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notesSlides/notesSlide1.xml" ContentType="application/vnd.openxmlformats-officedocument.presentationml.notesSlide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handoutMasterIdLst>
    <p:handoutMasterId r:id="rId44"/>
  </p:handoutMasterIdLst>
  <p:sldIdLst>
    <p:sldId id="462" r:id="rId2"/>
    <p:sldId id="482" r:id="rId3"/>
    <p:sldId id="483" r:id="rId4"/>
    <p:sldId id="484" r:id="rId5"/>
    <p:sldId id="485" r:id="rId6"/>
    <p:sldId id="486" r:id="rId7"/>
    <p:sldId id="487" r:id="rId8"/>
    <p:sldId id="488" r:id="rId9"/>
    <p:sldId id="514" r:id="rId10"/>
    <p:sldId id="513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15" r:id="rId23"/>
    <p:sldId id="500" r:id="rId24"/>
    <p:sldId id="511" r:id="rId25"/>
    <p:sldId id="501" r:id="rId26"/>
    <p:sldId id="502" r:id="rId27"/>
    <p:sldId id="510" r:id="rId28"/>
    <p:sldId id="516" r:id="rId29"/>
    <p:sldId id="311" r:id="rId30"/>
    <p:sldId id="519" r:id="rId31"/>
    <p:sldId id="503" r:id="rId32"/>
    <p:sldId id="506" r:id="rId33"/>
    <p:sldId id="504" r:id="rId34"/>
    <p:sldId id="505" r:id="rId35"/>
    <p:sldId id="507" r:id="rId36"/>
    <p:sldId id="325" r:id="rId37"/>
    <p:sldId id="508" r:id="rId38"/>
    <p:sldId id="512" r:id="rId39"/>
    <p:sldId id="518" r:id="rId40"/>
    <p:sldId id="509" r:id="rId41"/>
    <p:sldId id="51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669475-37A6-4998-AF37-0150616B58A7}">
          <p14:sldIdLst>
            <p14:sldId id="462"/>
            <p14:sldId id="482"/>
            <p14:sldId id="483"/>
            <p14:sldId id="484"/>
            <p14:sldId id="485"/>
            <p14:sldId id="486"/>
            <p14:sldId id="487"/>
            <p14:sldId id="488"/>
            <p14:sldId id="514"/>
            <p14:sldId id="513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15"/>
            <p14:sldId id="500"/>
            <p14:sldId id="511"/>
            <p14:sldId id="501"/>
            <p14:sldId id="502"/>
            <p14:sldId id="510"/>
            <p14:sldId id="516"/>
            <p14:sldId id="311"/>
            <p14:sldId id="519"/>
            <p14:sldId id="503"/>
            <p14:sldId id="506"/>
            <p14:sldId id="504"/>
            <p14:sldId id="505"/>
            <p14:sldId id="507"/>
            <p14:sldId id="325"/>
            <p14:sldId id="508"/>
            <p14:sldId id="512"/>
            <p14:sldId id="518"/>
            <p14:sldId id="509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pos="67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Zelezny" initials="JZ" lastIdx="4" clrIdx="0">
    <p:extLst>
      <p:ext uri="{19B8F6BF-5375-455C-9EA6-DF929625EA0E}">
        <p15:presenceInfo xmlns:p15="http://schemas.microsoft.com/office/powerpoint/2012/main" userId="041c5eaf91a69e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F4F"/>
    <a:srgbClr val="A4449E"/>
    <a:srgbClr val="929553"/>
    <a:srgbClr val="A45E52"/>
    <a:srgbClr val="2D8E42"/>
    <a:srgbClr val="C03A2D"/>
    <a:srgbClr val="500050"/>
    <a:srgbClr val="7D421D"/>
    <a:srgbClr val="3E7719"/>
    <a:srgbClr val="6F6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6036" autoAdjust="0"/>
  </p:normalViewPr>
  <p:slideViewPr>
    <p:cSldViewPr snapToGrid="0" showGuides="1">
      <p:cViewPr varScale="1">
        <p:scale>
          <a:sx n="106" d="100"/>
          <a:sy n="106" d="100"/>
        </p:scale>
        <p:origin x="150" y="102"/>
      </p:cViewPr>
      <p:guideLst>
        <p:guide pos="67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274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E6D2CD-1791-659F-8422-5F7542CF19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4494-EC5D-FD60-6785-80F324C3A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1F39-2724-4F73-9D12-9C8350D5957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F9C2E-056B-CBFD-F896-B5534D4B0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EC82A-9BC8-8BA4-D0ED-F151A513FE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2110-3EBA-47FF-9B4B-B352BED6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7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6E952-49B9-4608-A6B9-73E297FE30E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7975-4D2F-4A29-881C-F0C1B977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plot illustrating the different</a:t>
            </a:r>
            <a:r>
              <a:rPr lang="en-US" baseline="0" dirty="0"/>
              <a:t> dependence on disorder of the odd and even spin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7975-4D2F-4A29-881C-F0C1B97703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1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" y="1"/>
            <a:ext cx="7583905" cy="3651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71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1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0E431A-C70B-49DF-99AE-E332E82AB62A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3C6EF-BB5C-48FF-9D7E-DB870EE9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98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5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97.xml"/><Relationship Id="rId21" Type="http://schemas.openxmlformats.org/officeDocument/2006/relationships/tags" Target="../tags/tag201.xml"/><Relationship Id="rId42" Type="http://schemas.openxmlformats.org/officeDocument/2006/relationships/tags" Target="../tags/tag222.xml"/><Relationship Id="rId63" Type="http://schemas.openxmlformats.org/officeDocument/2006/relationships/tags" Target="../tags/tag243.xml"/><Relationship Id="rId84" Type="http://schemas.openxmlformats.org/officeDocument/2006/relationships/tags" Target="../tags/tag264.xml"/><Relationship Id="rId138" Type="http://schemas.openxmlformats.org/officeDocument/2006/relationships/slideLayout" Target="../slideLayouts/slideLayout7.xml"/><Relationship Id="rId16" Type="http://schemas.openxmlformats.org/officeDocument/2006/relationships/tags" Target="../tags/tag196.xml"/><Relationship Id="rId107" Type="http://schemas.openxmlformats.org/officeDocument/2006/relationships/tags" Target="../tags/tag287.xml"/><Relationship Id="rId11" Type="http://schemas.openxmlformats.org/officeDocument/2006/relationships/tags" Target="../tags/tag191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53" Type="http://schemas.openxmlformats.org/officeDocument/2006/relationships/tags" Target="../tags/tag233.xml"/><Relationship Id="rId58" Type="http://schemas.openxmlformats.org/officeDocument/2006/relationships/tags" Target="../tags/tag238.xml"/><Relationship Id="rId74" Type="http://schemas.openxmlformats.org/officeDocument/2006/relationships/tags" Target="../tags/tag254.xml"/><Relationship Id="rId79" Type="http://schemas.openxmlformats.org/officeDocument/2006/relationships/tags" Target="../tags/tag259.xml"/><Relationship Id="rId102" Type="http://schemas.openxmlformats.org/officeDocument/2006/relationships/tags" Target="../tags/tag282.xml"/><Relationship Id="rId123" Type="http://schemas.openxmlformats.org/officeDocument/2006/relationships/tags" Target="../tags/tag303.xml"/><Relationship Id="rId128" Type="http://schemas.openxmlformats.org/officeDocument/2006/relationships/tags" Target="../tags/tag308.xml"/><Relationship Id="rId5" Type="http://schemas.openxmlformats.org/officeDocument/2006/relationships/tags" Target="../tags/tag185.xml"/><Relationship Id="rId90" Type="http://schemas.openxmlformats.org/officeDocument/2006/relationships/tags" Target="../tags/tag270.xml"/><Relationship Id="rId95" Type="http://schemas.openxmlformats.org/officeDocument/2006/relationships/tags" Target="../tags/tag275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43" Type="http://schemas.openxmlformats.org/officeDocument/2006/relationships/tags" Target="../tags/tag223.xml"/><Relationship Id="rId48" Type="http://schemas.openxmlformats.org/officeDocument/2006/relationships/tags" Target="../tags/tag228.xml"/><Relationship Id="rId64" Type="http://schemas.openxmlformats.org/officeDocument/2006/relationships/tags" Target="../tags/tag244.xml"/><Relationship Id="rId69" Type="http://schemas.openxmlformats.org/officeDocument/2006/relationships/tags" Target="../tags/tag249.xml"/><Relationship Id="rId113" Type="http://schemas.openxmlformats.org/officeDocument/2006/relationships/tags" Target="../tags/tag293.xml"/><Relationship Id="rId118" Type="http://schemas.openxmlformats.org/officeDocument/2006/relationships/tags" Target="../tags/tag298.xml"/><Relationship Id="rId134" Type="http://schemas.openxmlformats.org/officeDocument/2006/relationships/tags" Target="../tags/tag314.xml"/><Relationship Id="rId80" Type="http://schemas.openxmlformats.org/officeDocument/2006/relationships/tags" Target="../tags/tag260.xml"/><Relationship Id="rId85" Type="http://schemas.openxmlformats.org/officeDocument/2006/relationships/tags" Target="../tags/tag265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59" Type="http://schemas.openxmlformats.org/officeDocument/2006/relationships/tags" Target="../tags/tag239.xml"/><Relationship Id="rId103" Type="http://schemas.openxmlformats.org/officeDocument/2006/relationships/tags" Target="../tags/tag283.xml"/><Relationship Id="rId108" Type="http://schemas.openxmlformats.org/officeDocument/2006/relationships/tags" Target="../tags/tag288.xml"/><Relationship Id="rId124" Type="http://schemas.openxmlformats.org/officeDocument/2006/relationships/tags" Target="../tags/tag304.xml"/><Relationship Id="rId129" Type="http://schemas.openxmlformats.org/officeDocument/2006/relationships/tags" Target="../tags/tag309.xml"/><Relationship Id="rId54" Type="http://schemas.openxmlformats.org/officeDocument/2006/relationships/tags" Target="../tags/tag234.xml"/><Relationship Id="rId70" Type="http://schemas.openxmlformats.org/officeDocument/2006/relationships/tags" Target="../tags/tag250.xml"/><Relationship Id="rId75" Type="http://schemas.openxmlformats.org/officeDocument/2006/relationships/tags" Target="../tags/tag255.xml"/><Relationship Id="rId91" Type="http://schemas.openxmlformats.org/officeDocument/2006/relationships/tags" Target="../tags/tag271.xml"/><Relationship Id="rId96" Type="http://schemas.openxmlformats.org/officeDocument/2006/relationships/tags" Target="../tags/tag276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49" Type="http://schemas.openxmlformats.org/officeDocument/2006/relationships/tags" Target="../tags/tag229.xml"/><Relationship Id="rId114" Type="http://schemas.openxmlformats.org/officeDocument/2006/relationships/tags" Target="../tags/tag294.xml"/><Relationship Id="rId119" Type="http://schemas.openxmlformats.org/officeDocument/2006/relationships/tags" Target="../tags/tag299.xml"/><Relationship Id="rId44" Type="http://schemas.openxmlformats.org/officeDocument/2006/relationships/tags" Target="../tags/tag224.xml"/><Relationship Id="rId60" Type="http://schemas.openxmlformats.org/officeDocument/2006/relationships/tags" Target="../tags/tag240.xml"/><Relationship Id="rId65" Type="http://schemas.openxmlformats.org/officeDocument/2006/relationships/tags" Target="../tags/tag245.xml"/><Relationship Id="rId81" Type="http://schemas.openxmlformats.org/officeDocument/2006/relationships/tags" Target="../tags/tag261.xml"/><Relationship Id="rId86" Type="http://schemas.openxmlformats.org/officeDocument/2006/relationships/tags" Target="../tags/tag266.xml"/><Relationship Id="rId130" Type="http://schemas.openxmlformats.org/officeDocument/2006/relationships/tags" Target="../tags/tag310.xml"/><Relationship Id="rId135" Type="http://schemas.openxmlformats.org/officeDocument/2006/relationships/tags" Target="../tags/tag315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39" Type="http://schemas.openxmlformats.org/officeDocument/2006/relationships/tags" Target="../tags/tag219.xml"/><Relationship Id="rId109" Type="http://schemas.openxmlformats.org/officeDocument/2006/relationships/tags" Target="../tags/tag289.xml"/><Relationship Id="rId34" Type="http://schemas.openxmlformats.org/officeDocument/2006/relationships/tags" Target="../tags/tag214.xml"/><Relationship Id="rId50" Type="http://schemas.openxmlformats.org/officeDocument/2006/relationships/tags" Target="../tags/tag230.xml"/><Relationship Id="rId55" Type="http://schemas.openxmlformats.org/officeDocument/2006/relationships/tags" Target="../tags/tag235.xml"/><Relationship Id="rId76" Type="http://schemas.openxmlformats.org/officeDocument/2006/relationships/tags" Target="../tags/tag256.xml"/><Relationship Id="rId97" Type="http://schemas.openxmlformats.org/officeDocument/2006/relationships/tags" Target="../tags/tag277.xml"/><Relationship Id="rId104" Type="http://schemas.openxmlformats.org/officeDocument/2006/relationships/tags" Target="../tags/tag284.xml"/><Relationship Id="rId120" Type="http://schemas.openxmlformats.org/officeDocument/2006/relationships/tags" Target="../tags/tag300.xml"/><Relationship Id="rId125" Type="http://schemas.openxmlformats.org/officeDocument/2006/relationships/tags" Target="../tags/tag305.xml"/><Relationship Id="rId7" Type="http://schemas.openxmlformats.org/officeDocument/2006/relationships/tags" Target="../tags/tag187.xml"/><Relationship Id="rId71" Type="http://schemas.openxmlformats.org/officeDocument/2006/relationships/tags" Target="../tags/tag251.xml"/><Relationship Id="rId92" Type="http://schemas.openxmlformats.org/officeDocument/2006/relationships/tags" Target="../tags/tag272.xml"/><Relationship Id="rId2" Type="http://schemas.openxmlformats.org/officeDocument/2006/relationships/tags" Target="../tags/tag182.xml"/><Relationship Id="rId29" Type="http://schemas.openxmlformats.org/officeDocument/2006/relationships/tags" Target="../tags/tag209.xml"/><Relationship Id="rId24" Type="http://schemas.openxmlformats.org/officeDocument/2006/relationships/tags" Target="../tags/tag204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66" Type="http://schemas.openxmlformats.org/officeDocument/2006/relationships/tags" Target="../tags/tag246.xml"/><Relationship Id="rId87" Type="http://schemas.openxmlformats.org/officeDocument/2006/relationships/tags" Target="../tags/tag267.xml"/><Relationship Id="rId110" Type="http://schemas.openxmlformats.org/officeDocument/2006/relationships/tags" Target="../tags/tag290.xml"/><Relationship Id="rId115" Type="http://schemas.openxmlformats.org/officeDocument/2006/relationships/tags" Target="../tags/tag295.xml"/><Relationship Id="rId131" Type="http://schemas.openxmlformats.org/officeDocument/2006/relationships/tags" Target="../tags/tag311.xml"/><Relationship Id="rId136" Type="http://schemas.openxmlformats.org/officeDocument/2006/relationships/tags" Target="../tags/tag316.xml"/><Relationship Id="rId61" Type="http://schemas.openxmlformats.org/officeDocument/2006/relationships/tags" Target="../tags/tag241.xml"/><Relationship Id="rId82" Type="http://schemas.openxmlformats.org/officeDocument/2006/relationships/tags" Target="../tags/tag262.xml"/><Relationship Id="rId19" Type="http://schemas.openxmlformats.org/officeDocument/2006/relationships/tags" Target="../tags/tag199.xml"/><Relationship Id="rId14" Type="http://schemas.openxmlformats.org/officeDocument/2006/relationships/tags" Target="../tags/tag194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56" Type="http://schemas.openxmlformats.org/officeDocument/2006/relationships/tags" Target="../tags/tag236.xml"/><Relationship Id="rId77" Type="http://schemas.openxmlformats.org/officeDocument/2006/relationships/tags" Target="../tags/tag257.xml"/><Relationship Id="rId100" Type="http://schemas.openxmlformats.org/officeDocument/2006/relationships/tags" Target="../tags/tag280.xml"/><Relationship Id="rId105" Type="http://schemas.openxmlformats.org/officeDocument/2006/relationships/tags" Target="../tags/tag285.xml"/><Relationship Id="rId126" Type="http://schemas.openxmlformats.org/officeDocument/2006/relationships/tags" Target="../tags/tag306.xml"/><Relationship Id="rId8" Type="http://schemas.openxmlformats.org/officeDocument/2006/relationships/tags" Target="../tags/tag188.xml"/><Relationship Id="rId51" Type="http://schemas.openxmlformats.org/officeDocument/2006/relationships/tags" Target="../tags/tag231.xml"/><Relationship Id="rId72" Type="http://schemas.openxmlformats.org/officeDocument/2006/relationships/tags" Target="../tags/tag252.xml"/><Relationship Id="rId93" Type="http://schemas.openxmlformats.org/officeDocument/2006/relationships/tags" Target="../tags/tag273.xml"/><Relationship Id="rId98" Type="http://schemas.openxmlformats.org/officeDocument/2006/relationships/tags" Target="../tags/tag278.xml"/><Relationship Id="rId121" Type="http://schemas.openxmlformats.org/officeDocument/2006/relationships/tags" Target="../tags/tag301.xml"/><Relationship Id="rId3" Type="http://schemas.openxmlformats.org/officeDocument/2006/relationships/tags" Target="../tags/tag183.xml"/><Relationship Id="rId25" Type="http://schemas.openxmlformats.org/officeDocument/2006/relationships/tags" Target="../tags/tag205.xml"/><Relationship Id="rId46" Type="http://schemas.openxmlformats.org/officeDocument/2006/relationships/tags" Target="../tags/tag226.xml"/><Relationship Id="rId67" Type="http://schemas.openxmlformats.org/officeDocument/2006/relationships/tags" Target="../tags/tag247.xml"/><Relationship Id="rId116" Type="http://schemas.openxmlformats.org/officeDocument/2006/relationships/tags" Target="../tags/tag296.xml"/><Relationship Id="rId137" Type="http://schemas.openxmlformats.org/officeDocument/2006/relationships/tags" Target="../tags/tag317.xml"/><Relationship Id="rId20" Type="http://schemas.openxmlformats.org/officeDocument/2006/relationships/tags" Target="../tags/tag200.xml"/><Relationship Id="rId41" Type="http://schemas.openxmlformats.org/officeDocument/2006/relationships/tags" Target="../tags/tag221.xml"/><Relationship Id="rId62" Type="http://schemas.openxmlformats.org/officeDocument/2006/relationships/tags" Target="../tags/tag242.xml"/><Relationship Id="rId83" Type="http://schemas.openxmlformats.org/officeDocument/2006/relationships/tags" Target="../tags/tag263.xml"/><Relationship Id="rId88" Type="http://schemas.openxmlformats.org/officeDocument/2006/relationships/tags" Target="../tags/tag268.xml"/><Relationship Id="rId111" Type="http://schemas.openxmlformats.org/officeDocument/2006/relationships/tags" Target="../tags/tag291.xml"/><Relationship Id="rId132" Type="http://schemas.openxmlformats.org/officeDocument/2006/relationships/tags" Target="../tags/tag312.xml"/><Relationship Id="rId15" Type="http://schemas.openxmlformats.org/officeDocument/2006/relationships/tags" Target="../tags/tag195.xml"/><Relationship Id="rId36" Type="http://schemas.openxmlformats.org/officeDocument/2006/relationships/tags" Target="../tags/tag216.xml"/><Relationship Id="rId57" Type="http://schemas.openxmlformats.org/officeDocument/2006/relationships/tags" Target="../tags/tag237.xml"/><Relationship Id="rId106" Type="http://schemas.openxmlformats.org/officeDocument/2006/relationships/tags" Target="../tags/tag286.xml"/><Relationship Id="rId127" Type="http://schemas.openxmlformats.org/officeDocument/2006/relationships/tags" Target="../tags/tag307.xml"/><Relationship Id="rId10" Type="http://schemas.openxmlformats.org/officeDocument/2006/relationships/tags" Target="../tags/tag190.xml"/><Relationship Id="rId31" Type="http://schemas.openxmlformats.org/officeDocument/2006/relationships/tags" Target="../tags/tag211.xml"/><Relationship Id="rId52" Type="http://schemas.openxmlformats.org/officeDocument/2006/relationships/tags" Target="../tags/tag232.xml"/><Relationship Id="rId73" Type="http://schemas.openxmlformats.org/officeDocument/2006/relationships/tags" Target="../tags/tag253.xml"/><Relationship Id="rId78" Type="http://schemas.openxmlformats.org/officeDocument/2006/relationships/tags" Target="../tags/tag258.xml"/><Relationship Id="rId94" Type="http://schemas.openxmlformats.org/officeDocument/2006/relationships/tags" Target="../tags/tag274.xml"/><Relationship Id="rId99" Type="http://schemas.openxmlformats.org/officeDocument/2006/relationships/tags" Target="../tags/tag279.xml"/><Relationship Id="rId101" Type="http://schemas.openxmlformats.org/officeDocument/2006/relationships/tags" Target="../tags/tag281.xml"/><Relationship Id="rId122" Type="http://schemas.openxmlformats.org/officeDocument/2006/relationships/tags" Target="../tags/tag302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26" Type="http://schemas.openxmlformats.org/officeDocument/2006/relationships/tags" Target="../tags/tag206.xml"/><Relationship Id="rId47" Type="http://schemas.openxmlformats.org/officeDocument/2006/relationships/tags" Target="../tags/tag227.xml"/><Relationship Id="rId68" Type="http://schemas.openxmlformats.org/officeDocument/2006/relationships/tags" Target="../tags/tag248.xml"/><Relationship Id="rId89" Type="http://schemas.openxmlformats.org/officeDocument/2006/relationships/tags" Target="../tags/tag269.xml"/><Relationship Id="rId112" Type="http://schemas.openxmlformats.org/officeDocument/2006/relationships/tags" Target="../tags/tag292.xml"/><Relationship Id="rId133" Type="http://schemas.openxmlformats.org/officeDocument/2006/relationships/tags" Target="../tags/tag3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tags" Target="../tags/tag343.xml"/><Relationship Id="rId39" Type="http://schemas.openxmlformats.org/officeDocument/2006/relationships/tags" Target="../tags/tag356.xml"/><Relationship Id="rId21" Type="http://schemas.openxmlformats.org/officeDocument/2006/relationships/tags" Target="../tags/tag338.xml"/><Relationship Id="rId34" Type="http://schemas.openxmlformats.org/officeDocument/2006/relationships/tags" Target="../tags/tag351.xml"/><Relationship Id="rId42" Type="http://schemas.openxmlformats.org/officeDocument/2006/relationships/tags" Target="../tags/tag359.xml"/><Relationship Id="rId47" Type="http://schemas.openxmlformats.org/officeDocument/2006/relationships/tags" Target="../tags/tag364.xml"/><Relationship Id="rId50" Type="http://schemas.openxmlformats.org/officeDocument/2006/relationships/tags" Target="../tags/tag367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9" Type="http://schemas.openxmlformats.org/officeDocument/2006/relationships/tags" Target="../tags/tag346.xml"/><Relationship Id="rId11" Type="http://schemas.openxmlformats.org/officeDocument/2006/relationships/tags" Target="../tags/tag328.xml"/><Relationship Id="rId24" Type="http://schemas.openxmlformats.org/officeDocument/2006/relationships/tags" Target="../tags/tag341.xml"/><Relationship Id="rId32" Type="http://schemas.openxmlformats.org/officeDocument/2006/relationships/tags" Target="../tags/tag349.xml"/><Relationship Id="rId37" Type="http://schemas.openxmlformats.org/officeDocument/2006/relationships/tags" Target="../tags/tag354.xml"/><Relationship Id="rId40" Type="http://schemas.openxmlformats.org/officeDocument/2006/relationships/tags" Target="../tags/tag357.xml"/><Relationship Id="rId45" Type="http://schemas.openxmlformats.org/officeDocument/2006/relationships/tags" Target="../tags/tag362.xml"/><Relationship Id="rId53" Type="http://schemas.openxmlformats.org/officeDocument/2006/relationships/tags" Target="../tags/tag370.xml"/><Relationship Id="rId5" Type="http://schemas.openxmlformats.org/officeDocument/2006/relationships/tags" Target="../tags/tag322.xml"/><Relationship Id="rId19" Type="http://schemas.openxmlformats.org/officeDocument/2006/relationships/tags" Target="../tags/tag336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Relationship Id="rId27" Type="http://schemas.openxmlformats.org/officeDocument/2006/relationships/tags" Target="../tags/tag344.xml"/><Relationship Id="rId30" Type="http://schemas.openxmlformats.org/officeDocument/2006/relationships/tags" Target="../tags/tag347.xml"/><Relationship Id="rId35" Type="http://schemas.openxmlformats.org/officeDocument/2006/relationships/tags" Target="../tags/tag352.xml"/><Relationship Id="rId43" Type="http://schemas.openxmlformats.org/officeDocument/2006/relationships/tags" Target="../tags/tag360.xml"/><Relationship Id="rId48" Type="http://schemas.openxmlformats.org/officeDocument/2006/relationships/tags" Target="../tags/tag365.xml"/><Relationship Id="rId56" Type="http://schemas.openxmlformats.org/officeDocument/2006/relationships/image" Target="../media/image1.png"/><Relationship Id="rId8" Type="http://schemas.openxmlformats.org/officeDocument/2006/relationships/tags" Target="../tags/tag325.xml"/><Relationship Id="rId51" Type="http://schemas.openxmlformats.org/officeDocument/2006/relationships/tags" Target="../tags/tag368.xml"/><Relationship Id="rId3" Type="http://schemas.openxmlformats.org/officeDocument/2006/relationships/tags" Target="../tags/tag320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tags" Target="../tags/tag342.xml"/><Relationship Id="rId33" Type="http://schemas.openxmlformats.org/officeDocument/2006/relationships/tags" Target="../tags/tag350.xml"/><Relationship Id="rId38" Type="http://schemas.openxmlformats.org/officeDocument/2006/relationships/tags" Target="../tags/tag355.xml"/><Relationship Id="rId46" Type="http://schemas.openxmlformats.org/officeDocument/2006/relationships/tags" Target="../tags/tag363.xml"/><Relationship Id="rId20" Type="http://schemas.openxmlformats.org/officeDocument/2006/relationships/tags" Target="../tags/tag337.xml"/><Relationship Id="rId41" Type="http://schemas.openxmlformats.org/officeDocument/2006/relationships/tags" Target="../tags/tag358.xml"/><Relationship Id="rId54" Type="http://schemas.openxmlformats.org/officeDocument/2006/relationships/tags" Target="../tags/tag371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28" Type="http://schemas.openxmlformats.org/officeDocument/2006/relationships/tags" Target="../tags/tag345.xml"/><Relationship Id="rId36" Type="http://schemas.openxmlformats.org/officeDocument/2006/relationships/tags" Target="../tags/tag353.xml"/><Relationship Id="rId49" Type="http://schemas.openxmlformats.org/officeDocument/2006/relationships/tags" Target="../tags/tag366.xml"/><Relationship Id="rId57" Type="http://schemas.openxmlformats.org/officeDocument/2006/relationships/image" Target="../media/image2.png"/><Relationship Id="rId10" Type="http://schemas.openxmlformats.org/officeDocument/2006/relationships/tags" Target="../tags/tag327.xml"/><Relationship Id="rId31" Type="http://schemas.openxmlformats.org/officeDocument/2006/relationships/tags" Target="../tags/tag348.xml"/><Relationship Id="rId44" Type="http://schemas.openxmlformats.org/officeDocument/2006/relationships/tags" Target="../tags/tag361.xml"/><Relationship Id="rId52" Type="http://schemas.openxmlformats.org/officeDocument/2006/relationships/tags" Target="../tags/tag3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488.xml"/><Relationship Id="rId21" Type="http://schemas.openxmlformats.org/officeDocument/2006/relationships/tags" Target="../tags/tag392.xml"/><Relationship Id="rId42" Type="http://schemas.openxmlformats.org/officeDocument/2006/relationships/tags" Target="../tags/tag413.xml"/><Relationship Id="rId63" Type="http://schemas.openxmlformats.org/officeDocument/2006/relationships/tags" Target="../tags/tag434.xml"/><Relationship Id="rId84" Type="http://schemas.openxmlformats.org/officeDocument/2006/relationships/tags" Target="../tags/tag455.xml"/><Relationship Id="rId138" Type="http://schemas.openxmlformats.org/officeDocument/2006/relationships/tags" Target="../tags/tag509.xml"/><Relationship Id="rId159" Type="http://schemas.openxmlformats.org/officeDocument/2006/relationships/tags" Target="../tags/tag530.xml"/><Relationship Id="rId107" Type="http://schemas.openxmlformats.org/officeDocument/2006/relationships/tags" Target="../tags/tag478.xml"/><Relationship Id="rId11" Type="http://schemas.openxmlformats.org/officeDocument/2006/relationships/tags" Target="../tags/tag382.xml"/><Relationship Id="rId32" Type="http://schemas.openxmlformats.org/officeDocument/2006/relationships/tags" Target="../tags/tag403.xml"/><Relationship Id="rId53" Type="http://schemas.openxmlformats.org/officeDocument/2006/relationships/tags" Target="../tags/tag424.xml"/><Relationship Id="rId74" Type="http://schemas.openxmlformats.org/officeDocument/2006/relationships/tags" Target="../tags/tag445.xml"/><Relationship Id="rId128" Type="http://schemas.openxmlformats.org/officeDocument/2006/relationships/tags" Target="../tags/tag499.xml"/><Relationship Id="rId149" Type="http://schemas.openxmlformats.org/officeDocument/2006/relationships/tags" Target="../tags/tag520.xml"/><Relationship Id="rId5" Type="http://schemas.openxmlformats.org/officeDocument/2006/relationships/tags" Target="../tags/tag376.xml"/><Relationship Id="rId95" Type="http://schemas.openxmlformats.org/officeDocument/2006/relationships/tags" Target="../tags/tag466.xml"/><Relationship Id="rId160" Type="http://schemas.openxmlformats.org/officeDocument/2006/relationships/tags" Target="../tags/tag531.xml"/><Relationship Id="rId22" Type="http://schemas.openxmlformats.org/officeDocument/2006/relationships/tags" Target="../tags/tag393.xml"/><Relationship Id="rId43" Type="http://schemas.openxmlformats.org/officeDocument/2006/relationships/tags" Target="../tags/tag414.xml"/><Relationship Id="rId64" Type="http://schemas.openxmlformats.org/officeDocument/2006/relationships/tags" Target="../tags/tag435.xml"/><Relationship Id="rId118" Type="http://schemas.openxmlformats.org/officeDocument/2006/relationships/tags" Target="../tags/tag489.xml"/><Relationship Id="rId139" Type="http://schemas.openxmlformats.org/officeDocument/2006/relationships/tags" Target="../tags/tag510.xml"/><Relationship Id="rId85" Type="http://schemas.openxmlformats.org/officeDocument/2006/relationships/tags" Target="../tags/tag456.xml"/><Relationship Id="rId150" Type="http://schemas.openxmlformats.org/officeDocument/2006/relationships/tags" Target="../tags/tag521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33" Type="http://schemas.openxmlformats.org/officeDocument/2006/relationships/tags" Target="../tags/tag404.xml"/><Relationship Id="rId38" Type="http://schemas.openxmlformats.org/officeDocument/2006/relationships/tags" Target="../tags/tag409.xml"/><Relationship Id="rId59" Type="http://schemas.openxmlformats.org/officeDocument/2006/relationships/tags" Target="../tags/tag430.xml"/><Relationship Id="rId103" Type="http://schemas.openxmlformats.org/officeDocument/2006/relationships/tags" Target="../tags/tag474.xml"/><Relationship Id="rId108" Type="http://schemas.openxmlformats.org/officeDocument/2006/relationships/tags" Target="../tags/tag479.xml"/><Relationship Id="rId124" Type="http://schemas.openxmlformats.org/officeDocument/2006/relationships/tags" Target="../tags/tag495.xml"/><Relationship Id="rId129" Type="http://schemas.openxmlformats.org/officeDocument/2006/relationships/tags" Target="../tags/tag500.xml"/><Relationship Id="rId54" Type="http://schemas.openxmlformats.org/officeDocument/2006/relationships/tags" Target="../tags/tag425.xml"/><Relationship Id="rId70" Type="http://schemas.openxmlformats.org/officeDocument/2006/relationships/tags" Target="../tags/tag441.xml"/><Relationship Id="rId75" Type="http://schemas.openxmlformats.org/officeDocument/2006/relationships/tags" Target="../tags/tag446.xml"/><Relationship Id="rId91" Type="http://schemas.openxmlformats.org/officeDocument/2006/relationships/tags" Target="../tags/tag462.xml"/><Relationship Id="rId96" Type="http://schemas.openxmlformats.org/officeDocument/2006/relationships/tags" Target="../tags/tag467.xml"/><Relationship Id="rId140" Type="http://schemas.openxmlformats.org/officeDocument/2006/relationships/tags" Target="../tags/tag511.xml"/><Relationship Id="rId145" Type="http://schemas.openxmlformats.org/officeDocument/2006/relationships/tags" Target="../tags/tag516.xml"/><Relationship Id="rId161" Type="http://schemas.openxmlformats.org/officeDocument/2006/relationships/tags" Target="../tags/tag532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23" Type="http://schemas.openxmlformats.org/officeDocument/2006/relationships/tags" Target="../tags/tag394.xml"/><Relationship Id="rId28" Type="http://schemas.openxmlformats.org/officeDocument/2006/relationships/tags" Target="../tags/tag399.xml"/><Relationship Id="rId49" Type="http://schemas.openxmlformats.org/officeDocument/2006/relationships/tags" Target="../tags/tag420.xml"/><Relationship Id="rId114" Type="http://schemas.openxmlformats.org/officeDocument/2006/relationships/tags" Target="../tags/tag485.xml"/><Relationship Id="rId119" Type="http://schemas.openxmlformats.org/officeDocument/2006/relationships/tags" Target="../tags/tag490.xml"/><Relationship Id="rId44" Type="http://schemas.openxmlformats.org/officeDocument/2006/relationships/tags" Target="../tags/tag415.xml"/><Relationship Id="rId60" Type="http://schemas.openxmlformats.org/officeDocument/2006/relationships/tags" Target="../tags/tag431.xml"/><Relationship Id="rId65" Type="http://schemas.openxmlformats.org/officeDocument/2006/relationships/tags" Target="../tags/tag436.xml"/><Relationship Id="rId81" Type="http://schemas.openxmlformats.org/officeDocument/2006/relationships/tags" Target="../tags/tag452.xml"/><Relationship Id="rId86" Type="http://schemas.openxmlformats.org/officeDocument/2006/relationships/tags" Target="../tags/tag457.xml"/><Relationship Id="rId130" Type="http://schemas.openxmlformats.org/officeDocument/2006/relationships/tags" Target="../tags/tag501.xml"/><Relationship Id="rId135" Type="http://schemas.openxmlformats.org/officeDocument/2006/relationships/tags" Target="../tags/tag506.xml"/><Relationship Id="rId151" Type="http://schemas.openxmlformats.org/officeDocument/2006/relationships/tags" Target="../tags/tag522.xml"/><Relationship Id="rId156" Type="http://schemas.openxmlformats.org/officeDocument/2006/relationships/tags" Target="../tags/tag527.xml"/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39" Type="http://schemas.openxmlformats.org/officeDocument/2006/relationships/tags" Target="../tags/tag410.xml"/><Relationship Id="rId109" Type="http://schemas.openxmlformats.org/officeDocument/2006/relationships/tags" Target="../tags/tag480.xml"/><Relationship Id="rId34" Type="http://schemas.openxmlformats.org/officeDocument/2006/relationships/tags" Target="../tags/tag405.xml"/><Relationship Id="rId50" Type="http://schemas.openxmlformats.org/officeDocument/2006/relationships/tags" Target="../tags/tag421.xml"/><Relationship Id="rId55" Type="http://schemas.openxmlformats.org/officeDocument/2006/relationships/tags" Target="../tags/tag426.xml"/><Relationship Id="rId76" Type="http://schemas.openxmlformats.org/officeDocument/2006/relationships/tags" Target="../tags/tag447.xml"/><Relationship Id="rId97" Type="http://schemas.openxmlformats.org/officeDocument/2006/relationships/tags" Target="../tags/tag468.xml"/><Relationship Id="rId104" Type="http://schemas.openxmlformats.org/officeDocument/2006/relationships/tags" Target="../tags/tag475.xml"/><Relationship Id="rId120" Type="http://schemas.openxmlformats.org/officeDocument/2006/relationships/tags" Target="../tags/tag491.xml"/><Relationship Id="rId125" Type="http://schemas.openxmlformats.org/officeDocument/2006/relationships/tags" Target="../tags/tag496.xml"/><Relationship Id="rId141" Type="http://schemas.openxmlformats.org/officeDocument/2006/relationships/tags" Target="../tags/tag512.xml"/><Relationship Id="rId146" Type="http://schemas.openxmlformats.org/officeDocument/2006/relationships/tags" Target="../tags/tag517.xml"/><Relationship Id="rId7" Type="http://schemas.openxmlformats.org/officeDocument/2006/relationships/tags" Target="../tags/tag378.xml"/><Relationship Id="rId71" Type="http://schemas.openxmlformats.org/officeDocument/2006/relationships/tags" Target="../tags/tag442.xml"/><Relationship Id="rId92" Type="http://schemas.openxmlformats.org/officeDocument/2006/relationships/tags" Target="../tags/tag463.xml"/><Relationship Id="rId162" Type="http://schemas.openxmlformats.org/officeDocument/2006/relationships/tags" Target="../tags/tag533.xml"/><Relationship Id="rId2" Type="http://schemas.openxmlformats.org/officeDocument/2006/relationships/tags" Target="../tags/tag373.xml"/><Relationship Id="rId29" Type="http://schemas.openxmlformats.org/officeDocument/2006/relationships/tags" Target="../tags/tag400.xml"/><Relationship Id="rId24" Type="http://schemas.openxmlformats.org/officeDocument/2006/relationships/tags" Target="../tags/tag395.xml"/><Relationship Id="rId40" Type="http://schemas.openxmlformats.org/officeDocument/2006/relationships/tags" Target="../tags/tag411.xml"/><Relationship Id="rId45" Type="http://schemas.openxmlformats.org/officeDocument/2006/relationships/tags" Target="../tags/tag416.xml"/><Relationship Id="rId66" Type="http://schemas.openxmlformats.org/officeDocument/2006/relationships/tags" Target="../tags/tag437.xml"/><Relationship Id="rId87" Type="http://schemas.openxmlformats.org/officeDocument/2006/relationships/tags" Target="../tags/tag458.xml"/><Relationship Id="rId110" Type="http://schemas.openxmlformats.org/officeDocument/2006/relationships/tags" Target="../tags/tag481.xml"/><Relationship Id="rId115" Type="http://schemas.openxmlformats.org/officeDocument/2006/relationships/tags" Target="../tags/tag486.xml"/><Relationship Id="rId131" Type="http://schemas.openxmlformats.org/officeDocument/2006/relationships/tags" Target="../tags/tag502.xml"/><Relationship Id="rId136" Type="http://schemas.openxmlformats.org/officeDocument/2006/relationships/tags" Target="../tags/tag507.xml"/><Relationship Id="rId157" Type="http://schemas.openxmlformats.org/officeDocument/2006/relationships/tags" Target="../tags/tag528.xml"/><Relationship Id="rId61" Type="http://schemas.openxmlformats.org/officeDocument/2006/relationships/tags" Target="../tags/tag432.xml"/><Relationship Id="rId82" Type="http://schemas.openxmlformats.org/officeDocument/2006/relationships/tags" Target="../tags/tag453.xml"/><Relationship Id="rId152" Type="http://schemas.openxmlformats.org/officeDocument/2006/relationships/tags" Target="../tags/tag523.xml"/><Relationship Id="rId19" Type="http://schemas.openxmlformats.org/officeDocument/2006/relationships/tags" Target="../tags/tag390.xml"/><Relationship Id="rId14" Type="http://schemas.openxmlformats.org/officeDocument/2006/relationships/tags" Target="../tags/tag385.xml"/><Relationship Id="rId30" Type="http://schemas.openxmlformats.org/officeDocument/2006/relationships/tags" Target="../tags/tag401.xml"/><Relationship Id="rId35" Type="http://schemas.openxmlformats.org/officeDocument/2006/relationships/tags" Target="../tags/tag406.xml"/><Relationship Id="rId56" Type="http://schemas.openxmlformats.org/officeDocument/2006/relationships/tags" Target="../tags/tag427.xml"/><Relationship Id="rId77" Type="http://schemas.openxmlformats.org/officeDocument/2006/relationships/tags" Target="../tags/tag448.xml"/><Relationship Id="rId100" Type="http://schemas.openxmlformats.org/officeDocument/2006/relationships/tags" Target="../tags/tag471.xml"/><Relationship Id="rId105" Type="http://schemas.openxmlformats.org/officeDocument/2006/relationships/tags" Target="../tags/tag476.xml"/><Relationship Id="rId126" Type="http://schemas.openxmlformats.org/officeDocument/2006/relationships/tags" Target="../tags/tag497.xml"/><Relationship Id="rId147" Type="http://schemas.openxmlformats.org/officeDocument/2006/relationships/tags" Target="../tags/tag518.xml"/><Relationship Id="rId8" Type="http://schemas.openxmlformats.org/officeDocument/2006/relationships/tags" Target="../tags/tag379.xml"/><Relationship Id="rId51" Type="http://schemas.openxmlformats.org/officeDocument/2006/relationships/tags" Target="../tags/tag422.xml"/><Relationship Id="rId72" Type="http://schemas.openxmlformats.org/officeDocument/2006/relationships/tags" Target="../tags/tag443.xml"/><Relationship Id="rId93" Type="http://schemas.openxmlformats.org/officeDocument/2006/relationships/tags" Target="../tags/tag464.xml"/><Relationship Id="rId98" Type="http://schemas.openxmlformats.org/officeDocument/2006/relationships/tags" Target="../tags/tag469.xml"/><Relationship Id="rId121" Type="http://schemas.openxmlformats.org/officeDocument/2006/relationships/tags" Target="../tags/tag492.xml"/><Relationship Id="rId142" Type="http://schemas.openxmlformats.org/officeDocument/2006/relationships/tags" Target="../tags/tag513.xml"/><Relationship Id="rId163" Type="http://schemas.openxmlformats.org/officeDocument/2006/relationships/tags" Target="../tags/tag534.xml"/><Relationship Id="rId3" Type="http://schemas.openxmlformats.org/officeDocument/2006/relationships/tags" Target="../tags/tag374.xml"/><Relationship Id="rId25" Type="http://schemas.openxmlformats.org/officeDocument/2006/relationships/tags" Target="../tags/tag396.xml"/><Relationship Id="rId46" Type="http://schemas.openxmlformats.org/officeDocument/2006/relationships/tags" Target="../tags/tag417.xml"/><Relationship Id="rId67" Type="http://schemas.openxmlformats.org/officeDocument/2006/relationships/tags" Target="../tags/tag438.xml"/><Relationship Id="rId116" Type="http://schemas.openxmlformats.org/officeDocument/2006/relationships/tags" Target="../tags/tag487.xml"/><Relationship Id="rId137" Type="http://schemas.openxmlformats.org/officeDocument/2006/relationships/tags" Target="../tags/tag508.xml"/><Relationship Id="rId158" Type="http://schemas.openxmlformats.org/officeDocument/2006/relationships/tags" Target="../tags/tag529.xml"/><Relationship Id="rId20" Type="http://schemas.openxmlformats.org/officeDocument/2006/relationships/tags" Target="../tags/tag391.xml"/><Relationship Id="rId41" Type="http://schemas.openxmlformats.org/officeDocument/2006/relationships/tags" Target="../tags/tag412.xml"/><Relationship Id="rId62" Type="http://schemas.openxmlformats.org/officeDocument/2006/relationships/tags" Target="../tags/tag433.xml"/><Relationship Id="rId83" Type="http://schemas.openxmlformats.org/officeDocument/2006/relationships/tags" Target="../tags/tag454.xml"/><Relationship Id="rId88" Type="http://schemas.openxmlformats.org/officeDocument/2006/relationships/tags" Target="../tags/tag459.xml"/><Relationship Id="rId111" Type="http://schemas.openxmlformats.org/officeDocument/2006/relationships/tags" Target="../tags/tag482.xml"/><Relationship Id="rId132" Type="http://schemas.openxmlformats.org/officeDocument/2006/relationships/tags" Target="../tags/tag503.xml"/><Relationship Id="rId153" Type="http://schemas.openxmlformats.org/officeDocument/2006/relationships/tags" Target="../tags/tag524.xml"/><Relationship Id="rId15" Type="http://schemas.openxmlformats.org/officeDocument/2006/relationships/tags" Target="../tags/tag386.xml"/><Relationship Id="rId36" Type="http://schemas.openxmlformats.org/officeDocument/2006/relationships/tags" Target="../tags/tag407.xml"/><Relationship Id="rId57" Type="http://schemas.openxmlformats.org/officeDocument/2006/relationships/tags" Target="../tags/tag428.xml"/><Relationship Id="rId106" Type="http://schemas.openxmlformats.org/officeDocument/2006/relationships/tags" Target="../tags/tag477.xml"/><Relationship Id="rId127" Type="http://schemas.openxmlformats.org/officeDocument/2006/relationships/tags" Target="../tags/tag498.xml"/><Relationship Id="rId10" Type="http://schemas.openxmlformats.org/officeDocument/2006/relationships/tags" Target="../tags/tag381.xml"/><Relationship Id="rId31" Type="http://schemas.openxmlformats.org/officeDocument/2006/relationships/tags" Target="../tags/tag402.xml"/><Relationship Id="rId52" Type="http://schemas.openxmlformats.org/officeDocument/2006/relationships/tags" Target="../tags/tag423.xml"/><Relationship Id="rId73" Type="http://schemas.openxmlformats.org/officeDocument/2006/relationships/tags" Target="../tags/tag444.xml"/><Relationship Id="rId78" Type="http://schemas.openxmlformats.org/officeDocument/2006/relationships/tags" Target="../tags/tag449.xml"/><Relationship Id="rId94" Type="http://schemas.openxmlformats.org/officeDocument/2006/relationships/tags" Target="../tags/tag465.xml"/><Relationship Id="rId99" Type="http://schemas.openxmlformats.org/officeDocument/2006/relationships/tags" Target="../tags/tag470.xml"/><Relationship Id="rId101" Type="http://schemas.openxmlformats.org/officeDocument/2006/relationships/tags" Target="../tags/tag472.xml"/><Relationship Id="rId122" Type="http://schemas.openxmlformats.org/officeDocument/2006/relationships/tags" Target="../tags/tag493.xml"/><Relationship Id="rId143" Type="http://schemas.openxmlformats.org/officeDocument/2006/relationships/tags" Target="../tags/tag514.xml"/><Relationship Id="rId148" Type="http://schemas.openxmlformats.org/officeDocument/2006/relationships/tags" Target="../tags/tag519.xml"/><Relationship Id="rId164" Type="http://schemas.openxmlformats.org/officeDocument/2006/relationships/slideLayout" Target="../slideLayouts/slideLayout7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26" Type="http://schemas.openxmlformats.org/officeDocument/2006/relationships/tags" Target="../tags/tag397.xml"/><Relationship Id="rId47" Type="http://schemas.openxmlformats.org/officeDocument/2006/relationships/tags" Target="../tags/tag418.xml"/><Relationship Id="rId68" Type="http://schemas.openxmlformats.org/officeDocument/2006/relationships/tags" Target="../tags/tag439.xml"/><Relationship Id="rId89" Type="http://schemas.openxmlformats.org/officeDocument/2006/relationships/tags" Target="../tags/tag460.xml"/><Relationship Id="rId112" Type="http://schemas.openxmlformats.org/officeDocument/2006/relationships/tags" Target="../tags/tag483.xml"/><Relationship Id="rId133" Type="http://schemas.openxmlformats.org/officeDocument/2006/relationships/tags" Target="../tags/tag504.xml"/><Relationship Id="rId154" Type="http://schemas.openxmlformats.org/officeDocument/2006/relationships/tags" Target="../tags/tag525.xml"/><Relationship Id="rId16" Type="http://schemas.openxmlformats.org/officeDocument/2006/relationships/tags" Target="../tags/tag387.xml"/><Relationship Id="rId37" Type="http://schemas.openxmlformats.org/officeDocument/2006/relationships/tags" Target="../tags/tag408.xml"/><Relationship Id="rId58" Type="http://schemas.openxmlformats.org/officeDocument/2006/relationships/tags" Target="../tags/tag429.xml"/><Relationship Id="rId79" Type="http://schemas.openxmlformats.org/officeDocument/2006/relationships/tags" Target="../tags/tag450.xml"/><Relationship Id="rId102" Type="http://schemas.openxmlformats.org/officeDocument/2006/relationships/tags" Target="../tags/tag473.xml"/><Relationship Id="rId123" Type="http://schemas.openxmlformats.org/officeDocument/2006/relationships/tags" Target="../tags/tag494.xml"/><Relationship Id="rId144" Type="http://schemas.openxmlformats.org/officeDocument/2006/relationships/tags" Target="../tags/tag515.xml"/><Relationship Id="rId90" Type="http://schemas.openxmlformats.org/officeDocument/2006/relationships/tags" Target="../tags/tag461.xml"/><Relationship Id="rId165" Type="http://schemas.openxmlformats.org/officeDocument/2006/relationships/image" Target="../media/image12.png"/><Relationship Id="rId27" Type="http://schemas.openxmlformats.org/officeDocument/2006/relationships/tags" Target="../tags/tag398.xml"/><Relationship Id="rId48" Type="http://schemas.openxmlformats.org/officeDocument/2006/relationships/tags" Target="../tags/tag419.xml"/><Relationship Id="rId69" Type="http://schemas.openxmlformats.org/officeDocument/2006/relationships/tags" Target="../tags/tag440.xml"/><Relationship Id="rId113" Type="http://schemas.openxmlformats.org/officeDocument/2006/relationships/tags" Target="../tags/tag484.xml"/><Relationship Id="rId134" Type="http://schemas.openxmlformats.org/officeDocument/2006/relationships/tags" Target="../tags/tag505.xml"/><Relationship Id="rId80" Type="http://schemas.openxmlformats.org/officeDocument/2006/relationships/tags" Target="../tags/tag451.xml"/><Relationship Id="rId155" Type="http://schemas.openxmlformats.org/officeDocument/2006/relationships/tags" Target="../tags/tag5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tags" Target="../tags/tag560.xml"/><Relationship Id="rId3" Type="http://schemas.openxmlformats.org/officeDocument/2006/relationships/tags" Target="../tags/tag537.xml"/><Relationship Id="rId21" Type="http://schemas.openxmlformats.org/officeDocument/2006/relationships/tags" Target="../tags/tag555.xml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tags" Target="../tags/tag559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tags" Target="../tags/tag554.xml"/><Relationship Id="rId29" Type="http://schemas.openxmlformats.org/officeDocument/2006/relationships/image" Target="../media/image13.pn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tags" Target="../tags/tag558.xml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tags" Target="../tags/tag557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tags" Target="../tags/tag556.xml"/><Relationship Id="rId27" Type="http://schemas.openxmlformats.org/officeDocument/2006/relationships/tags" Target="../tags/tag561.xml"/><Relationship Id="rId30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tags" Target="../tags/tag587.xml"/><Relationship Id="rId3" Type="http://schemas.openxmlformats.org/officeDocument/2006/relationships/tags" Target="../tags/tag564.xml"/><Relationship Id="rId21" Type="http://schemas.openxmlformats.org/officeDocument/2006/relationships/tags" Target="../tags/tag582.xml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33" Type="http://schemas.openxmlformats.org/officeDocument/2006/relationships/image" Target="../media/image16.png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tags" Target="../tags/tag581.xml"/><Relationship Id="rId29" Type="http://schemas.openxmlformats.org/officeDocument/2006/relationships/tags" Target="../tags/tag590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tags" Target="../tags/tag589.xml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tags" Target="../tags/tag588.xml"/><Relationship Id="rId30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9" Type="http://schemas.openxmlformats.org/officeDocument/2006/relationships/image" Target="../media/image21.png"/><Relationship Id="rId21" Type="http://schemas.openxmlformats.org/officeDocument/2006/relationships/tags" Target="../tags/tag611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tags" Target="../tags/tag623.xml"/><Relationship Id="rId38" Type="http://schemas.openxmlformats.org/officeDocument/2006/relationships/image" Target="../media/image20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tags" Target="../tags/tag619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image" Target="../media/image18.png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tags" Target="../tags/tag621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image" Target="../media/image17.png"/><Relationship Id="rId8" Type="http://schemas.openxmlformats.org/officeDocument/2006/relationships/tags" Target="../tags/tag598.xml"/><Relationship Id="rId3" Type="http://schemas.openxmlformats.org/officeDocument/2006/relationships/tags" Target="../tags/tag59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649.xml"/><Relationship Id="rId21" Type="http://schemas.openxmlformats.org/officeDocument/2006/relationships/tags" Target="../tags/tag644.xml"/><Relationship Id="rId42" Type="http://schemas.openxmlformats.org/officeDocument/2006/relationships/tags" Target="../tags/tag665.xml"/><Relationship Id="rId47" Type="http://schemas.openxmlformats.org/officeDocument/2006/relationships/tags" Target="../tags/tag670.xml"/><Relationship Id="rId63" Type="http://schemas.openxmlformats.org/officeDocument/2006/relationships/tags" Target="../tags/tag686.xml"/><Relationship Id="rId68" Type="http://schemas.openxmlformats.org/officeDocument/2006/relationships/tags" Target="../tags/tag691.xml"/><Relationship Id="rId84" Type="http://schemas.openxmlformats.org/officeDocument/2006/relationships/tags" Target="../tags/tag707.xml"/><Relationship Id="rId89" Type="http://schemas.openxmlformats.org/officeDocument/2006/relationships/slideLayout" Target="../slideLayouts/slideLayout7.xml"/><Relationship Id="rId16" Type="http://schemas.openxmlformats.org/officeDocument/2006/relationships/tags" Target="../tags/tag639.xml"/><Relationship Id="rId11" Type="http://schemas.openxmlformats.org/officeDocument/2006/relationships/tags" Target="../tags/tag634.xml"/><Relationship Id="rId32" Type="http://schemas.openxmlformats.org/officeDocument/2006/relationships/tags" Target="../tags/tag655.xml"/><Relationship Id="rId37" Type="http://schemas.openxmlformats.org/officeDocument/2006/relationships/tags" Target="../tags/tag660.xml"/><Relationship Id="rId53" Type="http://schemas.openxmlformats.org/officeDocument/2006/relationships/tags" Target="../tags/tag676.xml"/><Relationship Id="rId58" Type="http://schemas.openxmlformats.org/officeDocument/2006/relationships/tags" Target="../tags/tag681.xml"/><Relationship Id="rId74" Type="http://schemas.openxmlformats.org/officeDocument/2006/relationships/tags" Target="../tags/tag697.xml"/><Relationship Id="rId79" Type="http://schemas.openxmlformats.org/officeDocument/2006/relationships/tags" Target="../tags/tag702.xml"/><Relationship Id="rId5" Type="http://schemas.openxmlformats.org/officeDocument/2006/relationships/tags" Target="../tags/tag628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tags" Target="../tags/tag658.xml"/><Relationship Id="rId43" Type="http://schemas.openxmlformats.org/officeDocument/2006/relationships/tags" Target="../tags/tag666.xml"/><Relationship Id="rId48" Type="http://schemas.openxmlformats.org/officeDocument/2006/relationships/tags" Target="../tags/tag671.xml"/><Relationship Id="rId56" Type="http://schemas.openxmlformats.org/officeDocument/2006/relationships/tags" Target="../tags/tag679.xml"/><Relationship Id="rId64" Type="http://schemas.openxmlformats.org/officeDocument/2006/relationships/tags" Target="../tags/tag687.xml"/><Relationship Id="rId69" Type="http://schemas.openxmlformats.org/officeDocument/2006/relationships/tags" Target="../tags/tag692.xml"/><Relationship Id="rId77" Type="http://schemas.openxmlformats.org/officeDocument/2006/relationships/tags" Target="../tags/tag700.xml"/><Relationship Id="rId8" Type="http://schemas.openxmlformats.org/officeDocument/2006/relationships/tags" Target="../tags/tag631.xml"/><Relationship Id="rId51" Type="http://schemas.openxmlformats.org/officeDocument/2006/relationships/tags" Target="../tags/tag674.xml"/><Relationship Id="rId72" Type="http://schemas.openxmlformats.org/officeDocument/2006/relationships/tags" Target="../tags/tag695.xml"/><Relationship Id="rId80" Type="http://schemas.openxmlformats.org/officeDocument/2006/relationships/tags" Target="../tags/tag703.xml"/><Relationship Id="rId85" Type="http://schemas.openxmlformats.org/officeDocument/2006/relationships/tags" Target="../tags/tag708.xml"/><Relationship Id="rId3" Type="http://schemas.openxmlformats.org/officeDocument/2006/relationships/tags" Target="../tags/tag626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tags" Target="../tags/tag656.xml"/><Relationship Id="rId38" Type="http://schemas.openxmlformats.org/officeDocument/2006/relationships/tags" Target="../tags/tag661.xml"/><Relationship Id="rId46" Type="http://schemas.openxmlformats.org/officeDocument/2006/relationships/tags" Target="../tags/tag669.xml"/><Relationship Id="rId59" Type="http://schemas.openxmlformats.org/officeDocument/2006/relationships/tags" Target="../tags/tag682.xml"/><Relationship Id="rId67" Type="http://schemas.openxmlformats.org/officeDocument/2006/relationships/tags" Target="../tags/tag690.xml"/><Relationship Id="rId20" Type="http://schemas.openxmlformats.org/officeDocument/2006/relationships/tags" Target="../tags/tag643.xml"/><Relationship Id="rId41" Type="http://schemas.openxmlformats.org/officeDocument/2006/relationships/tags" Target="../tags/tag664.xml"/><Relationship Id="rId54" Type="http://schemas.openxmlformats.org/officeDocument/2006/relationships/tags" Target="../tags/tag677.xml"/><Relationship Id="rId62" Type="http://schemas.openxmlformats.org/officeDocument/2006/relationships/tags" Target="../tags/tag685.xml"/><Relationship Id="rId70" Type="http://schemas.openxmlformats.org/officeDocument/2006/relationships/tags" Target="../tags/tag693.xml"/><Relationship Id="rId75" Type="http://schemas.openxmlformats.org/officeDocument/2006/relationships/tags" Target="../tags/tag698.xml"/><Relationship Id="rId83" Type="http://schemas.openxmlformats.org/officeDocument/2006/relationships/tags" Target="../tags/tag706.xml"/><Relationship Id="rId88" Type="http://schemas.openxmlformats.org/officeDocument/2006/relationships/tags" Target="../tags/tag711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tags" Target="../tags/tag659.xml"/><Relationship Id="rId49" Type="http://schemas.openxmlformats.org/officeDocument/2006/relationships/tags" Target="../tags/tag672.xml"/><Relationship Id="rId57" Type="http://schemas.openxmlformats.org/officeDocument/2006/relationships/tags" Target="../tags/tag680.xml"/><Relationship Id="rId10" Type="http://schemas.openxmlformats.org/officeDocument/2006/relationships/tags" Target="../tags/tag633.xml"/><Relationship Id="rId31" Type="http://schemas.openxmlformats.org/officeDocument/2006/relationships/tags" Target="../tags/tag654.xml"/><Relationship Id="rId44" Type="http://schemas.openxmlformats.org/officeDocument/2006/relationships/tags" Target="../tags/tag667.xml"/><Relationship Id="rId52" Type="http://schemas.openxmlformats.org/officeDocument/2006/relationships/tags" Target="../tags/tag675.xml"/><Relationship Id="rId60" Type="http://schemas.openxmlformats.org/officeDocument/2006/relationships/tags" Target="../tags/tag683.xml"/><Relationship Id="rId65" Type="http://schemas.openxmlformats.org/officeDocument/2006/relationships/tags" Target="../tags/tag688.xml"/><Relationship Id="rId73" Type="http://schemas.openxmlformats.org/officeDocument/2006/relationships/tags" Target="../tags/tag696.xml"/><Relationship Id="rId78" Type="http://schemas.openxmlformats.org/officeDocument/2006/relationships/tags" Target="../tags/tag701.xml"/><Relationship Id="rId81" Type="http://schemas.openxmlformats.org/officeDocument/2006/relationships/tags" Target="../tags/tag704.xml"/><Relationship Id="rId86" Type="http://schemas.openxmlformats.org/officeDocument/2006/relationships/tags" Target="../tags/tag709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39" Type="http://schemas.openxmlformats.org/officeDocument/2006/relationships/tags" Target="../tags/tag662.xml"/><Relationship Id="rId34" Type="http://schemas.openxmlformats.org/officeDocument/2006/relationships/tags" Target="../tags/tag657.xml"/><Relationship Id="rId50" Type="http://schemas.openxmlformats.org/officeDocument/2006/relationships/tags" Target="../tags/tag673.xml"/><Relationship Id="rId55" Type="http://schemas.openxmlformats.org/officeDocument/2006/relationships/tags" Target="../tags/tag678.xml"/><Relationship Id="rId76" Type="http://schemas.openxmlformats.org/officeDocument/2006/relationships/tags" Target="../tags/tag699.xml"/><Relationship Id="rId7" Type="http://schemas.openxmlformats.org/officeDocument/2006/relationships/tags" Target="../tags/tag630.xml"/><Relationship Id="rId71" Type="http://schemas.openxmlformats.org/officeDocument/2006/relationships/tags" Target="../tags/tag694.xml"/><Relationship Id="rId2" Type="http://schemas.openxmlformats.org/officeDocument/2006/relationships/tags" Target="../tags/tag625.xml"/><Relationship Id="rId29" Type="http://schemas.openxmlformats.org/officeDocument/2006/relationships/tags" Target="../tags/tag652.xml"/><Relationship Id="rId24" Type="http://schemas.openxmlformats.org/officeDocument/2006/relationships/tags" Target="../tags/tag647.xml"/><Relationship Id="rId40" Type="http://schemas.openxmlformats.org/officeDocument/2006/relationships/tags" Target="../tags/tag663.xml"/><Relationship Id="rId45" Type="http://schemas.openxmlformats.org/officeDocument/2006/relationships/tags" Target="../tags/tag668.xml"/><Relationship Id="rId66" Type="http://schemas.openxmlformats.org/officeDocument/2006/relationships/tags" Target="../tags/tag689.xml"/><Relationship Id="rId87" Type="http://schemas.openxmlformats.org/officeDocument/2006/relationships/tags" Target="../tags/tag710.xml"/><Relationship Id="rId61" Type="http://schemas.openxmlformats.org/officeDocument/2006/relationships/tags" Target="../tags/tag684.xml"/><Relationship Id="rId82" Type="http://schemas.openxmlformats.org/officeDocument/2006/relationships/tags" Target="../tags/tag705.xml"/><Relationship Id="rId19" Type="http://schemas.openxmlformats.org/officeDocument/2006/relationships/tags" Target="../tags/tag64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828.xml"/><Relationship Id="rId21" Type="http://schemas.openxmlformats.org/officeDocument/2006/relationships/tags" Target="../tags/tag732.xml"/><Relationship Id="rId42" Type="http://schemas.openxmlformats.org/officeDocument/2006/relationships/tags" Target="../tags/tag753.xml"/><Relationship Id="rId63" Type="http://schemas.openxmlformats.org/officeDocument/2006/relationships/tags" Target="../tags/tag774.xml"/><Relationship Id="rId84" Type="http://schemas.openxmlformats.org/officeDocument/2006/relationships/tags" Target="../tags/tag795.xml"/><Relationship Id="rId138" Type="http://schemas.openxmlformats.org/officeDocument/2006/relationships/tags" Target="../tags/tag849.xml"/><Relationship Id="rId107" Type="http://schemas.openxmlformats.org/officeDocument/2006/relationships/tags" Target="../tags/tag818.xml"/><Relationship Id="rId11" Type="http://schemas.openxmlformats.org/officeDocument/2006/relationships/tags" Target="../tags/tag722.xml"/><Relationship Id="rId32" Type="http://schemas.openxmlformats.org/officeDocument/2006/relationships/tags" Target="../tags/tag743.xml"/><Relationship Id="rId53" Type="http://schemas.openxmlformats.org/officeDocument/2006/relationships/tags" Target="../tags/tag764.xml"/><Relationship Id="rId74" Type="http://schemas.openxmlformats.org/officeDocument/2006/relationships/tags" Target="../tags/tag785.xml"/><Relationship Id="rId128" Type="http://schemas.openxmlformats.org/officeDocument/2006/relationships/tags" Target="../tags/tag839.xml"/><Relationship Id="rId5" Type="http://schemas.openxmlformats.org/officeDocument/2006/relationships/tags" Target="../tags/tag716.xml"/><Relationship Id="rId90" Type="http://schemas.openxmlformats.org/officeDocument/2006/relationships/tags" Target="../tags/tag801.xml"/><Relationship Id="rId95" Type="http://schemas.openxmlformats.org/officeDocument/2006/relationships/tags" Target="../tags/tag806.xml"/><Relationship Id="rId22" Type="http://schemas.openxmlformats.org/officeDocument/2006/relationships/tags" Target="../tags/tag733.xml"/><Relationship Id="rId27" Type="http://schemas.openxmlformats.org/officeDocument/2006/relationships/tags" Target="../tags/tag738.xml"/><Relationship Id="rId43" Type="http://schemas.openxmlformats.org/officeDocument/2006/relationships/tags" Target="../tags/tag754.xml"/><Relationship Id="rId48" Type="http://schemas.openxmlformats.org/officeDocument/2006/relationships/tags" Target="../tags/tag759.xml"/><Relationship Id="rId64" Type="http://schemas.openxmlformats.org/officeDocument/2006/relationships/tags" Target="../tags/tag775.xml"/><Relationship Id="rId69" Type="http://schemas.openxmlformats.org/officeDocument/2006/relationships/tags" Target="../tags/tag780.xml"/><Relationship Id="rId113" Type="http://schemas.openxmlformats.org/officeDocument/2006/relationships/tags" Target="../tags/tag824.xml"/><Relationship Id="rId118" Type="http://schemas.openxmlformats.org/officeDocument/2006/relationships/tags" Target="../tags/tag829.xml"/><Relationship Id="rId134" Type="http://schemas.openxmlformats.org/officeDocument/2006/relationships/tags" Target="../tags/tag845.xml"/><Relationship Id="rId139" Type="http://schemas.openxmlformats.org/officeDocument/2006/relationships/tags" Target="../tags/tag850.xml"/><Relationship Id="rId80" Type="http://schemas.openxmlformats.org/officeDocument/2006/relationships/tags" Target="../tags/tag791.xml"/><Relationship Id="rId85" Type="http://schemas.openxmlformats.org/officeDocument/2006/relationships/tags" Target="../tags/tag796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33" Type="http://schemas.openxmlformats.org/officeDocument/2006/relationships/tags" Target="../tags/tag744.xml"/><Relationship Id="rId38" Type="http://schemas.openxmlformats.org/officeDocument/2006/relationships/tags" Target="../tags/tag749.xml"/><Relationship Id="rId59" Type="http://schemas.openxmlformats.org/officeDocument/2006/relationships/tags" Target="../tags/tag770.xml"/><Relationship Id="rId103" Type="http://schemas.openxmlformats.org/officeDocument/2006/relationships/tags" Target="../tags/tag814.xml"/><Relationship Id="rId108" Type="http://schemas.openxmlformats.org/officeDocument/2006/relationships/tags" Target="../tags/tag819.xml"/><Relationship Id="rId124" Type="http://schemas.openxmlformats.org/officeDocument/2006/relationships/tags" Target="../tags/tag835.xml"/><Relationship Id="rId129" Type="http://schemas.openxmlformats.org/officeDocument/2006/relationships/tags" Target="../tags/tag840.xml"/><Relationship Id="rId54" Type="http://schemas.openxmlformats.org/officeDocument/2006/relationships/tags" Target="../tags/tag765.xml"/><Relationship Id="rId70" Type="http://schemas.openxmlformats.org/officeDocument/2006/relationships/tags" Target="../tags/tag781.xml"/><Relationship Id="rId75" Type="http://schemas.openxmlformats.org/officeDocument/2006/relationships/tags" Target="../tags/tag786.xml"/><Relationship Id="rId91" Type="http://schemas.openxmlformats.org/officeDocument/2006/relationships/tags" Target="../tags/tag802.xml"/><Relationship Id="rId96" Type="http://schemas.openxmlformats.org/officeDocument/2006/relationships/tags" Target="../tags/tag807.xml"/><Relationship Id="rId140" Type="http://schemas.openxmlformats.org/officeDocument/2006/relationships/tags" Target="../tags/tag851.xml"/><Relationship Id="rId145" Type="http://schemas.openxmlformats.org/officeDocument/2006/relationships/slideLayout" Target="../slideLayouts/slideLayout7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23" Type="http://schemas.openxmlformats.org/officeDocument/2006/relationships/tags" Target="../tags/tag734.xml"/><Relationship Id="rId28" Type="http://schemas.openxmlformats.org/officeDocument/2006/relationships/tags" Target="../tags/tag739.xml"/><Relationship Id="rId49" Type="http://schemas.openxmlformats.org/officeDocument/2006/relationships/tags" Target="../tags/tag760.xml"/><Relationship Id="rId114" Type="http://schemas.openxmlformats.org/officeDocument/2006/relationships/tags" Target="../tags/tag825.xml"/><Relationship Id="rId119" Type="http://schemas.openxmlformats.org/officeDocument/2006/relationships/tags" Target="../tags/tag830.xml"/><Relationship Id="rId44" Type="http://schemas.openxmlformats.org/officeDocument/2006/relationships/tags" Target="../tags/tag755.xml"/><Relationship Id="rId60" Type="http://schemas.openxmlformats.org/officeDocument/2006/relationships/tags" Target="../tags/tag771.xml"/><Relationship Id="rId65" Type="http://schemas.openxmlformats.org/officeDocument/2006/relationships/tags" Target="../tags/tag776.xml"/><Relationship Id="rId81" Type="http://schemas.openxmlformats.org/officeDocument/2006/relationships/tags" Target="../tags/tag792.xml"/><Relationship Id="rId86" Type="http://schemas.openxmlformats.org/officeDocument/2006/relationships/tags" Target="../tags/tag797.xml"/><Relationship Id="rId130" Type="http://schemas.openxmlformats.org/officeDocument/2006/relationships/tags" Target="../tags/tag841.xml"/><Relationship Id="rId135" Type="http://schemas.openxmlformats.org/officeDocument/2006/relationships/tags" Target="../tags/tag846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39" Type="http://schemas.openxmlformats.org/officeDocument/2006/relationships/tags" Target="../tags/tag750.xml"/><Relationship Id="rId109" Type="http://schemas.openxmlformats.org/officeDocument/2006/relationships/tags" Target="../tags/tag820.xml"/><Relationship Id="rId34" Type="http://schemas.openxmlformats.org/officeDocument/2006/relationships/tags" Target="../tags/tag745.xml"/><Relationship Id="rId50" Type="http://schemas.openxmlformats.org/officeDocument/2006/relationships/tags" Target="../tags/tag761.xml"/><Relationship Id="rId55" Type="http://schemas.openxmlformats.org/officeDocument/2006/relationships/tags" Target="../tags/tag766.xml"/><Relationship Id="rId76" Type="http://schemas.openxmlformats.org/officeDocument/2006/relationships/tags" Target="../tags/tag787.xml"/><Relationship Id="rId97" Type="http://schemas.openxmlformats.org/officeDocument/2006/relationships/tags" Target="../tags/tag808.xml"/><Relationship Id="rId104" Type="http://schemas.openxmlformats.org/officeDocument/2006/relationships/tags" Target="../tags/tag815.xml"/><Relationship Id="rId120" Type="http://schemas.openxmlformats.org/officeDocument/2006/relationships/tags" Target="../tags/tag831.xml"/><Relationship Id="rId125" Type="http://schemas.openxmlformats.org/officeDocument/2006/relationships/tags" Target="../tags/tag836.xml"/><Relationship Id="rId141" Type="http://schemas.openxmlformats.org/officeDocument/2006/relationships/tags" Target="../tags/tag852.xml"/><Relationship Id="rId146" Type="http://schemas.openxmlformats.org/officeDocument/2006/relationships/image" Target="../media/image23.png"/><Relationship Id="rId7" Type="http://schemas.openxmlformats.org/officeDocument/2006/relationships/tags" Target="../tags/tag718.xml"/><Relationship Id="rId71" Type="http://schemas.openxmlformats.org/officeDocument/2006/relationships/tags" Target="../tags/tag782.xml"/><Relationship Id="rId92" Type="http://schemas.openxmlformats.org/officeDocument/2006/relationships/tags" Target="../tags/tag803.xml"/><Relationship Id="rId2" Type="http://schemas.openxmlformats.org/officeDocument/2006/relationships/tags" Target="../tags/tag713.xml"/><Relationship Id="rId29" Type="http://schemas.openxmlformats.org/officeDocument/2006/relationships/tags" Target="../tags/tag740.xml"/><Relationship Id="rId24" Type="http://schemas.openxmlformats.org/officeDocument/2006/relationships/tags" Target="../tags/tag735.xml"/><Relationship Id="rId40" Type="http://schemas.openxmlformats.org/officeDocument/2006/relationships/tags" Target="../tags/tag751.xml"/><Relationship Id="rId45" Type="http://schemas.openxmlformats.org/officeDocument/2006/relationships/tags" Target="../tags/tag756.xml"/><Relationship Id="rId66" Type="http://schemas.openxmlformats.org/officeDocument/2006/relationships/tags" Target="../tags/tag777.xml"/><Relationship Id="rId87" Type="http://schemas.openxmlformats.org/officeDocument/2006/relationships/tags" Target="../tags/tag798.xml"/><Relationship Id="rId110" Type="http://schemas.openxmlformats.org/officeDocument/2006/relationships/tags" Target="../tags/tag821.xml"/><Relationship Id="rId115" Type="http://schemas.openxmlformats.org/officeDocument/2006/relationships/tags" Target="../tags/tag826.xml"/><Relationship Id="rId131" Type="http://schemas.openxmlformats.org/officeDocument/2006/relationships/tags" Target="../tags/tag842.xml"/><Relationship Id="rId136" Type="http://schemas.openxmlformats.org/officeDocument/2006/relationships/tags" Target="../tags/tag847.xml"/><Relationship Id="rId61" Type="http://schemas.openxmlformats.org/officeDocument/2006/relationships/tags" Target="../tags/tag772.xml"/><Relationship Id="rId82" Type="http://schemas.openxmlformats.org/officeDocument/2006/relationships/tags" Target="../tags/tag793.xml"/><Relationship Id="rId19" Type="http://schemas.openxmlformats.org/officeDocument/2006/relationships/tags" Target="../tags/tag730.xml"/><Relationship Id="rId14" Type="http://schemas.openxmlformats.org/officeDocument/2006/relationships/tags" Target="../tags/tag725.xml"/><Relationship Id="rId30" Type="http://schemas.openxmlformats.org/officeDocument/2006/relationships/tags" Target="../tags/tag741.xml"/><Relationship Id="rId35" Type="http://schemas.openxmlformats.org/officeDocument/2006/relationships/tags" Target="../tags/tag746.xml"/><Relationship Id="rId56" Type="http://schemas.openxmlformats.org/officeDocument/2006/relationships/tags" Target="../tags/tag767.xml"/><Relationship Id="rId77" Type="http://schemas.openxmlformats.org/officeDocument/2006/relationships/tags" Target="../tags/tag788.xml"/><Relationship Id="rId100" Type="http://schemas.openxmlformats.org/officeDocument/2006/relationships/tags" Target="../tags/tag811.xml"/><Relationship Id="rId105" Type="http://schemas.openxmlformats.org/officeDocument/2006/relationships/tags" Target="../tags/tag816.xml"/><Relationship Id="rId126" Type="http://schemas.openxmlformats.org/officeDocument/2006/relationships/tags" Target="../tags/tag837.xml"/><Relationship Id="rId8" Type="http://schemas.openxmlformats.org/officeDocument/2006/relationships/tags" Target="../tags/tag719.xml"/><Relationship Id="rId51" Type="http://schemas.openxmlformats.org/officeDocument/2006/relationships/tags" Target="../tags/tag762.xml"/><Relationship Id="rId72" Type="http://schemas.openxmlformats.org/officeDocument/2006/relationships/tags" Target="../tags/tag783.xml"/><Relationship Id="rId93" Type="http://schemas.openxmlformats.org/officeDocument/2006/relationships/tags" Target="../tags/tag804.xml"/><Relationship Id="rId98" Type="http://schemas.openxmlformats.org/officeDocument/2006/relationships/tags" Target="../tags/tag809.xml"/><Relationship Id="rId121" Type="http://schemas.openxmlformats.org/officeDocument/2006/relationships/tags" Target="../tags/tag832.xml"/><Relationship Id="rId142" Type="http://schemas.openxmlformats.org/officeDocument/2006/relationships/tags" Target="../tags/tag853.xml"/><Relationship Id="rId3" Type="http://schemas.openxmlformats.org/officeDocument/2006/relationships/tags" Target="../tags/tag714.xml"/><Relationship Id="rId25" Type="http://schemas.openxmlformats.org/officeDocument/2006/relationships/tags" Target="../tags/tag736.xml"/><Relationship Id="rId46" Type="http://schemas.openxmlformats.org/officeDocument/2006/relationships/tags" Target="../tags/tag757.xml"/><Relationship Id="rId67" Type="http://schemas.openxmlformats.org/officeDocument/2006/relationships/tags" Target="../tags/tag778.xml"/><Relationship Id="rId116" Type="http://schemas.openxmlformats.org/officeDocument/2006/relationships/tags" Target="../tags/tag827.xml"/><Relationship Id="rId137" Type="http://schemas.openxmlformats.org/officeDocument/2006/relationships/tags" Target="../tags/tag848.xml"/><Relationship Id="rId20" Type="http://schemas.openxmlformats.org/officeDocument/2006/relationships/tags" Target="../tags/tag731.xml"/><Relationship Id="rId41" Type="http://schemas.openxmlformats.org/officeDocument/2006/relationships/tags" Target="../tags/tag752.xml"/><Relationship Id="rId62" Type="http://schemas.openxmlformats.org/officeDocument/2006/relationships/tags" Target="../tags/tag773.xml"/><Relationship Id="rId83" Type="http://schemas.openxmlformats.org/officeDocument/2006/relationships/tags" Target="../tags/tag794.xml"/><Relationship Id="rId88" Type="http://schemas.openxmlformats.org/officeDocument/2006/relationships/tags" Target="../tags/tag799.xml"/><Relationship Id="rId111" Type="http://schemas.openxmlformats.org/officeDocument/2006/relationships/tags" Target="../tags/tag822.xml"/><Relationship Id="rId132" Type="http://schemas.openxmlformats.org/officeDocument/2006/relationships/tags" Target="../tags/tag843.xml"/><Relationship Id="rId15" Type="http://schemas.openxmlformats.org/officeDocument/2006/relationships/tags" Target="../tags/tag726.xml"/><Relationship Id="rId36" Type="http://schemas.openxmlformats.org/officeDocument/2006/relationships/tags" Target="../tags/tag747.xml"/><Relationship Id="rId57" Type="http://schemas.openxmlformats.org/officeDocument/2006/relationships/tags" Target="../tags/tag768.xml"/><Relationship Id="rId106" Type="http://schemas.openxmlformats.org/officeDocument/2006/relationships/tags" Target="../tags/tag817.xml"/><Relationship Id="rId127" Type="http://schemas.openxmlformats.org/officeDocument/2006/relationships/tags" Target="../tags/tag838.xml"/><Relationship Id="rId10" Type="http://schemas.openxmlformats.org/officeDocument/2006/relationships/tags" Target="../tags/tag721.xml"/><Relationship Id="rId31" Type="http://schemas.openxmlformats.org/officeDocument/2006/relationships/tags" Target="../tags/tag742.xml"/><Relationship Id="rId52" Type="http://schemas.openxmlformats.org/officeDocument/2006/relationships/tags" Target="../tags/tag763.xml"/><Relationship Id="rId73" Type="http://schemas.openxmlformats.org/officeDocument/2006/relationships/tags" Target="../tags/tag784.xml"/><Relationship Id="rId78" Type="http://schemas.openxmlformats.org/officeDocument/2006/relationships/tags" Target="../tags/tag789.xml"/><Relationship Id="rId94" Type="http://schemas.openxmlformats.org/officeDocument/2006/relationships/tags" Target="../tags/tag805.xml"/><Relationship Id="rId99" Type="http://schemas.openxmlformats.org/officeDocument/2006/relationships/tags" Target="../tags/tag810.xml"/><Relationship Id="rId101" Type="http://schemas.openxmlformats.org/officeDocument/2006/relationships/tags" Target="../tags/tag812.xml"/><Relationship Id="rId122" Type="http://schemas.openxmlformats.org/officeDocument/2006/relationships/tags" Target="../tags/tag833.xml"/><Relationship Id="rId143" Type="http://schemas.openxmlformats.org/officeDocument/2006/relationships/tags" Target="../tags/tag854.xml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26" Type="http://schemas.openxmlformats.org/officeDocument/2006/relationships/tags" Target="../tags/tag737.xml"/><Relationship Id="rId47" Type="http://schemas.openxmlformats.org/officeDocument/2006/relationships/tags" Target="../tags/tag758.xml"/><Relationship Id="rId68" Type="http://schemas.openxmlformats.org/officeDocument/2006/relationships/tags" Target="../tags/tag779.xml"/><Relationship Id="rId89" Type="http://schemas.openxmlformats.org/officeDocument/2006/relationships/tags" Target="../tags/tag800.xml"/><Relationship Id="rId112" Type="http://schemas.openxmlformats.org/officeDocument/2006/relationships/tags" Target="../tags/tag823.xml"/><Relationship Id="rId133" Type="http://schemas.openxmlformats.org/officeDocument/2006/relationships/tags" Target="../tags/tag844.xml"/><Relationship Id="rId16" Type="http://schemas.openxmlformats.org/officeDocument/2006/relationships/tags" Target="../tags/tag727.xml"/><Relationship Id="rId37" Type="http://schemas.openxmlformats.org/officeDocument/2006/relationships/tags" Target="../tags/tag748.xml"/><Relationship Id="rId58" Type="http://schemas.openxmlformats.org/officeDocument/2006/relationships/tags" Target="../tags/tag769.xml"/><Relationship Id="rId79" Type="http://schemas.openxmlformats.org/officeDocument/2006/relationships/tags" Target="../tags/tag790.xml"/><Relationship Id="rId102" Type="http://schemas.openxmlformats.org/officeDocument/2006/relationships/tags" Target="../tags/tag813.xml"/><Relationship Id="rId123" Type="http://schemas.openxmlformats.org/officeDocument/2006/relationships/tags" Target="../tags/tag834.xml"/><Relationship Id="rId144" Type="http://schemas.openxmlformats.org/officeDocument/2006/relationships/tags" Target="../tags/tag8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868.xml"/><Relationship Id="rId18" Type="http://schemas.openxmlformats.org/officeDocument/2006/relationships/tags" Target="../tags/tag873.xml"/><Relationship Id="rId26" Type="http://schemas.openxmlformats.org/officeDocument/2006/relationships/tags" Target="../tags/tag881.xml"/><Relationship Id="rId39" Type="http://schemas.openxmlformats.org/officeDocument/2006/relationships/tags" Target="../tags/tag894.xml"/><Relationship Id="rId21" Type="http://schemas.openxmlformats.org/officeDocument/2006/relationships/tags" Target="../tags/tag876.xml"/><Relationship Id="rId34" Type="http://schemas.openxmlformats.org/officeDocument/2006/relationships/tags" Target="../tags/tag889.xml"/><Relationship Id="rId42" Type="http://schemas.openxmlformats.org/officeDocument/2006/relationships/tags" Target="../tags/tag897.xml"/><Relationship Id="rId47" Type="http://schemas.openxmlformats.org/officeDocument/2006/relationships/tags" Target="../tags/tag902.xml"/><Relationship Id="rId50" Type="http://schemas.openxmlformats.org/officeDocument/2006/relationships/tags" Target="../tags/tag905.xml"/><Relationship Id="rId7" Type="http://schemas.openxmlformats.org/officeDocument/2006/relationships/tags" Target="../tags/tag862.xml"/><Relationship Id="rId2" Type="http://schemas.openxmlformats.org/officeDocument/2006/relationships/tags" Target="../tags/tag857.xml"/><Relationship Id="rId16" Type="http://schemas.openxmlformats.org/officeDocument/2006/relationships/tags" Target="../tags/tag871.xml"/><Relationship Id="rId29" Type="http://schemas.openxmlformats.org/officeDocument/2006/relationships/tags" Target="../tags/tag884.xml"/><Relationship Id="rId11" Type="http://schemas.openxmlformats.org/officeDocument/2006/relationships/tags" Target="../tags/tag866.xml"/><Relationship Id="rId24" Type="http://schemas.openxmlformats.org/officeDocument/2006/relationships/tags" Target="../tags/tag879.xml"/><Relationship Id="rId32" Type="http://schemas.openxmlformats.org/officeDocument/2006/relationships/tags" Target="../tags/tag887.xml"/><Relationship Id="rId37" Type="http://schemas.openxmlformats.org/officeDocument/2006/relationships/tags" Target="../tags/tag892.xml"/><Relationship Id="rId40" Type="http://schemas.openxmlformats.org/officeDocument/2006/relationships/tags" Target="../tags/tag895.xml"/><Relationship Id="rId45" Type="http://schemas.openxmlformats.org/officeDocument/2006/relationships/tags" Target="../tags/tag900.xml"/><Relationship Id="rId5" Type="http://schemas.openxmlformats.org/officeDocument/2006/relationships/tags" Target="../tags/tag860.xml"/><Relationship Id="rId15" Type="http://schemas.openxmlformats.org/officeDocument/2006/relationships/tags" Target="../tags/tag870.xml"/><Relationship Id="rId23" Type="http://schemas.openxmlformats.org/officeDocument/2006/relationships/tags" Target="../tags/tag878.xml"/><Relationship Id="rId28" Type="http://schemas.openxmlformats.org/officeDocument/2006/relationships/tags" Target="../tags/tag883.xml"/><Relationship Id="rId36" Type="http://schemas.openxmlformats.org/officeDocument/2006/relationships/tags" Target="../tags/tag891.xml"/><Relationship Id="rId49" Type="http://schemas.openxmlformats.org/officeDocument/2006/relationships/tags" Target="../tags/tag904.xml"/><Relationship Id="rId10" Type="http://schemas.openxmlformats.org/officeDocument/2006/relationships/tags" Target="../tags/tag865.xml"/><Relationship Id="rId19" Type="http://schemas.openxmlformats.org/officeDocument/2006/relationships/tags" Target="../tags/tag874.xml"/><Relationship Id="rId31" Type="http://schemas.openxmlformats.org/officeDocument/2006/relationships/tags" Target="../tags/tag886.xml"/><Relationship Id="rId44" Type="http://schemas.openxmlformats.org/officeDocument/2006/relationships/tags" Target="../tags/tag899.xml"/><Relationship Id="rId52" Type="http://schemas.openxmlformats.org/officeDocument/2006/relationships/slideLayout" Target="../slideLayouts/slideLayout7.xml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4" Type="http://schemas.openxmlformats.org/officeDocument/2006/relationships/tags" Target="../tags/tag869.xml"/><Relationship Id="rId22" Type="http://schemas.openxmlformats.org/officeDocument/2006/relationships/tags" Target="../tags/tag877.xml"/><Relationship Id="rId27" Type="http://schemas.openxmlformats.org/officeDocument/2006/relationships/tags" Target="../tags/tag882.xml"/><Relationship Id="rId30" Type="http://schemas.openxmlformats.org/officeDocument/2006/relationships/tags" Target="../tags/tag885.xml"/><Relationship Id="rId35" Type="http://schemas.openxmlformats.org/officeDocument/2006/relationships/tags" Target="../tags/tag890.xml"/><Relationship Id="rId43" Type="http://schemas.openxmlformats.org/officeDocument/2006/relationships/tags" Target="../tags/tag898.xml"/><Relationship Id="rId48" Type="http://schemas.openxmlformats.org/officeDocument/2006/relationships/tags" Target="../tags/tag903.xml"/><Relationship Id="rId8" Type="http://schemas.openxmlformats.org/officeDocument/2006/relationships/tags" Target="../tags/tag863.xml"/><Relationship Id="rId51" Type="http://schemas.openxmlformats.org/officeDocument/2006/relationships/tags" Target="../tags/tag906.xml"/><Relationship Id="rId3" Type="http://schemas.openxmlformats.org/officeDocument/2006/relationships/tags" Target="../tags/tag858.xml"/><Relationship Id="rId12" Type="http://schemas.openxmlformats.org/officeDocument/2006/relationships/tags" Target="../tags/tag867.xml"/><Relationship Id="rId17" Type="http://schemas.openxmlformats.org/officeDocument/2006/relationships/tags" Target="../tags/tag872.xml"/><Relationship Id="rId25" Type="http://schemas.openxmlformats.org/officeDocument/2006/relationships/tags" Target="../tags/tag880.xml"/><Relationship Id="rId33" Type="http://schemas.openxmlformats.org/officeDocument/2006/relationships/tags" Target="../tags/tag888.xml"/><Relationship Id="rId38" Type="http://schemas.openxmlformats.org/officeDocument/2006/relationships/tags" Target="../tags/tag893.xml"/><Relationship Id="rId46" Type="http://schemas.openxmlformats.org/officeDocument/2006/relationships/tags" Target="../tags/tag901.xml"/><Relationship Id="rId20" Type="http://schemas.openxmlformats.org/officeDocument/2006/relationships/tags" Target="../tags/tag875.xml"/><Relationship Id="rId41" Type="http://schemas.openxmlformats.org/officeDocument/2006/relationships/tags" Target="../tags/tag896.xml"/><Relationship Id="rId1" Type="http://schemas.openxmlformats.org/officeDocument/2006/relationships/tags" Target="../tags/tag856.xml"/><Relationship Id="rId6" Type="http://schemas.openxmlformats.org/officeDocument/2006/relationships/tags" Target="../tags/tag8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919.xml"/><Relationship Id="rId18" Type="http://schemas.openxmlformats.org/officeDocument/2006/relationships/tags" Target="../tags/tag924.xml"/><Relationship Id="rId26" Type="http://schemas.openxmlformats.org/officeDocument/2006/relationships/tags" Target="../tags/tag932.xml"/><Relationship Id="rId39" Type="http://schemas.openxmlformats.org/officeDocument/2006/relationships/tags" Target="../tags/tag945.xml"/><Relationship Id="rId21" Type="http://schemas.openxmlformats.org/officeDocument/2006/relationships/tags" Target="../tags/tag927.xml"/><Relationship Id="rId34" Type="http://schemas.openxmlformats.org/officeDocument/2006/relationships/tags" Target="../tags/tag940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913.xml"/><Relationship Id="rId2" Type="http://schemas.openxmlformats.org/officeDocument/2006/relationships/tags" Target="../tags/tag908.xml"/><Relationship Id="rId16" Type="http://schemas.openxmlformats.org/officeDocument/2006/relationships/tags" Target="../tags/tag922.xml"/><Relationship Id="rId20" Type="http://schemas.openxmlformats.org/officeDocument/2006/relationships/tags" Target="../tags/tag926.xml"/><Relationship Id="rId29" Type="http://schemas.openxmlformats.org/officeDocument/2006/relationships/tags" Target="../tags/tag935.xml"/><Relationship Id="rId41" Type="http://schemas.openxmlformats.org/officeDocument/2006/relationships/tags" Target="../tags/tag947.xml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11" Type="http://schemas.openxmlformats.org/officeDocument/2006/relationships/tags" Target="../tags/tag917.xml"/><Relationship Id="rId24" Type="http://schemas.openxmlformats.org/officeDocument/2006/relationships/tags" Target="../tags/tag930.xml"/><Relationship Id="rId32" Type="http://schemas.openxmlformats.org/officeDocument/2006/relationships/tags" Target="../tags/tag938.xml"/><Relationship Id="rId37" Type="http://schemas.openxmlformats.org/officeDocument/2006/relationships/tags" Target="../tags/tag943.xml"/><Relationship Id="rId40" Type="http://schemas.openxmlformats.org/officeDocument/2006/relationships/tags" Target="../tags/tag946.xml"/><Relationship Id="rId5" Type="http://schemas.openxmlformats.org/officeDocument/2006/relationships/tags" Target="../tags/tag911.xml"/><Relationship Id="rId15" Type="http://schemas.openxmlformats.org/officeDocument/2006/relationships/tags" Target="../tags/tag921.xml"/><Relationship Id="rId23" Type="http://schemas.openxmlformats.org/officeDocument/2006/relationships/tags" Target="../tags/tag929.xml"/><Relationship Id="rId28" Type="http://schemas.openxmlformats.org/officeDocument/2006/relationships/tags" Target="../tags/tag934.xml"/><Relationship Id="rId36" Type="http://schemas.openxmlformats.org/officeDocument/2006/relationships/tags" Target="../tags/tag942.xml"/><Relationship Id="rId10" Type="http://schemas.openxmlformats.org/officeDocument/2006/relationships/tags" Target="../tags/tag916.xml"/><Relationship Id="rId19" Type="http://schemas.openxmlformats.org/officeDocument/2006/relationships/tags" Target="../tags/tag925.xml"/><Relationship Id="rId31" Type="http://schemas.openxmlformats.org/officeDocument/2006/relationships/tags" Target="../tags/tag937.xml"/><Relationship Id="rId4" Type="http://schemas.openxmlformats.org/officeDocument/2006/relationships/tags" Target="../tags/tag910.xml"/><Relationship Id="rId9" Type="http://schemas.openxmlformats.org/officeDocument/2006/relationships/tags" Target="../tags/tag915.xml"/><Relationship Id="rId14" Type="http://schemas.openxmlformats.org/officeDocument/2006/relationships/tags" Target="../tags/tag920.xml"/><Relationship Id="rId22" Type="http://schemas.openxmlformats.org/officeDocument/2006/relationships/tags" Target="../tags/tag928.xml"/><Relationship Id="rId27" Type="http://schemas.openxmlformats.org/officeDocument/2006/relationships/tags" Target="../tags/tag933.xml"/><Relationship Id="rId30" Type="http://schemas.openxmlformats.org/officeDocument/2006/relationships/tags" Target="../tags/tag936.xml"/><Relationship Id="rId35" Type="http://schemas.openxmlformats.org/officeDocument/2006/relationships/tags" Target="../tags/tag941.xml"/><Relationship Id="rId43" Type="http://schemas.openxmlformats.org/officeDocument/2006/relationships/image" Target="../media/image27.png"/><Relationship Id="rId8" Type="http://schemas.openxmlformats.org/officeDocument/2006/relationships/tags" Target="../tags/tag914.xml"/><Relationship Id="rId3" Type="http://schemas.openxmlformats.org/officeDocument/2006/relationships/tags" Target="../tags/tag909.xml"/><Relationship Id="rId12" Type="http://schemas.openxmlformats.org/officeDocument/2006/relationships/tags" Target="../tags/tag918.xml"/><Relationship Id="rId17" Type="http://schemas.openxmlformats.org/officeDocument/2006/relationships/tags" Target="../tags/tag923.xml"/><Relationship Id="rId25" Type="http://schemas.openxmlformats.org/officeDocument/2006/relationships/tags" Target="../tags/tag931.xml"/><Relationship Id="rId33" Type="http://schemas.openxmlformats.org/officeDocument/2006/relationships/tags" Target="../tags/tag939.xml"/><Relationship Id="rId38" Type="http://schemas.openxmlformats.org/officeDocument/2006/relationships/tags" Target="../tags/tag94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973.xml"/><Relationship Id="rId117" Type="http://schemas.openxmlformats.org/officeDocument/2006/relationships/tags" Target="../tags/tag1064.xml"/><Relationship Id="rId21" Type="http://schemas.openxmlformats.org/officeDocument/2006/relationships/tags" Target="../tags/tag968.xml"/><Relationship Id="rId42" Type="http://schemas.openxmlformats.org/officeDocument/2006/relationships/tags" Target="../tags/tag989.xml"/><Relationship Id="rId47" Type="http://schemas.openxmlformats.org/officeDocument/2006/relationships/tags" Target="../tags/tag994.xml"/><Relationship Id="rId63" Type="http://schemas.openxmlformats.org/officeDocument/2006/relationships/tags" Target="../tags/tag1010.xml"/><Relationship Id="rId68" Type="http://schemas.openxmlformats.org/officeDocument/2006/relationships/tags" Target="../tags/tag1015.xml"/><Relationship Id="rId84" Type="http://schemas.openxmlformats.org/officeDocument/2006/relationships/tags" Target="../tags/tag1031.xml"/><Relationship Id="rId89" Type="http://schemas.openxmlformats.org/officeDocument/2006/relationships/tags" Target="../tags/tag1036.xml"/><Relationship Id="rId112" Type="http://schemas.openxmlformats.org/officeDocument/2006/relationships/tags" Target="../tags/tag1059.xml"/><Relationship Id="rId16" Type="http://schemas.openxmlformats.org/officeDocument/2006/relationships/tags" Target="../tags/tag963.xml"/><Relationship Id="rId107" Type="http://schemas.openxmlformats.org/officeDocument/2006/relationships/tags" Target="../tags/tag1054.xml"/><Relationship Id="rId11" Type="http://schemas.openxmlformats.org/officeDocument/2006/relationships/tags" Target="../tags/tag958.xml"/><Relationship Id="rId32" Type="http://schemas.openxmlformats.org/officeDocument/2006/relationships/tags" Target="../tags/tag979.xml"/><Relationship Id="rId37" Type="http://schemas.openxmlformats.org/officeDocument/2006/relationships/tags" Target="../tags/tag984.xml"/><Relationship Id="rId53" Type="http://schemas.openxmlformats.org/officeDocument/2006/relationships/tags" Target="../tags/tag1000.xml"/><Relationship Id="rId58" Type="http://schemas.openxmlformats.org/officeDocument/2006/relationships/tags" Target="../tags/tag1005.xml"/><Relationship Id="rId74" Type="http://schemas.openxmlformats.org/officeDocument/2006/relationships/tags" Target="../tags/tag1021.xml"/><Relationship Id="rId79" Type="http://schemas.openxmlformats.org/officeDocument/2006/relationships/tags" Target="../tags/tag1026.xml"/><Relationship Id="rId102" Type="http://schemas.openxmlformats.org/officeDocument/2006/relationships/tags" Target="../tags/tag1049.xml"/><Relationship Id="rId123" Type="http://schemas.openxmlformats.org/officeDocument/2006/relationships/tags" Target="../tags/tag1070.xml"/><Relationship Id="rId5" Type="http://schemas.openxmlformats.org/officeDocument/2006/relationships/tags" Target="../tags/tag952.xml"/><Relationship Id="rId90" Type="http://schemas.openxmlformats.org/officeDocument/2006/relationships/tags" Target="../tags/tag1037.xml"/><Relationship Id="rId95" Type="http://schemas.openxmlformats.org/officeDocument/2006/relationships/tags" Target="../tags/tag1042.xml"/><Relationship Id="rId22" Type="http://schemas.openxmlformats.org/officeDocument/2006/relationships/tags" Target="../tags/tag969.xml"/><Relationship Id="rId27" Type="http://schemas.openxmlformats.org/officeDocument/2006/relationships/tags" Target="../tags/tag974.xml"/><Relationship Id="rId43" Type="http://schemas.openxmlformats.org/officeDocument/2006/relationships/tags" Target="../tags/tag990.xml"/><Relationship Id="rId48" Type="http://schemas.openxmlformats.org/officeDocument/2006/relationships/tags" Target="../tags/tag995.xml"/><Relationship Id="rId64" Type="http://schemas.openxmlformats.org/officeDocument/2006/relationships/tags" Target="../tags/tag1011.xml"/><Relationship Id="rId69" Type="http://schemas.openxmlformats.org/officeDocument/2006/relationships/tags" Target="../tags/tag1016.xml"/><Relationship Id="rId113" Type="http://schemas.openxmlformats.org/officeDocument/2006/relationships/tags" Target="../tags/tag1060.xml"/><Relationship Id="rId118" Type="http://schemas.openxmlformats.org/officeDocument/2006/relationships/tags" Target="../tags/tag1065.xml"/><Relationship Id="rId80" Type="http://schemas.openxmlformats.org/officeDocument/2006/relationships/tags" Target="../tags/tag1027.xml"/><Relationship Id="rId85" Type="http://schemas.openxmlformats.org/officeDocument/2006/relationships/tags" Target="../tags/tag1032.xml"/><Relationship Id="rId12" Type="http://schemas.openxmlformats.org/officeDocument/2006/relationships/tags" Target="../tags/tag959.xml"/><Relationship Id="rId17" Type="http://schemas.openxmlformats.org/officeDocument/2006/relationships/tags" Target="../tags/tag964.xml"/><Relationship Id="rId33" Type="http://schemas.openxmlformats.org/officeDocument/2006/relationships/tags" Target="../tags/tag980.xml"/><Relationship Id="rId38" Type="http://schemas.openxmlformats.org/officeDocument/2006/relationships/tags" Target="../tags/tag985.xml"/><Relationship Id="rId59" Type="http://schemas.openxmlformats.org/officeDocument/2006/relationships/tags" Target="../tags/tag1006.xml"/><Relationship Id="rId103" Type="http://schemas.openxmlformats.org/officeDocument/2006/relationships/tags" Target="../tags/tag1050.xml"/><Relationship Id="rId108" Type="http://schemas.openxmlformats.org/officeDocument/2006/relationships/tags" Target="../tags/tag1055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1001.xml"/><Relationship Id="rId70" Type="http://schemas.openxmlformats.org/officeDocument/2006/relationships/tags" Target="../tags/tag1017.xml"/><Relationship Id="rId75" Type="http://schemas.openxmlformats.org/officeDocument/2006/relationships/tags" Target="../tags/tag1022.xml"/><Relationship Id="rId91" Type="http://schemas.openxmlformats.org/officeDocument/2006/relationships/tags" Target="../tags/tag1038.xml"/><Relationship Id="rId96" Type="http://schemas.openxmlformats.org/officeDocument/2006/relationships/tags" Target="../tags/tag1043.xml"/><Relationship Id="rId1" Type="http://schemas.openxmlformats.org/officeDocument/2006/relationships/tags" Target="../tags/tag948.xml"/><Relationship Id="rId6" Type="http://schemas.openxmlformats.org/officeDocument/2006/relationships/tags" Target="../tags/tag953.xml"/><Relationship Id="rId23" Type="http://schemas.openxmlformats.org/officeDocument/2006/relationships/tags" Target="../tags/tag970.xml"/><Relationship Id="rId28" Type="http://schemas.openxmlformats.org/officeDocument/2006/relationships/tags" Target="../tags/tag975.xml"/><Relationship Id="rId49" Type="http://schemas.openxmlformats.org/officeDocument/2006/relationships/tags" Target="../tags/tag996.xml"/><Relationship Id="rId114" Type="http://schemas.openxmlformats.org/officeDocument/2006/relationships/tags" Target="../tags/tag1061.xml"/><Relationship Id="rId119" Type="http://schemas.openxmlformats.org/officeDocument/2006/relationships/tags" Target="../tags/tag1066.xml"/><Relationship Id="rId44" Type="http://schemas.openxmlformats.org/officeDocument/2006/relationships/tags" Target="../tags/tag991.xml"/><Relationship Id="rId60" Type="http://schemas.openxmlformats.org/officeDocument/2006/relationships/tags" Target="../tags/tag1007.xml"/><Relationship Id="rId65" Type="http://schemas.openxmlformats.org/officeDocument/2006/relationships/tags" Target="../tags/tag1012.xml"/><Relationship Id="rId81" Type="http://schemas.openxmlformats.org/officeDocument/2006/relationships/tags" Target="../tags/tag1028.xml"/><Relationship Id="rId86" Type="http://schemas.openxmlformats.org/officeDocument/2006/relationships/tags" Target="../tags/tag1033.xml"/><Relationship Id="rId13" Type="http://schemas.openxmlformats.org/officeDocument/2006/relationships/tags" Target="../tags/tag960.xml"/><Relationship Id="rId18" Type="http://schemas.openxmlformats.org/officeDocument/2006/relationships/tags" Target="../tags/tag965.xml"/><Relationship Id="rId39" Type="http://schemas.openxmlformats.org/officeDocument/2006/relationships/tags" Target="../tags/tag986.xml"/><Relationship Id="rId109" Type="http://schemas.openxmlformats.org/officeDocument/2006/relationships/tags" Target="../tags/tag1056.xml"/><Relationship Id="rId34" Type="http://schemas.openxmlformats.org/officeDocument/2006/relationships/tags" Target="../tags/tag981.xml"/><Relationship Id="rId50" Type="http://schemas.openxmlformats.org/officeDocument/2006/relationships/tags" Target="../tags/tag997.xml"/><Relationship Id="rId55" Type="http://schemas.openxmlformats.org/officeDocument/2006/relationships/tags" Target="../tags/tag1002.xml"/><Relationship Id="rId76" Type="http://schemas.openxmlformats.org/officeDocument/2006/relationships/tags" Target="../tags/tag1023.xml"/><Relationship Id="rId97" Type="http://schemas.openxmlformats.org/officeDocument/2006/relationships/tags" Target="../tags/tag1044.xml"/><Relationship Id="rId104" Type="http://schemas.openxmlformats.org/officeDocument/2006/relationships/tags" Target="../tags/tag1051.xml"/><Relationship Id="rId120" Type="http://schemas.openxmlformats.org/officeDocument/2006/relationships/tags" Target="../tags/tag1067.xml"/><Relationship Id="rId125" Type="http://schemas.openxmlformats.org/officeDocument/2006/relationships/image" Target="../media/image15.png"/><Relationship Id="rId7" Type="http://schemas.openxmlformats.org/officeDocument/2006/relationships/tags" Target="../tags/tag954.xml"/><Relationship Id="rId71" Type="http://schemas.openxmlformats.org/officeDocument/2006/relationships/tags" Target="../tags/tag1018.xml"/><Relationship Id="rId92" Type="http://schemas.openxmlformats.org/officeDocument/2006/relationships/tags" Target="../tags/tag1039.xml"/><Relationship Id="rId2" Type="http://schemas.openxmlformats.org/officeDocument/2006/relationships/tags" Target="../tags/tag949.xml"/><Relationship Id="rId29" Type="http://schemas.openxmlformats.org/officeDocument/2006/relationships/tags" Target="../tags/tag976.xml"/><Relationship Id="rId24" Type="http://schemas.openxmlformats.org/officeDocument/2006/relationships/tags" Target="../tags/tag971.xml"/><Relationship Id="rId40" Type="http://schemas.openxmlformats.org/officeDocument/2006/relationships/tags" Target="../tags/tag987.xml"/><Relationship Id="rId45" Type="http://schemas.openxmlformats.org/officeDocument/2006/relationships/tags" Target="../tags/tag992.xml"/><Relationship Id="rId66" Type="http://schemas.openxmlformats.org/officeDocument/2006/relationships/tags" Target="../tags/tag1013.xml"/><Relationship Id="rId87" Type="http://schemas.openxmlformats.org/officeDocument/2006/relationships/tags" Target="../tags/tag1034.xml"/><Relationship Id="rId110" Type="http://schemas.openxmlformats.org/officeDocument/2006/relationships/tags" Target="../tags/tag1057.xml"/><Relationship Id="rId115" Type="http://schemas.openxmlformats.org/officeDocument/2006/relationships/tags" Target="../tags/tag1062.xml"/><Relationship Id="rId61" Type="http://schemas.openxmlformats.org/officeDocument/2006/relationships/tags" Target="../tags/tag1008.xml"/><Relationship Id="rId82" Type="http://schemas.openxmlformats.org/officeDocument/2006/relationships/tags" Target="../tags/tag1029.xml"/><Relationship Id="rId19" Type="http://schemas.openxmlformats.org/officeDocument/2006/relationships/tags" Target="../tags/tag966.xml"/><Relationship Id="rId14" Type="http://schemas.openxmlformats.org/officeDocument/2006/relationships/tags" Target="../tags/tag961.xml"/><Relationship Id="rId30" Type="http://schemas.openxmlformats.org/officeDocument/2006/relationships/tags" Target="../tags/tag977.xml"/><Relationship Id="rId35" Type="http://schemas.openxmlformats.org/officeDocument/2006/relationships/tags" Target="../tags/tag982.xml"/><Relationship Id="rId56" Type="http://schemas.openxmlformats.org/officeDocument/2006/relationships/tags" Target="../tags/tag1003.xml"/><Relationship Id="rId77" Type="http://schemas.openxmlformats.org/officeDocument/2006/relationships/tags" Target="../tags/tag1024.xml"/><Relationship Id="rId100" Type="http://schemas.openxmlformats.org/officeDocument/2006/relationships/tags" Target="../tags/tag1047.xml"/><Relationship Id="rId105" Type="http://schemas.openxmlformats.org/officeDocument/2006/relationships/tags" Target="../tags/tag1052.xml"/><Relationship Id="rId8" Type="http://schemas.openxmlformats.org/officeDocument/2006/relationships/tags" Target="../tags/tag955.xml"/><Relationship Id="rId51" Type="http://schemas.openxmlformats.org/officeDocument/2006/relationships/tags" Target="../tags/tag998.xml"/><Relationship Id="rId72" Type="http://schemas.openxmlformats.org/officeDocument/2006/relationships/tags" Target="../tags/tag1019.xml"/><Relationship Id="rId93" Type="http://schemas.openxmlformats.org/officeDocument/2006/relationships/tags" Target="../tags/tag1040.xml"/><Relationship Id="rId98" Type="http://schemas.openxmlformats.org/officeDocument/2006/relationships/tags" Target="../tags/tag1045.xml"/><Relationship Id="rId121" Type="http://schemas.openxmlformats.org/officeDocument/2006/relationships/tags" Target="../tags/tag1068.xml"/><Relationship Id="rId3" Type="http://schemas.openxmlformats.org/officeDocument/2006/relationships/tags" Target="../tags/tag950.xml"/><Relationship Id="rId25" Type="http://schemas.openxmlformats.org/officeDocument/2006/relationships/tags" Target="../tags/tag972.xml"/><Relationship Id="rId46" Type="http://schemas.openxmlformats.org/officeDocument/2006/relationships/tags" Target="../tags/tag993.xml"/><Relationship Id="rId67" Type="http://schemas.openxmlformats.org/officeDocument/2006/relationships/tags" Target="../tags/tag1014.xml"/><Relationship Id="rId116" Type="http://schemas.openxmlformats.org/officeDocument/2006/relationships/tags" Target="../tags/tag1063.xml"/><Relationship Id="rId20" Type="http://schemas.openxmlformats.org/officeDocument/2006/relationships/tags" Target="../tags/tag967.xml"/><Relationship Id="rId41" Type="http://schemas.openxmlformats.org/officeDocument/2006/relationships/tags" Target="../tags/tag988.xml"/><Relationship Id="rId62" Type="http://schemas.openxmlformats.org/officeDocument/2006/relationships/tags" Target="../tags/tag1009.xml"/><Relationship Id="rId83" Type="http://schemas.openxmlformats.org/officeDocument/2006/relationships/tags" Target="../tags/tag1030.xml"/><Relationship Id="rId88" Type="http://schemas.openxmlformats.org/officeDocument/2006/relationships/tags" Target="../tags/tag1035.xml"/><Relationship Id="rId111" Type="http://schemas.openxmlformats.org/officeDocument/2006/relationships/tags" Target="../tags/tag1058.xml"/><Relationship Id="rId15" Type="http://schemas.openxmlformats.org/officeDocument/2006/relationships/tags" Target="../tags/tag962.xml"/><Relationship Id="rId36" Type="http://schemas.openxmlformats.org/officeDocument/2006/relationships/tags" Target="../tags/tag983.xml"/><Relationship Id="rId57" Type="http://schemas.openxmlformats.org/officeDocument/2006/relationships/tags" Target="../tags/tag1004.xml"/><Relationship Id="rId106" Type="http://schemas.openxmlformats.org/officeDocument/2006/relationships/tags" Target="../tags/tag1053.xml"/><Relationship Id="rId10" Type="http://schemas.openxmlformats.org/officeDocument/2006/relationships/tags" Target="../tags/tag957.xml"/><Relationship Id="rId31" Type="http://schemas.openxmlformats.org/officeDocument/2006/relationships/tags" Target="../tags/tag978.xml"/><Relationship Id="rId52" Type="http://schemas.openxmlformats.org/officeDocument/2006/relationships/tags" Target="../tags/tag999.xml"/><Relationship Id="rId73" Type="http://schemas.openxmlformats.org/officeDocument/2006/relationships/tags" Target="../tags/tag1020.xml"/><Relationship Id="rId78" Type="http://schemas.openxmlformats.org/officeDocument/2006/relationships/tags" Target="../tags/tag1025.xml"/><Relationship Id="rId94" Type="http://schemas.openxmlformats.org/officeDocument/2006/relationships/tags" Target="../tags/tag1041.xml"/><Relationship Id="rId99" Type="http://schemas.openxmlformats.org/officeDocument/2006/relationships/tags" Target="../tags/tag1046.xml"/><Relationship Id="rId101" Type="http://schemas.openxmlformats.org/officeDocument/2006/relationships/tags" Target="../tags/tag1048.xml"/><Relationship Id="rId122" Type="http://schemas.openxmlformats.org/officeDocument/2006/relationships/tags" Target="../tags/tag1069.xml"/><Relationship Id="rId4" Type="http://schemas.openxmlformats.org/officeDocument/2006/relationships/tags" Target="../tags/tag951.xml"/><Relationship Id="rId9" Type="http://schemas.openxmlformats.org/officeDocument/2006/relationships/tags" Target="../tags/tag9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083.xml"/><Relationship Id="rId18" Type="http://schemas.openxmlformats.org/officeDocument/2006/relationships/tags" Target="../tags/tag1088.xml"/><Relationship Id="rId26" Type="http://schemas.openxmlformats.org/officeDocument/2006/relationships/tags" Target="../tags/tag1096.xml"/><Relationship Id="rId39" Type="http://schemas.openxmlformats.org/officeDocument/2006/relationships/tags" Target="../tags/tag1109.xml"/><Relationship Id="rId21" Type="http://schemas.openxmlformats.org/officeDocument/2006/relationships/tags" Target="../tags/tag1091.xml"/><Relationship Id="rId34" Type="http://schemas.openxmlformats.org/officeDocument/2006/relationships/tags" Target="../tags/tag1104.xml"/><Relationship Id="rId42" Type="http://schemas.openxmlformats.org/officeDocument/2006/relationships/tags" Target="../tags/tag1112.xml"/><Relationship Id="rId47" Type="http://schemas.openxmlformats.org/officeDocument/2006/relationships/tags" Target="../tags/tag1117.xml"/><Relationship Id="rId50" Type="http://schemas.openxmlformats.org/officeDocument/2006/relationships/tags" Target="../tags/tag1120.xml"/><Relationship Id="rId7" Type="http://schemas.openxmlformats.org/officeDocument/2006/relationships/tags" Target="../tags/tag1077.xml"/><Relationship Id="rId2" Type="http://schemas.openxmlformats.org/officeDocument/2006/relationships/tags" Target="../tags/tag1072.xml"/><Relationship Id="rId16" Type="http://schemas.openxmlformats.org/officeDocument/2006/relationships/tags" Target="../tags/tag1086.xml"/><Relationship Id="rId29" Type="http://schemas.openxmlformats.org/officeDocument/2006/relationships/tags" Target="../tags/tag1099.xml"/><Relationship Id="rId11" Type="http://schemas.openxmlformats.org/officeDocument/2006/relationships/tags" Target="../tags/tag1081.xml"/><Relationship Id="rId24" Type="http://schemas.openxmlformats.org/officeDocument/2006/relationships/tags" Target="../tags/tag1094.xml"/><Relationship Id="rId32" Type="http://schemas.openxmlformats.org/officeDocument/2006/relationships/tags" Target="../tags/tag1102.xml"/><Relationship Id="rId37" Type="http://schemas.openxmlformats.org/officeDocument/2006/relationships/tags" Target="../tags/tag1107.xml"/><Relationship Id="rId40" Type="http://schemas.openxmlformats.org/officeDocument/2006/relationships/tags" Target="../tags/tag1110.xml"/><Relationship Id="rId45" Type="http://schemas.openxmlformats.org/officeDocument/2006/relationships/tags" Target="../tags/tag1115.xml"/><Relationship Id="rId53" Type="http://schemas.openxmlformats.org/officeDocument/2006/relationships/slideLayout" Target="../slideLayouts/slideLayout7.xml"/><Relationship Id="rId5" Type="http://schemas.openxmlformats.org/officeDocument/2006/relationships/tags" Target="../tags/tag1075.xml"/><Relationship Id="rId10" Type="http://schemas.openxmlformats.org/officeDocument/2006/relationships/tags" Target="../tags/tag1080.xml"/><Relationship Id="rId19" Type="http://schemas.openxmlformats.org/officeDocument/2006/relationships/tags" Target="../tags/tag1089.xml"/><Relationship Id="rId31" Type="http://schemas.openxmlformats.org/officeDocument/2006/relationships/tags" Target="../tags/tag1101.xml"/><Relationship Id="rId44" Type="http://schemas.openxmlformats.org/officeDocument/2006/relationships/tags" Target="../tags/tag1114.xml"/><Relationship Id="rId52" Type="http://schemas.openxmlformats.org/officeDocument/2006/relationships/tags" Target="../tags/tag1122.xml"/><Relationship Id="rId4" Type="http://schemas.openxmlformats.org/officeDocument/2006/relationships/tags" Target="../tags/tag1074.xml"/><Relationship Id="rId9" Type="http://schemas.openxmlformats.org/officeDocument/2006/relationships/tags" Target="../tags/tag1079.xml"/><Relationship Id="rId14" Type="http://schemas.openxmlformats.org/officeDocument/2006/relationships/tags" Target="../tags/tag1084.xml"/><Relationship Id="rId22" Type="http://schemas.openxmlformats.org/officeDocument/2006/relationships/tags" Target="../tags/tag1092.xml"/><Relationship Id="rId27" Type="http://schemas.openxmlformats.org/officeDocument/2006/relationships/tags" Target="../tags/tag1097.xml"/><Relationship Id="rId30" Type="http://schemas.openxmlformats.org/officeDocument/2006/relationships/tags" Target="../tags/tag1100.xml"/><Relationship Id="rId35" Type="http://schemas.openxmlformats.org/officeDocument/2006/relationships/tags" Target="../tags/tag1105.xml"/><Relationship Id="rId43" Type="http://schemas.openxmlformats.org/officeDocument/2006/relationships/tags" Target="../tags/tag1113.xml"/><Relationship Id="rId48" Type="http://schemas.openxmlformats.org/officeDocument/2006/relationships/tags" Target="../tags/tag1118.xml"/><Relationship Id="rId8" Type="http://schemas.openxmlformats.org/officeDocument/2006/relationships/tags" Target="../tags/tag1078.xml"/><Relationship Id="rId51" Type="http://schemas.openxmlformats.org/officeDocument/2006/relationships/tags" Target="../tags/tag1121.xml"/><Relationship Id="rId3" Type="http://schemas.openxmlformats.org/officeDocument/2006/relationships/tags" Target="../tags/tag1073.xml"/><Relationship Id="rId12" Type="http://schemas.openxmlformats.org/officeDocument/2006/relationships/tags" Target="../tags/tag1082.xml"/><Relationship Id="rId17" Type="http://schemas.openxmlformats.org/officeDocument/2006/relationships/tags" Target="../tags/tag1087.xml"/><Relationship Id="rId25" Type="http://schemas.openxmlformats.org/officeDocument/2006/relationships/tags" Target="../tags/tag1095.xml"/><Relationship Id="rId33" Type="http://schemas.openxmlformats.org/officeDocument/2006/relationships/tags" Target="../tags/tag1103.xml"/><Relationship Id="rId38" Type="http://schemas.openxmlformats.org/officeDocument/2006/relationships/tags" Target="../tags/tag1108.xml"/><Relationship Id="rId46" Type="http://schemas.openxmlformats.org/officeDocument/2006/relationships/tags" Target="../tags/tag1116.xml"/><Relationship Id="rId20" Type="http://schemas.openxmlformats.org/officeDocument/2006/relationships/tags" Target="../tags/tag1090.xml"/><Relationship Id="rId41" Type="http://schemas.openxmlformats.org/officeDocument/2006/relationships/tags" Target="../tags/tag1111.xml"/><Relationship Id="rId54" Type="http://schemas.openxmlformats.org/officeDocument/2006/relationships/image" Target="../media/image30.png"/><Relationship Id="rId1" Type="http://schemas.openxmlformats.org/officeDocument/2006/relationships/tags" Target="../tags/tag1071.xml"/><Relationship Id="rId6" Type="http://schemas.openxmlformats.org/officeDocument/2006/relationships/tags" Target="../tags/tag1076.xml"/><Relationship Id="rId15" Type="http://schemas.openxmlformats.org/officeDocument/2006/relationships/tags" Target="../tags/tag1085.xml"/><Relationship Id="rId23" Type="http://schemas.openxmlformats.org/officeDocument/2006/relationships/tags" Target="../tags/tag1093.xml"/><Relationship Id="rId28" Type="http://schemas.openxmlformats.org/officeDocument/2006/relationships/tags" Target="../tags/tag1098.xml"/><Relationship Id="rId36" Type="http://schemas.openxmlformats.org/officeDocument/2006/relationships/tags" Target="../tags/tag1106.xml"/><Relationship Id="rId49" Type="http://schemas.openxmlformats.org/officeDocument/2006/relationships/tags" Target="../tags/tag11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1149.xml"/><Relationship Id="rId21" Type="http://schemas.openxmlformats.org/officeDocument/2006/relationships/tags" Target="../tags/tag1144.xml"/><Relationship Id="rId42" Type="http://schemas.openxmlformats.org/officeDocument/2006/relationships/tags" Target="../tags/tag1165.xml"/><Relationship Id="rId47" Type="http://schemas.openxmlformats.org/officeDocument/2006/relationships/tags" Target="../tags/tag1170.xml"/><Relationship Id="rId63" Type="http://schemas.openxmlformats.org/officeDocument/2006/relationships/tags" Target="../tags/tag1186.xml"/><Relationship Id="rId68" Type="http://schemas.openxmlformats.org/officeDocument/2006/relationships/tags" Target="../tags/tag1191.xml"/><Relationship Id="rId2" Type="http://schemas.openxmlformats.org/officeDocument/2006/relationships/tags" Target="../tags/tag1125.xml"/><Relationship Id="rId16" Type="http://schemas.openxmlformats.org/officeDocument/2006/relationships/tags" Target="../tags/tag1139.xml"/><Relationship Id="rId29" Type="http://schemas.openxmlformats.org/officeDocument/2006/relationships/tags" Target="../tags/tag1152.xml"/><Relationship Id="rId11" Type="http://schemas.openxmlformats.org/officeDocument/2006/relationships/tags" Target="../tags/tag1134.xml"/><Relationship Id="rId24" Type="http://schemas.openxmlformats.org/officeDocument/2006/relationships/tags" Target="../tags/tag1147.xml"/><Relationship Id="rId32" Type="http://schemas.openxmlformats.org/officeDocument/2006/relationships/tags" Target="../tags/tag1155.xml"/><Relationship Id="rId37" Type="http://schemas.openxmlformats.org/officeDocument/2006/relationships/tags" Target="../tags/tag1160.xml"/><Relationship Id="rId40" Type="http://schemas.openxmlformats.org/officeDocument/2006/relationships/tags" Target="../tags/tag1163.xml"/><Relationship Id="rId45" Type="http://schemas.openxmlformats.org/officeDocument/2006/relationships/tags" Target="../tags/tag1168.xml"/><Relationship Id="rId53" Type="http://schemas.openxmlformats.org/officeDocument/2006/relationships/tags" Target="../tags/tag1176.xml"/><Relationship Id="rId58" Type="http://schemas.openxmlformats.org/officeDocument/2006/relationships/tags" Target="../tags/tag1181.xml"/><Relationship Id="rId66" Type="http://schemas.openxmlformats.org/officeDocument/2006/relationships/tags" Target="../tags/tag1189.xml"/><Relationship Id="rId5" Type="http://schemas.openxmlformats.org/officeDocument/2006/relationships/tags" Target="../tags/tag1128.xml"/><Relationship Id="rId61" Type="http://schemas.openxmlformats.org/officeDocument/2006/relationships/tags" Target="../tags/tag1184.xml"/><Relationship Id="rId19" Type="http://schemas.openxmlformats.org/officeDocument/2006/relationships/tags" Target="../tags/tag1142.xml"/><Relationship Id="rId14" Type="http://schemas.openxmlformats.org/officeDocument/2006/relationships/tags" Target="../tags/tag1137.xml"/><Relationship Id="rId22" Type="http://schemas.openxmlformats.org/officeDocument/2006/relationships/tags" Target="../tags/tag1145.xml"/><Relationship Id="rId27" Type="http://schemas.openxmlformats.org/officeDocument/2006/relationships/tags" Target="../tags/tag1150.xml"/><Relationship Id="rId30" Type="http://schemas.openxmlformats.org/officeDocument/2006/relationships/tags" Target="../tags/tag1153.xml"/><Relationship Id="rId35" Type="http://schemas.openxmlformats.org/officeDocument/2006/relationships/tags" Target="../tags/tag1158.xml"/><Relationship Id="rId43" Type="http://schemas.openxmlformats.org/officeDocument/2006/relationships/tags" Target="../tags/tag1166.xml"/><Relationship Id="rId48" Type="http://schemas.openxmlformats.org/officeDocument/2006/relationships/tags" Target="../tags/tag1171.xml"/><Relationship Id="rId56" Type="http://schemas.openxmlformats.org/officeDocument/2006/relationships/tags" Target="../tags/tag1179.xml"/><Relationship Id="rId64" Type="http://schemas.openxmlformats.org/officeDocument/2006/relationships/tags" Target="../tags/tag1187.xml"/><Relationship Id="rId69" Type="http://schemas.openxmlformats.org/officeDocument/2006/relationships/tags" Target="../tags/tag1192.xml"/><Relationship Id="rId8" Type="http://schemas.openxmlformats.org/officeDocument/2006/relationships/tags" Target="../tags/tag1131.xml"/><Relationship Id="rId51" Type="http://schemas.openxmlformats.org/officeDocument/2006/relationships/tags" Target="../tags/tag1174.xml"/><Relationship Id="rId72" Type="http://schemas.openxmlformats.org/officeDocument/2006/relationships/tags" Target="../tags/tag1195.xml"/><Relationship Id="rId3" Type="http://schemas.openxmlformats.org/officeDocument/2006/relationships/tags" Target="../tags/tag1126.xml"/><Relationship Id="rId12" Type="http://schemas.openxmlformats.org/officeDocument/2006/relationships/tags" Target="../tags/tag1135.xml"/><Relationship Id="rId17" Type="http://schemas.openxmlformats.org/officeDocument/2006/relationships/tags" Target="../tags/tag1140.xml"/><Relationship Id="rId25" Type="http://schemas.openxmlformats.org/officeDocument/2006/relationships/tags" Target="../tags/tag1148.xml"/><Relationship Id="rId33" Type="http://schemas.openxmlformats.org/officeDocument/2006/relationships/tags" Target="../tags/tag1156.xml"/><Relationship Id="rId38" Type="http://schemas.openxmlformats.org/officeDocument/2006/relationships/tags" Target="../tags/tag1161.xml"/><Relationship Id="rId46" Type="http://schemas.openxmlformats.org/officeDocument/2006/relationships/tags" Target="../tags/tag1169.xml"/><Relationship Id="rId59" Type="http://schemas.openxmlformats.org/officeDocument/2006/relationships/tags" Target="../tags/tag1182.xml"/><Relationship Id="rId67" Type="http://schemas.openxmlformats.org/officeDocument/2006/relationships/tags" Target="../tags/tag1190.xml"/><Relationship Id="rId20" Type="http://schemas.openxmlformats.org/officeDocument/2006/relationships/tags" Target="../tags/tag1143.xml"/><Relationship Id="rId41" Type="http://schemas.openxmlformats.org/officeDocument/2006/relationships/tags" Target="../tags/tag1164.xml"/><Relationship Id="rId54" Type="http://schemas.openxmlformats.org/officeDocument/2006/relationships/tags" Target="../tags/tag1177.xml"/><Relationship Id="rId62" Type="http://schemas.openxmlformats.org/officeDocument/2006/relationships/tags" Target="../tags/tag1185.xml"/><Relationship Id="rId70" Type="http://schemas.openxmlformats.org/officeDocument/2006/relationships/tags" Target="../tags/tag1193.xml"/><Relationship Id="rId1" Type="http://schemas.openxmlformats.org/officeDocument/2006/relationships/tags" Target="../tags/tag1124.xml"/><Relationship Id="rId6" Type="http://schemas.openxmlformats.org/officeDocument/2006/relationships/tags" Target="../tags/tag1129.xml"/><Relationship Id="rId15" Type="http://schemas.openxmlformats.org/officeDocument/2006/relationships/tags" Target="../tags/tag1138.xml"/><Relationship Id="rId23" Type="http://schemas.openxmlformats.org/officeDocument/2006/relationships/tags" Target="../tags/tag1146.xml"/><Relationship Id="rId28" Type="http://schemas.openxmlformats.org/officeDocument/2006/relationships/tags" Target="../tags/tag1151.xml"/><Relationship Id="rId36" Type="http://schemas.openxmlformats.org/officeDocument/2006/relationships/tags" Target="../tags/tag1159.xml"/><Relationship Id="rId49" Type="http://schemas.openxmlformats.org/officeDocument/2006/relationships/tags" Target="../tags/tag1172.xml"/><Relationship Id="rId57" Type="http://schemas.openxmlformats.org/officeDocument/2006/relationships/tags" Target="../tags/tag1180.xml"/><Relationship Id="rId10" Type="http://schemas.openxmlformats.org/officeDocument/2006/relationships/tags" Target="../tags/tag1133.xml"/><Relationship Id="rId31" Type="http://schemas.openxmlformats.org/officeDocument/2006/relationships/tags" Target="../tags/tag1154.xml"/><Relationship Id="rId44" Type="http://schemas.openxmlformats.org/officeDocument/2006/relationships/tags" Target="../tags/tag1167.xml"/><Relationship Id="rId52" Type="http://schemas.openxmlformats.org/officeDocument/2006/relationships/tags" Target="../tags/tag1175.xml"/><Relationship Id="rId60" Type="http://schemas.openxmlformats.org/officeDocument/2006/relationships/tags" Target="../tags/tag1183.xml"/><Relationship Id="rId65" Type="http://schemas.openxmlformats.org/officeDocument/2006/relationships/tags" Target="../tags/tag1188.xml"/><Relationship Id="rId73" Type="http://schemas.openxmlformats.org/officeDocument/2006/relationships/slideLayout" Target="../slideLayouts/slideLayout7.xml"/><Relationship Id="rId4" Type="http://schemas.openxmlformats.org/officeDocument/2006/relationships/tags" Target="../tags/tag1127.xml"/><Relationship Id="rId9" Type="http://schemas.openxmlformats.org/officeDocument/2006/relationships/tags" Target="../tags/tag1132.xml"/><Relationship Id="rId13" Type="http://schemas.openxmlformats.org/officeDocument/2006/relationships/tags" Target="../tags/tag1136.xml"/><Relationship Id="rId18" Type="http://schemas.openxmlformats.org/officeDocument/2006/relationships/tags" Target="../tags/tag1141.xml"/><Relationship Id="rId39" Type="http://schemas.openxmlformats.org/officeDocument/2006/relationships/tags" Target="../tags/tag1162.xml"/><Relationship Id="rId34" Type="http://schemas.openxmlformats.org/officeDocument/2006/relationships/tags" Target="../tags/tag1157.xml"/><Relationship Id="rId50" Type="http://schemas.openxmlformats.org/officeDocument/2006/relationships/tags" Target="../tags/tag1173.xml"/><Relationship Id="rId55" Type="http://schemas.openxmlformats.org/officeDocument/2006/relationships/tags" Target="../tags/tag1178.xml"/><Relationship Id="rId7" Type="http://schemas.openxmlformats.org/officeDocument/2006/relationships/tags" Target="../tags/tag1130.xml"/><Relationship Id="rId71" Type="http://schemas.openxmlformats.org/officeDocument/2006/relationships/tags" Target="../tags/tag119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203.xml"/><Relationship Id="rId3" Type="http://schemas.openxmlformats.org/officeDocument/2006/relationships/tags" Target="../tags/tag1198.xml"/><Relationship Id="rId7" Type="http://schemas.openxmlformats.org/officeDocument/2006/relationships/tags" Target="../tags/tag1202.xml"/><Relationship Id="rId2" Type="http://schemas.openxmlformats.org/officeDocument/2006/relationships/tags" Target="../tags/tag1197.xml"/><Relationship Id="rId1" Type="http://schemas.openxmlformats.org/officeDocument/2006/relationships/tags" Target="../tags/tag1196.xml"/><Relationship Id="rId6" Type="http://schemas.openxmlformats.org/officeDocument/2006/relationships/tags" Target="../tags/tag1201.xml"/><Relationship Id="rId11" Type="http://schemas.openxmlformats.org/officeDocument/2006/relationships/image" Target="../media/image260.png"/><Relationship Id="rId5" Type="http://schemas.openxmlformats.org/officeDocument/2006/relationships/tags" Target="../tags/tag120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99.xml"/><Relationship Id="rId9" Type="http://schemas.openxmlformats.org/officeDocument/2006/relationships/tags" Target="../tags/tag120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217.xml"/><Relationship Id="rId18" Type="http://schemas.openxmlformats.org/officeDocument/2006/relationships/tags" Target="../tags/tag1222.xml"/><Relationship Id="rId26" Type="http://schemas.openxmlformats.org/officeDocument/2006/relationships/tags" Target="../tags/tag1230.xml"/><Relationship Id="rId21" Type="http://schemas.openxmlformats.org/officeDocument/2006/relationships/tags" Target="../tags/tag1225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1211.xml"/><Relationship Id="rId12" Type="http://schemas.openxmlformats.org/officeDocument/2006/relationships/tags" Target="../tags/tag1216.xml"/><Relationship Id="rId17" Type="http://schemas.openxmlformats.org/officeDocument/2006/relationships/tags" Target="../tags/tag1221.xml"/><Relationship Id="rId25" Type="http://schemas.openxmlformats.org/officeDocument/2006/relationships/tags" Target="../tags/tag1229.xml"/><Relationship Id="rId33" Type="http://schemas.openxmlformats.org/officeDocument/2006/relationships/tags" Target="../tags/tag1237.xml"/><Relationship Id="rId2" Type="http://schemas.openxmlformats.org/officeDocument/2006/relationships/tags" Target="../tags/tag1206.xml"/><Relationship Id="rId16" Type="http://schemas.openxmlformats.org/officeDocument/2006/relationships/tags" Target="../tags/tag1220.xml"/><Relationship Id="rId20" Type="http://schemas.openxmlformats.org/officeDocument/2006/relationships/tags" Target="../tags/tag1224.xml"/><Relationship Id="rId29" Type="http://schemas.openxmlformats.org/officeDocument/2006/relationships/tags" Target="../tags/tag1233.xml"/><Relationship Id="rId1" Type="http://schemas.openxmlformats.org/officeDocument/2006/relationships/tags" Target="../tags/tag1205.xml"/><Relationship Id="rId6" Type="http://schemas.openxmlformats.org/officeDocument/2006/relationships/tags" Target="../tags/tag1210.xml"/><Relationship Id="rId11" Type="http://schemas.openxmlformats.org/officeDocument/2006/relationships/tags" Target="../tags/tag1215.xml"/><Relationship Id="rId24" Type="http://schemas.openxmlformats.org/officeDocument/2006/relationships/tags" Target="../tags/tag1228.xml"/><Relationship Id="rId32" Type="http://schemas.openxmlformats.org/officeDocument/2006/relationships/tags" Target="../tags/tag1236.xml"/><Relationship Id="rId37" Type="http://schemas.openxmlformats.org/officeDocument/2006/relationships/image" Target="../media/image290.png"/><Relationship Id="rId5" Type="http://schemas.openxmlformats.org/officeDocument/2006/relationships/tags" Target="../tags/tag1209.xml"/><Relationship Id="rId15" Type="http://schemas.openxmlformats.org/officeDocument/2006/relationships/tags" Target="../tags/tag1219.xml"/><Relationship Id="rId23" Type="http://schemas.openxmlformats.org/officeDocument/2006/relationships/tags" Target="../tags/tag1227.xml"/><Relationship Id="rId28" Type="http://schemas.openxmlformats.org/officeDocument/2006/relationships/tags" Target="../tags/tag1232.xml"/><Relationship Id="rId36" Type="http://schemas.openxmlformats.org/officeDocument/2006/relationships/image" Target="../media/image280.png"/><Relationship Id="rId10" Type="http://schemas.openxmlformats.org/officeDocument/2006/relationships/tags" Target="../tags/tag1214.xml"/><Relationship Id="rId19" Type="http://schemas.openxmlformats.org/officeDocument/2006/relationships/tags" Target="../tags/tag1223.xml"/><Relationship Id="rId31" Type="http://schemas.openxmlformats.org/officeDocument/2006/relationships/tags" Target="../tags/tag1235.xml"/><Relationship Id="rId4" Type="http://schemas.openxmlformats.org/officeDocument/2006/relationships/tags" Target="../tags/tag1208.xml"/><Relationship Id="rId9" Type="http://schemas.openxmlformats.org/officeDocument/2006/relationships/tags" Target="../tags/tag1213.xml"/><Relationship Id="rId14" Type="http://schemas.openxmlformats.org/officeDocument/2006/relationships/tags" Target="../tags/tag1218.xml"/><Relationship Id="rId22" Type="http://schemas.openxmlformats.org/officeDocument/2006/relationships/tags" Target="../tags/tag1226.xml"/><Relationship Id="rId27" Type="http://schemas.openxmlformats.org/officeDocument/2006/relationships/tags" Target="../tags/tag1231.xml"/><Relationship Id="rId30" Type="http://schemas.openxmlformats.org/officeDocument/2006/relationships/tags" Target="../tags/tag1234.xml"/><Relationship Id="rId35" Type="http://schemas.openxmlformats.org/officeDocument/2006/relationships/image" Target="../media/image270.png"/><Relationship Id="rId8" Type="http://schemas.openxmlformats.org/officeDocument/2006/relationships/tags" Target="../tags/tag1212.xml"/><Relationship Id="rId3" Type="http://schemas.openxmlformats.org/officeDocument/2006/relationships/tags" Target="../tags/tag1207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tags" Target="../tags/tag1354.xml"/><Relationship Id="rId21" Type="http://schemas.openxmlformats.org/officeDocument/2006/relationships/tags" Target="../tags/tag1258.xml"/><Relationship Id="rId42" Type="http://schemas.openxmlformats.org/officeDocument/2006/relationships/tags" Target="../tags/tag1279.xml"/><Relationship Id="rId63" Type="http://schemas.openxmlformats.org/officeDocument/2006/relationships/tags" Target="../tags/tag1300.xml"/><Relationship Id="rId84" Type="http://schemas.openxmlformats.org/officeDocument/2006/relationships/tags" Target="../tags/tag1321.xml"/><Relationship Id="rId138" Type="http://schemas.openxmlformats.org/officeDocument/2006/relationships/tags" Target="../tags/tag1375.xml"/><Relationship Id="rId159" Type="http://schemas.openxmlformats.org/officeDocument/2006/relationships/tags" Target="../tags/tag1396.xml"/><Relationship Id="rId170" Type="http://schemas.openxmlformats.org/officeDocument/2006/relationships/tags" Target="../tags/tag1407.xml"/><Relationship Id="rId107" Type="http://schemas.openxmlformats.org/officeDocument/2006/relationships/tags" Target="../tags/tag1344.xml"/><Relationship Id="rId11" Type="http://schemas.openxmlformats.org/officeDocument/2006/relationships/tags" Target="../tags/tag1248.xml"/><Relationship Id="rId32" Type="http://schemas.openxmlformats.org/officeDocument/2006/relationships/tags" Target="../tags/tag1269.xml"/><Relationship Id="rId53" Type="http://schemas.openxmlformats.org/officeDocument/2006/relationships/tags" Target="../tags/tag1290.xml"/><Relationship Id="rId74" Type="http://schemas.openxmlformats.org/officeDocument/2006/relationships/tags" Target="../tags/tag1311.xml"/><Relationship Id="rId128" Type="http://schemas.openxmlformats.org/officeDocument/2006/relationships/tags" Target="../tags/tag1365.xml"/><Relationship Id="rId149" Type="http://schemas.openxmlformats.org/officeDocument/2006/relationships/tags" Target="../tags/tag1386.xml"/><Relationship Id="rId5" Type="http://schemas.openxmlformats.org/officeDocument/2006/relationships/tags" Target="../tags/tag1242.xml"/><Relationship Id="rId95" Type="http://schemas.openxmlformats.org/officeDocument/2006/relationships/tags" Target="../tags/tag1332.xml"/><Relationship Id="rId160" Type="http://schemas.openxmlformats.org/officeDocument/2006/relationships/tags" Target="../tags/tag1397.xml"/><Relationship Id="rId181" Type="http://schemas.openxmlformats.org/officeDocument/2006/relationships/tags" Target="../tags/tag1418.xml"/><Relationship Id="rId22" Type="http://schemas.openxmlformats.org/officeDocument/2006/relationships/tags" Target="../tags/tag1259.xml"/><Relationship Id="rId43" Type="http://schemas.openxmlformats.org/officeDocument/2006/relationships/tags" Target="../tags/tag1280.xml"/><Relationship Id="rId64" Type="http://schemas.openxmlformats.org/officeDocument/2006/relationships/tags" Target="../tags/tag1301.xml"/><Relationship Id="rId118" Type="http://schemas.openxmlformats.org/officeDocument/2006/relationships/tags" Target="../tags/tag1355.xml"/><Relationship Id="rId139" Type="http://schemas.openxmlformats.org/officeDocument/2006/relationships/tags" Target="../tags/tag1376.xml"/><Relationship Id="rId85" Type="http://schemas.openxmlformats.org/officeDocument/2006/relationships/tags" Target="../tags/tag1322.xml"/><Relationship Id="rId150" Type="http://schemas.openxmlformats.org/officeDocument/2006/relationships/tags" Target="../tags/tag1387.xml"/><Relationship Id="rId171" Type="http://schemas.openxmlformats.org/officeDocument/2006/relationships/tags" Target="../tags/tag1408.xml"/><Relationship Id="rId12" Type="http://schemas.openxmlformats.org/officeDocument/2006/relationships/tags" Target="../tags/tag1249.xml"/><Relationship Id="rId33" Type="http://schemas.openxmlformats.org/officeDocument/2006/relationships/tags" Target="../tags/tag1270.xml"/><Relationship Id="rId108" Type="http://schemas.openxmlformats.org/officeDocument/2006/relationships/tags" Target="../tags/tag1345.xml"/><Relationship Id="rId129" Type="http://schemas.openxmlformats.org/officeDocument/2006/relationships/tags" Target="../tags/tag1366.xml"/><Relationship Id="rId54" Type="http://schemas.openxmlformats.org/officeDocument/2006/relationships/tags" Target="../tags/tag1291.xml"/><Relationship Id="rId75" Type="http://schemas.openxmlformats.org/officeDocument/2006/relationships/tags" Target="../tags/tag1312.xml"/><Relationship Id="rId96" Type="http://schemas.openxmlformats.org/officeDocument/2006/relationships/tags" Target="../tags/tag1333.xml"/><Relationship Id="rId140" Type="http://schemas.openxmlformats.org/officeDocument/2006/relationships/tags" Target="../tags/tag1377.xml"/><Relationship Id="rId161" Type="http://schemas.openxmlformats.org/officeDocument/2006/relationships/tags" Target="../tags/tag1398.xml"/><Relationship Id="rId182" Type="http://schemas.openxmlformats.org/officeDocument/2006/relationships/tags" Target="../tags/tag1419.xml"/><Relationship Id="rId6" Type="http://schemas.openxmlformats.org/officeDocument/2006/relationships/tags" Target="../tags/tag1243.xml"/><Relationship Id="rId23" Type="http://schemas.openxmlformats.org/officeDocument/2006/relationships/tags" Target="../tags/tag1260.xml"/><Relationship Id="rId119" Type="http://schemas.openxmlformats.org/officeDocument/2006/relationships/tags" Target="../tags/tag1356.xml"/><Relationship Id="rId44" Type="http://schemas.openxmlformats.org/officeDocument/2006/relationships/tags" Target="../tags/tag1281.xml"/><Relationship Id="rId65" Type="http://schemas.openxmlformats.org/officeDocument/2006/relationships/tags" Target="../tags/tag1302.xml"/><Relationship Id="rId86" Type="http://schemas.openxmlformats.org/officeDocument/2006/relationships/tags" Target="../tags/tag1323.xml"/><Relationship Id="rId130" Type="http://schemas.openxmlformats.org/officeDocument/2006/relationships/tags" Target="../tags/tag1367.xml"/><Relationship Id="rId151" Type="http://schemas.openxmlformats.org/officeDocument/2006/relationships/tags" Target="../tags/tag1388.xml"/><Relationship Id="rId172" Type="http://schemas.openxmlformats.org/officeDocument/2006/relationships/tags" Target="../tags/tag1409.xml"/><Relationship Id="rId13" Type="http://schemas.openxmlformats.org/officeDocument/2006/relationships/tags" Target="../tags/tag1250.xml"/><Relationship Id="rId18" Type="http://schemas.openxmlformats.org/officeDocument/2006/relationships/tags" Target="../tags/tag1255.xml"/><Relationship Id="rId39" Type="http://schemas.openxmlformats.org/officeDocument/2006/relationships/tags" Target="../tags/tag1276.xml"/><Relationship Id="rId109" Type="http://schemas.openxmlformats.org/officeDocument/2006/relationships/tags" Target="../tags/tag1346.xml"/><Relationship Id="rId34" Type="http://schemas.openxmlformats.org/officeDocument/2006/relationships/tags" Target="../tags/tag1271.xml"/><Relationship Id="rId50" Type="http://schemas.openxmlformats.org/officeDocument/2006/relationships/tags" Target="../tags/tag1287.xml"/><Relationship Id="rId55" Type="http://schemas.openxmlformats.org/officeDocument/2006/relationships/tags" Target="../tags/tag1292.xml"/><Relationship Id="rId76" Type="http://schemas.openxmlformats.org/officeDocument/2006/relationships/tags" Target="../tags/tag1313.xml"/><Relationship Id="rId97" Type="http://schemas.openxmlformats.org/officeDocument/2006/relationships/tags" Target="../tags/tag1334.xml"/><Relationship Id="rId104" Type="http://schemas.openxmlformats.org/officeDocument/2006/relationships/tags" Target="../tags/tag1341.xml"/><Relationship Id="rId120" Type="http://schemas.openxmlformats.org/officeDocument/2006/relationships/tags" Target="../tags/tag1357.xml"/><Relationship Id="rId125" Type="http://schemas.openxmlformats.org/officeDocument/2006/relationships/tags" Target="../tags/tag1362.xml"/><Relationship Id="rId141" Type="http://schemas.openxmlformats.org/officeDocument/2006/relationships/tags" Target="../tags/tag1378.xml"/><Relationship Id="rId146" Type="http://schemas.openxmlformats.org/officeDocument/2006/relationships/tags" Target="../tags/tag1383.xml"/><Relationship Id="rId167" Type="http://schemas.openxmlformats.org/officeDocument/2006/relationships/tags" Target="../tags/tag1404.xml"/><Relationship Id="rId7" Type="http://schemas.openxmlformats.org/officeDocument/2006/relationships/tags" Target="../tags/tag1244.xml"/><Relationship Id="rId71" Type="http://schemas.openxmlformats.org/officeDocument/2006/relationships/tags" Target="../tags/tag1308.xml"/><Relationship Id="rId92" Type="http://schemas.openxmlformats.org/officeDocument/2006/relationships/tags" Target="../tags/tag1329.xml"/><Relationship Id="rId162" Type="http://schemas.openxmlformats.org/officeDocument/2006/relationships/tags" Target="../tags/tag1399.xml"/><Relationship Id="rId183" Type="http://schemas.openxmlformats.org/officeDocument/2006/relationships/tags" Target="../tags/tag1420.xml"/><Relationship Id="rId2" Type="http://schemas.openxmlformats.org/officeDocument/2006/relationships/tags" Target="../tags/tag1239.xml"/><Relationship Id="rId29" Type="http://schemas.openxmlformats.org/officeDocument/2006/relationships/tags" Target="../tags/tag1266.xml"/><Relationship Id="rId24" Type="http://schemas.openxmlformats.org/officeDocument/2006/relationships/tags" Target="../tags/tag1261.xml"/><Relationship Id="rId40" Type="http://schemas.openxmlformats.org/officeDocument/2006/relationships/tags" Target="../tags/tag1277.xml"/><Relationship Id="rId45" Type="http://schemas.openxmlformats.org/officeDocument/2006/relationships/tags" Target="../tags/tag1282.xml"/><Relationship Id="rId66" Type="http://schemas.openxmlformats.org/officeDocument/2006/relationships/tags" Target="../tags/tag1303.xml"/><Relationship Id="rId87" Type="http://schemas.openxmlformats.org/officeDocument/2006/relationships/tags" Target="../tags/tag1324.xml"/><Relationship Id="rId110" Type="http://schemas.openxmlformats.org/officeDocument/2006/relationships/tags" Target="../tags/tag1347.xml"/><Relationship Id="rId115" Type="http://schemas.openxmlformats.org/officeDocument/2006/relationships/tags" Target="../tags/tag1352.xml"/><Relationship Id="rId131" Type="http://schemas.openxmlformats.org/officeDocument/2006/relationships/tags" Target="../tags/tag1368.xml"/><Relationship Id="rId136" Type="http://schemas.openxmlformats.org/officeDocument/2006/relationships/tags" Target="../tags/tag1373.xml"/><Relationship Id="rId157" Type="http://schemas.openxmlformats.org/officeDocument/2006/relationships/tags" Target="../tags/tag1394.xml"/><Relationship Id="rId178" Type="http://schemas.openxmlformats.org/officeDocument/2006/relationships/tags" Target="../tags/tag1415.xml"/><Relationship Id="rId61" Type="http://schemas.openxmlformats.org/officeDocument/2006/relationships/tags" Target="../tags/tag1298.xml"/><Relationship Id="rId82" Type="http://schemas.openxmlformats.org/officeDocument/2006/relationships/tags" Target="../tags/tag1319.xml"/><Relationship Id="rId152" Type="http://schemas.openxmlformats.org/officeDocument/2006/relationships/tags" Target="../tags/tag1389.xml"/><Relationship Id="rId173" Type="http://schemas.openxmlformats.org/officeDocument/2006/relationships/tags" Target="../tags/tag1410.xml"/><Relationship Id="rId19" Type="http://schemas.openxmlformats.org/officeDocument/2006/relationships/tags" Target="../tags/tag1256.xml"/><Relationship Id="rId14" Type="http://schemas.openxmlformats.org/officeDocument/2006/relationships/tags" Target="../tags/tag1251.xml"/><Relationship Id="rId30" Type="http://schemas.openxmlformats.org/officeDocument/2006/relationships/tags" Target="../tags/tag1267.xml"/><Relationship Id="rId35" Type="http://schemas.openxmlformats.org/officeDocument/2006/relationships/tags" Target="../tags/tag1272.xml"/><Relationship Id="rId56" Type="http://schemas.openxmlformats.org/officeDocument/2006/relationships/tags" Target="../tags/tag1293.xml"/><Relationship Id="rId77" Type="http://schemas.openxmlformats.org/officeDocument/2006/relationships/tags" Target="../tags/tag1314.xml"/><Relationship Id="rId100" Type="http://schemas.openxmlformats.org/officeDocument/2006/relationships/tags" Target="../tags/tag1337.xml"/><Relationship Id="rId105" Type="http://schemas.openxmlformats.org/officeDocument/2006/relationships/tags" Target="../tags/tag1342.xml"/><Relationship Id="rId126" Type="http://schemas.openxmlformats.org/officeDocument/2006/relationships/tags" Target="../tags/tag1363.xml"/><Relationship Id="rId147" Type="http://schemas.openxmlformats.org/officeDocument/2006/relationships/tags" Target="../tags/tag1384.xml"/><Relationship Id="rId168" Type="http://schemas.openxmlformats.org/officeDocument/2006/relationships/tags" Target="../tags/tag1405.xml"/><Relationship Id="rId8" Type="http://schemas.openxmlformats.org/officeDocument/2006/relationships/tags" Target="../tags/tag1245.xml"/><Relationship Id="rId51" Type="http://schemas.openxmlformats.org/officeDocument/2006/relationships/tags" Target="../tags/tag1288.xml"/><Relationship Id="rId72" Type="http://schemas.openxmlformats.org/officeDocument/2006/relationships/tags" Target="../tags/tag1309.xml"/><Relationship Id="rId93" Type="http://schemas.openxmlformats.org/officeDocument/2006/relationships/tags" Target="../tags/tag1330.xml"/><Relationship Id="rId98" Type="http://schemas.openxmlformats.org/officeDocument/2006/relationships/tags" Target="../tags/tag1335.xml"/><Relationship Id="rId121" Type="http://schemas.openxmlformats.org/officeDocument/2006/relationships/tags" Target="../tags/tag1358.xml"/><Relationship Id="rId142" Type="http://schemas.openxmlformats.org/officeDocument/2006/relationships/tags" Target="../tags/tag1379.xml"/><Relationship Id="rId163" Type="http://schemas.openxmlformats.org/officeDocument/2006/relationships/tags" Target="../tags/tag1400.xml"/><Relationship Id="rId184" Type="http://schemas.openxmlformats.org/officeDocument/2006/relationships/slideLayout" Target="../slideLayouts/slideLayout7.xml"/><Relationship Id="rId3" Type="http://schemas.openxmlformats.org/officeDocument/2006/relationships/tags" Target="../tags/tag1240.xml"/><Relationship Id="rId25" Type="http://schemas.openxmlformats.org/officeDocument/2006/relationships/tags" Target="../tags/tag1262.xml"/><Relationship Id="rId46" Type="http://schemas.openxmlformats.org/officeDocument/2006/relationships/tags" Target="../tags/tag1283.xml"/><Relationship Id="rId67" Type="http://schemas.openxmlformats.org/officeDocument/2006/relationships/tags" Target="../tags/tag1304.xml"/><Relationship Id="rId116" Type="http://schemas.openxmlformats.org/officeDocument/2006/relationships/tags" Target="../tags/tag1353.xml"/><Relationship Id="rId137" Type="http://schemas.openxmlformats.org/officeDocument/2006/relationships/tags" Target="../tags/tag1374.xml"/><Relationship Id="rId158" Type="http://schemas.openxmlformats.org/officeDocument/2006/relationships/tags" Target="../tags/tag1395.xml"/><Relationship Id="rId20" Type="http://schemas.openxmlformats.org/officeDocument/2006/relationships/tags" Target="../tags/tag1257.xml"/><Relationship Id="rId41" Type="http://schemas.openxmlformats.org/officeDocument/2006/relationships/tags" Target="../tags/tag1278.xml"/><Relationship Id="rId62" Type="http://schemas.openxmlformats.org/officeDocument/2006/relationships/tags" Target="../tags/tag1299.xml"/><Relationship Id="rId83" Type="http://schemas.openxmlformats.org/officeDocument/2006/relationships/tags" Target="../tags/tag1320.xml"/><Relationship Id="rId88" Type="http://schemas.openxmlformats.org/officeDocument/2006/relationships/tags" Target="../tags/tag1325.xml"/><Relationship Id="rId111" Type="http://schemas.openxmlformats.org/officeDocument/2006/relationships/tags" Target="../tags/tag1348.xml"/><Relationship Id="rId132" Type="http://schemas.openxmlformats.org/officeDocument/2006/relationships/tags" Target="../tags/tag1369.xml"/><Relationship Id="rId153" Type="http://schemas.openxmlformats.org/officeDocument/2006/relationships/tags" Target="../tags/tag1390.xml"/><Relationship Id="rId174" Type="http://schemas.openxmlformats.org/officeDocument/2006/relationships/tags" Target="../tags/tag1411.xml"/><Relationship Id="rId179" Type="http://schemas.openxmlformats.org/officeDocument/2006/relationships/tags" Target="../tags/tag1416.xml"/><Relationship Id="rId15" Type="http://schemas.openxmlformats.org/officeDocument/2006/relationships/tags" Target="../tags/tag1252.xml"/><Relationship Id="rId36" Type="http://schemas.openxmlformats.org/officeDocument/2006/relationships/tags" Target="../tags/tag1273.xml"/><Relationship Id="rId57" Type="http://schemas.openxmlformats.org/officeDocument/2006/relationships/tags" Target="../tags/tag1294.xml"/><Relationship Id="rId106" Type="http://schemas.openxmlformats.org/officeDocument/2006/relationships/tags" Target="../tags/tag1343.xml"/><Relationship Id="rId127" Type="http://schemas.openxmlformats.org/officeDocument/2006/relationships/tags" Target="../tags/tag1364.xml"/><Relationship Id="rId10" Type="http://schemas.openxmlformats.org/officeDocument/2006/relationships/tags" Target="../tags/tag1247.xml"/><Relationship Id="rId31" Type="http://schemas.openxmlformats.org/officeDocument/2006/relationships/tags" Target="../tags/tag1268.xml"/><Relationship Id="rId52" Type="http://schemas.openxmlformats.org/officeDocument/2006/relationships/tags" Target="../tags/tag1289.xml"/><Relationship Id="rId73" Type="http://schemas.openxmlformats.org/officeDocument/2006/relationships/tags" Target="../tags/tag1310.xml"/><Relationship Id="rId78" Type="http://schemas.openxmlformats.org/officeDocument/2006/relationships/tags" Target="../tags/tag1315.xml"/><Relationship Id="rId94" Type="http://schemas.openxmlformats.org/officeDocument/2006/relationships/tags" Target="../tags/tag1331.xml"/><Relationship Id="rId99" Type="http://schemas.openxmlformats.org/officeDocument/2006/relationships/tags" Target="../tags/tag1336.xml"/><Relationship Id="rId101" Type="http://schemas.openxmlformats.org/officeDocument/2006/relationships/tags" Target="../tags/tag1338.xml"/><Relationship Id="rId122" Type="http://schemas.openxmlformats.org/officeDocument/2006/relationships/tags" Target="../tags/tag1359.xml"/><Relationship Id="rId143" Type="http://schemas.openxmlformats.org/officeDocument/2006/relationships/tags" Target="../tags/tag1380.xml"/><Relationship Id="rId148" Type="http://schemas.openxmlformats.org/officeDocument/2006/relationships/tags" Target="../tags/tag1385.xml"/><Relationship Id="rId164" Type="http://schemas.openxmlformats.org/officeDocument/2006/relationships/tags" Target="../tags/tag1401.xml"/><Relationship Id="rId169" Type="http://schemas.openxmlformats.org/officeDocument/2006/relationships/tags" Target="../tags/tag1406.xml"/><Relationship Id="rId185" Type="http://schemas.openxmlformats.org/officeDocument/2006/relationships/image" Target="../media/image300.png"/><Relationship Id="rId4" Type="http://schemas.openxmlformats.org/officeDocument/2006/relationships/tags" Target="../tags/tag1241.xml"/><Relationship Id="rId9" Type="http://schemas.openxmlformats.org/officeDocument/2006/relationships/tags" Target="../tags/tag1246.xml"/><Relationship Id="rId180" Type="http://schemas.openxmlformats.org/officeDocument/2006/relationships/tags" Target="../tags/tag1417.xml"/><Relationship Id="rId26" Type="http://schemas.openxmlformats.org/officeDocument/2006/relationships/tags" Target="../tags/tag1263.xml"/><Relationship Id="rId47" Type="http://schemas.openxmlformats.org/officeDocument/2006/relationships/tags" Target="../tags/tag1284.xml"/><Relationship Id="rId68" Type="http://schemas.openxmlformats.org/officeDocument/2006/relationships/tags" Target="../tags/tag1305.xml"/><Relationship Id="rId89" Type="http://schemas.openxmlformats.org/officeDocument/2006/relationships/tags" Target="../tags/tag1326.xml"/><Relationship Id="rId112" Type="http://schemas.openxmlformats.org/officeDocument/2006/relationships/tags" Target="../tags/tag1349.xml"/><Relationship Id="rId133" Type="http://schemas.openxmlformats.org/officeDocument/2006/relationships/tags" Target="../tags/tag1370.xml"/><Relationship Id="rId154" Type="http://schemas.openxmlformats.org/officeDocument/2006/relationships/tags" Target="../tags/tag1391.xml"/><Relationship Id="rId175" Type="http://schemas.openxmlformats.org/officeDocument/2006/relationships/tags" Target="../tags/tag1412.xml"/><Relationship Id="rId16" Type="http://schemas.openxmlformats.org/officeDocument/2006/relationships/tags" Target="../tags/tag1253.xml"/><Relationship Id="rId37" Type="http://schemas.openxmlformats.org/officeDocument/2006/relationships/tags" Target="../tags/tag1274.xml"/><Relationship Id="rId58" Type="http://schemas.openxmlformats.org/officeDocument/2006/relationships/tags" Target="../tags/tag1295.xml"/><Relationship Id="rId79" Type="http://schemas.openxmlformats.org/officeDocument/2006/relationships/tags" Target="../tags/tag1316.xml"/><Relationship Id="rId102" Type="http://schemas.openxmlformats.org/officeDocument/2006/relationships/tags" Target="../tags/tag1339.xml"/><Relationship Id="rId123" Type="http://schemas.openxmlformats.org/officeDocument/2006/relationships/tags" Target="../tags/tag1360.xml"/><Relationship Id="rId144" Type="http://schemas.openxmlformats.org/officeDocument/2006/relationships/tags" Target="../tags/tag1381.xml"/><Relationship Id="rId90" Type="http://schemas.openxmlformats.org/officeDocument/2006/relationships/tags" Target="../tags/tag1327.xml"/><Relationship Id="rId165" Type="http://schemas.openxmlformats.org/officeDocument/2006/relationships/tags" Target="../tags/tag1402.xml"/><Relationship Id="rId186" Type="http://schemas.openxmlformats.org/officeDocument/2006/relationships/image" Target="../media/image31.png"/><Relationship Id="rId27" Type="http://schemas.openxmlformats.org/officeDocument/2006/relationships/tags" Target="../tags/tag1264.xml"/><Relationship Id="rId48" Type="http://schemas.openxmlformats.org/officeDocument/2006/relationships/tags" Target="../tags/tag1285.xml"/><Relationship Id="rId69" Type="http://schemas.openxmlformats.org/officeDocument/2006/relationships/tags" Target="../tags/tag1306.xml"/><Relationship Id="rId113" Type="http://schemas.openxmlformats.org/officeDocument/2006/relationships/tags" Target="../tags/tag1350.xml"/><Relationship Id="rId134" Type="http://schemas.openxmlformats.org/officeDocument/2006/relationships/tags" Target="../tags/tag1371.xml"/><Relationship Id="rId80" Type="http://schemas.openxmlformats.org/officeDocument/2006/relationships/tags" Target="../tags/tag1317.xml"/><Relationship Id="rId155" Type="http://schemas.openxmlformats.org/officeDocument/2006/relationships/tags" Target="../tags/tag1392.xml"/><Relationship Id="rId176" Type="http://schemas.openxmlformats.org/officeDocument/2006/relationships/tags" Target="../tags/tag1413.xml"/><Relationship Id="rId17" Type="http://schemas.openxmlformats.org/officeDocument/2006/relationships/tags" Target="../tags/tag1254.xml"/><Relationship Id="rId38" Type="http://schemas.openxmlformats.org/officeDocument/2006/relationships/tags" Target="../tags/tag1275.xml"/><Relationship Id="rId59" Type="http://schemas.openxmlformats.org/officeDocument/2006/relationships/tags" Target="../tags/tag1296.xml"/><Relationship Id="rId103" Type="http://schemas.openxmlformats.org/officeDocument/2006/relationships/tags" Target="../tags/tag1340.xml"/><Relationship Id="rId124" Type="http://schemas.openxmlformats.org/officeDocument/2006/relationships/tags" Target="../tags/tag1361.xml"/><Relationship Id="rId70" Type="http://schemas.openxmlformats.org/officeDocument/2006/relationships/tags" Target="../tags/tag1307.xml"/><Relationship Id="rId91" Type="http://schemas.openxmlformats.org/officeDocument/2006/relationships/tags" Target="../tags/tag1328.xml"/><Relationship Id="rId145" Type="http://schemas.openxmlformats.org/officeDocument/2006/relationships/tags" Target="../tags/tag1382.xml"/><Relationship Id="rId166" Type="http://schemas.openxmlformats.org/officeDocument/2006/relationships/tags" Target="../tags/tag1403.xml"/><Relationship Id="rId1" Type="http://schemas.openxmlformats.org/officeDocument/2006/relationships/tags" Target="../tags/tag1238.xml"/><Relationship Id="rId28" Type="http://schemas.openxmlformats.org/officeDocument/2006/relationships/tags" Target="../tags/tag1265.xml"/><Relationship Id="rId49" Type="http://schemas.openxmlformats.org/officeDocument/2006/relationships/tags" Target="../tags/tag1286.xml"/><Relationship Id="rId114" Type="http://schemas.openxmlformats.org/officeDocument/2006/relationships/tags" Target="../tags/tag1351.xml"/><Relationship Id="rId60" Type="http://schemas.openxmlformats.org/officeDocument/2006/relationships/tags" Target="../tags/tag1297.xml"/><Relationship Id="rId81" Type="http://schemas.openxmlformats.org/officeDocument/2006/relationships/tags" Target="../tags/tag1318.xml"/><Relationship Id="rId135" Type="http://schemas.openxmlformats.org/officeDocument/2006/relationships/tags" Target="../tags/tag1372.xml"/><Relationship Id="rId156" Type="http://schemas.openxmlformats.org/officeDocument/2006/relationships/tags" Target="../tags/tag1393.xml"/><Relationship Id="rId177" Type="http://schemas.openxmlformats.org/officeDocument/2006/relationships/tags" Target="../tags/tag14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428.xml"/><Relationship Id="rId13" Type="http://schemas.openxmlformats.org/officeDocument/2006/relationships/tags" Target="../tags/tag1433.xml"/><Relationship Id="rId18" Type="http://schemas.openxmlformats.org/officeDocument/2006/relationships/tags" Target="../tags/tag1438.xml"/><Relationship Id="rId26" Type="http://schemas.openxmlformats.org/officeDocument/2006/relationships/image" Target="../media/image47.png"/><Relationship Id="rId3" Type="http://schemas.openxmlformats.org/officeDocument/2006/relationships/tags" Target="../tags/tag1423.xml"/><Relationship Id="rId21" Type="http://schemas.openxmlformats.org/officeDocument/2006/relationships/tags" Target="../tags/tag1441.xml"/><Relationship Id="rId7" Type="http://schemas.openxmlformats.org/officeDocument/2006/relationships/tags" Target="../tags/tag1427.xml"/><Relationship Id="rId12" Type="http://schemas.openxmlformats.org/officeDocument/2006/relationships/tags" Target="../tags/tag1432.xml"/><Relationship Id="rId17" Type="http://schemas.openxmlformats.org/officeDocument/2006/relationships/tags" Target="../tags/tag1437.xml"/><Relationship Id="rId25" Type="http://schemas.openxmlformats.org/officeDocument/2006/relationships/image" Target="../media/image46.png"/><Relationship Id="rId2" Type="http://schemas.openxmlformats.org/officeDocument/2006/relationships/tags" Target="../tags/tag1422.xml"/><Relationship Id="rId16" Type="http://schemas.openxmlformats.org/officeDocument/2006/relationships/tags" Target="../tags/tag1436.xml"/><Relationship Id="rId20" Type="http://schemas.openxmlformats.org/officeDocument/2006/relationships/tags" Target="../tags/tag1440.xml"/><Relationship Id="rId1" Type="http://schemas.openxmlformats.org/officeDocument/2006/relationships/tags" Target="../tags/tag1421.xml"/><Relationship Id="rId6" Type="http://schemas.openxmlformats.org/officeDocument/2006/relationships/tags" Target="../tags/tag1426.xml"/><Relationship Id="rId11" Type="http://schemas.openxmlformats.org/officeDocument/2006/relationships/tags" Target="../tags/tag1431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425.xml"/><Relationship Id="rId15" Type="http://schemas.openxmlformats.org/officeDocument/2006/relationships/tags" Target="../tags/tag1435.xml"/><Relationship Id="rId23" Type="http://schemas.openxmlformats.org/officeDocument/2006/relationships/tags" Target="../tags/tag1443.xml"/><Relationship Id="rId10" Type="http://schemas.openxmlformats.org/officeDocument/2006/relationships/tags" Target="../tags/tag1430.xml"/><Relationship Id="rId19" Type="http://schemas.openxmlformats.org/officeDocument/2006/relationships/tags" Target="../tags/tag1439.xml"/><Relationship Id="rId4" Type="http://schemas.openxmlformats.org/officeDocument/2006/relationships/tags" Target="../tags/tag1424.xml"/><Relationship Id="rId9" Type="http://schemas.openxmlformats.org/officeDocument/2006/relationships/tags" Target="../tags/tag1429.xml"/><Relationship Id="rId14" Type="http://schemas.openxmlformats.org/officeDocument/2006/relationships/tags" Target="../tags/tag1434.xml"/><Relationship Id="rId22" Type="http://schemas.openxmlformats.org/officeDocument/2006/relationships/tags" Target="../tags/tag1442.xml"/><Relationship Id="rId27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slideLayout" Target="../slideLayouts/slideLayout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bitbucket.org/zeleznyj/linear-response-symmetry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tags" Target="../tags/tag115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9" Type="http://schemas.openxmlformats.org/officeDocument/2006/relationships/tags" Target="../tags/tag105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8" Type="http://schemas.openxmlformats.org/officeDocument/2006/relationships/tags" Target="../tags/tag84.xml"/><Relationship Id="rId51" Type="http://schemas.openxmlformats.org/officeDocument/2006/relationships/image" Target="../media/image3.png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1" Type="http://schemas.openxmlformats.org/officeDocument/2006/relationships/tags" Target="../tags/tag77.xml"/><Relationship Id="rId6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4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0.xml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tags" Target="../tags/tag174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42" Type="http://schemas.openxmlformats.org/officeDocument/2006/relationships/tags" Target="../tags/tag177.xml"/><Relationship Id="rId47" Type="http://schemas.openxmlformats.org/officeDocument/2006/relationships/image" Target="../media/image7.png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9" Type="http://schemas.openxmlformats.org/officeDocument/2006/relationships/tags" Target="../tags/tag164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tags" Target="../tags/tag175.xml"/><Relationship Id="rId45" Type="http://schemas.openxmlformats.org/officeDocument/2006/relationships/image" Target="../media/image5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tags" Target="../tags/tag178.xml"/><Relationship Id="rId48" Type="http://schemas.openxmlformats.org/officeDocument/2006/relationships/image" Target="../media/image8.png"/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image" Target="../media/image6.png"/><Relationship Id="rId20" Type="http://schemas.openxmlformats.org/officeDocument/2006/relationships/tags" Target="../tags/tag155.xml"/><Relationship Id="rId41" Type="http://schemas.openxmlformats.org/officeDocument/2006/relationships/tags" Target="../tags/tag1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B13709-2778-468B-9ABB-3B722EF82EA5}"/>
              </a:ext>
            </a:extLst>
          </p:cNvPr>
          <p:cNvCxnSpPr>
            <a:cxnSpLocks/>
          </p:cNvCxnSpPr>
          <p:nvPr/>
        </p:nvCxnSpPr>
        <p:spPr>
          <a:xfrm>
            <a:off x="1545531" y="3825101"/>
            <a:ext cx="91009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Shape 1">
            <a:extLst>
              <a:ext uri="{FF2B5EF4-FFF2-40B4-BE49-F238E27FC236}">
                <a16:creationId xmlns:a16="http://schemas.microsoft.com/office/drawing/2014/main" id="{6C93A0AC-E196-4197-B309-F81B96543A60}"/>
              </a:ext>
            </a:extLst>
          </p:cNvPr>
          <p:cNvSpPr txBox="1"/>
          <p:nvPr/>
        </p:nvSpPr>
        <p:spPr>
          <a:xfrm>
            <a:off x="1750620" y="2637249"/>
            <a:ext cx="8690760" cy="1187852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2060"/>
                </a:solidFill>
                <a:latin typeface="Calibri Light"/>
              </a:rPr>
              <a:t>Principles and Applications of Symmetry in Magnetism Summer School</a:t>
            </a: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2060"/>
                </a:solidFill>
                <a:latin typeface="Calibri Light"/>
              </a:rPr>
              <a:t>Lecture 3 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5CF7B-29E4-4E40-B1F9-52A5FAC66BAC}"/>
              </a:ext>
            </a:extLst>
          </p:cNvPr>
          <p:cNvSpPr txBox="1"/>
          <p:nvPr/>
        </p:nvSpPr>
        <p:spPr>
          <a:xfrm>
            <a:off x="2870898" y="3934964"/>
            <a:ext cx="645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81717"/>
                </a:solidFill>
              </a:rPr>
              <a:t>Jakub </a:t>
            </a:r>
            <a:r>
              <a:rPr lang="cs-CZ" sz="2000" b="1" dirty="0">
                <a:solidFill>
                  <a:srgbClr val="181717"/>
                </a:solidFill>
              </a:rPr>
              <a:t>Ž</a:t>
            </a:r>
            <a:r>
              <a:rPr lang="en-US" sz="2000" b="1" dirty="0" err="1">
                <a:solidFill>
                  <a:srgbClr val="181717"/>
                </a:solidFill>
              </a:rPr>
              <a:t>elezn</a:t>
            </a:r>
            <a:r>
              <a:rPr lang="cs-CZ" sz="2000" b="1" dirty="0">
                <a:solidFill>
                  <a:srgbClr val="181717"/>
                </a:solidFill>
              </a:rPr>
              <a:t>ý</a:t>
            </a:r>
            <a:endParaRPr lang="en-US" sz="2000" b="1" dirty="0">
              <a:solidFill>
                <a:srgbClr val="18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2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278" descr="\documentclass{article}&#10;\usepackage{amsmath}&#10;\usepackage{amsfonts}&#10;\pagestyle{empty}&#10;\begin{document}&#10;&#10;&#10;\begin{align*}&#10;  H(\mathbf{M}^1, \mathbf{M}^2,\ldots)&#10; = t \sum_{&lt;ab&gt;\alpha} c^\dagger_{a\alpha}c_{b\alpha} + J \sum_{a\alpha,\beta} ({\boldsymbol \sigma} \cdot \mathbf{M}^a)_{\alpha\beta}c^\dagger_{a\alpha}c_{a\beta}.&#10; \end{align*}&#10;&#10;&#10;\end{document}" title="IguanaTex Vector Display">
            <a:extLst>
              <a:ext uri="{FF2B5EF4-FFF2-40B4-BE49-F238E27FC236}">
                <a16:creationId xmlns:a16="http://schemas.microsoft.com/office/drawing/2014/main" id="{00AB534C-D168-BE03-9AD5-154E8AA3AC0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835029" y="2060795"/>
            <a:ext cx="6521941" cy="579130"/>
            <a:chOff x="5829460" y="3853633"/>
            <a:chExt cx="6521941" cy="579130"/>
          </a:xfrm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4C52811-C5DF-27BE-2BDA-3754F77D544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829460" y="3921200"/>
              <a:ext cx="213069" cy="172833"/>
            </a:xfrm>
            <a:custGeom>
              <a:avLst/>
              <a:gdLst>
                <a:gd name="connsiteX0" fmla="*/ 183314 w 213069"/>
                <a:gd name="connsiteY0" fmla="*/ 19570 h 172833"/>
                <a:gd name="connsiteX1" fmla="*/ 204570 w 213069"/>
                <a:gd name="connsiteY1" fmla="*/ 7929 h 172833"/>
                <a:gd name="connsiteX2" fmla="*/ 213174 w 213069"/>
                <a:gd name="connsiteY2" fmla="*/ 2868 h 172833"/>
                <a:gd name="connsiteX3" fmla="*/ 209631 w 213069"/>
                <a:gd name="connsiteY3" fmla="*/ 85 h 172833"/>
                <a:gd name="connsiteX4" fmla="*/ 177240 w 213069"/>
                <a:gd name="connsiteY4" fmla="*/ 844 h 172833"/>
                <a:gd name="connsiteX5" fmla="*/ 144597 w 213069"/>
                <a:gd name="connsiteY5" fmla="*/ 85 h 172833"/>
                <a:gd name="connsiteX6" fmla="*/ 139789 w 213069"/>
                <a:gd name="connsiteY6" fmla="*/ 5146 h 172833"/>
                <a:gd name="connsiteX7" fmla="*/ 146874 w 213069"/>
                <a:gd name="connsiteY7" fmla="*/ 7929 h 172833"/>
                <a:gd name="connsiteX8" fmla="*/ 156490 w 213069"/>
                <a:gd name="connsiteY8" fmla="*/ 8435 h 172833"/>
                <a:gd name="connsiteX9" fmla="*/ 163323 w 213069"/>
                <a:gd name="connsiteY9" fmla="*/ 12484 h 172833"/>
                <a:gd name="connsiteX10" fmla="*/ 162310 w 213069"/>
                <a:gd name="connsiteY10" fmla="*/ 17292 h 172833"/>
                <a:gd name="connsiteX11" fmla="*/ 147127 w 213069"/>
                <a:gd name="connsiteY11" fmla="*/ 79037 h 172833"/>
                <a:gd name="connsiteX12" fmla="*/ 69947 w 213069"/>
                <a:gd name="connsiteY12" fmla="*/ 79037 h 172833"/>
                <a:gd name="connsiteX13" fmla="*/ 84877 w 213069"/>
                <a:gd name="connsiteY13" fmla="*/ 19570 h 172833"/>
                <a:gd name="connsiteX14" fmla="*/ 106133 w 213069"/>
                <a:gd name="connsiteY14" fmla="*/ 7929 h 172833"/>
                <a:gd name="connsiteX15" fmla="*/ 114737 w 213069"/>
                <a:gd name="connsiteY15" fmla="*/ 2868 h 172833"/>
                <a:gd name="connsiteX16" fmla="*/ 111194 w 213069"/>
                <a:gd name="connsiteY16" fmla="*/ 85 h 172833"/>
                <a:gd name="connsiteX17" fmla="*/ 78804 w 213069"/>
                <a:gd name="connsiteY17" fmla="*/ 844 h 172833"/>
                <a:gd name="connsiteX18" fmla="*/ 46160 w 213069"/>
                <a:gd name="connsiteY18" fmla="*/ 85 h 172833"/>
                <a:gd name="connsiteX19" fmla="*/ 41352 w 213069"/>
                <a:gd name="connsiteY19" fmla="*/ 5146 h 172833"/>
                <a:gd name="connsiteX20" fmla="*/ 48437 w 213069"/>
                <a:gd name="connsiteY20" fmla="*/ 7929 h 172833"/>
                <a:gd name="connsiteX21" fmla="*/ 58053 w 213069"/>
                <a:gd name="connsiteY21" fmla="*/ 8435 h 172833"/>
                <a:gd name="connsiteX22" fmla="*/ 64886 w 213069"/>
                <a:gd name="connsiteY22" fmla="*/ 12484 h 172833"/>
                <a:gd name="connsiteX23" fmla="*/ 63873 w 213069"/>
                <a:gd name="connsiteY23" fmla="*/ 17292 h 172833"/>
                <a:gd name="connsiteX24" fmla="*/ 29965 w 213069"/>
                <a:gd name="connsiteY24" fmla="*/ 153181 h 172833"/>
                <a:gd name="connsiteX25" fmla="*/ 6937 w 213069"/>
                <a:gd name="connsiteY25" fmla="*/ 165074 h 172833"/>
                <a:gd name="connsiteX26" fmla="*/ 105 w 213069"/>
                <a:gd name="connsiteY26" fmla="*/ 170135 h 172833"/>
                <a:gd name="connsiteX27" fmla="*/ 3647 w 213069"/>
                <a:gd name="connsiteY27" fmla="*/ 172919 h 172833"/>
                <a:gd name="connsiteX28" fmla="*/ 35785 w 213069"/>
                <a:gd name="connsiteY28" fmla="*/ 172159 h 172833"/>
                <a:gd name="connsiteX29" fmla="*/ 51980 w 213069"/>
                <a:gd name="connsiteY29" fmla="*/ 172412 h 172833"/>
                <a:gd name="connsiteX30" fmla="*/ 68428 w 213069"/>
                <a:gd name="connsiteY30" fmla="*/ 172919 h 172833"/>
                <a:gd name="connsiteX31" fmla="*/ 73489 w 213069"/>
                <a:gd name="connsiteY31" fmla="*/ 167858 h 172833"/>
                <a:gd name="connsiteX32" fmla="*/ 66404 w 213069"/>
                <a:gd name="connsiteY32" fmla="*/ 165074 h 172833"/>
                <a:gd name="connsiteX33" fmla="*/ 49956 w 213069"/>
                <a:gd name="connsiteY33" fmla="*/ 160519 h 172833"/>
                <a:gd name="connsiteX34" fmla="*/ 50715 w 213069"/>
                <a:gd name="connsiteY34" fmla="*/ 156217 h 172833"/>
                <a:gd name="connsiteX35" fmla="*/ 67922 w 213069"/>
                <a:gd name="connsiteY35" fmla="*/ 86881 h 172833"/>
                <a:gd name="connsiteX36" fmla="*/ 145103 w 213069"/>
                <a:gd name="connsiteY36" fmla="*/ 86881 h 172833"/>
                <a:gd name="connsiteX37" fmla="*/ 127642 w 213069"/>
                <a:gd name="connsiteY37" fmla="*/ 156723 h 172833"/>
                <a:gd name="connsiteX38" fmla="*/ 104615 w 213069"/>
                <a:gd name="connsiteY38" fmla="*/ 165074 h 172833"/>
                <a:gd name="connsiteX39" fmla="*/ 98542 w 213069"/>
                <a:gd name="connsiteY39" fmla="*/ 170135 h 172833"/>
                <a:gd name="connsiteX40" fmla="*/ 102084 w 213069"/>
                <a:gd name="connsiteY40" fmla="*/ 172919 h 172833"/>
                <a:gd name="connsiteX41" fmla="*/ 134222 w 213069"/>
                <a:gd name="connsiteY41" fmla="*/ 172159 h 172833"/>
                <a:gd name="connsiteX42" fmla="*/ 150417 w 213069"/>
                <a:gd name="connsiteY42" fmla="*/ 172412 h 172833"/>
                <a:gd name="connsiteX43" fmla="*/ 166865 w 213069"/>
                <a:gd name="connsiteY43" fmla="*/ 172919 h 172833"/>
                <a:gd name="connsiteX44" fmla="*/ 171926 w 213069"/>
                <a:gd name="connsiteY44" fmla="*/ 167858 h 172833"/>
                <a:gd name="connsiteX45" fmla="*/ 164841 w 213069"/>
                <a:gd name="connsiteY45" fmla="*/ 165074 h 172833"/>
                <a:gd name="connsiteX46" fmla="*/ 148393 w 213069"/>
                <a:gd name="connsiteY46" fmla="*/ 160519 h 172833"/>
                <a:gd name="connsiteX47" fmla="*/ 149152 w 213069"/>
                <a:gd name="connsiteY47" fmla="*/ 156217 h 172833"/>
                <a:gd name="connsiteX48" fmla="*/ 183314 w 213069"/>
                <a:gd name="connsiteY48" fmla="*/ 19570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9" h="172833">
                  <a:moveTo>
                    <a:pt x="183314" y="19570"/>
                  </a:moveTo>
                  <a:cubicBezTo>
                    <a:pt x="185591" y="10460"/>
                    <a:pt x="186097" y="7929"/>
                    <a:pt x="204570" y="7929"/>
                  </a:cubicBezTo>
                  <a:cubicBezTo>
                    <a:pt x="211149" y="7929"/>
                    <a:pt x="213174" y="7929"/>
                    <a:pt x="213174" y="2868"/>
                  </a:cubicBezTo>
                  <a:cubicBezTo>
                    <a:pt x="213174" y="85"/>
                    <a:pt x="210390" y="85"/>
                    <a:pt x="209631" y="85"/>
                  </a:cubicBezTo>
                  <a:cubicBezTo>
                    <a:pt x="202546" y="85"/>
                    <a:pt x="184326" y="844"/>
                    <a:pt x="177240" y="844"/>
                  </a:cubicBezTo>
                  <a:cubicBezTo>
                    <a:pt x="169902" y="844"/>
                    <a:pt x="151935" y="85"/>
                    <a:pt x="144597" y="85"/>
                  </a:cubicBezTo>
                  <a:cubicBezTo>
                    <a:pt x="142572" y="85"/>
                    <a:pt x="139789" y="85"/>
                    <a:pt x="139789" y="5146"/>
                  </a:cubicBezTo>
                  <a:cubicBezTo>
                    <a:pt x="139789" y="7929"/>
                    <a:pt x="142066" y="7929"/>
                    <a:pt x="146874" y="7929"/>
                  </a:cubicBezTo>
                  <a:cubicBezTo>
                    <a:pt x="147380" y="7929"/>
                    <a:pt x="152188" y="7929"/>
                    <a:pt x="156490" y="8435"/>
                  </a:cubicBezTo>
                  <a:cubicBezTo>
                    <a:pt x="161045" y="8941"/>
                    <a:pt x="163323" y="9195"/>
                    <a:pt x="163323" y="12484"/>
                  </a:cubicBezTo>
                  <a:cubicBezTo>
                    <a:pt x="163323" y="13496"/>
                    <a:pt x="163070" y="14002"/>
                    <a:pt x="162310" y="17292"/>
                  </a:cubicBezTo>
                  <a:lnTo>
                    <a:pt x="147127" y="79037"/>
                  </a:lnTo>
                  <a:lnTo>
                    <a:pt x="69947" y="79037"/>
                  </a:lnTo>
                  <a:lnTo>
                    <a:pt x="84877" y="19570"/>
                  </a:lnTo>
                  <a:cubicBezTo>
                    <a:pt x="87154" y="10460"/>
                    <a:pt x="87913" y="7929"/>
                    <a:pt x="106133" y="7929"/>
                  </a:cubicBezTo>
                  <a:cubicBezTo>
                    <a:pt x="112712" y="7929"/>
                    <a:pt x="114737" y="7929"/>
                    <a:pt x="114737" y="2868"/>
                  </a:cubicBezTo>
                  <a:cubicBezTo>
                    <a:pt x="114737" y="85"/>
                    <a:pt x="111953" y="85"/>
                    <a:pt x="111194" y="85"/>
                  </a:cubicBezTo>
                  <a:cubicBezTo>
                    <a:pt x="104109" y="85"/>
                    <a:pt x="85889" y="844"/>
                    <a:pt x="78804" y="844"/>
                  </a:cubicBezTo>
                  <a:cubicBezTo>
                    <a:pt x="71465" y="844"/>
                    <a:pt x="53498" y="85"/>
                    <a:pt x="46160" y="85"/>
                  </a:cubicBezTo>
                  <a:cubicBezTo>
                    <a:pt x="44136" y="85"/>
                    <a:pt x="41352" y="85"/>
                    <a:pt x="41352" y="5146"/>
                  </a:cubicBezTo>
                  <a:cubicBezTo>
                    <a:pt x="41352" y="7929"/>
                    <a:pt x="43629" y="7929"/>
                    <a:pt x="48437" y="7929"/>
                  </a:cubicBezTo>
                  <a:cubicBezTo>
                    <a:pt x="48943" y="7929"/>
                    <a:pt x="53751" y="7929"/>
                    <a:pt x="58053" y="8435"/>
                  </a:cubicBezTo>
                  <a:cubicBezTo>
                    <a:pt x="62608" y="8941"/>
                    <a:pt x="64886" y="9195"/>
                    <a:pt x="64886" y="12484"/>
                  </a:cubicBezTo>
                  <a:cubicBezTo>
                    <a:pt x="64886" y="13496"/>
                    <a:pt x="64633" y="14256"/>
                    <a:pt x="63873" y="17292"/>
                  </a:cubicBezTo>
                  <a:lnTo>
                    <a:pt x="29965" y="153181"/>
                  </a:lnTo>
                  <a:cubicBezTo>
                    <a:pt x="27434" y="163050"/>
                    <a:pt x="26928" y="165074"/>
                    <a:pt x="6937" y="165074"/>
                  </a:cubicBezTo>
                  <a:cubicBezTo>
                    <a:pt x="2382" y="165074"/>
                    <a:pt x="105" y="165074"/>
                    <a:pt x="105" y="170135"/>
                  </a:cubicBezTo>
                  <a:cubicBezTo>
                    <a:pt x="105" y="172919"/>
                    <a:pt x="3141" y="172919"/>
                    <a:pt x="3647" y="172919"/>
                  </a:cubicBezTo>
                  <a:cubicBezTo>
                    <a:pt x="10733" y="172919"/>
                    <a:pt x="28699" y="172159"/>
                    <a:pt x="35785" y="172159"/>
                  </a:cubicBezTo>
                  <a:cubicBezTo>
                    <a:pt x="41099" y="172159"/>
                    <a:pt x="46666" y="172412"/>
                    <a:pt x="51980" y="172412"/>
                  </a:cubicBezTo>
                  <a:cubicBezTo>
                    <a:pt x="57547" y="172412"/>
                    <a:pt x="63114" y="172919"/>
                    <a:pt x="68428" y="172919"/>
                  </a:cubicBezTo>
                  <a:cubicBezTo>
                    <a:pt x="70453" y="172919"/>
                    <a:pt x="73489" y="172919"/>
                    <a:pt x="73489" y="167858"/>
                  </a:cubicBezTo>
                  <a:cubicBezTo>
                    <a:pt x="73489" y="165074"/>
                    <a:pt x="71212" y="165074"/>
                    <a:pt x="66404" y="165074"/>
                  </a:cubicBezTo>
                  <a:cubicBezTo>
                    <a:pt x="57041" y="165074"/>
                    <a:pt x="49956" y="165074"/>
                    <a:pt x="49956" y="160519"/>
                  </a:cubicBezTo>
                  <a:cubicBezTo>
                    <a:pt x="49956" y="159001"/>
                    <a:pt x="50462" y="157736"/>
                    <a:pt x="50715" y="156217"/>
                  </a:cubicBezTo>
                  <a:lnTo>
                    <a:pt x="67922" y="86881"/>
                  </a:lnTo>
                  <a:lnTo>
                    <a:pt x="145103" y="86881"/>
                  </a:lnTo>
                  <a:cubicBezTo>
                    <a:pt x="134475" y="128888"/>
                    <a:pt x="128655" y="152928"/>
                    <a:pt x="127642" y="156723"/>
                  </a:cubicBezTo>
                  <a:cubicBezTo>
                    <a:pt x="125112" y="164821"/>
                    <a:pt x="120304" y="165074"/>
                    <a:pt x="104615" y="165074"/>
                  </a:cubicBezTo>
                  <a:cubicBezTo>
                    <a:pt x="100819" y="165074"/>
                    <a:pt x="98542" y="165074"/>
                    <a:pt x="98542" y="170135"/>
                  </a:cubicBezTo>
                  <a:cubicBezTo>
                    <a:pt x="98542" y="172919"/>
                    <a:pt x="101578" y="172919"/>
                    <a:pt x="102084" y="172919"/>
                  </a:cubicBezTo>
                  <a:cubicBezTo>
                    <a:pt x="109170" y="172919"/>
                    <a:pt x="127136" y="172159"/>
                    <a:pt x="134222" y="172159"/>
                  </a:cubicBezTo>
                  <a:cubicBezTo>
                    <a:pt x="139536" y="172159"/>
                    <a:pt x="145103" y="172412"/>
                    <a:pt x="150417" y="172412"/>
                  </a:cubicBezTo>
                  <a:cubicBezTo>
                    <a:pt x="155984" y="172412"/>
                    <a:pt x="161551" y="172919"/>
                    <a:pt x="166865" y="172919"/>
                  </a:cubicBezTo>
                  <a:cubicBezTo>
                    <a:pt x="168890" y="172919"/>
                    <a:pt x="171926" y="172919"/>
                    <a:pt x="171926" y="167858"/>
                  </a:cubicBezTo>
                  <a:cubicBezTo>
                    <a:pt x="171926" y="165074"/>
                    <a:pt x="169649" y="165074"/>
                    <a:pt x="164841" y="165074"/>
                  </a:cubicBezTo>
                  <a:cubicBezTo>
                    <a:pt x="155478" y="165074"/>
                    <a:pt x="148393" y="165074"/>
                    <a:pt x="148393" y="160519"/>
                  </a:cubicBezTo>
                  <a:cubicBezTo>
                    <a:pt x="148393" y="159001"/>
                    <a:pt x="148899" y="157736"/>
                    <a:pt x="149152" y="156217"/>
                  </a:cubicBezTo>
                  <a:lnTo>
                    <a:pt x="183314" y="195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789A301-D5FC-7FEB-49D4-67928F0A809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075552" y="3904245"/>
              <a:ext cx="58707" cy="253051"/>
            </a:xfrm>
            <a:custGeom>
              <a:avLst/>
              <a:gdLst>
                <a:gd name="connsiteX0" fmla="*/ 58822 w 58707"/>
                <a:gd name="connsiteY0" fmla="*/ 250605 h 253051"/>
                <a:gd name="connsiteX1" fmla="*/ 54520 w 58707"/>
                <a:gd name="connsiteY1" fmla="*/ 245038 h 253051"/>
                <a:gd name="connsiteX2" fmla="*/ 14791 w 58707"/>
                <a:gd name="connsiteY2" fmla="*/ 126610 h 253051"/>
                <a:gd name="connsiteX3" fmla="*/ 55532 w 58707"/>
                <a:gd name="connsiteY3" fmla="*/ 6917 h 253051"/>
                <a:gd name="connsiteX4" fmla="*/ 58822 w 58707"/>
                <a:gd name="connsiteY4" fmla="*/ 2615 h 253051"/>
                <a:gd name="connsiteX5" fmla="*/ 56291 w 58707"/>
                <a:gd name="connsiteY5" fmla="*/ 85 h 253051"/>
                <a:gd name="connsiteX6" fmla="*/ 16056 w 58707"/>
                <a:gd name="connsiteY6" fmla="*/ 49430 h 253051"/>
                <a:gd name="connsiteX7" fmla="*/ 114 w 58707"/>
                <a:gd name="connsiteY7" fmla="*/ 126610 h 253051"/>
                <a:gd name="connsiteX8" fmla="*/ 16815 w 58707"/>
                <a:gd name="connsiteY8" fmla="*/ 205562 h 253051"/>
                <a:gd name="connsiteX9" fmla="*/ 56291 w 58707"/>
                <a:gd name="connsiteY9" fmla="*/ 253136 h 253051"/>
                <a:gd name="connsiteX10" fmla="*/ 58822 w 58707"/>
                <a:gd name="connsiteY10" fmla="*/ 25060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22" y="250605"/>
                  </a:moveTo>
                  <a:cubicBezTo>
                    <a:pt x="58822" y="249846"/>
                    <a:pt x="58822" y="249340"/>
                    <a:pt x="54520" y="245038"/>
                  </a:cubicBezTo>
                  <a:cubicBezTo>
                    <a:pt x="22888" y="213154"/>
                    <a:pt x="14791" y="165327"/>
                    <a:pt x="14791" y="126610"/>
                  </a:cubicBezTo>
                  <a:cubicBezTo>
                    <a:pt x="14791" y="82579"/>
                    <a:pt x="24407" y="38548"/>
                    <a:pt x="55532" y="6917"/>
                  </a:cubicBezTo>
                  <a:cubicBezTo>
                    <a:pt x="58822" y="3880"/>
                    <a:pt x="58822" y="3374"/>
                    <a:pt x="58822" y="2615"/>
                  </a:cubicBezTo>
                  <a:cubicBezTo>
                    <a:pt x="58822" y="844"/>
                    <a:pt x="57809" y="85"/>
                    <a:pt x="56291" y="85"/>
                  </a:cubicBezTo>
                  <a:cubicBezTo>
                    <a:pt x="53761" y="85"/>
                    <a:pt x="30986" y="17292"/>
                    <a:pt x="16056" y="49430"/>
                  </a:cubicBezTo>
                  <a:cubicBezTo>
                    <a:pt x="3150" y="77265"/>
                    <a:pt x="114" y="105354"/>
                    <a:pt x="114" y="126610"/>
                  </a:cubicBezTo>
                  <a:cubicBezTo>
                    <a:pt x="114" y="146348"/>
                    <a:pt x="2897" y="176967"/>
                    <a:pt x="16815" y="205562"/>
                  </a:cubicBezTo>
                  <a:cubicBezTo>
                    <a:pt x="31998" y="236687"/>
                    <a:pt x="53761" y="253136"/>
                    <a:pt x="56291" y="253136"/>
                  </a:cubicBezTo>
                  <a:cubicBezTo>
                    <a:pt x="57809" y="253136"/>
                    <a:pt x="58822" y="252377"/>
                    <a:pt x="58822" y="25060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A157536F-3E63-C8D9-C78A-92B262DDCCE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59031" y="3920440"/>
              <a:ext cx="255834" cy="173593"/>
            </a:xfrm>
            <a:custGeom>
              <a:avLst/>
              <a:gdLst>
                <a:gd name="connsiteX0" fmla="*/ 128161 w 255834"/>
                <a:gd name="connsiteY0" fmla="*/ 140275 h 173593"/>
                <a:gd name="connsiteX1" fmla="*/ 67429 w 255834"/>
                <a:gd name="connsiteY1" fmla="*/ 6411 h 173593"/>
                <a:gd name="connsiteX2" fmla="*/ 56295 w 255834"/>
                <a:gd name="connsiteY2" fmla="*/ 85 h 173593"/>
                <a:gd name="connsiteX3" fmla="*/ 118 w 255834"/>
                <a:gd name="connsiteY3" fmla="*/ 85 h 173593"/>
                <a:gd name="connsiteX4" fmla="*/ 118 w 255834"/>
                <a:gd name="connsiteY4" fmla="*/ 11978 h 173593"/>
                <a:gd name="connsiteX5" fmla="*/ 27447 w 255834"/>
                <a:gd name="connsiteY5" fmla="*/ 11978 h 173593"/>
                <a:gd name="connsiteX6" fmla="*/ 27447 w 255834"/>
                <a:gd name="connsiteY6" fmla="*/ 154446 h 173593"/>
                <a:gd name="connsiteX7" fmla="*/ 20109 w 255834"/>
                <a:gd name="connsiteY7" fmla="*/ 161025 h 173593"/>
                <a:gd name="connsiteX8" fmla="*/ 6444 w 255834"/>
                <a:gd name="connsiteY8" fmla="*/ 161784 h 173593"/>
                <a:gd name="connsiteX9" fmla="*/ 118 w 255834"/>
                <a:gd name="connsiteY9" fmla="*/ 161784 h 173593"/>
                <a:gd name="connsiteX10" fmla="*/ 118 w 255834"/>
                <a:gd name="connsiteY10" fmla="*/ 173678 h 173593"/>
                <a:gd name="connsiteX11" fmla="*/ 34026 w 255834"/>
                <a:gd name="connsiteY11" fmla="*/ 172919 h 173593"/>
                <a:gd name="connsiteX12" fmla="*/ 68188 w 255834"/>
                <a:gd name="connsiteY12" fmla="*/ 173678 h 173593"/>
                <a:gd name="connsiteX13" fmla="*/ 68188 w 255834"/>
                <a:gd name="connsiteY13" fmla="*/ 161784 h 173593"/>
                <a:gd name="connsiteX14" fmla="*/ 61862 w 255834"/>
                <a:gd name="connsiteY14" fmla="*/ 161784 h 173593"/>
                <a:gd name="connsiteX15" fmla="*/ 48450 w 255834"/>
                <a:gd name="connsiteY15" fmla="*/ 161025 h 173593"/>
                <a:gd name="connsiteX16" fmla="*/ 40859 w 255834"/>
                <a:gd name="connsiteY16" fmla="*/ 154446 h 173593"/>
                <a:gd name="connsiteX17" fmla="*/ 40859 w 255834"/>
                <a:gd name="connsiteY17" fmla="*/ 15268 h 173593"/>
                <a:gd name="connsiteX18" fmla="*/ 41112 w 255834"/>
                <a:gd name="connsiteY18" fmla="*/ 15268 h 173593"/>
                <a:gd name="connsiteX19" fmla="*/ 109942 w 255834"/>
                <a:gd name="connsiteY19" fmla="*/ 167351 h 173593"/>
                <a:gd name="connsiteX20" fmla="*/ 118039 w 255834"/>
                <a:gd name="connsiteY20" fmla="*/ 173678 h 173593"/>
                <a:gd name="connsiteX21" fmla="*/ 126137 w 255834"/>
                <a:gd name="connsiteY21" fmla="*/ 167604 h 173593"/>
                <a:gd name="connsiteX22" fmla="*/ 196738 w 255834"/>
                <a:gd name="connsiteY22" fmla="*/ 11978 h 173593"/>
                <a:gd name="connsiteX23" fmla="*/ 196991 w 255834"/>
                <a:gd name="connsiteY23" fmla="*/ 11978 h 173593"/>
                <a:gd name="connsiteX24" fmla="*/ 196991 w 255834"/>
                <a:gd name="connsiteY24" fmla="*/ 161784 h 173593"/>
                <a:gd name="connsiteX25" fmla="*/ 169662 w 255834"/>
                <a:gd name="connsiteY25" fmla="*/ 161784 h 173593"/>
                <a:gd name="connsiteX26" fmla="*/ 169662 w 255834"/>
                <a:gd name="connsiteY26" fmla="*/ 173678 h 173593"/>
                <a:gd name="connsiteX27" fmla="*/ 212681 w 255834"/>
                <a:gd name="connsiteY27" fmla="*/ 172919 h 173593"/>
                <a:gd name="connsiteX28" fmla="*/ 255952 w 255834"/>
                <a:gd name="connsiteY28" fmla="*/ 173678 h 173593"/>
                <a:gd name="connsiteX29" fmla="*/ 255952 w 255834"/>
                <a:gd name="connsiteY29" fmla="*/ 161784 h 173593"/>
                <a:gd name="connsiteX30" fmla="*/ 228623 w 255834"/>
                <a:gd name="connsiteY30" fmla="*/ 161784 h 173593"/>
                <a:gd name="connsiteX31" fmla="*/ 228623 w 255834"/>
                <a:gd name="connsiteY31" fmla="*/ 11978 h 173593"/>
                <a:gd name="connsiteX32" fmla="*/ 255952 w 255834"/>
                <a:gd name="connsiteY32" fmla="*/ 11978 h 173593"/>
                <a:gd name="connsiteX33" fmla="*/ 255952 w 255834"/>
                <a:gd name="connsiteY33" fmla="*/ 85 h 173593"/>
                <a:gd name="connsiteX34" fmla="*/ 200028 w 255834"/>
                <a:gd name="connsiteY34" fmla="*/ 85 h 173593"/>
                <a:gd name="connsiteX35" fmla="*/ 188894 w 255834"/>
                <a:gd name="connsiteY35" fmla="*/ 6411 h 173593"/>
                <a:gd name="connsiteX36" fmla="*/ 128161 w 255834"/>
                <a:gd name="connsiteY36" fmla="*/ 140275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73593">
                  <a:moveTo>
                    <a:pt x="128161" y="140275"/>
                  </a:moveTo>
                  <a:lnTo>
                    <a:pt x="67429" y="6411"/>
                  </a:lnTo>
                  <a:cubicBezTo>
                    <a:pt x="64646" y="85"/>
                    <a:pt x="61862" y="85"/>
                    <a:pt x="56295" y="85"/>
                  </a:cubicBezTo>
                  <a:lnTo>
                    <a:pt x="118" y="85"/>
                  </a:lnTo>
                  <a:lnTo>
                    <a:pt x="118" y="11978"/>
                  </a:lnTo>
                  <a:lnTo>
                    <a:pt x="27447" y="11978"/>
                  </a:lnTo>
                  <a:lnTo>
                    <a:pt x="27447" y="154446"/>
                  </a:lnTo>
                  <a:cubicBezTo>
                    <a:pt x="27447" y="160013"/>
                    <a:pt x="27194" y="160266"/>
                    <a:pt x="20109" y="161025"/>
                  </a:cubicBezTo>
                  <a:cubicBezTo>
                    <a:pt x="14035" y="161784"/>
                    <a:pt x="13529" y="161784"/>
                    <a:pt x="6444" y="161784"/>
                  </a:cubicBezTo>
                  <a:lnTo>
                    <a:pt x="118" y="161784"/>
                  </a:lnTo>
                  <a:lnTo>
                    <a:pt x="118" y="173678"/>
                  </a:lnTo>
                  <a:cubicBezTo>
                    <a:pt x="9734" y="172919"/>
                    <a:pt x="24157" y="172919"/>
                    <a:pt x="34026" y="172919"/>
                  </a:cubicBezTo>
                  <a:cubicBezTo>
                    <a:pt x="44655" y="172919"/>
                    <a:pt x="57813" y="172919"/>
                    <a:pt x="68188" y="173678"/>
                  </a:cubicBezTo>
                  <a:lnTo>
                    <a:pt x="68188" y="161784"/>
                  </a:lnTo>
                  <a:lnTo>
                    <a:pt x="61862" y="161784"/>
                  </a:lnTo>
                  <a:cubicBezTo>
                    <a:pt x="57307" y="161784"/>
                    <a:pt x="53005" y="161531"/>
                    <a:pt x="48450" y="161025"/>
                  </a:cubicBezTo>
                  <a:cubicBezTo>
                    <a:pt x="41112" y="160266"/>
                    <a:pt x="40859" y="160013"/>
                    <a:pt x="40859" y="154446"/>
                  </a:cubicBezTo>
                  <a:lnTo>
                    <a:pt x="40859" y="15268"/>
                  </a:lnTo>
                  <a:lnTo>
                    <a:pt x="41112" y="15268"/>
                  </a:lnTo>
                  <a:lnTo>
                    <a:pt x="109942" y="167351"/>
                  </a:lnTo>
                  <a:cubicBezTo>
                    <a:pt x="112219" y="172412"/>
                    <a:pt x="115256" y="173678"/>
                    <a:pt x="118039" y="173678"/>
                  </a:cubicBezTo>
                  <a:cubicBezTo>
                    <a:pt x="123100" y="173678"/>
                    <a:pt x="125125" y="169882"/>
                    <a:pt x="126137" y="167604"/>
                  </a:cubicBezTo>
                  <a:lnTo>
                    <a:pt x="196738" y="11978"/>
                  </a:lnTo>
                  <a:lnTo>
                    <a:pt x="196991" y="11978"/>
                  </a:lnTo>
                  <a:lnTo>
                    <a:pt x="196991" y="161784"/>
                  </a:lnTo>
                  <a:lnTo>
                    <a:pt x="169662" y="161784"/>
                  </a:lnTo>
                  <a:lnTo>
                    <a:pt x="169662" y="173678"/>
                  </a:lnTo>
                  <a:cubicBezTo>
                    <a:pt x="178772" y="172919"/>
                    <a:pt x="202305" y="172919"/>
                    <a:pt x="212681" y="172919"/>
                  </a:cubicBezTo>
                  <a:cubicBezTo>
                    <a:pt x="223056" y="172919"/>
                    <a:pt x="246842" y="172919"/>
                    <a:pt x="255952" y="173678"/>
                  </a:cubicBezTo>
                  <a:lnTo>
                    <a:pt x="255952" y="161784"/>
                  </a:lnTo>
                  <a:lnTo>
                    <a:pt x="228623" y="161784"/>
                  </a:lnTo>
                  <a:lnTo>
                    <a:pt x="228623" y="11978"/>
                  </a:lnTo>
                  <a:lnTo>
                    <a:pt x="255952" y="11978"/>
                  </a:lnTo>
                  <a:lnTo>
                    <a:pt x="255952" y="85"/>
                  </a:lnTo>
                  <a:lnTo>
                    <a:pt x="200028" y="85"/>
                  </a:lnTo>
                  <a:cubicBezTo>
                    <a:pt x="194461" y="85"/>
                    <a:pt x="191677" y="85"/>
                    <a:pt x="188894" y="6411"/>
                  </a:cubicBezTo>
                  <a:lnTo>
                    <a:pt x="128161" y="1402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CF0871B-9D7C-A61B-8C67-9FD566B5B8E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444463" y="3871933"/>
              <a:ext cx="64477" cy="117618"/>
            </a:xfrm>
            <a:custGeom>
              <a:avLst/>
              <a:gdLst>
                <a:gd name="connsiteX0" fmla="*/ 40161 w 64477"/>
                <a:gd name="connsiteY0" fmla="*/ 5040 h 117618"/>
                <a:gd name="connsiteX1" fmla="*/ 34847 w 64477"/>
                <a:gd name="connsiteY1" fmla="*/ 81 h 117618"/>
                <a:gd name="connsiteX2" fmla="*/ 128 w 64477"/>
                <a:gd name="connsiteY2" fmla="*/ 11417 h 117618"/>
                <a:gd name="connsiteX3" fmla="*/ 128 w 64477"/>
                <a:gd name="connsiteY3" fmla="*/ 17794 h 117618"/>
                <a:gd name="connsiteX4" fmla="*/ 25813 w 64477"/>
                <a:gd name="connsiteY4" fmla="*/ 12834 h 117618"/>
                <a:gd name="connsiteX5" fmla="*/ 25813 w 64477"/>
                <a:gd name="connsiteY5" fmla="*/ 103174 h 117618"/>
                <a:gd name="connsiteX6" fmla="*/ 8100 w 64477"/>
                <a:gd name="connsiteY6" fmla="*/ 111322 h 117618"/>
                <a:gd name="connsiteX7" fmla="*/ 1368 w 64477"/>
                <a:gd name="connsiteY7" fmla="*/ 111322 h 117618"/>
                <a:gd name="connsiteX8" fmla="*/ 1368 w 64477"/>
                <a:gd name="connsiteY8" fmla="*/ 117699 h 117618"/>
                <a:gd name="connsiteX9" fmla="*/ 32899 w 64477"/>
                <a:gd name="connsiteY9" fmla="*/ 116990 h 117618"/>
                <a:gd name="connsiteX10" fmla="*/ 64606 w 64477"/>
                <a:gd name="connsiteY10" fmla="*/ 117699 h 117618"/>
                <a:gd name="connsiteX11" fmla="*/ 64606 w 64477"/>
                <a:gd name="connsiteY11" fmla="*/ 111322 h 117618"/>
                <a:gd name="connsiteX12" fmla="*/ 57875 w 64477"/>
                <a:gd name="connsiteY12" fmla="*/ 111322 h 117618"/>
                <a:gd name="connsiteX13" fmla="*/ 40161 w 64477"/>
                <a:gd name="connsiteY13" fmla="*/ 103174 h 117618"/>
                <a:gd name="connsiteX14" fmla="*/ 40161 w 64477"/>
                <a:gd name="connsiteY14" fmla="*/ 504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161" y="5040"/>
                  </a:moveTo>
                  <a:cubicBezTo>
                    <a:pt x="40161" y="258"/>
                    <a:pt x="39807" y="81"/>
                    <a:pt x="34847" y="81"/>
                  </a:cubicBezTo>
                  <a:cubicBezTo>
                    <a:pt x="23510" y="11240"/>
                    <a:pt x="7391" y="11417"/>
                    <a:pt x="128" y="11417"/>
                  </a:cubicBezTo>
                  <a:lnTo>
                    <a:pt x="128" y="17794"/>
                  </a:lnTo>
                  <a:cubicBezTo>
                    <a:pt x="4380" y="17794"/>
                    <a:pt x="16071" y="17794"/>
                    <a:pt x="25813" y="12834"/>
                  </a:cubicBezTo>
                  <a:lnTo>
                    <a:pt x="25813" y="103174"/>
                  </a:lnTo>
                  <a:cubicBezTo>
                    <a:pt x="25813" y="109019"/>
                    <a:pt x="25813" y="111322"/>
                    <a:pt x="8100" y="111322"/>
                  </a:cubicBezTo>
                  <a:lnTo>
                    <a:pt x="1368" y="111322"/>
                  </a:lnTo>
                  <a:lnTo>
                    <a:pt x="1368" y="117699"/>
                  </a:lnTo>
                  <a:cubicBezTo>
                    <a:pt x="4557" y="117522"/>
                    <a:pt x="26345" y="116990"/>
                    <a:pt x="32899" y="116990"/>
                  </a:cubicBezTo>
                  <a:cubicBezTo>
                    <a:pt x="38390" y="116990"/>
                    <a:pt x="60709" y="117522"/>
                    <a:pt x="64606" y="117699"/>
                  </a:cubicBezTo>
                  <a:lnTo>
                    <a:pt x="64606" y="111322"/>
                  </a:lnTo>
                  <a:lnTo>
                    <a:pt x="57875" y="111322"/>
                  </a:lnTo>
                  <a:cubicBezTo>
                    <a:pt x="40161" y="111322"/>
                    <a:pt x="40161" y="109019"/>
                    <a:pt x="40161" y="103174"/>
                  </a:cubicBezTo>
                  <a:lnTo>
                    <a:pt x="40161" y="50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92CF4E-0408-6F5A-7244-482F3589BFF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560439" y="4067210"/>
              <a:ext cx="29606" cy="75662"/>
            </a:xfrm>
            <a:custGeom>
              <a:avLst/>
              <a:gdLst>
                <a:gd name="connsiteX0" fmla="*/ 29740 w 29606"/>
                <a:gd name="connsiteY0" fmla="*/ 26655 h 75662"/>
                <a:gd name="connsiteX1" fmla="*/ 13545 w 29606"/>
                <a:gd name="connsiteY1" fmla="*/ 85 h 75662"/>
                <a:gd name="connsiteX2" fmla="*/ 133 w 29606"/>
                <a:gd name="connsiteY2" fmla="*/ 13496 h 75662"/>
                <a:gd name="connsiteX3" fmla="*/ 13545 w 29606"/>
                <a:gd name="connsiteY3" fmla="*/ 26908 h 75662"/>
                <a:gd name="connsiteX4" fmla="*/ 22401 w 29606"/>
                <a:gd name="connsiteY4" fmla="*/ 23618 h 75662"/>
                <a:gd name="connsiteX5" fmla="*/ 23667 w 29606"/>
                <a:gd name="connsiteY5" fmla="*/ 22859 h 75662"/>
                <a:gd name="connsiteX6" fmla="*/ 24173 w 29606"/>
                <a:gd name="connsiteY6" fmla="*/ 26655 h 75662"/>
                <a:gd name="connsiteX7" fmla="*/ 6965 w 29606"/>
                <a:gd name="connsiteY7" fmla="*/ 68915 h 75662"/>
                <a:gd name="connsiteX8" fmla="*/ 4182 w 29606"/>
                <a:gd name="connsiteY8" fmla="*/ 72963 h 75662"/>
                <a:gd name="connsiteX9" fmla="*/ 6712 w 29606"/>
                <a:gd name="connsiteY9" fmla="*/ 75747 h 75662"/>
                <a:gd name="connsiteX10" fmla="*/ 29740 w 29606"/>
                <a:gd name="connsiteY10" fmla="*/ 26655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40" y="26655"/>
                  </a:moveTo>
                  <a:cubicBezTo>
                    <a:pt x="29740" y="9954"/>
                    <a:pt x="23414" y="85"/>
                    <a:pt x="13545" y="85"/>
                  </a:cubicBezTo>
                  <a:cubicBezTo>
                    <a:pt x="5194" y="85"/>
                    <a:pt x="133" y="6411"/>
                    <a:pt x="133" y="13496"/>
                  </a:cubicBezTo>
                  <a:cubicBezTo>
                    <a:pt x="133" y="20329"/>
                    <a:pt x="5194" y="26908"/>
                    <a:pt x="13545" y="26908"/>
                  </a:cubicBezTo>
                  <a:cubicBezTo>
                    <a:pt x="16581" y="26908"/>
                    <a:pt x="19871" y="25896"/>
                    <a:pt x="22401" y="23618"/>
                  </a:cubicBezTo>
                  <a:cubicBezTo>
                    <a:pt x="23161" y="23112"/>
                    <a:pt x="23414" y="22859"/>
                    <a:pt x="23667" y="22859"/>
                  </a:cubicBezTo>
                  <a:cubicBezTo>
                    <a:pt x="23920" y="22859"/>
                    <a:pt x="24173" y="23112"/>
                    <a:pt x="24173" y="26655"/>
                  </a:cubicBezTo>
                  <a:cubicBezTo>
                    <a:pt x="24173" y="45381"/>
                    <a:pt x="15316" y="60564"/>
                    <a:pt x="6965" y="68915"/>
                  </a:cubicBezTo>
                  <a:cubicBezTo>
                    <a:pt x="4182" y="71698"/>
                    <a:pt x="4182" y="72204"/>
                    <a:pt x="4182" y="72963"/>
                  </a:cubicBezTo>
                  <a:cubicBezTo>
                    <a:pt x="4182" y="74735"/>
                    <a:pt x="5447" y="75747"/>
                    <a:pt x="6712" y="75747"/>
                  </a:cubicBezTo>
                  <a:cubicBezTo>
                    <a:pt x="9496" y="75747"/>
                    <a:pt x="29740" y="56262"/>
                    <a:pt x="29740" y="266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34DE4ED-895B-805C-269B-1E3F3878502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61265" y="3920440"/>
              <a:ext cx="255834" cy="173593"/>
            </a:xfrm>
            <a:custGeom>
              <a:avLst/>
              <a:gdLst>
                <a:gd name="connsiteX0" fmla="*/ 128181 w 255834"/>
                <a:gd name="connsiteY0" fmla="*/ 140275 h 173593"/>
                <a:gd name="connsiteX1" fmla="*/ 67449 w 255834"/>
                <a:gd name="connsiteY1" fmla="*/ 6411 h 173593"/>
                <a:gd name="connsiteX2" fmla="*/ 56315 w 255834"/>
                <a:gd name="connsiteY2" fmla="*/ 85 h 173593"/>
                <a:gd name="connsiteX3" fmla="*/ 137 w 255834"/>
                <a:gd name="connsiteY3" fmla="*/ 85 h 173593"/>
                <a:gd name="connsiteX4" fmla="*/ 137 w 255834"/>
                <a:gd name="connsiteY4" fmla="*/ 11978 h 173593"/>
                <a:gd name="connsiteX5" fmla="*/ 27467 w 255834"/>
                <a:gd name="connsiteY5" fmla="*/ 11978 h 173593"/>
                <a:gd name="connsiteX6" fmla="*/ 27467 w 255834"/>
                <a:gd name="connsiteY6" fmla="*/ 154446 h 173593"/>
                <a:gd name="connsiteX7" fmla="*/ 20128 w 255834"/>
                <a:gd name="connsiteY7" fmla="*/ 161025 h 173593"/>
                <a:gd name="connsiteX8" fmla="*/ 6464 w 255834"/>
                <a:gd name="connsiteY8" fmla="*/ 161784 h 173593"/>
                <a:gd name="connsiteX9" fmla="*/ 137 w 255834"/>
                <a:gd name="connsiteY9" fmla="*/ 161784 h 173593"/>
                <a:gd name="connsiteX10" fmla="*/ 137 w 255834"/>
                <a:gd name="connsiteY10" fmla="*/ 173678 h 173593"/>
                <a:gd name="connsiteX11" fmla="*/ 34046 w 255834"/>
                <a:gd name="connsiteY11" fmla="*/ 172919 h 173593"/>
                <a:gd name="connsiteX12" fmla="*/ 68208 w 255834"/>
                <a:gd name="connsiteY12" fmla="*/ 173678 h 173593"/>
                <a:gd name="connsiteX13" fmla="*/ 68208 w 255834"/>
                <a:gd name="connsiteY13" fmla="*/ 161784 h 173593"/>
                <a:gd name="connsiteX14" fmla="*/ 61882 w 255834"/>
                <a:gd name="connsiteY14" fmla="*/ 161784 h 173593"/>
                <a:gd name="connsiteX15" fmla="*/ 48470 w 255834"/>
                <a:gd name="connsiteY15" fmla="*/ 161025 h 173593"/>
                <a:gd name="connsiteX16" fmla="*/ 40879 w 255834"/>
                <a:gd name="connsiteY16" fmla="*/ 154446 h 173593"/>
                <a:gd name="connsiteX17" fmla="*/ 40879 w 255834"/>
                <a:gd name="connsiteY17" fmla="*/ 15268 h 173593"/>
                <a:gd name="connsiteX18" fmla="*/ 41132 w 255834"/>
                <a:gd name="connsiteY18" fmla="*/ 15268 h 173593"/>
                <a:gd name="connsiteX19" fmla="*/ 109962 w 255834"/>
                <a:gd name="connsiteY19" fmla="*/ 167351 h 173593"/>
                <a:gd name="connsiteX20" fmla="*/ 118059 w 255834"/>
                <a:gd name="connsiteY20" fmla="*/ 173678 h 173593"/>
                <a:gd name="connsiteX21" fmla="*/ 126157 w 255834"/>
                <a:gd name="connsiteY21" fmla="*/ 167604 h 173593"/>
                <a:gd name="connsiteX22" fmla="*/ 196758 w 255834"/>
                <a:gd name="connsiteY22" fmla="*/ 11978 h 173593"/>
                <a:gd name="connsiteX23" fmla="*/ 197011 w 255834"/>
                <a:gd name="connsiteY23" fmla="*/ 11978 h 173593"/>
                <a:gd name="connsiteX24" fmla="*/ 197011 w 255834"/>
                <a:gd name="connsiteY24" fmla="*/ 161784 h 173593"/>
                <a:gd name="connsiteX25" fmla="*/ 169682 w 255834"/>
                <a:gd name="connsiteY25" fmla="*/ 161784 h 173593"/>
                <a:gd name="connsiteX26" fmla="*/ 169682 w 255834"/>
                <a:gd name="connsiteY26" fmla="*/ 173678 h 173593"/>
                <a:gd name="connsiteX27" fmla="*/ 212700 w 255834"/>
                <a:gd name="connsiteY27" fmla="*/ 172919 h 173593"/>
                <a:gd name="connsiteX28" fmla="*/ 255972 w 255834"/>
                <a:gd name="connsiteY28" fmla="*/ 173678 h 173593"/>
                <a:gd name="connsiteX29" fmla="*/ 255972 w 255834"/>
                <a:gd name="connsiteY29" fmla="*/ 161784 h 173593"/>
                <a:gd name="connsiteX30" fmla="*/ 228643 w 255834"/>
                <a:gd name="connsiteY30" fmla="*/ 161784 h 173593"/>
                <a:gd name="connsiteX31" fmla="*/ 228643 w 255834"/>
                <a:gd name="connsiteY31" fmla="*/ 11978 h 173593"/>
                <a:gd name="connsiteX32" fmla="*/ 255972 w 255834"/>
                <a:gd name="connsiteY32" fmla="*/ 11978 h 173593"/>
                <a:gd name="connsiteX33" fmla="*/ 255972 w 255834"/>
                <a:gd name="connsiteY33" fmla="*/ 85 h 173593"/>
                <a:gd name="connsiteX34" fmla="*/ 200048 w 255834"/>
                <a:gd name="connsiteY34" fmla="*/ 85 h 173593"/>
                <a:gd name="connsiteX35" fmla="*/ 188914 w 255834"/>
                <a:gd name="connsiteY35" fmla="*/ 6411 h 173593"/>
                <a:gd name="connsiteX36" fmla="*/ 128181 w 255834"/>
                <a:gd name="connsiteY36" fmla="*/ 140275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73593">
                  <a:moveTo>
                    <a:pt x="128181" y="140275"/>
                  </a:moveTo>
                  <a:lnTo>
                    <a:pt x="67449" y="6411"/>
                  </a:lnTo>
                  <a:cubicBezTo>
                    <a:pt x="64665" y="85"/>
                    <a:pt x="61882" y="85"/>
                    <a:pt x="56315" y="85"/>
                  </a:cubicBezTo>
                  <a:lnTo>
                    <a:pt x="137" y="85"/>
                  </a:lnTo>
                  <a:lnTo>
                    <a:pt x="137" y="11978"/>
                  </a:lnTo>
                  <a:lnTo>
                    <a:pt x="27467" y="11978"/>
                  </a:lnTo>
                  <a:lnTo>
                    <a:pt x="27467" y="154446"/>
                  </a:lnTo>
                  <a:cubicBezTo>
                    <a:pt x="27467" y="160013"/>
                    <a:pt x="27214" y="160266"/>
                    <a:pt x="20128" y="161025"/>
                  </a:cubicBezTo>
                  <a:cubicBezTo>
                    <a:pt x="14055" y="161784"/>
                    <a:pt x="13549" y="161784"/>
                    <a:pt x="6464" y="161784"/>
                  </a:cubicBezTo>
                  <a:lnTo>
                    <a:pt x="137" y="161784"/>
                  </a:lnTo>
                  <a:lnTo>
                    <a:pt x="137" y="173678"/>
                  </a:lnTo>
                  <a:cubicBezTo>
                    <a:pt x="9753" y="172919"/>
                    <a:pt x="24177" y="172919"/>
                    <a:pt x="34046" y="172919"/>
                  </a:cubicBezTo>
                  <a:cubicBezTo>
                    <a:pt x="44674" y="172919"/>
                    <a:pt x="57833" y="172919"/>
                    <a:pt x="68208" y="173678"/>
                  </a:cubicBezTo>
                  <a:lnTo>
                    <a:pt x="68208" y="161784"/>
                  </a:lnTo>
                  <a:lnTo>
                    <a:pt x="61882" y="161784"/>
                  </a:lnTo>
                  <a:cubicBezTo>
                    <a:pt x="57327" y="161784"/>
                    <a:pt x="53025" y="161531"/>
                    <a:pt x="48470" y="161025"/>
                  </a:cubicBezTo>
                  <a:cubicBezTo>
                    <a:pt x="41132" y="160266"/>
                    <a:pt x="40879" y="160013"/>
                    <a:pt x="40879" y="154446"/>
                  </a:cubicBezTo>
                  <a:lnTo>
                    <a:pt x="40879" y="15268"/>
                  </a:lnTo>
                  <a:lnTo>
                    <a:pt x="41132" y="15268"/>
                  </a:lnTo>
                  <a:lnTo>
                    <a:pt x="109962" y="167351"/>
                  </a:lnTo>
                  <a:cubicBezTo>
                    <a:pt x="112239" y="172412"/>
                    <a:pt x="115276" y="173678"/>
                    <a:pt x="118059" y="173678"/>
                  </a:cubicBezTo>
                  <a:cubicBezTo>
                    <a:pt x="123120" y="173678"/>
                    <a:pt x="125145" y="169882"/>
                    <a:pt x="126157" y="167604"/>
                  </a:cubicBezTo>
                  <a:lnTo>
                    <a:pt x="196758" y="11978"/>
                  </a:lnTo>
                  <a:lnTo>
                    <a:pt x="197011" y="11978"/>
                  </a:lnTo>
                  <a:lnTo>
                    <a:pt x="197011" y="161784"/>
                  </a:lnTo>
                  <a:lnTo>
                    <a:pt x="169682" y="161784"/>
                  </a:lnTo>
                  <a:lnTo>
                    <a:pt x="169682" y="173678"/>
                  </a:lnTo>
                  <a:cubicBezTo>
                    <a:pt x="178791" y="172919"/>
                    <a:pt x="202325" y="172919"/>
                    <a:pt x="212700" y="172919"/>
                  </a:cubicBezTo>
                  <a:cubicBezTo>
                    <a:pt x="223075" y="172919"/>
                    <a:pt x="246862" y="172919"/>
                    <a:pt x="255972" y="173678"/>
                  </a:cubicBezTo>
                  <a:lnTo>
                    <a:pt x="255972" y="161784"/>
                  </a:lnTo>
                  <a:lnTo>
                    <a:pt x="228643" y="161784"/>
                  </a:lnTo>
                  <a:lnTo>
                    <a:pt x="228643" y="11978"/>
                  </a:lnTo>
                  <a:lnTo>
                    <a:pt x="255972" y="11978"/>
                  </a:lnTo>
                  <a:lnTo>
                    <a:pt x="255972" y="85"/>
                  </a:lnTo>
                  <a:lnTo>
                    <a:pt x="200048" y="85"/>
                  </a:lnTo>
                  <a:cubicBezTo>
                    <a:pt x="194481" y="85"/>
                    <a:pt x="191697" y="85"/>
                    <a:pt x="188914" y="6411"/>
                  </a:cubicBezTo>
                  <a:lnTo>
                    <a:pt x="128181" y="1402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CB7D78F-2523-68FF-7562-F1CE48674CA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938549" y="3871933"/>
              <a:ext cx="78294" cy="117618"/>
            </a:xfrm>
            <a:custGeom>
              <a:avLst/>
              <a:gdLst>
                <a:gd name="connsiteX0" fmla="*/ 78442 w 78294"/>
                <a:gd name="connsiteY0" fmla="*/ 85460 h 117618"/>
                <a:gd name="connsiteX1" fmla="*/ 72420 w 78294"/>
                <a:gd name="connsiteY1" fmla="*/ 85460 h 117618"/>
                <a:gd name="connsiteX2" fmla="*/ 67814 w 78294"/>
                <a:gd name="connsiteY2" fmla="*/ 101579 h 117618"/>
                <a:gd name="connsiteX3" fmla="*/ 50278 w 78294"/>
                <a:gd name="connsiteY3" fmla="*/ 102642 h 117618"/>
                <a:gd name="connsiteX4" fmla="*/ 17685 w 78294"/>
                <a:gd name="connsiteY4" fmla="*/ 102642 h 117618"/>
                <a:gd name="connsiteX5" fmla="*/ 53112 w 78294"/>
                <a:gd name="connsiteY5" fmla="*/ 72883 h 117618"/>
                <a:gd name="connsiteX6" fmla="*/ 78442 w 78294"/>
                <a:gd name="connsiteY6" fmla="*/ 34622 h 117618"/>
                <a:gd name="connsiteX7" fmla="*/ 36992 w 78294"/>
                <a:gd name="connsiteY7" fmla="*/ 81 h 117618"/>
                <a:gd name="connsiteX8" fmla="*/ 148 w 78294"/>
                <a:gd name="connsiteY8" fmla="*/ 31788 h 117618"/>
                <a:gd name="connsiteX9" fmla="*/ 9536 w 78294"/>
                <a:gd name="connsiteY9" fmla="*/ 41707 h 117618"/>
                <a:gd name="connsiteX10" fmla="*/ 18925 w 78294"/>
                <a:gd name="connsiteY10" fmla="*/ 32319 h 117618"/>
                <a:gd name="connsiteX11" fmla="*/ 8474 w 78294"/>
                <a:gd name="connsiteY11" fmla="*/ 22931 h 117618"/>
                <a:gd name="connsiteX12" fmla="*/ 34335 w 78294"/>
                <a:gd name="connsiteY12" fmla="*/ 6457 h 117618"/>
                <a:gd name="connsiteX13" fmla="*/ 61260 w 78294"/>
                <a:gd name="connsiteY13" fmla="*/ 34622 h 117618"/>
                <a:gd name="connsiteX14" fmla="*/ 44609 w 78294"/>
                <a:gd name="connsiteY14" fmla="*/ 68632 h 117618"/>
                <a:gd name="connsiteX15" fmla="*/ 1920 w 78294"/>
                <a:gd name="connsiteY15" fmla="*/ 110790 h 117618"/>
                <a:gd name="connsiteX16" fmla="*/ 148 w 78294"/>
                <a:gd name="connsiteY16" fmla="*/ 117699 h 117618"/>
                <a:gd name="connsiteX17" fmla="*/ 73128 w 78294"/>
                <a:gd name="connsiteY17" fmla="*/ 117699 h 117618"/>
                <a:gd name="connsiteX18" fmla="*/ 78442 w 78294"/>
                <a:gd name="connsiteY18" fmla="*/ 8546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4" h="117618">
                  <a:moveTo>
                    <a:pt x="78442" y="85460"/>
                  </a:moveTo>
                  <a:lnTo>
                    <a:pt x="72420" y="85460"/>
                  </a:lnTo>
                  <a:cubicBezTo>
                    <a:pt x="71888" y="89357"/>
                    <a:pt x="70117" y="99808"/>
                    <a:pt x="67814" y="101579"/>
                  </a:cubicBezTo>
                  <a:cubicBezTo>
                    <a:pt x="66397" y="102642"/>
                    <a:pt x="52758" y="102642"/>
                    <a:pt x="50278" y="102642"/>
                  </a:cubicBezTo>
                  <a:lnTo>
                    <a:pt x="17685" y="102642"/>
                  </a:lnTo>
                  <a:cubicBezTo>
                    <a:pt x="36284" y="86169"/>
                    <a:pt x="42484" y="81209"/>
                    <a:pt x="53112" y="72883"/>
                  </a:cubicBezTo>
                  <a:cubicBezTo>
                    <a:pt x="66220" y="62432"/>
                    <a:pt x="78442" y="51450"/>
                    <a:pt x="78442" y="34622"/>
                  </a:cubicBezTo>
                  <a:cubicBezTo>
                    <a:pt x="78442" y="13189"/>
                    <a:pt x="59666" y="81"/>
                    <a:pt x="36992" y="81"/>
                  </a:cubicBezTo>
                  <a:cubicBezTo>
                    <a:pt x="15028" y="81"/>
                    <a:pt x="148" y="15491"/>
                    <a:pt x="148" y="31788"/>
                  </a:cubicBezTo>
                  <a:cubicBezTo>
                    <a:pt x="148" y="40822"/>
                    <a:pt x="7765" y="41707"/>
                    <a:pt x="9536" y="41707"/>
                  </a:cubicBezTo>
                  <a:cubicBezTo>
                    <a:pt x="13788" y="41707"/>
                    <a:pt x="18925" y="38696"/>
                    <a:pt x="18925" y="32319"/>
                  </a:cubicBezTo>
                  <a:cubicBezTo>
                    <a:pt x="18925" y="29131"/>
                    <a:pt x="17685" y="22931"/>
                    <a:pt x="8474" y="22931"/>
                  </a:cubicBezTo>
                  <a:cubicBezTo>
                    <a:pt x="13965" y="10354"/>
                    <a:pt x="26010" y="6457"/>
                    <a:pt x="34335" y="6457"/>
                  </a:cubicBezTo>
                  <a:cubicBezTo>
                    <a:pt x="52049" y="6457"/>
                    <a:pt x="61260" y="20274"/>
                    <a:pt x="61260" y="34622"/>
                  </a:cubicBezTo>
                  <a:cubicBezTo>
                    <a:pt x="61260" y="50033"/>
                    <a:pt x="50278" y="62255"/>
                    <a:pt x="44609" y="68632"/>
                  </a:cubicBezTo>
                  <a:lnTo>
                    <a:pt x="1920" y="110790"/>
                  </a:lnTo>
                  <a:cubicBezTo>
                    <a:pt x="148" y="112385"/>
                    <a:pt x="148" y="112739"/>
                    <a:pt x="148" y="117699"/>
                  </a:cubicBezTo>
                  <a:lnTo>
                    <a:pt x="73128" y="117699"/>
                  </a:lnTo>
                  <a:lnTo>
                    <a:pt x="78442" y="854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B2CEE02B-A673-6956-1D73-D01F2FFB632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062674" y="4067210"/>
              <a:ext cx="29606" cy="75662"/>
            </a:xfrm>
            <a:custGeom>
              <a:avLst/>
              <a:gdLst>
                <a:gd name="connsiteX0" fmla="*/ 29760 w 29606"/>
                <a:gd name="connsiteY0" fmla="*/ 26655 h 75662"/>
                <a:gd name="connsiteX1" fmla="*/ 13564 w 29606"/>
                <a:gd name="connsiteY1" fmla="*/ 85 h 75662"/>
                <a:gd name="connsiteX2" fmla="*/ 153 w 29606"/>
                <a:gd name="connsiteY2" fmla="*/ 13496 h 75662"/>
                <a:gd name="connsiteX3" fmla="*/ 13564 w 29606"/>
                <a:gd name="connsiteY3" fmla="*/ 26908 h 75662"/>
                <a:gd name="connsiteX4" fmla="*/ 22421 w 29606"/>
                <a:gd name="connsiteY4" fmla="*/ 23618 h 75662"/>
                <a:gd name="connsiteX5" fmla="*/ 23686 w 29606"/>
                <a:gd name="connsiteY5" fmla="*/ 22859 h 75662"/>
                <a:gd name="connsiteX6" fmla="*/ 24193 w 29606"/>
                <a:gd name="connsiteY6" fmla="*/ 26655 h 75662"/>
                <a:gd name="connsiteX7" fmla="*/ 6985 w 29606"/>
                <a:gd name="connsiteY7" fmla="*/ 68915 h 75662"/>
                <a:gd name="connsiteX8" fmla="*/ 4202 w 29606"/>
                <a:gd name="connsiteY8" fmla="*/ 72963 h 75662"/>
                <a:gd name="connsiteX9" fmla="*/ 6732 w 29606"/>
                <a:gd name="connsiteY9" fmla="*/ 75747 h 75662"/>
                <a:gd name="connsiteX10" fmla="*/ 29760 w 29606"/>
                <a:gd name="connsiteY10" fmla="*/ 26655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5662">
                  <a:moveTo>
                    <a:pt x="29760" y="26655"/>
                  </a:moveTo>
                  <a:cubicBezTo>
                    <a:pt x="29760" y="9954"/>
                    <a:pt x="23433" y="85"/>
                    <a:pt x="13564" y="85"/>
                  </a:cubicBezTo>
                  <a:cubicBezTo>
                    <a:pt x="5214" y="85"/>
                    <a:pt x="153" y="6411"/>
                    <a:pt x="153" y="13496"/>
                  </a:cubicBezTo>
                  <a:cubicBezTo>
                    <a:pt x="153" y="20329"/>
                    <a:pt x="5214" y="26908"/>
                    <a:pt x="13564" y="26908"/>
                  </a:cubicBezTo>
                  <a:cubicBezTo>
                    <a:pt x="16601" y="26908"/>
                    <a:pt x="19891" y="25896"/>
                    <a:pt x="22421" y="23618"/>
                  </a:cubicBezTo>
                  <a:cubicBezTo>
                    <a:pt x="23180" y="23112"/>
                    <a:pt x="23433" y="22859"/>
                    <a:pt x="23686" y="22859"/>
                  </a:cubicBezTo>
                  <a:cubicBezTo>
                    <a:pt x="23940" y="22859"/>
                    <a:pt x="24193" y="23112"/>
                    <a:pt x="24193" y="26655"/>
                  </a:cubicBezTo>
                  <a:cubicBezTo>
                    <a:pt x="24193" y="45381"/>
                    <a:pt x="15336" y="60564"/>
                    <a:pt x="6985" y="68915"/>
                  </a:cubicBezTo>
                  <a:cubicBezTo>
                    <a:pt x="4202" y="71698"/>
                    <a:pt x="4202" y="72204"/>
                    <a:pt x="4202" y="72963"/>
                  </a:cubicBezTo>
                  <a:cubicBezTo>
                    <a:pt x="4202" y="74735"/>
                    <a:pt x="5467" y="75747"/>
                    <a:pt x="6732" y="75747"/>
                  </a:cubicBezTo>
                  <a:cubicBezTo>
                    <a:pt x="9516" y="75747"/>
                    <a:pt x="29760" y="56262"/>
                    <a:pt x="29760" y="2665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9EAFF15-188F-69BE-B1BF-E7F4286F17A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175140" y="4067210"/>
              <a:ext cx="26823" cy="26823"/>
            </a:xfrm>
            <a:custGeom>
              <a:avLst/>
              <a:gdLst>
                <a:gd name="connsiteX0" fmla="*/ 26981 w 26823"/>
                <a:gd name="connsiteY0" fmla="*/ 13496 h 26823"/>
                <a:gd name="connsiteX1" fmla="*/ 13569 w 26823"/>
                <a:gd name="connsiteY1" fmla="*/ 85 h 26823"/>
                <a:gd name="connsiteX2" fmla="*/ 157 w 26823"/>
                <a:gd name="connsiteY2" fmla="*/ 13496 h 26823"/>
                <a:gd name="connsiteX3" fmla="*/ 13569 w 26823"/>
                <a:gd name="connsiteY3" fmla="*/ 26908 h 26823"/>
                <a:gd name="connsiteX4" fmla="*/ 26981 w 26823"/>
                <a:gd name="connsiteY4" fmla="*/ 1349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1" y="13496"/>
                  </a:moveTo>
                  <a:cubicBezTo>
                    <a:pt x="26981" y="6158"/>
                    <a:pt x="20907" y="85"/>
                    <a:pt x="13569" y="85"/>
                  </a:cubicBezTo>
                  <a:cubicBezTo>
                    <a:pt x="6230" y="85"/>
                    <a:pt x="157" y="6158"/>
                    <a:pt x="157" y="13496"/>
                  </a:cubicBezTo>
                  <a:cubicBezTo>
                    <a:pt x="157" y="20835"/>
                    <a:pt x="6230" y="26908"/>
                    <a:pt x="13569" y="26908"/>
                  </a:cubicBezTo>
                  <a:cubicBezTo>
                    <a:pt x="20907" y="26908"/>
                    <a:pt x="26981" y="20835"/>
                    <a:pt x="26981" y="134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DEEF34FE-2163-E4DC-28D2-D64D21955FB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287607" y="4067210"/>
              <a:ext cx="26823" cy="26823"/>
            </a:xfrm>
            <a:custGeom>
              <a:avLst/>
              <a:gdLst>
                <a:gd name="connsiteX0" fmla="*/ 26985 w 26823"/>
                <a:gd name="connsiteY0" fmla="*/ 13496 h 26823"/>
                <a:gd name="connsiteX1" fmla="*/ 13573 w 26823"/>
                <a:gd name="connsiteY1" fmla="*/ 85 h 26823"/>
                <a:gd name="connsiteX2" fmla="*/ 162 w 26823"/>
                <a:gd name="connsiteY2" fmla="*/ 13496 h 26823"/>
                <a:gd name="connsiteX3" fmla="*/ 13573 w 26823"/>
                <a:gd name="connsiteY3" fmla="*/ 26908 h 26823"/>
                <a:gd name="connsiteX4" fmla="*/ 26985 w 26823"/>
                <a:gd name="connsiteY4" fmla="*/ 1349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5" y="13496"/>
                  </a:moveTo>
                  <a:cubicBezTo>
                    <a:pt x="26985" y="6158"/>
                    <a:pt x="20912" y="85"/>
                    <a:pt x="13573" y="85"/>
                  </a:cubicBezTo>
                  <a:cubicBezTo>
                    <a:pt x="6235" y="85"/>
                    <a:pt x="162" y="6158"/>
                    <a:pt x="162" y="13496"/>
                  </a:cubicBezTo>
                  <a:cubicBezTo>
                    <a:pt x="162" y="20835"/>
                    <a:pt x="6235" y="26908"/>
                    <a:pt x="13573" y="26908"/>
                  </a:cubicBezTo>
                  <a:cubicBezTo>
                    <a:pt x="20912" y="26908"/>
                    <a:pt x="26985" y="20835"/>
                    <a:pt x="26985" y="134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9B110A6-88D1-AB4C-EF2D-4D02D35A1CA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400073" y="4067210"/>
              <a:ext cx="26823" cy="26823"/>
            </a:xfrm>
            <a:custGeom>
              <a:avLst/>
              <a:gdLst>
                <a:gd name="connsiteX0" fmla="*/ 26989 w 26823"/>
                <a:gd name="connsiteY0" fmla="*/ 13496 h 26823"/>
                <a:gd name="connsiteX1" fmla="*/ 13578 w 26823"/>
                <a:gd name="connsiteY1" fmla="*/ 85 h 26823"/>
                <a:gd name="connsiteX2" fmla="*/ 166 w 26823"/>
                <a:gd name="connsiteY2" fmla="*/ 13496 h 26823"/>
                <a:gd name="connsiteX3" fmla="*/ 13578 w 26823"/>
                <a:gd name="connsiteY3" fmla="*/ 26908 h 26823"/>
                <a:gd name="connsiteX4" fmla="*/ 26989 w 26823"/>
                <a:gd name="connsiteY4" fmla="*/ 1349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6989" y="13496"/>
                  </a:moveTo>
                  <a:cubicBezTo>
                    <a:pt x="26989" y="6158"/>
                    <a:pt x="20916" y="85"/>
                    <a:pt x="13578" y="85"/>
                  </a:cubicBezTo>
                  <a:cubicBezTo>
                    <a:pt x="6239" y="85"/>
                    <a:pt x="166" y="6158"/>
                    <a:pt x="166" y="13496"/>
                  </a:cubicBezTo>
                  <a:cubicBezTo>
                    <a:pt x="166" y="20835"/>
                    <a:pt x="6239" y="26908"/>
                    <a:pt x="13578" y="26908"/>
                  </a:cubicBezTo>
                  <a:cubicBezTo>
                    <a:pt x="20916" y="26908"/>
                    <a:pt x="26989" y="20835"/>
                    <a:pt x="26989" y="134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7D7D72B-4E71-D80E-2CA9-34B221C4AE2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463027" y="3904245"/>
              <a:ext cx="58707" cy="253051"/>
            </a:xfrm>
            <a:custGeom>
              <a:avLst/>
              <a:gdLst>
                <a:gd name="connsiteX0" fmla="*/ 58877 w 58707"/>
                <a:gd name="connsiteY0" fmla="*/ 126610 h 253051"/>
                <a:gd name="connsiteX1" fmla="*/ 42175 w 58707"/>
                <a:gd name="connsiteY1" fmla="*/ 47658 h 253051"/>
                <a:gd name="connsiteX2" fmla="*/ 2699 w 58707"/>
                <a:gd name="connsiteY2" fmla="*/ 85 h 253051"/>
                <a:gd name="connsiteX3" fmla="*/ 169 w 58707"/>
                <a:gd name="connsiteY3" fmla="*/ 2615 h 253051"/>
                <a:gd name="connsiteX4" fmla="*/ 4977 w 58707"/>
                <a:gd name="connsiteY4" fmla="*/ 8435 h 253051"/>
                <a:gd name="connsiteX5" fmla="*/ 44200 w 58707"/>
                <a:gd name="connsiteY5" fmla="*/ 126610 h 253051"/>
                <a:gd name="connsiteX6" fmla="*/ 3458 w 58707"/>
                <a:gd name="connsiteY6" fmla="*/ 246303 h 253051"/>
                <a:gd name="connsiteX7" fmla="*/ 169 w 58707"/>
                <a:gd name="connsiteY7" fmla="*/ 250605 h 253051"/>
                <a:gd name="connsiteX8" fmla="*/ 2699 w 58707"/>
                <a:gd name="connsiteY8" fmla="*/ 253136 h 253051"/>
                <a:gd name="connsiteX9" fmla="*/ 42934 w 58707"/>
                <a:gd name="connsiteY9" fmla="*/ 203791 h 253051"/>
                <a:gd name="connsiteX10" fmla="*/ 58877 w 58707"/>
                <a:gd name="connsiteY10" fmla="*/ 1266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77" y="126610"/>
                  </a:moveTo>
                  <a:cubicBezTo>
                    <a:pt x="58877" y="106872"/>
                    <a:pt x="56093" y="76253"/>
                    <a:pt x="42175" y="47658"/>
                  </a:cubicBezTo>
                  <a:cubicBezTo>
                    <a:pt x="26992" y="16533"/>
                    <a:pt x="5230" y="85"/>
                    <a:pt x="2699" y="85"/>
                  </a:cubicBezTo>
                  <a:cubicBezTo>
                    <a:pt x="1181" y="85"/>
                    <a:pt x="169" y="1097"/>
                    <a:pt x="169" y="2615"/>
                  </a:cubicBezTo>
                  <a:cubicBezTo>
                    <a:pt x="169" y="3374"/>
                    <a:pt x="169" y="3880"/>
                    <a:pt x="4977" y="8435"/>
                  </a:cubicBezTo>
                  <a:cubicBezTo>
                    <a:pt x="29776" y="33487"/>
                    <a:pt x="44200" y="73723"/>
                    <a:pt x="44200" y="126610"/>
                  </a:cubicBezTo>
                  <a:cubicBezTo>
                    <a:pt x="44200" y="169882"/>
                    <a:pt x="34837" y="214419"/>
                    <a:pt x="3458" y="246303"/>
                  </a:cubicBezTo>
                  <a:cubicBezTo>
                    <a:pt x="169" y="249340"/>
                    <a:pt x="169" y="249846"/>
                    <a:pt x="169" y="250605"/>
                  </a:cubicBezTo>
                  <a:cubicBezTo>
                    <a:pt x="169" y="252124"/>
                    <a:pt x="1181" y="253136"/>
                    <a:pt x="2699" y="253136"/>
                  </a:cubicBezTo>
                  <a:cubicBezTo>
                    <a:pt x="5230" y="253136"/>
                    <a:pt x="28004" y="235928"/>
                    <a:pt x="42934" y="203791"/>
                  </a:cubicBezTo>
                  <a:cubicBezTo>
                    <a:pt x="55840" y="175955"/>
                    <a:pt x="58877" y="147867"/>
                    <a:pt x="58877" y="1266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4F488345-629A-F6C4-60B7-67EDFDC2678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631473" y="4001164"/>
              <a:ext cx="168279" cy="59213"/>
            </a:xfrm>
            <a:custGeom>
              <a:avLst/>
              <a:gdLst>
                <a:gd name="connsiteX0" fmla="*/ 159851 w 168279"/>
                <a:gd name="connsiteY0" fmla="*/ 10207 h 59213"/>
                <a:gd name="connsiteX1" fmla="*/ 168454 w 168279"/>
                <a:gd name="connsiteY1" fmla="*/ 5146 h 59213"/>
                <a:gd name="connsiteX2" fmla="*/ 160104 w 168279"/>
                <a:gd name="connsiteY2" fmla="*/ 85 h 59213"/>
                <a:gd name="connsiteX3" fmla="*/ 8526 w 168279"/>
                <a:gd name="connsiteY3" fmla="*/ 85 h 59213"/>
                <a:gd name="connsiteX4" fmla="*/ 175 w 168279"/>
                <a:gd name="connsiteY4" fmla="*/ 5146 h 59213"/>
                <a:gd name="connsiteX5" fmla="*/ 8779 w 168279"/>
                <a:gd name="connsiteY5" fmla="*/ 10207 h 59213"/>
                <a:gd name="connsiteX6" fmla="*/ 159851 w 168279"/>
                <a:gd name="connsiteY6" fmla="*/ 10207 h 59213"/>
                <a:gd name="connsiteX7" fmla="*/ 160104 w 168279"/>
                <a:gd name="connsiteY7" fmla="*/ 59299 h 59213"/>
                <a:gd name="connsiteX8" fmla="*/ 168454 w 168279"/>
                <a:gd name="connsiteY8" fmla="*/ 54238 h 59213"/>
                <a:gd name="connsiteX9" fmla="*/ 159851 w 168279"/>
                <a:gd name="connsiteY9" fmla="*/ 49177 h 59213"/>
                <a:gd name="connsiteX10" fmla="*/ 8779 w 168279"/>
                <a:gd name="connsiteY10" fmla="*/ 49177 h 59213"/>
                <a:gd name="connsiteX11" fmla="*/ 175 w 168279"/>
                <a:gd name="connsiteY11" fmla="*/ 54238 h 59213"/>
                <a:gd name="connsiteX12" fmla="*/ 8526 w 168279"/>
                <a:gd name="connsiteY12" fmla="*/ 59299 h 59213"/>
                <a:gd name="connsiteX13" fmla="*/ 160104 w 168279"/>
                <a:gd name="connsiteY13" fmla="*/ 59299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9" h="59213">
                  <a:moveTo>
                    <a:pt x="159851" y="10207"/>
                  </a:moveTo>
                  <a:cubicBezTo>
                    <a:pt x="163646" y="10207"/>
                    <a:pt x="168454" y="10207"/>
                    <a:pt x="168454" y="5146"/>
                  </a:cubicBezTo>
                  <a:cubicBezTo>
                    <a:pt x="168454" y="85"/>
                    <a:pt x="163646" y="85"/>
                    <a:pt x="160104" y="85"/>
                  </a:cubicBezTo>
                  <a:lnTo>
                    <a:pt x="8526" y="85"/>
                  </a:lnTo>
                  <a:cubicBezTo>
                    <a:pt x="4983" y="85"/>
                    <a:pt x="175" y="85"/>
                    <a:pt x="175" y="5146"/>
                  </a:cubicBezTo>
                  <a:cubicBezTo>
                    <a:pt x="175" y="10207"/>
                    <a:pt x="4983" y="10207"/>
                    <a:pt x="8779" y="10207"/>
                  </a:cubicBezTo>
                  <a:lnTo>
                    <a:pt x="159851" y="10207"/>
                  </a:lnTo>
                  <a:close/>
                  <a:moveTo>
                    <a:pt x="160104" y="59299"/>
                  </a:moveTo>
                  <a:cubicBezTo>
                    <a:pt x="163646" y="59299"/>
                    <a:pt x="168454" y="59299"/>
                    <a:pt x="168454" y="54238"/>
                  </a:cubicBezTo>
                  <a:cubicBezTo>
                    <a:pt x="168454" y="49177"/>
                    <a:pt x="163646" y="49177"/>
                    <a:pt x="159851" y="49177"/>
                  </a:cubicBezTo>
                  <a:lnTo>
                    <a:pt x="8779" y="49177"/>
                  </a:lnTo>
                  <a:cubicBezTo>
                    <a:pt x="4983" y="49177"/>
                    <a:pt x="175" y="49177"/>
                    <a:pt x="175" y="54238"/>
                  </a:cubicBezTo>
                  <a:cubicBezTo>
                    <a:pt x="175" y="59299"/>
                    <a:pt x="4983" y="59299"/>
                    <a:pt x="8526" y="59299"/>
                  </a:cubicBezTo>
                  <a:lnTo>
                    <a:pt x="160104" y="592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6FB31FB-6565-2580-BB38-02FCDE54A48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890231" y="3935624"/>
              <a:ext cx="77686" cy="161193"/>
            </a:xfrm>
            <a:custGeom>
              <a:avLst/>
              <a:gdLst>
                <a:gd name="connsiteX0" fmla="*/ 46494 w 77686"/>
                <a:gd name="connsiteY0" fmla="*/ 57274 h 161193"/>
                <a:gd name="connsiteX1" fmla="*/ 70281 w 77686"/>
                <a:gd name="connsiteY1" fmla="*/ 57274 h 161193"/>
                <a:gd name="connsiteX2" fmla="*/ 77873 w 77686"/>
                <a:gd name="connsiteY2" fmla="*/ 52213 h 161193"/>
                <a:gd name="connsiteX3" fmla="*/ 70787 w 77686"/>
                <a:gd name="connsiteY3" fmla="*/ 49430 h 161193"/>
                <a:gd name="connsiteX4" fmla="*/ 48519 w 77686"/>
                <a:gd name="connsiteY4" fmla="*/ 49430 h 161193"/>
                <a:gd name="connsiteX5" fmla="*/ 58894 w 77686"/>
                <a:gd name="connsiteY5" fmla="*/ 6917 h 161193"/>
                <a:gd name="connsiteX6" fmla="*/ 51555 w 77686"/>
                <a:gd name="connsiteY6" fmla="*/ 85 h 161193"/>
                <a:gd name="connsiteX7" fmla="*/ 41433 w 77686"/>
                <a:gd name="connsiteY7" fmla="*/ 9195 h 161193"/>
                <a:gd name="connsiteX8" fmla="*/ 31564 w 77686"/>
                <a:gd name="connsiteY8" fmla="*/ 49430 h 161193"/>
                <a:gd name="connsiteX9" fmla="*/ 7777 w 77686"/>
                <a:gd name="connsiteY9" fmla="*/ 49430 h 161193"/>
                <a:gd name="connsiteX10" fmla="*/ 186 w 77686"/>
                <a:gd name="connsiteY10" fmla="*/ 54238 h 161193"/>
                <a:gd name="connsiteX11" fmla="*/ 7271 w 77686"/>
                <a:gd name="connsiteY11" fmla="*/ 57274 h 161193"/>
                <a:gd name="connsiteX12" fmla="*/ 29540 w 77686"/>
                <a:gd name="connsiteY12" fmla="*/ 57274 h 161193"/>
                <a:gd name="connsiteX13" fmla="*/ 10308 w 77686"/>
                <a:gd name="connsiteY13" fmla="*/ 137998 h 161193"/>
                <a:gd name="connsiteX14" fmla="*/ 33589 w 77686"/>
                <a:gd name="connsiteY14" fmla="*/ 161278 h 161193"/>
                <a:gd name="connsiteX15" fmla="*/ 73824 w 77686"/>
                <a:gd name="connsiteY15" fmla="*/ 122308 h 161193"/>
                <a:gd name="connsiteX16" fmla="*/ 70787 w 77686"/>
                <a:gd name="connsiteY16" fmla="*/ 119778 h 161193"/>
                <a:gd name="connsiteX17" fmla="*/ 66991 w 77686"/>
                <a:gd name="connsiteY17" fmla="*/ 123321 h 161193"/>
                <a:gd name="connsiteX18" fmla="*/ 34095 w 77686"/>
                <a:gd name="connsiteY18" fmla="*/ 155711 h 161193"/>
                <a:gd name="connsiteX19" fmla="*/ 26250 w 77686"/>
                <a:gd name="connsiteY19" fmla="*/ 144071 h 161193"/>
                <a:gd name="connsiteX20" fmla="*/ 27768 w 77686"/>
                <a:gd name="connsiteY20" fmla="*/ 131924 h 161193"/>
                <a:gd name="connsiteX21" fmla="*/ 46494 w 77686"/>
                <a:gd name="connsiteY21" fmla="*/ 57274 h 1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686" h="161193">
                  <a:moveTo>
                    <a:pt x="46494" y="57274"/>
                  </a:moveTo>
                  <a:lnTo>
                    <a:pt x="70281" y="57274"/>
                  </a:lnTo>
                  <a:cubicBezTo>
                    <a:pt x="75342" y="57274"/>
                    <a:pt x="77873" y="57274"/>
                    <a:pt x="77873" y="52213"/>
                  </a:cubicBezTo>
                  <a:cubicBezTo>
                    <a:pt x="77873" y="49430"/>
                    <a:pt x="75342" y="49430"/>
                    <a:pt x="70787" y="49430"/>
                  </a:cubicBezTo>
                  <a:lnTo>
                    <a:pt x="48519" y="49430"/>
                  </a:lnTo>
                  <a:cubicBezTo>
                    <a:pt x="57629" y="13496"/>
                    <a:pt x="58894" y="8435"/>
                    <a:pt x="58894" y="6917"/>
                  </a:cubicBezTo>
                  <a:cubicBezTo>
                    <a:pt x="58894" y="2615"/>
                    <a:pt x="55857" y="85"/>
                    <a:pt x="51555" y="85"/>
                  </a:cubicBezTo>
                  <a:cubicBezTo>
                    <a:pt x="50796" y="85"/>
                    <a:pt x="43711" y="338"/>
                    <a:pt x="41433" y="9195"/>
                  </a:cubicBezTo>
                  <a:lnTo>
                    <a:pt x="31564" y="49430"/>
                  </a:lnTo>
                  <a:lnTo>
                    <a:pt x="7777" y="49430"/>
                  </a:lnTo>
                  <a:cubicBezTo>
                    <a:pt x="2716" y="49430"/>
                    <a:pt x="186" y="49430"/>
                    <a:pt x="186" y="54238"/>
                  </a:cubicBezTo>
                  <a:cubicBezTo>
                    <a:pt x="186" y="57274"/>
                    <a:pt x="2210" y="57274"/>
                    <a:pt x="7271" y="57274"/>
                  </a:cubicBezTo>
                  <a:lnTo>
                    <a:pt x="29540" y="57274"/>
                  </a:lnTo>
                  <a:cubicBezTo>
                    <a:pt x="11320" y="129141"/>
                    <a:pt x="10308" y="133443"/>
                    <a:pt x="10308" y="137998"/>
                  </a:cubicBezTo>
                  <a:cubicBezTo>
                    <a:pt x="10308" y="151662"/>
                    <a:pt x="19924" y="161278"/>
                    <a:pt x="33589" y="161278"/>
                  </a:cubicBezTo>
                  <a:cubicBezTo>
                    <a:pt x="59400" y="161278"/>
                    <a:pt x="73824" y="124333"/>
                    <a:pt x="73824" y="122308"/>
                  </a:cubicBezTo>
                  <a:cubicBezTo>
                    <a:pt x="73824" y="119778"/>
                    <a:pt x="71799" y="119778"/>
                    <a:pt x="70787" y="119778"/>
                  </a:cubicBezTo>
                  <a:cubicBezTo>
                    <a:pt x="68510" y="119778"/>
                    <a:pt x="68257" y="120537"/>
                    <a:pt x="66991" y="123321"/>
                  </a:cubicBezTo>
                  <a:cubicBezTo>
                    <a:pt x="56110" y="149638"/>
                    <a:pt x="42698" y="155711"/>
                    <a:pt x="34095" y="155711"/>
                  </a:cubicBezTo>
                  <a:cubicBezTo>
                    <a:pt x="28781" y="155711"/>
                    <a:pt x="26250" y="152421"/>
                    <a:pt x="26250" y="144071"/>
                  </a:cubicBezTo>
                  <a:cubicBezTo>
                    <a:pt x="26250" y="137998"/>
                    <a:pt x="26756" y="136226"/>
                    <a:pt x="27768" y="131924"/>
                  </a:cubicBezTo>
                  <a:lnTo>
                    <a:pt x="46494" y="572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D1A9367-6ECE-11AF-02B7-0DFBF0106AA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172688" y="3853633"/>
              <a:ext cx="336811" cy="354271"/>
            </a:xfrm>
            <a:custGeom>
              <a:avLst/>
              <a:gdLst>
                <a:gd name="connsiteX0" fmla="*/ 306389 w 336811"/>
                <a:gd name="connsiteY0" fmla="*/ 354347 h 354271"/>
                <a:gd name="connsiteX1" fmla="*/ 337008 w 336811"/>
                <a:gd name="connsiteY1" fmla="*/ 273370 h 354271"/>
                <a:gd name="connsiteX2" fmla="*/ 330681 w 336811"/>
                <a:gd name="connsiteY2" fmla="*/ 273370 h 354271"/>
                <a:gd name="connsiteX3" fmla="*/ 264888 w 336811"/>
                <a:gd name="connsiteY3" fmla="*/ 324487 h 354271"/>
                <a:gd name="connsiteX4" fmla="*/ 186189 w 336811"/>
                <a:gd name="connsiteY4" fmla="*/ 332331 h 354271"/>
                <a:gd name="connsiteX5" fmla="*/ 33599 w 336811"/>
                <a:gd name="connsiteY5" fmla="*/ 332331 h 354271"/>
                <a:gd name="connsiteX6" fmla="*/ 162402 w 336811"/>
                <a:gd name="connsiteY6" fmla="*/ 181260 h 354271"/>
                <a:gd name="connsiteX7" fmla="*/ 164680 w 336811"/>
                <a:gd name="connsiteY7" fmla="*/ 177211 h 354271"/>
                <a:gd name="connsiteX8" fmla="*/ 162909 w 336811"/>
                <a:gd name="connsiteY8" fmla="*/ 173415 h 354271"/>
                <a:gd name="connsiteX9" fmla="*/ 44987 w 336811"/>
                <a:gd name="connsiteY9" fmla="*/ 12222 h 354271"/>
                <a:gd name="connsiteX10" fmla="*/ 183659 w 336811"/>
                <a:gd name="connsiteY10" fmla="*/ 12222 h 354271"/>
                <a:gd name="connsiteX11" fmla="*/ 242873 w 336811"/>
                <a:gd name="connsiteY11" fmla="*/ 16270 h 354271"/>
                <a:gd name="connsiteX12" fmla="*/ 298544 w 336811"/>
                <a:gd name="connsiteY12" fmla="*/ 35249 h 354271"/>
                <a:gd name="connsiteX13" fmla="*/ 330681 w 336811"/>
                <a:gd name="connsiteY13" fmla="*/ 71183 h 354271"/>
                <a:gd name="connsiteX14" fmla="*/ 337008 w 336811"/>
                <a:gd name="connsiteY14" fmla="*/ 71183 h 354271"/>
                <a:gd name="connsiteX15" fmla="*/ 306389 w 336811"/>
                <a:gd name="connsiteY15" fmla="*/ 75 h 354271"/>
                <a:gd name="connsiteX16" fmla="*/ 7282 w 336811"/>
                <a:gd name="connsiteY16" fmla="*/ 75 h 354271"/>
                <a:gd name="connsiteX17" fmla="*/ 450 w 336811"/>
                <a:gd name="connsiteY17" fmla="*/ 1847 h 354271"/>
                <a:gd name="connsiteX18" fmla="*/ 197 w 336811"/>
                <a:gd name="connsiteY18" fmla="*/ 10197 h 354271"/>
                <a:gd name="connsiteX19" fmla="*/ 134061 w 336811"/>
                <a:gd name="connsiteY19" fmla="*/ 193406 h 354271"/>
                <a:gd name="connsiteX20" fmla="*/ 2980 w 336811"/>
                <a:gd name="connsiteY20" fmla="*/ 347008 h 354271"/>
                <a:gd name="connsiteX21" fmla="*/ 450 w 336811"/>
                <a:gd name="connsiteY21" fmla="*/ 351563 h 354271"/>
                <a:gd name="connsiteX22" fmla="*/ 7282 w 336811"/>
                <a:gd name="connsiteY22" fmla="*/ 354347 h 354271"/>
                <a:gd name="connsiteX23" fmla="*/ 306389 w 336811"/>
                <a:gd name="connsiteY23" fmla="*/ 354347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1" h="354271">
                  <a:moveTo>
                    <a:pt x="306389" y="354347"/>
                  </a:moveTo>
                  <a:lnTo>
                    <a:pt x="337008" y="273370"/>
                  </a:lnTo>
                  <a:lnTo>
                    <a:pt x="330681" y="273370"/>
                  </a:lnTo>
                  <a:cubicBezTo>
                    <a:pt x="320813" y="299688"/>
                    <a:pt x="293989" y="316895"/>
                    <a:pt x="264888" y="324487"/>
                  </a:cubicBezTo>
                  <a:cubicBezTo>
                    <a:pt x="259574" y="325752"/>
                    <a:pt x="234775" y="332331"/>
                    <a:pt x="186189" y="332331"/>
                  </a:cubicBezTo>
                  <a:lnTo>
                    <a:pt x="33599" y="332331"/>
                  </a:lnTo>
                  <a:lnTo>
                    <a:pt x="162402" y="181260"/>
                  </a:lnTo>
                  <a:cubicBezTo>
                    <a:pt x="164174" y="179235"/>
                    <a:pt x="164680" y="178476"/>
                    <a:pt x="164680" y="177211"/>
                  </a:cubicBezTo>
                  <a:cubicBezTo>
                    <a:pt x="164680" y="176705"/>
                    <a:pt x="164680" y="175946"/>
                    <a:pt x="162909" y="173415"/>
                  </a:cubicBezTo>
                  <a:lnTo>
                    <a:pt x="44987" y="12222"/>
                  </a:lnTo>
                  <a:lnTo>
                    <a:pt x="183659" y="12222"/>
                  </a:lnTo>
                  <a:cubicBezTo>
                    <a:pt x="217568" y="12222"/>
                    <a:pt x="240595" y="15764"/>
                    <a:pt x="242873" y="16270"/>
                  </a:cubicBezTo>
                  <a:cubicBezTo>
                    <a:pt x="256537" y="18295"/>
                    <a:pt x="278553" y="22597"/>
                    <a:pt x="298544" y="35249"/>
                  </a:cubicBezTo>
                  <a:cubicBezTo>
                    <a:pt x="304870" y="39298"/>
                    <a:pt x="322078" y="50685"/>
                    <a:pt x="330681" y="71183"/>
                  </a:cubicBezTo>
                  <a:lnTo>
                    <a:pt x="337008" y="71183"/>
                  </a:lnTo>
                  <a:lnTo>
                    <a:pt x="306389" y="75"/>
                  </a:lnTo>
                  <a:lnTo>
                    <a:pt x="7282" y="75"/>
                  </a:lnTo>
                  <a:cubicBezTo>
                    <a:pt x="1462" y="75"/>
                    <a:pt x="1209" y="328"/>
                    <a:pt x="450" y="1847"/>
                  </a:cubicBezTo>
                  <a:cubicBezTo>
                    <a:pt x="197" y="2606"/>
                    <a:pt x="197" y="7414"/>
                    <a:pt x="197" y="10197"/>
                  </a:cubicBezTo>
                  <a:lnTo>
                    <a:pt x="134061" y="193406"/>
                  </a:lnTo>
                  <a:lnTo>
                    <a:pt x="2980" y="347008"/>
                  </a:lnTo>
                  <a:cubicBezTo>
                    <a:pt x="450" y="350045"/>
                    <a:pt x="450" y="351310"/>
                    <a:pt x="450" y="351563"/>
                  </a:cubicBezTo>
                  <a:cubicBezTo>
                    <a:pt x="450" y="354347"/>
                    <a:pt x="2727" y="354347"/>
                    <a:pt x="7282" y="354347"/>
                  </a:cubicBezTo>
                  <a:lnTo>
                    <a:pt x="306389" y="3543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2E716B0-00FD-4B95-F01F-5FE44D6423B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037095" y="4296191"/>
              <a:ext cx="119743" cy="115669"/>
            </a:xfrm>
            <a:custGeom>
              <a:avLst/>
              <a:gdLst>
                <a:gd name="connsiteX0" fmla="*/ 116038 w 119743"/>
                <a:gd name="connsiteY0" fmla="*/ 9131 h 115669"/>
                <a:gd name="connsiteX1" fmla="*/ 119935 w 119743"/>
                <a:gd name="connsiteY1" fmla="*/ 4525 h 115669"/>
                <a:gd name="connsiteX2" fmla="*/ 115507 w 119743"/>
                <a:gd name="connsiteY2" fmla="*/ 97 h 115669"/>
                <a:gd name="connsiteX3" fmla="*/ 112318 w 119743"/>
                <a:gd name="connsiteY3" fmla="*/ 1159 h 115669"/>
                <a:gd name="connsiteX4" fmla="*/ 4088 w 119743"/>
                <a:gd name="connsiteY4" fmla="*/ 53237 h 115669"/>
                <a:gd name="connsiteX5" fmla="*/ 191 w 119743"/>
                <a:gd name="connsiteY5" fmla="*/ 57843 h 115669"/>
                <a:gd name="connsiteX6" fmla="*/ 3911 w 119743"/>
                <a:gd name="connsiteY6" fmla="*/ 62448 h 115669"/>
                <a:gd name="connsiteX7" fmla="*/ 111964 w 119743"/>
                <a:gd name="connsiteY7" fmla="*/ 114526 h 115669"/>
                <a:gd name="connsiteX8" fmla="*/ 115507 w 119743"/>
                <a:gd name="connsiteY8" fmla="*/ 115766 h 115669"/>
                <a:gd name="connsiteX9" fmla="*/ 119935 w 119743"/>
                <a:gd name="connsiteY9" fmla="*/ 111338 h 115669"/>
                <a:gd name="connsiteX10" fmla="*/ 116215 w 119743"/>
                <a:gd name="connsiteY10" fmla="*/ 106910 h 115669"/>
                <a:gd name="connsiteX11" fmla="*/ 14539 w 119743"/>
                <a:gd name="connsiteY11" fmla="*/ 58020 h 115669"/>
                <a:gd name="connsiteX12" fmla="*/ 116038 w 119743"/>
                <a:gd name="connsiteY12" fmla="*/ 9131 h 11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743" h="115669">
                  <a:moveTo>
                    <a:pt x="116038" y="9131"/>
                  </a:moveTo>
                  <a:cubicBezTo>
                    <a:pt x="118164" y="8068"/>
                    <a:pt x="119935" y="6828"/>
                    <a:pt x="119935" y="4525"/>
                  </a:cubicBezTo>
                  <a:cubicBezTo>
                    <a:pt x="119935" y="2045"/>
                    <a:pt x="117986" y="97"/>
                    <a:pt x="115507" y="97"/>
                  </a:cubicBezTo>
                  <a:cubicBezTo>
                    <a:pt x="115329" y="97"/>
                    <a:pt x="114444" y="97"/>
                    <a:pt x="112318" y="1159"/>
                  </a:cubicBezTo>
                  <a:lnTo>
                    <a:pt x="4088" y="53237"/>
                  </a:lnTo>
                  <a:cubicBezTo>
                    <a:pt x="1963" y="54300"/>
                    <a:pt x="191" y="55540"/>
                    <a:pt x="191" y="57843"/>
                  </a:cubicBezTo>
                  <a:cubicBezTo>
                    <a:pt x="191" y="60677"/>
                    <a:pt x="2140" y="61563"/>
                    <a:pt x="3911" y="62448"/>
                  </a:cubicBezTo>
                  <a:lnTo>
                    <a:pt x="111964" y="114526"/>
                  </a:lnTo>
                  <a:cubicBezTo>
                    <a:pt x="114444" y="115766"/>
                    <a:pt x="115152" y="115766"/>
                    <a:pt x="115507" y="115766"/>
                  </a:cubicBezTo>
                  <a:cubicBezTo>
                    <a:pt x="117986" y="115766"/>
                    <a:pt x="119935" y="113818"/>
                    <a:pt x="119935" y="111338"/>
                  </a:cubicBezTo>
                  <a:cubicBezTo>
                    <a:pt x="119935" y="108681"/>
                    <a:pt x="117809" y="107618"/>
                    <a:pt x="116215" y="106910"/>
                  </a:cubicBezTo>
                  <a:lnTo>
                    <a:pt x="14539" y="58020"/>
                  </a:lnTo>
                  <a:lnTo>
                    <a:pt x="116038" y="91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A26D969-6EEE-31D2-DCCB-0B9E89E5D68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186928" y="4320282"/>
              <a:ext cx="90339" cy="79888"/>
            </a:xfrm>
            <a:custGeom>
              <a:avLst/>
              <a:gdLst>
                <a:gd name="connsiteX0" fmla="*/ 64143 w 90339"/>
                <a:gd name="connsiteY0" fmla="*/ 10548 h 79888"/>
                <a:gd name="connsiteX1" fmla="*/ 45898 w 90339"/>
                <a:gd name="connsiteY1" fmla="*/ 97 h 79888"/>
                <a:gd name="connsiteX2" fmla="*/ 197 w 90339"/>
                <a:gd name="connsiteY2" fmla="*/ 50580 h 79888"/>
                <a:gd name="connsiteX3" fmla="*/ 26945 w 90339"/>
                <a:gd name="connsiteY3" fmla="*/ 79985 h 79888"/>
                <a:gd name="connsiteX4" fmla="*/ 52098 w 90339"/>
                <a:gd name="connsiteY4" fmla="*/ 67585 h 79888"/>
                <a:gd name="connsiteX5" fmla="*/ 70343 w 90339"/>
                <a:gd name="connsiteY5" fmla="*/ 79985 h 79888"/>
                <a:gd name="connsiteX6" fmla="*/ 84337 w 90339"/>
                <a:gd name="connsiteY6" fmla="*/ 70597 h 79888"/>
                <a:gd name="connsiteX7" fmla="*/ 90537 w 90339"/>
                <a:gd name="connsiteY7" fmla="*/ 52883 h 79888"/>
                <a:gd name="connsiteX8" fmla="*/ 87702 w 90339"/>
                <a:gd name="connsiteY8" fmla="*/ 50580 h 79888"/>
                <a:gd name="connsiteX9" fmla="*/ 83805 w 90339"/>
                <a:gd name="connsiteY9" fmla="*/ 56072 h 79888"/>
                <a:gd name="connsiteX10" fmla="*/ 70875 w 90339"/>
                <a:gd name="connsiteY10" fmla="*/ 75025 h 79888"/>
                <a:gd name="connsiteX11" fmla="*/ 65029 w 90339"/>
                <a:gd name="connsiteY11" fmla="*/ 66345 h 79888"/>
                <a:gd name="connsiteX12" fmla="*/ 67686 w 90339"/>
                <a:gd name="connsiteY12" fmla="*/ 52352 h 79888"/>
                <a:gd name="connsiteX13" fmla="*/ 71583 w 90339"/>
                <a:gd name="connsiteY13" fmla="*/ 36410 h 79888"/>
                <a:gd name="connsiteX14" fmla="*/ 75126 w 90339"/>
                <a:gd name="connsiteY14" fmla="*/ 22947 h 79888"/>
                <a:gd name="connsiteX15" fmla="*/ 78314 w 90339"/>
                <a:gd name="connsiteY15" fmla="*/ 9131 h 79888"/>
                <a:gd name="connsiteX16" fmla="*/ 72292 w 90339"/>
                <a:gd name="connsiteY16" fmla="*/ 3462 h 79888"/>
                <a:gd name="connsiteX17" fmla="*/ 64143 w 90339"/>
                <a:gd name="connsiteY17" fmla="*/ 10548 h 79888"/>
                <a:gd name="connsiteX18" fmla="*/ 52807 w 90339"/>
                <a:gd name="connsiteY18" fmla="*/ 56072 h 79888"/>
                <a:gd name="connsiteX19" fmla="*/ 43773 w 90339"/>
                <a:gd name="connsiteY19" fmla="*/ 67940 h 79888"/>
                <a:gd name="connsiteX20" fmla="*/ 27476 w 90339"/>
                <a:gd name="connsiteY20" fmla="*/ 75025 h 79888"/>
                <a:gd name="connsiteX21" fmla="*/ 14545 w 90339"/>
                <a:gd name="connsiteY21" fmla="*/ 57843 h 79888"/>
                <a:gd name="connsiteX22" fmla="*/ 23756 w 90339"/>
                <a:gd name="connsiteY22" fmla="*/ 21884 h 79888"/>
                <a:gd name="connsiteX23" fmla="*/ 45898 w 90339"/>
                <a:gd name="connsiteY23" fmla="*/ 5056 h 79888"/>
                <a:gd name="connsiteX24" fmla="*/ 61664 w 90339"/>
                <a:gd name="connsiteY24" fmla="*/ 20467 h 79888"/>
                <a:gd name="connsiteX25" fmla="*/ 61132 w 90339"/>
                <a:gd name="connsiteY25" fmla="*/ 22947 h 79888"/>
                <a:gd name="connsiteX26" fmla="*/ 52807 w 90339"/>
                <a:gd name="connsiteY26" fmla="*/ 56072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143" y="10548"/>
                  </a:moveTo>
                  <a:cubicBezTo>
                    <a:pt x="60424" y="4702"/>
                    <a:pt x="54401" y="97"/>
                    <a:pt x="45898" y="97"/>
                  </a:cubicBezTo>
                  <a:cubicBezTo>
                    <a:pt x="23225" y="97"/>
                    <a:pt x="197" y="25073"/>
                    <a:pt x="197" y="50580"/>
                  </a:cubicBezTo>
                  <a:cubicBezTo>
                    <a:pt x="197" y="67763"/>
                    <a:pt x="11711" y="79985"/>
                    <a:pt x="26945" y="79985"/>
                  </a:cubicBezTo>
                  <a:cubicBezTo>
                    <a:pt x="36510" y="79985"/>
                    <a:pt x="45013" y="74494"/>
                    <a:pt x="52098" y="67585"/>
                  </a:cubicBezTo>
                  <a:cubicBezTo>
                    <a:pt x="55464" y="78214"/>
                    <a:pt x="65738" y="79985"/>
                    <a:pt x="70343" y="79985"/>
                  </a:cubicBezTo>
                  <a:cubicBezTo>
                    <a:pt x="76720" y="79985"/>
                    <a:pt x="81148" y="76088"/>
                    <a:pt x="84337" y="70597"/>
                  </a:cubicBezTo>
                  <a:cubicBezTo>
                    <a:pt x="88234" y="63688"/>
                    <a:pt x="90537" y="53592"/>
                    <a:pt x="90537" y="52883"/>
                  </a:cubicBezTo>
                  <a:cubicBezTo>
                    <a:pt x="90537" y="50580"/>
                    <a:pt x="88234" y="50580"/>
                    <a:pt x="87702" y="50580"/>
                  </a:cubicBezTo>
                  <a:cubicBezTo>
                    <a:pt x="85223" y="50580"/>
                    <a:pt x="85045" y="51289"/>
                    <a:pt x="83805" y="56072"/>
                  </a:cubicBezTo>
                  <a:cubicBezTo>
                    <a:pt x="81680" y="64574"/>
                    <a:pt x="78314" y="75025"/>
                    <a:pt x="70875" y="75025"/>
                  </a:cubicBezTo>
                  <a:cubicBezTo>
                    <a:pt x="66269" y="75025"/>
                    <a:pt x="65029" y="71128"/>
                    <a:pt x="65029" y="66345"/>
                  </a:cubicBezTo>
                  <a:cubicBezTo>
                    <a:pt x="65029" y="63334"/>
                    <a:pt x="66446" y="56957"/>
                    <a:pt x="67686" y="52352"/>
                  </a:cubicBezTo>
                  <a:cubicBezTo>
                    <a:pt x="68926" y="47569"/>
                    <a:pt x="70697" y="40306"/>
                    <a:pt x="71583" y="36410"/>
                  </a:cubicBezTo>
                  <a:lnTo>
                    <a:pt x="75126" y="22947"/>
                  </a:lnTo>
                  <a:cubicBezTo>
                    <a:pt x="76189" y="18342"/>
                    <a:pt x="78314" y="10016"/>
                    <a:pt x="78314" y="9131"/>
                  </a:cubicBezTo>
                  <a:cubicBezTo>
                    <a:pt x="78314" y="5234"/>
                    <a:pt x="75126" y="3462"/>
                    <a:pt x="72292" y="3462"/>
                  </a:cubicBezTo>
                  <a:cubicBezTo>
                    <a:pt x="69280" y="3462"/>
                    <a:pt x="65206" y="5588"/>
                    <a:pt x="64143" y="10548"/>
                  </a:cubicBezTo>
                  <a:close/>
                  <a:moveTo>
                    <a:pt x="52807" y="56072"/>
                  </a:moveTo>
                  <a:cubicBezTo>
                    <a:pt x="51567" y="61031"/>
                    <a:pt x="47670" y="64574"/>
                    <a:pt x="43773" y="67940"/>
                  </a:cubicBezTo>
                  <a:cubicBezTo>
                    <a:pt x="42179" y="69357"/>
                    <a:pt x="35093" y="75025"/>
                    <a:pt x="27476" y="75025"/>
                  </a:cubicBezTo>
                  <a:cubicBezTo>
                    <a:pt x="20922" y="75025"/>
                    <a:pt x="14545" y="70420"/>
                    <a:pt x="14545" y="57843"/>
                  </a:cubicBezTo>
                  <a:cubicBezTo>
                    <a:pt x="14545" y="48455"/>
                    <a:pt x="19682" y="28970"/>
                    <a:pt x="23756" y="21884"/>
                  </a:cubicBezTo>
                  <a:cubicBezTo>
                    <a:pt x="31905" y="7713"/>
                    <a:pt x="40939" y="5056"/>
                    <a:pt x="45898" y="5056"/>
                  </a:cubicBezTo>
                  <a:cubicBezTo>
                    <a:pt x="58298" y="5056"/>
                    <a:pt x="61664" y="18519"/>
                    <a:pt x="61664" y="20467"/>
                  </a:cubicBezTo>
                  <a:cubicBezTo>
                    <a:pt x="61664" y="21176"/>
                    <a:pt x="61309" y="22416"/>
                    <a:pt x="61132" y="22947"/>
                  </a:cubicBezTo>
                  <a:lnTo>
                    <a:pt x="52807" y="560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EA0EC4F-EA8B-8C2B-53A8-4A1A32DB3CA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297578" y="4275466"/>
              <a:ext cx="71739" cy="124703"/>
            </a:xfrm>
            <a:custGeom>
              <a:avLst/>
              <a:gdLst>
                <a:gd name="connsiteX0" fmla="*/ 35275 w 71739"/>
                <a:gd name="connsiteY0" fmla="*/ 5411 h 124703"/>
                <a:gd name="connsiteX1" fmla="*/ 35983 w 71739"/>
                <a:gd name="connsiteY1" fmla="*/ 2577 h 124703"/>
                <a:gd name="connsiteX2" fmla="*/ 33149 w 71739"/>
                <a:gd name="connsiteY2" fmla="*/ 97 h 124703"/>
                <a:gd name="connsiteX3" fmla="*/ 10476 w 71739"/>
                <a:gd name="connsiteY3" fmla="*/ 1868 h 124703"/>
                <a:gd name="connsiteX4" fmla="*/ 6579 w 71739"/>
                <a:gd name="connsiteY4" fmla="*/ 5942 h 124703"/>
                <a:gd name="connsiteX5" fmla="*/ 11184 w 71739"/>
                <a:gd name="connsiteY5" fmla="*/ 8422 h 124703"/>
                <a:gd name="connsiteX6" fmla="*/ 19687 w 71739"/>
                <a:gd name="connsiteY6" fmla="*/ 11079 h 124703"/>
                <a:gd name="connsiteX7" fmla="*/ 16852 w 71739"/>
                <a:gd name="connsiteY7" fmla="*/ 23479 h 124703"/>
                <a:gd name="connsiteX8" fmla="*/ 12778 w 71739"/>
                <a:gd name="connsiteY8" fmla="*/ 39775 h 124703"/>
                <a:gd name="connsiteX9" fmla="*/ 1087 w 71739"/>
                <a:gd name="connsiteY9" fmla="*/ 86893 h 124703"/>
                <a:gd name="connsiteX10" fmla="*/ 202 w 71739"/>
                <a:gd name="connsiteY10" fmla="*/ 95573 h 124703"/>
                <a:gd name="connsiteX11" fmla="*/ 26241 w 71739"/>
                <a:gd name="connsiteY11" fmla="*/ 124800 h 124703"/>
                <a:gd name="connsiteX12" fmla="*/ 71942 w 71739"/>
                <a:gd name="connsiteY12" fmla="*/ 74494 h 124703"/>
                <a:gd name="connsiteX13" fmla="*/ 45371 w 71739"/>
                <a:gd name="connsiteY13" fmla="*/ 44912 h 124703"/>
                <a:gd name="connsiteX14" fmla="*/ 23052 w 71739"/>
                <a:gd name="connsiteY14" fmla="*/ 54654 h 124703"/>
                <a:gd name="connsiteX15" fmla="*/ 35275 w 71739"/>
                <a:gd name="connsiteY15" fmla="*/ 5411 h 124703"/>
                <a:gd name="connsiteX16" fmla="*/ 26418 w 71739"/>
                <a:gd name="connsiteY16" fmla="*/ 119840 h 124703"/>
                <a:gd name="connsiteX17" fmla="*/ 12778 w 71739"/>
                <a:gd name="connsiteY17" fmla="*/ 101773 h 124703"/>
                <a:gd name="connsiteX18" fmla="*/ 19332 w 71739"/>
                <a:gd name="connsiteY18" fmla="*/ 69180 h 124703"/>
                <a:gd name="connsiteX19" fmla="*/ 23761 w 71739"/>
                <a:gd name="connsiteY19" fmla="*/ 61563 h 124703"/>
                <a:gd name="connsiteX20" fmla="*/ 44840 w 71739"/>
                <a:gd name="connsiteY20" fmla="*/ 49872 h 124703"/>
                <a:gd name="connsiteX21" fmla="*/ 57771 w 71739"/>
                <a:gd name="connsiteY21" fmla="*/ 67054 h 124703"/>
                <a:gd name="connsiteX22" fmla="*/ 48560 w 71739"/>
                <a:gd name="connsiteY22" fmla="*/ 102658 h 124703"/>
                <a:gd name="connsiteX23" fmla="*/ 26418 w 71739"/>
                <a:gd name="connsiteY23" fmla="*/ 119840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39" h="124703">
                  <a:moveTo>
                    <a:pt x="35275" y="5411"/>
                  </a:moveTo>
                  <a:cubicBezTo>
                    <a:pt x="35452" y="5056"/>
                    <a:pt x="35983" y="2754"/>
                    <a:pt x="35983" y="2577"/>
                  </a:cubicBezTo>
                  <a:cubicBezTo>
                    <a:pt x="35983" y="1691"/>
                    <a:pt x="35275" y="97"/>
                    <a:pt x="33149" y="97"/>
                  </a:cubicBezTo>
                  <a:cubicBezTo>
                    <a:pt x="29606" y="97"/>
                    <a:pt x="14904" y="1514"/>
                    <a:pt x="10476" y="1868"/>
                  </a:cubicBezTo>
                  <a:cubicBezTo>
                    <a:pt x="9058" y="2045"/>
                    <a:pt x="6579" y="2222"/>
                    <a:pt x="6579" y="5942"/>
                  </a:cubicBezTo>
                  <a:cubicBezTo>
                    <a:pt x="6579" y="8422"/>
                    <a:pt x="9058" y="8422"/>
                    <a:pt x="11184" y="8422"/>
                  </a:cubicBezTo>
                  <a:cubicBezTo>
                    <a:pt x="19687" y="8422"/>
                    <a:pt x="19687" y="9662"/>
                    <a:pt x="19687" y="11079"/>
                  </a:cubicBezTo>
                  <a:cubicBezTo>
                    <a:pt x="19687" y="12319"/>
                    <a:pt x="17915" y="19404"/>
                    <a:pt x="16852" y="23479"/>
                  </a:cubicBezTo>
                  <a:lnTo>
                    <a:pt x="12778" y="39775"/>
                  </a:lnTo>
                  <a:cubicBezTo>
                    <a:pt x="11184" y="45798"/>
                    <a:pt x="1442" y="84590"/>
                    <a:pt x="1087" y="86893"/>
                  </a:cubicBezTo>
                  <a:cubicBezTo>
                    <a:pt x="202" y="91144"/>
                    <a:pt x="202" y="93447"/>
                    <a:pt x="202" y="95573"/>
                  </a:cubicBezTo>
                  <a:cubicBezTo>
                    <a:pt x="202" y="113464"/>
                    <a:pt x="11538" y="124800"/>
                    <a:pt x="26241" y="124800"/>
                  </a:cubicBezTo>
                  <a:cubicBezTo>
                    <a:pt x="48383" y="124800"/>
                    <a:pt x="71942" y="100710"/>
                    <a:pt x="71942" y="74494"/>
                  </a:cubicBezTo>
                  <a:cubicBezTo>
                    <a:pt x="71942" y="53769"/>
                    <a:pt x="57594" y="44912"/>
                    <a:pt x="45371" y="44912"/>
                  </a:cubicBezTo>
                  <a:cubicBezTo>
                    <a:pt x="36160" y="44912"/>
                    <a:pt x="28366" y="50049"/>
                    <a:pt x="23052" y="54654"/>
                  </a:cubicBezTo>
                  <a:lnTo>
                    <a:pt x="35275" y="5411"/>
                  </a:lnTo>
                  <a:close/>
                  <a:moveTo>
                    <a:pt x="26418" y="119840"/>
                  </a:moveTo>
                  <a:cubicBezTo>
                    <a:pt x="17738" y="119840"/>
                    <a:pt x="12778" y="112224"/>
                    <a:pt x="12778" y="101773"/>
                  </a:cubicBezTo>
                  <a:cubicBezTo>
                    <a:pt x="12778" y="95219"/>
                    <a:pt x="14373" y="89196"/>
                    <a:pt x="19332" y="69180"/>
                  </a:cubicBezTo>
                  <a:cubicBezTo>
                    <a:pt x="20395" y="65814"/>
                    <a:pt x="20395" y="65460"/>
                    <a:pt x="23761" y="61563"/>
                  </a:cubicBezTo>
                  <a:cubicBezTo>
                    <a:pt x="30492" y="53769"/>
                    <a:pt x="38463" y="49872"/>
                    <a:pt x="44840" y="49872"/>
                  </a:cubicBezTo>
                  <a:cubicBezTo>
                    <a:pt x="51748" y="49872"/>
                    <a:pt x="57771" y="55009"/>
                    <a:pt x="57771" y="67054"/>
                  </a:cubicBezTo>
                  <a:cubicBezTo>
                    <a:pt x="57771" y="74317"/>
                    <a:pt x="53874" y="92384"/>
                    <a:pt x="48560" y="102658"/>
                  </a:cubicBezTo>
                  <a:cubicBezTo>
                    <a:pt x="44309" y="111338"/>
                    <a:pt x="35452" y="119840"/>
                    <a:pt x="26418" y="11984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15855D28-7101-B94B-F652-BD63BF0BD78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394008" y="4296191"/>
              <a:ext cx="119743" cy="115669"/>
            </a:xfrm>
            <a:custGeom>
              <a:avLst/>
              <a:gdLst>
                <a:gd name="connsiteX0" fmla="*/ 116052 w 119743"/>
                <a:gd name="connsiteY0" fmla="*/ 62626 h 115669"/>
                <a:gd name="connsiteX1" fmla="*/ 119949 w 119743"/>
                <a:gd name="connsiteY1" fmla="*/ 58020 h 115669"/>
                <a:gd name="connsiteX2" fmla="*/ 116229 w 119743"/>
                <a:gd name="connsiteY2" fmla="*/ 53415 h 115669"/>
                <a:gd name="connsiteX3" fmla="*/ 8176 w 119743"/>
                <a:gd name="connsiteY3" fmla="*/ 1337 h 115669"/>
                <a:gd name="connsiteX4" fmla="*/ 4634 w 119743"/>
                <a:gd name="connsiteY4" fmla="*/ 97 h 115669"/>
                <a:gd name="connsiteX5" fmla="*/ 205 w 119743"/>
                <a:gd name="connsiteY5" fmla="*/ 4525 h 115669"/>
                <a:gd name="connsiteX6" fmla="*/ 3925 w 119743"/>
                <a:gd name="connsiteY6" fmla="*/ 8953 h 115669"/>
                <a:gd name="connsiteX7" fmla="*/ 105601 w 119743"/>
                <a:gd name="connsiteY7" fmla="*/ 57843 h 115669"/>
                <a:gd name="connsiteX8" fmla="*/ 4102 w 119743"/>
                <a:gd name="connsiteY8" fmla="*/ 106732 h 115669"/>
                <a:gd name="connsiteX9" fmla="*/ 205 w 119743"/>
                <a:gd name="connsiteY9" fmla="*/ 111338 h 115669"/>
                <a:gd name="connsiteX10" fmla="*/ 4634 w 119743"/>
                <a:gd name="connsiteY10" fmla="*/ 115766 h 115669"/>
                <a:gd name="connsiteX11" fmla="*/ 7822 w 119743"/>
                <a:gd name="connsiteY11" fmla="*/ 114703 h 115669"/>
                <a:gd name="connsiteX12" fmla="*/ 116052 w 119743"/>
                <a:gd name="connsiteY12" fmla="*/ 62626 h 11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743" h="115669">
                  <a:moveTo>
                    <a:pt x="116052" y="62626"/>
                  </a:moveTo>
                  <a:cubicBezTo>
                    <a:pt x="118178" y="61563"/>
                    <a:pt x="119949" y="60323"/>
                    <a:pt x="119949" y="58020"/>
                  </a:cubicBezTo>
                  <a:cubicBezTo>
                    <a:pt x="119949" y="55186"/>
                    <a:pt x="118001" y="54300"/>
                    <a:pt x="116229" y="53415"/>
                  </a:cubicBezTo>
                  <a:lnTo>
                    <a:pt x="8176" y="1337"/>
                  </a:lnTo>
                  <a:cubicBezTo>
                    <a:pt x="5696" y="97"/>
                    <a:pt x="4988" y="97"/>
                    <a:pt x="4634" y="97"/>
                  </a:cubicBezTo>
                  <a:cubicBezTo>
                    <a:pt x="2154" y="97"/>
                    <a:pt x="205" y="2045"/>
                    <a:pt x="205" y="4525"/>
                  </a:cubicBezTo>
                  <a:cubicBezTo>
                    <a:pt x="205" y="7182"/>
                    <a:pt x="2331" y="8245"/>
                    <a:pt x="3925" y="8953"/>
                  </a:cubicBezTo>
                  <a:lnTo>
                    <a:pt x="105601" y="57843"/>
                  </a:lnTo>
                  <a:lnTo>
                    <a:pt x="4102" y="106732"/>
                  </a:lnTo>
                  <a:cubicBezTo>
                    <a:pt x="1977" y="107795"/>
                    <a:pt x="205" y="109035"/>
                    <a:pt x="205" y="111338"/>
                  </a:cubicBezTo>
                  <a:cubicBezTo>
                    <a:pt x="205" y="113818"/>
                    <a:pt x="2154" y="115766"/>
                    <a:pt x="4634" y="115766"/>
                  </a:cubicBezTo>
                  <a:cubicBezTo>
                    <a:pt x="4811" y="115766"/>
                    <a:pt x="5696" y="115766"/>
                    <a:pt x="7822" y="114703"/>
                  </a:cubicBezTo>
                  <a:lnTo>
                    <a:pt x="116052" y="6262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1C19EBC-A88D-C636-30FA-EDD71F9B2F1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544017" y="4320282"/>
              <a:ext cx="108761" cy="79888"/>
            </a:xfrm>
            <a:custGeom>
              <a:avLst/>
              <a:gdLst>
                <a:gd name="connsiteX0" fmla="*/ 86122 w 108761"/>
                <a:gd name="connsiteY0" fmla="*/ 53237 h 79888"/>
                <a:gd name="connsiteX1" fmla="*/ 108973 w 108761"/>
                <a:gd name="connsiteY1" fmla="*/ 10902 h 79888"/>
                <a:gd name="connsiteX2" fmla="*/ 105962 w 108761"/>
                <a:gd name="connsiteY2" fmla="*/ 8599 h 79888"/>
                <a:gd name="connsiteX3" fmla="*/ 102242 w 108761"/>
                <a:gd name="connsiteY3" fmla="*/ 13028 h 79888"/>
                <a:gd name="connsiteX4" fmla="*/ 85768 w 108761"/>
                <a:gd name="connsiteY4" fmla="*/ 45089 h 79888"/>
                <a:gd name="connsiteX5" fmla="*/ 84882 w 108761"/>
                <a:gd name="connsiteY5" fmla="*/ 28970 h 79888"/>
                <a:gd name="connsiteX6" fmla="*/ 51227 w 108761"/>
                <a:gd name="connsiteY6" fmla="*/ 97 h 79888"/>
                <a:gd name="connsiteX7" fmla="*/ 211 w 108761"/>
                <a:gd name="connsiteY7" fmla="*/ 49163 h 79888"/>
                <a:gd name="connsiteX8" fmla="*/ 32627 w 108761"/>
                <a:gd name="connsiteY8" fmla="*/ 79985 h 79888"/>
                <a:gd name="connsiteX9" fmla="*/ 73546 w 108761"/>
                <a:gd name="connsiteY9" fmla="*/ 64928 h 79888"/>
                <a:gd name="connsiteX10" fmla="*/ 91968 w 108761"/>
                <a:gd name="connsiteY10" fmla="*/ 79985 h 79888"/>
                <a:gd name="connsiteX11" fmla="*/ 108619 w 108761"/>
                <a:gd name="connsiteY11" fmla="*/ 67585 h 79888"/>
                <a:gd name="connsiteX12" fmla="*/ 105607 w 108761"/>
                <a:gd name="connsiteY12" fmla="*/ 65460 h 79888"/>
                <a:gd name="connsiteX13" fmla="*/ 102596 w 108761"/>
                <a:gd name="connsiteY13" fmla="*/ 67231 h 79888"/>
                <a:gd name="connsiteX14" fmla="*/ 92499 w 108761"/>
                <a:gd name="connsiteY14" fmla="*/ 75025 h 79888"/>
                <a:gd name="connsiteX15" fmla="*/ 86122 w 108761"/>
                <a:gd name="connsiteY15" fmla="*/ 53237 h 79888"/>
                <a:gd name="connsiteX16" fmla="*/ 72306 w 108761"/>
                <a:gd name="connsiteY16" fmla="*/ 59260 h 79888"/>
                <a:gd name="connsiteX17" fmla="*/ 33159 w 108761"/>
                <a:gd name="connsiteY17" fmla="*/ 75025 h 79888"/>
                <a:gd name="connsiteX18" fmla="*/ 14914 w 108761"/>
                <a:gd name="connsiteY18" fmla="*/ 55363 h 79888"/>
                <a:gd name="connsiteX19" fmla="*/ 26605 w 108761"/>
                <a:gd name="connsiteY19" fmla="*/ 18696 h 79888"/>
                <a:gd name="connsiteX20" fmla="*/ 51049 w 108761"/>
                <a:gd name="connsiteY20" fmla="*/ 5056 h 79888"/>
                <a:gd name="connsiteX21" fmla="*/ 70711 w 108761"/>
                <a:gd name="connsiteY21" fmla="*/ 29678 h 79888"/>
                <a:gd name="connsiteX22" fmla="*/ 72306 w 108761"/>
                <a:gd name="connsiteY22" fmla="*/ 5926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61" h="79888">
                  <a:moveTo>
                    <a:pt x="86122" y="53237"/>
                  </a:moveTo>
                  <a:cubicBezTo>
                    <a:pt x="102419" y="36410"/>
                    <a:pt x="108973" y="12850"/>
                    <a:pt x="108973" y="10902"/>
                  </a:cubicBezTo>
                  <a:cubicBezTo>
                    <a:pt x="108973" y="8599"/>
                    <a:pt x="106847" y="8599"/>
                    <a:pt x="105962" y="8599"/>
                  </a:cubicBezTo>
                  <a:cubicBezTo>
                    <a:pt x="103482" y="8599"/>
                    <a:pt x="103482" y="9131"/>
                    <a:pt x="102242" y="13028"/>
                  </a:cubicBezTo>
                  <a:cubicBezTo>
                    <a:pt x="99053" y="24719"/>
                    <a:pt x="93208" y="35524"/>
                    <a:pt x="85768" y="45089"/>
                  </a:cubicBezTo>
                  <a:cubicBezTo>
                    <a:pt x="85591" y="42432"/>
                    <a:pt x="85237" y="30564"/>
                    <a:pt x="84882" y="28970"/>
                  </a:cubicBezTo>
                  <a:cubicBezTo>
                    <a:pt x="82225" y="11433"/>
                    <a:pt x="68940" y="97"/>
                    <a:pt x="51227" y="97"/>
                  </a:cubicBezTo>
                  <a:cubicBezTo>
                    <a:pt x="25188" y="97"/>
                    <a:pt x="211" y="24364"/>
                    <a:pt x="211" y="49163"/>
                  </a:cubicBezTo>
                  <a:cubicBezTo>
                    <a:pt x="211" y="65460"/>
                    <a:pt x="12080" y="79985"/>
                    <a:pt x="32627" y="79985"/>
                  </a:cubicBezTo>
                  <a:cubicBezTo>
                    <a:pt x="48924" y="79985"/>
                    <a:pt x="63626" y="72545"/>
                    <a:pt x="73546" y="64928"/>
                  </a:cubicBezTo>
                  <a:cubicBezTo>
                    <a:pt x="77620" y="77859"/>
                    <a:pt x="86654" y="79985"/>
                    <a:pt x="91968" y="79985"/>
                  </a:cubicBezTo>
                  <a:cubicBezTo>
                    <a:pt x="102242" y="79985"/>
                    <a:pt x="108619" y="71305"/>
                    <a:pt x="108619" y="67585"/>
                  </a:cubicBezTo>
                  <a:cubicBezTo>
                    <a:pt x="108619" y="65460"/>
                    <a:pt x="106493" y="65460"/>
                    <a:pt x="105607" y="65460"/>
                  </a:cubicBezTo>
                  <a:cubicBezTo>
                    <a:pt x="103304" y="65460"/>
                    <a:pt x="102950" y="66168"/>
                    <a:pt x="102596" y="67231"/>
                  </a:cubicBezTo>
                  <a:cubicBezTo>
                    <a:pt x="100116" y="73962"/>
                    <a:pt x="94625" y="75025"/>
                    <a:pt x="92499" y="75025"/>
                  </a:cubicBezTo>
                  <a:cubicBezTo>
                    <a:pt x="90019" y="75025"/>
                    <a:pt x="87008" y="75025"/>
                    <a:pt x="86122" y="53237"/>
                  </a:cubicBezTo>
                  <a:close/>
                  <a:moveTo>
                    <a:pt x="72306" y="59260"/>
                  </a:moveTo>
                  <a:cubicBezTo>
                    <a:pt x="54946" y="73431"/>
                    <a:pt x="39890" y="75025"/>
                    <a:pt x="33159" y="75025"/>
                  </a:cubicBezTo>
                  <a:cubicBezTo>
                    <a:pt x="21468" y="75025"/>
                    <a:pt x="14914" y="67231"/>
                    <a:pt x="14914" y="55363"/>
                  </a:cubicBezTo>
                  <a:cubicBezTo>
                    <a:pt x="14914" y="50226"/>
                    <a:pt x="17394" y="30918"/>
                    <a:pt x="26605" y="18696"/>
                  </a:cubicBezTo>
                  <a:cubicBezTo>
                    <a:pt x="34753" y="8068"/>
                    <a:pt x="44850" y="5056"/>
                    <a:pt x="51049" y="5056"/>
                  </a:cubicBezTo>
                  <a:cubicBezTo>
                    <a:pt x="65220" y="5056"/>
                    <a:pt x="69294" y="18696"/>
                    <a:pt x="70711" y="29678"/>
                  </a:cubicBezTo>
                  <a:cubicBezTo>
                    <a:pt x="71774" y="37295"/>
                    <a:pt x="71420" y="49872"/>
                    <a:pt x="72306" y="5926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7C774B2-1B38-4AD5-1D6D-AA1922AE6A3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717138" y="3982185"/>
              <a:ext cx="98436" cy="114632"/>
            </a:xfrm>
            <a:custGeom>
              <a:avLst/>
              <a:gdLst>
                <a:gd name="connsiteX0" fmla="*/ 90051 w 98436"/>
                <a:gd name="connsiteY0" fmla="*/ 15774 h 114632"/>
                <a:gd name="connsiteX1" fmla="*/ 78917 w 98436"/>
                <a:gd name="connsiteY1" fmla="*/ 19317 h 114632"/>
                <a:gd name="connsiteX2" fmla="*/ 74362 w 98436"/>
                <a:gd name="connsiteY2" fmla="*/ 29186 h 114632"/>
                <a:gd name="connsiteX3" fmla="*/ 83725 w 98436"/>
                <a:gd name="connsiteY3" fmla="*/ 38042 h 114632"/>
                <a:gd name="connsiteX4" fmla="*/ 97896 w 98436"/>
                <a:gd name="connsiteY4" fmla="*/ 21847 h 114632"/>
                <a:gd name="connsiteX5" fmla="*/ 68036 w 98436"/>
                <a:gd name="connsiteY5" fmla="*/ 85 h 114632"/>
                <a:gd name="connsiteX6" fmla="*/ 218 w 98436"/>
                <a:gd name="connsiteY6" fmla="*/ 71951 h 114632"/>
                <a:gd name="connsiteX7" fmla="*/ 41213 w 98436"/>
                <a:gd name="connsiteY7" fmla="*/ 114717 h 114632"/>
                <a:gd name="connsiteX8" fmla="*/ 98655 w 98436"/>
                <a:gd name="connsiteY8" fmla="*/ 84857 h 114632"/>
                <a:gd name="connsiteX9" fmla="*/ 95619 w 98436"/>
                <a:gd name="connsiteY9" fmla="*/ 81567 h 114632"/>
                <a:gd name="connsiteX10" fmla="*/ 92329 w 98436"/>
                <a:gd name="connsiteY10" fmla="*/ 84098 h 114632"/>
                <a:gd name="connsiteX11" fmla="*/ 41719 w 98436"/>
                <a:gd name="connsiteY11" fmla="*/ 109150 h 114632"/>
                <a:gd name="connsiteX12" fmla="*/ 18944 w 98436"/>
                <a:gd name="connsiteY12" fmla="*/ 81567 h 114632"/>
                <a:gd name="connsiteX13" fmla="*/ 32609 w 98436"/>
                <a:gd name="connsiteY13" fmla="*/ 30957 h 114632"/>
                <a:gd name="connsiteX14" fmla="*/ 68289 w 98436"/>
                <a:gd name="connsiteY14" fmla="*/ 5652 h 114632"/>
                <a:gd name="connsiteX15" fmla="*/ 90051 w 98436"/>
                <a:gd name="connsiteY15" fmla="*/ 15774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436" h="114632">
                  <a:moveTo>
                    <a:pt x="90051" y="15774"/>
                  </a:moveTo>
                  <a:cubicBezTo>
                    <a:pt x="86003" y="15774"/>
                    <a:pt x="82460" y="15774"/>
                    <a:pt x="78917" y="19317"/>
                  </a:cubicBezTo>
                  <a:cubicBezTo>
                    <a:pt x="74868" y="23112"/>
                    <a:pt x="74362" y="27414"/>
                    <a:pt x="74362" y="29186"/>
                  </a:cubicBezTo>
                  <a:cubicBezTo>
                    <a:pt x="74362" y="35259"/>
                    <a:pt x="78917" y="38042"/>
                    <a:pt x="83725" y="38042"/>
                  </a:cubicBezTo>
                  <a:cubicBezTo>
                    <a:pt x="91064" y="38042"/>
                    <a:pt x="97896" y="31969"/>
                    <a:pt x="97896" y="21847"/>
                  </a:cubicBezTo>
                  <a:cubicBezTo>
                    <a:pt x="97896" y="9448"/>
                    <a:pt x="86003" y="85"/>
                    <a:pt x="68036" y="85"/>
                  </a:cubicBezTo>
                  <a:cubicBezTo>
                    <a:pt x="33874" y="85"/>
                    <a:pt x="218" y="36271"/>
                    <a:pt x="218" y="71951"/>
                  </a:cubicBezTo>
                  <a:cubicBezTo>
                    <a:pt x="218" y="94726"/>
                    <a:pt x="14895" y="114717"/>
                    <a:pt x="41213" y="114717"/>
                  </a:cubicBezTo>
                  <a:cubicBezTo>
                    <a:pt x="77399" y="114717"/>
                    <a:pt x="98655" y="87893"/>
                    <a:pt x="98655" y="84857"/>
                  </a:cubicBezTo>
                  <a:cubicBezTo>
                    <a:pt x="98655" y="83339"/>
                    <a:pt x="97137" y="81567"/>
                    <a:pt x="95619" y="81567"/>
                  </a:cubicBezTo>
                  <a:cubicBezTo>
                    <a:pt x="94353" y="81567"/>
                    <a:pt x="93847" y="82073"/>
                    <a:pt x="92329" y="84098"/>
                  </a:cubicBezTo>
                  <a:cubicBezTo>
                    <a:pt x="72338" y="109150"/>
                    <a:pt x="44755" y="109150"/>
                    <a:pt x="41719" y="109150"/>
                  </a:cubicBezTo>
                  <a:cubicBezTo>
                    <a:pt x="25776" y="109150"/>
                    <a:pt x="18944" y="96750"/>
                    <a:pt x="18944" y="81567"/>
                  </a:cubicBezTo>
                  <a:cubicBezTo>
                    <a:pt x="18944" y="71192"/>
                    <a:pt x="24005" y="46646"/>
                    <a:pt x="32609" y="30957"/>
                  </a:cubicBezTo>
                  <a:cubicBezTo>
                    <a:pt x="40453" y="16533"/>
                    <a:pt x="54371" y="5652"/>
                    <a:pt x="68289" y="5652"/>
                  </a:cubicBezTo>
                  <a:cubicBezTo>
                    <a:pt x="76893" y="5652"/>
                    <a:pt x="86509" y="8941"/>
                    <a:pt x="90051" y="157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5E58C009-B856-831E-5887-AF92C6971A4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829912" y="3864847"/>
              <a:ext cx="65540" cy="162610"/>
            </a:xfrm>
            <a:custGeom>
              <a:avLst/>
              <a:gdLst>
                <a:gd name="connsiteX0" fmla="*/ 35118 w 65540"/>
                <a:gd name="connsiteY0" fmla="*/ 50741 h 162610"/>
                <a:gd name="connsiteX1" fmla="*/ 44861 w 65540"/>
                <a:gd name="connsiteY1" fmla="*/ 52690 h 162610"/>
                <a:gd name="connsiteX2" fmla="*/ 58146 w 65540"/>
                <a:gd name="connsiteY2" fmla="*/ 55347 h 162610"/>
                <a:gd name="connsiteX3" fmla="*/ 65763 w 65540"/>
                <a:gd name="connsiteY3" fmla="*/ 48439 h 162610"/>
                <a:gd name="connsiteX4" fmla="*/ 58146 w 65540"/>
                <a:gd name="connsiteY4" fmla="*/ 41530 h 162610"/>
                <a:gd name="connsiteX5" fmla="*/ 44861 w 65540"/>
                <a:gd name="connsiteY5" fmla="*/ 44187 h 162610"/>
                <a:gd name="connsiteX6" fmla="*/ 35118 w 65540"/>
                <a:gd name="connsiteY6" fmla="*/ 46136 h 162610"/>
                <a:gd name="connsiteX7" fmla="*/ 37598 w 65540"/>
                <a:gd name="connsiteY7" fmla="*/ 27005 h 162610"/>
                <a:gd name="connsiteX8" fmla="*/ 39901 w 65540"/>
                <a:gd name="connsiteY8" fmla="*/ 8229 h 162610"/>
                <a:gd name="connsiteX9" fmla="*/ 32993 w 65540"/>
                <a:gd name="connsiteY9" fmla="*/ 81 h 162610"/>
                <a:gd name="connsiteX10" fmla="*/ 26084 w 65540"/>
                <a:gd name="connsiteY10" fmla="*/ 8229 h 162610"/>
                <a:gd name="connsiteX11" fmla="*/ 28564 w 65540"/>
                <a:gd name="connsiteY11" fmla="*/ 28954 h 162610"/>
                <a:gd name="connsiteX12" fmla="*/ 30867 w 65540"/>
                <a:gd name="connsiteY12" fmla="*/ 46136 h 162610"/>
                <a:gd name="connsiteX13" fmla="*/ 21125 w 65540"/>
                <a:gd name="connsiteY13" fmla="*/ 44187 h 162610"/>
                <a:gd name="connsiteX14" fmla="*/ 7839 w 65540"/>
                <a:gd name="connsiteY14" fmla="*/ 41530 h 162610"/>
                <a:gd name="connsiteX15" fmla="*/ 223 w 65540"/>
                <a:gd name="connsiteY15" fmla="*/ 48439 h 162610"/>
                <a:gd name="connsiteX16" fmla="*/ 7839 w 65540"/>
                <a:gd name="connsiteY16" fmla="*/ 55347 h 162610"/>
                <a:gd name="connsiteX17" fmla="*/ 21125 w 65540"/>
                <a:gd name="connsiteY17" fmla="*/ 52690 h 162610"/>
                <a:gd name="connsiteX18" fmla="*/ 30867 w 65540"/>
                <a:gd name="connsiteY18" fmla="*/ 50741 h 162610"/>
                <a:gd name="connsiteX19" fmla="*/ 28387 w 65540"/>
                <a:gd name="connsiteY19" fmla="*/ 64558 h 162610"/>
                <a:gd name="connsiteX20" fmla="*/ 26084 w 65540"/>
                <a:gd name="connsiteY20" fmla="*/ 85991 h 162610"/>
                <a:gd name="connsiteX21" fmla="*/ 29981 w 65540"/>
                <a:gd name="connsiteY21" fmla="*/ 160034 h 162610"/>
                <a:gd name="connsiteX22" fmla="*/ 32993 w 65540"/>
                <a:gd name="connsiteY22" fmla="*/ 162691 h 162610"/>
                <a:gd name="connsiteX23" fmla="*/ 36181 w 65540"/>
                <a:gd name="connsiteY23" fmla="*/ 159148 h 162610"/>
                <a:gd name="connsiteX24" fmla="*/ 38307 w 65540"/>
                <a:gd name="connsiteY24" fmla="*/ 132755 h 162610"/>
                <a:gd name="connsiteX25" fmla="*/ 39901 w 65540"/>
                <a:gd name="connsiteY25" fmla="*/ 85991 h 162610"/>
                <a:gd name="connsiteX26" fmla="*/ 37421 w 65540"/>
                <a:gd name="connsiteY26" fmla="*/ 64204 h 162610"/>
                <a:gd name="connsiteX27" fmla="*/ 35118 w 65540"/>
                <a:gd name="connsiteY27" fmla="*/ 50741 h 1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540" h="162610">
                  <a:moveTo>
                    <a:pt x="35118" y="50741"/>
                  </a:moveTo>
                  <a:cubicBezTo>
                    <a:pt x="37775" y="51096"/>
                    <a:pt x="39547" y="51273"/>
                    <a:pt x="44861" y="52690"/>
                  </a:cubicBezTo>
                  <a:cubicBezTo>
                    <a:pt x="50529" y="54284"/>
                    <a:pt x="54780" y="55347"/>
                    <a:pt x="58146" y="55347"/>
                  </a:cubicBezTo>
                  <a:cubicBezTo>
                    <a:pt x="65054" y="55347"/>
                    <a:pt x="65763" y="50033"/>
                    <a:pt x="65763" y="48439"/>
                  </a:cubicBezTo>
                  <a:cubicBezTo>
                    <a:pt x="65763" y="47022"/>
                    <a:pt x="65054" y="41530"/>
                    <a:pt x="58146" y="41530"/>
                  </a:cubicBezTo>
                  <a:cubicBezTo>
                    <a:pt x="54780" y="41530"/>
                    <a:pt x="50529" y="42593"/>
                    <a:pt x="44861" y="44187"/>
                  </a:cubicBezTo>
                  <a:cubicBezTo>
                    <a:pt x="39547" y="45604"/>
                    <a:pt x="37775" y="45782"/>
                    <a:pt x="35118" y="46136"/>
                  </a:cubicBezTo>
                  <a:cubicBezTo>
                    <a:pt x="35473" y="39936"/>
                    <a:pt x="36713" y="32496"/>
                    <a:pt x="37598" y="27005"/>
                  </a:cubicBezTo>
                  <a:cubicBezTo>
                    <a:pt x="38307" y="23462"/>
                    <a:pt x="39901" y="14429"/>
                    <a:pt x="39901" y="8229"/>
                  </a:cubicBezTo>
                  <a:cubicBezTo>
                    <a:pt x="39901" y="2915"/>
                    <a:pt x="37421" y="81"/>
                    <a:pt x="32993" y="81"/>
                  </a:cubicBezTo>
                  <a:cubicBezTo>
                    <a:pt x="29273" y="81"/>
                    <a:pt x="26084" y="2029"/>
                    <a:pt x="26084" y="8229"/>
                  </a:cubicBezTo>
                  <a:cubicBezTo>
                    <a:pt x="26084" y="14074"/>
                    <a:pt x="27502" y="22931"/>
                    <a:pt x="28564" y="28954"/>
                  </a:cubicBezTo>
                  <a:cubicBezTo>
                    <a:pt x="28919" y="30902"/>
                    <a:pt x="30513" y="39582"/>
                    <a:pt x="30867" y="46136"/>
                  </a:cubicBezTo>
                  <a:cubicBezTo>
                    <a:pt x="28210" y="45782"/>
                    <a:pt x="26439" y="45604"/>
                    <a:pt x="21125" y="44187"/>
                  </a:cubicBezTo>
                  <a:cubicBezTo>
                    <a:pt x="15456" y="42593"/>
                    <a:pt x="11205" y="41530"/>
                    <a:pt x="7839" y="41530"/>
                  </a:cubicBezTo>
                  <a:cubicBezTo>
                    <a:pt x="931" y="41530"/>
                    <a:pt x="223" y="46844"/>
                    <a:pt x="223" y="48439"/>
                  </a:cubicBezTo>
                  <a:cubicBezTo>
                    <a:pt x="223" y="49856"/>
                    <a:pt x="931" y="55347"/>
                    <a:pt x="7839" y="55347"/>
                  </a:cubicBezTo>
                  <a:cubicBezTo>
                    <a:pt x="11205" y="55347"/>
                    <a:pt x="15456" y="54284"/>
                    <a:pt x="21125" y="52690"/>
                  </a:cubicBezTo>
                  <a:cubicBezTo>
                    <a:pt x="26439" y="51273"/>
                    <a:pt x="28210" y="51096"/>
                    <a:pt x="30867" y="50741"/>
                  </a:cubicBezTo>
                  <a:cubicBezTo>
                    <a:pt x="30513" y="55170"/>
                    <a:pt x="29273" y="60838"/>
                    <a:pt x="28387" y="64558"/>
                  </a:cubicBezTo>
                  <a:cubicBezTo>
                    <a:pt x="26084" y="75540"/>
                    <a:pt x="26084" y="76780"/>
                    <a:pt x="26084" y="85991"/>
                  </a:cubicBezTo>
                  <a:cubicBezTo>
                    <a:pt x="26084" y="120179"/>
                    <a:pt x="29450" y="156491"/>
                    <a:pt x="29981" y="160034"/>
                  </a:cubicBezTo>
                  <a:cubicBezTo>
                    <a:pt x="30159" y="161628"/>
                    <a:pt x="30513" y="162691"/>
                    <a:pt x="32993" y="162691"/>
                  </a:cubicBezTo>
                  <a:cubicBezTo>
                    <a:pt x="35650" y="162691"/>
                    <a:pt x="35827" y="161628"/>
                    <a:pt x="36181" y="159148"/>
                  </a:cubicBezTo>
                  <a:cubicBezTo>
                    <a:pt x="36181" y="158971"/>
                    <a:pt x="37598" y="143561"/>
                    <a:pt x="38307" y="132755"/>
                  </a:cubicBezTo>
                  <a:cubicBezTo>
                    <a:pt x="39192" y="117167"/>
                    <a:pt x="39901" y="101579"/>
                    <a:pt x="39901" y="85991"/>
                  </a:cubicBezTo>
                  <a:cubicBezTo>
                    <a:pt x="39901" y="76780"/>
                    <a:pt x="39901" y="75540"/>
                    <a:pt x="37421" y="64204"/>
                  </a:cubicBezTo>
                  <a:cubicBezTo>
                    <a:pt x="37067" y="62255"/>
                    <a:pt x="35473" y="55170"/>
                    <a:pt x="35118" y="50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BF5F0C0E-9010-205F-4479-25985D68BDE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827078" y="4078475"/>
              <a:ext cx="90339" cy="79888"/>
            </a:xfrm>
            <a:custGeom>
              <a:avLst/>
              <a:gdLst>
                <a:gd name="connsiteX0" fmla="*/ 64169 w 90339"/>
                <a:gd name="connsiteY0" fmla="*/ 10538 h 79888"/>
                <a:gd name="connsiteX1" fmla="*/ 45924 w 90339"/>
                <a:gd name="connsiteY1" fmla="*/ 87 h 79888"/>
                <a:gd name="connsiteX2" fmla="*/ 223 w 90339"/>
                <a:gd name="connsiteY2" fmla="*/ 50571 h 79888"/>
                <a:gd name="connsiteX3" fmla="*/ 26970 w 90339"/>
                <a:gd name="connsiteY3" fmla="*/ 79975 h 79888"/>
                <a:gd name="connsiteX4" fmla="*/ 52123 w 90339"/>
                <a:gd name="connsiteY4" fmla="*/ 67576 h 79888"/>
                <a:gd name="connsiteX5" fmla="*/ 70368 w 90339"/>
                <a:gd name="connsiteY5" fmla="*/ 79975 h 79888"/>
                <a:gd name="connsiteX6" fmla="*/ 84362 w 90339"/>
                <a:gd name="connsiteY6" fmla="*/ 70587 h 79888"/>
                <a:gd name="connsiteX7" fmla="*/ 90562 w 90339"/>
                <a:gd name="connsiteY7" fmla="*/ 52874 h 79888"/>
                <a:gd name="connsiteX8" fmla="*/ 87728 w 90339"/>
                <a:gd name="connsiteY8" fmla="*/ 50571 h 79888"/>
                <a:gd name="connsiteX9" fmla="*/ 83831 w 90339"/>
                <a:gd name="connsiteY9" fmla="*/ 56062 h 79888"/>
                <a:gd name="connsiteX10" fmla="*/ 70900 w 90339"/>
                <a:gd name="connsiteY10" fmla="*/ 75016 h 79888"/>
                <a:gd name="connsiteX11" fmla="*/ 65054 w 90339"/>
                <a:gd name="connsiteY11" fmla="*/ 66336 h 79888"/>
                <a:gd name="connsiteX12" fmla="*/ 67711 w 90339"/>
                <a:gd name="connsiteY12" fmla="*/ 52342 h 79888"/>
                <a:gd name="connsiteX13" fmla="*/ 71608 w 90339"/>
                <a:gd name="connsiteY13" fmla="*/ 36400 h 79888"/>
                <a:gd name="connsiteX14" fmla="*/ 75151 w 90339"/>
                <a:gd name="connsiteY14" fmla="*/ 22938 h 79888"/>
                <a:gd name="connsiteX15" fmla="*/ 78339 w 90339"/>
                <a:gd name="connsiteY15" fmla="*/ 9121 h 79888"/>
                <a:gd name="connsiteX16" fmla="*/ 72317 w 90339"/>
                <a:gd name="connsiteY16" fmla="*/ 3453 h 79888"/>
                <a:gd name="connsiteX17" fmla="*/ 64169 w 90339"/>
                <a:gd name="connsiteY17" fmla="*/ 10538 h 79888"/>
                <a:gd name="connsiteX18" fmla="*/ 52832 w 90339"/>
                <a:gd name="connsiteY18" fmla="*/ 56062 h 79888"/>
                <a:gd name="connsiteX19" fmla="*/ 43798 w 90339"/>
                <a:gd name="connsiteY19" fmla="*/ 67930 h 79888"/>
                <a:gd name="connsiteX20" fmla="*/ 27501 w 90339"/>
                <a:gd name="connsiteY20" fmla="*/ 75016 h 79888"/>
                <a:gd name="connsiteX21" fmla="*/ 14571 w 90339"/>
                <a:gd name="connsiteY21" fmla="*/ 57833 h 79888"/>
                <a:gd name="connsiteX22" fmla="*/ 23782 w 90339"/>
                <a:gd name="connsiteY22" fmla="*/ 21875 h 79888"/>
                <a:gd name="connsiteX23" fmla="*/ 45924 w 90339"/>
                <a:gd name="connsiteY23" fmla="*/ 5047 h 79888"/>
                <a:gd name="connsiteX24" fmla="*/ 61689 w 90339"/>
                <a:gd name="connsiteY24" fmla="*/ 20458 h 79888"/>
                <a:gd name="connsiteX25" fmla="*/ 61157 w 90339"/>
                <a:gd name="connsiteY25" fmla="*/ 22938 h 79888"/>
                <a:gd name="connsiteX26" fmla="*/ 52832 w 90339"/>
                <a:gd name="connsiteY26" fmla="*/ 56062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169" y="10538"/>
                  </a:moveTo>
                  <a:cubicBezTo>
                    <a:pt x="60449" y="4693"/>
                    <a:pt x="54426" y="87"/>
                    <a:pt x="45924" y="87"/>
                  </a:cubicBezTo>
                  <a:cubicBezTo>
                    <a:pt x="23250" y="87"/>
                    <a:pt x="223" y="25063"/>
                    <a:pt x="223" y="50571"/>
                  </a:cubicBezTo>
                  <a:cubicBezTo>
                    <a:pt x="223" y="67753"/>
                    <a:pt x="11736" y="79975"/>
                    <a:pt x="26970" y="79975"/>
                  </a:cubicBezTo>
                  <a:cubicBezTo>
                    <a:pt x="36535" y="79975"/>
                    <a:pt x="45038" y="74484"/>
                    <a:pt x="52123" y="67576"/>
                  </a:cubicBezTo>
                  <a:cubicBezTo>
                    <a:pt x="55489" y="78204"/>
                    <a:pt x="65763" y="79975"/>
                    <a:pt x="70368" y="79975"/>
                  </a:cubicBezTo>
                  <a:cubicBezTo>
                    <a:pt x="76745" y="79975"/>
                    <a:pt x="81174" y="76078"/>
                    <a:pt x="84362" y="70587"/>
                  </a:cubicBezTo>
                  <a:cubicBezTo>
                    <a:pt x="88259" y="63679"/>
                    <a:pt x="90562" y="53582"/>
                    <a:pt x="90562" y="52874"/>
                  </a:cubicBezTo>
                  <a:cubicBezTo>
                    <a:pt x="90562" y="50571"/>
                    <a:pt x="88259" y="50571"/>
                    <a:pt x="87728" y="50571"/>
                  </a:cubicBezTo>
                  <a:cubicBezTo>
                    <a:pt x="85248" y="50571"/>
                    <a:pt x="85071" y="51279"/>
                    <a:pt x="83831" y="56062"/>
                  </a:cubicBezTo>
                  <a:cubicBezTo>
                    <a:pt x="81705" y="64565"/>
                    <a:pt x="78339" y="75016"/>
                    <a:pt x="70900" y="75016"/>
                  </a:cubicBezTo>
                  <a:cubicBezTo>
                    <a:pt x="66294" y="75016"/>
                    <a:pt x="65054" y="71119"/>
                    <a:pt x="65054" y="66336"/>
                  </a:cubicBezTo>
                  <a:cubicBezTo>
                    <a:pt x="65054" y="63325"/>
                    <a:pt x="66471" y="56948"/>
                    <a:pt x="67711" y="52342"/>
                  </a:cubicBezTo>
                  <a:cubicBezTo>
                    <a:pt x="68951" y="47560"/>
                    <a:pt x="70723" y="40297"/>
                    <a:pt x="71608" y="36400"/>
                  </a:cubicBezTo>
                  <a:lnTo>
                    <a:pt x="75151" y="22938"/>
                  </a:lnTo>
                  <a:cubicBezTo>
                    <a:pt x="76214" y="18332"/>
                    <a:pt x="78339" y="10007"/>
                    <a:pt x="78339" y="9121"/>
                  </a:cubicBezTo>
                  <a:cubicBezTo>
                    <a:pt x="78339" y="5224"/>
                    <a:pt x="75151" y="3453"/>
                    <a:pt x="72317" y="3453"/>
                  </a:cubicBezTo>
                  <a:cubicBezTo>
                    <a:pt x="69306" y="3453"/>
                    <a:pt x="65231" y="5578"/>
                    <a:pt x="64169" y="10538"/>
                  </a:cubicBezTo>
                  <a:close/>
                  <a:moveTo>
                    <a:pt x="52832" y="56062"/>
                  </a:moveTo>
                  <a:cubicBezTo>
                    <a:pt x="51592" y="61022"/>
                    <a:pt x="47695" y="64565"/>
                    <a:pt x="43798" y="67930"/>
                  </a:cubicBezTo>
                  <a:cubicBezTo>
                    <a:pt x="42204" y="69347"/>
                    <a:pt x="35118" y="75016"/>
                    <a:pt x="27501" y="75016"/>
                  </a:cubicBezTo>
                  <a:cubicBezTo>
                    <a:pt x="20947" y="75016"/>
                    <a:pt x="14571" y="70410"/>
                    <a:pt x="14571" y="57833"/>
                  </a:cubicBezTo>
                  <a:cubicBezTo>
                    <a:pt x="14571" y="48445"/>
                    <a:pt x="19708" y="28960"/>
                    <a:pt x="23782" y="21875"/>
                  </a:cubicBezTo>
                  <a:cubicBezTo>
                    <a:pt x="31930" y="7704"/>
                    <a:pt x="40964" y="5047"/>
                    <a:pt x="45924" y="5047"/>
                  </a:cubicBezTo>
                  <a:cubicBezTo>
                    <a:pt x="58323" y="5047"/>
                    <a:pt x="61689" y="18509"/>
                    <a:pt x="61689" y="20458"/>
                  </a:cubicBezTo>
                  <a:cubicBezTo>
                    <a:pt x="61689" y="21166"/>
                    <a:pt x="61334" y="22406"/>
                    <a:pt x="61157" y="22938"/>
                  </a:cubicBezTo>
                  <a:lnTo>
                    <a:pt x="52832" y="560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7090C54-D495-88B1-C956-6A711240DDC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937020" y="4078475"/>
              <a:ext cx="108761" cy="79888"/>
            </a:xfrm>
            <a:custGeom>
              <a:avLst/>
              <a:gdLst>
                <a:gd name="connsiteX0" fmla="*/ 86138 w 108761"/>
                <a:gd name="connsiteY0" fmla="*/ 53228 h 79888"/>
                <a:gd name="connsiteX1" fmla="*/ 108988 w 108761"/>
                <a:gd name="connsiteY1" fmla="*/ 10892 h 79888"/>
                <a:gd name="connsiteX2" fmla="*/ 105977 w 108761"/>
                <a:gd name="connsiteY2" fmla="*/ 8590 h 79888"/>
                <a:gd name="connsiteX3" fmla="*/ 102257 w 108761"/>
                <a:gd name="connsiteY3" fmla="*/ 13018 h 79888"/>
                <a:gd name="connsiteX4" fmla="*/ 85783 w 108761"/>
                <a:gd name="connsiteY4" fmla="*/ 45080 h 79888"/>
                <a:gd name="connsiteX5" fmla="*/ 84898 w 108761"/>
                <a:gd name="connsiteY5" fmla="*/ 28960 h 79888"/>
                <a:gd name="connsiteX6" fmla="*/ 51242 w 108761"/>
                <a:gd name="connsiteY6" fmla="*/ 87 h 79888"/>
                <a:gd name="connsiteX7" fmla="*/ 227 w 108761"/>
                <a:gd name="connsiteY7" fmla="*/ 49154 h 79888"/>
                <a:gd name="connsiteX8" fmla="*/ 32643 w 108761"/>
                <a:gd name="connsiteY8" fmla="*/ 79975 h 79888"/>
                <a:gd name="connsiteX9" fmla="*/ 73561 w 108761"/>
                <a:gd name="connsiteY9" fmla="*/ 64919 h 79888"/>
                <a:gd name="connsiteX10" fmla="*/ 91983 w 108761"/>
                <a:gd name="connsiteY10" fmla="*/ 79975 h 79888"/>
                <a:gd name="connsiteX11" fmla="*/ 108634 w 108761"/>
                <a:gd name="connsiteY11" fmla="*/ 67576 h 79888"/>
                <a:gd name="connsiteX12" fmla="*/ 105623 w 108761"/>
                <a:gd name="connsiteY12" fmla="*/ 65450 h 79888"/>
                <a:gd name="connsiteX13" fmla="*/ 102611 w 108761"/>
                <a:gd name="connsiteY13" fmla="*/ 67222 h 79888"/>
                <a:gd name="connsiteX14" fmla="*/ 92515 w 108761"/>
                <a:gd name="connsiteY14" fmla="*/ 75016 h 79888"/>
                <a:gd name="connsiteX15" fmla="*/ 86138 w 108761"/>
                <a:gd name="connsiteY15" fmla="*/ 53228 h 79888"/>
                <a:gd name="connsiteX16" fmla="*/ 72321 w 108761"/>
                <a:gd name="connsiteY16" fmla="*/ 59250 h 79888"/>
                <a:gd name="connsiteX17" fmla="*/ 33174 w 108761"/>
                <a:gd name="connsiteY17" fmla="*/ 75016 h 79888"/>
                <a:gd name="connsiteX18" fmla="*/ 14929 w 108761"/>
                <a:gd name="connsiteY18" fmla="*/ 55354 h 79888"/>
                <a:gd name="connsiteX19" fmla="*/ 26620 w 108761"/>
                <a:gd name="connsiteY19" fmla="*/ 18686 h 79888"/>
                <a:gd name="connsiteX20" fmla="*/ 51065 w 108761"/>
                <a:gd name="connsiteY20" fmla="*/ 5047 h 79888"/>
                <a:gd name="connsiteX21" fmla="*/ 70727 w 108761"/>
                <a:gd name="connsiteY21" fmla="*/ 29669 h 79888"/>
                <a:gd name="connsiteX22" fmla="*/ 72321 w 108761"/>
                <a:gd name="connsiteY22" fmla="*/ 5925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61" h="79888">
                  <a:moveTo>
                    <a:pt x="86138" y="53228"/>
                  </a:moveTo>
                  <a:cubicBezTo>
                    <a:pt x="102434" y="36400"/>
                    <a:pt x="108988" y="12841"/>
                    <a:pt x="108988" y="10892"/>
                  </a:cubicBezTo>
                  <a:cubicBezTo>
                    <a:pt x="108988" y="8590"/>
                    <a:pt x="106863" y="8590"/>
                    <a:pt x="105977" y="8590"/>
                  </a:cubicBezTo>
                  <a:cubicBezTo>
                    <a:pt x="103497" y="8590"/>
                    <a:pt x="103497" y="9121"/>
                    <a:pt x="102257" y="13018"/>
                  </a:cubicBezTo>
                  <a:cubicBezTo>
                    <a:pt x="99069" y="24709"/>
                    <a:pt x="93223" y="35514"/>
                    <a:pt x="85783" y="45080"/>
                  </a:cubicBezTo>
                  <a:cubicBezTo>
                    <a:pt x="85606" y="42423"/>
                    <a:pt x="85252" y="30554"/>
                    <a:pt x="84898" y="28960"/>
                  </a:cubicBezTo>
                  <a:cubicBezTo>
                    <a:pt x="82241" y="11424"/>
                    <a:pt x="68956" y="87"/>
                    <a:pt x="51242" y="87"/>
                  </a:cubicBezTo>
                  <a:cubicBezTo>
                    <a:pt x="25203" y="87"/>
                    <a:pt x="227" y="24355"/>
                    <a:pt x="227" y="49154"/>
                  </a:cubicBezTo>
                  <a:cubicBezTo>
                    <a:pt x="227" y="65450"/>
                    <a:pt x="12095" y="79975"/>
                    <a:pt x="32643" y="79975"/>
                  </a:cubicBezTo>
                  <a:cubicBezTo>
                    <a:pt x="48939" y="79975"/>
                    <a:pt x="63642" y="72536"/>
                    <a:pt x="73561" y="64919"/>
                  </a:cubicBezTo>
                  <a:cubicBezTo>
                    <a:pt x="77635" y="77850"/>
                    <a:pt x="86669" y="79975"/>
                    <a:pt x="91983" y="79975"/>
                  </a:cubicBezTo>
                  <a:cubicBezTo>
                    <a:pt x="102257" y="79975"/>
                    <a:pt x="108634" y="71296"/>
                    <a:pt x="108634" y="67576"/>
                  </a:cubicBezTo>
                  <a:cubicBezTo>
                    <a:pt x="108634" y="65450"/>
                    <a:pt x="106508" y="65450"/>
                    <a:pt x="105623" y="65450"/>
                  </a:cubicBezTo>
                  <a:cubicBezTo>
                    <a:pt x="103320" y="65450"/>
                    <a:pt x="102966" y="66159"/>
                    <a:pt x="102611" y="67222"/>
                  </a:cubicBezTo>
                  <a:cubicBezTo>
                    <a:pt x="100132" y="73953"/>
                    <a:pt x="94640" y="75016"/>
                    <a:pt x="92515" y="75016"/>
                  </a:cubicBezTo>
                  <a:cubicBezTo>
                    <a:pt x="90035" y="75016"/>
                    <a:pt x="87023" y="75016"/>
                    <a:pt x="86138" y="53228"/>
                  </a:cubicBezTo>
                  <a:close/>
                  <a:moveTo>
                    <a:pt x="72321" y="59250"/>
                  </a:moveTo>
                  <a:cubicBezTo>
                    <a:pt x="54962" y="73421"/>
                    <a:pt x="39905" y="75016"/>
                    <a:pt x="33174" y="75016"/>
                  </a:cubicBezTo>
                  <a:cubicBezTo>
                    <a:pt x="21483" y="75016"/>
                    <a:pt x="14929" y="67222"/>
                    <a:pt x="14929" y="55354"/>
                  </a:cubicBezTo>
                  <a:cubicBezTo>
                    <a:pt x="14929" y="50217"/>
                    <a:pt x="17409" y="30909"/>
                    <a:pt x="26620" y="18686"/>
                  </a:cubicBezTo>
                  <a:cubicBezTo>
                    <a:pt x="34768" y="8058"/>
                    <a:pt x="44865" y="5047"/>
                    <a:pt x="51065" y="5047"/>
                  </a:cubicBezTo>
                  <a:cubicBezTo>
                    <a:pt x="65236" y="5047"/>
                    <a:pt x="69310" y="18686"/>
                    <a:pt x="70727" y="29669"/>
                  </a:cubicBezTo>
                  <a:cubicBezTo>
                    <a:pt x="71790" y="37286"/>
                    <a:pt x="71436" y="49862"/>
                    <a:pt x="72321" y="592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674E42A-DE17-E86D-0888-063253F39F8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080620" y="3982185"/>
              <a:ext cx="98436" cy="114632"/>
            </a:xfrm>
            <a:custGeom>
              <a:avLst/>
              <a:gdLst>
                <a:gd name="connsiteX0" fmla="*/ 90066 w 98436"/>
                <a:gd name="connsiteY0" fmla="*/ 15774 h 114632"/>
                <a:gd name="connsiteX1" fmla="*/ 78932 w 98436"/>
                <a:gd name="connsiteY1" fmla="*/ 19317 h 114632"/>
                <a:gd name="connsiteX2" fmla="*/ 74377 w 98436"/>
                <a:gd name="connsiteY2" fmla="*/ 29186 h 114632"/>
                <a:gd name="connsiteX3" fmla="*/ 83739 w 98436"/>
                <a:gd name="connsiteY3" fmla="*/ 38042 h 114632"/>
                <a:gd name="connsiteX4" fmla="*/ 97910 w 98436"/>
                <a:gd name="connsiteY4" fmla="*/ 21847 h 114632"/>
                <a:gd name="connsiteX5" fmla="*/ 68050 w 98436"/>
                <a:gd name="connsiteY5" fmla="*/ 85 h 114632"/>
                <a:gd name="connsiteX6" fmla="*/ 233 w 98436"/>
                <a:gd name="connsiteY6" fmla="*/ 71951 h 114632"/>
                <a:gd name="connsiteX7" fmla="*/ 41227 w 98436"/>
                <a:gd name="connsiteY7" fmla="*/ 114717 h 114632"/>
                <a:gd name="connsiteX8" fmla="*/ 98669 w 98436"/>
                <a:gd name="connsiteY8" fmla="*/ 84857 h 114632"/>
                <a:gd name="connsiteX9" fmla="*/ 95633 w 98436"/>
                <a:gd name="connsiteY9" fmla="*/ 81567 h 114632"/>
                <a:gd name="connsiteX10" fmla="*/ 92343 w 98436"/>
                <a:gd name="connsiteY10" fmla="*/ 84098 h 114632"/>
                <a:gd name="connsiteX11" fmla="*/ 41733 w 98436"/>
                <a:gd name="connsiteY11" fmla="*/ 109150 h 114632"/>
                <a:gd name="connsiteX12" fmla="*/ 18958 w 98436"/>
                <a:gd name="connsiteY12" fmla="*/ 81567 h 114632"/>
                <a:gd name="connsiteX13" fmla="*/ 32623 w 98436"/>
                <a:gd name="connsiteY13" fmla="*/ 30957 h 114632"/>
                <a:gd name="connsiteX14" fmla="*/ 68303 w 98436"/>
                <a:gd name="connsiteY14" fmla="*/ 5652 h 114632"/>
                <a:gd name="connsiteX15" fmla="*/ 90066 w 98436"/>
                <a:gd name="connsiteY15" fmla="*/ 15774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436" h="114632">
                  <a:moveTo>
                    <a:pt x="90066" y="15774"/>
                  </a:moveTo>
                  <a:cubicBezTo>
                    <a:pt x="86017" y="15774"/>
                    <a:pt x="82474" y="15774"/>
                    <a:pt x="78932" y="19317"/>
                  </a:cubicBezTo>
                  <a:cubicBezTo>
                    <a:pt x="74883" y="23112"/>
                    <a:pt x="74377" y="27414"/>
                    <a:pt x="74377" y="29186"/>
                  </a:cubicBezTo>
                  <a:cubicBezTo>
                    <a:pt x="74377" y="35259"/>
                    <a:pt x="78932" y="38042"/>
                    <a:pt x="83739" y="38042"/>
                  </a:cubicBezTo>
                  <a:cubicBezTo>
                    <a:pt x="91078" y="38042"/>
                    <a:pt x="97910" y="31969"/>
                    <a:pt x="97910" y="21847"/>
                  </a:cubicBezTo>
                  <a:cubicBezTo>
                    <a:pt x="97910" y="9448"/>
                    <a:pt x="86017" y="85"/>
                    <a:pt x="68050" y="85"/>
                  </a:cubicBezTo>
                  <a:cubicBezTo>
                    <a:pt x="33888" y="85"/>
                    <a:pt x="233" y="36271"/>
                    <a:pt x="233" y="71951"/>
                  </a:cubicBezTo>
                  <a:cubicBezTo>
                    <a:pt x="233" y="94726"/>
                    <a:pt x="14910" y="114717"/>
                    <a:pt x="41227" y="114717"/>
                  </a:cubicBezTo>
                  <a:cubicBezTo>
                    <a:pt x="77413" y="114717"/>
                    <a:pt x="98669" y="87893"/>
                    <a:pt x="98669" y="84857"/>
                  </a:cubicBezTo>
                  <a:cubicBezTo>
                    <a:pt x="98669" y="83339"/>
                    <a:pt x="97151" y="81567"/>
                    <a:pt x="95633" y="81567"/>
                  </a:cubicBezTo>
                  <a:cubicBezTo>
                    <a:pt x="94368" y="81567"/>
                    <a:pt x="93862" y="82073"/>
                    <a:pt x="92343" y="84098"/>
                  </a:cubicBezTo>
                  <a:cubicBezTo>
                    <a:pt x="72352" y="109150"/>
                    <a:pt x="44770" y="109150"/>
                    <a:pt x="41733" y="109150"/>
                  </a:cubicBezTo>
                  <a:cubicBezTo>
                    <a:pt x="25791" y="109150"/>
                    <a:pt x="18958" y="96750"/>
                    <a:pt x="18958" y="81567"/>
                  </a:cubicBezTo>
                  <a:cubicBezTo>
                    <a:pt x="18958" y="71192"/>
                    <a:pt x="24019" y="46646"/>
                    <a:pt x="32623" y="30957"/>
                  </a:cubicBezTo>
                  <a:cubicBezTo>
                    <a:pt x="40468" y="16533"/>
                    <a:pt x="54386" y="5652"/>
                    <a:pt x="68303" y="5652"/>
                  </a:cubicBezTo>
                  <a:cubicBezTo>
                    <a:pt x="76907" y="5652"/>
                    <a:pt x="86523" y="8941"/>
                    <a:pt x="90066" y="157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450BC5D6-410C-670C-2258-F4BE6C8F764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191445" y="4009059"/>
              <a:ext cx="71739" cy="124703"/>
            </a:xfrm>
            <a:custGeom>
              <a:avLst/>
              <a:gdLst>
                <a:gd name="connsiteX0" fmla="*/ 35310 w 71739"/>
                <a:gd name="connsiteY0" fmla="*/ 5400 h 124703"/>
                <a:gd name="connsiteX1" fmla="*/ 36018 w 71739"/>
                <a:gd name="connsiteY1" fmla="*/ 2566 h 124703"/>
                <a:gd name="connsiteX2" fmla="*/ 33184 w 71739"/>
                <a:gd name="connsiteY2" fmla="*/ 86 h 124703"/>
                <a:gd name="connsiteX3" fmla="*/ 10511 w 71739"/>
                <a:gd name="connsiteY3" fmla="*/ 1858 h 124703"/>
                <a:gd name="connsiteX4" fmla="*/ 6614 w 71739"/>
                <a:gd name="connsiteY4" fmla="*/ 5932 h 124703"/>
                <a:gd name="connsiteX5" fmla="*/ 11219 w 71739"/>
                <a:gd name="connsiteY5" fmla="*/ 8412 h 124703"/>
                <a:gd name="connsiteX6" fmla="*/ 19722 w 71739"/>
                <a:gd name="connsiteY6" fmla="*/ 11069 h 124703"/>
                <a:gd name="connsiteX7" fmla="*/ 16888 w 71739"/>
                <a:gd name="connsiteY7" fmla="*/ 23468 h 124703"/>
                <a:gd name="connsiteX8" fmla="*/ 12814 w 71739"/>
                <a:gd name="connsiteY8" fmla="*/ 39765 h 124703"/>
                <a:gd name="connsiteX9" fmla="*/ 1123 w 71739"/>
                <a:gd name="connsiteY9" fmla="*/ 86883 h 124703"/>
                <a:gd name="connsiteX10" fmla="*/ 237 w 71739"/>
                <a:gd name="connsiteY10" fmla="*/ 95562 h 124703"/>
                <a:gd name="connsiteX11" fmla="*/ 26276 w 71739"/>
                <a:gd name="connsiteY11" fmla="*/ 124790 h 124703"/>
                <a:gd name="connsiteX12" fmla="*/ 71977 w 71739"/>
                <a:gd name="connsiteY12" fmla="*/ 74483 h 124703"/>
                <a:gd name="connsiteX13" fmla="*/ 45407 w 71739"/>
                <a:gd name="connsiteY13" fmla="*/ 44902 h 124703"/>
                <a:gd name="connsiteX14" fmla="*/ 23087 w 71739"/>
                <a:gd name="connsiteY14" fmla="*/ 54644 h 124703"/>
                <a:gd name="connsiteX15" fmla="*/ 35310 w 71739"/>
                <a:gd name="connsiteY15" fmla="*/ 5400 h 124703"/>
                <a:gd name="connsiteX16" fmla="*/ 26453 w 71739"/>
                <a:gd name="connsiteY16" fmla="*/ 119830 h 124703"/>
                <a:gd name="connsiteX17" fmla="*/ 12814 w 71739"/>
                <a:gd name="connsiteY17" fmla="*/ 101762 h 124703"/>
                <a:gd name="connsiteX18" fmla="*/ 19368 w 71739"/>
                <a:gd name="connsiteY18" fmla="*/ 69169 h 124703"/>
                <a:gd name="connsiteX19" fmla="*/ 23796 w 71739"/>
                <a:gd name="connsiteY19" fmla="*/ 61552 h 124703"/>
                <a:gd name="connsiteX20" fmla="*/ 44875 w 71739"/>
                <a:gd name="connsiteY20" fmla="*/ 49861 h 124703"/>
                <a:gd name="connsiteX21" fmla="*/ 57806 w 71739"/>
                <a:gd name="connsiteY21" fmla="*/ 67043 h 124703"/>
                <a:gd name="connsiteX22" fmla="*/ 48595 w 71739"/>
                <a:gd name="connsiteY22" fmla="*/ 102648 h 124703"/>
                <a:gd name="connsiteX23" fmla="*/ 26453 w 71739"/>
                <a:gd name="connsiteY23" fmla="*/ 119830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39" h="124703">
                  <a:moveTo>
                    <a:pt x="35310" y="5400"/>
                  </a:moveTo>
                  <a:cubicBezTo>
                    <a:pt x="35487" y="5046"/>
                    <a:pt x="36018" y="2743"/>
                    <a:pt x="36018" y="2566"/>
                  </a:cubicBezTo>
                  <a:cubicBezTo>
                    <a:pt x="36018" y="1680"/>
                    <a:pt x="35310" y="86"/>
                    <a:pt x="33184" y="86"/>
                  </a:cubicBezTo>
                  <a:cubicBezTo>
                    <a:pt x="29641" y="86"/>
                    <a:pt x="14939" y="1503"/>
                    <a:pt x="10511" y="1858"/>
                  </a:cubicBezTo>
                  <a:cubicBezTo>
                    <a:pt x="9094" y="2035"/>
                    <a:pt x="6614" y="2212"/>
                    <a:pt x="6614" y="5932"/>
                  </a:cubicBezTo>
                  <a:cubicBezTo>
                    <a:pt x="6614" y="8412"/>
                    <a:pt x="9094" y="8412"/>
                    <a:pt x="11219" y="8412"/>
                  </a:cubicBezTo>
                  <a:cubicBezTo>
                    <a:pt x="19722" y="8412"/>
                    <a:pt x="19722" y="9652"/>
                    <a:pt x="19722" y="11069"/>
                  </a:cubicBezTo>
                  <a:cubicBezTo>
                    <a:pt x="19722" y="12309"/>
                    <a:pt x="17950" y="19394"/>
                    <a:pt x="16888" y="23468"/>
                  </a:cubicBezTo>
                  <a:lnTo>
                    <a:pt x="12814" y="39765"/>
                  </a:lnTo>
                  <a:cubicBezTo>
                    <a:pt x="11219" y="45787"/>
                    <a:pt x="1477" y="84580"/>
                    <a:pt x="1123" y="86883"/>
                  </a:cubicBezTo>
                  <a:cubicBezTo>
                    <a:pt x="237" y="91134"/>
                    <a:pt x="237" y="93437"/>
                    <a:pt x="237" y="95562"/>
                  </a:cubicBezTo>
                  <a:cubicBezTo>
                    <a:pt x="237" y="113453"/>
                    <a:pt x="11574" y="124790"/>
                    <a:pt x="26276" y="124790"/>
                  </a:cubicBezTo>
                  <a:cubicBezTo>
                    <a:pt x="48418" y="124790"/>
                    <a:pt x="71977" y="100699"/>
                    <a:pt x="71977" y="74483"/>
                  </a:cubicBezTo>
                  <a:cubicBezTo>
                    <a:pt x="71977" y="53758"/>
                    <a:pt x="57629" y="44902"/>
                    <a:pt x="45407" y="44902"/>
                  </a:cubicBezTo>
                  <a:cubicBezTo>
                    <a:pt x="36195" y="44902"/>
                    <a:pt x="28402" y="50038"/>
                    <a:pt x="23087" y="54644"/>
                  </a:cubicBezTo>
                  <a:lnTo>
                    <a:pt x="35310" y="5400"/>
                  </a:lnTo>
                  <a:close/>
                  <a:moveTo>
                    <a:pt x="26453" y="119830"/>
                  </a:moveTo>
                  <a:cubicBezTo>
                    <a:pt x="17773" y="119830"/>
                    <a:pt x="12814" y="112213"/>
                    <a:pt x="12814" y="101762"/>
                  </a:cubicBezTo>
                  <a:cubicBezTo>
                    <a:pt x="12814" y="95208"/>
                    <a:pt x="14408" y="89185"/>
                    <a:pt x="19368" y="69169"/>
                  </a:cubicBezTo>
                  <a:cubicBezTo>
                    <a:pt x="20430" y="65804"/>
                    <a:pt x="20430" y="65449"/>
                    <a:pt x="23796" y="61552"/>
                  </a:cubicBezTo>
                  <a:cubicBezTo>
                    <a:pt x="30527" y="53758"/>
                    <a:pt x="38498" y="49861"/>
                    <a:pt x="44875" y="49861"/>
                  </a:cubicBezTo>
                  <a:cubicBezTo>
                    <a:pt x="51783" y="49861"/>
                    <a:pt x="57806" y="54998"/>
                    <a:pt x="57806" y="67043"/>
                  </a:cubicBezTo>
                  <a:cubicBezTo>
                    <a:pt x="57806" y="74306"/>
                    <a:pt x="53909" y="92374"/>
                    <a:pt x="48595" y="102648"/>
                  </a:cubicBezTo>
                  <a:cubicBezTo>
                    <a:pt x="44344" y="111327"/>
                    <a:pt x="35487" y="119830"/>
                    <a:pt x="26453" y="11983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42CEB82-6CE0-E69F-BC7A-C926A987681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279727" y="4053874"/>
              <a:ext cx="108761" cy="79888"/>
            </a:xfrm>
            <a:custGeom>
              <a:avLst/>
              <a:gdLst>
                <a:gd name="connsiteX0" fmla="*/ 86151 w 108761"/>
                <a:gd name="connsiteY0" fmla="*/ 53227 h 79888"/>
                <a:gd name="connsiteX1" fmla="*/ 109002 w 108761"/>
                <a:gd name="connsiteY1" fmla="*/ 10891 h 79888"/>
                <a:gd name="connsiteX2" fmla="*/ 105990 w 108761"/>
                <a:gd name="connsiteY2" fmla="*/ 8589 h 79888"/>
                <a:gd name="connsiteX3" fmla="*/ 102271 w 108761"/>
                <a:gd name="connsiteY3" fmla="*/ 13017 h 79888"/>
                <a:gd name="connsiteX4" fmla="*/ 85797 w 108761"/>
                <a:gd name="connsiteY4" fmla="*/ 45079 h 79888"/>
                <a:gd name="connsiteX5" fmla="*/ 84911 w 108761"/>
                <a:gd name="connsiteY5" fmla="*/ 28959 h 79888"/>
                <a:gd name="connsiteX6" fmla="*/ 51256 w 108761"/>
                <a:gd name="connsiteY6" fmla="*/ 86 h 79888"/>
                <a:gd name="connsiteX7" fmla="*/ 240 w 108761"/>
                <a:gd name="connsiteY7" fmla="*/ 49153 h 79888"/>
                <a:gd name="connsiteX8" fmla="*/ 32656 w 108761"/>
                <a:gd name="connsiteY8" fmla="*/ 79974 h 79888"/>
                <a:gd name="connsiteX9" fmla="*/ 73575 w 108761"/>
                <a:gd name="connsiteY9" fmla="*/ 64918 h 79888"/>
                <a:gd name="connsiteX10" fmla="*/ 91997 w 108761"/>
                <a:gd name="connsiteY10" fmla="*/ 79974 h 79888"/>
                <a:gd name="connsiteX11" fmla="*/ 108648 w 108761"/>
                <a:gd name="connsiteY11" fmla="*/ 67575 h 79888"/>
                <a:gd name="connsiteX12" fmla="*/ 105636 w 108761"/>
                <a:gd name="connsiteY12" fmla="*/ 65449 h 79888"/>
                <a:gd name="connsiteX13" fmla="*/ 102625 w 108761"/>
                <a:gd name="connsiteY13" fmla="*/ 67221 h 79888"/>
                <a:gd name="connsiteX14" fmla="*/ 92528 w 108761"/>
                <a:gd name="connsiteY14" fmla="*/ 75015 h 79888"/>
                <a:gd name="connsiteX15" fmla="*/ 86151 w 108761"/>
                <a:gd name="connsiteY15" fmla="*/ 53227 h 79888"/>
                <a:gd name="connsiteX16" fmla="*/ 72335 w 108761"/>
                <a:gd name="connsiteY16" fmla="*/ 59250 h 79888"/>
                <a:gd name="connsiteX17" fmla="*/ 33188 w 108761"/>
                <a:gd name="connsiteY17" fmla="*/ 75015 h 79888"/>
                <a:gd name="connsiteX18" fmla="*/ 14943 w 108761"/>
                <a:gd name="connsiteY18" fmla="*/ 55353 h 79888"/>
                <a:gd name="connsiteX19" fmla="*/ 26634 w 108761"/>
                <a:gd name="connsiteY19" fmla="*/ 18685 h 79888"/>
                <a:gd name="connsiteX20" fmla="*/ 51078 w 108761"/>
                <a:gd name="connsiteY20" fmla="*/ 5046 h 79888"/>
                <a:gd name="connsiteX21" fmla="*/ 70740 w 108761"/>
                <a:gd name="connsiteY21" fmla="*/ 29668 h 79888"/>
                <a:gd name="connsiteX22" fmla="*/ 72335 w 108761"/>
                <a:gd name="connsiteY22" fmla="*/ 5925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61" h="79888">
                  <a:moveTo>
                    <a:pt x="86151" y="53227"/>
                  </a:moveTo>
                  <a:cubicBezTo>
                    <a:pt x="102448" y="36399"/>
                    <a:pt x="109002" y="12840"/>
                    <a:pt x="109002" y="10891"/>
                  </a:cubicBezTo>
                  <a:cubicBezTo>
                    <a:pt x="109002" y="8589"/>
                    <a:pt x="106876" y="8589"/>
                    <a:pt x="105990" y="8589"/>
                  </a:cubicBezTo>
                  <a:cubicBezTo>
                    <a:pt x="103511" y="8589"/>
                    <a:pt x="103511" y="9120"/>
                    <a:pt x="102271" y="13017"/>
                  </a:cubicBezTo>
                  <a:cubicBezTo>
                    <a:pt x="99082" y="24708"/>
                    <a:pt x="93237" y="35513"/>
                    <a:pt x="85797" y="45079"/>
                  </a:cubicBezTo>
                  <a:cubicBezTo>
                    <a:pt x="85620" y="42422"/>
                    <a:pt x="85266" y="30554"/>
                    <a:pt x="84911" y="28959"/>
                  </a:cubicBezTo>
                  <a:cubicBezTo>
                    <a:pt x="82254" y="11423"/>
                    <a:pt x="68969" y="86"/>
                    <a:pt x="51256" y="86"/>
                  </a:cubicBezTo>
                  <a:cubicBezTo>
                    <a:pt x="25217" y="86"/>
                    <a:pt x="240" y="24354"/>
                    <a:pt x="240" y="49153"/>
                  </a:cubicBezTo>
                  <a:cubicBezTo>
                    <a:pt x="240" y="65449"/>
                    <a:pt x="12108" y="79974"/>
                    <a:pt x="32656" y="79974"/>
                  </a:cubicBezTo>
                  <a:cubicBezTo>
                    <a:pt x="48953" y="79974"/>
                    <a:pt x="63655" y="72535"/>
                    <a:pt x="73575" y="64918"/>
                  </a:cubicBezTo>
                  <a:cubicBezTo>
                    <a:pt x="77649" y="77849"/>
                    <a:pt x="86683" y="79974"/>
                    <a:pt x="91997" y="79974"/>
                  </a:cubicBezTo>
                  <a:cubicBezTo>
                    <a:pt x="102271" y="79974"/>
                    <a:pt x="108648" y="71295"/>
                    <a:pt x="108648" y="67575"/>
                  </a:cubicBezTo>
                  <a:cubicBezTo>
                    <a:pt x="108648" y="65449"/>
                    <a:pt x="106522" y="65449"/>
                    <a:pt x="105636" y="65449"/>
                  </a:cubicBezTo>
                  <a:cubicBezTo>
                    <a:pt x="103333" y="65449"/>
                    <a:pt x="102979" y="66158"/>
                    <a:pt x="102625" y="67221"/>
                  </a:cubicBezTo>
                  <a:cubicBezTo>
                    <a:pt x="100145" y="73952"/>
                    <a:pt x="94654" y="75015"/>
                    <a:pt x="92528" y="75015"/>
                  </a:cubicBezTo>
                  <a:cubicBezTo>
                    <a:pt x="90048" y="75015"/>
                    <a:pt x="87037" y="75015"/>
                    <a:pt x="86151" y="53227"/>
                  </a:cubicBezTo>
                  <a:close/>
                  <a:moveTo>
                    <a:pt x="72335" y="59250"/>
                  </a:moveTo>
                  <a:cubicBezTo>
                    <a:pt x="54975" y="73420"/>
                    <a:pt x="39919" y="75015"/>
                    <a:pt x="33188" y="75015"/>
                  </a:cubicBezTo>
                  <a:cubicBezTo>
                    <a:pt x="21497" y="75015"/>
                    <a:pt x="14943" y="67221"/>
                    <a:pt x="14943" y="55353"/>
                  </a:cubicBezTo>
                  <a:cubicBezTo>
                    <a:pt x="14943" y="50216"/>
                    <a:pt x="17423" y="30908"/>
                    <a:pt x="26634" y="18685"/>
                  </a:cubicBezTo>
                  <a:cubicBezTo>
                    <a:pt x="34782" y="8057"/>
                    <a:pt x="44879" y="5046"/>
                    <a:pt x="51078" y="5046"/>
                  </a:cubicBezTo>
                  <a:cubicBezTo>
                    <a:pt x="65249" y="5046"/>
                    <a:pt x="69323" y="18685"/>
                    <a:pt x="70740" y="29668"/>
                  </a:cubicBezTo>
                  <a:cubicBezTo>
                    <a:pt x="71803" y="37285"/>
                    <a:pt x="71449" y="49861"/>
                    <a:pt x="72335" y="592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8AA64CB-73CA-D6AB-EB29-BB1BBE6D515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483355" y="3946505"/>
              <a:ext cx="168279" cy="168531"/>
            </a:xfrm>
            <a:custGeom>
              <a:avLst/>
              <a:gdLst>
                <a:gd name="connsiteX0" fmla="*/ 89575 w 168279"/>
                <a:gd name="connsiteY0" fmla="*/ 89412 h 168531"/>
                <a:gd name="connsiteX1" fmla="*/ 160177 w 168279"/>
                <a:gd name="connsiteY1" fmla="*/ 89412 h 168531"/>
                <a:gd name="connsiteX2" fmla="*/ 168527 w 168279"/>
                <a:gd name="connsiteY2" fmla="*/ 84351 h 168531"/>
                <a:gd name="connsiteX3" fmla="*/ 160177 w 168279"/>
                <a:gd name="connsiteY3" fmla="*/ 79290 h 168531"/>
                <a:gd name="connsiteX4" fmla="*/ 89575 w 168279"/>
                <a:gd name="connsiteY4" fmla="*/ 79290 h 168531"/>
                <a:gd name="connsiteX5" fmla="*/ 89575 w 168279"/>
                <a:gd name="connsiteY5" fmla="*/ 8435 h 168531"/>
                <a:gd name="connsiteX6" fmla="*/ 84514 w 168279"/>
                <a:gd name="connsiteY6" fmla="*/ 85 h 168531"/>
                <a:gd name="connsiteX7" fmla="*/ 79453 w 168279"/>
                <a:gd name="connsiteY7" fmla="*/ 8435 h 168531"/>
                <a:gd name="connsiteX8" fmla="*/ 79453 w 168279"/>
                <a:gd name="connsiteY8" fmla="*/ 79290 h 168531"/>
                <a:gd name="connsiteX9" fmla="*/ 8599 w 168279"/>
                <a:gd name="connsiteY9" fmla="*/ 79290 h 168531"/>
                <a:gd name="connsiteX10" fmla="*/ 248 w 168279"/>
                <a:gd name="connsiteY10" fmla="*/ 84351 h 168531"/>
                <a:gd name="connsiteX11" fmla="*/ 8599 w 168279"/>
                <a:gd name="connsiteY11" fmla="*/ 89412 h 168531"/>
                <a:gd name="connsiteX12" fmla="*/ 79453 w 168279"/>
                <a:gd name="connsiteY12" fmla="*/ 89412 h 168531"/>
                <a:gd name="connsiteX13" fmla="*/ 79453 w 168279"/>
                <a:gd name="connsiteY13" fmla="*/ 160266 h 168531"/>
                <a:gd name="connsiteX14" fmla="*/ 84514 w 168279"/>
                <a:gd name="connsiteY14" fmla="*/ 168617 h 168531"/>
                <a:gd name="connsiteX15" fmla="*/ 89575 w 168279"/>
                <a:gd name="connsiteY15" fmla="*/ 160266 h 168531"/>
                <a:gd name="connsiteX16" fmla="*/ 89575 w 168279"/>
                <a:gd name="connsiteY16" fmla="*/ 8941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9" h="168531">
                  <a:moveTo>
                    <a:pt x="89575" y="89412"/>
                  </a:moveTo>
                  <a:lnTo>
                    <a:pt x="160177" y="89412"/>
                  </a:lnTo>
                  <a:cubicBezTo>
                    <a:pt x="163719" y="89412"/>
                    <a:pt x="168527" y="89412"/>
                    <a:pt x="168527" y="84351"/>
                  </a:cubicBezTo>
                  <a:cubicBezTo>
                    <a:pt x="168527" y="79290"/>
                    <a:pt x="163719" y="79290"/>
                    <a:pt x="160177" y="79290"/>
                  </a:cubicBezTo>
                  <a:lnTo>
                    <a:pt x="89575" y="79290"/>
                  </a:lnTo>
                  <a:lnTo>
                    <a:pt x="89575" y="8435"/>
                  </a:lnTo>
                  <a:cubicBezTo>
                    <a:pt x="89575" y="4893"/>
                    <a:pt x="89575" y="85"/>
                    <a:pt x="84514" y="85"/>
                  </a:cubicBezTo>
                  <a:cubicBezTo>
                    <a:pt x="79453" y="85"/>
                    <a:pt x="79453" y="4893"/>
                    <a:pt x="79453" y="8435"/>
                  </a:cubicBezTo>
                  <a:lnTo>
                    <a:pt x="79453" y="79290"/>
                  </a:lnTo>
                  <a:lnTo>
                    <a:pt x="8599" y="79290"/>
                  </a:lnTo>
                  <a:cubicBezTo>
                    <a:pt x="5056" y="79290"/>
                    <a:pt x="248" y="79290"/>
                    <a:pt x="248" y="84351"/>
                  </a:cubicBezTo>
                  <a:cubicBezTo>
                    <a:pt x="248" y="89412"/>
                    <a:pt x="5056" y="89412"/>
                    <a:pt x="8599" y="89412"/>
                  </a:cubicBezTo>
                  <a:lnTo>
                    <a:pt x="79453" y="89412"/>
                  </a:lnTo>
                  <a:lnTo>
                    <a:pt x="79453" y="160266"/>
                  </a:lnTo>
                  <a:cubicBezTo>
                    <a:pt x="79453" y="163809"/>
                    <a:pt x="79453" y="168617"/>
                    <a:pt x="84514" y="168617"/>
                  </a:cubicBezTo>
                  <a:cubicBezTo>
                    <a:pt x="89575" y="168617"/>
                    <a:pt x="89575" y="163809"/>
                    <a:pt x="89575" y="160266"/>
                  </a:cubicBezTo>
                  <a:lnTo>
                    <a:pt x="89575" y="894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DE095DD-7F8D-5A04-3661-1EA934A84F7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740201" y="3921200"/>
              <a:ext cx="142214" cy="178400"/>
            </a:xfrm>
            <a:custGeom>
              <a:avLst/>
              <a:gdLst>
                <a:gd name="connsiteX0" fmla="*/ 119192 w 142214"/>
                <a:gd name="connsiteY0" fmla="*/ 18557 h 178400"/>
                <a:gd name="connsiteX1" fmla="*/ 135641 w 142214"/>
                <a:gd name="connsiteY1" fmla="*/ 7929 h 178400"/>
                <a:gd name="connsiteX2" fmla="*/ 142473 w 142214"/>
                <a:gd name="connsiteY2" fmla="*/ 3121 h 178400"/>
                <a:gd name="connsiteX3" fmla="*/ 138930 w 142214"/>
                <a:gd name="connsiteY3" fmla="*/ 85 h 178400"/>
                <a:gd name="connsiteX4" fmla="*/ 110842 w 142214"/>
                <a:gd name="connsiteY4" fmla="*/ 844 h 178400"/>
                <a:gd name="connsiteX5" fmla="*/ 73643 w 142214"/>
                <a:gd name="connsiteY5" fmla="*/ 85 h 178400"/>
                <a:gd name="connsiteX6" fmla="*/ 68329 w 142214"/>
                <a:gd name="connsiteY6" fmla="*/ 5146 h 178400"/>
                <a:gd name="connsiteX7" fmla="*/ 76933 w 142214"/>
                <a:gd name="connsiteY7" fmla="*/ 7929 h 178400"/>
                <a:gd name="connsiteX8" fmla="*/ 91610 w 142214"/>
                <a:gd name="connsiteY8" fmla="*/ 8435 h 178400"/>
                <a:gd name="connsiteX9" fmla="*/ 99454 w 142214"/>
                <a:gd name="connsiteY9" fmla="*/ 13496 h 178400"/>
                <a:gd name="connsiteX10" fmla="*/ 98442 w 142214"/>
                <a:gd name="connsiteY10" fmla="*/ 18810 h 178400"/>
                <a:gd name="connsiteX11" fmla="*/ 69341 w 142214"/>
                <a:gd name="connsiteY11" fmla="*/ 134961 h 178400"/>
                <a:gd name="connsiteX12" fmla="*/ 32902 w 142214"/>
                <a:gd name="connsiteY12" fmla="*/ 172919 h 178400"/>
                <a:gd name="connsiteX13" fmla="*/ 8862 w 142214"/>
                <a:gd name="connsiteY13" fmla="*/ 157229 h 178400"/>
                <a:gd name="connsiteX14" fmla="*/ 11899 w 142214"/>
                <a:gd name="connsiteY14" fmla="*/ 157482 h 178400"/>
                <a:gd name="connsiteX15" fmla="*/ 28347 w 142214"/>
                <a:gd name="connsiteY15" fmla="*/ 141287 h 178400"/>
                <a:gd name="connsiteX16" fmla="*/ 17213 w 142214"/>
                <a:gd name="connsiteY16" fmla="*/ 130659 h 178400"/>
                <a:gd name="connsiteX17" fmla="*/ 258 w 142214"/>
                <a:gd name="connsiteY17" fmla="*/ 150903 h 178400"/>
                <a:gd name="connsiteX18" fmla="*/ 33661 w 142214"/>
                <a:gd name="connsiteY18" fmla="*/ 178486 h 178400"/>
                <a:gd name="connsiteX19" fmla="*/ 89585 w 142214"/>
                <a:gd name="connsiteY19" fmla="*/ 136732 h 178400"/>
                <a:gd name="connsiteX20" fmla="*/ 119192 w 142214"/>
                <a:gd name="connsiteY20" fmla="*/ 18557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14" h="178400">
                  <a:moveTo>
                    <a:pt x="119192" y="18557"/>
                  </a:moveTo>
                  <a:cubicBezTo>
                    <a:pt x="121217" y="10207"/>
                    <a:pt x="121723" y="7929"/>
                    <a:pt x="135641" y="7929"/>
                  </a:cubicBezTo>
                  <a:cubicBezTo>
                    <a:pt x="139689" y="7929"/>
                    <a:pt x="142473" y="7929"/>
                    <a:pt x="142473" y="3121"/>
                  </a:cubicBezTo>
                  <a:cubicBezTo>
                    <a:pt x="142473" y="844"/>
                    <a:pt x="140955" y="85"/>
                    <a:pt x="138930" y="85"/>
                  </a:cubicBezTo>
                  <a:cubicBezTo>
                    <a:pt x="132604" y="85"/>
                    <a:pt x="117168" y="844"/>
                    <a:pt x="110842" y="844"/>
                  </a:cubicBezTo>
                  <a:cubicBezTo>
                    <a:pt x="102491" y="844"/>
                    <a:pt x="81994" y="85"/>
                    <a:pt x="73643" y="85"/>
                  </a:cubicBezTo>
                  <a:cubicBezTo>
                    <a:pt x="71366" y="85"/>
                    <a:pt x="68329" y="85"/>
                    <a:pt x="68329" y="5146"/>
                  </a:cubicBezTo>
                  <a:cubicBezTo>
                    <a:pt x="68329" y="7929"/>
                    <a:pt x="70353" y="7929"/>
                    <a:pt x="76933" y="7929"/>
                  </a:cubicBezTo>
                  <a:cubicBezTo>
                    <a:pt x="82753" y="7929"/>
                    <a:pt x="85283" y="7929"/>
                    <a:pt x="91610" y="8435"/>
                  </a:cubicBezTo>
                  <a:cubicBezTo>
                    <a:pt x="97683" y="9195"/>
                    <a:pt x="99454" y="9954"/>
                    <a:pt x="99454" y="13496"/>
                  </a:cubicBezTo>
                  <a:cubicBezTo>
                    <a:pt x="99454" y="15015"/>
                    <a:pt x="98948" y="16786"/>
                    <a:pt x="98442" y="18810"/>
                  </a:cubicBezTo>
                  <a:lnTo>
                    <a:pt x="69341" y="134961"/>
                  </a:lnTo>
                  <a:cubicBezTo>
                    <a:pt x="63268" y="159507"/>
                    <a:pt x="46061" y="172919"/>
                    <a:pt x="32902" y="172919"/>
                  </a:cubicBezTo>
                  <a:cubicBezTo>
                    <a:pt x="26323" y="172919"/>
                    <a:pt x="12911" y="170388"/>
                    <a:pt x="8862" y="157229"/>
                  </a:cubicBezTo>
                  <a:cubicBezTo>
                    <a:pt x="9621" y="157482"/>
                    <a:pt x="11393" y="157482"/>
                    <a:pt x="11899" y="157482"/>
                  </a:cubicBezTo>
                  <a:cubicBezTo>
                    <a:pt x="21768" y="157482"/>
                    <a:pt x="28347" y="148879"/>
                    <a:pt x="28347" y="141287"/>
                  </a:cubicBezTo>
                  <a:cubicBezTo>
                    <a:pt x="28347" y="133190"/>
                    <a:pt x="21515" y="130659"/>
                    <a:pt x="17213" y="130659"/>
                  </a:cubicBezTo>
                  <a:cubicBezTo>
                    <a:pt x="12658" y="130659"/>
                    <a:pt x="258" y="133696"/>
                    <a:pt x="258" y="150903"/>
                  </a:cubicBezTo>
                  <a:cubicBezTo>
                    <a:pt x="258" y="166592"/>
                    <a:pt x="13670" y="178486"/>
                    <a:pt x="33661" y="178486"/>
                  </a:cubicBezTo>
                  <a:cubicBezTo>
                    <a:pt x="56942" y="178486"/>
                    <a:pt x="83259" y="161784"/>
                    <a:pt x="89585" y="136732"/>
                  </a:cubicBezTo>
                  <a:lnTo>
                    <a:pt x="119192" y="1855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93BF3815-EB41-5ED9-333D-62A1EE3B9EA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973112" y="3853633"/>
              <a:ext cx="336811" cy="354271"/>
            </a:xfrm>
            <a:custGeom>
              <a:avLst/>
              <a:gdLst>
                <a:gd name="connsiteX0" fmla="*/ 306459 w 336811"/>
                <a:gd name="connsiteY0" fmla="*/ 354347 h 354271"/>
                <a:gd name="connsiteX1" fmla="*/ 337079 w 336811"/>
                <a:gd name="connsiteY1" fmla="*/ 273370 h 354271"/>
                <a:gd name="connsiteX2" fmla="*/ 330752 w 336811"/>
                <a:gd name="connsiteY2" fmla="*/ 273370 h 354271"/>
                <a:gd name="connsiteX3" fmla="*/ 264959 w 336811"/>
                <a:gd name="connsiteY3" fmla="*/ 324487 h 354271"/>
                <a:gd name="connsiteX4" fmla="*/ 186260 w 336811"/>
                <a:gd name="connsiteY4" fmla="*/ 332331 h 354271"/>
                <a:gd name="connsiteX5" fmla="*/ 33670 w 336811"/>
                <a:gd name="connsiteY5" fmla="*/ 332331 h 354271"/>
                <a:gd name="connsiteX6" fmla="*/ 162473 w 336811"/>
                <a:gd name="connsiteY6" fmla="*/ 181260 h 354271"/>
                <a:gd name="connsiteX7" fmla="*/ 164751 w 336811"/>
                <a:gd name="connsiteY7" fmla="*/ 177211 h 354271"/>
                <a:gd name="connsiteX8" fmla="*/ 162979 w 336811"/>
                <a:gd name="connsiteY8" fmla="*/ 173415 h 354271"/>
                <a:gd name="connsiteX9" fmla="*/ 45058 w 336811"/>
                <a:gd name="connsiteY9" fmla="*/ 12222 h 354271"/>
                <a:gd name="connsiteX10" fmla="*/ 183730 w 336811"/>
                <a:gd name="connsiteY10" fmla="*/ 12222 h 354271"/>
                <a:gd name="connsiteX11" fmla="*/ 242944 w 336811"/>
                <a:gd name="connsiteY11" fmla="*/ 16270 h 354271"/>
                <a:gd name="connsiteX12" fmla="*/ 298615 w 336811"/>
                <a:gd name="connsiteY12" fmla="*/ 35249 h 354271"/>
                <a:gd name="connsiteX13" fmla="*/ 330752 w 336811"/>
                <a:gd name="connsiteY13" fmla="*/ 71183 h 354271"/>
                <a:gd name="connsiteX14" fmla="*/ 337079 w 336811"/>
                <a:gd name="connsiteY14" fmla="*/ 71183 h 354271"/>
                <a:gd name="connsiteX15" fmla="*/ 306459 w 336811"/>
                <a:gd name="connsiteY15" fmla="*/ 75 h 354271"/>
                <a:gd name="connsiteX16" fmla="*/ 7353 w 336811"/>
                <a:gd name="connsiteY16" fmla="*/ 75 h 354271"/>
                <a:gd name="connsiteX17" fmla="*/ 521 w 336811"/>
                <a:gd name="connsiteY17" fmla="*/ 1847 h 354271"/>
                <a:gd name="connsiteX18" fmla="*/ 268 w 336811"/>
                <a:gd name="connsiteY18" fmla="*/ 10197 h 354271"/>
                <a:gd name="connsiteX19" fmla="*/ 134132 w 336811"/>
                <a:gd name="connsiteY19" fmla="*/ 193406 h 354271"/>
                <a:gd name="connsiteX20" fmla="*/ 3051 w 336811"/>
                <a:gd name="connsiteY20" fmla="*/ 347008 h 354271"/>
                <a:gd name="connsiteX21" fmla="*/ 521 w 336811"/>
                <a:gd name="connsiteY21" fmla="*/ 351563 h 354271"/>
                <a:gd name="connsiteX22" fmla="*/ 7353 w 336811"/>
                <a:gd name="connsiteY22" fmla="*/ 354347 h 354271"/>
                <a:gd name="connsiteX23" fmla="*/ 306459 w 336811"/>
                <a:gd name="connsiteY23" fmla="*/ 354347 h 35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811" h="354271">
                  <a:moveTo>
                    <a:pt x="306459" y="354347"/>
                  </a:moveTo>
                  <a:lnTo>
                    <a:pt x="337079" y="273370"/>
                  </a:lnTo>
                  <a:lnTo>
                    <a:pt x="330752" y="273370"/>
                  </a:lnTo>
                  <a:cubicBezTo>
                    <a:pt x="320883" y="299688"/>
                    <a:pt x="294060" y="316895"/>
                    <a:pt x="264959" y="324487"/>
                  </a:cubicBezTo>
                  <a:cubicBezTo>
                    <a:pt x="259645" y="325752"/>
                    <a:pt x="234846" y="332331"/>
                    <a:pt x="186260" y="332331"/>
                  </a:cubicBezTo>
                  <a:lnTo>
                    <a:pt x="33670" y="332331"/>
                  </a:lnTo>
                  <a:lnTo>
                    <a:pt x="162473" y="181260"/>
                  </a:lnTo>
                  <a:cubicBezTo>
                    <a:pt x="164245" y="179235"/>
                    <a:pt x="164751" y="178476"/>
                    <a:pt x="164751" y="177211"/>
                  </a:cubicBezTo>
                  <a:cubicBezTo>
                    <a:pt x="164751" y="176705"/>
                    <a:pt x="164751" y="175946"/>
                    <a:pt x="162979" y="173415"/>
                  </a:cubicBezTo>
                  <a:lnTo>
                    <a:pt x="45058" y="12222"/>
                  </a:lnTo>
                  <a:lnTo>
                    <a:pt x="183730" y="12222"/>
                  </a:lnTo>
                  <a:cubicBezTo>
                    <a:pt x="217639" y="12222"/>
                    <a:pt x="240666" y="15764"/>
                    <a:pt x="242944" y="16270"/>
                  </a:cubicBezTo>
                  <a:cubicBezTo>
                    <a:pt x="256608" y="18295"/>
                    <a:pt x="278624" y="22597"/>
                    <a:pt x="298615" y="35249"/>
                  </a:cubicBezTo>
                  <a:cubicBezTo>
                    <a:pt x="304941" y="39298"/>
                    <a:pt x="322149" y="50685"/>
                    <a:pt x="330752" y="71183"/>
                  </a:cubicBezTo>
                  <a:lnTo>
                    <a:pt x="337079" y="71183"/>
                  </a:lnTo>
                  <a:lnTo>
                    <a:pt x="306459" y="75"/>
                  </a:lnTo>
                  <a:lnTo>
                    <a:pt x="7353" y="75"/>
                  </a:lnTo>
                  <a:cubicBezTo>
                    <a:pt x="1533" y="75"/>
                    <a:pt x="1280" y="328"/>
                    <a:pt x="521" y="1847"/>
                  </a:cubicBezTo>
                  <a:cubicBezTo>
                    <a:pt x="268" y="2606"/>
                    <a:pt x="268" y="7414"/>
                    <a:pt x="268" y="10197"/>
                  </a:cubicBezTo>
                  <a:lnTo>
                    <a:pt x="134132" y="193406"/>
                  </a:lnTo>
                  <a:lnTo>
                    <a:pt x="3051" y="347008"/>
                  </a:lnTo>
                  <a:cubicBezTo>
                    <a:pt x="521" y="350045"/>
                    <a:pt x="521" y="351310"/>
                    <a:pt x="521" y="351563"/>
                  </a:cubicBezTo>
                  <a:cubicBezTo>
                    <a:pt x="521" y="354347"/>
                    <a:pt x="2798" y="354347"/>
                    <a:pt x="7353" y="354347"/>
                  </a:cubicBezTo>
                  <a:lnTo>
                    <a:pt x="306459" y="3543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087172-F3DC-7903-1CCD-EE785BA1892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939873" y="4320282"/>
              <a:ext cx="90339" cy="79888"/>
            </a:xfrm>
            <a:custGeom>
              <a:avLst/>
              <a:gdLst>
                <a:gd name="connsiteX0" fmla="*/ 64212 w 90339"/>
                <a:gd name="connsiteY0" fmla="*/ 10548 h 79888"/>
                <a:gd name="connsiteX1" fmla="*/ 45967 w 90339"/>
                <a:gd name="connsiteY1" fmla="*/ 97 h 79888"/>
                <a:gd name="connsiteX2" fmla="*/ 266 w 90339"/>
                <a:gd name="connsiteY2" fmla="*/ 50580 h 79888"/>
                <a:gd name="connsiteX3" fmla="*/ 27014 w 90339"/>
                <a:gd name="connsiteY3" fmla="*/ 79985 h 79888"/>
                <a:gd name="connsiteX4" fmla="*/ 52167 w 90339"/>
                <a:gd name="connsiteY4" fmla="*/ 67585 h 79888"/>
                <a:gd name="connsiteX5" fmla="*/ 70412 w 90339"/>
                <a:gd name="connsiteY5" fmla="*/ 79985 h 79888"/>
                <a:gd name="connsiteX6" fmla="*/ 84406 w 90339"/>
                <a:gd name="connsiteY6" fmla="*/ 70597 h 79888"/>
                <a:gd name="connsiteX7" fmla="*/ 90606 w 90339"/>
                <a:gd name="connsiteY7" fmla="*/ 52883 h 79888"/>
                <a:gd name="connsiteX8" fmla="*/ 87771 w 90339"/>
                <a:gd name="connsiteY8" fmla="*/ 50580 h 79888"/>
                <a:gd name="connsiteX9" fmla="*/ 83875 w 90339"/>
                <a:gd name="connsiteY9" fmla="*/ 56072 h 79888"/>
                <a:gd name="connsiteX10" fmla="*/ 70944 w 90339"/>
                <a:gd name="connsiteY10" fmla="*/ 75025 h 79888"/>
                <a:gd name="connsiteX11" fmla="*/ 65098 w 90339"/>
                <a:gd name="connsiteY11" fmla="*/ 66345 h 79888"/>
                <a:gd name="connsiteX12" fmla="*/ 67755 w 90339"/>
                <a:gd name="connsiteY12" fmla="*/ 52352 h 79888"/>
                <a:gd name="connsiteX13" fmla="*/ 71652 w 90339"/>
                <a:gd name="connsiteY13" fmla="*/ 36410 h 79888"/>
                <a:gd name="connsiteX14" fmla="*/ 75195 w 90339"/>
                <a:gd name="connsiteY14" fmla="*/ 22947 h 79888"/>
                <a:gd name="connsiteX15" fmla="*/ 78383 w 90339"/>
                <a:gd name="connsiteY15" fmla="*/ 9131 h 79888"/>
                <a:gd name="connsiteX16" fmla="*/ 72361 w 90339"/>
                <a:gd name="connsiteY16" fmla="*/ 3462 h 79888"/>
                <a:gd name="connsiteX17" fmla="*/ 64212 w 90339"/>
                <a:gd name="connsiteY17" fmla="*/ 10548 h 79888"/>
                <a:gd name="connsiteX18" fmla="*/ 52876 w 90339"/>
                <a:gd name="connsiteY18" fmla="*/ 56072 h 79888"/>
                <a:gd name="connsiteX19" fmla="*/ 43842 w 90339"/>
                <a:gd name="connsiteY19" fmla="*/ 67940 h 79888"/>
                <a:gd name="connsiteX20" fmla="*/ 27545 w 90339"/>
                <a:gd name="connsiteY20" fmla="*/ 75025 h 79888"/>
                <a:gd name="connsiteX21" fmla="*/ 14614 w 90339"/>
                <a:gd name="connsiteY21" fmla="*/ 57843 h 79888"/>
                <a:gd name="connsiteX22" fmla="*/ 23825 w 90339"/>
                <a:gd name="connsiteY22" fmla="*/ 21884 h 79888"/>
                <a:gd name="connsiteX23" fmla="*/ 45967 w 90339"/>
                <a:gd name="connsiteY23" fmla="*/ 5056 h 79888"/>
                <a:gd name="connsiteX24" fmla="*/ 61733 w 90339"/>
                <a:gd name="connsiteY24" fmla="*/ 20467 h 79888"/>
                <a:gd name="connsiteX25" fmla="*/ 61201 w 90339"/>
                <a:gd name="connsiteY25" fmla="*/ 22947 h 79888"/>
                <a:gd name="connsiteX26" fmla="*/ 52876 w 90339"/>
                <a:gd name="connsiteY26" fmla="*/ 56072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212" y="10548"/>
                  </a:moveTo>
                  <a:cubicBezTo>
                    <a:pt x="60493" y="4702"/>
                    <a:pt x="54470" y="97"/>
                    <a:pt x="45967" y="97"/>
                  </a:cubicBezTo>
                  <a:cubicBezTo>
                    <a:pt x="23294" y="97"/>
                    <a:pt x="266" y="25073"/>
                    <a:pt x="266" y="50580"/>
                  </a:cubicBezTo>
                  <a:cubicBezTo>
                    <a:pt x="266" y="67763"/>
                    <a:pt x="11780" y="79985"/>
                    <a:pt x="27014" y="79985"/>
                  </a:cubicBezTo>
                  <a:cubicBezTo>
                    <a:pt x="36579" y="79985"/>
                    <a:pt x="45082" y="74494"/>
                    <a:pt x="52167" y="67585"/>
                  </a:cubicBezTo>
                  <a:cubicBezTo>
                    <a:pt x="55533" y="78214"/>
                    <a:pt x="65807" y="79985"/>
                    <a:pt x="70412" y="79985"/>
                  </a:cubicBezTo>
                  <a:cubicBezTo>
                    <a:pt x="76789" y="79985"/>
                    <a:pt x="81217" y="76088"/>
                    <a:pt x="84406" y="70597"/>
                  </a:cubicBezTo>
                  <a:cubicBezTo>
                    <a:pt x="88303" y="63688"/>
                    <a:pt x="90606" y="53592"/>
                    <a:pt x="90606" y="52883"/>
                  </a:cubicBezTo>
                  <a:cubicBezTo>
                    <a:pt x="90606" y="50580"/>
                    <a:pt x="88303" y="50580"/>
                    <a:pt x="87771" y="50580"/>
                  </a:cubicBezTo>
                  <a:cubicBezTo>
                    <a:pt x="85292" y="50580"/>
                    <a:pt x="85114" y="51289"/>
                    <a:pt x="83875" y="56072"/>
                  </a:cubicBezTo>
                  <a:cubicBezTo>
                    <a:pt x="81749" y="64574"/>
                    <a:pt x="78383" y="75025"/>
                    <a:pt x="70944" y="75025"/>
                  </a:cubicBezTo>
                  <a:cubicBezTo>
                    <a:pt x="66338" y="75025"/>
                    <a:pt x="65098" y="71128"/>
                    <a:pt x="65098" y="66345"/>
                  </a:cubicBezTo>
                  <a:cubicBezTo>
                    <a:pt x="65098" y="63334"/>
                    <a:pt x="66515" y="56957"/>
                    <a:pt x="67755" y="52352"/>
                  </a:cubicBezTo>
                  <a:cubicBezTo>
                    <a:pt x="68995" y="47569"/>
                    <a:pt x="70766" y="40306"/>
                    <a:pt x="71652" y="36410"/>
                  </a:cubicBezTo>
                  <a:lnTo>
                    <a:pt x="75195" y="22947"/>
                  </a:lnTo>
                  <a:cubicBezTo>
                    <a:pt x="76258" y="18342"/>
                    <a:pt x="78383" y="10016"/>
                    <a:pt x="78383" y="9131"/>
                  </a:cubicBezTo>
                  <a:cubicBezTo>
                    <a:pt x="78383" y="5234"/>
                    <a:pt x="75195" y="3462"/>
                    <a:pt x="72361" y="3462"/>
                  </a:cubicBezTo>
                  <a:cubicBezTo>
                    <a:pt x="69349" y="3462"/>
                    <a:pt x="65275" y="5588"/>
                    <a:pt x="64212" y="10548"/>
                  </a:cubicBezTo>
                  <a:close/>
                  <a:moveTo>
                    <a:pt x="52876" y="56072"/>
                  </a:moveTo>
                  <a:cubicBezTo>
                    <a:pt x="51636" y="61031"/>
                    <a:pt x="47739" y="64574"/>
                    <a:pt x="43842" y="67940"/>
                  </a:cubicBezTo>
                  <a:cubicBezTo>
                    <a:pt x="42248" y="69357"/>
                    <a:pt x="35162" y="75025"/>
                    <a:pt x="27545" y="75025"/>
                  </a:cubicBezTo>
                  <a:cubicBezTo>
                    <a:pt x="20991" y="75025"/>
                    <a:pt x="14614" y="70420"/>
                    <a:pt x="14614" y="57843"/>
                  </a:cubicBezTo>
                  <a:cubicBezTo>
                    <a:pt x="14614" y="48455"/>
                    <a:pt x="19751" y="28970"/>
                    <a:pt x="23825" y="21884"/>
                  </a:cubicBezTo>
                  <a:cubicBezTo>
                    <a:pt x="31974" y="7713"/>
                    <a:pt x="41008" y="5056"/>
                    <a:pt x="45967" y="5056"/>
                  </a:cubicBezTo>
                  <a:cubicBezTo>
                    <a:pt x="58367" y="5056"/>
                    <a:pt x="61733" y="18519"/>
                    <a:pt x="61733" y="20467"/>
                  </a:cubicBezTo>
                  <a:cubicBezTo>
                    <a:pt x="61733" y="21176"/>
                    <a:pt x="61378" y="22416"/>
                    <a:pt x="61201" y="22947"/>
                  </a:cubicBezTo>
                  <a:lnTo>
                    <a:pt x="52876" y="560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D097C268-3FFF-06E7-48AC-3FA3E1B10C8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049815" y="4320282"/>
              <a:ext cx="108761" cy="79888"/>
            </a:xfrm>
            <a:custGeom>
              <a:avLst/>
              <a:gdLst>
                <a:gd name="connsiteX0" fmla="*/ 86182 w 108761"/>
                <a:gd name="connsiteY0" fmla="*/ 53237 h 79888"/>
                <a:gd name="connsiteX1" fmla="*/ 109032 w 108761"/>
                <a:gd name="connsiteY1" fmla="*/ 10902 h 79888"/>
                <a:gd name="connsiteX2" fmla="*/ 106021 w 108761"/>
                <a:gd name="connsiteY2" fmla="*/ 8599 h 79888"/>
                <a:gd name="connsiteX3" fmla="*/ 102301 w 108761"/>
                <a:gd name="connsiteY3" fmla="*/ 13028 h 79888"/>
                <a:gd name="connsiteX4" fmla="*/ 85827 w 108761"/>
                <a:gd name="connsiteY4" fmla="*/ 45089 h 79888"/>
                <a:gd name="connsiteX5" fmla="*/ 84942 w 108761"/>
                <a:gd name="connsiteY5" fmla="*/ 28970 h 79888"/>
                <a:gd name="connsiteX6" fmla="*/ 51286 w 108761"/>
                <a:gd name="connsiteY6" fmla="*/ 97 h 79888"/>
                <a:gd name="connsiteX7" fmla="*/ 271 w 108761"/>
                <a:gd name="connsiteY7" fmla="*/ 49163 h 79888"/>
                <a:gd name="connsiteX8" fmla="*/ 32687 w 108761"/>
                <a:gd name="connsiteY8" fmla="*/ 79985 h 79888"/>
                <a:gd name="connsiteX9" fmla="*/ 73605 w 108761"/>
                <a:gd name="connsiteY9" fmla="*/ 64928 h 79888"/>
                <a:gd name="connsiteX10" fmla="*/ 92027 w 108761"/>
                <a:gd name="connsiteY10" fmla="*/ 79985 h 79888"/>
                <a:gd name="connsiteX11" fmla="*/ 108678 w 108761"/>
                <a:gd name="connsiteY11" fmla="*/ 67585 h 79888"/>
                <a:gd name="connsiteX12" fmla="*/ 105667 w 108761"/>
                <a:gd name="connsiteY12" fmla="*/ 65460 h 79888"/>
                <a:gd name="connsiteX13" fmla="*/ 102655 w 108761"/>
                <a:gd name="connsiteY13" fmla="*/ 67231 h 79888"/>
                <a:gd name="connsiteX14" fmla="*/ 92558 w 108761"/>
                <a:gd name="connsiteY14" fmla="*/ 75025 h 79888"/>
                <a:gd name="connsiteX15" fmla="*/ 86182 w 108761"/>
                <a:gd name="connsiteY15" fmla="*/ 53237 h 79888"/>
                <a:gd name="connsiteX16" fmla="*/ 72365 w 108761"/>
                <a:gd name="connsiteY16" fmla="*/ 59260 h 79888"/>
                <a:gd name="connsiteX17" fmla="*/ 33218 w 108761"/>
                <a:gd name="connsiteY17" fmla="*/ 75025 h 79888"/>
                <a:gd name="connsiteX18" fmla="*/ 14973 w 108761"/>
                <a:gd name="connsiteY18" fmla="*/ 55363 h 79888"/>
                <a:gd name="connsiteX19" fmla="*/ 26664 w 108761"/>
                <a:gd name="connsiteY19" fmla="*/ 18696 h 79888"/>
                <a:gd name="connsiteX20" fmla="*/ 51109 w 108761"/>
                <a:gd name="connsiteY20" fmla="*/ 5056 h 79888"/>
                <a:gd name="connsiteX21" fmla="*/ 70771 w 108761"/>
                <a:gd name="connsiteY21" fmla="*/ 29678 h 79888"/>
                <a:gd name="connsiteX22" fmla="*/ 72365 w 108761"/>
                <a:gd name="connsiteY22" fmla="*/ 5926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61" h="79888">
                  <a:moveTo>
                    <a:pt x="86182" y="53237"/>
                  </a:moveTo>
                  <a:cubicBezTo>
                    <a:pt x="102478" y="36410"/>
                    <a:pt x="109032" y="12850"/>
                    <a:pt x="109032" y="10902"/>
                  </a:cubicBezTo>
                  <a:cubicBezTo>
                    <a:pt x="109032" y="8599"/>
                    <a:pt x="106906" y="8599"/>
                    <a:pt x="106021" y="8599"/>
                  </a:cubicBezTo>
                  <a:cubicBezTo>
                    <a:pt x="103541" y="8599"/>
                    <a:pt x="103541" y="9131"/>
                    <a:pt x="102301" y="13028"/>
                  </a:cubicBezTo>
                  <a:cubicBezTo>
                    <a:pt x="99112" y="24719"/>
                    <a:pt x="93267" y="35524"/>
                    <a:pt x="85827" y="45089"/>
                  </a:cubicBezTo>
                  <a:cubicBezTo>
                    <a:pt x="85650" y="42432"/>
                    <a:pt x="85296" y="30564"/>
                    <a:pt x="84942" y="28970"/>
                  </a:cubicBezTo>
                  <a:cubicBezTo>
                    <a:pt x="82285" y="11433"/>
                    <a:pt x="68999" y="97"/>
                    <a:pt x="51286" y="97"/>
                  </a:cubicBezTo>
                  <a:cubicBezTo>
                    <a:pt x="25247" y="97"/>
                    <a:pt x="271" y="24364"/>
                    <a:pt x="271" y="49163"/>
                  </a:cubicBezTo>
                  <a:cubicBezTo>
                    <a:pt x="271" y="65460"/>
                    <a:pt x="12139" y="79985"/>
                    <a:pt x="32687" y="79985"/>
                  </a:cubicBezTo>
                  <a:cubicBezTo>
                    <a:pt x="48983" y="79985"/>
                    <a:pt x="63685" y="72545"/>
                    <a:pt x="73605" y="64928"/>
                  </a:cubicBezTo>
                  <a:cubicBezTo>
                    <a:pt x="77679" y="77859"/>
                    <a:pt x="86713" y="79985"/>
                    <a:pt x="92027" y="79985"/>
                  </a:cubicBezTo>
                  <a:cubicBezTo>
                    <a:pt x="102301" y="79985"/>
                    <a:pt x="108678" y="71305"/>
                    <a:pt x="108678" y="67585"/>
                  </a:cubicBezTo>
                  <a:cubicBezTo>
                    <a:pt x="108678" y="65460"/>
                    <a:pt x="106552" y="65460"/>
                    <a:pt x="105667" y="65460"/>
                  </a:cubicBezTo>
                  <a:cubicBezTo>
                    <a:pt x="103364" y="65460"/>
                    <a:pt x="103009" y="66168"/>
                    <a:pt x="102655" y="67231"/>
                  </a:cubicBezTo>
                  <a:cubicBezTo>
                    <a:pt x="100175" y="73962"/>
                    <a:pt x="94684" y="75025"/>
                    <a:pt x="92558" y="75025"/>
                  </a:cubicBezTo>
                  <a:cubicBezTo>
                    <a:pt x="90079" y="75025"/>
                    <a:pt x="87067" y="75025"/>
                    <a:pt x="86182" y="53237"/>
                  </a:cubicBezTo>
                  <a:close/>
                  <a:moveTo>
                    <a:pt x="72365" y="59260"/>
                  </a:moveTo>
                  <a:cubicBezTo>
                    <a:pt x="55006" y="73431"/>
                    <a:pt x="39949" y="75025"/>
                    <a:pt x="33218" y="75025"/>
                  </a:cubicBezTo>
                  <a:cubicBezTo>
                    <a:pt x="21527" y="75025"/>
                    <a:pt x="14973" y="67231"/>
                    <a:pt x="14973" y="55363"/>
                  </a:cubicBezTo>
                  <a:cubicBezTo>
                    <a:pt x="14973" y="50226"/>
                    <a:pt x="17453" y="30918"/>
                    <a:pt x="26664" y="18696"/>
                  </a:cubicBezTo>
                  <a:cubicBezTo>
                    <a:pt x="34812" y="8068"/>
                    <a:pt x="44909" y="5056"/>
                    <a:pt x="51109" y="5056"/>
                  </a:cubicBezTo>
                  <a:cubicBezTo>
                    <a:pt x="65280" y="5056"/>
                    <a:pt x="69354" y="18696"/>
                    <a:pt x="70771" y="29678"/>
                  </a:cubicBezTo>
                  <a:cubicBezTo>
                    <a:pt x="71834" y="37295"/>
                    <a:pt x="71479" y="49872"/>
                    <a:pt x="72365" y="5926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7DC30E0-C606-3ADC-B623-2739592963F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190227" y="4378028"/>
              <a:ext cx="22496" cy="54557"/>
            </a:xfrm>
            <a:custGeom>
              <a:avLst/>
              <a:gdLst>
                <a:gd name="connsiteX0" fmla="*/ 17812 w 22496"/>
                <a:gd name="connsiteY0" fmla="*/ 17633 h 54557"/>
                <a:gd name="connsiteX1" fmla="*/ 3996 w 22496"/>
                <a:gd name="connsiteY1" fmla="*/ 50049 h 54557"/>
                <a:gd name="connsiteX2" fmla="*/ 2756 w 22496"/>
                <a:gd name="connsiteY2" fmla="*/ 52175 h 54557"/>
                <a:gd name="connsiteX3" fmla="*/ 5236 w 22496"/>
                <a:gd name="connsiteY3" fmla="*/ 54654 h 54557"/>
                <a:gd name="connsiteX4" fmla="*/ 22772 w 22496"/>
                <a:gd name="connsiteY4" fmla="*/ 19404 h 54557"/>
                <a:gd name="connsiteX5" fmla="*/ 10373 w 22496"/>
                <a:gd name="connsiteY5" fmla="*/ 97 h 54557"/>
                <a:gd name="connsiteX6" fmla="*/ 276 w 22496"/>
                <a:gd name="connsiteY6" fmla="*/ 10193 h 54557"/>
                <a:gd name="connsiteX7" fmla="*/ 10550 w 22496"/>
                <a:gd name="connsiteY7" fmla="*/ 20467 h 54557"/>
                <a:gd name="connsiteX8" fmla="*/ 17812 w 22496"/>
                <a:gd name="connsiteY8" fmla="*/ 17633 h 5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4557">
                  <a:moveTo>
                    <a:pt x="17812" y="17633"/>
                  </a:moveTo>
                  <a:cubicBezTo>
                    <a:pt x="17812" y="27376"/>
                    <a:pt x="16041" y="38712"/>
                    <a:pt x="3996" y="50049"/>
                  </a:cubicBezTo>
                  <a:cubicBezTo>
                    <a:pt x="3287" y="50758"/>
                    <a:pt x="2756" y="51289"/>
                    <a:pt x="2756" y="52175"/>
                  </a:cubicBezTo>
                  <a:cubicBezTo>
                    <a:pt x="2756" y="53415"/>
                    <a:pt x="4173" y="54654"/>
                    <a:pt x="5236" y="54654"/>
                  </a:cubicBezTo>
                  <a:cubicBezTo>
                    <a:pt x="7716" y="54654"/>
                    <a:pt x="22772" y="40484"/>
                    <a:pt x="22772" y="19404"/>
                  </a:cubicBezTo>
                  <a:cubicBezTo>
                    <a:pt x="22772" y="8422"/>
                    <a:pt x="18521" y="97"/>
                    <a:pt x="10373" y="97"/>
                  </a:cubicBezTo>
                  <a:cubicBezTo>
                    <a:pt x="4527" y="97"/>
                    <a:pt x="276" y="4702"/>
                    <a:pt x="276" y="10193"/>
                  </a:cubicBezTo>
                  <a:cubicBezTo>
                    <a:pt x="276" y="15862"/>
                    <a:pt x="4350" y="20467"/>
                    <a:pt x="10550" y="20467"/>
                  </a:cubicBezTo>
                  <a:cubicBezTo>
                    <a:pt x="14801" y="20467"/>
                    <a:pt x="17635" y="17633"/>
                    <a:pt x="17812" y="176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EF7AE8B7-A24A-6347-5FFC-5FA2454C639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239121" y="4273518"/>
              <a:ext cx="103493" cy="159245"/>
            </a:xfrm>
            <a:custGeom>
              <a:avLst/>
              <a:gdLst>
                <a:gd name="connsiteX0" fmla="*/ 103772 w 103493"/>
                <a:gd name="connsiteY0" fmla="*/ 24719 h 159245"/>
                <a:gd name="connsiteX1" fmla="*/ 74721 w 103493"/>
                <a:gd name="connsiteY1" fmla="*/ 97 h 159245"/>
                <a:gd name="connsiteX2" fmla="*/ 28135 w 103493"/>
                <a:gd name="connsiteY2" fmla="*/ 45621 h 159245"/>
                <a:gd name="connsiteX3" fmla="*/ 324 w 103493"/>
                <a:gd name="connsiteY3" fmla="*/ 157216 h 159245"/>
                <a:gd name="connsiteX4" fmla="*/ 2804 w 103493"/>
                <a:gd name="connsiteY4" fmla="*/ 159342 h 159245"/>
                <a:gd name="connsiteX5" fmla="*/ 6170 w 103493"/>
                <a:gd name="connsiteY5" fmla="*/ 158102 h 159245"/>
                <a:gd name="connsiteX6" fmla="*/ 18038 w 103493"/>
                <a:gd name="connsiteY6" fmla="*/ 110807 h 159245"/>
                <a:gd name="connsiteX7" fmla="*/ 44608 w 103493"/>
                <a:gd name="connsiteY7" fmla="*/ 126572 h 159245"/>
                <a:gd name="connsiteX8" fmla="*/ 97395 w 103493"/>
                <a:gd name="connsiteY8" fmla="*/ 81579 h 159245"/>
                <a:gd name="connsiteX9" fmla="*/ 83578 w 103493"/>
                <a:gd name="connsiteY9" fmla="*/ 54654 h 159245"/>
                <a:gd name="connsiteX10" fmla="*/ 103772 w 103493"/>
                <a:gd name="connsiteY10" fmla="*/ 24719 h 159245"/>
                <a:gd name="connsiteX11" fmla="*/ 68699 w 103493"/>
                <a:gd name="connsiteY11" fmla="*/ 54477 h 159245"/>
                <a:gd name="connsiteX12" fmla="*/ 59665 w 103493"/>
                <a:gd name="connsiteY12" fmla="*/ 55717 h 159245"/>
                <a:gd name="connsiteX13" fmla="*/ 51339 w 103493"/>
                <a:gd name="connsiteY13" fmla="*/ 54832 h 159245"/>
                <a:gd name="connsiteX14" fmla="*/ 59665 w 103493"/>
                <a:gd name="connsiteY14" fmla="*/ 53592 h 159245"/>
                <a:gd name="connsiteX15" fmla="*/ 68699 w 103493"/>
                <a:gd name="connsiteY15" fmla="*/ 54477 h 159245"/>
                <a:gd name="connsiteX16" fmla="*/ 92081 w 103493"/>
                <a:gd name="connsiteY16" fmla="*/ 21530 h 159245"/>
                <a:gd name="connsiteX17" fmla="*/ 76493 w 103493"/>
                <a:gd name="connsiteY17" fmla="*/ 50935 h 159245"/>
                <a:gd name="connsiteX18" fmla="*/ 59842 w 103493"/>
                <a:gd name="connsiteY18" fmla="*/ 48632 h 159245"/>
                <a:gd name="connsiteX19" fmla="*/ 44785 w 103493"/>
                <a:gd name="connsiteY19" fmla="*/ 55363 h 159245"/>
                <a:gd name="connsiteX20" fmla="*/ 59311 w 103493"/>
                <a:gd name="connsiteY20" fmla="*/ 60500 h 159245"/>
                <a:gd name="connsiteX21" fmla="*/ 76138 w 103493"/>
                <a:gd name="connsiteY21" fmla="*/ 58020 h 159245"/>
                <a:gd name="connsiteX22" fmla="*/ 84287 w 103493"/>
                <a:gd name="connsiteY22" fmla="*/ 76796 h 159245"/>
                <a:gd name="connsiteX23" fmla="*/ 45140 w 103493"/>
                <a:gd name="connsiteY23" fmla="*/ 121612 h 159245"/>
                <a:gd name="connsiteX24" fmla="*/ 21758 w 103493"/>
                <a:gd name="connsiteY24" fmla="*/ 99293 h 159245"/>
                <a:gd name="connsiteX25" fmla="*/ 22289 w 103493"/>
                <a:gd name="connsiteY25" fmla="*/ 94156 h 159245"/>
                <a:gd name="connsiteX26" fmla="*/ 33980 w 103493"/>
                <a:gd name="connsiteY26" fmla="*/ 47038 h 159245"/>
                <a:gd name="connsiteX27" fmla="*/ 74367 w 103493"/>
                <a:gd name="connsiteY27" fmla="*/ 5056 h 159245"/>
                <a:gd name="connsiteX28" fmla="*/ 92081 w 103493"/>
                <a:gd name="connsiteY28" fmla="*/ 21530 h 15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493" h="159245">
                  <a:moveTo>
                    <a:pt x="103772" y="24719"/>
                  </a:moveTo>
                  <a:cubicBezTo>
                    <a:pt x="103772" y="9131"/>
                    <a:pt x="90309" y="97"/>
                    <a:pt x="74721" y="97"/>
                  </a:cubicBezTo>
                  <a:cubicBezTo>
                    <a:pt x="50454" y="97"/>
                    <a:pt x="32563" y="27730"/>
                    <a:pt x="28135" y="45621"/>
                  </a:cubicBezTo>
                  <a:lnTo>
                    <a:pt x="324" y="157216"/>
                  </a:lnTo>
                  <a:cubicBezTo>
                    <a:pt x="-30" y="158456"/>
                    <a:pt x="1741" y="159342"/>
                    <a:pt x="2804" y="159342"/>
                  </a:cubicBezTo>
                  <a:cubicBezTo>
                    <a:pt x="4398" y="159342"/>
                    <a:pt x="5816" y="159165"/>
                    <a:pt x="6170" y="158102"/>
                  </a:cubicBezTo>
                  <a:lnTo>
                    <a:pt x="18038" y="110807"/>
                  </a:lnTo>
                  <a:cubicBezTo>
                    <a:pt x="21758" y="118955"/>
                    <a:pt x="30260" y="126572"/>
                    <a:pt x="44608" y="126572"/>
                  </a:cubicBezTo>
                  <a:cubicBezTo>
                    <a:pt x="69407" y="126572"/>
                    <a:pt x="97395" y="108681"/>
                    <a:pt x="97395" y="81579"/>
                  </a:cubicBezTo>
                  <a:cubicBezTo>
                    <a:pt x="97395" y="71128"/>
                    <a:pt x="92612" y="60500"/>
                    <a:pt x="83578" y="54654"/>
                  </a:cubicBezTo>
                  <a:cubicBezTo>
                    <a:pt x="92258" y="49163"/>
                    <a:pt x="103772" y="39067"/>
                    <a:pt x="103772" y="24719"/>
                  </a:cubicBezTo>
                  <a:close/>
                  <a:moveTo>
                    <a:pt x="68699" y="54477"/>
                  </a:moveTo>
                  <a:cubicBezTo>
                    <a:pt x="66042" y="55009"/>
                    <a:pt x="64802" y="55717"/>
                    <a:pt x="59665" y="55717"/>
                  </a:cubicBezTo>
                  <a:cubicBezTo>
                    <a:pt x="56831" y="55717"/>
                    <a:pt x="52579" y="55540"/>
                    <a:pt x="51339" y="54832"/>
                  </a:cubicBezTo>
                  <a:cubicBezTo>
                    <a:pt x="53111" y="53769"/>
                    <a:pt x="58071" y="53592"/>
                    <a:pt x="59665" y="53592"/>
                  </a:cubicBezTo>
                  <a:cubicBezTo>
                    <a:pt x="62322" y="53592"/>
                    <a:pt x="66219" y="53769"/>
                    <a:pt x="68699" y="54477"/>
                  </a:cubicBezTo>
                  <a:close/>
                  <a:moveTo>
                    <a:pt x="92081" y="21530"/>
                  </a:moveTo>
                  <a:cubicBezTo>
                    <a:pt x="92081" y="30918"/>
                    <a:pt x="87475" y="44735"/>
                    <a:pt x="76493" y="50935"/>
                  </a:cubicBezTo>
                  <a:cubicBezTo>
                    <a:pt x="73127" y="49872"/>
                    <a:pt x="69762" y="48632"/>
                    <a:pt x="59842" y="48632"/>
                  </a:cubicBezTo>
                  <a:cubicBezTo>
                    <a:pt x="53642" y="48632"/>
                    <a:pt x="44785" y="48986"/>
                    <a:pt x="44785" y="55363"/>
                  </a:cubicBezTo>
                  <a:cubicBezTo>
                    <a:pt x="44785" y="59791"/>
                    <a:pt x="50277" y="60500"/>
                    <a:pt x="59311" y="60500"/>
                  </a:cubicBezTo>
                  <a:cubicBezTo>
                    <a:pt x="65333" y="60500"/>
                    <a:pt x="70647" y="59614"/>
                    <a:pt x="76138" y="58020"/>
                  </a:cubicBezTo>
                  <a:cubicBezTo>
                    <a:pt x="81453" y="61740"/>
                    <a:pt x="84287" y="69002"/>
                    <a:pt x="84287" y="76796"/>
                  </a:cubicBezTo>
                  <a:cubicBezTo>
                    <a:pt x="84287" y="102481"/>
                    <a:pt x="66750" y="121612"/>
                    <a:pt x="45140" y="121612"/>
                  </a:cubicBezTo>
                  <a:cubicBezTo>
                    <a:pt x="31500" y="121612"/>
                    <a:pt x="21758" y="113286"/>
                    <a:pt x="21758" y="99293"/>
                  </a:cubicBezTo>
                  <a:cubicBezTo>
                    <a:pt x="21758" y="97521"/>
                    <a:pt x="21935" y="95750"/>
                    <a:pt x="22289" y="94156"/>
                  </a:cubicBezTo>
                  <a:lnTo>
                    <a:pt x="33980" y="47038"/>
                  </a:lnTo>
                  <a:cubicBezTo>
                    <a:pt x="38231" y="30210"/>
                    <a:pt x="53819" y="5056"/>
                    <a:pt x="74367" y="5056"/>
                  </a:cubicBezTo>
                  <a:cubicBezTo>
                    <a:pt x="84818" y="5056"/>
                    <a:pt x="92081" y="10725"/>
                    <a:pt x="92081" y="2153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73FFE36-8231-F6AD-337D-E9873E07854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379386" y="3904245"/>
              <a:ext cx="58707" cy="253051"/>
            </a:xfrm>
            <a:custGeom>
              <a:avLst/>
              <a:gdLst>
                <a:gd name="connsiteX0" fmla="*/ 58991 w 58707"/>
                <a:gd name="connsiteY0" fmla="*/ 250605 h 253051"/>
                <a:gd name="connsiteX1" fmla="*/ 54689 w 58707"/>
                <a:gd name="connsiteY1" fmla="*/ 245038 h 253051"/>
                <a:gd name="connsiteX2" fmla="*/ 14960 w 58707"/>
                <a:gd name="connsiteY2" fmla="*/ 126610 h 253051"/>
                <a:gd name="connsiteX3" fmla="*/ 55701 w 58707"/>
                <a:gd name="connsiteY3" fmla="*/ 6917 h 253051"/>
                <a:gd name="connsiteX4" fmla="*/ 58991 w 58707"/>
                <a:gd name="connsiteY4" fmla="*/ 2615 h 253051"/>
                <a:gd name="connsiteX5" fmla="*/ 56461 w 58707"/>
                <a:gd name="connsiteY5" fmla="*/ 85 h 253051"/>
                <a:gd name="connsiteX6" fmla="*/ 16225 w 58707"/>
                <a:gd name="connsiteY6" fmla="*/ 49430 h 253051"/>
                <a:gd name="connsiteX7" fmla="*/ 283 w 58707"/>
                <a:gd name="connsiteY7" fmla="*/ 126610 h 253051"/>
                <a:gd name="connsiteX8" fmla="*/ 16985 w 58707"/>
                <a:gd name="connsiteY8" fmla="*/ 205562 h 253051"/>
                <a:gd name="connsiteX9" fmla="*/ 56461 w 58707"/>
                <a:gd name="connsiteY9" fmla="*/ 253136 h 253051"/>
                <a:gd name="connsiteX10" fmla="*/ 58991 w 58707"/>
                <a:gd name="connsiteY10" fmla="*/ 25060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91" y="250605"/>
                  </a:moveTo>
                  <a:cubicBezTo>
                    <a:pt x="58991" y="249846"/>
                    <a:pt x="58991" y="249340"/>
                    <a:pt x="54689" y="245038"/>
                  </a:cubicBezTo>
                  <a:cubicBezTo>
                    <a:pt x="23058" y="213154"/>
                    <a:pt x="14960" y="165327"/>
                    <a:pt x="14960" y="126610"/>
                  </a:cubicBezTo>
                  <a:cubicBezTo>
                    <a:pt x="14960" y="82579"/>
                    <a:pt x="24576" y="38548"/>
                    <a:pt x="55701" y="6917"/>
                  </a:cubicBezTo>
                  <a:cubicBezTo>
                    <a:pt x="58991" y="3880"/>
                    <a:pt x="58991" y="3374"/>
                    <a:pt x="58991" y="2615"/>
                  </a:cubicBezTo>
                  <a:cubicBezTo>
                    <a:pt x="58991" y="844"/>
                    <a:pt x="57979" y="85"/>
                    <a:pt x="56461" y="85"/>
                  </a:cubicBezTo>
                  <a:cubicBezTo>
                    <a:pt x="53930" y="85"/>
                    <a:pt x="31155" y="17292"/>
                    <a:pt x="16225" y="49430"/>
                  </a:cubicBezTo>
                  <a:cubicBezTo>
                    <a:pt x="3320" y="77265"/>
                    <a:pt x="283" y="105354"/>
                    <a:pt x="283" y="126610"/>
                  </a:cubicBezTo>
                  <a:cubicBezTo>
                    <a:pt x="283" y="146348"/>
                    <a:pt x="3067" y="176967"/>
                    <a:pt x="16985" y="205562"/>
                  </a:cubicBezTo>
                  <a:cubicBezTo>
                    <a:pt x="32168" y="236687"/>
                    <a:pt x="53930" y="253136"/>
                    <a:pt x="56461" y="253136"/>
                  </a:cubicBezTo>
                  <a:cubicBezTo>
                    <a:pt x="57979" y="253136"/>
                    <a:pt x="58991" y="252377"/>
                    <a:pt x="58991" y="25060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B0AA850-F75B-FF49-F0FF-7EEFC4A8697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463371" y="3981679"/>
              <a:ext cx="159169" cy="114379"/>
            </a:xfrm>
            <a:custGeom>
              <a:avLst/>
              <a:gdLst>
                <a:gd name="connsiteX0" fmla="*/ 75443 w 159169"/>
                <a:gd name="connsiteY0" fmla="*/ 85 h 114379"/>
                <a:gd name="connsiteX1" fmla="*/ 287 w 159169"/>
                <a:gd name="connsiteY1" fmla="*/ 74229 h 114379"/>
                <a:gd name="connsiteX2" fmla="*/ 47861 w 159169"/>
                <a:gd name="connsiteY2" fmla="*/ 114464 h 114379"/>
                <a:gd name="connsiteX3" fmla="*/ 120992 w 159169"/>
                <a:gd name="connsiteY3" fmla="*/ 43609 h 114379"/>
                <a:gd name="connsiteX4" fmla="*/ 117450 w 159169"/>
                <a:gd name="connsiteY4" fmla="*/ 24378 h 114379"/>
                <a:gd name="connsiteX5" fmla="*/ 141743 w 159169"/>
                <a:gd name="connsiteY5" fmla="*/ 24378 h 114379"/>
                <a:gd name="connsiteX6" fmla="*/ 154395 w 159169"/>
                <a:gd name="connsiteY6" fmla="*/ 20582 h 114379"/>
                <a:gd name="connsiteX7" fmla="*/ 159456 w 159169"/>
                <a:gd name="connsiteY7" fmla="*/ 9954 h 114379"/>
                <a:gd name="connsiteX8" fmla="*/ 146044 w 159169"/>
                <a:gd name="connsiteY8" fmla="*/ 85 h 114379"/>
                <a:gd name="connsiteX9" fmla="*/ 75443 w 159169"/>
                <a:gd name="connsiteY9" fmla="*/ 85 h 114379"/>
                <a:gd name="connsiteX10" fmla="*/ 48367 w 159169"/>
                <a:gd name="connsiteY10" fmla="*/ 105354 h 114379"/>
                <a:gd name="connsiteX11" fmla="*/ 26351 w 159169"/>
                <a:gd name="connsiteY11" fmla="*/ 83592 h 114379"/>
                <a:gd name="connsiteX12" fmla="*/ 37739 w 159169"/>
                <a:gd name="connsiteY12" fmla="*/ 40573 h 114379"/>
                <a:gd name="connsiteX13" fmla="*/ 70382 w 159169"/>
                <a:gd name="connsiteY13" fmla="*/ 24378 h 114379"/>
                <a:gd name="connsiteX14" fmla="*/ 93663 w 159169"/>
                <a:gd name="connsiteY14" fmla="*/ 42091 h 114379"/>
                <a:gd name="connsiteX15" fmla="*/ 80504 w 159169"/>
                <a:gd name="connsiteY15" fmla="*/ 87387 h 114379"/>
                <a:gd name="connsiteX16" fmla="*/ 48367 w 159169"/>
                <a:gd name="connsiteY16" fmla="*/ 105354 h 11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169" h="114379">
                  <a:moveTo>
                    <a:pt x="75443" y="85"/>
                  </a:moveTo>
                  <a:cubicBezTo>
                    <a:pt x="23315" y="85"/>
                    <a:pt x="287" y="47911"/>
                    <a:pt x="287" y="74229"/>
                  </a:cubicBezTo>
                  <a:cubicBezTo>
                    <a:pt x="287" y="101558"/>
                    <a:pt x="20784" y="114464"/>
                    <a:pt x="47861" y="114464"/>
                  </a:cubicBezTo>
                  <a:cubicBezTo>
                    <a:pt x="94169" y="114464"/>
                    <a:pt x="120992" y="79543"/>
                    <a:pt x="120992" y="43609"/>
                  </a:cubicBezTo>
                  <a:cubicBezTo>
                    <a:pt x="120992" y="37283"/>
                    <a:pt x="119980" y="30451"/>
                    <a:pt x="117450" y="24378"/>
                  </a:cubicBezTo>
                  <a:lnTo>
                    <a:pt x="141743" y="24378"/>
                  </a:lnTo>
                  <a:cubicBezTo>
                    <a:pt x="146551" y="24378"/>
                    <a:pt x="150599" y="24378"/>
                    <a:pt x="154395" y="20582"/>
                  </a:cubicBezTo>
                  <a:cubicBezTo>
                    <a:pt x="156167" y="18810"/>
                    <a:pt x="159456" y="15774"/>
                    <a:pt x="159456" y="9954"/>
                  </a:cubicBezTo>
                  <a:cubicBezTo>
                    <a:pt x="159456" y="85"/>
                    <a:pt x="150599" y="85"/>
                    <a:pt x="146044" y="85"/>
                  </a:cubicBezTo>
                  <a:lnTo>
                    <a:pt x="75443" y="85"/>
                  </a:lnTo>
                  <a:close/>
                  <a:moveTo>
                    <a:pt x="48367" y="105354"/>
                  </a:moveTo>
                  <a:cubicBezTo>
                    <a:pt x="26351" y="105354"/>
                    <a:pt x="26351" y="87640"/>
                    <a:pt x="26351" y="83592"/>
                  </a:cubicBezTo>
                  <a:cubicBezTo>
                    <a:pt x="26351" y="73976"/>
                    <a:pt x="31918" y="49936"/>
                    <a:pt x="37739" y="40573"/>
                  </a:cubicBezTo>
                  <a:cubicBezTo>
                    <a:pt x="42800" y="31969"/>
                    <a:pt x="51150" y="24378"/>
                    <a:pt x="70382" y="24378"/>
                  </a:cubicBezTo>
                  <a:cubicBezTo>
                    <a:pt x="91132" y="24378"/>
                    <a:pt x="93663" y="32981"/>
                    <a:pt x="93663" y="42091"/>
                  </a:cubicBezTo>
                  <a:cubicBezTo>
                    <a:pt x="93663" y="49683"/>
                    <a:pt x="88602" y="74988"/>
                    <a:pt x="80504" y="87387"/>
                  </a:cubicBezTo>
                  <a:cubicBezTo>
                    <a:pt x="70129" y="103076"/>
                    <a:pt x="55452" y="105354"/>
                    <a:pt x="48367" y="10535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70290FD8-C495-DA05-3A46-86139E5CD60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713672" y="4017359"/>
              <a:ext cx="26823" cy="26823"/>
            </a:xfrm>
            <a:custGeom>
              <a:avLst/>
              <a:gdLst>
                <a:gd name="connsiteX0" fmla="*/ 27120 w 26823"/>
                <a:gd name="connsiteY0" fmla="*/ 13496 h 26823"/>
                <a:gd name="connsiteX1" fmla="*/ 13708 w 26823"/>
                <a:gd name="connsiteY1" fmla="*/ 85 h 26823"/>
                <a:gd name="connsiteX2" fmla="*/ 296 w 26823"/>
                <a:gd name="connsiteY2" fmla="*/ 13496 h 26823"/>
                <a:gd name="connsiteX3" fmla="*/ 13708 w 26823"/>
                <a:gd name="connsiteY3" fmla="*/ 26908 h 26823"/>
                <a:gd name="connsiteX4" fmla="*/ 27120 w 26823"/>
                <a:gd name="connsiteY4" fmla="*/ 1349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7120" y="13496"/>
                  </a:moveTo>
                  <a:cubicBezTo>
                    <a:pt x="27120" y="6158"/>
                    <a:pt x="21047" y="85"/>
                    <a:pt x="13708" y="85"/>
                  </a:cubicBezTo>
                  <a:cubicBezTo>
                    <a:pt x="6370" y="85"/>
                    <a:pt x="296" y="6158"/>
                    <a:pt x="296" y="13496"/>
                  </a:cubicBezTo>
                  <a:cubicBezTo>
                    <a:pt x="296" y="20835"/>
                    <a:pt x="6370" y="26908"/>
                    <a:pt x="13708" y="26908"/>
                  </a:cubicBezTo>
                  <a:cubicBezTo>
                    <a:pt x="21047" y="26908"/>
                    <a:pt x="27120" y="20835"/>
                    <a:pt x="27120" y="134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4534B812-F357-CABD-5425-5FB7474B3C5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828556" y="3920440"/>
              <a:ext cx="255834" cy="173593"/>
            </a:xfrm>
            <a:custGeom>
              <a:avLst/>
              <a:gdLst>
                <a:gd name="connsiteX0" fmla="*/ 128345 w 255834"/>
                <a:gd name="connsiteY0" fmla="*/ 140275 h 173593"/>
                <a:gd name="connsiteX1" fmla="*/ 67613 w 255834"/>
                <a:gd name="connsiteY1" fmla="*/ 6411 h 173593"/>
                <a:gd name="connsiteX2" fmla="*/ 56479 w 255834"/>
                <a:gd name="connsiteY2" fmla="*/ 85 h 173593"/>
                <a:gd name="connsiteX3" fmla="*/ 301 w 255834"/>
                <a:gd name="connsiteY3" fmla="*/ 85 h 173593"/>
                <a:gd name="connsiteX4" fmla="*/ 301 w 255834"/>
                <a:gd name="connsiteY4" fmla="*/ 11978 h 173593"/>
                <a:gd name="connsiteX5" fmla="*/ 27631 w 255834"/>
                <a:gd name="connsiteY5" fmla="*/ 11978 h 173593"/>
                <a:gd name="connsiteX6" fmla="*/ 27631 w 255834"/>
                <a:gd name="connsiteY6" fmla="*/ 154446 h 173593"/>
                <a:gd name="connsiteX7" fmla="*/ 20292 w 255834"/>
                <a:gd name="connsiteY7" fmla="*/ 161025 h 173593"/>
                <a:gd name="connsiteX8" fmla="*/ 6628 w 255834"/>
                <a:gd name="connsiteY8" fmla="*/ 161784 h 173593"/>
                <a:gd name="connsiteX9" fmla="*/ 301 w 255834"/>
                <a:gd name="connsiteY9" fmla="*/ 161784 h 173593"/>
                <a:gd name="connsiteX10" fmla="*/ 301 w 255834"/>
                <a:gd name="connsiteY10" fmla="*/ 173678 h 173593"/>
                <a:gd name="connsiteX11" fmla="*/ 34210 w 255834"/>
                <a:gd name="connsiteY11" fmla="*/ 172919 h 173593"/>
                <a:gd name="connsiteX12" fmla="*/ 68372 w 255834"/>
                <a:gd name="connsiteY12" fmla="*/ 173678 h 173593"/>
                <a:gd name="connsiteX13" fmla="*/ 68372 w 255834"/>
                <a:gd name="connsiteY13" fmla="*/ 161784 h 173593"/>
                <a:gd name="connsiteX14" fmla="*/ 62046 w 255834"/>
                <a:gd name="connsiteY14" fmla="*/ 161784 h 173593"/>
                <a:gd name="connsiteX15" fmla="*/ 48634 w 255834"/>
                <a:gd name="connsiteY15" fmla="*/ 161025 h 173593"/>
                <a:gd name="connsiteX16" fmla="*/ 41043 w 255834"/>
                <a:gd name="connsiteY16" fmla="*/ 154446 h 173593"/>
                <a:gd name="connsiteX17" fmla="*/ 41043 w 255834"/>
                <a:gd name="connsiteY17" fmla="*/ 15268 h 173593"/>
                <a:gd name="connsiteX18" fmla="*/ 41296 w 255834"/>
                <a:gd name="connsiteY18" fmla="*/ 15268 h 173593"/>
                <a:gd name="connsiteX19" fmla="*/ 110126 w 255834"/>
                <a:gd name="connsiteY19" fmla="*/ 167351 h 173593"/>
                <a:gd name="connsiteX20" fmla="*/ 118223 w 255834"/>
                <a:gd name="connsiteY20" fmla="*/ 173678 h 173593"/>
                <a:gd name="connsiteX21" fmla="*/ 126321 w 255834"/>
                <a:gd name="connsiteY21" fmla="*/ 167604 h 173593"/>
                <a:gd name="connsiteX22" fmla="*/ 196922 w 255834"/>
                <a:gd name="connsiteY22" fmla="*/ 11978 h 173593"/>
                <a:gd name="connsiteX23" fmla="*/ 197175 w 255834"/>
                <a:gd name="connsiteY23" fmla="*/ 11978 h 173593"/>
                <a:gd name="connsiteX24" fmla="*/ 197175 w 255834"/>
                <a:gd name="connsiteY24" fmla="*/ 161784 h 173593"/>
                <a:gd name="connsiteX25" fmla="*/ 169846 w 255834"/>
                <a:gd name="connsiteY25" fmla="*/ 161784 h 173593"/>
                <a:gd name="connsiteX26" fmla="*/ 169846 w 255834"/>
                <a:gd name="connsiteY26" fmla="*/ 173678 h 173593"/>
                <a:gd name="connsiteX27" fmla="*/ 212864 w 255834"/>
                <a:gd name="connsiteY27" fmla="*/ 172919 h 173593"/>
                <a:gd name="connsiteX28" fmla="*/ 256136 w 255834"/>
                <a:gd name="connsiteY28" fmla="*/ 173678 h 173593"/>
                <a:gd name="connsiteX29" fmla="*/ 256136 w 255834"/>
                <a:gd name="connsiteY29" fmla="*/ 161784 h 173593"/>
                <a:gd name="connsiteX30" fmla="*/ 228807 w 255834"/>
                <a:gd name="connsiteY30" fmla="*/ 161784 h 173593"/>
                <a:gd name="connsiteX31" fmla="*/ 228807 w 255834"/>
                <a:gd name="connsiteY31" fmla="*/ 11978 h 173593"/>
                <a:gd name="connsiteX32" fmla="*/ 256136 w 255834"/>
                <a:gd name="connsiteY32" fmla="*/ 11978 h 173593"/>
                <a:gd name="connsiteX33" fmla="*/ 256136 w 255834"/>
                <a:gd name="connsiteY33" fmla="*/ 85 h 173593"/>
                <a:gd name="connsiteX34" fmla="*/ 200212 w 255834"/>
                <a:gd name="connsiteY34" fmla="*/ 85 h 173593"/>
                <a:gd name="connsiteX35" fmla="*/ 189078 w 255834"/>
                <a:gd name="connsiteY35" fmla="*/ 6411 h 173593"/>
                <a:gd name="connsiteX36" fmla="*/ 128345 w 255834"/>
                <a:gd name="connsiteY36" fmla="*/ 140275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73593">
                  <a:moveTo>
                    <a:pt x="128345" y="140275"/>
                  </a:moveTo>
                  <a:lnTo>
                    <a:pt x="67613" y="6411"/>
                  </a:lnTo>
                  <a:cubicBezTo>
                    <a:pt x="64829" y="85"/>
                    <a:pt x="62046" y="85"/>
                    <a:pt x="56479" y="85"/>
                  </a:cubicBezTo>
                  <a:lnTo>
                    <a:pt x="301" y="85"/>
                  </a:lnTo>
                  <a:lnTo>
                    <a:pt x="301" y="11978"/>
                  </a:lnTo>
                  <a:lnTo>
                    <a:pt x="27631" y="11978"/>
                  </a:lnTo>
                  <a:lnTo>
                    <a:pt x="27631" y="154446"/>
                  </a:lnTo>
                  <a:cubicBezTo>
                    <a:pt x="27631" y="160013"/>
                    <a:pt x="27378" y="160266"/>
                    <a:pt x="20292" y="161025"/>
                  </a:cubicBezTo>
                  <a:cubicBezTo>
                    <a:pt x="14219" y="161784"/>
                    <a:pt x="13713" y="161784"/>
                    <a:pt x="6628" y="161784"/>
                  </a:cubicBezTo>
                  <a:lnTo>
                    <a:pt x="301" y="161784"/>
                  </a:lnTo>
                  <a:lnTo>
                    <a:pt x="301" y="173678"/>
                  </a:lnTo>
                  <a:cubicBezTo>
                    <a:pt x="9917" y="172919"/>
                    <a:pt x="24341" y="172919"/>
                    <a:pt x="34210" y="172919"/>
                  </a:cubicBezTo>
                  <a:cubicBezTo>
                    <a:pt x="44838" y="172919"/>
                    <a:pt x="57997" y="172919"/>
                    <a:pt x="68372" y="173678"/>
                  </a:cubicBezTo>
                  <a:lnTo>
                    <a:pt x="68372" y="161784"/>
                  </a:lnTo>
                  <a:lnTo>
                    <a:pt x="62046" y="161784"/>
                  </a:lnTo>
                  <a:cubicBezTo>
                    <a:pt x="57491" y="161784"/>
                    <a:pt x="53189" y="161531"/>
                    <a:pt x="48634" y="161025"/>
                  </a:cubicBezTo>
                  <a:cubicBezTo>
                    <a:pt x="41296" y="160266"/>
                    <a:pt x="41043" y="160013"/>
                    <a:pt x="41043" y="154446"/>
                  </a:cubicBezTo>
                  <a:lnTo>
                    <a:pt x="41043" y="15268"/>
                  </a:lnTo>
                  <a:lnTo>
                    <a:pt x="41296" y="15268"/>
                  </a:lnTo>
                  <a:lnTo>
                    <a:pt x="110126" y="167351"/>
                  </a:lnTo>
                  <a:cubicBezTo>
                    <a:pt x="112403" y="172412"/>
                    <a:pt x="115440" y="173678"/>
                    <a:pt x="118223" y="173678"/>
                  </a:cubicBezTo>
                  <a:cubicBezTo>
                    <a:pt x="123284" y="173678"/>
                    <a:pt x="125309" y="169882"/>
                    <a:pt x="126321" y="167604"/>
                  </a:cubicBezTo>
                  <a:lnTo>
                    <a:pt x="196922" y="11978"/>
                  </a:lnTo>
                  <a:lnTo>
                    <a:pt x="197175" y="11978"/>
                  </a:lnTo>
                  <a:lnTo>
                    <a:pt x="197175" y="161784"/>
                  </a:lnTo>
                  <a:lnTo>
                    <a:pt x="169846" y="161784"/>
                  </a:lnTo>
                  <a:lnTo>
                    <a:pt x="169846" y="173678"/>
                  </a:lnTo>
                  <a:cubicBezTo>
                    <a:pt x="178956" y="172919"/>
                    <a:pt x="202489" y="172919"/>
                    <a:pt x="212864" y="172919"/>
                  </a:cubicBezTo>
                  <a:cubicBezTo>
                    <a:pt x="223239" y="172919"/>
                    <a:pt x="247026" y="172919"/>
                    <a:pt x="256136" y="173678"/>
                  </a:cubicBezTo>
                  <a:lnTo>
                    <a:pt x="256136" y="161784"/>
                  </a:lnTo>
                  <a:lnTo>
                    <a:pt x="228807" y="161784"/>
                  </a:lnTo>
                  <a:lnTo>
                    <a:pt x="228807" y="11978"/>
                  </a:lnTo>
                  <a:lnTo>
                    <a:pt x="256136" y="11978"/>
                  </a:lnTo>
                  <a:lnTo>
                    <a:pt x="256136" y="85"/>
                  </a:lnTo>
                  <a:lnTo>
                    <a:pt x="200212" y="85"/>
                  </a:lnTo>
                  <a:cubicBezTo>
                    <a:pt x="194645" y="85"/>
                    <a:pt x="191861" y="85"/>
                    <a:pt x="189078" y="6411"/>
                  </a:cubicBezTo>
                  <a:lnTo>
                    <a:pt x="128345" y="1402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4E9286FB-39BE-3ECF-889F-60DE69308E8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105485" y="3911434"/>
              <a:ext cx="90339" cy="79888"/>
            </a:xfrm>
            <a:custGeom>
              <a:avLst/>
              <a:gdLst>
                <a:gd name="connsiteX0" fmla="*/ 64258 w 90339"/>
                <a:gd name="connsiteY0" fmla="*/ 10532 h 79888"/>
                <a:gd name="connsiteX1" fmla="*/ 46013 w 90339"/>
                <a:gd name="connsiteY1" fmla="*/ 81 h 79888"/>
                <a:gd name="connsiteX2" fmla="*/ 312 w 90339"/>
                <a:gd name="connsiteY2" fmla="*/ 50564 h 79888"/>
                <a:gd name="connsiteX3" fmla="*/ 27060 w 90339"/>
                <a:gd name="connsiteY3" fmla="*/ 79969 h 79888"/>
                <a:gd name="connsiteX4" fmla="*/ 52213 w 90339"/>
                <a:gd name="connsiteY4" fmla="*/ 67569 h 79888"/>
                <a:gd name="connsiteX5" fmla="*/ 70458 w 90339"/>
                <a:gd name="connsiteY5" fmla="*/ 79969 h 79888"/>
                <a:gd name="connsiteX6" fmla="*/ 84452 w 90339"/>
                <a:gd name="connsiteY6" fmla="*/ 70581 h 79888"/>
                <a:gd name="connsiteX7" fmla="*/ 90652 w 90339"/>
                <a:gd name="connsiteY7" fmla="*/ 52867 h 79888"/>
                <a:gd name="connsiteX8" fmla="*/ 87817 w 90339"/>
                <a:gd name="connsiteY8" fmla="*/ 50564 h 79888"/>
                <a:gd name="connsiteX9" fmla="*/ 83920 w 90339"/>
                <a:gd name="connsiteY9" fmla="*/ 56055 h 79888"/>
                <a:gd name="connsiteX10" fmla="*/ 70989 w 90339"/>
                <a:gd name="connsiteY10" fmla="*/ 75009 h 79888"/>
                <a:gd name="connsiteX11" fmla="*/ 65144 w 90339"/>
                <a:gd name="connsiteY11" fmla="*/ 66329 h 79888"/>
                <a:gd name="connsiteX12" fmla="*/ 67801 w 90339"/>
                <a:gd name="connsiteY12" fmla="*/ 52336 h 79888"/>
                <a:gd name="connsiteX13" fmla="*/ 71698 w 90339"/>
                <a:gd name="connsiteY13" fmla="*/ 36393 h 79888"/>
                <a:gd name="connsiteX14" fmla="*/ 75241 w 90339"/>
                <a:gd name="connsiteY14" fmla="*/ 22931 h 79888"/>
                <a:gd name="connsiteX15" fmla="*/ 78429 w 90339"/>
                <a:gd name="connsiteY15" fmla="*/ 9114 h 79888"/>
                <a:gd name="connsiteX16" fmla="*/ 72407 w 90339"/>
                <a:gd name="connsiteY16" fmla="*/ 3446 h 79888"/>
                <a:gd name="connsiteX17" fmla="*/ 64258 w 90339"/>
                <a:gd name="connsiteY17" fmla="*/ 10532 h 79888"/>
                <a:gd name="connsiteX18" fmla="*/ 52922 w 90339"/>
                <a:gd name="connsiteY18" fmla="*/ 56055 h 79888"/>
                <a:gd name="connsiteX19" fmla="*/ 43888 w 90339"/>
                <a:gd name="connsiteY19" fmla="*/ 67924 h 79888"/>
                <a:gd name="connsiteX20" fmla="*/ 27591 w 90339"/>
                <a:gd name="connsiteY20" fmla="*/ 75009 h 79888"/>
                <a:gd name="connsiteX21" fmla="*/ 14660 w 90339"/>
                <a:gd name="connsiteY21" fmla="*/ 57827 h 79888"/>
                <a:gd name="connsiteX22" fmla="*/ 23871 w 90339"/>
                <a:gd name="connsiteY22" fmla="*/ 21868 h 79888"/>
                <a:gd name="connsiteX23" fmla="*/ 46013 w 90339"/>
                <a:gd name="connsiteY23" fmla="*/ 5040 h 79888"/>
                <a:gd name="connsiteX24" fmla="*/ 61778 w 90339"/>
                <a:gd name="connsiteY24" fmla="*/ 20451 h 79888"/>
                <a:gd name="connsiteX25" fmla="*/ 61247 w 90339"/>
                <a:gd name="connsiteY25" fmla="*/ 22931 h 79888"/>
                <a:gd name="connsiteX26" fmla="*/ 52922 w 90339"/>
                <a:gd name="connsiteY26" fmla="*/ 5605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258" y="10532"/>
                  </a:moveTo>
                  <a:cubicBezTo>
                    <a:pt x="60538" y="4686"/>
                    <a:pt x="54516" y="81"/>
                    <a:pt x="46013" y="81"/>
                  </a:cubicBezTo>
                  <a:cubicBezTo>
                    <a:pt x="23340" y="81"/>
                    <a:pt x="312" y="25057"/>
                    <a:pt x="312" y="50564"/>
                  </a:cubicBezTo>
                  <a:cubicBezTo>
                    <a:pt x="312" y="67746"/>
                    <a:pt x="11826" y="79969"/>
                    <a:pt x="27060" y="79969"/>
                  </a:cubicBezTo>
                  <a:cubicBezTo>
                    <a:pt x="36625" y="79969"/>
                    <a:pt x="45128" y="74478"/>
                    <a:pt x="52213" y="67569"/>
                  </a:cubicBezTo>
                  <a:cubicBezTo>
                    <a:pt x="55579" y="78197"/>
                    <a:pt x="65853" y="79969"/>
                    <a:pt x="70458" y="79969"/>
                  </a:cubicBezTo>
                  <a:cubicBezTo>
                    <a:pt x="76835" y="79969"/>
                    <a:pt x="81263" y="76072"/>
                    <a:pt x="84452" y="70581"/>
                  </a:cubicBezTo>
                  <a:cubicBezTo>
                    <a:pt x="88349" y="63672"/>
                    <a:pt x="90652" y="53576"/>
                    <a:pt x="90652" y="52867"/>
                  </a:cubicBezTo>
                  <a:cubicBezTo>
                    <a:pt x="90652" y="50564"/>
                    <a:pt x="88349" y="50564"/>
                    <a:pt x="87817" y="50564"/>
                  </a:cubicBezTo>
                  <a:cubicBezTo>
                    <a:pt x="85337" y="50564"/>
                    <a:pt x="85160" y="51273"/>
                    <a:pt x="83920" y="56055"/>
                  </a:cubicBezTo>
                  <a:cubicBezTo>
                    <a:pt x="81795" y="64558"/>
                    <a:pt x="78429" y="75009"/>
                    <a:pt x="70989" y="75009"/>
                  </a:cubicBezTo>
                  <a:cubicBezTo>
                    <a:pt x="66384" y="75009"/>
                    <a:pt x="65144" y="71112"/>
                    <a:pt x="65144" y="66329"/>
                  </a:cubicBezTo>
                  <a:cubicBezTo>
                    <a:pt x="65144" y="63318"/>
                    <a:pt x="66561" y="56941"/>
                    <a:pt x="67801" y="52336"/>
                  </a:cubicBezTo>
                  <a:cubicBezTo>
                    <a:pt x="69041" y="47553"/>
                    <a:pt x="70812" y="40290"/>
                    <a:pt x="71698" y="36393"/>
                  </a:cubicBezTo>
                  <a:lnTo>
                    <a:pt x="75241" y="22931"/>
                  </a:lnTo>
                  <a:cubicBezTo>
                    <a:pt x="76304" y="18326"/>
                    <a:pt x="78429" y="10000"/>
                    <a:pt x="78429" y="9114"/>
                  </a:cubicBezTo>
                  <a:cubicBezTo>
                    <a:pt x="78429" y="5218"/>
                    <a:pt x="75241" y="3446"/>
                    <a:pt x="72407" y="3446"/>
                  </a:cubicBezTo>
                  <a:cubicBezTo>
                    <a:pt x="69395" y="3446"/>
                    <a:pt x="65321" y="5572"/>
                    <a:pt x="64258" y="10532"/>
                  </a:cubicBezTo>
                  <a:close/>
                  <a:moveTo>
                    <a:pt x="52922" y="56055"/>
                  </a:moveTo>
                  <a:cubicBezTo>
                    <a:pt x="51682" y="61015"/>
                    <a:pt x="47785" y="64558"/>
                    <a:pt x="43888" y="67924"/>
                  </a:cubicBezTo>
                  <a:cubicBezTo>
                    <a:pt x="42293" y="69341"/>
                    <a:pt x="35208" y="75009"/>
                    <a:pt x="27591" y="75009"/>
                  </a:cubicBezTo>
                  <a:cubicBezTo>
                    <a:pt x="21037" y="75009"/>
                    <a:pt x="14660" y="70403"/>
                    <a:pt x="14660" y="57827"/>
                  </a:cubicBezTo>
                  <a:cubicBezTo>
                    <a:pt x="14660" y="48439"/>
                    <a:pt x="19797" y="28954"/>
                    <a:pt x="23871" y="21868"/>
                  </a:cubicBezTo>
                  <a:cubicBezTo>
                    <a:pt x="32020" y="7697"/>
                    <a:pt x="41054" y="5040"/>
                    <a:pt x="46013" y="5040"/>
                  </a:cubicBezTo>
                  <a:cubicBezTo>
                    <a:pt x="58413" y="5040"/>
                    <a:pt x="61778" y="18503"/>
                    <a:pt x="61778" y="20451"/>
                  </a:cubicBezTo>
                  <a:cubicBezTo>
                    <a:pt x="61778" y="21160"/>
                    <a:pt x="61424" y="22400"/>
                    <a:pt x="61247" y="22931"/>
                  </a:cubicBezTo>
                  <a:lnTo>
                    <a:pt x="52922" y="560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EBB777D-93B8-21E6-B86D-EBD7F59DCFE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231521" y="3904245"/>
              <a:ext cx="58707" cy="253051"/>
            </a:xfrm>
            <a:custGeom>
              <a:avLst/>
              <a:gdLst>
                <a:gd name="connsiteX0" fmla="*/ 59025 w 58707"/>
                <a:gd name="connsiteY0" fmla="*/ 126610 h 253051"/>
                <a:gd name="connsiteX1" fmla="*/ 42324 w 58707"/>
                <a:gd name="connsiteY1" fmla="*/ 47658 h 253051"/>
                <a:gd name="connsiteX2" fmla="*/ 2848 w 58707"/>
                <a:gd name="connsiteY2" fmla="*/ 85 h 253051"/>
                <a:gd name="connsiteX3" fmla="*/ 317 w 58707"/>
                <a:gd name="connsiteY3" fmla="*/ 2615 h 253051"/>
                <a:gd name="connsiteX4" fmla="*/ 5125 w 58707"/>
                <a:gd name="connsiteY4" fmla="*/ 8435 h 253051"/>
                <a:gd name="connsiteX5" fmla="*/ 44348 w 58707"/>
                <a:gd name="connsiteY5" fmla="*/ 126610 h 253051"/>
                <a:gd name="connsiteX6" fmla="*/ 3607 w 58707"/>
                <a:gd name="connsiteY6" fmla="*/ 246303 h 253051"/>
                <a:gd name="connsiteX7" fmla="*/ 317 w 58707"/>
                <a:gd name="connsiteY7" fmla="*/ 250605 h 253051"/>
                <a:gd name="connsiteX8" fmla="*/ 2848 w 58707"/>
                <a:gd name="connsiteY8" fmla="*/ 253136 h 253051"/>
                <a:gd name="connsiteX9" fmla="*/ 43083 w 58707"/>
                <a:gd name="connsiteY9" fmla="*/ 203791 h 253051"/>
                <a:gd name="connsiteX10" fmla="*/ 59025 w 58707"/>
                <a:gd name="connsiteY10" fmla="*/ 12661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9025" y="126610"/>
                  </a:moveTo>
                  <a:cubicBezTo>
                    <a:pt x="59025" y="106872"/>
                    <a:pt x="56241" y="76253"/>
                    <a:pt x="42324" y="47658"/>
                  </a:cubicBezTo>
                  <a:cubicBezTo>
                    <a:pt x="27141" y="16533"/>
                    <a:pt x="5378" y="85"/>
                    <a:pt x="2848" y="85"/>
                  </a:cubicBezTo>
                  <a:cubicBezTo>
                    <a:pt x="1329" y="85"/>
                    <a:pt x="317" y="1097"/>
                    <a:pt x="317" y="2615"/>
                  </a:cubicBezTo>
                  <a:cubicBezTo>
                    <a:pt x="317" y="3374"/>
                    <a:pt x="317" y="3880"/>
                    <a:pt x="5125" y="8435"/>
                  </a:cubicBezTo>
                  <a:cubicBezTo>
                    <a:pt x="29924" y="33487"/>
                    <a:pt x="44348" y="73723"/>
                    <a:pt x="44348" y="126610"/>
                  </a:cubicBezTo>
                  <a:cubicBezTo>
                    <a:pt x="44348" y="169882"/>
                    <a:pt x="34985" y="214419"/>
                    <a:pt x="3607" y="246303"/>
                  </a:cubicBezTo>
                  <a:cubicBezTo>
                    <a:pt x="317" y="249340"/>
                    <a:pt x="317" y="249846"/>
                    <a:pt x="317" y="250605"/>
                  </a:cubicBezTo>
                  <a:cubicBezTo>
                    <a:pt x="317" y="252124"/>
                    <a:pt x="1329" y="253136"/>
                    <a:pt x="2848" y="253136"/>
                  </a:cubicBezTo>
                  <a:cubicBezTo>
                    <a:pt x="5378" y="253136"/>
                    <a:pt x="28153" y="235928"/>
                    <a:pt x="43083" y="203791"/>
                  </a:cubicBezTo>
                  <a:cubicBezTo>
                    <a:pt x="55988" y="175955"/>
                    <a:pt x="59025" y="147867"/>
                    <a:pt x="59025" y="1266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05804BE-A0AB-40FD-7BBC-3292DE2341B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326489" y="4053874"/>
              <a:ext cx="108761" cy="79888"/>
            </a:xfrm>
            <a:custGeom>
              <a:avLst/>
              <a:gdLst>
                <a:gd name="connsiteX0" fmla="*/ 86232 w 108761"/>
                <a:gd name="connsiteY0" fmla="*/ 53227 h 79888"/>
                <a:gd name="connsiteX1" fmla="*/ 109082 w 108761"/>
                <a:gd name="connsiteY1" fmla="*/ 10891 h 79888"/>
                <a:gd name="connsiteX2" fmla="*/ 106071 w 108761"/>
                <a:gd name="connsiteY2" fmla="*/ 8589 h 79888"/>
                <a:gd name="connsiteX3" fmla="*/ 102351 w 108761"/>
                <a:gd name="connsiteY3" fmla="*/ 13017 h 79888"/>
                <a:gd name="connsiteX4" fmla="*/ 85878 w 108761"/>
                <a:gd name="connsiteY4" fmla="*/ 45079 h 79888"/>
                <a:gd name="connsiteX5" fmla="*/ 84992 w 108761"/>
                <a:gd name="connsiteY5" fmla="*/ 28959 h 79888"/>
                <a:gd name="connsiteX6" fmla="*/ 51336 w 108761"/>
                <a:gd name="connsiteY6" fmla="*/ 86 h 79888"/>
                <a:gd name="connsiteX7" fmla="*/ 321 w 108761"/>
                <a:gd name="connsiteY7" fmla="*/ 49153 h 79888"/>
                <a:gd name="connsiteX8" fmla="*/ 32737 w 108761"/>
                <a:gd name="connsiteY8" fmla="*/ 79974 h 79888"/>
                <a:gd name="connsiteX9" fmla="*/ 73655 w 108761"/>
                <a:gd name="connsiteY9" fmla="*/ 64918 h 79888"/>
                <a:gd name="connsiteX10" fmla="*/ 92077 w 108761"/>
                <a:gd name="connsiteY10" fmla="*/ 79974 h 79888"/>
                <a:gd name="connsiteX11" fmla="*/ 108728 w 108761"/>
                <a:gd name="connsiteY11" fmla="*/ 67575 h 79888"/>
                <a:gd name="connsiteX12" fmla="*/ 105717 w 108761"/>
                <a:gd name="connsiteY12" fmla="*/ 65449 h 79888"/>
                <a:gd name="connsiteX13" fmla="*/ 102705 w 108761"/>
                <a:gd name="connsiteY13" fmla="*/ 67221 h 79888"/>
                <a:gd name="connsiteX14" fmla="*/ 92609 w 108761"/>
                <a:gd name="connsiteY14" fmla="*/ 75015 h 79888"/>
                <a:gd name="connsiteX15" fmla="*/ 86232 w 108761"/>
                <a:gd name="connsiteY15" fmla="*/ 53227 h 79888"/>
                <a:gd name="connsiteX16" fmla="*/ 72415 w 108761"/>
                <a:gd name="connsiteY16" fmla="*/ 59250 h 79888"/>
                <a:gd name="connsiteX17" fmla="*/ 33268 w 108761"/>
                <a:gd name="connsiteY17" fmla="*/ 75015 h 79888"/>
                <a:gd name="connsiteX18" fmla="*/ 15023 w 108761"/>
                <a:gd name="connsiteY18" fmla="*/ 55353 h 79888"/>
                <a:gd name="connsiteX19" fmla="*/ 26714 w 108761"/>
                <a:gd name="connsiteY19" fmla="*/ 18685 h 79888"/>
                <a:gd name="connsiteX20" fmla="*/ 51159 w 108761"/>
                <a:gd name="connsiteY20" fmla="*/ 5046 h 79888"/>
                <a:gd name="connsiteX21" fmla="*/ 70821 w 108761"/>
                <a:gd name="connsiteY21" fmla="*/ 29668 h 79888"/>
                <a:gd name="connsiteX22" fmla="*/ 72415 w 108761"/>
                <a:gd name="connsiteY22" fmla="*/ 5925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61" h="79888">
                  <a:moveTo>
                    <a:pt x="86232" y="53227"/>
                  </a:moveTo>
                  <a:cubicBezTo>
                    <a:pt x="102528" y="36399"/>
                    <a:pt x="109082" y="12840"/>
                    <a:pt x="109082" y="10891"/>
                  </a:cubicBezTo>
                  <a:cubicBezTo>
                    <a:pt x="109082" y="8589"/>
                    <a:pt x="106957" y="8589"/>
                    <a:pt x="106071" y="8589"/>
                  </a:cubicBezTo>
                  <a:cubicBezTo>
                    <a:pt x="103591" y="8589"/>
                    <a:pt x="103591" y="9120"/>
                    <a:pt x="102351" y="13017"/>
                  </a:cubicBezTo>
                  <a:cubicBezTo>
                    <a:pt x="99163" y="24708"/>
                    <a:pt x="93317" y="35513"/>
                    <a:pt x="85878" y="45079"/>
                  </a:cubicBezTo>
                  <a:cubicBezTo>
                    <a:pt x="85700" y="42422"/>
                    <a:pt x="85346" y="30554"/>
                    <a:pt x="84992" y="28959"/>
                  </a:cubicBezTo>
                  <a:cubicBezTo>
                    <a:pt x="82335" y="11423"/>
                    <a:pt x="69050" y="86"/>
                    <a:pt x="51336" y="86"/>
                  </a:cubicBezTo>
                  <a:cubicBezTo>
                    <a:pt x="25297" y="86"/>
                    <a:pt x="321" y="24354"/>
                    <a:pt x="321" y="49153"/>
                  </a:cubicBezTo>
                  <a:cubicBezTo>
                    <a:pt x="321" y="65449"/>
                    <a:pt x="12189" y="79974"/>
                    <a:pt x="32737" y="79974"/>
                  </a:cubicBezTo>
                  <a:cubicBezTo>
                    <a:pt x="49033" y="79974"/>
                    <a:pt x="63736" y="72535"/>
                    <a:pt x="73655" y="64918"/>
                  </a:cubicBezTo>
                  <a:cubicBezTo>
                    <a:pt x="77729" y="77849"/>
                    <a:pt x="86763" y="79974"/>
                    <a:pt x="92077" y="79974"/>
                  </a:cubicBezTo>
                  <a:cubicBezTo>
                    <a:pt x="102351" y="79974"/>
                    <a:pt x="108728" y="71295"/>
                    <a:pt x="108728" y="67575"/>
                  </a:cubicBezTo>
                  <a:cubicBezTo>
                    <a:pt x="108728" y="65449"/>
                    <a:pt x="106602" y="65449"/>
                    <a:pt x="105717" y="65449"/>
                  </a:cubicBezTo>
                  <a:cubicBezTo>
                    <a:pt x="103414" y="65449"/>
                    <a:pt x="103060" y="66158"/>
                    <a:pt x="102705" y="67221"/>
                  </a:cubicBezTo>
                  <a:cubicBezTo>
                    <a:pt x="100226" y="73952"/>
                    <a:pt x="94734" y="75015"/>
                    <a:pt x="92609" y="75015"/>
                  </a:cubicBezTo>
                  <a:cubicBezTo>
                    <a:pt x="90129" y="75015"/>
                    <a:pt x="87118" y="75015"/>
                    <a:pt x="86232" y="53227"/>
                  </a:cubicBezTo>
                  <a:close/>
                  <a:moveTo>
                    <a:pt x="72415" y="59250"/>
                  </a:moveTo>
                  <a:cubicBezTo>
                    <a:pt x="55056" y="73420"/>
                    <a:pt x="39999" y="75015"/>
                    <a:pt x="33268" y="75015"/>
                  </a:cubicBezTo>
                  <a:cubicBezTo>
                    <a:pt x="21577" y="75015"/>
                    <a:pt x="15023" y="67221"/>
                    <a:pt x="15023" y="55353"/>
                  </a:cubicBezTo>
                  <a:cubicBezTo>
                    <a:pt x="15023" y="50216"/>
                    <a:pt x="17503" y="30908"/>
                    <a:pt x="26714" y="18685"/>
                  </a:cubicBezTo>
                  <a:cubicBezTo>
                    <a:pt x="34862" y="8057"/>
                    <a:pt x="44959" y="5046"/>
                    <a:pt x="51159" y="5046"/>
                  </a:cubicBezTo>
                  <a:cubicBezTo>
                    <a:pt x="65330" y="5046"/>
                    <a:pt x="69404" y="18685"/>
                    <a:pt x="70821" y="29668"/>
                  </a:cubicBezTo>
                  <a:cubicBezTo>
                    <a:pt x="71884" y="37285"/>
                    <a:pt x="71530" y="49861"/>
                    <a:pt x="72415" y="592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F540C48A-B3BD-8EC5-31F4-26AC9270784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455695" y="4007110"/>
              <a:ext cx="103493" cy="159245"/>
            </a:xfrm>
            <a:custGeom>
              <a:avLst/>
              <a:gdLst>
                <a:gd name="connsiteX0" fmla="*/ 103820 w 103493"/>
                <a:gd name="connsiteY0" fmla="*/ 24708 h 159245"/>
                <a:gd name="connsiteX1" fmla="*/ 74769 w 103493"/>
                <a:gd name="connsiteY1" fmla="*/ 86 h 159245"/>
                <a:gd name="connsiteX2" fmla="*/ 28183 w 103493"/>
                <a:gd name="connsiteY2" fmla="*/ 45610 h 159245"/>
                <a:gd name="connsiteX3" fmla="*/ 372 w 103493"/>
                <a:gd name="connsiteY3" fmla="*/ 157206 h 159245"/>
                <a:gd name="connsiteX4" fmla="*/ 2852 w 103493"/>
                <a:gd name="connsiteY4" fmla="*/ 159331 h 159245"/>
                <a:gd name="connsiteX5" fmla="*/ 6218 w 103493"/>
                <a:gd name="connsiteY5" fmla="*/ 158091 h 159245"/>
                <a:gd name="connsiteX6" fmla="*/ 18086 w 103493"/>
                <a:gd name="connsiteY6" fmla="*/ 110796 h 159245"/>
                <a:gd name="connsiteX7" fmla="*/ 44656 w 103493"/>
                <a:gd name="connsiteY7" fmla="*/ 126561 h 159245"/>
                <a:gd name="connsiteX8" fmla="*/ 97443 w 103493"/>
                <a:gd name="connsiteY8" fmla="*/ 81569 h 159245"/>
                <a:gd name="connsiteX9" fmla="*/ 83626 w 103493"/>
                <a:gd name="connsiteY9" fmla="*/ 54644 h 159245"/>
                <a:gd name="connsiteX10" fmla="*/ 103820 w 103493"/>
                <a:gd name="connsiteY10" fmla="*/ 24708 h 159245"/>
                <a:gd name="connsiteX11" fmla="*/ 68747 w 103493"/>
                <a:gd name="connsiteY11" fmla="*/ 54467 h 159245"/>
                <a:gd name="connsiteX12" fmla="*/ 59713 w 103493"/>
                <a:gd name="connsiteY12" fmla="*/ 55707 h 159245"/>
                <a:gd name="connsiteX13" fmla="*/ 51387 w 103493"/>
                <a:gd name="connsiteY13" fmla="*/ 54821 h 159245"/>
                <a:gd name="connsiteX14" fmla="*/ 59713 w 103493"/>
                <a:gd name="connsiteY14" fmla="*/ 53581 h 159245"/>
                <a:gd name="connsiteX15" fmla="*/ 68747 w 103493"/>
                <a:gd name="connsiteY15" fmla="*/ 54467 h 159245"/>
                <a:gd name="connsiteX16" fmla="*/ 92129 w 103493"/>
                <a:gd name="connsiteY16" fmla="*/ 21520 h 159245"/>
                <a:gd name="connsiteX17" fmla="*/ 76541 w 103493"/>
                <a:gd name="connsiteY17" fmla="*/ 50924 h 159245"/>
                <a:gd name="connsiteX18" fmla="*/ 59890 w 103493"/>
                <a:gd name="connsiteY18" fmla="*/ 48621 h 159245"/>
                <a:gd name="connsiteX19" fmla="*/ 44833 w 103493"/>
                <a:gd name="connsiteY19" fmla="*/ 55353 h 159245"/>
                <a:gd name="connsiteX20" fmla="*/ 59358 w 103493"/>
                <a:gd name="connsiteY20" fmla="*/ 60489 h 159245"/>
                <a:gd name="connsiteX21" fmla="*/ 76186 w 103493"/>
                <a:gd name="connsiteY21" fmla="*/ 58010 h 159245"/>
                <a:gd name="connsiteX22" fmla="*/ 84335 w 103493"/>
                <a:gd name="connsiteY22" fmla="*/ 76786 h 159245"/>
                <a:gd name="connsiteX23" fmla="*/ 45188 w 103493"/>
                <a:gd name="connsiteY23" fmla="*/ 121601 h 159245"/>
                <a:gd name="connsiteX24" fmla="*/ 21806 w 103493"/>
                <a:gd name="connsiteY24" fmla="*/ 99282 h 159245"/>
                <a:gd name="connsiteX25" fmla="*/ 22337 w 103493"/>
                <a:gd name="connsiteY25" fmla="*/ 94145 h 159245"/>
                <a:gd name="connsiteX26" fmla="*/ 34028 w 103493"/>
                <a:gd name="connsiteY26" fmla="*/ 47027 h 159245"/>
                <a:gd name="connsiteX27" fmla="*/ 74415 w 103493"/>
                <a:gd name="connsiteY27" fmla="*/ 5046 h 159245"/>
                <a:gd name="connsiteX28" fmla="*/ 92129 w 103493"/>
                <a:gd name="connsiteY28" fmla="*/ 21520 h 15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493" h="159245">
                  <a:moveTo>
                    <a:pt x="103820" y="24708"/>
                  </a:moveTo>
                  <a:cubicBezTo>
                    <a:pt x="103820" y="9120"/>
                    <a:pt x="90357" y="86"/>
                    <a:pt x="74769" y="86"/>
                  </a:cubicBezTo>
                  <a:cubicBezTo>
                    <a:pt x="50502" y="86"/>
                    <a:pt x="32611" y="27719"/>
                    <a:pt x="28183" y="45610"/>
                  </a:cubicBezTo>
                  <a:lnTo>
                    <a:pt x="372" y="157206"/>
                  </a:lnTo>
                  <a:cubicBezTo>
                    <a:pt x="18" y="158446"/>
                    <a:pt x="1789" y="159331"/>
                    <a:pt x="2852" y="159331"/>
                  </a:cubicBezTo>
                  <a:cubicBezTo>
                    <a:pt x="4446" y="159331"/>
                    <a:pt x="5863" y="159154"/>
                    <a:pt x="6218" y="158091"/>
                  </a:cubicBezTo>
                  <a:lnTo>
                    <a:pt x="18086" y="110796"/>
                  </a:lnTo>
                  <a:cubicBezTo>
                    <a:pt x="21806" y="118944"/>
                    <a:pt x="30308" y="126561"/>
                    <a:pt x="44656" y="126561"/>
                  </a:cubicBezTo>
                  <a:cubicBezTo>
                    <a:pt x="69455" y="126561"/>
                    <a:pt x="97443" y="108670"/>
                    <a:pt x="97443" y="81569"/>
                  </a:cubicBezTo>
                  <a:cubicBezTo>
                    <a:pt x="97443" y="71118"/>
                    <a:pt x="92660" y="60489"/>
                    <a:pt x="83626" y="54644"/>
                  </a:cubicBezTo>
                  <a:cubicBezTo>
                    <a:pt x="92306" y="49153"/>
                    <a:pt x="103820" y="39056"/>
                    <a:pt x="103820" y="24708"/>
                  </a:cubicBezTo>
                  <a:close/>
                  <a:moveTo>
                    <a:pt x="68747" y="54467"/>
                  </a:moveTo>
                  <a:cubicBezTo>
                    <a:pt x="66090" y="54998"/>
                    <a:pt x="64850" y="55707"/>
                    <a:pt x="59713" y="55707"/>
                  </a:cubicBezTo>
                  <a:cubicBezTo>
                    <a:pt x="56879" y="55707"/>
                    <a:pt x="52627" y="55530"/>
                    <a:pt x="51387" y="54821"/>
                  </a:cubicBezTo>
                  <a:cubicBezTo>
                    <a:pt x="53159" y="53758"/>
                    <a:pt x="58119" y="53581"/>
                    <a:pt x="59713" y="53581"/>
                  </a:cubicBezTo>
                  <a:cubicBezTo>
                    <a:pt x="62370" y="53581"/>
                    <a:pt x="66267" y="53758"/>
                    <a:pt x="68747" y="54467"/>
                  </a:cubicBezTo>
                  <a:close/>
                  <a:moveTo>
                    <a:pt x="92129" y="21520"/>
                  </a:moveTo>
                  <a:cubicBezTo>
                    <a:pt x="92129" y="30908"/>
                    <a:pt x="87523" y="44724"/>
                    <a:pt x="76541" y="50924"/>
                  </a:cubicBezTo>
                  <a:cubicBezTo>
                    <a:pt x="73175" y="49861"/>
                    <a:pt x="69809" y="48621"/>
                    <a:pt x="59890" y="48621"/>
                  </a:cubicBezTo>
                  <a:cubicBezTo>
                    <a:pt x="53690" y="48621"/>
                    <a:pt x="44833" y="48976"/>
                    <a:pt x="44833" y="55353"/>
                  </a:cubicBezTo>
                  <a:cubicBezTo>
                    <a:pt x="44833" y="59781"/>
                    <a:pt x="50325" y="60489"/>
                    <a:pt x="59358" y="60489"/>
                  </a:cubicBezTo>
                  <a:cubicBezTo>
                    <a:pt x="65381" y="60489"/>
                    <a:pt x="70695" y="59604"/>
                    <a:pt x="76186" y="58010"/>
                  </a:cubicBezTo>
                  <a:cubicBezTo>
                    <a:pt x="81500" y="61729"/>
                    <a:pt x="84335" y="68992"/>
                    <a:pt x="84335" y="76786"/>
                  </a:cubicBezTo>
                  <a:cubicBezTo>
                    <a:pt x="84335" y="102471"/>
                    <a:pt x="66798" y="121601"/>
                    <a:pt x="45188" y="121601"/>
                  </a:cubicBezTo>
                  <a:cubicBezTo>
                    <a:pt x="31548" y="121601"/>
                    <a:pt x="21806" y="113276"/>
                    <a:pt x="21806" y="99282"/>
                  </a:cubicBezTo>
                  <a:cubicBezTo>
                    <a:pt x="21806" y="97511"/>
                    <a:pt x="21983" y="95739"/>
                    <a:pt x="22337" y="94145"/>
                  </a:cubicBezTo>
                  <a:lnTo>
                    <a:pt x="34028" y="47027"/>
                  </a:lnTo>
                  <a:cubicBezTo>
                    <a:pt x="38279" y="30199"/>
                    <a:pt x="53867" y="5046"/>
                    <a:pt x="74415" y="5046"/>
                  </a:cubicBezTo>
                  <a:cubicBezTo>
                    <a:pt x="84866" y="5046"/>
                    <a:pt x="92129" y="10714"/>
                    <a:pt x="92129" y="215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8E418F42-E765-BC14-1064-CC23E4681C2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593936" y="3982185"/>
              <a:ext cx="98436" cy="114632"/>
            </a:xfrm>
            <a:custGeom>
              <a:avLst/>
              <a:gdLst>
                <a:gd name="connsiteX0" fmla="*/ 90165 w 98436"/>
                <a:gd name="connsiteY0" fmla="*/ 15774 h 114632"/>
                <a:gd name="connsiteX1" fmla="*/ 79030 w 98436"/>
                <a:gd name="connsiteY1" fmla="*/ 19317 h 114632"/>
                <a:gd name="connsiteX2" fmla="*/ 74476 w 98436"/>
                <a:gd name="connsiteY2" fmla="*/ 29186 h 114632"/>
                <a:gd name="connsiteX3" fmla="*/ 83838 w 98436"/>
                <a:gd name="connsiteY3" fmla="*/ 38042 h 114632"/>
                <a:gd name="connsiteX4" fmla="*/ 98009 w 98436"/>
                <a:gd name="connsiteY4" fmla="*/ 21847 h 114632"/>
                <a:gd name="connsiteX5" fmla="*/ 68149 w 98436"/>
                <a:gd name="connsiteY5" fmla="*/ 85 h 114632"/>
                <a:gd name="connsiteX6" fmla="*/ 332 w 98436"/>
                <a:gd name="connsiteY6" fmla="*/ 71951 h 114632"/>
                <a:gd name="connsiteX7" fmla="*/ 41326 w 98436"/>
                <a:gd name="connsiteY7" fmla="*/ 114717 h 114632"/>
                <a:gd name="connsiteX8" fmla="*/ 98768 w 98436"/>
                <a:gd name="connsiteY8" fmla="*/ 84857 h 114632"/>
                <a:gd name="connsiteX9" fmla="*/ 95732 w 98436"/>
                <a:gd name="connsiteY9" fmla="*/ 81567 h 114632"/>
                <a:gd name="connsiteX10" fmla="*/ 92442 w 98436"/>
                <a:gd name="connsiteY10" fmla="*/ 84098 h 114632"/>
                <a:gd name="connsiteX11" fmla="*/ 41832 w 98436"/>
                <a:gd name="connsiteY11" fmla="*/ 109150 h 114632"/>
                <a:gd name="connsiteX12" fmla="*/ 19057 w 98436"/>
                <a:gd name="connsiteY12" fmla="*/ 81567 h 114632"/>
                <a:gd name="connsiteX13" fmla="*/ 32722 w 98436"/>
                <a:gd name="connsiteY13" fmla="*/ 30957 h 114632"/>
                <a:gd name="connsiteX14" fmla="*/ 68402 w 98436"/>
                <a:gd name="connsiteY14" fmla="*/ 5652 h 114632"/>
                <a:gd name="connsiteX15" fmla="*/ 90165 w 98436"/>
                <a:gd name="connsiteY15" fmla="*/ 15774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436" h="114632">
                  <a:moveTo>
                    <a:pt x="90165" y="15774"/>
                  </a:moveTo>
                  <a:cubicBezTo>
                    <a:pt x="86116" y="15774"/>
                    <a:pt x="82573" y="15774"/>
                    <a:pt x="79030" y="19317"/>
                  </a:cubicBezTo>
                  <a:cubicBezTo>
                    <a:pt x="74982" y="23112"/>
                    <a:pt x="74476" y="27414"/>
                    <a:pt x="74476" y="29186"/>
                  </a:cubicBezTo>
                  <a:cubicBezTo>
                    <a:pt x="74476" y="35259"/>
                    <a:pt x="79030" y="38042"/>
                    <a:pt x="83838" y="38042"/>
                  </a:cubicBezTo>
                  <a:cubicBezTo>
                    <a:pt x="91177" y="38042"/>
                    <a:pt x="98009" y="31969"/>
                    <a:pt x="98009" y="21847"/>
                  </a:cubicBezTo>
                  <a:cubicBezTo>
                    <a:pt x="98009" y="9448"/>
                    <a:pt x="86116" y="85"/>
                    <a:pt x="68149" y="85"/>
                  </a:cubicBezTo>
                  <a:cubicBezTo>
                    <a:pt x="33987" y="85"/>
                    <a:pt x="332" y="36271"/>
                    <a:pt x="332" y="71951"/>
                  </a:cubicBezTo>
                  <a:cubicBezTo>
                    <a:pt x="332" y="94726"/>
                    <a:pt x="15009" y="114717"/>
                    <a:pt x="41326" y="114717"/>
                  </a:cubicBezTo>
                  <a:cubicBezTo>
                    <a:pt x="77512" y="114717"/>
                    <a:pt x="98768" y="87893"/>
                    <a:pt x="98768" y="84857"/>
                  </a:cubicBezTo>
                  <a:cubicBezTo>
                    <a:pt x="98768" y="83339"/>
                    <a:pt x="97250" y="81567"/>
                    <a:pt x="95732" y="81567"/>
                  </a:cubicBezTo>
                  <a:cubicBezTo>
                    <a:pt x="94467" y="81567"/>
                    <a:pt x="93960" y="82073"/>
                    <a:pt x="92442" y="84098"/>
                  </a:cubicBezTo>
                  <a:cubicBezTo>
                    <a:pt x="72451" y="109150"/>
                    <a:pt x="44869" y="109150"/>
                    <a:pt x="41832" y="109150"/>
                  </a:cubicBezTo>
                  <a:cubicBezTo>
                    <a:pt x="25890" y="109150"/>
                    <a:pt x="19057" y="96750"/>
                    <a:pt x="19057" y="81567"/>
                  </a:cubicBezTo>
                  <a:cubicBezTo>
                    <a:pt x="19057" y="71192"/>
                    <a:pt x="24118" y="46646"/>
                    <a:pt x="32722" y="30957"/>
                  </a:cubicBezTo>
                  <a:cubicBezTo>
                    <a:pt x="40567" y="16533"/>
                    <a:pt x="54484" y="5652"/>
                    <a:pt x="68402" y="5652"/>
                  </a:cubicBezTo>
                  <a:cubicBezTo>
                    <a:pt x="77006" y="5652"/>
                    <a:pt x="86622" y="8941"/>
                    <a:pt x="90165" y="157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E6DE874-FCB1-9919-33B6-367BC402BF9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706710" y="3864847"/>
              <a:ext cx="65540" cy="162610"/>
            </a:xfrm>
            <a:custGeom>
              <a:avLst/>
              <a:gdLst>
                <a:gd name="connsiteX0" fmla="*/ 35232 w 65540"/>
                <a:gd name="connsiteY0" fmla="*/ 50741 h 162610"/>
                <a:gd name="connsiteX1" fmla="*/ 44974 w 65540"/>
                <a:gd name="connsiteY1" fmla="*/ 52690 h 162610"/>
                <a:gd name="connsiteX2" fmla="*/ 58259 w 65540"/>
                <a:gd name="connsiteY2" fmla="*/ 55347 h 162610"/>
                <a:gd name="connsiteX3" fmla="*/ 65876 w 65540"/>
                <a:gd name="connsiteY3" fmla="*/ 48439 h 162610"/>
                <a:gd name="connsiteX4" fmla="*/ 58259 w 65540"/>
                <a:gd name="connsiteY4" fmla="*/ 41530 h 162610"/>
                <a:gd name="connsiteX5" fmla="*/ 44974 w 65540"/>
                <a:gd name="connsiteY5" fmla="*/ 44187 h 162610"/>
                <a:gd name="connsiteX6" fmla="*/ 35232 w 65540"/>
                <a:gd name="connsiteY6" fmla="*/ 46136 h 162610"/>
                <a:gd name="connsiteX7" fmla="*/ 37712 w 65540"/>
                <a:gd name="connsiteY7" fmla="*/ 27005 h 162610"/>
                <a:gd name="connsiteX8" fmla="*/ 40014 w 65540"/>
                <a:gd name="connsiteY8" fmla="*/ 8229 h 162610"/>
                <a:gd name="connsiteX9" fmla="*/ 33106 w 65540"/>
                <a:gd name="connsiteY9" fmla="*/ 81 h 162610"/>
                <a:gd name="connsiteX10" fmla="*/ 26198 w 65540"/>
                <a:gd name="connsiteY10" fmla="*/ 8229 h 162610"/>
                <a:gd name="connsiteX11" fmla="*/ 28678 w 65540"/>
                <a:gd name="connsiteY11" fmla="*/ 28954 h 162610"/>
                <a:gd name="connsiteX12" fmla="*/ 30980 w 65540"/>
                <a:gd name="connsiteY12" fmla="*/ 46136 h 162610"/>
                <a:gd name="connsiteX13" fmla="*/ 21238 w 65540"/>
                <a:gd name="connsiteY13" fmla="*/ 44187 h 162610"/>
                <a:gd name="connsiteX14" fmla="*/ 7953 w 65540"/>
                <a:gd name="connsiteY14" fmla="*/ 41530 h 162610"/>
                <a:gd name="connsiteX15" fmla="*/ 336 w 65540"/>
                <a:gd name="connsiteY15" fmla="*/ 48439 h 162610"/>
                <a:gd name="connsiteX16" fmla="*/ 7953 w 65540"/>
                <a:gd name="connsiteY16" fmla="*/ 55347 h 162610"/>
                <a:gd name="connsiteX17" fmla="*/ 21238 w 65540"/>
                <a:gd name="connsiteY17" fmla="*/ 52690 h 162610"/>
                <a:gd name="connsiteX18" fmla="*/ 30980 w 65540"/>
                <a:gd name="connsiteY18" fmla="*/ 50741 h 162610"/>
                <a:gd name="connsiteX19" fmla="*/ 28500 w 65540"/>
                <a:gd name="connsiteY19" fmla="*/ 64558 h 162610"/>
                <a:gd name="connsiteX20" fmla="*/ 26198 w 65540"/>
                <a:gd name="connsiteY20" fmla="*/ 85991 h 162610"/>
                <a:gd name="connsiteX21" fmla="*/ 30095 w 65540"/>
                <a:gd name="connsiteY21" fmla="*/ 160034 h 162610"/>
                <a:gd name="connsiteX22" fmla="*/ 33106 w 65540"/>
                <a:gd name="connsiteY22" fmla="*/ 162691 h 162610"/>
                <a:gd name="connsiteX23" fmla="*/ 36294 w 65540"/>
                <a:gd name="connsiteY23" fmla="*/ 159148 h 162610"/>
                <a:gd name="connsiteX24" fmla="*/ 38420 w 65540"/>
                <a:gd name="connsiteY24" fmla="*/ 132755 h 162610"/>
                <a:gd name="connsiteX25" fmla="*/ 40014 w 65540"/>
                <a:gd name="connsiteY25" fmla="*/ 85991 h 162610"/>
                <a:gd name="connsiteX26" fmla="*/ 37534 w 65540"/>
                <a:gd name="connsiteY26" fmla="*/ 64204 h 162610"/>
                <a:gd name="connsiteX27" fmla="*/ 35232 w 65540"/>
                <a:gd name="connsiteY27" fmla="*/ 50741 h 1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540" h="162610">
                  <a:moveTo>
                    <a:pt x="35232" y="50741"/>
                  </a:moveTo>
                  <a:cubicBezTo>
                    <a:pt x="37889" y="51096"/>
                    <a:pt x="39660" y="51273"/>
                    <a:pt x="44974" y="52690"/>
                  </a:cubicBezTo>
                  <a:cubicBezTo>
                    <a:pt x="50642" y="54284"/>
                    <a:pt x="54894" y="55347"/>
                    <a:pt x="58259" y="55347"/>
                  </a:cubicBezTo>
                  <a:cubicBezTo>
                    <a:pt x="65168" y="55347"/>
                    <a:pt x="65876" y="50033"/>
                    <a:pt x="65876" y="48439"/>
                  </a:cubicBezTo>
                  <a:cubicBezTo>
                    <a:pt x="65876" y="47022"/>
                    <a:pt x="65168" y="41530"/>
                    <a:pt x="58259" y="41530"/>
                  </a:cubicBezTo>
                  <a:cubicBezTo>
                    <a:pt x="54894" y="41530"/>
                    <a:pt x="50642" y="42593"/>
                    <a:pt x="44974" y="44187"/>
                  </a:cubicBezTo>
                  <a:cubicBezTo>
                    <a:pt x="39660" y="45604"/>
                    <a:pt x="37889" y="45782"/>
                    <a:pt x="35232" y="46136"/>
                  </a:cubicBezTo>
                  <a:cubicBezTo>
                    <a:pt x="35586" y="39936"/>
                    <a:pt x="36826" y="32496"/>
                    <a:pt x="37712" y="27005"/>
                  </a:cubicBezTo>
                  <a:cubicBezTo>
                    <a:pt x="38420" y="23462"/>
                    <a:pt x="40014" y="14429"/>
                    <a:pt x="40014" y="8229"/>
                  </a:cubicBezTo>
                  <a:cubicBezTo>
                    <a:pt x="40014" y="2915"/>
                    <a:pt x="37534" y="81"/>
                    <a:pt x="33106" y="81"/>
                  </a:cubicBezTo>
                  <a:cubicBezTo>
                    <a:pt x="29386" y="81"/>
                    <a:pt x="26198" y="2029"/>
                    <a:pt x="26198" y="8229"/>
                  </a:cubicBezTo>
                  <a:cubicBezTo>
                    <a:pt x="26198" y="14074"/>
                    <a:pt x="27615" y="22931"/>
                    <a:pt x="28678" y="28954"/>
                  </a:cubicBezTo>
                  <a:cubicBezTo>
                    <a:pt x="29032" y="30902"/>
                    <a:pt x="30626" y="39582"/>
                    <a:pt x="30980" y="46136"/>
                  </a:cubicBezTo>
                  <a:cubicBezTo>
                    <a:pt x="28323" y="45782"/>
                    <a:pt x="26552" y="45604"/>
                    <a:pt x="21238" y="44187"/>
                  </a:cubicBezTo>
                  <a:cubicBezTo>
                    <a:pt x="15570" y="42593"/>
                    <a:pt x="11318" y="41530"/>
                    <a:pt x="7953" y="41530"/>
                  </a:cubicBezTo>
                  <a:cubicBezTo>
                    <a:pt x="1044" y="41530"/>
                    <a:pt x="336" y="46844"/>
                    <a:pt x="336" y="48439"/>
                  </a:cubicBezTo>
                  <a:cubicBezTo>
                    <a:pt x="336" y="49856"/>
                    <a:pt x="1044" y="55347"/>
                    <a:pt x="7953" y="55347"/>
                  </a:cubicBezTo>
                  <a:cubicBezTo>
                    <a:pt x="11318" y="55347"/>
                    <a:pt x="15570" y="54284"/>
                    <a:pt x="21238" y="52690"/>
                  </a:cubicBezTo>
                  <a:cubicBezTo>
                    <a:pt x="26552" y="51273"/>
                    <a:pt x="28323" y="51096"/>
                    <a:pt x="30980" y="50741"/>
                  </a:cubicBezTo>
                  <a:cubicBezTo>
                    <a:pt x="30626" y="55170"/>
                    <a:pt x="29386" y="60838"/>
                    <a:pt x="28500" y="64558"/>
                  </a:cubicBezTo>
                  <a:cubicBezTo>
                    <a:pt x="26198" y="75540"/>
                    <a:pt x="26198" y="76780"/>
                    <a:pt x="26198" y="85991"/>
                  </a:cubicBezTo>
                  <a:cubicBezTo>
                    <a:pt x="26198" y="120179"/>
                    <a:pt x="29563" y="156491"/>
                    <a:pt x="30095" y="160034"/>
                  </a:cubicBezTo>
                  <a:cubicBezTo>
                    <a:pt x="30272" y="161628"/>
                    <a:pt x="30626" y="162691"/>
                    <a:pt x="33106" y="162691"/>
                  </a:cubicBezTo>
                  <a:cubicBezTo>
                    <a:pt x="35763" y="162691"/>
                    <a:pt x="35940" y="161628"/>
                    <a:pt x="36294" y="159148"/>
                  </a:cubicBezTo>
                  <a:cubicBezTo>
                    <a:pt x="36294" y="158971"/>
                    <a:pt x="37712" y="143561"/>
                    <a:pt x="38420" y="132755"/>
                  </a:cubicBezTo>
                  <a:cubicBezTo>
                    <a:pt x="39306" y="117167"/>
                    <a:pt x="40014" y="101579"/>
                    <a:pt x="40014" y="85991"/>
                  </a:cubicBezTo>
                  <a:cubicBezTo>
                    <a:pt x="40014" y="76780"/>
                    <a:pt x="40014" y="75540"/>
                    <a:pt x="37534" y="64204"/>
                  </a:cubicBezTo>
                  <a:cubicBezTo>
                    <a:pt x="37180" y="62255"/>
                    <a:pt x="35586" y="55170"/>
                    <a:pt x="35232" y="5074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F0EB801-7D20-B518-DA4F-B9263FB09D2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703875" y="4078475"/>
              <a:ext cx="90339" cy="79888"/>
            </a:xfrm>
            <a:custGeom>
              <a:avLst/>
              <a:gdLst>
                <a:gd name="connsiteX0" fmla="*/ 64282 w 90339"/>
                <a:gd name="connsiteY0" fmla="*/ 10538 h 79888"/>
                <a:gd name="connsiteX1" fmla="*/ 46037 w 90339"/>
                <a:gd name="connsiteY1" fmla="*/ 87 h 79888"/>
                <a:gd name="connsiteX2" fmla="*/ 336 w 90339"/>
                <a:gd name="connsiteY2" fmla="*/ 50571 h 79888"/>
                <a:gd name="connsiteX3" fmla="*/ 27083 w 90339"/>
                <a:gd name="connsiteY3" fmla="*/ 79975 h 79888"/>
                <a:gd name="connsiteX4" fmla="*/ 52237 w 90339"/>
                <a:gd name="connsiteY4" fmla="*/ 67576 h 79888"/>
                <a:gd name="connsiteX5" fmla="*/ 70482 w 90339"/>
                <a:gd name="connsiteY5" fmla="*/ 79975 h 79888"/>
                <a:gd name="connsiteX6" fmla="*/ 84475 w 90339"/>
                <a:gd name="connsiteY6" fmla="*/ 70587 h 79888"/>
                <a:gd name="connsiteX7" fmla="*/ 90675 w 90339"/>
                <a:gd name="connsiteY7" fmla="*/ 52874 h 79888"/>
                <a:gd name="connsiteX8" fmla="*/ 87841 w 90339"/>
                <a:gd name="connsiteY8" fmla="*/ 50571 h 79888"/>
                <a:gd name="connsiteX9" fmla="*/ 83944 w 90339"/>
                <a:gd name="connsiteY9" fmla="*/ 56062 h 79888"/>
                <a:gd name="connsiteX10" fmla="*/ 71013 w 90339"/>
                <a:gd name="connsiteY10" fmla="*/ 75016 h 79888"/>
                <a:gd name="connsiteX11" fmla="*/ 65168 w 90339"/>
                <a:gd name="connsiteY11" fmla="*/ 66336 h 79888"/>
                <a:gd name="connsiteX12" fmla="*/ 67825 w 90339"/>
                <a:gd name="connsiteY12" fmla="*/ 52342 h 79888"/>
                <a:gd name="connsiteX13" fmla="*/ 71722 w 90339"/>
                <a:gd name="connsiteY13" fmla="*/ 36400 h 79888"/>
                <a:gd name="connsiteX14" fmla="*/ 75264 w 90339"/>
                <a:gd name="connsiteY14" fmla="*/ 22938 h 79888"/>
                <a:gd name="connsiteX15" fmla="*/ 78453 w 90339"/>
                <a:gd name="connsiteY15" fmla="*/ 9121 h 79888"/>
                <a:gd name="connsiteX16" fmla="*/ 72430 w 90339"/>
                <a:gd name="connsiteY16" fmla="*/ 3453 h 79888"/>
                <a:gd name="connsiteX17" fmla="*/ 64282 w 90339"/>
                <a:gd name="connsiteY17" fmla="*/ 10538 h 79888"/>
                <a:gd name="connsiteX18" fmla="*/ 52945 w 90339"/>
                <a:gd name="connsiteY18" fmla="*/ 56062 h 79888"/>
                <a:gd name="connsiteX19" fmla="*/ 43911 w 90339"/>
                <a:gd name="connsiteY19" fmla="*/ 67930 h 79888"/>
                <a:gd name="connsiteX20" fmla="*/ 27615 w 90339"/>
                <a:gd name="connsiteY20" fmla="*/ 75016 h 79888"/>
                <a:gd name="connsiteX21" fmla="*/ 14684 w 90339"/>
                <a:gd name="connsiteY21" fmla="*/ 57833 h 79888"/>
                <a:gd name="connsiteX22" fmla="*/ 23895 w 90339"/>
                <a:gd name="connsiteY22" fmla="*/ 21875 h 79888"/>
                <a:gd name="connsiteX23" fmla="*/ 46037 w 90339"/>
                <a:gd name="connsiteY23" fmla="*/ 5047 h 79888"/>
                <a:gd name="connsiteX24" fmla="*/ 61802 w 90339"/>
                <a:gd name="connsiteY24" fmla="*/ 20458 h 79888"/>
                <a:gd name="connsiteX25" fmla="*/ 61271 w 90339"/>
                <a:gd name="connsiteY25" fmla="*/ 22938 h 79888"/>
                <a:gd name="connsiteX26" fmla="*/ 52945 w 90339"/>
                <a:gd name="connsiteY26" fmla="*/ 56062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282" y="10538"/>
                  </a:moveTo>
                  <a:cubicBezTo>
                    <a:pt x="60562" y="4693"/>
                    <a:pt x="54539" y="87"/>
                    <a:pt x="46037" y="87"/>
                  </a:cubicBezTo>
                  <a:cubicBezTo>
                    <a:pt x="23364" y="87"/>
                    <a:pt x="336" y="25063"/>
                    <a:pt x="336" y="50571"/>
                  </a:cubicBezTo>
                  <a:cubicBezTo>
                    <a:pt x="336" y="67753"/>
                    <a:pt x="11850" y="79975"/>
                    <a:pt x="27083" y="79975"/>
                  </a:cubicBezTo>
                  <a:cubicBezTo>
                    <a:pt x="36649" y="79975"/>
                    <a:pt x="45151" y="74484"/>
                    <a:pt x="52237" y="67576"/>
                  </a:cubicBezTo>
                  <a:cubicBezTo>
                    <a:pt x="55602" y="78204"/>
                    <a:pt x="65876" y="79975"/>
                    <a:pt x="70482" y="79975"/>
                  </a:cubicBezTo>
                  <a:cubicBezTo>
                    <a:pt x="76859" y="79975"/>
                    <a:pt x="81287" y="76078"/>
                    <a:pt x="84475" y="70587"/>
                  </a:cubicBezTo>
                  <a:cubicBezTo>
                    <a:pt x="88372" y="63679"/>
                    <a:pt x="90675" y="53582"/>
                    <a:pt x="90675" y="52874"/>
                  </a:cubicBezTo>
                  <a:cubicBezTo>
                    <a:pt x="90675" y="50571"/>
                    <a:pt x="88372" y="50571"/>
                    <a:pt x="87841" y="50571"/>
                  </a:cubicBezTo>
                  <a:cubicBezTo>
                    <a:pt x="85361" y="50571"/>
                    <a:pt x="85184" y="51279"/>
                    <a:pt x="83944" y="56062"/>
                  </a:cubicBezTo>
                  <a:cubicBezTo>
                    <a:pt x="81818" y="64565"/>
                    <a:pt x="78453" y="75016"/>
                    <a:pt x="71013" y="75016"/>
                  </a:cubicBezTo>
                  <a:cubicBezTo>
                    <a:pt x="66408" y="75016"/>
                    <a:pt x="65168" y="71119"/>
                    <a:pt x="65168" y="66336"/>
                  </a:cubicBezTo>
                  <a:cubicBezTo>
                    <a:pt x="65168" y="63325"/>
                    <a:pt x="66585" y="56948"/>
                    <a:pt x="67825" y="52342"/>
                  </a:cubicBezTo>
                  <a:cubicBezTo>
                    <a:pt x="69065" y="47560"/>
                    <a:pt x="70836" y="40297"/>
                    <a:pt x="71722" y="36400"/>
                  </a:cubicBezTo>
                  <a:lnTo>
                    <a:pt x="75264" y="22938"/>
                  </a:lnTo>
                  <a:cubicBezTo>
                    <a:pt x="76327" y="18332"/>
                    <a:pt x="78453" y="10007"/>
                    <a:pt x="78453" y="9121"/>
                  </a:cubicBezTo>
                  <a:cubicBezTo>
                    <a:pt x="78453" y="5224"/>
                    <a:pt x="75264" y="3453"/>
                    <a:pt x="72430" y="3453"/>
                  </a:cubicBezTo>
                  <a:cubicBezTo>
                    <a:pt x="69419" y="3453"/>
                    <a:pt x="65345" y="5578"/>
                    <a:pt x="64282" y="10538"/>
                  </a:cubicBezTo>
                  <a:close/>
                  <a:moveTo>
                    <a:pt x="52945" y="56062"/>
                  </a:moveTo>
                  <a:cubicBezTo>
                    <a:pt x="51705" y="61022"/>
                    <a:pt x="47808" y="64565"/>
                    <a:pt x="43911" y="67930"/>
                  </a:cubicBezTo>
                  <a:cubicBezTo>
                    <a:pt x="42317" y="69347"/>
                    <a:pt x="35232" y="75016"/>
                    <a:pt x="27615" y="75016"/>
                  </a:cubicBezTo>
                  <a:cubicBezTo>
                    <a:pt x="21061" y="75016"/>
                    <a:pt x="14684" y="70410"/>
                    <a:pt x="14684" y="57833"/>
                  </a:cubicBezTo>
                  <a:cubicBezTo>
                    <a:pt x="14684" y="48445"/>
                    <a:pt x="19821" y="28960"/>
                    <a:pt x="23895" y="21875"/>
                  </a:cubicBezTo>
                  <a:cubicBezTo>
                    <a:pt x="32043" y="7704"/>
                    <a:pt x="41077" y="5047"/>
                    <a:pt x="46037" y="5047"/>
                  </a:cubicBezTo>
                  <a:cubicBezTo>
                    <a:pt x="58436" y="5047"/>
                    <a:pt x="61802" y="18509"/>
                    <a:pt x="61802" y="20458"/>
                  </a:cubicBezTo>
                  <a:cubicBezTo>
                    <a:pt x="61802" y="21166"/>
                    <a:pt x="61448" y="22406"/>
                    <a:pt x="61271" y="22938"/>
                  </a:cubicBezTo>
                  <a:lnTo>
                    <a:pt x="52945" y="560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0338C1C-6EDB-D726-8450-C3B3754487F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813817" y="4078475"/>
              <a:ext cx="108761" cy="79888"/>
            </a:xfrm>
            <a:custGeom>
              <a:avLst/>
              <a:gdLst>
                <a:gd name="connsiteX0" fmla="*/ 86251 w 108761"/>
                <a:gd name="connsiteY0" fmla="*/ 53228 h 79888"/>
                <a:gd name="connsiteX1" fmla="*/ 109102 w 108761"/>
                <a:gd name="connsiteY1" fmla="*/ 10892 h 79888"/>
                <a:gd name="connsiteX2" fmla="*/ 106090 w 108761"/>
                <a:gd name="connsiteY2" fmla="*/ 8590 h 79888"/>
                <a:gd name="connsiteX3" fmla="*/ 102370 w 108761"/>
                <a:gd name="connsiteY3" fmla="*/ 13018 h 79888"/>
                <a:gd name="connsiteX4" fmla="*/ 85897 w 108761"/>
                <a:gd name="connsiteY4" fmla="*/ 45080 h 79888"/>
                <a:gd name="connsiteX5" fmla="*/ 85011 w 108761"/>
                <a:gd name="connsiteY5" fmla="*/ 28960 h 79888"/>
                <a:gd name="connsiteX6" fmla="*/ 51355 w 108761"/>
                <a:gd name="connsiteY6" fmla="*/ 87 h 79888"/>
                <a:gd name="connsiteX7" fmla="*/ 340 w 108761"/>
                <a:gd name="connsiteY7" fmla="*/ 49154 h 79888"/>
                <a:gd name="connsiteX8" fmla="*/ 32756 w 108761"/>
                <a:gd name="connsiteY8" fmla="*/ 79975 h 79888"/>
                <a:gd name="connsiteX9" fmla="*/ 73674 w 108761"/>
                <a:gd name="connsiteY9" fmla="*/ 64919 h 79888"/>
                <a:gd name="connsiteX10" fmla="*/ 92097 w 108761"/>
                <a:gd name="connsiteY10" fmla="*/ 79975 h 79888"/>
                <a:gd name="connsiteX11" fmla="*/ 108747 w 108761"/>
                <a:gd name="connsiteY11" fmla="*/ 67576 h 79888"/>
                <a:gd name="connsiteX12" fmla="*/ 105736 w 108761"/>
                <a:gd name="connsiteY12" fmla="*/ 65450 h 79888"/>
                <a:gd name="connsiteX13" fmla="*/ 102725 w 108761"/>
                <a:gd name="connsiteY13" fmla="*/ 67222 h 79888"/>
                <a:gd name="connsiteX14" fmla="*/ 92628 w 108761"/>
                <a:gd name="connsiteY14" fmla="*/ 75016 h 79888"/>
                <a:gd name="connsiteX15" fmla="*/ 86251 w 108761"/>
                <a:gd name="connsiteY15" fmla="*/ 53228 h 79888"/>
                <a:gd name="connsiteX16" fmla="*/ 72434 w 108761"/>
                <a:gd name="connsiteY16" fmla="*/ 59250 h 79888"/>
                <a:gd name="connsiteX17" fmla="*/ 33287 w 108761"/>
                <a:gd name="connsiteY17" fmla="*/ 75016 h 79888"/>
                <a:gd name="connsiteX18" fmla="*/ 15042 w 108761"/>
                <a:gd name="connsiteY18" fmla="*/ 55354 h 79888"/>
                <a:gd name="connsiteX19" fmla="*/ 26733 w 108761"/>
                <a:gd name="connsiteY19" fmla="*/ 18686 h 79888"/>
                <a:gd name="connsiteX20" fmla="*/ 51178 w 108761"/>
                <a:gd name="connsiteY20" fmla="*/ 5047 h 79888"/>
                <a:gd name="connsiteX21" fmla="*/ 70840 w 108761"/>
                <a:gd name="connsiteY21" fmla="*/ 29669 h 79888"/>
                <a:gd name="connsiteX22" fmla="*/ 72434 w 108761"/>
                <a:gd name="connsiteY22" fmla="*/ 5925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761" h="79888">
                  <a:moveTo>
                    <a:pt x="86251" y="53228"/>
                  </a:moveTo>
                  <a:cubicBezTo>
                    <a:pt x="102548" y="36400"/>
                    <a:pt x="109102" y="12841"/>
                    <a:pt x="109102" y="10892"/>
                  </a:cubicBezTo>
                  <a:cubicBezTo>
                    <a:pt x="109102" y="8590"/>
                    <a:pt x="106976" y="8590"/>
                    <a:pt x="106090" y="8590"/>
                  </a:cubicBezTo>
                  <a:cubicBezTo>
                    <a:pt x="103610" y="8590"/>
                    <a:pt x="103610" y="9121"/>
                    <a:pt x="102370" y="13018"/>
                  </a:cubicBezTo>
                  <a:cubicBezTo>
                    <a:pt x="99182" y="24709"/>
                    <a:pt x="93336" y="35514"/>
                    <a:pt x="85897" y="45080"/>
                  </a:cubicBezTo>
                  <a:cubicBezTo>
                    <a:pt x="85720" y="42423"/>
                    <a:pt x="85365" y="30554"/>
                    <a:pt x="85011" y="28960"/>
                  </a:cubicBezTo>
                  <a:cubicBezTo>
                    <a:pt x="82354" y="11424"/>
                    <a:pt x="69069" y="87"/>
                    <a:pt x="51355" y="87"/>
                  </a:cubicBezTo>
                  <a:cubicBezTo>
                    <a:pt x="25316" y="87"/>
                    <a:pt x="340" y="24355"/>
                    <a:pt x="340" y="49154"/>
                  </a:cubicBezTo>
                  <a:cubicBezTo>
                    <a:pt x="340" y="65450"/>
                    <a:pt x="12208" y="79975"/>
                    <a:pt x="32756" y="79975"/>
                  </a:cubicBezTo>
                  <a:cubicBezTo>
                    <a:pt x="49053" y="79975"/>
                    <a:pt x="63755" y="72536"/>
                    <a:pt x="73674" y="64919"/>
                  </a:cubicBezTo>
                  <a:cubicBezTo>
                    <a:pt x="77749" y="77850"/>
                    <a:pt x="86782" y="79975"/>
                    <a:pt x="92097" y="79975"/>
                  </a:cubicBezTo>
                  <a:cubicBezTo>
                    <a:pt x="102370" y="79975"/>
                    <a:pt x="108747" y="71296"/>
                    <a:pt x="108747" y="67576"/>
                  </a:cubicBezTo>
                  <a:cubicBezTo>
                    <a:pt x="108747" y="65450"/>
                    <a:pt x="106622" y="65450"/>
                    <a:pt x="105736" y="65450"/>
                  </a:cubicBezTo>
                  <a:cubicBezTo>
                    <a:pt x="103433" y="65450"/>
                    <a:pt x="103079" y="66159"/>
                    <a:pt x="102725" y="67222"/>
                  </a:cubicBezTo>
                  <a:cubicBezTo>
                    <a:pt x="100245" y="73953"/>
                    <a:pt x="94754" y="75016"/>
                    <a:pt x="92628" y="75016"/>
                  </a:cubicBezTo>
                  <a:cubicBezTo>
                    <a:pt x="90148" y="75016"/>
                    <a:pt x="87137" y="75016"/>
                    <a:pt x="86251" y="53228"/>
                  </a:cubicBezTo>
                  <a:close/>
                  <a:moveTo>
                    <a:pt x="72434" y="59250"/>
                  </a:moveTo>
                  <a:cubicBezTo>
                    <a:pt x="55075" y="73421"/>
                    <a:pt x="40019" y="75016"/>
                    <a:pt x="33287" y="75016"/>
                  </a:cubicBezTo>
                  <a:cubicBezTo>
                    <a:pt x="21596" y="75016"/>
                    <a:pt x="15042" y="67222"/>
                    <a:pt x="15042" y="55354"/>
                  </a:cubicBezTo>
                  <a:cubicBezTo>
                    <a:pt x="15042" y="50217"/>
                    <a:pt x="17522" y="30909"/>
                    <a:pt x="26733" y="18686"/>
                  </a:cubicBezTo>
                  <a:cubicBezTo>
                    <a:pt x="34882" y="8058"/>
                    <a:pt x="44978" y="5047"/>
                    <a:pt x="51178" y="5047"/>
                  </a:cubicBezTo>
                  <a:cubicBezTo>
                    <a:pt x="65349" y="5047"/>
                    <a:pt x="69423" y="18686"/>
                    <a:pt x="70840" y="29669"/>
                  </a:cubicBezTo>
                  <a:cubicBezTo>
                    <a:pt x="71903" y="37286"/>
                    <a:pt x="71549" y="49862"/>
                    <a:pt x="72434" y="5925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5F3D81D6-271C-979E-58C1-BFEA9A4FD0F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957418" y="3982185"/>
              <a:ext cx="98436" cy="114632"/>
            </a:xfrm>
            <a:custGeom>
              <a:avLst/>
              <a:gdLst>
                <a:gd name="connsiteX0" fmla="*/ 90179 w 98436"/>
                <a:gd name="connsiteY0" fmla="*/ 15774 h 114632"/>
                <a:gd name="connsiteX1" fmla="*/ 79045 w 98436"/>
                <a:gd name="connsiteY1" fmla="*/ 19317 h 114632"/>
                <a:gd name="connsiteX2" fmla="*/ 74490 w 98436"/>
                <a:gd name="connsiteY2" fmla="*/ 29186 h 114632"/>
                <a:gd name="connsiteX3" fmla="*/ 83853 w 98436"/>
                <a:gd name="connsiteY3" fmla="*/ 38042 h 114632"/>
                <a:gd name="connsiteX4" fmla="*/ 98024 w 98436"/>
                <a:gd name="connsiteY4" fmla="*/ 21847 h 114632"/>
                <a:gd name="connsiteX5" fmla="*/ 68164 w 98436"/>
                <a:gd name="connsiteY5" fmla="*/ 85 h 114632"/>
                <a:gd name="connsiteX6" fmla="*/ 346 w 98436"/>
                <a:gd name="connsiteY6" fmla="*/ 71951 h 114632"/>
                <a:gd name="connsiteX7" fmla="*/ 41340 w 98436"/>
                <a:gd name="connsiteY7" fmla="*/ 114717 h 114632"/>
                <a:gd name="connsiteX8" fmla="*/ 98783 w 98436"/>
                <a:gd name="connsiteY8" fmla="*/ 84857 h 114632"/>
                <a:gd name="connsiteX9" fmla="*/ 95746 w 98436"/>
                <a:gd name="connsiteY9" fmla="*/ 81567 h 114632"/>
                <a:gd name="connsiteX10" fmla="*/ 92456 w 98436"/>
                <a:gd name="connsiteY10" fmla="*/ 84098 h 114632"/>
                <a:gd name="connsiteX11" fmla="*/ 41846 w 98436"/>
                <a:gd name="connsiteY11" fmla="*/ 109150 h 114632"/>
                <a:gd name="connsiteX12" fmla="*/ 19072 w 98436"/>
                <a:gd name="connsiteY12" fmla="*/ 81567 h 114632"/>
                <a:gd name="connsiteX13" fmla="*/ 32736 w 98436"/>
                <a:gd name="connsiteY13" fmla="*/ 30957 h 114632"/>
                <a:gd name="connsiteX14" fmla="*/ 68417 w 98436"/>
                <a:gd name="connsiteY14" fmla="*/ 5652 h 114632"/>
                <a:gd name="connsiteX15" fmla="*/ 90179 w 98436"/>
                <a:gd name="connsiteY15" fmla="*/ 15774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436" h="114632">
                  <a:moveTo>
                    <a:pt x="90179" y="15774"/>
                  </a:moveTo>
                  <a:cubicBezTo>
                    <a:pt x="86130" y="15774"/>
                    <a:pt x="82587" y="15774"/>
                    <a:pt x="79045" y="19317"/>
                  </a:cubicBezTo>
                  <a:cubicBezTo>
                    <a:pt x="74996" y="23112"/>
                    <a:pt x="74490" y="27414"/>
                    <a:pt x="74490" y="29186"/>
                  </a:cubicBezTo>
                  <a:cubicBezTo>
                    <a:pt x="74490" y="35259"/>
                    <a:pt x="79045" y="38042"/>
                    <a:pt x="83853" y="38042"/>
                  </a:cubicBezTo>
                  <a:cubicBezTo>
                    <a:pt x="91191" y="38042"/>
                    <a:pt x="98024" y="31969"/>
                    <a:pt x="98024" y="21847"/>
                  </a:cubicBezTo>
                  <a:cubicBezTo>
                    <a:pt x="98024" y="9448"/>
                    <a:pt x="86130" y="85"/>
                    <a:pt x="68164" y="85"/>
                  </a:cubicBezTo>
                  <a:cubicBezTo>
                    <a:pt x="34002" y="85"/>
                    <a:pt x="346" y="36271"/>
                    <a:pt x="346" y="71951"/>
                  </a:cubicBezTo>
                  <a:cubicBezTo>
                    <a:pt x="346" y="94726"/>
                    <a:pt x="15023" y="114717"/>
                    <a:pt x="41340" y="114717"/>
                  </a:cubicBezTo>
                  <a:cubicBezTo>
                    <a:pt x="77526" y="114717"/>
                    <a:pt x="98783" y="87893"/>
                    <a:pt x="98783" y="84857"/>
                  </a:cubicBezTo>
                  <a:cubicBezTo>
                    <a:pt x="98783" y="83339"/>
                    <a:pt x="97264" y="81567"/>
                    <a:pt x="95746" y="81567"/>
                  </a:cubicBezTo>
                  <a:cubicBezTo>
                    <a:pt x="94481" y="81567"/>
                    <a:pt x="93975" y="82073"/>
                    <a:pt x="92456" y="84098"/>
                  </a:cubicBezTo>
                  <a:cubicBezTo>
                    <a:pt x="72465" y="109150"/>
                    <a:pt x="44883" y="109150"/>
                    <a:pt x="41846" y="109150"/>
                  </a:cubicBezTo>
                  <a:cubicBezTo>
                    <a:pt x="25904" y="109150"/>
                    <a:pt x="19072" y="96750"/>
                    <a:pt x="19072" y="81567"/>
                  </a:cubicBezTo>
                  <a:cubicBezTo>
                    <a:pt x="19072" y="71192"/>
                    <a:pt x="24133" y="46646"/>
                    <a:pt x="32736" y="30957"/>
                  </a:cubicBezTo>
                  <a:cubicBezTo>
                    <a:pt x="40581" y="16533"/>
                    <a:pt x="54499" y="5652"/>
                    <a:pt x="68417" y="5652"/>
                  </a:cubicBezTo>
                  <a:cubicBezTo>
                    <a:pt x="77020" y="5652"/>
                    <a:pt x="86636" y="8941"/>
                    <a:pt x="90179" y="157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FD310D12-8F26-8A67-DAC0-9B48BAA068D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2067357" y="4053874"/>
              <a:ext cx="90339" cy="79888"/>
            </a:xfrm>
            <a:custGeom>
              <a:avLst/>
              <a:gdLst>
                <a:gd name="connsiteX0" fmla="*/ 64296 w 90339"/>
                <a:gd name="connsiteY0" fmla="*/ 10537 h 79888"/>
                <a:gd name="connsiteX1" fmla="*/ 46051 w 90339"/>
                <a:gd name="connsiteY1" fmla="*/ 86 h 79888"/>
                <a:gd name="connsiteX2" fmla="*/ 350 w 90339"/>
                <a:gd name="connsiteY2" fmla="*/ 50570 h 79888"/>
                <a:gd name="connsiteX3" fmla="*/ 27098 w 90339"/>
                <a:gd name="connsiteY3" fmla="*/ 79974 h 79888"/>
                <a:gd name="connsiteX4" fmla="*/ 52251 w 90339"/>
                <a:gd name="connsiteY4" fmla="*/ 67575 h 79888"/>
                <a:gd name="connsiteX5" fmla="*/ 70496 w 90339"/>
                <a:gd name="connsiteY5" fmla="*/ 79974 h 79888"/>
                <a:gd name="connsiteX6" fmla="*/ 84490 w 90339"/>
                <a:gd name="connsiteY6" fmla="*/ 70586 h 79888"/>
                <a:gd name="connsiteX7" fmla="*/ 90689 w 90339"/>
                <a:gd name="connsiteY7" fmla="*/ 52873 h 79888"/>
                <a:gd name="connsiteX8" fmla="*/ 87855 w 90339"/>
                <a:gd name="connsiteY8" fmla="*/ 50570 h 79888"/>
                <a:gd name="connsiteX9" fmla="*/ 83958 w 90339"/>
                <a:gd name="connsiteY9" fmla="*/ 56061 h 79888"/>
                <a:gd name="connsiteX10" fmla="*/ 71027 w 90339"/>
                <a:gd name="connsiteY10" fmla="*/ 75015 h 79888"/>
                <a:gd name="connsiteX11" fmla="*/ 65182 w 90339"/>
                <a:gd name="connsiteY11" fmla="*/ 66335 h 79888"/>
                <a:gd name="connsiteX12" fmla="*/ 67839 w 90339"/>
                <a:gd name="connsiteY12" fmla="*/ 52341 h 79888"/>
                <a:gd name="connsiteX13" fmla="*/ 71736 w 90339"/>
                <a:gd name="connsiteY13" fmla="*/ 36399 h 79888"/>
                <a:gd name="connsiteX14" fmla="*/ 75279 w 90339"/>
                <a:gd name="connsiteY14" fmla="*/ 22937 h 79888"/>
                <a:gd name="connsiteX15" fmla="*/ 78467 w 90339"/>
                <a:gd name="connsiteY15" fmla="*/ 9120 h 79888"/>
                <a:gd name="connsiteX16" fmla="*/ 72444 w 90339"/>
                <a:gd name="connsiteY16" fmla="*/ 3452 h 79888"/>
                <a:gd name="connsiteX17" fmla="*/ 64296 w 90339"/>
                <a:gd name="connsiteY17" fmla="*/ 10537 h 79888"/>
                <a:gd name="connsiteX18" fmla="*/ 52960 w 90339"/>
                <a:gd name="connsiteY18" fmla="*/ 56061 h 79888"/>
                <a:gd name="connsiteX19" fmla="*/ 43926 w 90339"/>
                <a:gd name="connsiteY19" fmla="*/ 67929 h 79888"/>
                <a:gd name="connsiteX20" fmla="*/ 27629 w 90339"/>
                <a:gd name="connsiteY20" fmla="*/ 75015 h 79888"/>
                <a:gd name="connsiteX21" fmla="*/ 14698 w 90339"/>
                <a:gd name="connsiteY21" fmla="*/ 57832 h 79888"/>
                <a:gd name="connsiteX22" fmla="*/ 23909 w 90339"/>
                <a:gd name="connsiteY22" fmla="*/ 21874 h 79888"/>
                <a:gd name="connsiteX23" fmla="*/ 46051 w 90339"/>
                <a:gd name="connsiteY23" fmla="*/ 5046 h 79888"/>
                <a:gd name="connsiteX24" fmla="*/ 61816 w 90339"/>
                <a:gd name="connsiteY24" fmla="*/ 20457 h 79888"/>
                <a:gd name="connsiteX25" fmla="*/ 61285 w 90339"/>
                <a:gd name="connsiteY25" fmla="*/ 22937 h 79888"/>
                <a:gd name="connsiteX26" fmla="*/ 52960 w 90339"/>
                <a:gd name="connsiteY26" fmla="*/ 56061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79888">
                  <a:moveTo>
                    <a:pt x="64296" y="10537"/>
                  </a:moveTo>
                  <a:cubicBezTo>
                    <a:pt x="60576" y="4692"/>
                    <a:pt x="54554" y="86"/>
                    <a:pt x="46051" y="86"/>
                  </a:cubicBezTo>
                  <a:cubicBezTo>
                    <a:pt x="23378" y="86"/>
                    <a:pt x="350" y="25062"/>
                    <a:pt x="350" y="50570"/>
                  </a:cubicBezTo>
                  <a:cubicBezTo>
                    <a:pt x="350" y="67752"/>
                    <a:pt x="11864" y="79974"/>
                    <a:pt x="27098" y="79974"/>
                  </a:cubicBezTo>
                  <a:cubicBezTo>
                    <a:pt x="36663" y="79974"/>
                    <a:pt x="45166" y="74483"/>
                    <a:pt x="52251" y="67575"/>
                  </a:cubicBezTo>
                  <a:cubicBezTo>
                    <a:pt x="55617" y="78203"/>
                    <a:pt x="65890" y="79974"/>
                    <a:pt x="70496" y="79974"/>
                  </a:cubicBezTo>
                  <a:cubicBezTo>
                    <a:pt x="76873" y="79974"/>
                    <a:pt x="81301" y="76077"/>
                    <a:pt x="84490" y="70586"/>
                  </a:cubicBezTo>
                  <a:cubicBezTo>
                    <a:pt x="88387" y="63678"/>
                    <a:pt x="90689" y="53581"/>
                    <a:pt x="90689" y="52873"/>
                  </a:cubicBezTo>
                  <a:cubicBezTo>
                    <a:pt x="90689" y="50570"/>
                    <a:pt x="88387" y="50570"/>
                    <a:pt x="87855" y="50570"/>
                  </a:cubicBezTo>
                  <a:cubicBezTo>
                    <a:pt x="85375" y="50570"/>
                    <a:pt x="85198" y="51278"/>
                    <a:pt x="83958" y="56061"/>
                  </a:cubicBezTo>
                  <a:cubicBezTo>
                    <a:pt x="81833" y="64564"/>
                    <a:pt x="78467" y="75015"/>
                    <a:pt x="71027" y="75015"/>
                  </a:cubicBezTo>
                  <a:cubicBezTo>
                    <a:pt x="66422" y="75015"/>
                    <a:pt x="65182" y="71118"/>
                    <a:pt x="65182" y="66335"/>
                  </a:cubicBezTo>
                  <a:cubicBezTo>
                    <a:pt x="65182" y="63324"/>
                    <a:pt x="66599" y="56947"/>
                    <a:pt x="67839" y="52341"/>
                  </a:cubicBezTo>
                  <a:cubicBezTo>
                    <a:pt x="69079" y="47559"/>
                    <a:pt x="70850" y="40296"/>
                    <a:pt x="71736" y="36399"/>
                  </a:cubicBezTo>
                  <a:lnTo>
                    <a:pt x="75279" y="22937"/>
                  </a:lnTo>
                  <a:cubicBezTo>
                    <a:pt x="76341" y="18331"/>
                    <a:pt x="78467" y="10006"/>
                    <a:pt x="78467" y="9120"/>
                  </a:cubicBezTo>
                  <a:cubicBezTo>
                    <a:pt x="78467" y="5223"/>
                    <a:pt x="75279" y="3452"/>
                    <a:pt x="72444" y="3452"/>
                  </a:cubicBezTo>
                  <a:cubicBezTo>
                    <a:pt x="69433" y="3452"/>
                    <a:pt x="65359" y="5577"/>
                    <a:pt x="64296" y="10537"/>
                  </a:cubicBezTo>
                  <a:close/>
                  <a:moveTo>
                    <a:pt x="52960" y="56061"/>
                  </a:moveTo>
                  <a:cubicBezTo>
                    <a:pt x="51720" y="61021"/>
                    <a:pt x="47823" y="64564"/>
                    <a:pt x="43926" y="67929"/>
                  </a:cubicBezTo>
                  <a:cubicBezTo>
                    <a:pt x="42331" y="69346"/>
                    <a:pt x="35246" y="75015"/>
                    <a:pt x="27629" y="75015"/>
                  </a:cubicBezTo>
                  <a:cubicBezTo>
                    <a:pt x="21075" y="75015"/>
                    <a:pt x="14698" y="70409"/>
                    <a:pt x="14698" y="57832"/>
                  </a:cubicBezTo>
                  <a:cubicBezTo>
                    <a:pt x="14698" y="48444"/>
                    <a:pt x="19835" y="28959"/>
                    <a:pt x="23909" y="21874"/>
                  </a:cubicBezTo>
                  <a:cubicBezTo>
                    <a:pt x="32057" y="7703"/>
                    <a:pt x="41091" y="5046"/>
                    <a:pt x="46051" y="5046"/>
                  </a:cubicBezTo>
                  <a:cubicBezTo>
                    <a:pt x="58451" y="5046"/>
                    <a:pt x="61816" y="18508"/>
                    <a:pt x="61816" y="20457"/>
                  </a:cubicBezTo>
                  <a:cubicBezTo>
                    <a:pt x="61816" y="21165"/>
                    <a:pt x="61462" y="22405"/>
                    <a:pt x="61285" y="22937"/>
                  </a:cubicBezTo>
                  <a:lnTo>
                    <a:pt x="52960" y="5606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F8510A18-3D8A-56B3-6C47-D000B25D884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174950" y="4007110"/>
              <a:ext cx="103493" cy="159245"/>
            </a:xfrm>
            <a:custGeom>
              <a:avLst/>
              <a:gdLst>
                <a:gd name="connsiteX0" fmla="*/ 103848 w 103493"/>
                <a:gd name="connsiteY0" fmla="*/ 24708 h 159245"/>
                <a:gd name="connsiteX1" fmla="*/ 74798 w 103493"/>
                <a:gd name="connsiteY1" fmla="*/ 86 h 159245"/>
                <a:gd name="connsiteX2" fmla="*/ 28211 w 103493"/>
                <a:gd name="connsiteY2" fmla="*/ 45610 h 159245"/>
                <a:gd name="connsiteX3" fmla="*/ 401 w 103493"/>
                <a:gd name="connsiteY3" fmla="*/ 157206 h 159245"/>
                <a:gd name="connsiteX4" fmla="*/ 2880 w 103493"/>
                <a:gd name="connsiteY4" fmla="*/ 159331 h 159245"/>
                <a:gd name="connsiteX5" fmla="*/ 6246 w 103493"/>
                <a:gd name="connsiteY5" fmla="*/ 158091 h 159245"/>
                <a:gd name="connsiteX6" fmla="*/ 18114 w 103493"/>
                <a:gd name="connsiteY6" fmla="*/ 110796 h 159245"/>
                <a:gd name="connsiteX7" fmla="*/ 44685 w 103493"/>
                <a:gd name="connsiteY7" fmla="*/ 126561 h 159245"/>
                <a:gd name="connsiteX8" fmla="*/ 97471 w 103493"/>
                <a:gd name="connsiteY8" fmla="*/ 81569 h 159245"/>
                <a:gd name="connsiteX9" fmla="*/ 83654 w 103493"/>
                <a:gd name="connsiteY9" fmla="*/ 54644 h 159245"/>
                <a:gd name="connsiteX10" fmla="*/ 103848 w 103493"/>
                <a:gd name="connsiteY10" fmla="*/ 24708 h 159245"/>
                <a:gd name="connsiteX11" fmla="*/ 68775 w 103493"/>
                <a:gd name="connsiteY11" fmla="*/ 54467 h 159245"/>
                <a:gd name="connsiteX12" fmla="*/ 59741 w 103493"/>
                <a:gd name="connsiteY12" fmla="*/ 55707 h 159245"/>
                <a:gd name="connsiteX13" fmla="*/ 51416 w 103493"/>
                <a:gd name="connsiteY13" fmla="*/ 54821 h 159245"/>
                <a:gd name="connsiteX14" fmla="*/ 59741 w 103493"/>
                <a:gd name="connsiteY14" fmla="*/ 53581 h 159245"/>
                <a:gd name="connsiteX15" fmla="*/ 68775 w 103493"/>
                <a:gd name="connsiteY15" fmla="*/ 54467 h 159245"/>
                <a:gd name="connsiteX16" fmla="*/ 92157 w 103493"/>
                <a:gd name="connsiteY16" fmla="*/ 21520 h 159245"/>
                <a:gd name="connsiteX17" fmla="*/ 76569 w 103493"/>
                <a:gd name="connsiteY17" fmla="*/ 50924 h 159245"/>
                <a:gd name="connsiteX18" fmla="*/ 59918 w 103493"/>
                <a:gd name="connsiteY18" fmla="*/ 48621 h 159245"/>
                <a:gd name="connsiteX19" fmla="*/ 44862 w 103493"/>
                <a:gd name="connsiteY19" fmla="*/ 55353 h 159245"/>
                <a:gd name="connsiteX20" fmla="*/ 59387 w 103493"/>
                <a:gd name="connsiteY20" fmla="*/ 60489 h 159245"/>
                <a:gd name="connsiteX21" fmla="*/ 76215 w 103493"/>
                <a:gd name="connsiteY21" fmla="*/ 58010 h 159245"/>
                <a:gd name="connsiteX22" fmla="*/ 84363 w 103493"/>
                <a:gd name="connsiteY22" fmla="*/ 76786 h 159245"/>
                <a:gd name="connsiteX23" fmla="*/ 45216 w 103493"/>
                <a:gd name="connsiteY23" fmla="*/ 121601 h 159245"/>
                <a:gd name="connsiteX24" fmla="*/ 21834 w 103493"/>
                <a:gd name="connsiteY24" fmla="*/ 99282 h 159245"/>
                <a:gd name="connsiteX25" fmla="*/ 22365 w 103493"/>
                <a:gd name="connsiteY25" fmla="*/ 94145 h 159245"/>
                <a:gd name="connsiteX26" fmla="*/ 34056 w 103493"/>
                <a:gd name="connsiteY26" fmla="*/ 47027 h 159245"/>
                <a:gd name="connsiteX27" fmla="*/ 74443 w 103493"/>
                <a:gd name="connsiteY27" fmla="*/ 5046 h 159245"/>
                <a:gd name="connsiteX28" fmla="*/ 92157 w 103493"/>
                <a:gd name="connsiteY28" fmla="*/ 21520 h 15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493" h="159245">
                  <a:moveTo>
                    <a:pt x="103848" y="24708"/>
                  </a:moveTo>
                  <a:cubicBezTo>
                    <a:pt x="103848" y="9120"/>
                    <a:pt x="90386" y="86"/>
                    <a:pt x="74798" y="86"/>
                  </a:cubicBezTo>
                  <a:cubicBezTo>
                    <a:pt x="50530" y="86"/>
                    <a:pt x="32639" y="27719"/>
                    <a:pt x="28211" y="45610"/>
                  </a:cubicBezTo>
                  <a:lnTo>
                    <a:pt x="401" y="157206"/>
                  </a:lnTo>
                  <a:cubicBezTo>
                    <a:pt x="46" y="158446"/>
                    <a:pt x="1818" y="159331"/>
                    <a:pt x="2880" y="159331"/>
                  </a:cubicBezTo>
                  <a:cubicBezTo>
                    <a:pt x="4475" y="159331"/>
                    <a:pt x="5892" y="159154"/>
                    <a:pt x="6246" y="158091"/>
                  </a:cubicBezTo>
                  <a:lnTo>
                    <a:pt x="18114" y="110796"/>
                  </a:lnTo>
                  <a:cubicBezTo>
                    <a:pt x="21834" y="118944"/>
                    <a:pt x="30337" y="126561"/>
                    <a:pt x="44685" y="126561"/>
                  </a:cubicBezTo>
                  <a:cubicBezTo>
                    <a:pt x="69484" y="126561"/>
                    <a:pt x="97471" y="108670"/>
                    <a:pt x="97471" y="81569"/>
                  </a:cubicBezTo>
                  <a:cubicBezTo>
                    <a:pt x="97471" y="71118"/>
                    <a:pt x="92688" y="60489"/>
                    <a:pt x="83654" y="54644"/>
                  </a:cubicBezTo>
                  <a:cubicBezTo>
                    <a:pt x="92334" y="49153"/>
                    <a:pt x="103848" y="39056"/>
                    <a:pt x="103848" y="24708"/>
                  </a:cubicBezTo>
                  <a:close/>
                  <a:moveTo>
                    <a:pt x="68775" y="54467"/>
                  </a:moveTo>
                  <a:cubicBezTo>
                    <a:pt x="66118" y="54998"/>
                    <a:pt x="64878" y="55707"/>
                    <a:pt x="59741" y="55707"/>
                  </a:cubicBezTo>
                  <a:cubicBezTo>
                    <a:pt x="56907" y="55707"/>
                    <a:pt x="52656" y="55530"/>
                    <a:pt x="51416" y="54821"/>
                  </a:cubicBezTo>
                  <a:cubicBezTo>
                    <a:pt x="53187" y="53758"/>
                    <a:pt x="58147" y="53581"/>
                    <a:pt x="59741" y="53581"/>
                  </a:cubicBezTo>
                  <a:cubicBezTo>
                    <a:pt x="62398" y="53581"/>
                    <a:pt x="66295" y="53758"/>
                    <a:pt x="68775" y="54467"/>
                  </a:cubicBezTo>
                  <a:close/>
                  <a:moveTo>
                    <a:pt x="92157" y="21520"/>
                  </a:moveTo>
                  <a:cubicBezTo>
                    <a:pt x="92157" y="30908"/>
                    <a:pt x="87551" y="44724"/>
                    <a:pt x="76569" y="50924"/>
                  </a:cubicBezTo>
                  <a:cubicBezTo>
                    <a:pt x="73203" y="49861"/>
                    <a:pt x="69838" y="48621"/>
                    <a:pt x="59918" y="48621"/>
                  </a:cubicBezTo>
                  <a:cubicBezTo>
                    <a:pt x="53718" y="48621"/>
                    <a:pt x="44862" y="48976"/>
                    <a:pt x="44862" y="55353"/>
                  </a:cubicBezTo>
                  <a:cubicBezTo>
                    <a:pt x="44862" y="59781"/>
                    <a:pt x="50353" y="60489"/>
                    <a:pt x="59387" y="60489"/>
                  </a:cubicBezTo>
                  <a:cubicBezTo>
                    <a:pt x="65409" y="60489"/>
                    <a:pt x="70723" y="59604"/>
                    <a:pt x="76215" y="58010"/>
                  </a:cubicBezTo>
                  <a:cubicBezTo>
                    <a:pt x="81529" y="61729"/>
                    <a:pt x="84363" y="68992"/>
                    <a:pt x="84363" y="76786"/>
                  </a:cubicBezTo>
                  <a:cubicBezTo>
                    <a:pt x="84363" y="102471"/>
                    <a:pt x="66826" y="121601"/>
                    <a:pt x="45216" y="121601"/>
                  </a:cubicBezTo>
                  <a:cubicBezTo>
                    <a:pt x="31576" y="121601"/>
                    <a:pt x="21834" y="113276"/>
                    <a:pt x="21834" y="99282"/>
                  </a:cubicBezTo>
                  <a:cubicBezTo>
                    <a:pt x="21834" y="97511"/>
                    <a:pt x="22011" y="95739"/>
                    <a:pt x="22365" y="94145"/>
                  </a:cubicBezTo>
                  <a:lnTo>
                    <a:pt x="34056" y="47027"/>
                  </a:lnTo>
                  <a:cubicBezTo>
                    <a:pt x="38308" y="30199"/>
                    <a:pt x="53896" y="5046"/>
                    <a:pt x="74443" y="5046"/>
                  </a:cubicBezTo>
                  <a:cubicBezTo>
                    <a:pt x="84894" y="5046"/>
                    <a:pt x="92157" y="10714"/>
                    <a:pt x="92157" y="215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A79E5419-55DD-BAC7-9A3F-3B94975B9A2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2324578" y="4067210"/>
              <a:ext cx="26823" cy="26823"/>
            </a:xfrm>
            <a:custGeom>
              <a:avLst/>
              <a:gdLst>
                <a:gd name="connsiteX0" fmla="*/ 27183 w 26823"/>
                <a:gd name="connsiteY0" fmla="*/ 13496 h 26823"/>
                <a:gd name="connsiteX1" fmla="*/ 13772 w 26823"/>
                <a:gd name="connsiteY1" fmla="*/ 85 h 26823"/>
                <a:gd name="connsiteX2" fmla="*/ 360 w 26823"/>
                <a:gd name="connsiteY2" fmla="*/ 13496 h 26823"/>
                <a:gd name="connsiteX3" fmla="*/ 13772 w 26823"/>
                <a:gd name="connsiteY3" fmla="*/ 26908 h 26823"/>
                <a:gd name="connsiteX4" fmla="*/ 27183 w 26823"/>
                <a:gd name="connsiteY4" fmla="*/ 1349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7183" y="13496"/>
                  </a:moveTo>
                  <a:cubicBezTo>
                    <a:pt x="27183" y="6158"/>
                    <a:pt x="21110" y="85"/>
                    <a:pt x="13772" y="85"/>
                  </a:cubicBezTo>
                  <a:cubicBezTo>
                    <a:pt x="6433" y="85"/>
                    <a:pt x="360" y="6158"/>
                    <a:pt x="360" y="13496"/>
                  </a:cubicBezTo>
                  <a:cubicBezTo>
                    <a:pt x="360" y="20835"/>
                    <a:pt x="6433" y="26908"/>
                    <a:pt x="13772" y="26908"/>
                  </a:cubicBezTo>
                  <a:cubicBezTo>
                    <a:pt x="21110" y="26908"/>
                    <a:pt x="27183" y="20835"/>
                    <a:pt x="27183" y="134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15AB273-38E0-02A4-6659-6E90C1141C42}"/>
              </a:ext>
            </a:extLst>
          </p:cNvPr>
          <p:cNvSpPr txBox="1"/>
          <p:nvPr/>
        </p:nvSpPr>
        <p:spPr>
          <a:xfrm>
            <a:off x="2058805" y="784504"/>
            <a:ext cx="720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The spin-rotation symmetry can be illustrated with a simple tight-binding Hamiltonian</a:t>
            </a:r>
          </a:p>
        </p:txBody>
      </p:sp>
      <p:grpSp>
        <p:nvGrpSpPr>
          <p:cNvPr id="671" name="Group 670" descr="\documentclass{article}&#10;\usepackage{amsmath}&#10;\usepackage{amsfonts}&#10;\pagestyle{empty}&#10;\begin{document}&#10;&#10;&#10;$R^s(\mathbf{n},\theta)( {\boldsymbol \sigma}\cdot \mathbf{M} ) R^s(\mathbf{n},\theta)^{-1} = {\boldsymbol \sigma}\cdot  R(\mathbf{n},\theta) \mathbf{M}&#10;$&#10;&#10;\end{document}" title="IguanaTex Vector Display">
            <a:extLst>
              <a:ext uri="{FF2B5EF4-FFF2-40B4-BE49-F238E27FC236}">
                <a16:creationId xmlns:a16="http://schemas.microsoft.com/office/drawing/2014/main" id="{1BC6B64C-70F1-3AA6-00D1-E8F08E01608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511637" y="3236750"/>
            <a:ext cx="4670704" cy="260314"/>
            <a:chOff x="5478700" y="5503795"/>
            <a:chExt cx="4670704" cy="260314"/>
          </a:xfrm>
        </p:grpSpPr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6D3E9BD6-7091-9E14-4DE7-1D9A18276F4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78700" y="5538745"/>
              <a:ext cx="181169" cy="170291"/>
            </a:xfrm>
            <a:custGeom>
              <a:avLst/>
              <a:gdLst>
                <a:gd name="connsiteX0" fmla="*/ 84825 w 181169"/>
                <a:gd name="connsiteY0" fmla="*/ 16730 h 170291"/>
                <a:gd name="connsiteX1" fmla="*/ 91930 w 181169"/>
                <a:gd name="connsiteY1" fmla="*/ 7792 h 170291"/>
                <a:gd name="connsiteX2" fmla="*/ 107408 w 181169"/>
                <a:gd name="connsiteY2" fmla="*/ 7551 h 170291"/>
                <a:gd name="connsiteX3" fmla="*/ 153589 w 181169"/>
                <a:gd name="connsiteY3" fmla="*/ 31464 h 170291"/>
                <a:gd name="connsiteX4" fmla="*/ 139633 w 181169"/>
                <a:gd name="connsiteY4" fmla="*/ 65764 h 170291"/>
                <a:gd name="connsiteX5" fmla="*/ 96751 w 181169"/>
                <a:gd name="connsiteY5" fmla="*/ 79774 h 170291"/>
                <a:gd name="connsiteX6" fmla="*/ 68332 w 181169"/>
                <a:gd name="connsiteY6" fmla="*/ 79774 h 170291"/>
                <a:gd name="connsiteX7" fmla="*/ 84825 w 181169"/>
                <a:gd name="connsiteY7" fmla="*/ 16730 h 170291"/>
                <a:gd name="connsiteX8" fmla="*/ 121364 w 181169"/>
                <a:gd name="connsiteY8" fmla="*/ 82914 h 170291"/>
                <a:gd name="connsiteX9" fmla="*/ 177186 w 181169"/>
                <a:gd name="connsiteY9" fmla="*/ 36295 h 170291"/>
                <a:gd name="connsiteX10" fmla="*/ 121110 w 181169"/>
                <a:gd name="connsiteY10" fmla="*/ 63 h 170291"/>
                <a:gd name="connsiteX11" fmla="*/ 48795 w 181169"/>
                <a:gd name="connsiteY11" fmla="*/ 63 h 170291"/>
                <a:gd name="connsiteX12" fmla="*/ 41436 w 181169"/>
                <a:gd name="connsiteY12" fmla="*/ 4894 h 170291"/>
                <a:gd name="connsiteX13" fmla="*/ 48541 w 181169"/>
                <a:gd name="connsiteY13" fmla="*/ 7551 h 170291"/>
                <a:gd name="connsiteX14" fmla="*/ 58183 w 181169"/>
                <a:gd name="connsiteY14" fmla="*/ 8034 h 170291"/>
                <a:gd name="connsiteX15" fmla="*/ 65034 w 181169"/>
                <a:gd name="connsiteY15" fmla="*/ 11899 h 170291"/>
                <a:gd name="connsiteX16" fmla="*/ 64019 w 181169"/>
                <a:gd name="connsiteY16" fmla="*/ 16488 h 170291"/>
                <a:gd name="connsiteX17" fmla="*/ 30018 w 181169"/>
                <a:gd name="connsiteY17" fmla="*/ 146200 h 170291"/>
                <a:gd name="connsiteX18" fmla="*/ 6928 w 181169"/>
                <a:gd name="connsiteY18" fmla="*/ 157553 h 170291"/>
                <a:gd name="connsiteX19" fmla="*/ 77 w 181169"/>
                <a:gd name="connsiteY19" fmla="*/ 162384 h 170291"/>
                <a:gd name="connsiteX20" fmla="*/ 3629 w 181169"/>
                <a:gd name="connsiteY20" fmla="*/ 165041 h 170291"/>
                <a:gd name="connsiteX21" fmla="*/ 35600 w 181169"/>
                <a:gd name="connsiteY21" fmla="*/ 164316 h 170291"/>
                <a:gd name="connsiteX22" fmla="*/ 67825 w 181169"/>
                <a:gd name="connsiteY22" fmla="*/ 165041 h 170291"/>
                <a:gd name="connsiteX23" fmla="*/ 72900 w 181169"/>
                <a:gd name="connsiteY23" fmla="*/ 160210 h 170291"/>
                <a:gd name="connsiteX24" fmla="*/ 65795 w 181169"/>
                <a:gd name="connsiteY24" fmla="*/ 157553 h 170291"/>
                <a:gd name="connsiteX25" fmla="*/ 49302 w 181169"/>
                <a:gd name="connsiteY25" fmla="*/ 153205 h 170291"/>
                <a:gd name="connsiteX26" fmla="*/ 50063 w 181169"/>
                <a:gd name="connsiteY26" fmla="*/ 149098 h 170291"/>
                <a:gd name="connsiteX27" fmla="*/ 66810 w 181169"/>
                <a:gd name="connsiteY27" fmla="*/ 85088 h 170291"/>
                <a:gd name="connsiteX28" fmla="*/ 97005 w 181169"/>
                <a:gd name="connsiteY28" fmla="*/ 85088 h 170291"/>
                <a:gd name="connsiteX29" fmla="*/ 124662 w 181169"/>
                <a:gd name="connsiteY29" fmla="*/ 107069 h 170291"/>
                <a:gd name="connsiteX30" fmla="*/ 121110 w 181169"/>
                <a:gd name="connsiteY30" fmla="*/ 123736 h 170291"/>
                <a:gd name="connsiteX31" fmla="*/ 117050 w 181169"/>
                <a:gd name="connsiteY31" fmla="*/ 144267 h 170291"/>
                <a:gd name="connsiteX32" fmla="*/ 150798 w 181169"/>
                <a:gd name="connsiteY32" fmla="*/ 170355 h 170291"/>
                <a:gd name="connsiteX33" fmla="*/ 181246 w 181169"/>
                <a:gd name="connsiteY33" fmla="*/ 142577 h 170291"/>
                <a:gd name="connsiteX34" fmla="*/ 178201 w 181169"/>
                <a:gd name="connsiteY34" fmla="*/ 139678 h 170291"/>
                <a:gd name="connsiteX35" fmla="*/ 174903 w 181169"/>
                <a:gd name="connsiteY35" fmla="*/ 143060 h 170291"/>
                <a:gd name="connsiteX36" fmla="*/ 151812 w 181169"/>
                <a:gd name="connsiteY36" fmla="*/ 165041 h 170291"/>
                <a:gd name="connsiteX37" fmla="*/ 141663 w 181169"/>
                <a:gd name="connsiteY37" fmla="*/ 150306 h 170291"/>
                <a:gd name="connsiteX38" fmla="*/ 144200 w 181169"/>
                <a:gd name="connsiteY38" fmla="*/ 122770 h 170291"/>
                <a:gd name="connsiteX39" fmla="*/ 145215 w 181169"/>
                <a:gd name="connsiteY39" fmla="*/ 111417 h 170291"/>
                <a:gd name="connsiteX40" fmla="*/ 121364 w 181169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169" h="170291">
                  <a:moveTo>
                    <a:pt x="84825" y="16730"/>
                  </a:moveTo>
                  <a:cubicBezTo>
                    <a:pt x="86348" y="10932"/>
                    <a:pt x="87109" y="8517"/>
                    <a:pt x="91930" y="7792"/>
                  </a:cubicBezTo>
                  <a:cubicBezTo>
                    <a:pt x="94214" y="7551"/>
                    <a:pt x="102333" y="7551"/>
                    <a:pt x="107408" y="7551"/>
                  </a:cubicBezTo>
                  <a:cubicBezTo>
                    <a:pt x="125424" y="7551"/>
                    <a:pt x="153589" y="7551"/>
                    <a:pt x="153589" y="31464"/>
                  </a:cubicBezTo>
                  <a:cubicBezTo>
                    <a:pt x="153589" y="39677"/>
                    <a:pt x="149529" y="56344"/>
                    <a:pt x="139633" y="65764"/>
                  </a:cubicBezTo>
                  <a:cubicBezTo>
                    <a:pt x="133036" y="72044"/>
                    <a:pt x="119588" y="79774"/>
                    <a:pt x="96751" y="79774"/>
                  </a:cubicBezTo>
                  <a:lnTo>
                    <a:pt x="68332" y="79774"/>
                  </a:lnTo>
                  <a:lnTo>
                    <a:pt x="84825" y="16730"/>
                  </a:lnTo>
                  <a:close/>
                  <a:moveTo>
                    <a:pt x="121364" y="82914"/>
                  </a:moveTo>
                  <a:cubicBezTo>
                    <a:pt x="146991" y="77600"/>
                    <a:pt x="177186" y="60691"/>
                    <a:pt x="177186" y="36295"/>
                  </a:cubicBezTo>
                  <a:cubicBezTo>
                    <a:pt x="177186" y="15522"/>
                    <a:pt x="154350" y="63"/>
                    <a:pt x="121110" y="63"/>
                  </a:cubicBezTo>
                  <a:lnTo>
                    <a:pt x="48795" y="63"/>
                  </a:lnTo>
                  <a:cubicBezTo>
                    <a:pt x="43720" y="63"/>
                    <a:pt x="41436" y="63"/>
                    <a:pt x="41436" y="4894"/>
                  </a:cubicBezTo>
                  <a:cubicBezTo>
                    <a:pt x="41436" y="7551"/>
                    <a:pt x="43720" y="7551"/>
                    <a:pt x="48541" y="7551"/>
                  </a:cubicBezTo>
                  <a:cubicBezTo>
                    <a:pt x="49048" y="7551"/>
                    <a:pt x="53869" y="7551"/>
                    <a:pt x="58183" y="8034"/>
                  </a:cubicBezTo>
                  <a:cubicBezTo>
                    <a:pt x="62750" y="8517"/>
                    <a:pt x="65034" y="8759"/>
                    <a:pt x="65034" y="11899"/>
                  </a:cubicBezTo>
                  <a:cubicBezTo>
                    <a:pt x="65034" y="12865"/>
                    <a:pt x="64780" y="13589"/>
                    <a:pt x="64019" y="16488"/>
                  </a:cubicBezTo>
                  <a:lnTo>
                    <a:pt x="30018" y="146200"/>
                  </a:lnTo>
                  <a:cubicBezTo>
                    <a:pt x="27480" y="155620"/>
                    <a:pt x="26973" y="157553"/>
                    <a:pt x="6928" y="157553"/>
                  </a:cubicBezTo>
                  <a:cubicBezTo>
                    <a:pt x="2360" y="157553"/>
                    <a:pt x="77" y="157553"/>
                    <a:pt x="77" y="162384"/>
                  </a:cubicBezTo>
                  <a:cubicBezTo>
                    <a:pt x="77" y="165041"/>
                    <a:pt x="3122" y="165041"/>
                    <a:pt x="3629" y="165041"/>
                  </a:cubicBezTo>
                  <a:cubicBezTo>
                    <a:pt x="10734" y="165041"/>
                    <a:pt x="28495" y="164316"/>
                    <a:pt x="35600" y="164316"/>
                  </a:cubicBezTo>
                  <a:cubicBezTo>
                    <a:pt x="42705" y="164316"/>
                    <a:pt x="60720" y="165041"/>
                    <a:pt x="67825" y="165041"/>
                  </a:cubicBezTo>
                  <a:cubicBezTo>
                    <a:pt x="69855" y="165041"/>
                    <a:pt x="72900" y="165041"/>
                    <a:pt x="72900" y="160210"/>
                  </a:cubicBezTo>
                  <a:cubicBezTo>
                    <a:pt x="72900" y="157553"/>
                    <a:pt x="70616" y="157553"/>
                    <a:pt x="65795" y="157553"/>
                  </a:cubicBezTo>
                  <a:cubicBezTo>
                    <a:pt x="56407" y="157553"/>
                    <a:pt x="49302" y="157553"/>
                    <a:pt x="49302" y="153205"/>
                  </a:cubicBezTo>
                  <a:cubicBezTo>
                    <a:pt x="49302" y="151755"/>
                    <a:pt x="49810" y="150548"/>
                    <a:pt x="50063" y="149098"/>
                  </a:cubicBezTo>
                  <a:lnTo>
                    <a:pt x="66810" y="85088"/>
                  </a:lnTo>
                  <a:lnTo>
                    <a:pt x="97005" y="85088"/>
                  </a:lnTo>
                  <a:cubicBezTo>
                    <a:pt x="120095" y="85088"/>
                    <a:pt x="124662" y="98615"/>
                    <a:pt x="124662" y="107069"/>
                  </a:cubicBezTo>
                  <a:cubicBezTo>
                    <a:pt x="124662" y="110692"/>
                    <a:pt x="122633" y="118180"/>
                    <a:pt x="121110" y="123736"/>
                  </a:cubicBezTo>
                  <a:cubicBezTo>
                    <a:pt x="119334" y="130499"/>
                    <a:pt x="117050" y="139436"/>
                    <a:pt x="117050" y="144267"/>
                  </a:cubicBezTo>
                  <a:cubicBezTo>
                    <a:pt x="117050" y="170355"/>
                    <a:pt x="147499" y="170355"/>
                    <a:pt x="150798" y="170355"/>
                  </a:cubicBezTo>
                  <a:cubicBezTo>
                    <a:pt x="172365" y="170355"/>
                    <a:pt x="181246" y="145958"/>
                    <a:pt x="181246" y="142577"/>
                  </a:cubicBezTo>
                  <a:cubicBezTo>
                    <a:pt x="181246" y="139678"/>
                    <a:pt x="178455" y="139678"/>
                    <a:pt x="178201" y="139678"/>
                  </a:cubicBezTo>
                  <a:cubicBezTo>
                    <a:pt x="175918" y="139678"/>
                    <a:pt x="175410" y="141369"/>
                    <a:pt x="174903" y="143060"/>
                  </a:cubicBezTo>
                  <a:cubicBezTo>
                    <a:pt x="168559" y="160934"/>
                    <a:pt x="157648" y="165041"/>
                    <a:pt x="151812" y="165041"/>
                  </a:cubicBezTo>
                  <a:cubicBezTo>
                    <a:pt x="143439" y="165041"/>
                    <a:pt x="141663" y="159726"/>
                    <a:pt x="141663" y="150306"/>
                  </a:cubicBezTo>
                  <a:cubicBezTo>
                    <a:pt x="141663" y="142818"/>
                    <a:pt x="143185" y="130499"/>
                    <a:pt x="144200" y="122770"/>
                  </a:cubicBezTo>
                  <a:cubicBezTo>
                    <a:pt x="144708" y="119388"/>
                    <a:pt x="145215" y="114798"/>
                    <a:pt x="145215" y="111417"/>
                  </a:cubicBezTo>
                  <a:cubicBezTo>
                    <a:pt x="145215" y="92817"/>
                    <a:pt x="128215" y="85329"/>
                    <a:pt x="121364" y="82914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23E14B19-FA58-5602-195D-2298D88E5E7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75529" y="5541500"/>
              <a:ext cx="70869" cy="76256"/>
            </a:xfrm>
            <a:custGeom>
              <a:avLst/>
              <a:gdLst>
                <a:gd name="connsiteX0" fmla="*/ 64027 w 70869"/>
                <a:gd name="connsiteY0" fmla="*/ 11050 h 76256"/>
                <a:gd name="connsiteX1" fmla="*/ 56567 w 70869"/>
                <a:gd name="connsiteY1" fmla="*/ 18997 h 76256"/>
                <a:gd name="connsiteX2" fmla="*/ 62428 w 70869"/>
                <a:gd name="connsiteY2" fmla="*/ 24407 h 76256"/>
                <a:gd name="connsiteX3" fmla="*/ 70954 w 70869"/>
                <a:gd name="connsiteY3" fmla="*/ 14769 h 76256"/>
                <a:gd name="connsiteX4" fmla="*/ 47331 w 70869"/>
                <a:gd name="connsiteY4" fmla="*/ 59 h 76256"/>
                <a:gd name="connsiteX5" fmla="*/ 14649 w 70869"/>
                <a:gd name="connsiteY5" fmla="*/ 24745 h 76256"/>
                <a:gd name="connsiteX6" fmla="*/ 20866 w 70869"/>
                <a:gd name="connsiteY6" fmla="*/ 37089 h 76256"/>
                <a:gd name="connsiteX7" fmla="*/ 40936 w 70869"/>
                <a:gd name="connsiteY7" fmla="*/ 43176 h 76256"/>
                <a:gd name="connsiteX8" fmla="*/ 56034 w 70869"/>
                <a:gd name="connsiteY8" fmla="*/ 54335 h 76256"/>
                <a:gd name="connsiteX9" fmla="*/ 46620 w 70869"/>
                <a:gd name="connsiteY9" fmla="*/ 67862 h 76256"/>
                <a:gd name="connsiteX10" fmla="*/ 28858 w 70869"/>
                <a:gd name="connsiteY10" fmla="*/ 71582 h 76256"/>
                <a:gd name="connsiteX11" fmla="*/ 7544 w 70869"/>
                <a:gd name="connsiteY11" fmla="*/ 64480 h 76256"/>
                <a:gd name="connsiteX12" fmla="*/ 17313 w 70869"/>
                <a:gd name="connsiteY12" fmla="*/ 54842 h 76256"/>
                <a:gd name="connsiteX13" fmla="*/ 10386 w 70869"/>
                <a:gd name="connsiteY13" fmla="*/ 48586 h 76256"/>
                <a:gd name="connsiteX14" fmla="*/ 84 w 70869"/>
                <a:gd name="connsiteY14" fmla="*/ 59915 h 76256"/>
                <a:gd name="connsiteX15" fmla="*/ 28681 w 70869"/>
                <a:gd name="connsiteY15" fmla="*/ 76316 h 76256"/>
                <a:gd name="connsiteX16" fmla="*/ 67401 w 70869"/>
                <a:gd name="connsiteY16" fmla="*/ 48417 h 76256"/>
                <a:gd name="connsiteX17" fmla="*/ 42890 w 70869"/>
                <a:gd name="connsiteY17" fmla="*/ 28634 h 76256"/>
                <a:gd name="connsiteX18" fmla="*/ 35785 w 70869"/>
                <a:gd name="connsiteY18" fmla="*/ 27282 h 76256"/>
                <a:gd name="connsiteX19" fmla="*/ 26016 w 70869"/>
                <a:gd name="connsiteY19" fmla="*/ 18827 h 76256"/>
                <a:gd name="connsiteX20" fmla="*/ 33121 w 70869"/>
                <a:gd name="connsiteY20" fmla="*/ 8006 h 76256"/>
                <a:gd name="connsiteX21" fmla="*/ 47153 w 70869"/>
                <a:gd name="connsiteY21" fmla="*/ 4794 h 76256"/>
                <a:gd name="connsiteX22" fmla="*/ 64027 w 70869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869" h="76256">
                  <a:moveTo>
                    <a:pt x="64027" y="11050"/>
                  </a:moveTo>
                  <a:cubicBezTo>
                    <a:pt x="59408" y="12064"/>
                    <a:pt x="56567" y="15615"/>
                    <a:pt x="56567" y="18997"/>
                  </a:cubicBezTo>
                  <a:cubicBezTo>
                    <a:pt x="56567" y="22885"/>
                    <a:pt x="60119" y="24407"/>
                    <a:pt x="62428" y="24407"/>
                  </a:cubicBezTo>
                  <a:cubicBezTo>
                    <a:pt x="64204" y="24407"/>
                    <a:pt x="70954" y="23393"/>
                    <a:pt x="70954" y="14769"/>
                  </a:cubicBezTo>
                  <a:cubicBezTo>
                    <a:pt x="70954" y="3779"/>
                    <a:pt x="58165" y="59"/>
                    <a:pt x="47331" y="59"/>
                  </a:cubicBezTo>
                  <a:cubicBezTo>
                    <a:pt x="19622" y="59"/>
                    <a:pt x="14649" y="19504"/>
                    <a:pt x="14649" y="24745"/>
                  </a:cubicBezTo>
                  <a:cubicBezTo>
                    <a:pt x="14649" y="31002"/>
                    <a:pt x="18379" y="35060"/>
                    <a:pt x="20866" y="37089"/>
                  </a:cubicBezTo>
                  <a:cubicBezTo>
                    <a:pt x="25484" y="40470"/>
                    <a:pt x="28681" y="41147"/>
                    <a:pt x="40936" y="43176"/>
                  </a:cubicBezTo>
                  <a:cubicBezTo>
                    <a:pt x="44666" y="43852"/>
                    <a:pt x="56034" y="45881"/>
                    <a:pt x="56034" y="54335"/>
                  </a:cubicBezTo>
                  <a:cubicBezTo>
                    <a:pt x="56034" y="57210"/>
                    <a:pt x="54080" y="63635"/>
                    <a:pt x="46620" y="67862"/>
                  </a:cubicBezTo>
                  <a:cubicBezTo>
                    <a:pt x="39693" y="71582"/>
                    <a:pt x="30990" y="71582"/>
                    <a:pt x="28858" y="71582"/>
                  </a:cubicBezTo>
                  <a:cubicBezTo>
                    <a:pt x="21754" y="71582"/>
                    <a:pt x="11629" y="70060"/>
                    <a:pt x="7544" y="64480"/>
                  </a:cubicBezTo>
                  <a:cubicBezTo>
                    <a:pt x="13406" y="63804"/>
                    <a:pt x="17313" y="59577"/>
                    <a:pt x="17313" y="54842"/>
                  </a:cubicBezTo>
                  <a:cubicBezTo>
                    <a:pt x="17313" y="50615"/>
                    <a:pt x="14116" y="48586"/>
                    <a:pt x="10386" y="48586"/>
                  </a:cubicBezTo>
                  <a:cubicBezTo>
                    <a:pt x="5235" y="48586"/>
                    <a:pt x="84" y="52475"/>
                    <a:pt x="84" y="59915"/>
                  </a:cubicBezTo>
                  <a:cubicBezTo>
                    <a:pt x="84" y="70060"/>
                    <a:pt x="11452" y="76316"/>
                    <a:pt x="28681" y="76316"/>
                  </a:cubicBezTo>
                  <a:cubicBezTo>
                    <a:pt x="61362" y="76316"/>
                    <a:pt x="67401" y="55012"/>
                    <a:pt x="67401" y="48417"/>
                  </a:cubicBezTo>
                  <a:cubicBezTo>
                    <a:pt x="67401" y="32861"/>
                    <a:pt x="49462" y="29818"/>
                    <a:pt x="42890" y="28634"/>
                  </a:cubicBezTo>
                  <a:cubicBezTo>
                    <a:pt x="41292" y="28296"/>
                    <a:pt x="36851" y="27620"/>
                    <a:pt x="35785" y="27282"/>
                  </a:cubicBezTo>
                  <a:cubicBezTo>
                    <a:pt x="29214" y="26098"/>
                    <a:pt x="26016" y="22547"/>
                    <a:pt x="26016" y="18827"/>
                  </a:cubicBezTo>
                  <a:cubicBezTo>
                    <a:pt x="26016" y="14939"/>
                    <a:pt x="29214" y="10373"/>
                    <a:pt x="33121" y="8006"/>
                  </a:cubicBezTo>
                  <a:cubicBezTo>
                    <a:pt x="37917" y="5132"/>
                    <a:pt x="44133" y="4794"/>
                    <a:pt x="47153" y="4794"/>
                  </a:cubicBezTo>
                  <a:cubicBezTo>
                    <a:pt x="50883" y="4794"/>
                    <a:pt x="60119" y="5301"/>
                    <a:pt x="64027" y="11050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1310E92-92FA-B854-9FE7-94B45D5B9F2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96495" y="5522561"/>
              <a:ext cx="58867" cy="241548"/>
            </a:xfrm>
            <a:custGeom>
              <a:avLst/>
              <a:gdLst>
                <a:gd name="connsiteX0" fmla="*/ 58956 w 58867"/>
                <a:gd name="connsiteY0" fmla="*/ 239196 h 241548"/>
                <a:gd name="connsiteX1" fmla="*/ 54642 w 58867"/>
                <a:gd name="connsiteY1" fmla="*/ 233882 h 241548"/>
                <a:gd name="connsiteX2" fmla="*/ 14805 w 58867"/>
                <a:gd name="connsiteY2" fmla="*/ 120837 h 241548"/>
                <a:gd name="connsiteX3" fmla="*/ 55657 w 58867"/>
                <a:gd name="connsiteY3" fmla="*/ 6585 h 241548"/>
                <a:gd name="connsiteX4" fmla="*/ 58956 w 58867"/>
                <a:gd name="connsiteY4" fmla="*/ 2478 h 241548"/>
                <a:gd name="connsiteX5" fmla="*/ 56419 w 58867"/>
                <a:gd name="connsiteY5" fmla="*/ 63 h 241548"/>
                <a:gd name="connsiteX6" fmla="*/ 16074 w 58867"/>
                <a:gd name="connsiteY6" fmla="*/ 47165 h 241548"/>
                <a:gd name="connsiteX7" fmla="*/ 89 w 58867"/>
                <a:gd name="connsiteY7" fmla="*/ 120837 h 241548"/>
                <a:gd name="connsiteX8" fmla="*/ 16835 w 58867"/>
                <a:gd name="connsiteY8" fmla="*/ 196200 h 241548"/>
                <a:gd name="connsiteX9" fmla="*/ 56419 w 58867"/>
                <a:gd name="connsiteY9" fmla="*/ 241612 h 241548"/>
                <a:gd name="connsiteX10" fmla="*/ 58956 w 5886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8956" y="239196"/>
                  </a:moveTo>
                  <a:cubicBezTo>
                    <a:pt x="58956" y="238471"/>
                    <a:pt x="58956" y="237988"/>
                    <a:pt x="54642" y="233882"/>
                  </a:cubicBezTo>
                  <a:cubicBezTo>
                    <a:pt x="22925" y="203447"/>
                    <a:pt x="14805" y="157794"/>
                    <a:pt x="14805" y="120837"/>
                  </a:cubicBezTo>
                  <a:cubicBezTo>
                    <a:pt x="14805" y="78808"/>
                    <a:pt x="24448" y="36778"/>
                    <a:pt x="55657" y="6585"/>
                  </a:cubicBezTo>
                  <a:cubicBezTo>
                    <a:pt x="58956" y="3686"/>
                    <a:pt x="58956" y="3203"/>
                    <a:pt x="58956" y="2478"/>
                  </a:cubicBezTo>
                  <a:cubicBezTo>
                    <a:pt x="58956" y="787"/>
                    <a:pt x="57941" y="63"/>
                    <a:pt x="56419" y="63"/>
                  </a:cubicBezTo>
                  <a:cubicBezTo>
                    <a:pt x="53881" y="63"/>
                    <a:pt x="31045" y="16488"/>
                    <a:pt x="16074" y="47165"/>
                  </a:cubicBezTo>
                  <a:cubicBezTo>
                    <a:pt x="3133" y="73735"/>
                    <a:pt x="89" y="100547"/>
                    <a:pt x="89" y="120837"/>
                  </a:cubicBezTo>
                  <a:cubicBezTo>
                    <a:pt x="89" y="139678"/>
                    <a:pt x="2880" y="168905"/>
                    <a:pt x="16835" y="196200"/>
                  </a:cubicBezTo>
                  <a:cubicBezTo>
                    <a:pt x="32060" y="225911"/>
                    <a:pt x="53881" y="241612"/>
                    <a:pt x="56419" y="241612"/>
                  </a:cubicBezTo>
                  <a:cubicBezTo>
                    <a:pt x="57941" y="241612"/>
                    <a:pt x="58956" y="240887"/>
                    <a:pt x="58956" y="239196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C7E317E1-8C03-4D46-81C9-8FD477CA84A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81469" y="5595026"/>
              <a:ext cx="144631" cy="108696"/>
            </a:xfrm>
            <a:custGeom>
              <a:avLst/>
              <a:gdLst>
                <a:gd name="connsiteX0" fmla="*/ 17600 w 144631"/>
                <a:gd name="connsiteY0" fmla="*/ 22768 h 108696"/>
                <a:gd name="connsiteX1" fmla="*/ 17600 w 144631"/>
                <a:gd name="connsiteY1" fmla="*/ 97407 h 108696"/>
                <a:gd name="connsiteX2" fmla="*/ 92 w 144631"/>
                <a:gd name="connsiteY2" fmla="*/ 97407 h 108696"/>
                <a:gd name="connsiteX3" fmla="*/ 92 w 144631"/>
                <a:gd name="connsiteY3" fmla="*/ 108760 h 108696"/>
                <a:gd name="connsiteX4" fmla="*/ 32064 w 144631"/>
                <a:gd name="connsiteY4" fmla="*/ 108035 h 108696"/>
                <a:gd name="connsiteX5" fmla="*/ 64035 w 144631"/>
                <a:gd name="connsiteY5" fmla="*/ 108760 h 108696"/>
                <a:gd name="connsiteX6" fmla="*/ 64035 w 144631"/>
                <a:gd name="connsiteY6" fmla="*/ 97407 h 108696"/>
                <a:gd name="connsiteX7" fmla="*/ 46527 w 144631"/>
                <a:gd name="connsiteY7" fmla="*/ 97407 h 108696"/>
                <a:gd name="connsiteX8" fmla="*/ 46527 w 144631"/>
                <a:gd name="connsiteY8" fmla="*/ 46923 h 108696"/>
                <a:gd name="connsiteX9" fmla="*/ 84334 w 144631"/>
                <a:gd name="connsiteY9" fmla="*/ 8759 h 108696"/>
                <a:gd name="connsiteX10" fmla="*/ 98289 w 144631"/>
                <a:gd name="connsiteY10" fmla="*/ 32189 h 108696"/>
                <a:gd name="connsiteX11" fmla="*/ 98289 w 144631"/>
                <a:gd name="connsiteY11" fmla="*/ 97407 h 108696"/>
                <a:gd name="connsiteX12" fmla="*/ 80781 w 144631"/>
                <a:gd name="connsiteY12" fmla="*/ 97407 h 108696"/>
                <a:gd name="connsiteX13" fmla="*/ 80781 w 144631"/>
                <a:gd name="connsiteY13" fmla="*/ 108760 h 108696"/>
                <a:gd name="connsiteX14" fmla="*/ 112752 w 144631"/>
                <a:gd name="connsiteY14" fmla="*/ 108035 h 108696"/>
                <a:gd name="connsiteX15" fmla="*/ 144724 w 144631"/>
                <a:gd name="connsiteY15" fmla="*/ 108760 h 108696"/>
                <a:gd name="connsiteX16" fmla="*/ 144724 w 144631"/>
                <a:gd name="connsiteY16" fmla="*/ 97407 h 108696"/>
                <a:gd name="connsiteX17" fmla="*/ 127216 w 144631"/>
                <a:gd name="connsiteY17" fmla="*/ 97407 h 108696"/>
                <a:gd name="connsiteX18" fmla="*/ 127216 w 144631"/>
                <a:gd name="connsiteY18" fmla="*/ 34846 h 108696"/>
                <a:gd name="connsiteX19" fmla="*/ 88140 w 144631"/>
                <a:gd name="connsiteY19" fmla="*/ 63 h 108696"/>
                <a:gd name="connsiteX20" fmla="*/ 43736 w 144631"/>
                <a:gd name="connsiteY20" fmla="*/ 26150 h 108696"/>
                <a:gd name="connsiteX21" fmla="*/ 43736 w 144631"/>
                <a:gd name="connsiteY21" fmla="*/ 63 h 108696"/>
                <a:gd name="connsiteX22" fmla="*/ 92 w 144631"/>
                <a:gd name="connsiteY22" fmla="*/ 1995 h 108696"/>
                <a:gd name="connsiteX23" fmla="*/ 92 w 144631"/>
                <a:gd name="connsiteY23" fmla="*/ 13348 h 108696"/>
                <a:gd name="connsiteX24" fmla="*/ 17600 w 144631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631" h="108696">
                  <a:moveTo>
                    <a:pt x="17600" y="22768"/>
                  </a:moveTo>
                  <a:lnTo>
                    <a:pt x="17600" y="97407"/>
                  </a:lnTo>
                  <a:lnTo>
                    <a:pt x="92" y="97407"/>
                  </a:lnTo>
                  <a:lnTo>
                    <a:pt x="92" y="108760"/>
                  </a:lnTo>
                  <a:cubicBezTo>
                    <a:pt x="7197" y="108518"/>
                    <a:pt x="22421" y="108035"/>
                    <a:pt x="32064" y="108035"/>
                  </a:cubicBezTo>
                  <a:cubicBezTo>
                    <a:pt x="41959" y="108035"/>
                    <a:pt x="56930" y="108518"/>
                    <a:pt x="64035" y="108760"/>
                  </a:cubicBezTo>
                  <a:lnTo>
                    <a:pt x="64035" y="97407"/>
                  </a:lnTo>
                  <a:lnTo>
                    <a:pt x="46527" y="97407"/>
                  </a:lnTo>
                  <a:lnTo>
                    <a:pt x="46527" y="46923"/>
                  </a:lnTo>
                  <a:cubicBezTo>
                    <a:pt x="46527" y="20594"/>
                    <a:pt x="68348" y="8759"/>
                    <a:pt x="84334" y="8759"/>
                  </a:cubicBezTo>
                  <a:cubicBezTo>
                    <a:pt x="92961" y="8759"/>
                    <a:pt x="98289" y="13831"/>
                    <a:pt x="98289" y="32189"/>
                  </a:cubicBezTo>
                  <a:lnTo>
                    <a:pt x="98289" y="97407"/>
                  </a:lnTo>
                  <a:lnTo>
                    <a:pt x="80781" y="97407"/>
                  </a:lnTo>
                  <a:lnTo>
                    <a:pt x="80781" y="108760"/>
                  </a:lnTo>
                  <a:cubicBezTo>
                    <a:pt x="87886" y="108518"/>
                    <a:pt x="103110" y="108035"/>
                    <a:pt x="112752" y="108035"/>
                  </a:cubicBezTo>
                  <a:cubicBezTo>
                    <a:pt x="122648" y="108035"/>
                    <a:pt x="137619" y="108518"/>
                    <a:pt x="144724" y="108760"/>
                  </a:cubicBezTo>
                  <a:lnTo>
                    <a:pt x="144724" y="97407"/>
                  </a:lnTo>
                  <a:lnTo>
                    <a:pt x="127216" y="97407"/>
                  </a:lnTo>
                  <a:lnTo>
                    <a:pt x="127216" y="34846"/>
                  </a:lnTo>
                  <a:cubicBezTo>
                    <a:pt x="127216" y="9483"/>
                    <a:pt x="113514" y="63"/>
                    <a:pt x="88140" y="63"/>
                  </a:cubicBezTo>
                  <a:cubicBezTo>
                    <a:pt x="63781" y="63"/>
                    <a:pt x="50333" y="13831"/>
                    <a:pt x="43736" y="26150"/>
                  </a:cubicBezTo>
                  <a:lnTo>
                    <a:pt x="43736" y="63"/>
                  </a:lnTo>
                  <a:lnTo>
                    <a:pt x="92" y="1995"/>
                  </a:lnTo>
                  <a:lnTo>
                    <a:pt x="92" y="13348"/>
                  </a:lnTo>
                  <a:cubicBezTo>
                    <a:pt x="15824" y="13348"/>
                    <a:pt x="17600" y="13348"/>
                    <a:pt x="17600" y="22768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74B535B7-A54B-A87D-9201-A3B2DE7A573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53983" y="5678118"/>
              <a:ext cx="29687" cy="72223"/>
            </a:xfrm>
            <a:custGeom>
              <a:avLst/>
              <a:gdLst>
                <a:gd name="connsiteX0" fmla="*/ 29786 w 29687"/>
                <a:gd name="connsiteY0" fmla="*/ 25425 h 72223"/>
                <a:gd name="connsiteX1" fmla="*/ 13547 w 29687"/>
                <a:gd name="connsiteY1" fmla="*/ 63 h 72223"/>
                <a:gd name="connsiteX2" fmla="*/ 99 w 29687"/>
                <a:gd name="connsiteY2" fmla="*/ 12865 h 72223"/>
                <a:gd name="connsiteX3" fmla="*/ 13547 w 29687"/>
                <a:gd name="connsiteY3" fmla="*/ 25667 h 72223"/>
                <a:gd name="connsiteX4" fmla="*/ 22428 w 29687"/>
                <a:gd name="connsiteY4" fmla="*/ 22527 h 72223"/>
                <a:gd name="connsiteX5" fmla="*/ 23697 w 29687"/>
                <a:gd name="connsiteY5" fmla="*/ 21802 h 72223"/>
                <a:gd name="connsiteX6" fmla="*/ 24204 w 29687"/>
                <a:gd name="connsiteY6" fmla="*/ 25425 h 72223"/>
                <a:gd name="connsiteX7" fmla="*/ 6950 w 29687"/>
                <a:gd name="connsiteY7" fmla="*/ 65764 h 72223"/>
                <a:gd name="connsiteX8" fmla="*/ 4159 w 29687"/>
                <a:gd name="connsiteY8" fmla="*/ 69629 h 72223"/>
                <a:gd name="connsiteX9" fmla="*/ 6696 w 29687"/>
                <a:gd name="connsiteY9" fmla="*/ 72286 h 72223"/>
                <a:gd name="connsiteX10" fmla="*/ 29786 w 29687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87" h="72223">
                  <a:moveTo>
                    <a:pt x="29786" y="25425"/>
                  </a:moveTo>
                  <a:cubicBezTo>
                    <a:pt x="29786" y="9483"/>
                    <a:pt x="23443" y="63"/>
                    <a:pt x="13547" y="63"/>
                  </a:cubicBezTo>
                  <a:cubicBezTo>
                    <a:pt x="5174" y="63"/>
                    <a:pt x="99" y="6101"/>
                    <a:pt x="99" y="12865"/>
                  </a:cubicBezTo>
                  <a:cubicBezTo>
                    <a:pt x="99" y="19387"/>
                    <a:pt x="5174" y="25667"/>
                    <a:pt x="13547" y="25667"/>
                  </a:cubicBezTo>
                  <a:cubicBezTo>
                    <a:pt x="16592" y="25667"/>
                    <a:pt x="19890" y="24701"/>
                    <a:pt x="22428" y="22527"/>
                  </a:cubicBezTo>
                  <a:cubicBezTo>
                    <a:pt x="23189" y="22044"/>
                    <a:pt x="23443" y="21802"/>
                    <a:pt x="23697" y="21802"/>
                  </a:cubicBezTo>
                  <a:cubicBezTo>
                    <a:pt x="23950" y="21802"/>
                    <a:pt x="24204" y="22044"/>
                    <a:pt x="24204" y="25425"/>
                  </a:cubicBezTo>
                  <a:cubicBezTo>
                    <a:pt x="24204" y="43300"/>
                    <a:pt x="15323" y="57793"/>
                    <a:pt x="6950" y="65764"/>
                  </a:cubicBezTo>
                  <a:cubicBezTo>
                    <a:pt x="4159" y="68421"/>
                    <a:pt x="4159" y="68904"/>
                    <a:pt x="4159" y="69629"/>
                  </a:cubicBezTo>
                  <a:cubicBezTo>
                    <a:pt x="4159" y="71320"/>
                    <a:pt x="5427" y="72286"/>
                    <a:pt x="6696" y="72286"/>
                  </a:cubicBezTo>
                  <a:cubicBezTo>
                    <a:pt x="9487" y="72286"/>
                    <a:pt x="29786" y="53687"/>
                    <a:pt x="29786" y="25425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7EC2BC53-0C1C-2BD3-AA86-5A663958AA5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155590" y="5533431"/>
              <a:ext cx="104794" cy="172948"/>
            </a:xfrm>
            <a:custGeom>
              <a:avLst/>
              <a:gdLst>
                <a:gd name="connsiteX0" fmla="*/ 104897 w 104794"/>
                <a:gd name="connsiteY0" fmla="*/ 49580 h 172948"/>
                <a:gd name="connsiteX1" fmla="*/ 74449 w 104794"/>
                <a:gd name="connsiteY1" fmla="*/ 63 h 172948"/>
                <a:gd name="connsiteX2" fmla="*/ 103 w 104794"/>
                <a:gd name="connsiteY2" fmla="*/ 123494 h 172948"/>
                <a:gd name="connsiteX3" fmla="*/ 30552 w 104794"/>
                <a:gd name="connsiteY3" fmla="*/ 173012 h 172948"/>
                <a:gd name="connsiteX4" fmla="*/ 104897 w 104794"/>
                <a:gd name="connsiteY4" fmla="*/ 49580 h 172948"/>
                <a:gd name="connsiteX5" fmla="*/ 27000 w 104794"/>
                <a:gd name="connsiteY5" fmla="*/ 82672 h 172948"/>
                <a:gd name="connsiteX6" fmla="*/ 46537 w 104794"/>
                <a:gd name="connsiteY6" fmla="*/ 30739 h 172948"/>
                <a:gd name="connsiteX7" fmla="*/ 74195 w 104794"/>
                <a:gd name="connsiteY7" fmla="*/ 5377 h 172948"/>
                <a:gd name="connsiteX8" fmla="*/ 88151 w 104794"/>
                <a:gd name="connsiteY8" fmla="*/ 34604 h 172948"/>
                <a:gd name="connsiteX9" fmla="*/ 80031 w 104794"/>
                <a:gd name="connsiteY9" fmla="*/ 82672 h 172948"/>
                <a:gd name="connsiteX10" fmla="*/ 27000 w 104794"/>
                <a:gd name="connsiteY10" fmla="*/ 82672 h 172948"/>
                <a:gd name="connsiteX11" fmla="*/ 77747 w 104794"/>
                <a:gd name="connsiteY11" fmla="*/ 90402 h 172948"/>
                <a:gd name="connsiteX12" fmla="*/ 59986 w 104794"/>
                <a:gd name="connsiteY12" fmla="*/ 139436 h 172948"/>
                <a:gd name="connsiteX13" fmla="*/ 30552 w 104794"/>
                <a:gd name="connsiteY13" fmla="*/ 167698 h 172948"/>
                <a:gd name="connsiteX14" fmla="*/ 16850 w 104794"/>
                <a:gd name="connsiteY14" fmla="*/ 138229 h 172948"/>
                <a:gd name="connsiteX15" fmla="*/ 24970 w 104794"/>
                <a:gd name="connsiteY15" fmla="*/ 90402 h 172948"/>
                <a:gd name="connsiteX16" fmla="*/ 77747 w 104794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794" h="172948">
                  <a:moveTo>
                    <a:pt x="104897" y="49580"/>
                  </a:moveTo>
                  <a:cubicBezTo>
                    <a:pt x="104897" y="33638"/>
                    <a:pt x="100330" y="63"/>
                    <a:pt x="74449" y="63"/>
                  </a:cubicBezTo>
                  <a:cubicBezTo>
                    <a:pt x="39179" y="63"/>
                    <a:pt x="103" y="68179"/>
                    <a:pt x="103" y="123494"/>
                  </a:cubicBezTo>
                  <a:cubicBezTo>
                    <a:pt x="103" y="146200"/>
                    <a:pt x="7462" y="173012"/>
                    <a:pt x="30552" y="173012"/>
                  </a:cubicBezTo>
                  <a:cubicBezTo>
                    <a:pt x="66329" y="173012"/>
                    <a:pt x="104897" y="103687"/>
                    <a:pt x="104897" y="49580"/>
                  </a:cubicBezTo>
                  <a:close/>
                  <a:moveTo>
                    <a:pt x="27000" y="82672"/>
                  </a:moveTo>
                  <a:cubicBezTo>
                    <a:pt x="31313" y="67213"/>
                    <a:pt x="36388" y="47889"/>
                    <a:pt x="46537" y="30739"/>
                  </a:cubicBezTo>
                  <a:cubicBezTo>
                    <a:pt x="53388" y="18904"/>
                    <a:pt x="62777" y="5377"/>
                    <a:pt x="74195" y="5377"/>
                  </a:cubicBezTo>
                  <a:cubicBezTo>
                    <a:pt x="86628" y="5377"/>
                    <a:pt x="88151" y="20836"/>
                    <a:pt x="88151" y="34604"/>
                  </a:cubicBezTo>
                  <a:cubicBezTo>
                    <a:pt x="88151" y="46440"/>
                    <a:pt x="86121" y="58759"/>
                    <a:pt x="80031" y="82672"/>
                  </a:cubicBezTo>
                  <a:lnTo>
                    <a:pt x="27000" y="82672"/>
                  </a:lnTo>
                  <a:close/>
                  <a:moveTo>
                    <a:pt x="77747" y="90402"/>
                  </a:moveTo>
                  <a:cubicBezTo>
                    <a:pt x="74956" y="101513"/>
                    <a:pt x="69628" y="122045"/>
                    <a:pt x="59986" y="139436"/>
                  </a:cubicBezTo>
                  <a:cubicBezTo>
                    <a:pt x="51105" y="155862"/>
                    <a:pt x="41463" y="167698"/>
                    <a:pt x="30552" y="167698"/>
                  </a:cubicBezTo>
                  <a:cubicBezTo>
                    <a:pt x="22179" y="167698"/>
                    <a:pt x="16850" y="160693"/>
                    <a:pt x="16850" y="138229"/>
                  </a:cubicBezTo>
                  <a:cubicBezTo>
                    <a:pt x="16850" y="128084"/>
                    <a:pt x="18372" y="114074"/>
                    <a:pt x="24970" y="90402"/>
                  </a:cubicBezTo>
                  <a:lnTo>
                    <a:pt x="77747" y="90402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6B6011F9-4A5D-795E-8041-0135B2414E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285561" y="5522561"/>
              <a:ext cx="58867" cy="241548"/>
            </a:xfrm>
            <a:custGeom>
              <a:avLst/>
              <a:gdLst>
                <a:gd name="connsiteX0" fmla="*/ 58976 w 58867"/>
                <a:gd name="connsiteY0" fmla="*/ 120837 h 241548"/>
                <a:gd name="connsiteX1" fmla="*/ 42229 w 58867"/>
                <a:gd name="connsiteY1" fmla="*/ 45474 h 241548"/>
                <a:gd name="connsiteX2" fmla="*/ 2646 w 58867"/>
                <a:gd name="connsiteY2" fmla="*/ 63 h 241548"/>
                <a:gd name="connsiteX3" fmla="*/ 108 w 58867"/>
                <a:gd name="connsiteY3" fmla="*/ 2478 h 241548"/>
                <a:gd name="connsiteX4" fmla="*/ 4929 w 58867"/>
                <a:gd name="connsiteY4" fmla="*/ 8034 h 241548"/>
                <a:gd name="connsiteX5" fmla="*/ 44259 w 58867"/>
                <a:gd name="connsiteY5" fmla="*/ 120837 h 241548"/>
                <a:gd name="connsiteX6" fmla="*/ 3407 w 58867"/>
                <a:gd name="connsiteY6" fmla="*/ 235090 h 241548"/>
                <a:gd name="connsiteX7" fmla="*/ 108 w 58867"/>
                <a:gd name="connsiteY7" fmla="*/ 239196 h 241548"/>
                <a:gd name="connsiteX8" fmla="*/ 2646 w 58867"/>
                <a:gd name="connsiteY8" fmla="*/ 241612 h 241548"/>
                <a:gd name="connsiteX9" fmla="*/ 42990 w 58867"/>
                <a:gd name="connsiteY9" fmla="*/ 194510 h 241548"/>
                <a:gd name="connsiteX10" fmla="*/ 58976 w 5886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8976" y="120837"/>
                  </a:moveTo>
                  <a:cubicBezTo>
                    <a:pt x="58976" y="101996"/>
                    <a:pt x="56185" y="72769"/>
                    <a:pt x="42229" y="45474"/>
                  </a:cubicBezTo>
                  <a:cubicBezTo>
                    <a:pt x="27005" y="15763"/>
                    <a:pt x="5183" y="63"/>
                    <a:pt x="2646" y="63"/>
                  </a:cubicBezTo>
                  <a:cubicBezTo>
                    <a:pt x="1123" y="63"/>
                    <a:pt x="108" y="1029"/>
                    <a:pt x="108" y="2478"/>
                  </a:cubicBezTo>
                  <a:cubicBezTo>
                    <a:pt x="108" y="3203"/>
                    <a:pt x="108" y="3686"/>
                    <a:pt x="4929" y="8034"/>
                  </a:cubicBezTo>
                  <a:cubicBezTo>
                    <a:pt x="29796" y="31947"/>
                    <a:pt x="44259" y="70353"/>
                    <a:pt x="44259" y="120837"/>
                  </a:cubicBezTo>
                  <a:cubicBezTo>
                    <a:pt x="44259" y="162142"/>
                    <a:pt x="34870" y="204655"/>
                    <a:pt x="3407" y="235090"/>
                  </a:cubicBezTo>
                  <a:cubicBezTo>
                    <a:pt x="108" y="237988"/>
                    <a:pt x="108" y="238471"/>
                    <a:pt x="108" y="239196"/>
                  </a:cubicBezTo>
                  <a:cubicBezTo>
                    <a:pt x="108" y="240645"/>
                    <a:pt x="1123" y="241612"/>
                    <a:pt x="2646" y="241612"/>
                  </a:cubicBezTo>
                  <a:cubicBezTo>
                    <a:pt x="5183" y="241612"/>
                    <a:pt x="28020" y="225186"/>
                    <a:pt x="42990" y="194510"/>
                  </a:cubicBezTo>
                  <a:cubicBezTo>
                    <a:pt x="55931" y="167939"/>
                    <a:pt x="58976" y="141127"/>
                    <a:pt x="58976" y="120837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F1DAFC6C-5493-8F68-2500-ECD62D2E2CC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394894" y="5522561"/>
              <a:ext cx="58867" cy="241548"/>
            </a:xfrm>
            <a:custGeom>
              <a:avLst/>
              <a:gdLst>
                <a:gd name="connsiteX0" fmla="*/ 58980 w 58867"/>
                <a:gd name="connsiteY0" fmla="*/ 239196 h 241548"/>
                <a:gd name="connsiteX1" fmla="*/ 54666 w 58867"/>
                <a:gd name="connsiteY1" fmla="*/ 233882 h 241548"/>
                <a:gd name="connsiteX2" fmla="*/ 14829 w 58867"/>
                <a:gd name="connsiteY2" fmla="*/ 120837 h 241548"/>
                <a:gd name="connsiteX3" fmla="*/ 55681 w 58867"/>
                <a:gd name="connsiteY3" fmla="*/ 6585 h 241548"/>
                <a:gd name="connsiteX4" fmla="*/ 58980 w 58867"/>
                <a:gd name="connsiteY4" fmla="*/ 2478 h 241548"/>
                <a:gd name="connsiteX5" fmla="*/ 56442 w 58867"/>
                <a:gd name="connsiteY5" fmla="*/ 63 h 241548"/>
                <a:gd name="connsiteX6" fmla="*/ 16098 w 58867"/>
                <a:gd name="connsiteY6" fmla="*/ 47165 h 241548"/>
                <a:gd name="connsiteX7" fmla="*/ 112 w 58867"/>
                <a:gd name="connsiteY7" fmla="*/ 120837 h 241548"/>
                <a:gd name="connsiteX8" fmla="*/ 16859 w 58867"/>
                <a:gd name="connsiteY8" fmla="*/ 196200 h 241548"/>
                <a:gd name="connsiteX9" fmla="*/ 56442 w 58867"/>
                <a:gd name="connsiteY9" fmla="*/ 241612 h 241548"/>
                <a:gd name="connsiteX10" fmla="*/ 58980 w 5886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8980" y="239196"/>
                  </a:moveTo>
                  <a:cubicBezTo>
                    <a:pt x="58980" y="238471"/>
                    <a:pt x="58980" y="237988"/>
                    <a:pt x="54666" y="233882"/>
                  </a:cubicBezTo>
                  <a:cubicBezTo>
                    <a:pt x="22949" y="203447"/>
                    <a:pt x="14829" y="157794"/>
                    <a:pt x="14829" y="120837"/>
                  </a:cubicBezTo>
                  <a:cubicBezTo>
                    <a:pt x="14829" y="78808"/>
                    <a:pt x="24471" y="36778"/>
                    <a:pt x="55681" y="6585"/>
                  </a:cubicBezTo>
                  <a:cubicBezTo>
                    <a:pt x="58980" y="3686"/>
                    <a:pt x="58980" y="3203"/>
                    <a:pt x="58980" y="2478"/>
                  </a:cubicBezTo>
                  <a:cubicBezTo>
                    <a:pt x="58980" y="787"/>
                    <a:pt x="57965" y="63"/>
                    <a:pt x="56442" y="63"/>
                  </a:cubicBezTo>
                  <a:cubicBezTo>
                    <a:pt x="53905" y="63"/>
                    <a:pt x="31068" y="16488"/>
                    <a:pt x="16098" y="47165"/>
                  </a:cubicBezTo>
                  <a:cubicBezTo>
                    <a:pt x="3157" y="73735"/>
                    <a:pt x="112" y="100547"/>
                    <a:pt x="112" y="120837"/>
                  </a:cubicBezTo>
                  <a:cubicBezTo>
                    <a:pt x="112" y="139678"/>
                    <a:pt x="2903" y="168905"/>
                    <a:pt x="16859" y="196200"/>
                  </a:cubicBezTo>
                  <a:cubicBezTo>
                    <a:pt x="32083" y="225911"/>
                    <a:pt x="53905" y="241612"/>
                    <a:pt x="56442" y="241612"/>
                  </a:cubicBezTo>
                  <a:cubicBezTo>
                    <a:pt x="57965" y="241612"/>
                    <a:pt x="58980" y="240887"/>
                    <a:pt x="58980" y="239196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A635BB68-FB0B-055A-BB45-A6457697C64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479108" y="5596475"/>
              <a:ext cx="159601" cy="109180"/>
            </a:xfrm>
            <a:custGeom>
              <a:avLst/>
              <a:gdLst>
                <a:gd name="connsiteX0" fmla="*/ 75476 w 159601"/>
                <a:gd name="connsiteY0" fmla="*/ 63 h 109180"/>
                <a:gd name="connsiteX1" fmla="*/ 116 w 159601"/>
                <a:gd name="connsiteY1" fmla="*/ 70837 h 109180"/>
                <a:gd name="connsiteX2" fmla="*/ 47819 w 159601"/>
                <a:gd name="connsiteY2" fmla="*/ 109243 h 109180"/>
                <a:gd name="connsiteX3" fmla="*/ 121149 w 159601"/>
                <a:gd name="connsiteY3" fmla="*/ 41609 h 109180"/>
                <a:gd name="connsiteX4" fmla="*/ 117597 w 159601"/>
                <a:gd name="connsiteY4" fmla="*/ 23251 h 109180"/>
                <a:gd name="connsiteX5" fmla="*/ 141956 w 159601"/>
                <a:gd name="connsiteY5" fmla="*/ 23251 h 109180"/>
                <a:gd name="connsiteX6" fmla="*/ 154643 w 159601"/>
                <a:gd name="connsiteY6" fmla="*/ 19628 h 109180"/>
                <a:gd name="connsiteX7" fmla="*/ 159718 w 159601"/>
                <a:gd name="connsiteY7" fmla="*/ 9483 h 109180"/>
                <a:gd name="connsiteX8" fmla="*/ 146270 w 159601"/>
                <a:gd name="connsiteY8" fmla="*/ 63 h 109180"/>
                <a:gd name="connsiteX9" fmla="*/ 75476 w 159601"/>
                <a:gd name="connsiteY9" fmla="*/ 63 h 109180"/>
                <a:gd name="connsiteX10" fmla="*/ 48326 w 159601"/>
                <a:gd name="connsiteY10" fmla="*/ 100547 h 109180"/>
                <a:gd name="connsiteX11" fmla="*/ 26251 w 159601"/>
                <a:gd name="connsiteY11" fmla="*/ 79774 h 109180"/>
                <a:gd name="connsiteX12" fmla="*/ 37669 w 159601"/>
                <a:gd name="connsiteY12" fmla="*/ 38711 h 109180"/>
                <a:gd name="connsiteX13" fmla="*/ 70402 w 159601"/>
                <a:gd name="connsiteY13" fmla="*/ 23251 h 109180"/>
                <a:gd name="connsiteX14" fmla="*/ 93746 w 159601"/>
                <a:gd name="connsiteY14" fmla="*/ 40160 h 109180"/>
                <a:gd name="connsiteX15" fmla="*/ 80551 w 159601"/>
                <a:gd name="connsiteY15" fmla="*/ 83397 h 109180"/>
                <a:gd name="connsiteX16" fmla="*/ 48326 w 159601"/>
                <a:gd name="connsiteY16" fmla="*/ 100547 h 10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601" h="109180">
                  <a:moveTo>
                    <a:pt x="75476" y="63"/>
                  </a:moveTo>
                  <a:cubicBezTo>
                    <a:pt x="23206" y="63"/>
                    <a:pt x="116" y="45715"/>
                    <a:pt x="116" y="70837"/>
                  </a:cubicBezTo>
                  <a:cubicBezTo>
                    <a:pt x="116" y="96924"/>
                    <a:pt x="20669" y="109243"/>
                    <a:pt x="47819" y="109243"/>
                  </a:cubicBezTo>
                  <a:cubicBezTo>
                    <a:pt x="94253" y="109243"/>
                    <a:pt x="121149" y="75909"/>
                    <a:pt x="121149" y="41609"/>
                  </a:cubicBezTo>
                  <a:cubicBezTo>
                    <a:pt x="121149" y="35570"/>
                    <a:pt x="120134" y="29049"/>
                    <a:pt x="117597" y="23251"/>
                  </a:cubicBezTo>
                  <a:lnTo>
                    <a:pt x="141956" y="23251"/>
                  </a:lnTo>
                  <a:cubicBezTo>
                    <a:pt x="146777" y="23251"/>
                    <a:pt x="150837" y="23251"/>
                    <a:pt x="154643" y="19628"/>
                  </a:cubicBezTo>
                  <a:cubicBezTo>
                    <a:pt x="156419" y="17937"/>
                    <a:pt x="159718" y="15039"/>
                    <a:pt x="159718" y="9483"/>
                  </a:cubicBezTo>
                  <a:cubicBezTo>
                    <a:pt x="159718" y="63"/>
                    <a:pt x="150837" y="63"/>
                    <a:pt x="146270" y="63"/>
                  </a:cubicBezTo>
                  <a:lnTo>
                    <a:pt x="75476" y="63"/>
                  </a:lnTo>
                  <a:close/>
                  <a:moveTo>
                    <a:pt x="48326" y="100547"/>
                  </a:moveTo>
                  <a:cubicBezTo>
                    <a:pt x="26251" y="100547"/>
                    <a:pt x="26251" y="83639"/>
                    <a:pt x="26251" y="79774"/>
                  </a:cubicBezTo>
                  <a:cubicBezTo>
                    <a:pt x="26251" y="70595"/>
                    <a:pt x="31833" y="47648"/>
                    <a:pt x="37669" y="38711"/>
                  </a:cubicBezTo>
                  <a:cubicBezTo>
                    <a:pt x="42744" y="30498"/>
                    <a:pt x="51117" y="23251"/>
                    <a:pt x="70402" y="23251"/>
                  </a:cubicBezTo>
                  <a:cubicBezTo>
                    <a:pt x="91208" y="23251"/>
                    <a:pt x="93746" y="31464"/>
                    <a:pt x="93746" y="40160"/>
                  </a:cubicBezTo>
                  <a:cubicBezTo>
                    <a:pt x="93746" y="47406"/>
                    <a:pt x="88671" y="71561"/>
                    <a:pt x="80551" y="83397"/>
                  </a:cubicBezTo>
                  <a:cubicBezTo>
                    <a:pt x="70148" y="98373"/>
                    <a:pt x="55431" y="100547"/>
                    <a:pt x="48326" y="100547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BCAA1BA-AE67-0B51-6206-59F2893CDE7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30089" y="5630533"/>
              <a:ext cx="26896" cy="25604"/>
            </a:xfrm>
            <a:custGeom>
              <a:avLst/>
              <a:gdLst>
                <a:gd name="connsiteX0" fmla="*/ 27022 w 26896"/>
                <a:gd name="connsiteY0" fmla="*/ 12865 h 25604"/>
                <a:gd name="connsiteX1" fmla="*/ 13574 w 26896"/>
                <a:gd name="connsiteY1" fmla="*/ 63 h 25604"/>
                <a:gd name="connsiteX2" fmla="*/ 125 w 26896"/>
                <a:gd name="connsiteY2" fmla="*/ 12865 h 25604"/>
                <a:gd name="connsiteX3" fmla="*/ 13574 w 26896"/>
                <a:gd name="connsiteY3" fmla="*/ 25667 h 25604"/>
                <a:gd name="connsiteX4" fmla="*/ 27022 w 26896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25604">
                  <a:moveTo>
                    <a:pt x="27022" y="12865"/>
                  </a:moveTo>
                  <a:cubicBezTo>
                    <a:pt x="27022" y="5860"/>
                    <a:pt x="20932" y="63"/>
                    <a:pt x="13574" y="63"/>
                  </a:cubicBezTo>
                  <a:cubicBezTo>
                    <a:pt x="6215" y="63"/>
                    <a:pt x="125" y="5860"/>
                    <a:pt x="125" y="12865"/>
                  </a:cubicBezTo>
                  <a:cubicBezTo>
                    <a:pt x="125" y="19870"/>
                    <a:pt x="6215" y="25667"/>
                    <a:pt x="13574" y="25667"/>
                  </a:cubicBezTo>
                  <a:cubicBezTo>
                    <a:pt x="20932" y="25667"/>
                    <a:pt x="27022" y="19870"/>
                    <a:pt x="27022" y="12865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12E9E51A-D479-DD0D-D7C1-9DCD87B480D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45285" y="5538020"/>
              <a:ext cx="256529" cy="165702"/>
            </a:xfrm>
            <a:custGeom>
              <a:avLst/>
              <a:gdLst>
                <a:gd name="connsiteX0" fmla="*/ 128522 w 256529"/>
                <a:gd name="connsiteY0" fmla="*/ 133881 h 165702"/>
                <a:gd name="connsiteX1" fmla="*/ 67625 w 256529"/>
                <a:gd name="connsiteY1" fmla="*/ 6101 h 165702"/>
                <a:gd name="connsiteX2" fmla="*/ 56460 w 256529"/>
                <a:gd name="connsiteY2" fmla="*/ 63 h 165702"/>
                <a:gd name="connsiteX3" fmla="*/ 130 w 256529"/>
                <a:gd name="connsiteY3" fmla="*/ 63 h 165702"/>
                <a:gd name="connsiteX4" fmla="*/ 130 w 256529"/>
                <a:gd name="connsiteY4" fmla="*/ 11416 h 165702"/>
                <a:gd name="connsiteX5" fmla="*/ 27534 w 256529"/>
                <a:gd name="connsiteY5" fmla="*/ 11416 h 165702"/>
                <a:gd name="connsiteX6" fmla="*/ 27534 w 256529"/>
                <a:gd name="connsiteY6" fmla="*/ 147407 h 165702"/>
                <a:gd name="connsiteX7" fmla="*/ 20176 w 256529"/>
                <a:gd name="connsiteY7" fmla="*/ 153688 h 165702"/>
                <a:gd name="connsiteX8" fmla="*/ 6474 w 256529"/>
                <a:gd name="connsiteY8" fmla="*/ 154412 h 165702"/>
                <a:gd name="connsiteX9" fmla="*/ 130 w 256529"/>
                <a:gd name="connsiteY9" fmla="*/ 154412 h 165702"/>
                <a:gd name="connsiteX10" fmla="*/ 130 w 256529"/>
                <a:gd name="connsiteY10" fmla="*/ 165765 h 165702"/>
                <a:gd name="connsiteX11" fmla="*/ 34131 w 256529"/>
                <a:gd name="connsiteY11" fmla="*/ 165041 h 165702"/>
                <a:gd name="connsiteX12" fmla="*/ 68386 w 256529"/>
                <a:gd name="connsiteY12" fmla="*/ 165765 h 165702"/>
                <a:gd name="connsiteX13" fmla="*/ 68386 w 256529"/>
                <a:gd name="connsiteY13" fmla="*/ 154412 h 165702"/>
                <a:gd name="connsiteX14" fmla="*/ 62043 w 256529"/>
                <a:gd name="connsiteY14" fmla="*/ 154412 h 165702"/>
                <a:gd name="connsiteX15" fmla="*/ 48594 w 256529"/>
                <a:gd name="connsiteY15" fmla="*/ 153688 h 165702"/>
                <a:gd name="connsiteX16" fmla="*/ 40982 w 256529"/>
                <a:gd name="connsiteY16" fmla="*/ 147407 h 165702"/>
                <a:gd name="connsiteX17" fmla="*/ 40982 w 256529"/>
                <a:gd name="connsiteY17" fmla="*/ 14556 h 165702"/>
                <a:gd name="connsiteX18" fmla="*/ 41236 w 256529"/>
                <a:gd name="connsiteY18" fmla="*/ 14556 h 165702"/>
                <a:gd name="connsiteX19" fmla="*/ 110253 w 256529"/>
                <a:gd name="connsiteY19" fmla="*/ 159726 h 165702"/>
                <a:gd name="connsiteX20" fmla="*/ 118373 w 256529"/>
                <a:gd name="connsiteY20" fmla="*/ 165765 h 165702"/>
                <a:gd name="connsiteX21" fmla="*/ 126492 w 256529"/>
                <a:gd name="connsiteY21" fmla="*/ 159968 h 165702"/>
                <a:gd name="connsiteX22" fmla="*/ 197285 w 256529"/>
                <a:gd name="connsiteY22" fmla="*/ 11416 h 165702"/>
                <a:gd name="connsiteX23" fmla="*/ 197539 w 256529"/>
                <a:gd name="connsiteY23" fmla="*/ 11416 h 165702"/>
                <a:gd name="connsiteX24" fmla="*/ 197539 w 256529"/>
                <a:gd name="connsiteY24" fmla="*/ 154412 h 165702"/>
                <a:gd name="connsiteX25" fmla="*/ 170135 w 256529"/>
                <a:gd name="connsiteY25" fmla="*/ 154412 h 165702"/>
                <a:gd name="connsiteX26" fmla="*/ 170135 w 256529"/>
                <a:gd name="connsiteY26" fmla="*/ 165765 h 165702"/>
                <a:gd name="connsiteX27" fmla="*/ 213271 w 256529"/>
                <a:gd name="connsiteY27" fmla="*/ 165041 h 165702"/>
                <a:gd name="connsiteX28" fmla="*/ 256660 w 256529"/>
                <a:gd name="connsiteY28" fmla="*/ 165765 h 165702"/>
                <a:gd name="connsiteX29" fmla="*/ 256660 w 256529"/>
                <a:gd name="connsiteY29" fmla="*/ 154412 h 165702"/>
                <a:gd name="connsiteX30" fmla="*/ 229256 w 256529"/>
                <a:gd name="connsiteY30" fmla="*/ 154412 h 165702"/>
                <a:gd name="connsiteX31" fmla="*/ 229256 w 256529"/>
                <a:gd name="connsiteY31" fmla="*/ 11416 h 165702"/>
                <a:gd name="connsiteX32" fmla="*/ 256660 w 256529"/>
                <a:gd name="connsiteY32" fmla="*/ 11416 h 165702"/>
                <a:gd name="connsiteX33" fmla="*/ 256660 w 256529"/>
                <a:gd name="connsiteY33" fmla="*/ 63 h 165702"/>
                <a:gd name="connsiteX34" fmla="*/ 200584 w 256529"/>
                <a:gd name="connsiteY34" fmla="*/ 63 h 165702"/>
                <a:gd name="connsiteX35" fmla="*/ 189419 w 256529"/>
                <a:gd name="connsiteY35" fmla="*/ 6101 h 165702"/>
                <a:gd name="connsiteX36" fmla="*/ 128522 w 256529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529" h="165702">
                  <a:moveTo>
                    <a:pt x="128522" y="133881"/>
                  </a:moveTo>
                  <a:lnTo>
                    <a:pt x="67625" y="6101"/>
                  </a:lnTo>
                  <a:cubicBezTo>
                    <a:pt x="64834" y="63"/>
                    <a:pt x="62043" y="63"/>
                    <a:pt x="56460" y="63"/>
                  </a:cubicBezTo>
                  <a:lnTo>
                    <a:pt x="130" y="63"/>
                  </a:lnTo>
                  <a:lnTo>
                    <a:pt x="130" y="11416"/>
                  </a:lnTo>
                  <a:lnTo>
                    <a:pt x="27534" y="11416"/>
                  </a:lnTo>
                  <a:lnTo>
                    <a:pt x="27534" y="147407"/>
                  </a:lnTo>
                  <a:cubicBezTo>
                    <a:pt x="27534" y="152722"/>
                    <a:pt x="27280" y="152963"/>
                    <a:pt x="20176" y="153688"/>
                  </a:cubicBezTo>
                  <a:cubicBezTo>
                    <a:pt x="14086" y="154412"/>
                    <a:pt x="13579" y="154412"/>
                    <a:pt x="6474" y="154412"/>
                  </a:cubicBezTo>
                  <a:lnTo>
                    <a:pt x="130" y="154412"/>
                  </a:lnTo>
                  <a:lnTo>
                    <a:pt x="130" y="165765"/>
                  </a:lnTo>
                  <a:cubicBezTo>
                    <a:pt x="9772" y="165041"/>
                    <a:pt x="24236" y="165041"/>
                    <a:pt x="34131" y="165041"/>
                  </a:cubicBezTo>
                  <a:cubicBezTo>
                    <a:pt x="44788" y="165041"/>
                    <a:pt x="57983" y="165041"/>
                    <a:pt x="68386" y="165765"/>
                  </a:cubicBezTo>
                  <a:lnTo>
                    <a:pt x="68386" y="154412"/>
                  </a:lnTo>
                  <a:lnTo>
                    <a:pt x="62043" y="154412"/>
                  </a:lnTo>
                  <a:cubicBezTo>
                    <a:pt x="57475" y="154412"/>
                    <a:pt x="53162" y="154171"/>
                    <a:pt x="48594" y="153688"/>
                  </a:cubicBezTo>
                  <a:cubicBezTo>
                    <a:pt x="41236" y="152963"/>
                    <a:pt x="40982" y="152722"/>
                    <a:pt x="40982" y="147407"/>
                  </a:cubicBezTo>
                  <a:lnTo>
                    <a:pt x="40982" y="14556"/>
                  </a:lnTo>
                  <a:lnTo>
                    <a:pt x="41236" y="14556"/>
                  </a:lnTo>
                  <a:lnTo>
                    <a:pt x="110253" y="159726"/>
                  </a:lnTo>
                  <a:cubicBezTo>
                    <a:pt x="112537" y="164557"/>
                    <a:pt x="115582" y="165765"/>
                    <a:pt x="118373" y="165765"/>
                  </a:cubicBezTo>
                  <a:cubicBezTo>
                    <a:pt x="123447" y="165765"/>
                    <a:pt x="125477" y="162142"/>
                    <a:pt x="126492" y="159968"/>
                  </a:cubicBezTo>
                  <a:lnTo>
                    <a:pt x="197285" y="11416"/>
                  </a:lnTo>
                  <a:lnTo>
                    <a:pt x="197539" y="11416"/>
                  </a:lnTo>
                  <a:lnTo>
                    <a:pt x="197539" y="154412"/>
                  </a:lnTo>
                  <a:lnTo>
                    <a:pt x="170135" y="154412"/>
                  </a:lnTo>
                  <a:lnTo>
                    <a:pt x="170135" y="165765"/>
                  </a:lnTo>
                  <a:cubicBezTo>
                    <a:pt x="179270" y="165041"/>
                    <a:pt x="202868" y="165041"/>
                    <a:pt x="213271" y="165041"/>
                  </a:cubicBezTo>
                  <a:cubicBezTo>
                    <a:pt x="223674" y="165041"/>
                    <a:pt x="247526" y="165041"/>
                    <a:pt x="256660" y="165765"/>
                  </a:cubicBezTo>
                  <a:lnTo>
                    <a:pt x="256660" y="154412"/>
                  </a:lnTo>
                  <a:lnTo>
                    <a:pt x="229256" y="154412"/>
                  </a:lnTo>
                  <a:lnTo>
                    <a:pt x="229256" y="11416"/>
                  </a:lnTo>
                  <a:lnTo>
                    <a:pt x="256660" y="11416"/>
                  </a:lnTo>
                  <a:lnTo>
                    <a:pt x="256660" y="63"/>
                  </a:lnTo>
                  <a:lnTo>
                    <a:pt x="200584" y="63"/>
                  </a:lnTo>
                  <a:cubicBezTo>
                    <a:pt x="195002" y="63"/>
                    <a:pt x="192211" y="63"/>
                    <a:pt x="189419" y="6101"/>
                  </a:cubicBezTo>
                  <a:lnTo>
                    <a:pt x="128522" y="133881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2548F9EC-098C-FC94-1E69-DCFD681CB10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126595" y="5522561"/>
              <a:ext cx="58867" cy="241548"/>
            </a:xfrm>
            <a:custGeom>
              <a:avLst/>
              <a:gdLst>
                <a:gd name="connsiteX0" fmla="*/ 59009 w 58867"/>
                <a:gd name="connsiteY0" fmla="*/ 120837 h 241548"/>
                <a:gd name="connsiteX1" fmla="*/ 42262 w 58867"/>
                <a:gd name="connsiteY1" fmla="*/ 45474 h 241548"/>
                <a:gd name="connsiteX2" fmla="*/ 2679 w 58867"/>
                <a:gd name="connsiteY2" fmla="*/ 63 h 241548"/>
                <a:gd name="connsiteX3" fmla="*/ 141 w 58867"/>
                <a:gd name="connsiteY3" fmla="*/ 2478 h 241548"/>
                <a:gd name="connsiteX4" fmla="*/ 4962 w 58867"/>
                <a:gd name="connsiteY4" fmla="*/ 8034 h 241548"/>
                <a:gd name="connsiteX5" fmla="*/ 44292 w 58867"/>
                <a:gd name="connsiteY5" fmla="*/ 120837 h 241548"/>
                <a:gd name="connsiteX6" fmla="*/ 3440 w 58867"/>
                <a:gd name="connsiteY6" fmla="*/ 235090 h 241548"/>
                <a:gd name="connsiteX7" fmla="*/ 141 w 58867"/>
                <a:gd name="connsiteY7" fmla="*/ 239196 h 241548"/>
                <a:gd name="connsiteX8" fmla="*/ 2679 w 58867"/>
                <a:gd name="connsiteY8" fmla="*/ 241612 h 241548"/>
                <a:gd name="connsiteX9" fmla="*/ 43023 w 58867"/>
                <a:gd name="connsiteY9" fmla="*/ 194510 h 241548"/>
                <a:gd name="connsiteX10" fmla="*/ 59009 w 5886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9009" y="120837"/>
                  </a:moveTo>
                  <a:cubicBezTo>
                    <a:pt x="59009" y="101996"/>
                    <a:pt x="56218" y="72769"/>
                    <a:pt x="42262" y="45474"/>
                  </a:cubicBezTo>
                  <a:cubicBezTo>
                    <a:pt x="27038" y="15763"/>
                    <a:pt x="5216" y="63"/>
                    <a:pt x="2679" y="63"/>
                  </a:cubicBezTo>
                  <a:cubicBezTo>
                    <a:pt x="1156" y="63"/>
                    <a:pt x="141" y="1029"/>
                    <a:pt x="141" y="2478"/>
                  </a:cubicBezTo>
                  <a:cubicBezTo>
                    <a:pt x="141" y="3203"/>
                    <a:pt x="141" y="3686"/>
                    <a:pt x="4962" y="8034"/>
                  </a:cubicBezTo>
                  <a:cubicBezTo>
                    <a:pt x="29829" y="31947"/>
                    <a:pt x="44292" y="70353"/>
                    <a:pt x="44292" y="120837"/>
                  </a:cubicBezTo>
                  <a:cubicBezTo>
                    <a:pt x="44292" y="162142"/>
                    <a:pt x="34903" y="204655"/>
                    <a:pt x="3440" y="235090"/>
                  </a:cubicBezTo>
                  <a:cubicBezTo>
                    <a:pt x="141" y="237988"/>
                    <a:pt x="141" y="238471"/>
                    <a:pt x="141" y="239196"/>
                  </a:cubicBezTo>
                  <a:cubicBezTo>
                    <a:pt x="141" y="240645"/>
                    <a:pt x="1156" y="241612"/>
                    <a:pt x="2679" y="241612"/>
                  </a:cubicBezTo>
                  <a:cubicBezTo>
                    <a:pt x="5216" y="241612"/>
                    <a:pt x="28053" y="225186"/>
                    <a:pt x="43023" y="194510"/>
                  </a:cubicBezTo>
                  <a:cubicBezTo>
                    <a:pt x="55964" y="167939"/>
                    <a:pt x="59009" y="141127"/>
                    <a:pt x="59009" y="120837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2AD8EFAE-EAFE-A063-FCCB-06ABCCEB87D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21212" y="5538745"/>
              <a:ext cx="181169" cy="170291"/>
            </a:xfrm>
            <a:custGeom>
              <a:avLst/>
              <a:gdLst>
                <a:gd name="connsiteX0" fmla="*/ 84894 w 181169"/>
                <a:gd name="connsiteY0" fmla="*/ 16730 h 170291"/>
                <a:gd name="connsiteX1" fmla="*/ 91999 w 181169"/>
                <a:gd name="connsiteY1" fmla="*/ 7792 h 170291"/>
                <a:gd name="connsiteX2" fmla="*/ 107477 w 181169"/>
                <a:gd name="connsiteY2" fmla="*/ 7551 h 170291"/>
                <a:gd name="connsiteX3" fmla="*/ 153657 w 181169"/>
                <a:gd name="connsiteY3" fmla="*/ 31464 h 170291"/>
                <a:gd name="connsiteX4" fmla="*/ 139701 w 181169"/>
                <a:gd name="connsiteY4" fmla="*/ 65764 h 170291"/>
                <a:gd name="connsiteX5" fmla="*/ 96820 w 181169"/>
                <a:gd name="connsiteY5" fmla="*/ 79774 h 170291"/>
                <a:gd name="connsiteX6" fmla="*/ 68401 w 181169"/>
                <a:gd name="connsiteY6" fmla="*/ 79774 h 170291"/>
                <a:gd name="connsiteX7" fmla="*/ 84894 w 181169"/>
                <a:gd name="connsiteY7" fmla="*/ 16730 h 170291"/>
                <a:gd name="connsiteX8" fmla="*/ 121432 w 181169"/>
                <a:gd name="connsiteY8" fmla="*/ 82914 h 170291"/>
                <a:gd name="connsiteX9" fmla="*/ 177255 w 181169"/>
                <a:gd name="connsiteY9" fmla="*/ 36295 h 170291"/>
                <a:gd name="connsiteX10" fmla="*/ 121179 w 181169"/>
                <a:gd name="connsiteY10" fmla="*/ 63 h 170291"/>
                <a:gd name="connsiteX11" fmla="*/ 48863 w 181169"/>
                <a:gd name="connsiteY11" fmla="*/ 63 h 170291"/>
                <a:gd name="connsiteX12" fmla="*/ 41505 w 181169"/>
                <a:gd name="connsiteY12" fmla="*/ 4894 h 170291"/>
                <a:gd name="connsiteX13" fmla="*/ 48609 w 181169"/>
                <a:gd name="connsiteY13" fmla="*/ 7551 h 170291"/>
                <a:gd name="connsiteX14" fmla="*/ 58251 w 181169"/>
                <a:gd name="connsiteY14" fmla="*/ 8034 h 170291"/>
                <a:gd name="connsiteX15" fmla="*/ 65102 w 181169"/>
                <a:gd name="connsiteY15" fmla="*/ 11899 h 170291"/>
                <a:gd name="connsiteX16" fmla="*/ 64087 w 181169"/>
                <a:gd name="connsiteY16" fmla="*/ 16488 h 170291"/>
                <a:gd name="connsiteX17" fmla="*/ 30086 w 181169"/>
                <a:gd name="connsiteY17" fmla="*/ 146200 h 170291"/>
                <a:gd name="connsiteX18" fmla="*/ 6996 w 181169"/>
                <a:gd name="connsiteY18" fmla="*/ 157553 h 170291"/>
                <a:gd name="connsiteX19" fmla="*/ 145 w 181169"/>
                <a:gd name="connsiteY19" fmla="*/ 162384 h 170291"/>
                <a:gd name="connsiteX20" fmla="*/ 3697 w 181169"/>
                <a:gd name="connsiteY20" fmla="*/ 165041 h 170291"/>
                <a:gd name="connsiteX21" fmla="*/ 35669 w 181169"/>
                <a:gd name="connsiteY21" fmla="*/ 164316 h 170291"/>
                <a:gd name="connsiteX22" fmla="*/ 67893 w 181169"/>
                <a:gd name="connsiteY22" fmla="*/ 165041 h 170291"/>
                <a:gd name="connsiteX23" fmla="*/ 72968 w 181169"/>
                <a:gd name="connsiteY23" fmla="*/ 160210 h 170291"/>
                <a:gd name="connsiteX24" fmla="*/ 65863 w 181169"/>
                <a:gd name="connsiteY24" fmla="*/ 157553 h 170291"/>
                <a:gd name="connsiteX25" fmla="*/ 49370 w 181169"/>
                <a:gd name="connsiteY25" fmla="*/ 153205 h 170291"/>
                <a:gd name="connsiteX26" fmla="*/ 50132 w 181169"/>
                <a:gd name="connsiteY26" fmla="*/ 149098 h 170291"/>
                <a:gd name="connsiteX27" fmla="*/ 66878 w 181169"/>
                <a:gd name="connsiteY27" fmla="*/ 85088 h 170291"/>
                <a:gd name="connsiteX28" fmla="*/ 97073 w 181169"/>
                <a:gd name="connsiteY28" fmla="*/ 85088 h 170291"/>
                <a:gd name="connsiteX29" fmla="*/ 124731 w 181169"/>
                <a:gd name="connsiteY29" fmla="*/ 107069 h 170291"/>
                <a:gd name="connsiteX30" fmla="*/ 121179 w 181169"/>
                <a:gd name="connsiteY30" fmla="*/ 123736 h 170291"/>
                <a:gd name="connsiteX31" fmla="*/ 117119 w 181169"/>
                <a:gd name="connsiteY31" fmla="*/ 144267 h 170291"/>
                <a:gd name="connsiteX32" fmla="*/ 150866 w 181169"/>
                <a:gd name="connsiteY32" fmla="*/ 170355 h 170291"/>
                <a:gd name="connsiteX33" fmla="*/ 181315 w 181169"/>
                <a:gd name="connsiteY33" fmla="*/ 142577 h 170291"/>
                <a:gd name="connsiteX34" fmla="*/ 178270 w 181169"/>
                <a:gd name="connsiteY34" fmla="*/ 139678 h 170291"/>
                <a:gd name="connsiteX35" fmla="*/ 174971 w 181169"/>
                <a:gd name="connsiteY35" fmla="*/ 143060 h 170291"/>
                <a:gd name="connsiteX36" fmla="*/ 151881 w 181169"/>
                <a:gd name="connsiteY36" fmla="*/ 165041 h 170291"/>
                <a:gd name="connsiteX37" fmla="*/ 141731 w 181169"/>
                <a:gd name="connsiteY37" fmla="*/ 150306 h 170291"/>
                <a:gd name="connsiteX38" fmla="*/ 144269 w 181169"/>
                <a:gd name="connsiteY38" fmla="*/ 122770 h 170291"/>
                <a:gd name="connsiteX39" fmla="*/ 145284 w 181169"/>
                <a:gd name="connsiteY39" fmla="*/ 111417 h 170291"/>
                <a:gd name="connsiteX40" fmla="*/ 121432 w 181169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169" h="170291">
                  <a:moveTo>
                    <a:pt x="84894" y="16730"/>
                  </a:moveTo>
                  <a:cubicBezTo>
                    <a:pt x="86416" y="10932"/>
                    <a:pt x="87178" y="8517"/>
                    <a:pt x="91999" y="7792"/>
                  </a:cubicBezTo>
                  <a:cubicBezTo>
                    <a:pt x="94282" y="7551"/>
                    <a:pt x="102402" y="7551"/>
                    <a:pt x="107477" y="7551"/>
                  </a:cubicBezTo>
                  <a:cubicBezTo>
                    <a:pt x="125492" y="7551"/>
                    <a:pt x="153657" y="7551"/>
                    <a:pt x="153657" y="31464"/>
                  </a:cubicBezTo>
                  <a:cubicBezTo>
                    <a:pt x="153657" y="39677"/>
                    <a:pt x="149597" y="56344"/>
                    <a:pt x="139701" y="65764"/>
                  </a:cubicBezTo>
                  <a:cubicBezTo>
                    <a:pt x="133104" y="72044"/>
                    <a:pt x="119656" y="79774"/>
                    <a:pt x="96820" y="79774"/>
                  </a:cubicBezTo>
                  <a:lnTo>
                    <a:pt x="68401" y="79774"/>
                  </a:lnTo>
                  <a:lnTo>
                    <a:pt x="84894" y="16730"/>
                  </a:lnTo>
                  <a:close/>
                  <a:moveTo>
                    <a:pt x="121432" y="82914"/>
                  </a:moveTo>
                  <a:cubicBezTo>
                    <a:pt x="147060" y="77600"/>
                    <a:pt x="177255" y="60691"/>
                    <a:pt x="177255" y="36295"/>
                  </a:cubicBezTo>
                  <a:cubicBezTo>
                    <a:pt x="177255" y="15522"/>
                    <a:pt x="154418" y="63"/>
                    <a:pt x="121179" y="63"/>
                  </a:cubicBezTo>
                  <a:lnTo>
                    <a:pt x="48863" y="63"/>
                  </a:lnTo>
                  <a:cubicBezTo>
                    <a:pt x="43788" y="63"/>
                    <a:pt x="41505" y="63"/>
                    <a:pt x="41505" y="4894"/>
                  </a:cubicBezTo>
                  <a:cubicBezTo>
                    <a:pt x="41505" y="7551"/>
                    <a:pt x="43788" y="7551"/>
                    <a:pt x="48609" y="7551"/>
                  </a:cubicBezTo>
                  <a:cubicBezTo>
                    <a:pt x="49117" y="7551"/>
                    <a:pt x="53938" y="7551"/>
                    <a:pt x="58251" y="8034"/>
                  </a:cubicBezTo>
                  <a:cubicBezTo>
                    <a:pt x="62819" y="8517"/>
                    <a:pt x="65102" y="8759"/>
                    <a:pt x="65102" y="11899"/>
                  </a:cubicBezTo>
                  <a:cubicBezTo>
                    <a:pt x="65102" y="12865"/>
                    <a:pt x="64849" y="13589"/>
                    <a:pt x="64087" y="16488"/>
                  </a:cubicBezTo>
                  <a:lnTo>
                    <a:pt x="30086" y="146200"/>
                  </a:lnTo>
                  <a:cubicBezTo>
                    <a:pt x="27549" y="155620"/>
                    <a:pt x="27041" y="157553"/>
                    <a:pt x="6996" y="157553"/>
                  </a:cubicBezTo>
                  <a:cubicBezTo>
                    <a:pt x="2429" y="157553"/>
                    <a:pt x="145" y="157553"/>
                    <a:pt x="145" y="162384"/>
                  </a:cubicBezTo>
                  <a:cubicBezTo>
                    <a:pt x="145" y="165041"/>
                    <a:pt x="3190" y="165041"/>
                    <a:pt x="3697" y="165041"/>
                  </a:cubicBezTo>
                  <a:cubicBezTo>
                    <a:pt x="10802" y="165041"/>
                    <a:pt x="28564" y="164316"/>
                    <a:pt x="35669" y="164316"/>
                  </a:cubicBezTo>
                  <a:cubicBezTo>
                    <a:pt x="42773" y="164316"/>
                    <a:pt x="60789" y="165041"/>
                    <a:pt x="67893" y="165041"/>
                  </a:cubicBezTo>
                  <a:cubicBezTo>
                    <a:pt x="69923" y="165041"/>
                    <a:pt x="72968" y="165041"/>
                    <a:pt x="72968" y="160210"/>
                  </a:cubicBezTo>
                  <a:cubicBezTo>
                    <a:pt x="72968" y="157553"/>
                    <a:pt x="70685" y="157553"/>
                    <a:pt x="65863" y="157553"/>
                  </a:cubicBezTo>
                  <a:cubicBezTo>
                    <a:pt x="56475" y="157553"/>
                    <a:pt x="49370" y="157553"/>
                    <a:pt x="49370" y="153205"/>
                  </a:cubicBezTo>
                  <a:cubicBezTo>
                    <a:pt x="49370" y="151755"/>
                    <a:pt x="49878" y="150548"/>
                    <a:pt x="50132" y="149098"/>
                  </a:cubicBezTo>
                  <a:lnTo>
                    <a:pt x="66878" y="85088"/>
                  </a:lnTo>
                  <a:lnTo>
                    <a:pt x="97073" y="85088"/>
                  </a:lnTo>
                  <a:cubicBezTo>
                    <a:pt x="120164" y="85088"/>
                    <a:pt x="124731" y="98615"/>
                    <a:pt x="124731" y="107069"/>
                  </a:cubicBezTo>
                  <a:cubicBezTo>
                    <a:pt x="124731" y="110692"/>
                    <a:pt x="122701" y="118180"/>
                    <a:pt x="121179" y="123736"/>
                  </a:cubicBezTo>
                  <a:cubicBezTo>
                    <a:pt x="119402" y="130499"/>
                    <a:pt x="117119" y="139436"/>
                    <a:pt x="117119" y="144267"/>
                  </a:cubicBezTo>
                  <a:cubicBezTo>
                    <a:pt x="117119" y="170355"/>
                    <a:pt x="147567" y="170355"/>
                    <a:pt x="150866" y="170355"/>
                  </a:cubicBezTo>
                  <a:cubicBezTo>
                    <a:pt x="172434" y="170355"/>
                    <a:pt x="181315" y="145958"/>
                    <a:pt x="181315" y="142577"/>
                  </a:cubicBezTo>
                  <a:cubicBezTo>
                    <a:pt x="181315" y="139678"/>
                    <a:pt x="178523" y="139678"/>
                    <a:pt x="178270" y="139678"/>
                  </a:cubicBezTo>
                  <a:cubicBezTo>
                    <a:pt x="175986" y="139678"/>
                    <a:pt x="175479" y="141369"/>
                    <a:pt x="174971" y="143060"/>
                  </a:cubicBezTo>
                  <a:cubicBezTo>
                    <a:pt x="168628" y="160934"/>
                    <a:pt x="157717" y="165041"/>
                    <a:pt x="151881" y="165041"/>
                  </a:cubicBezTo>
                  <a:cubicBezTo>
                    <a:pt x="143508" y="165041"/>
                    <a:pt x="141731" y="159726"/>
                    <a:pt x="141731" y="150306"/>
                  </a:cubicBezTo>
                  <a:cubicBezTo>
                    <a:pt x="141731" y="142818"/>
                    <a:pt x="143254" y="130499"/>
                    <a:pt x="144269" y="122770"/>
                  </a:cubicBezTo>
                  <a:cubicBezTo>
                    <a:pt x="144776" y="119388"/>
                    <a:pt x="145284" y="114798"/>
                    <a:pt x="145284" y="111417"/>
                  </a:cubicBezTo>
                  <a:cubicBezTo>
                    <a:pt x="145284" y="92817"/>
                    <a:pt x="128283" y="85329"/>
                    <a:pt x="121432" y="82914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8D425E4-7850-CDFA-669E-807A75CDC46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18041" y="5541500"/>
              <a:ext cx="70869" cy="76256"/>
            </a:xfrm>
            <a:custGeom>
              <a:avLst/>
              <a:gdLst>
                <a:gd name="connsiteX0" fmla="*/ 64095 w 70869"/>
                <a:gd name="connsiteY0" fmla="*/ 11050 h 76256"/>
                <a:gd name="connsiteX1" fmla="*/ 56635 w 70869"/>
                <a:gd name="connsiteY1" fmla="*/ 18997 h 76256"/>
                <a:gd name="connsiteX2" fmla="*/ 62496 w 70869"/>
                <a:gd name="connsiteY2" fmla="*/ 24407 h 76256"/>
                <a:gd name="connsiteX3" fmla="*/ 71022 w 70869"/>
                <a:gd name="connsiteY3" fmla="*/ 14769 h 76256"/>
                <a:gd name="connsiteX4" fmla="*/ 47399 w 70869"/>
                <a:gd name="connsiteY4" fmla="*/ 59 h 76256"/>
                <a:gd name="connsiteX5" fmla="*/ 14717 w 70869"/>
                <a:gd name="connsiteY5" fmla="*/ 24745 h 76256"/>
                <a:gd name="connsiteX6" fmla="*/ 20934 w 70869"/>
                <a:gd name="connsiteY6" fmla="*/ 37089 h 76256"/>
                <a:gd name="connsiteX7" fmla="*/ 41005 w 70869"/>
                <a:gd name="connsiteY7" fmla="*/ 43176 h 76256"/>
                <a:gd name="connsiteX8" fmla="*/ 56102 w 70869"/>
                <a:gd name="connsiteY8" fmla="*/ 54335 h 76256"/>
                <a:gd name="connsiteX9" fmla="*/ 46688 w 70869"/>
                <a:gd name="connsiteY9" fmla="*/ 67862 h 76256"/>
                <a:gd name="connsiteX10" fmla="*/ 28927 w 70869"/>
                <a:gd name="connsiteY10" fmla="*/ 71582 h 76256"/>
                <a:gd name="connsiteX11" fmla="*/ 7613 w 70869"/>
                <a:gd name="connsiteY11" fmla="*/ 64480 h 76256"/>
                <a:gd name="connsiteX12" fmla="*/ 17382 w 70869"/>
                <a:gd name="connsiteY12" fmla="*/ 54842 h 76256"/>
                <a:gd name="connsiteX13" fmla="*/ 10455 w 70869"/>
                <a:gd name="connsiteY13" fmla="*/ 48586 h 76256"/>
                <a:gd name="connsiteX14" fmla="*/ 153 w 70869"/>
                <a:gd name="connsiteY14" fmla="*/ 59915 h 76256"/>
                <a:gd name="connsiteX15" fmla="*/ 28749 w 70869"/>
                <a:gd name="connsiteY15" fmla="*/ 76316 h 76256"/>
                <a:gd name="connsiteX16" fmla="*/ 67470 w 70869"/>
                <a:gd name="connsiteY16" fmla="*/ 48417 h 76256"/>
                <a:gd name="connsiteX17" fmla="*/ 42959 w 70869"/>
                <a:gd name="connsiteY17" fmla="*/ 28634 h 76256"/>
                <a:gd name="connsiteX18" fmla="*/ 35854 w 70869"/>
                <a:gd name="connsiteY18" fmla="*/ 27282 h 76256"/>
                <a:gd name="connsiteX19" fmla="*/ 26085 w 70869"/>
                <a:gd name="connsiteY19" fmla="*/ 18827 h 76256"/>
                <a:gd name="connsiteX20" fmla="*/ 33190 w 70869"/>
                <a:gd name="connsiteY20" fmla="*/ 8006 h 76256"/>
                <a:gd name="connsiteX21" fmla="*/ 47221 w 70869"/>
                <a:gd name="connsiteY21" fmla="*/ 4794 h 76256"/>
                <a:gd name="connsiteX22" fmla="*/ 64095 w 70869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869" h="76256">
                  <a:moveTo>
                    <a:pt x="64095" y="11050"/>
                  </a:moveTo>
                  <a:cubicBezTo>
                    <a:pt x="59477" y="12064"/>
                    <a:pt x="56635" y="15615"/>
                    <a:pt x="56635" y="18997"/>
                  </a:cubicBezTo>
                  <a:cubicBezTo>
                    <a:pt x="56635" y="22885"/>
                    <a:pt x="60187" y="24407"/>
                    <a:pt x="62496" y="24407"/>
                  </a:cubicBezTo>
                  <a:cubicBezTo>
                    <a:pt x="64273" y="24407"/>
                    <a:pt x="71022" y="23393"/>
                    <a:pt x="71022" y="14769"/>
                  </a:cubicBezTo>
                  <a:cubicBezTo>
                    <a:pt x="71022" y="3779"/>
                    <a:pt x="58234" y="59"/>
                    <a:pt x="47399" y="59"/>
                  </a:cubicBezTo>
                  <a:cubicBezTo>
                    <a:pt x="19691" y="59"/>
                    <a:pt x="14717" y="19504"/>
                    <a:pt x="14717" y="24745"/>
                  </a:cubicBezTo>
                  <a:cubicBezTo>
                    <a:pt x="14717" y="31002"/>
                    <a:pt x="18447" y="35060"/>
                    <a:pt x="20934" y="37089"/>
                  </a:cubicBezTo>
                  <a:cubicBezTo>
                    <a:pt x="25552" y="40470"/>
                    <a:pt x="28749" y="41147"/>
                    <a:pt x="41005" y="43176"/>
                  </a:cubicBezTo>
                  <a:cubicBezTo>
                    <a:pt x="44735" y="43852"/>
                    <a:pt x="56102" y="45881"/>
                    <a:pt x="56102" y="54335"/>
                  </a:cubicBezTo>
                  <a:cubicBezTo>
                    <a:pt x="56102" y="57210"/>
                    <a:pt x="54148" y="63635"/>
                    <a:pt x="46688" y="67862"/>
                  </a:cubicBezTo>
                  <a:cubicBezTo>
                    <a:pt x="39761" y="71582"/>
                    <a:pt x="31058" y="71582"/>
                    <a:pt x="28927" y="71582"/>
                  </a:cubicBezTo>
                  <a:cubicBezTo>
                    <a:pt x="21822" y="71582"/>
                    <a:pt x="11698" y="70060"/>
                    <a:pt x="7613" y="64480"/>
                  </a:cubicBezTo>
                  <a:cubicBezTo>
                    <a:pt x="13474" y="63804"/>
                    <a:pt x="17382" y="59577"/>
                    <a:pt x="17382" y="54842"/>
                  </a:cubicBezTo>
                  <a:cubicBezTo>
                    <a:pt x="17382" y="50615"/>
                    <a:pt x="14185" y="48586"/>
                    <a:pt x="10455" y="48586"/>
                  </a:cubicBezTo>
                  <a:cubicBezTo>
                    <a:pt x="5304" y="48586"/>
                    <a:pt x="153" y="52475"/>
                    <a:pt x="153" y="59915"/>
                  </a:cubicBezTo>
                  <a:cubicBezTo>
                    <a:pt x="153" y="70060"/>
                    <a:pt x="11520" y="76316"/>
                    <a:pt x="28749" y="76316"/>
                  </a:cubicBezTo>
                  <a:cubicBezTo>
                    <a:pt x="61431" y="76316"/>
                    <a:pt x="67470" y="55012"/>
                    <a:pt x="67470" y="48417"/>
                  </a:cubicBezTo>
                  <a:cubicBezTo>
                    <a:pt x="67470" y="32861"/>
                    <a:pt x="49530" y="29818"/>
                    <a:pt x="42959" y="28634"/>
                  </a:cubicBezTo>
                  <a:cubicBezTo>
                    <a:pt x="41360" y="28296"/>
                    <a:pt x="36920" y="27620"/>
                    <a:pt x="35854" y="27282"/>
                  </a:cubicBezTo>
                  <a:cubicBezTo>
                    <a:pt x="29282" y="26098"/>
                    <a:pt x="26085" y="22547"/>
                    <a:pt x="26085" y="18827"/>
                  </a:cubicBezTo>
                  <a:cubicBezTo>
                    <a:pt x="26085" y="14939"/>
                    <a:pt x="29282" y="10373"/>
                    <a:pt x="33190" y="8006"/>
                  </a:cubicBezTo>
                  <a:cubicBezTo>
                    <a:pt x="37985" y="5132"/>
                    <a:pt x="44202" y="4794"/>
                    <a:pt x="47221" y="4794"/>
                  </a:cubicBezTo>
                  <a:cubicBezTo>
                    <a:pt x="50951" y="4794"/>
                    <a:pt x="60187" y="5301"/>
                    <a:pt x="64095" y="11050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9F01A612-0EDC-FD8C-A2D3-5AAEC2506A8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39006" y="5522561"/>
              <a:ext cx="58867" cy="241548"/>
            </a:xfrm>
            <a:custGeom>
              <a:avLst/>
              <a:gdLst>
                <a:gd name="connsiteX0" fmla="*/ 59024 w 58867"/>
                <a:gd name="connsiteY0" fmla="*/ 239196 h 241548"/>
                <a:gd name="connsiteX1" fmla="*/ 54711 w 58867"/>
                <a:gd name="connsiteY1" fmla="*/ 233882 h 241548"/>
                <a:gd name="connsiteX2" fmla="*/ 14874 w 58867"/>
                <a:gd name="connsiteY2" fmla="*/ 120837 h 241548"/>
                <a:gd name="connsiteX3" fmla="*/ 55726 w 58867"/>
                <a:gd name="connsiteY3" fmla="*/ 6585 h 241548"/>
                <a:gd name="connsiteX4" fmla="*/ 59024 w 58867"/>
                <a:gd name="connsiteY4" fmla="*/ 2478 h 241548"/>
                <a:gd name="connsiteX5" fmla="*/ 56487 w 58867"/>
                <a:gd name="connsiteY5" fmla="*/ 63 h 241548"/>
                <a:gd name="connsiteX6" fmla="*/ 16143 w 58867"/>
                <a:gd name="connsiteY6" fmla="*/ 47165 h 241548"/>
                <a:gd name="connsiteX7" fmla="*/ 157 w 58867"/>
                <a:gd name="connsiteY7" fmla="*/ 120837 h 241548"/>
                <a:gd name="connsiteX8" fmla="*/ 16904 w 58867"/>
                <a:gd name="connsiteY8" fmla="*/ 196200 h 241548"/>
                <a:gd name="connsiteX9" fmla="*/ 56487 w 58867"/>
                <a:gd name="connsiteY9" fmla="*/ 241612 h 241548"/>
                <a:gd name="connsiteX10" fmla="*/ 59024 w 5886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9024" y="239196"/>
                  </a:moveTo>
                  <a:cubicBezTo>
                    <a:pt x="59024" y="238471"/>
                    <a:pt x="59024" y="237988"/>
                    <a:pt x="54711" y="233882"/>
                  </a:cubicBezTo>
                  <a:cubicBezTo>
                    <a:pt x="22994" y="203447"/>
                    <a:pt x="14874" y="157794"/>
                    <a:pt x="14874" y="120837"/>
                  </a:cubicBezTo>
                  <a:cubicBezTo>
                    <a:pt x="14874" y="78808"/>
                    <a:pt x="24516" y="36778"/>
                    <a:pt x="55726" y="6585"/>
                  </a:cubicBezTo>
                  <a:cubicBezTo>
                    <a:pt x="59024" y="3686"/>
                    <a:pt x="59024" y="3203"/>
                    <a:pt x="59024" y="2478"/>
                  </a:cubicBezTo>
                  <a:cubicBezTo>
                    <a:pt x="59024" y="787"/>
                    <a:pt x="58009" y="63"/>
                    <a:pt x="56487" y="63"/>
                  </a:cubicBezTo>
                  <a:cubicBezTo>
                    <a:pt x="53950" y="63"/>
                    <a:pt x="31113" y="16488"/>
                    <a:pt x="16143" y="47165"/>
                  </a:cubicBezTo>
                  <a:cubicBezTo>
                    <a:pt x="3202" y="73735"/>
                    <a:pt x="157" y="100547"/>
                    <a:pt x="157" y="120837"/>
                  </a:cubicBezTo>
                  <a:cubicBezTo>
                    <a:pt x="157" y="139678"/>
                    <a:pt x="2948" y="168905"/>
                    <a:pt x="16904" y="196200"/>
                  </a:cubicBezTo>
                  <a:cubicBezTo>
                    <a:pt x="32128" y="225911"/>
                    <a:pt x="53950" y="241612"/>
                    <a:pt x="56487" y="241612"/>
                  </a:cubicBezTo>
                  <a:cubicBezTo>
                    <a:pt x="58009" y="241612"/>
                    <a:pt x="59024" y="240887"/>
                    <a:pt x="59024" y="239196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A920BDEB-3316-8807-30A7-03989EBD7C9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23981" y="5595026"/>
              <a:ext cx="144631" cy="108696"/>
            </a:xfrm>
            <a:custGeom>
              <a:avLst/>
              <a:gdLst>
                <a:gd name="connsiteX0" fmla="*/ 17669 w 144631"/>
                <a:gd name="connsiteY0" fmla="*/ 22768 h 108696"/>
                <a:gd name="connsiteX1" fmla="*/ 17669 w 144631"/>
                <a:gd name="connsiteY1" fmla="*/ 97407 h 108696"/>
                <a:gd name="connsiteX2" fmla="*/ 161 w 144631"/>
                <a:gd name="connsiteY2" fmla="*/ 97407 h 108696"/>
                <a:gd name="connsiteX3" fmla="*/ 161 w 144631"/>
                <a:gd name="connsiteY3" fmla="*/ 108760 h 108696"/>
                <a:gd name="connsiteX4" fmla="*/ 32132 w 144631"/>
                <a:gd name="connsiteY4" fmla="*/ 108035 h 108696"/>
                <a:gd name="connsiteX5" fmla="*/ 64103 w 144631"/>
                <a:gd name="connsiteY5" fmla="*/ 108760 h 108696"/>
                <a:gd name="connsiteX6" fmla="*/ 64103 w 144631"/>
                <a:gd name="connsiteY6" fmla="*/ 97407 h 108696"/>
                <a:gd name="connsiteX7" fmla="*/ 46595 w 144631"/>
                <a:gd name="connsiteY7" fmla="*/ 97407 h 108696"/>
                <a:gd name="connsiteX8" fmla="*/ 46595 w 144631"/>
                <a:gd name="connsiteY8" fmla="*/ 46923 h 108696"/>
                <a:gd name="connsiteX9" fmla="*/ 84402 w 144631"/>
                <a:gd name="connsiteY9" fmla="*/ 8759 h 108696"/>
                <a:gd name="connsiteX10" fmla="*/ 98358 w 144631"/>
                <a:gd name="connsiteY10" fmla="*/ 32189 h 108696"/>
                <a:gd name="connsiteX11" fmla="*/ 98358 w 144631"/>
                <a:gd name="connsiteY11" fmla="*/ 97407 h 108696"/>
                <a:gd name="connsiteX12" fmla="*/ 80850 w 144631"/>
                <a:gd name="connsiteY12" fmla="*/ 97407 h 108696"/>
                <a:gd name="connsiteX13" fmla="*/ 80850 w 144631"/>
                <a:gd name="connsiteY13" fmla="*/ 108760 h 108696"/>
                <a:gd name="connsiteX14" fmla="*/ 112821 w 144631"/>
                <a:gd name="connsiteY14" fmla="*/ 108035 h 108696"/>
                <a:gd name="connsiteX15" fmla="*/ 144792 w 144631"/>
                <a:gd name="connsiteY15" fmla="*/ 108760 h 108696"/>
                <a:gd name="connsiteX16" fmla="*/ 144792 w 144631"/>
                <a:gd name="connsiteY16" fmla="*/ 97407 h 108696"/>
                <a:gd name="connsiteX17" fmla="*/ 127284 w 144631"/>
                <a:gd name="connsiteY17" fmla="*/ 97407 h 108696"/>
                <a:gd name="connsiteX18" fmla="*/ 127284 w 144631"/>
                <a:gd name="connsiteY18" fmla="*/ 34846 h 108696"/>
                <a:gd name="connsiteX19" fmla="*/ 88208 w 144631"/>
                <a:gd name="connsiteY19" fmla="*/ 63 h 108696"/>
                <a:gd name="connsiteX20" fmla="*/ 43804 w 144631"/>
                <a:gd name="connsiteY20" fmla="*/ 26150 h 108696"/>
                <a:gd name="connsiteX21" fmla="*/ 43804 w 144631"/>
                <a:gd name="connsiteY21" fmla="*/ 63 h 108696"/>
                <a:gd name="connsiteX22" fmla="*/ 161 w 144631"/>
                <a:gd name="connsiteY22" fmla="*/ 1995 h 108696"/>
                <a:gd name="connsiteX23" fmla="*/ 161 w 144631"/>
                <a:gd name="connsiteY23" fmla="*/ 13348 h 108696"/>
                <a:gd name="connsiteX24" fmla="*/ 17669 w 144631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631" h="108696">
                  <a:moveTo>
                    <a:pt x="17669" y="22768"/>
                  </a:moveTo>
                  <a:lnTo>
                    <a:pt x="17669" y="97407"/>
                  </a:lnTo>
                  <a:lnTo>
                    <a:pt x="161" y="97407"/>
                  </a:lnTo>
                  <a:lnTo>
                    <a:pt x="161" y="108760"/>
                  </a:lnTo>
                  <a:cubicBezTo>
                    <a:pt x="7266" y="108518"/>
                    <a:pt x="22490" y="108035"/>
                    <a:pt x="32132" y="108035"/>
                  </a:cubicBezTo>
                  <a:cubicBezTo>
                    <a:pt x="42028" y="108035"/>
                    <a:pt x="56998" y="108518"/>
                    <a:pt x="64103" y="108760"/>
                  </a:cubicBezTo>
                  <a:lnTo>
                    <a:pt x="64103" y="97407"/>
                  </a:lnTo>
                  <a:lnTo>
                    <a:pt x="46595" y="97407"/>
                  </a:lnTo>
                  <a:lnTo>
                    <a:pt x="46595" y="46923"/>
                  </a:lnTo>
                  <a:cubicBezTo>
                    <a:pt x="46595" y="20594"/>
                    <a:pt x="68417" y="8759"/>
                    <a:pt x="84402" y="8759"/>
                  </a:cubicBezTo>
                  <a:cubicBezTo>
                    <a:pt x="93029" y="8759"/>
                    <a:pt x="98358" y="13831"/>
                    <a:pt x="98358" y="32189"/>
                  </a:cubicBezTo>
                  <a:lnTo>
                    <a:pt x="98358" y="97407"/>
                  </a:lnTo>
                  <a:lnTo>
                    <a:pt x="80850" y="97407"/>
                  </a:lnTo>
                  <a:lnTo>
                    <a:pt x="80850" y="108760"/>
                  </a:lnTo>
                  <a:cubicBezTo>
                    <a:pt x="87955" y="108518"/>
                    <a:pt x="103179" y="108035"/>
                    <a:pt x="112821" y="108035"/>
                  </a:cubicBezTo>
                  <a:cubicBezTo>
                    <a:pt x="122717" y="108035"/>
                    <a:pt x="137687" y="108518"/>
                    <a:pt x="144792" y="108760"/>
                  </a:cubicBezTo>
                  <a:lnTo>
                    <a:pt x="144792" y="97407"/>
                  </a:lnTo>
                  <a:lnTo>
                    <a:pt x="127284" y="97407"/>
                  </a:lnTo>
                  <a:lnTo>
                    <a:pt x="127284" y="34846"/>
                  </a:lnTo>
                  <a:cubicBezTo>
                    <a:pt x="127284" y="9483"/>
                    <a:pt x="113582" y="63"/>
                    <a:pt x="88208" y="63"/>
                  </a:cubicBezTo>
                  <a:cubicBezTo>
                    <a:pt x="63849" y="63"/>
                    <a:pt x="50401" y="13831"/>
                    <a:pt x="43804" y="26150"/>
                  </a:cubicBezTo>
                  <a:lnTo>
                    <a:pt x="43804" y="63"/>
                  </a:lnTo>
                  <a:lnTo>
                    <a:pt x="161" y="1995"/>
                  </a:lnTo>
                  <a:lnTo>
                    <a:pt x="161" y="13348"/>
                  </a:lnTo>
                  <a:cubicBezTo>
                    <a:pt x="15893" y="13348"/>
                    <a:pt x="17669" y="13348"/>
                    <a:pt x="17669" y="22768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EE4B2094-3087-9E0C-9457-7FF31C50B21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796494" y="5678118"/>
              <a:ext cx="29687" cy="72223"/>
            </a:xfrm>
            <a:custGeom>
              <a:avLst/>
              <a:gdLst>
                <a:gd name="connsiteX0" fmla="*/ 29855 w 29687"/>
                <a:gd name="connsiteY0" fmla="*/ 25425 h 72223"/>
                <a:gd name="connsiteX1" fmla="*/ 13615 w 29687"/>
                <a:gd name="connsiteY1" fmla="*/ 63 h 72223"/>
                <a:gd name="connsiteX2" fmla="*/ 167 w 29687"/>
                <a:gd name="connsiteY2" fmla="*/ 12865 h 72223"/>
                <a:gd name="connsiteX3" fmla="*/ 13615 w 29687"/>
                <a:gd name="connsiteY3" fmla="*/ 25667 h 72223"/>
                <a:gd name="connsiteX4" fmla="*/ 22496 w 29687"/>
                <a:gd name="connsiteY4" fmla="*/ 22527 h 72223"/>
                <a:gd name="connsiteX5" fmla="*/ 23765 w 29687"/>
                <a:gd name="connsiteY5" fmla="*/ 21802 h 72223"/>
                <a:gd name="connsiteX6" fmla="*/ 24272 w 29687"/>
                <a:gd name="connsiteY6" fmla="*/ 25425 h 72223"/>
                <a:gd name="connsiteX7" fmla="*/ 7018 w 29687"/>
                <a:gd name="connsiteY7" fmla="*/ 65764 h 72223"/>
                <a:gd name="connsiteX8" fmla="*/ 4227 w 29687"/>
                <a:gd name="connsiteY8" fmla="*/ 69629 h 72223"/>
                <a:gd name="connsiteX9" fmla="*/ 6764 w 29687"/>
                <a:gd name="connsiteY9" fmla="*/ 72286 h 72223"/>
                <a:gd name="connsiteX10" fmla="*/ 29855 w 29687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87" h="72223">
                  <a:moveTo>
                    <a:pt x="29855" y="25425"/>
                  </a:moveTo>
                  <a:cubicBezTo>
                    <a:pt x="29855" y="9483"/>
                    <a:pt x="23511" y="63"/>
                    <a:pt x="13615" y="63"/>
                  </a:cubicBezTo>
                  <a:cubicBezTo>
                    <a:pt x="5242" y="63"/>
                    <a:pt x="167" y="6101"/>
                    <a:pt x="167" y="12865"/>
                  </a:cubicBezTo>
                  <a:cubicBezTo>
                    <a:pt x="167" y="19387"/>
                    <a:pt x="5242" y="25667"/>
                    <a:pt x="13615" y="25667"/>
                  </a:cubicBezTo>
                  <a:cubicBezTo>
                    <a:pt x="16660" y="25667"/>
                    <a:pt x="19959" y="24701"/>
                    <a:pt x="22496" y="22527"/>
                  </a:cubicBezTo>
                  <a:cubicBezTo>
                    <a:pt x="23257" y="22044"/>
                    <a:pt x="23511" y="21802"/>
                    <a:pt x="23765" y="21802"/>
                  </a:cubicBezTo>
                  <a:cubicBezTo>
                    <a:pt x="24019" y="21802"/>
                    <a:pt x="24272" y="22044"/>
                    <a:pt x="24272" y="25425"/>
                  </a:cubicBezTo>
                  <a:cubicBezTo>
                    <a:pt x="24272" y="43300"/>
                    <a:pt x="15392" y="57793"/>
                    <a:pt x="7018" y="65764"/>
                  </a:cubicBezTo>
                  <a:cubicBezTo>
                    <a:pt x="4227" y="68421"/>
                    <a:pt x="4227" y="68904"/>
                    <a:pt x="4227" y="69629"/>
                  </a:cubicBezTo>
                  <a:cubicBezTo>
                    <a:pt x="4227" y="71320"/>
                    <a:pt x="5496" y="72286"/>
                    <a:pt x="6764" y="72286"/>
                  </a:cubicBezTo>
                  <a:cubicBezTo>
                    <a:pt x="9556" y="72286"/>
                    <a:pt x="29855" y="53687"/>
                    <a:pt x="29855" y="25425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CAB33F39-5FCE-0AE2-0172-0A0D0C6C9B3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898102" y="5533431"/>
              <a:ext cx="104794" cy="172948"/>
            </a:xfrm>
            <a:custGeom>
              <a:avLst/>
              <a:gdLst>
                <a:gd name="connsiteX0" fmla="*/ 104966 w 104794"/>
                <a:gd name="connsiteY0" fmla="*/ 49580 h 172948"/>
                <a:gd name="connsiteX1" fmla="*/ 74517 w 104794"/>
                <a:gd name="connsiteY1" fmla="*/ 63 h 172948"/>
                <a:gd name="connsiteX2" fmla="*/ 172 w 104794"/>
                <a:gd name="connsiteY2" fmla="*/ 123494 h 172948"/>
                <a:gd name="connsiteX3" fmla="*/ 30620 w 104794"/>
                <a:gd name="connsiteY3" fmla="*/ 173012 h 172948"/>
                <a:gd name="connsiteX4" fmla="*/ 104966 w 104794"/>
                <a:gd name="connsiteY4" fmla="*/ 49580 h 172948"/>
                <a:gd name="connsiteX5" fmla="*/ 27068 w 104794"/>
                <a:gd name="connsiteY5" fmla="*/ 82672 h 172948"/>
                <a:gd name="connsiteX6" fmla="*/ 46606 w 104794"/>
                <a:gd name="connsiteY6" fmla="*/ 30739 h 172948"/>
                <a:gd name="connsiteX7" fmla="*/ 74263 w 104794"/>
                <a:gd name="connsiteY7" fmla="*/ 5377 h 172948"/>
                <a:gd name="connsiteX8" fmla="*/ 88219 w 104794"/>
                <a:gd name="connsiteY8" fmla="*/ 34604 h 172948"/>
                <a:gd name="connsiteX9" fmla="*/ 80099 w 104794"/>
                <a:gd name="connsiteY9" fmla="*/ 82672 h 172948"/>
                <a:gd name="connsiteX10" fmla="*/ 27068 w 104794"/>
                <a:gd name="connsiteY10" fmla="*/ 82672 h 172948"/>
                <a:gd name="connsiteX11" fmla="*/ 77816 w 104794"/>
                <a:gd name="connsiteY11" fmla="*/ 90402 h 172948"/>
                <a:gd name="connsiteX12" fmla="*/ 60054 w 104794"/>
                <a:gd name="connsiteY12" fmla="*/ 139436 h 172948"/>
                <a:gd name="connsiteX13" fmla="*/ 30620 w 104794"/>
                <a:gd name="connsiteY13" fmla="*/ 167698 h 172948"/>
                <a:gd name="connsiteX14" fmla="*/ 16918 w 104794"/>
                <a:gd name="connsiteY14" fmla="*/ 138229 h 172948"/>
                <a:gd name="connsiteX15" fmla="*/ 25038 w 104794"/>
                <a:gd name="connsiteY15" fmla="*/ 90402 h 172948"/>
                <a:gd name="connsiteX16" fmla="*/ 77816 w 104794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794" h="172948">
                  <a:moveTo>
                    <a:pt x="104966" y="49580"/>
                  </a:moveTo>
                  <a:cubicBezTo>
                    <a:pt x="104966" y="33638"/>
                    <a:pt x="100399" y="63"/>
                    <a:pt x="74517" y="63"/>
                  </a:cubicBezTo>
                  <a:cubicBezTo>
                    <a:pt x="39247" y="63"/>
                    <a:pt x="172" y="68179"/>
                    <a:pt x="172" y="123494"/>
                  </a:cubicBezTo>
                  <a:cubicBezTo>
                    <a:pt x="172" y="146200"/>
                    <a:pt x="7530" y="173012"/>
                    <a:pt x="30620" y="173012"/>
                  </a:cubicBezTo>
                  <a:cubicBezTo>
                    <a:pt x="66398" y="173012"/>
                    <a:pt x="104966" y="103687"/>
                    <a:pt x="104966" y="49580"/>
                  </a:cubicBezTo>
                  <a:close/>
                  <a:moveTo>
                    <a:pt x="27068" y="82672"/>
                  </a:moveTo>
                  <a:cubicBezTo>
                    <a:pt x="31382" y="67213"/>
                    <a:pt x="36456" y="47889"/>
                    <a:pt x="46606" y="30739"/>
                  </a:cubicBezTo>
                  <a:cubicBezTo>
                    <a:pt x="53457" y="18904"/>
                    <a:pt x="62845" y="5377"/>
                    <a:pt x="74263" y="5377"/>
                  </a:cubicBezTo>
                  <a:cubicBezTo>
                    <a:pt x="86697" y="5377"/>
                    <a:pt x="88219" y="20836"/>
                    <a:pt x="88219" y="34604"/>
                  </a:cubicBezTo>
                  <a:cubicBezTo>
                    <a:pt x="88219" y="46440"/>
                    <a:pt x="86189" y="58759"/>
                    <a:pt x="80099" y="82672"/>
                  </a:cubicBezTo>
                  <a:lnTo>
                    <a:pt x="27068" y="82672"/>
                  </a:lnTo>
                  <a:close/>
                  <a:moveTo>
                    <a:pt x="77816" y="90402"/>
                  </a:moveTo>
                  <a:cubicBezTo>
                    <a:pt x="75025" y="101513"/>
                    <a:pt x="69696" y="122045"/>
                    <a:pt x="60054" y="139436"/>
                  </a:cubicBezTo>
                  <a:cubicBezTo>
                    <a:pt x="51173" y="155862"/>
                    <a:pt x="41531" y="167698"/>
                    <a:pt x="30620" y="167698"/>
                  </a:cubicBezTo>
                  <a:cubicBezTo>
                    <a:pt x="22247" y="167698"/>
                    <a:pt x="16918" y="160693"/>
                    <a:pt x="16918" y="138229"/>
                  </a:cubicBezTo>
                  <a:cubicBezTo>
                    <a:pt x="16918" y="128084"/>
                    <a:pt x="18441" y="114074"/>
                    <a:pt x="25038" y="90402"/>
                  </a:cubicBezTo>
                  <a:lnTo>
                    <a:pt x="77816" y="90402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D5432043-E80E-5AE5-0E55-5A6CE209D57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028073" y="5522561"/>
              <a:ext cx="58867" cy="241548"/>
            </a:xfrm>
            <a:custGeom>
              <a:avLst/>
              <a:gdLst>
                <a:gd name="connsiteX0" fmla="*/ 59044 w 58867"/>
                <a:gd name="connsiteY0" fmla="*/ 120837 h 241548"/>
                <a:gd name="connsiteX1" fmla="*/ 42297 w 58867"/>
                <a:gd name="connsiteY1" fmla="*/ 45474 h 241548"/>
                <a:gd name="connsiteX2" fmla="*/ 2714 w 58867"/>
                <a:gd name="connsiteY2" fmla="*/ 63 h 241548"/>
                <a:gd name="connsiteX3" fmla="*/ 177 w 58867"/>
                <a:gd name="connsiteY3" fmla="*/ 2478 h 241548"/>
                <a:gd name="connsiteX4" fmla="*/ 4998 w 58867"/>
                <a:gd name="connsiteY4" fmla="*/ 8034 h 241548"/>
                <a:gd name="connsiteX5" fmla="*/ 44327 w 58867"/>
                <a:gd name="connsiteY5" fmla="*/ 120837 h 241548"/>
                <a:gd name="connsiteX6" fmla="*/ 3475 w 58867"/>
                <a:gd name="connsiteY6" fmla="*/ 235090 h 241548"/>
                <a:gd name="connsiteX7" fmla="*/ 177 w 58867"/>
                <a:gd name="connsiteY7" fmla="*/ 239196 h 241548"/>
                <a:gd name="connsiteX8" fmla="*/ 2714 w 58867"/>
                <a:gd name="connsiteY8" fmla="*/ 241612 h 241548"/>
                <a:gd name="connsiteX9" fmla="*/ 43059 w 58867"/>
                <a:gd name="connsiteY9" fmla="*/ 194510 h 241548"/>
                <a:gd name="connsiteX10" fmla="*/ 59044 w 5886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9044" y="120837"/>
                  </a:moveTo>
                  <a:cubicBezTo>
                    <a:pt x="59044" y="101996"/>
                    <a:pt x="56253" y="72769"/>
                    <a:pt x="42297" y="45474"/>
                  </a:cubicBezTo>
                  <a:cubicBezTo>
                    <a:pt x="27073" y="15763"/>
                    <a:pt x="5251" y="63"/>
                    <a:pt x="2714" y="63"/>
                  </a:cubicBezTo>
                  <a:cubicBezTo>
                    <a:pt x="1192" y="63"/>
                    <a:pt x="177" y="1029"/>
                    <a:pt x="177" y="2478"/>
                  </a:cubicBezTo>
                  <a:cubicBezTo>
                    <a:pt x="177" y="3203"/>
                    <a:pt x="177" y="3686"/>
                    <a:pt x="4998" y="8034"/>
                  </a:cubicBezTo>
                  <a:cubicBezTo>
                    <a:pt x="29864" y="31947"/>
                    <a:pt x="44327" y="70353"/>
                    <a:pt x="44327" y="120837"/>
                  </a:cubicBezTo>
                  <a:cubicBezTo>
                    <a:pt x="44327" y="162142"/>
                    <a:pt x="34939" y="204655"/>
                    <a:pt x="3475" y="235090"/>
                  </a:cubicBezTo>
                  <a:cubicBezTo>
                    <a:pt x="177" y="237988"/>
                    <a:pt x="177" y="238471"/>
                    <a:pt x="177" y="239196"/>
                  </a:cubicBezTo>
                  <a:cubicBezTo>
                    <a:pt x="177" y="240645"/>
                    <a:pt x="1192" y="241612"/>
                    <a:pt x="2714" y="241612"/>
                  </a:cubicBezTo>
                  <a:cubicBezTo>
                    <a:pt x="5251" y="241612"/>
                    <a:pt x="28088" y="225186"/>
                    <a:pt x="43059" y="194510"/>
                  </a:cubicBezTo>
                  <a:cubicBezTo>
                    <a:pt x="55999" y="167939"/>
                    <a:pt x="59044" y="141127"/>
                    <a:pt x="59044" y="120837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1BF82B0-051C-F102-A8ED-0A690ED4BB0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131469" y="5569568"/>
              <a:ext cx="120069" cy="8285"/>
            </a:xfrm>
            <a:custGeom>
              <a:avLst/>
              <a:gdLst>
                <a:gd name="connsiteX0" fmla="*/ 113145 w 120069"/>
                <a:gd name="connsiteY0" fmla="*/ 8344 h 8285"/>
                <a:gd name="connsiteX1" fmla="*/ 120250 w 120069"/>
                <a:gd name="connsiteY1" fmla="*/ 4286 h 8285"/>
                <a:gd name="connsiteX2" fmla="*/ 113145 w 120069"/>
                <a:gd name="connsiteY2" fmla="*/ 59 h 8285"/>
                <a:gd name="connsiteX3" fmla="*/ 7285 w 120069"/>
                <a:gd name="connsiteY3" fmla="*/ 59 h 8285"/>
                <a:gd name="connsiteX4" fmla="*/ 181 w 120069"/>
                <a:gd name="connsiteY4" fmla="*/ 4117 h 8285"/>
                <a:gd name="connsiteX5" fmla="*/ 7285 w 120069"/>
                <a:gd name="connsiteY5" fmla="*/ 8344 h 8285"/>
                <a:gd name="connsiteX6" fmla="*/ 113145 w 120069"/>
                <a:gd name="connsiteY6" fmla="*/ 8344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069" h="8285">
                  <a:moveTo>
                    <a:pt x="113145" y="8344"/>
                  </a:moveTo>
                  <a:cubicBezTo>
                    <a:pt x="115987" y="8344"/>
                    <a:pt x="120250" y="8344"/>
                    <a:pt x="120250" y="4286"/>
                  </a:cubicBezTo>
                  <a:cubicBezTo>
                    <a:pt x="120250" y="59"/>
                    <a:pt x="116164" y="59"/>
                    <a:pt x="113145" y="59"/>
                  </a:cubicBezTo>
                  <a:lnTo>
                    <a:pt x="7285" y="59"/>
                  </a:lnTo>
                  <a:cubicBezTo>
                    <a:pt x="4443" y="59"/>
                    <a:pt x="181" y="59"/>
                    <a:pt x="181" y="4117"/>
                  </a:cubicBezTo>
                  <a:cubicBezTo>
                    <a:pt x="181" y="8344"/>
                    <a:pt x="4266" y="8344"/>
                    <a:pt x="7285" y="8344"/>
                  </a:cubicBezTo>
                  <a:lnTo>
                    <a:pt x="113145" y="8344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D81693F1-931B-033B-52E6-3F4FCC501BD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90234" y="5503795"/>
              <a:ext cx="64652" cy="112271"/>
            </a:xfrm>
            <a:custGeom>
              <a:avLst/>
              <a:gdLst>
                <a:gd name="connsiteX0" fmla="*/ 40328 w 64652"/>
                <a:gd name="connsiteY0" fmla="*/ 4794 h 112271"/>
                <a:gd name="connsiteX1" fmla="*/ 35000 w 64652"/>
                <a:gd name="connsiteY1" fmla="*/ 59 h 112271"/>
                <a:gd name="connsiteX2" fmla="*/ 187 w 64652"/>
                <a:gd name="connsiteY2" fmla="*/ 10881 h 112271"/>
                <a:gd name="connsiteX3" fmla="*/ 187 w 64652"/>
                <a:gd name="connsiteY3" fmla="*/ 16968 h 112271"/>
                <a:gd name="connsiteX4" fmla="*/ 25941 w 64652"/>
                <a:gd name="connsiteY4" fmla="*/ 12233 h 112271"/>
                <a:gd name="connsiteX5" fmla="*/ 25941 w 64652"/>
                <a:gd name="connsiteY5" fmla="*/ 98466 h 112271"/>
                <a:gd name="connsiteX6" fmla="*/ 8180 w 64652"/>
                <a:gd name="connsiteY6" fmla="*/ 106244 h 112271"/>
                <a:gd name="connsiteX7" fmla="*/ 1430 w 64652"/>
                <a:gd name="connsiteY7" fmla="*/ 106244 h 112271"/>
                <a:gd name="connsiteX8" fmla="*/ 1430 w 64652"/>
                <a:gd name="connsiteY8" fmla="*/ 112331 h 112271"/>
                <a:gd name="connsiteX9" fmla="*/ 33046 w 64652"/>
                <a:gd name="connsiteY9" fmla="*/ 111655 h 112271"/>
                <a:gd name="connsiteX10" fmla="*/ 64839 w 64652"/>
                <a:gd name="connsiteY10" fmla="*/ 112331 h 112271"/>
                <a:gd name="connsiteX11" fmla="*/ 64839 w 64652"/>
                <a:gd name="connsiteY11" fmla="*/ 106244 h 112271"/>
                <a:gd name="connsiteX12" fmla="*/ 58090 w 64652"/>
                <a:gd name="connsiteY12" fmla="*/ 106244 h 112271"/>
                <a:gd name="connsiteX13" fmla="*/ 40328 w 64652"/>
                <a:gd name="connsiteY13" fmla="*/ 98466 h 112271"/>
                <a:gd name="connsiteX14" fmla="*/ 40328 w 64652"/>
                <a:gd name="connsiteY14" fmla="*/ 4794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52" h="112271">
                  <a:moveTo>
                    <a:pt x="40328" y="4794"/>
                  </a:moveTo>
                  <a:cubicBezTo>
                    <a:pt x="40328" y="228"/>
                    <a:pt x="39973" y="59"/>
                    <a:pt x="35000" y="59"/>
                  </a:cubicBezTo>
                  <a:cubicBezTo>
                    <a:pt x="23632" y="10711"/>
                    <a:pt x="7469" y="10881"/>
                    <a:pt x="187" y="10881"/>
                  </a:cubicBezTo>
                  <a:lnTo>
                    <a:pt x="187" y="16968"/>
                  </a:lnTo>
                  <a:cubicBezTo>
                    <a:pt x="4450" y="16968"/>
                    <a:pt x="16172" y="16968"/>
                    <a:pt x="25941" y="12233"/>
                  </a:cubicBezTo>
                  <a:lnTo>
                    <a:pt x="25941" y="98466"/>
                  </a:lnTo>
                  <a:cubicBezTo>
                    <a:pt x="25941" y="104046"/>
                    <a:pt x="25941" y="106244"/>
                    <a:pt x="8180" y="106244"/>
                  </a:cubicBezTo>
                  <a:lnTo>
                    <a:pt x="1430" y="106244"/>
                  </a:lnTo>
                  <a:lnTo>
                    <a:pt x="1430" y="112331"/>
                  </a:lnTo>
                  <a:cubicBezTo>
                    <a:pt x="4627" y="112162"/>
                    <a:pt x="26474" y="111655"/>
                    <a:pt x="33046" y="111655"/>
                  </a:cubicBezTo>
                  <a:cubicBezTo>
                    <a:pt x="38552" y="111655"/>
                    <a:pt x="60932" y="112162"/>
                    <a:pt x="64839" y="112331"/>
                  </a:cubicBezTo>
                  <a:lnTo>
                    <a:pt x="64839" y="106244"/>
                  </a:lnTo>
                  <a:lnTo>
                    <a:pt x="58090" y="106244"/>
                  </a:lnTo>
                  <a:cubicBezTo>
                    <a:pt x="40328" y="106244"/>
                    <a:pt x="40328" y="104046"/>
                    <a:pt x="40328" y="98466"/>
                  </a:cubicBezTo>
                  <a:lnTo>
                    <a:pt x="40328" y="4794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492129F0-8319-D17A-ACAD-3E4429A3ABF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469394" y="5615074"/>
              <a:ext cx="168736" cy="56522"/>
            </a:xfrm>
            <a:custGeom>
              <a:avLst/>
              <a:gdLst>
                <a:gd name="connsiteX0" fmla="*/ 160303 w 168736"/>
                <a:gd name="connsiteY0" fmla="*/ 9725 h 56522"/>
                <a:gd name="connsiteX1" fmla="*/ 168930 w 168736"/>
                <a:gd name="connsiteY1" fmla="*/ 4894 h 56522"/>
                <a:gd name="connsiteX2" fmla="*/ 160557 w 168736"/>
                <a:gd name="connsiteY2" fmla="*/ 63 h 56522"/>
                <a:gd name="connsiteX3" fmla="*/ 8567 w 168736"/>
                <a:gd name="connsiteY3" fmla="*/ 63 h 56522"/>
                <a:gd name="connsiteX4" fmla="*/ 194 w 168736"/>
                <a:gd name="connsiteY4" fmla="*/ 4894 h 56522"/>
                <a:gd name="connsiteX5" fmla="*/ 8821 w 168736"/>
                <a:gd name="connsiteY5" fmla="*/ 9725 h 56522"/>
                <a:gd name="connsiteX6" fmla="*/ 160303 w 168736"/>
                <a:gd name="connsiteY6" fmla="*/ 9725 h 56522"/>
                <a:gd name="connsiteX7" fmla="*/ 160557 w 168736"/>
                <a:gd name="connsiteY7" fmla="*/ 56585 h 56522"/>
                <a:gd name="connsiteX8" fmla="*/ 168930 w 168736"/>
                <a:gd name="connsiteY8" fmla="*/ 51754 h 56522"/>
                <a:gd name="connsiteX9" fmla="*/ 160303 w 168736"/>
                <a:gd name="connsiteY9" fmla="*/ 46923 h 56522"/>
                <a:gd name="connsiteX10" fmla="*/ 8821 w 168736"/>
                <a:gd name="connsiteY10" fmla="*/ 46923 h 56522"/>
                <a:gd name="connsiteX11" fmla="*/ 194 w 168736"/>
                <a:gd name="connsiteY11" fmla="*/ 51754 h 56522"/>
                <a:gd name="connsiteX12" fmla="*/ 8567 w 168736"/>
                <a:gd name="connsiteY12" fmla="*/ 56585 h 56522"/>
                <a:gd name="connsiteX13" fmla="*/ 160557 w 168736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36" h="56522">
                  <a:moveTo>
                    <a:pt x="160303" y="9725"/>
                  </a:moveTo>
                  <a:cubicBezTo>
                    <a:pt x="164109" y="9725"/>
                    <a:pt x="168930" y="9725"/>
                    <a:pt x="168930" y="4894"/>
                  </a:cubicBezTo>
                  <a:cubicBezTo>
                    <a:pt x="168930" y="63"/>
                    <a:pt x="164109" y="63"/>
                    <a:pt x="160557" y="63"/>
                  </a:cubicBezTo>
                  <a:lnTo>
                    <a:pt x="8567" y="63"/>
                  </a:lnTo>
                  <a:cubicBezTo>
                    <a:pt x="5015" y="63"/>
                    <a:pt x="194" y="63"/>
                    <a:pt x="194" y="4894"/>
                  </a:cubicBezTo>
                  <a:cubicBezTo>
                    <a:pt x="194" y="9725"/>
                    <a:pt x="5015" y="9725"/>
                    <a:pt x="8821" y="9725"/>
                  </a:cubicBezTo>
                  <a:lnTo>
                    <a:pt x="160303" y="9725"/>
                  </a:lnTo>
                  <a:close/>
                  <a:moveTo>
                    <a:pt x="160557" y="56585"/>
                  </a:moveTo>
                  <a:cubicBezTo>
                    <a:pt x="164109" y="56585"/>
                    <a:pt x="168930" y="56585"/>
                    <a:pt x="168930" y="51754"/>
                  </a:cubicBezTo>
                  <a:cubicBezTo>
                    <a:pt x="168930" y="46923"/>
                    <a:pt x="164109" y="46923"/>
                    <a:pt x="160303" y="46923"/>
                  </a:cubicBezTo>
                  <a:lnTo>
                    <a:pt x="8821" y="46923"/>
                  </a:lnTo>
                  <a:cubicBezTo>
                    <a:pt x="5015" y="46923"/>
                    <a:pt x="194" y="46923"/>
                    <a:pt x="194" y="51754"/>
                  </a:cubicBezTo>
                  <a:cubicBezTo>
                    <a:pt x="194" y="56585"/>
                    <a:pt x="5015" y="56585"/>
                    <a:pt x="8567" y="56585"/>
                  </a:cubicBezTo>
                  <a:lnTo>
                    <a:pt x="160557" y="56585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78F9A11-5082-5813-7F3F-31B5D02083C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733676" y="5596475"/>
              <a:ext cx="159601" cy="109180"/>
            </a:xfrm>
            <a:custGeom>
              <a:avLst/>
              <a:gdLst>
                <a:gd name="connsiteX0" fmla="*/ 75565 w 159601"/>
                <a:gd name="connsiteY0" fmla="*/ 63 h 109180"/>
                <a:gd name="connsiteX1" fmla="*/ 205 w 159601"/>
                <a:gd name="connsiteY1" fmla="*/ 70837 h 109180"/>
                <a:gd name="connsiteX2" fmla="*/ 47907 w 159601"/>
                <a:gd name="connsiteY2" fmla="*/ 109243 h 109180"/>
                <a:gd name="connsiteX3" fmla="*/ 121238 w 159601"/>
                <a:gd name="connsiteY3" fmla="*/ 41609 h 109180"/>
                <a:gd name="connsiteX4" fmla="*/ 117686 w 159601"/>
                <a:gd name="connsiteY4" fmla="*/ 23251 h 109180"/>
                <a:gd name="connsiteX5" fmla="*/ 142044 w 159601"/>
                <a:gd name="connsiteY5" fmla="*/ 23251 h 109180"/>
                <a:gd name="connsiteX6" fmla="*/ 154731 w 159601"/>
                <a:gd name="connsiteY6" fmla="*/ 19628 h 109180"/>
                <a:gd name="connsiteX7" fmla="*/ 159806 w 159601"/>
                <a:gd name="connsiteY7" fmla="*/ 9483 h 109180"/>
                <a:gd name="connsiteX8" fmla="*/ 146358 w 159601"/>
                <a:gd name="connsiteY8" fmla="*/ 63 h 109180"/>
                <a:gd name="connsiteX9" fmla="*/ 75565 w 159601"/>
                <a:gd name="connsiteY9" fmla="*/ 63 h 109180"/>
                <a:gd name="connsiteX10" fmla="*/ 48415 w 159601"/>
                <a:gd name="connsiteY10" fmla="*/ 100547 h 109180"/>
                <a:gd name="connsiteX11" fmla="*/ 26340 w 159601"/>
                <a:gd name="connsiteY11" fmla="*/ 79774 h 109180"/>
                <a:gd name="connsiteX12" fmla="*/ 37758 w 159601"/>
                <a:gd name="connsiteY12" fmla="*/ 38711 h 109180"/>
                <a:gd name="connsiteX13" fmla="*/ 70490 w 159601"/>
                <a:gd name="connsiteY13" fmla="*/ 23251 h 109180"/>
                <a:gd name="connsiteX14" fmla="*/ 93834 w 159601"/>
                <a:gd name="connsiteY14" fmla="*/ 40160 h 109180"/>
                <a:gd name="connsiteX15" fmla="*/ 80640 w 159601"/>
                <a:gd name="connsiteY15" fmla="*/ 83397 h 109180"/>
                <a:gd name="connsiteX16" fmla="*/ 48415 w 159601"/>
                <a:gd name="connsiteY16" fmla="*/ 100547 h 10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601" h="109180">
                  <a:moveTo>
                    <a:pt x="75565" y="63"/>
                  </a:moveTo>
                  <a:cubicBezTo>
                    <a:pt x="23295" y="63"/>
                    <a:pt x="205" y="45715"/>
                    <a:pt x="205" y="70837"/>
                  </a:cubicBezTo>
                  <a:cubicBezTo>
                    <a:pt x="205" y="96924"/>
                    <a:pt x="20757" y="109243"/>
                    <a:pt x="47907" y="109243"/>
                  </a:cubicBezTo>
                  <a:cubicBezTo>
                    <a:pt x="94342" y="109243"/>
                    <a:pt x="121238" y="75909"/>
                    <a:pt x="121238" y="41609"/>
                  </a:cubicBezTo>
                  <a:cubicBezTo>
                    <a:pt x="121238" y="35570"/>
                    <a:pt x="120223" y="29049"/>
                    <a:pt x="117686" y="23251"/>
                  </a:cubicBezTo>
                  <a:lnTo>
                    <a:pt x="142044" y="23251"/>
                  </a:lnTo>
                  <a:cubicBezTo>
                    <a:pt x="146866" y="23251"/>
                    <a:pt x="150925" y="23251"/>
                    <a:pt x="154731" y="19628"/>
                  </a:cubicBezTo>
                  <a:cubicBezTo>
                    <a:pt x="156508" y="17937"/>
                    <a:pt x="159806" y="15039"/>
                    <a:pt x="159806" y="9483"/>
                  </a:cubicBezTo>
                  <a:cubicBezTo>
                    <a:pt x="159806" y="63"/>
                    <a:pt x="150925" y="63"/>
                    <a:pt x="146358" y="63"/>
                  </a:cubicBezTo>
                  <a:lnTo>
                    <a:pt x="75565" y="63"/>
                  </a:lnTo>
                  <a:close/>
                  <a:moveTo>
                    <a:pt x="48415" y="100547"/>
                  </a:moveTo>
                  <a:cubicBezTo>
                    <a:pt x="26340" y="100547"/>
                    <a:pt x="26340" y="83639"/>
                    <a:pt x="26340" y="79774"/>
                  </a:cubicBezTo>
                  <a:cubicBezTo>
                    <a:pt x="26340" y="70595"/>
                    <a:pt x="31922" y="47648"/>
                    <a:pt x="37758" y="38711"/>
                  </a:cubicBezTo>
                  <a:cubicBezTo>
                    <a:pt x="42833" y="30498"/>
                    <a:pt x="51206" y="23251"/>
                    <a:pt x="70490" y="23251"/>
                  </a:cubicBezTo>
                  <a:cubicBezTo>
                    <a:pt x="91297" y="23251"/>
                    <a:pt x="93834" y="31464"/>
                    <a:pt x="93834" y="40160"/>
                  </a:cubicBezTo>
                  <a:cubicBezTo>
                    <a:pt x="93834" y="47406"/>
                    <a:pt x="88759" y="71561"/>
                    <a:pt x="80640" y="83397"/>
                  </a:cubicBezTo>
                  <a:cubicBezTo>
                    <a:pt x="70236" y="98373"/>
                    <a:pt x="55520" y="100547"/>
                    <a:pt x="48415" y="100547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B13832C7-A3DF-18DD-01CD-74FCC72FFEB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984657" y="5630533"/>
              <a:ext cx="26896" cy="25604"/>
            </a:xfrm>
            <a:custGeom>
              <a:avLst/>
              <a:gdLst>
                <a:gd name="connsiteX0" fmla="*/ 27110 w 26896"/>
                <a:gd name="connsiteY0" fmla="*/ 12865 h 25604"/>
                <a:gd name="connsiteX1" fmla="*/ 13662 w 26896"/>
                <a:gd name="connsiteY1" fmla="*/ 63 h 25604"/>
                <a:gd name="connsiteX2" fmla="*/ 214 w 26896"/>
                <a:gd name="connsiteY2" fmla="*/ 12865 h 25604"/>
                <a:gd name="connsiteX3" fmla="*/ 13662 w 26896"/>
                <a:gd name="connsiteY3" fmla="*/ 25667 h 25604"/>
                <a:gd name="connsiteX4" fmla="*/ 27110 w 26896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6" h="25604">
                  <a:moveTo>
                    <a:pt x="27110" y="12865"/>
                  </a:moveTo>
                  <a:cubicBezTo>
                    <a:pt x="27110" y="5860"/>
                    <a:pt x="21021" y="63"/>
                    <a:pt x="13662" y="63"/>
                  </a:cubicBezTo>
                  <a:cubicBezTo>
                    <a:pt x="6304" y="63"/>
                    <a:pt x="214" y="5860"/>
                    <a:pt x="214" y="12865"/>
                  </a:cubicBezTo>
                  <a:cubicBezTo>
                    <a:pt x="214" y="19870"/>
                    <a:pt x="6304" y="25667"/>
                    <a:pt x="13662" y="25667"/>
                  </a:cubicBezTo>
                  <a:cubicBezTo>
                    <a:pt x="21021" y="25667"/>
                    <a:pt x="27110" y="19870"/>
                    <a:pt x="27110" y="12865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B060940E-EC0E-3CAD-2055-DDCAA73238F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100107" y="5538745"/>
              <a:ext cx="181169" cy="170291"/>
            </a:xfrm>
            <a:custGeom>
              <a:avLst/>
              <a:gdLst>
                <a:gd name="connsiteX0" fmla="*/ 84968 w 181169"/>
                <a:gd name="connsiteY0" fmla="*/ 16730 h 170291"/>
                <a:gd name="connsiteX1" fmla="*/ 92072 w 181169"/>
                <a:gd name="connsiteY1" fmla="*/ 7792 h 170291"/>
                <a:gd name="connsiteX2" fmla="*/ 107550 w 181169"/>
                <a:gd name="connsiteY2" fmla="*/ 7551 h 170291"/>
                <a:gd name="connsiteX3" fmla="*/ 153731 w 181169"/>
                <a:gd name="connsiteY3" fmla="*/ 31464 h 170291"/>
                <a:gd name="connsiteX4" fmla="*/ 139775 w 181169"/>
                <a:gd name="connsiteY4" fmla="*/ 65764 h 170291"/>
                <a:gd name="connsiteX5" fmla="*/ 96893 w 181169"/>
                <a:gd name="connsiteY5" fmla="*/ 79774 h 170291"/>
                <a:gd name="connsiteX6" fmla="*/ 68475 w 181169"/>
                <a:gd name="connsiteY6" fmla="*/ 79774 h 170291"/>
                <a:gd name="connsiteX7" fmla="*/ 84968 w 181169"/>
                <a:gd name="connsiteY7" fmla="*/ 16730 h 170291"/>
                <a:gd name="connsiteX8" fmla="*/ 121506 w 181169"/>
                <a:gd name="connsiteY8" fmla="*/ 82914 h 170291"/>
                <a:gd name="connsiteX9" fmla="*/ 177329 w 181169"/>
                <a:gd name="connsiteY9" fmla="*/ 36295 h 170291"/>
                <a:gd name="connsiteX10" fmla="*/ 121252 w 181169"/>
                <a:gd name="connsiteY10" fmla="*/ 63 h 170291"/>
                <a:gd name="connsiteX11" fmla="*/ 48937 w 181169"/>
                <a:gd name="connsiteY11" fmla="*/ 63 h 170291"/>
                <a:gd name="connsiteX12" fmla="*/ 41578 w 181169"/>
                <a:gd name="connsiteY12" fmla="*/ 4894 h 170291"/>
                <a:gd name="connsiteX13" fmla="*/ 48683 w 181169"/>
                <a:gd name="connsiteY13" fmla="*/ 7551 h 170291"/>
                <a:gd name="connsiteX14" fmla="*/ 58325 w 181169"/>
                <a:gd name="connsiteY14" fmla="*/ 8034 h 170291"/>
                <a:gd name="connsiteX15" fmla="*/ 65176 w 181169"/>
                <a:gd name="connsiteY15" fmla="*/ 11899 h 170291"/>
                <a:gd name="connsiteX16" fmla="*/ 64161 w 181169"/>
                <a:gd name="connsiteY16" fmla="*/ 16488 h 170291"/>
                <a:gd name="connsiteX17" fmla="*/ 30160 w 181169"/>
                <a:gd name="connsiteY17" fmla="*/ 146200 h 170291"/>
                <a:gd name="connsiteX18" fmla="*/ 7070 w 181169"/>
                <a:gd name="connsiteY18" fmla="*/ 157553 h 170291"/>
                <a:gd name="connsiteX19" fmla="*/ 219 w 181169"/>
                <a:gd name="connsiteY19" fmla="*/ 162384 h 170291"/>
                <a:gd name="connsiteX20" fmla="*/ 3771 w 181169"/>
                <a:gd name="connsiteY20" fmla="*/ 165041 h 170291"/>
                <a:gd name="connsiteX21" fmla="*/ 35742 w 181169"/>
                <a:gd name="connsiteY21" fmla="*/ 164316 h 170291"/>
                <a:gd name="connsiteX22" fmla="*/ 67967 w 181169"/>
                <a:gd name="connsiteY22" fmla="*/ 165041 h 170291"/>
                <a:gd name="connsiteX23" fmla="*/ 73042 w 181169"/>
                <a:gd name="connsiteY23" fmla="*/ 160210 h 170291"/>
                <a:gd name="connsiteX24" fmla="*/ 65937 w 181169"/>
                <a:gd name="connsiteY24" fmla="*/ 157553 h 170291"/>
                <a:gd name="connsiteX25" fmla="*/ 49444 w 181169"/>
                <a:gd name="connsiteY25" fmla="*/ 153205 h 170291"/>
                <a:gd name="connsiteX26" fmla="*/ 50205 w 181169"/>
                <a:gd name="connsiteY26" fmla="*/ 149098 h 170291"/>
                <a:gd name="connsiteX27" fmla="*/ 66952 w 181169"/>
                <a:gd name="connsiteY27" fmla="*/ 85088 h 170291"/>
                <a:gd name="connsiteX28" fmla="*/ 97147 w 181169"/>
                <a:gd name="connsiteY28" fmla="*/ 85088 h 170291"/>
                <a:gd name="connsiteX29" fmla="*/ 124805 w 181169"/>
                <a:gd name="connsiteY29" fmla="*/ 107069 h 170291"/>
                <a:gd name="connsiteX30" fmla="*/ 121252 w 181169"/>
                <a:gd name="connsiteY30" fmla="*/ 123736 h 170291"/>
                <a:gd name="connsiteX31" fmla="*/ 117192 w 181169"/>
                <a:gd name="connsiteY31" fmla="*/ 144267 h 170291"/>
                <a:gd name="connsiteX32" fmla="*/ 150940 w 181169"/>
                <a:gd name="connsiteY32" fmla="*/ 170355 h 170291"/>
                <a:gd name="connsiteX33" fmla="*/ 181388 w 181169"/>
                <a:gd name="connsiteY33" fmla="*/ 142577 h 170291"/>
                <a:gd name="connsiteX34" fmla="*/ 178344 w 181169"/>
                <a:gd name="connsiteY34" fmla="*/ 139678 h 170291"/>
                <a:gd name="connsiteX35" fmla="*/ 175045 w 181169"/>
                <a:gd name="connsiteY35" fmla="*/ 143060 h 170291"/>
                <a:gd name="connsiteX36" fmla="*/ 151955 w 181169"/>
                <a:gd name="connsiteY36" fmla="*/ 165041 h 170291"/>
                <a:gd name="connsiteX37" fmla="*/ 141805 w 181169"/>
                <a:gd name="connsiteY37" fmla="*/ 150306 h 170291"/>
                <a:gd name="connsiteX38" fmla="*/ 144343 w 181169"/>
                <a:gd name="connsiteY38" fmla="*/ 122770 h 170291"/>
                <a:gd name="connsiteX39" fmla="*/ 145357 w 181169"/>
                <a:gd name="connsiteY39" fmla="*/ 111417 h 170291"/>
                <a:gd name="connsiteX40" fmla="*/ 121506 w 181169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169" h="170291">
                  <a:moveTo>
                    <a:pt x="84968" y="16730"/>
                  </a:moveTo>
                  <a:cubicBezTo>
                    <a:pt x="86490" y="10932"/>
                    <a:pt x="87251" y="8517"/>
                    <a:pt x="92072" y="7792"/>
                  </a:cubicBezTo>
                  <a:cubicBezTo>
                    <a:pt x="94356" y="7551"/>
                    <a:pt x="102476" y="7551"/>
                    <a:pt x="107550" y="7551"/>
                  </a:cubicBezTo>
                  <a:cubicBezTo>
                    <a:pt x="125566" y="7551"/>
                    <a:pt x="153731" y="7551"/>
                    <a:pt x="153731" y="31464"/>
                  </a:cubicBezTo>
                  <a:cubicBezTo>
                    <a:pt x="153731" y="39677"/>
                    <a:pt x="149671" y="56344"/>
                    <a:pt x="139775" y="65764"/>
                  </a:cubicBezTo>
                  <a:cubicBezTo>
                    <a:pt x="133178" y="72044"/>
                    <a:pt x="119730" y="79774"/>
                    <a:pt x="96893" y="79774"/>
                  </a:cubicBezTo>
                  <a:lnTo>
                    <a:pt x="68475" y="79774"/>
                  </a:lnTo>
                  <a:lnTo>
                    <a:pt x="84968" y="16730"/>
                  </a:lnTo>
                  <a:close/>
                  <a:moveTo>
                    <a:pt x="121506" y="82914"/>
                  </a:moveTo>
                  <a:cubicBezTo>
                    <a:pt x="147134" y="77600"/>
                    <a:pt x="177329" y="60691"/>
                    <a:pt x="177329" y="36295"/>
                  </a:cubicBezTo>
                  <a:cubicBezTo>
                    <a:pt x="177329" y="15522"/>
                    <a:pt x="154492" y="63"/>
                    <a:pt x="121252" y="63"/>
                  </a:cubicBezTo>
                  <a:lnTo>
                    <a:pt x="48937" y="63"/>
                  </a:lnTo>
                  <a:cubicBezTo>
                    <a:pt x="43862" y="63"/>
                    <a:pt x="41578" y="63"/>
                    <a:pt x="41578" y="4894"/>
                  </a:cubicBezTo>
                  <a:cubicBezTo>
                    <a:pt x="41578" y="7551"/>
                    <a:pt x="43862" y="7551"/>
                    <a:pt x="48683" y="7551"/>
                  </a:cubicBezTo>
                  <a:cubicBezTo>
                    <a:pt x="49190" y="7551"/>
                    <a:pt x="54012" y="7551"/>
                    <a:pt x="58325" y="8034"/>
                  </a:cubicBezTo>
                  <a:cubicBezTo>
                    <a:pt x="62892" y="8517"/>
                    <a:pt x="65176" y="8759"/>
                    <a:pt x="65176" y="11899"/>
                  </a:cubicBezTo>
                  <a:cubicBezTo>
                    <a:pt x="65176" y="12865"/>
                    <a:pt x="64922" y="13589"/>
                    <a:pt x="64161" y="16488"/>
                  </a:cubicBezTo>
                  <a:lnTo>
                    <a:pt x="30160" y="146200"/>
                  </a:lnTo>
                  <a:cubicBezTo>
                    <a:pt x="27623" y="155620"/>
                    <a:pt x="27115" y="157553"/>
                    <a:pt x="7070" y="157553"/>
                  </a:cubicBezTo>
                  <a:cubicBezTo>
                    <a:pt x="2503" y="157553"/>
                    <a:pt x="219" y="157553"/>
                    <a:pt x="219" y="162384"/>
                  </a:cubicBezTo>
                  <a:cubicBezTo>
                    <a:pt x="219" y="165041"/>
                    <a:pt x="3264" y="165041"/>
                    <a:pt x="3771" y="165041"/>
                  </a:cubicBezTo>
                  <a:cubicBezTo>
                    <a:pt x="10876" y="165041"/>
                    <a:pt x="28638" y="164316"/>
                    <a:pt x="35742" y="164316"/>
                  </a:cubicBezTo>
                  <a:cubicBezTo>
                    <a:pt x="42847" y="164316"/>
                    <a:pt x="60862" y="165041"/>
                    <a:pt x="67967" y="165041"/>
                  </a:cubicBezTo>
                  <a:cubicBezTo>
                    <a:pt x="69997" y="165041"/>
                    <a:pt x="73042" y="165041"/>
                    <a:pt x="73042" y="160210"/>
                  </a:cubicBezTo>
                  <a:cubicBezTo>
                    <a:pt x="73042" y="157553"/>
                    <a:pt x="70758" y="157553"/>
                    <a:pt x="65937" y="157553"/>
                  </a:cubicBezTo>
                  <a:cubicBezTo>
                    <a:pt x="56549" y="157553"/>
                    <a:pt x="49444" y="157553"/>
                    <a:pt x="49444" y="153205"/>
                  </a:cubicBezTo>
                  <a:cubicBezTo>
                    <a:pt x="49444" y="151755"/>
                    <a:pt x="49952" y="150548"/>
                    <a:pt x="50205" y="149098"/>
                  </a:cubicBezTo>
                  <a:lnTo>
                    <a:pt x="66952" y="85088"/>
                  </a:lnTo>
                  <a:lnTo>
                    <a:pt x="97147" y="85088"/>
                  </a:lnTo>
                  <a:cubicBezTo>
                    <a:pt x="120237" y="85088"/>
                    <a:pt x="124805" y="98615"/>
                    <a:pt x="124805" y="107069"/>
                  </a:cubicBezTo>
                  <a:cubicBezTo>
                    <a:pt x="124805" y="110692"/>
                    <a:pt x="122775" y="118180"/>
                    <a:pt x="121252" y="123736"/>
                  </a:cubicBezTo>
                  <a:cubicBezTo>
                    <a:pt x="119476" y="130499"/>
                    <a:pt x="117192" y="139436"/>
                    <a:pt x="117192" y="144267"/>
                  </a:cubicBezTo>
                  <a:cubicBezTo>
                    <a:pt x="117192" y="170355"/>
                    <a:pt x="147641" y="170355"/>
                    <a:pt x="150940" y="170355"/>
                  </a:cubicBezTo>
                  <a:cubicBezTo>
                    <a:pt x="172508" y="170355"/>
                    <a:pt x="181388" y="145958"/>
                    <a:pt x="181388" y="142577"/>
                  </a:cubicBezTo>
                  <a:cubicBezTo>
                    <a:pt x="181388" y="139678"/>
                    <a:pt x="178597" y="139678"/>
                    <a:pt x="178344" y="139678"/>
                  </a:cubicBezTo>
                  <a:cubicBezTo>
                    <a:pt x="176060" y="139678"/>
                    <a:pt x="175552" y="141369"/>
                    <a:pt x="175045" y="143060"/>
                  </a:cubicBezTo>
                  <a:cubicBezTo>
                    <a:pt x="168701" y="160934"/>
                    <a:pt x="157791" y="165041"/>
                    <a:pt x="151955" y="165041"/>
                  </a:cubicBezTo>
                  <a:cubicBezTo>
                    <a:pt x="143581" y="165041"/>
                    <a:pt x="141805" y="159726"/>
                    <a:pt x="141805" y="150306"/>
                  </a:cubicBezTo>
                  <a:cubicBezTo>
                    <a:pt x="141805" y="142818"/>
                    <a:pt x="143328" y="130499"/>
                    <a:pt x="144343" y="122770"/>
                  </a:cubicBezTo>
                  <a:cubicBezTo>
                    <a:pt x="144850" y="119388"/>
                    <a:pt x="145357" y="114798"/>
                    <a:pt x="145357" y="111417"/>
                  </a:cubicBezTo>
                  <a:cubicBezTo>
                    <a:pt x="145357" y="92817"/>
                    <a:pt x="128357" y="85329"/>
                    <a:pt x="121506" y="82914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B737876-339D-7506-48C9-D9183BA98F9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309445" y="5522561"/>
              <a:ext cx="58867" cy="241548"/>
            </a:xfrm>
            <a:custGeom>
              <a:avLst/>
              <a:gdLst>
                <a:gd name="connsiteX0" fmla="*/ 59094 w 58867"/>
                <a:gd name="connsiteY0" fmla="*/ 239196 h 241548"/>
                <a:gd name="connsiteX1" fmla="*/ 54780 w 58867"/>
                <a:gd name="connsiteY1" fmla="*/ 233882 h 241548"/>
                <a:gd name="connsiteX2" fmla="*/ 14943 w 58867"/>
                <a:gd name="connsiteY2" fmla="*/ 120837 h 241548"/>
                <a:gd name="connsiteX3" fmla="*/ 55795 w 58867"/>
                <a:gd name="connsiteY3" fmla="*/ 6585 h 241548"/>
                <a:gd name="connsiteX4" fmla="*/ 59094 w 58867"/>
                <a:gd name="connsiteY4" fmla="*/ 2478 h 241548"/>
                <a:gd name="connsiteX5" fmla="*/ 56557 w 58867"/>
                <a:gd name="connsiteY5" fmla="*/ 63 h 241548"/>
                <a:gd name="connsiteX6" fmla="*/ 16212 w 58867"/>
                <a:gd name="connsiteY6" fmla="*/ 47165 h 241548"/>
                <a:gd name="connsiteX7" fmla="*/ 227 w 58867"/>
                <a:gd name="connsiteY7" fmla="*/ 120837 h 241548"/>
                <a:gd name="connsiteX8" fmla="*/ 16973 w 58867"/>
                <a:gd name="connsiteY8" fmla="*/ 196200 h 241548"/>
                <a:gd name="connsiteX9" fmla="*/ 56557 w 58867"/>
                <a:gd name="connsiteY9" fmla="*/ 241612 h 241548"/>
                <a:gd name="connsiteX10" fmla="*/ 59094 w 5886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9094" y="239196"/>
                  </a:moveTo>
                  <a:cubicBezTo>
                    <a:pt x="59094" y="238471"/>
                    <a:pt x="59094" y="237988"/>
                    <a:pt x="54780" y="233882"/>
                  </a:cubicBezTo>
                  <a:cubicBezTo>
                    <a:pt x="23063" y="203447"/>
                    <a:pt x="14943" y="157794"/>
                    <a:pt x="14943" y="120837"/>
                  </a:cubicBezTo>
                  <a:cubicBezTo>
                    <a:pt x="14943" y="78808"/>
                    <a:pt x="24585" y="36778"/>
                    <a:pt x="55795" y="6585"/>
                  </a:cubicBezTo>
                  <a:cubicBezTo>
                    <a:pt x="59094" y="3686"/>
                    <a:pt x="59094" y="3203"/>
                    <a:pt x="59094" y="2478"/>
                  </a:cubicBezTo>
                  <a:cubicBezTo>
                    <a:pt x="59094" y="787"/>
                    <a:pt x="58079" y="63"/>
                    <a:pt x="56557" y="63"/>
                  </a:cubicBezTo>
                  <a:cubicBezTo>
                    <a:pt x="54019" y="63"/>
                    <a:pt x="31183" y="16488"/>
                    <a:pt x="16212" y="47165"/>
                  </a:cubicBezTo>
                  <a:cubicBezTo>
                    <a:pt x="3271" y="73735"/>
                    <a:pt x="227" y="100547"/>
                    <a:pt x="227" y="120837"/>
                  </a:cubicBezTo>
                  <a:cubicBezTo>
                    <a:pt x="227" y="139678"/>
                    <a:pt x="3018" y="168905"/>
                    <a:pt x="16973" y="196200"/>
                  </a:cubicBezTo>
                  <a:cubicBezTo>
                    <a:pt x="32198" y="225911"/>
                    <a:pt x="54019" y="241612"/>
                    <a:pt x="56557" y="241612"/>
                  </a:cubicBezTo>
                  <a:cubicBezTo>
                    <a:pt x="58079" y="241612"/>
                    <a:pt x="59094" y="240887"/>
                    <a:pt x="59094" y="239196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2E2B9289-B5D8-3479-5202-0C138AFFC63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394420" y="5595026"/>
              <a:ext cx="144631" cy="108696"/>
            </a:xfrm>
            <a:custGeom>
              <a:avLst/>
              <a:gdLst>
                <a:gd name="connsiteX0" fmla="*/ 17738 w 144631"/>
                <a:gd name="connsiteY0" fmla="*/ 22768 h 108696"/>
                <a:gd name="connsiteX1" fmla="*/ 17738 w 144631"/>
                <a:gd name="connsiteY1" fmla="*/ 97407 h 108696"/>
                <a:gd name="connsiteX2" fmla="*/ 230 w 144631"/>
                <a:gd name="connsiteY2" fmla="*/ 97407 h 108696"/>
                <a:gd name="connsiteX3" fmla="*/ 230 w 144631"/>
                <a:gd name="connsiteY3" fmla="*/ 108760 h 108696"/>
                <a:gd name="connsiteX4" fmla="*/ 32201 w 144631"/>
                <a:gd name="connsiteY4" fmla="*/ 108035 h 108696"/>
                <a:gd name="connsiteX5" fmla="*/ 64173 w 144631"/>
                <a:gd name="connsiteY5" fmla="*/ 108760 h 108696"/>
                <a:gd name="connsiteX6" fmla="*/ 64173 w 144631"/>
                <a:gd name="connsiteY6" fmla="*/ 97407 h 108696"/>
                <a:gd name="connsiteX7" fmla="*/ 46665 w 144631"/>
                <a:gd name="connsiteY7" fmla="*/ 97407 h 108696"/>
                <a:gd name="connsiteX8" fmla="*/ 46665 w 144631"/>
                <a:gd name="connsiteY8" fmla="*/ 46923 h 108696"/>
                <a:gd name="connsiteX9" fmla="*/ 84472 w 144631"/>
                <a:gd name="connsiteY9" fmla="*/ 8759 h 108696"/>
                <a:gd name="connsiteX10" fmla="*/ 98427 w 144631"/>
                <a:gd name="connsiteY10" fmla="*/ 32189 h 108696"/>
                <a:gd name="connsiteX11" fmla="*/ 98427 w 144631"/>
                <a:gd name="connsiteY11" fmla="*/ 97407 h 108696"/>
                <a:gd name="connsiteX12" fmla="*/ 80919 w 144631"/>
                <a:gd name="connsiteY12" fmla="*/ 97407 h 108696"/>
                <a:gd name="connsiteX13" fmla="*/ 80919 w 144631"/>
                <a:gd name="connsiteY13" fmla="*/ 108760 h 108696"/>
                <a:gd name="connsiteX14" fmla="*/ 112890 w 144631"/>
                <a:gd name="connsiteY14" fmla="*/ 108035 h 108696"/>
                <a:gd name="connsiteX15" fmla="*/ 144862 w 144631"/>
                <a:gd name="connsiteY15" fmla="*/ 108760 h 108696"/>
                <a:gd name="connsiteX16" fmla="*/ 144862 w 144631"/>
                <a:gd name="connsiteY16" fmla="*/ 97407 h 108696"/>
                <a:gd name="connsiteX17" fmla="*/ 127354 w 144631"/>
                <a:gd name="connsiteY17" fmla="*/ 97407 h 108696"/>
                <a:gd name="connsiteX18" fmla="*/ 127354 w 144631"/>
                <a:gd name="connsiteY18" fmla="*/ 34846 h 108696"/>
                <a:gd name="connsiteX19" fmla="*/ 88278 w 144631"/>
                <a:gd name="connsiteY19" fmla="*/ 63 h 108696"/>
                <a:gd name="connsiteX20" fmla="*/ 43873 w 144631"/>
                <a:gd name="connsiteY20" fmla="*/ 26150 h 108696"/>
                <a:gd name="connsiteX21" fmla="*/ 43873 w 144631"/>
                <a:gd name="connsiteY21" fmla="*/ 63 h 108696"/>
                <a:gd name="connsiteX22" fmla="*/ 230 w 144631"/>
                <a:gd name="connsiteY22" fmla="*/ 1995 h 108696"/>
                <a:gd name="connsiteX23" fmla="*/ 230 w 144631"/>
                <a:gd name="connsiteY23" fmla="*/ 13348 h 108696"/>
                <a:gd name="connsiteX24" fmla="*/ 17738 w 144631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631" h="108696">
                  <a:moveTo>
                    <a:pt x="17738" y="22768"/>
                  </a:moveTo>
                  <a:lnTo>
                    <a:pt x="17738" y="97407"/>
                  </a:lnTo>
                  <a:lnTo>
                    <a:pt x="230" y="97407"/>
                  </a:lnTo>
                  <a:lnTo>
                    <a:pt x="230" y="108760"/>
                  </a:lnTo>
                  <a:cubicBezTo>
                    <a:pt x="7335" y="108518"/>
                    <a:pt x="22559" y="108035"/>
                    <a:pt x="32201" y="108035"/>
                  </a:cubicBezTo>
                  <a:cubicBezTo>
                    <a:pt x="42097" y="108035"/>
                    <a:pt x="57068" y="108518"/>
                    <a:pt x="64173" y="108760"/>
                  </a:cubicBezTo>
                  <a:lnTo>
                    <a:pt x="64173" y="97407"/>
                  </a:lnTo>
                  <a:lnTo>
                    <a:pt x="46665" y="97407"/>
                  </a:lnTo>
                  <a:lnTo>
                    <a:pt x="46665" y="46923"/>
                  </a:lnTo>
                  <a:cubicBezTo>
                    <a:pt x="46665" y="20594"/>
                    <a:pt x="68486" y="8759"/>
                    <a:pt x="84472" y="8759"/>
                  </a:cubicBezTo>
                  <a:cubicBezTo>
                    <a:pt x="93099" y="8759"/>
                    <a:pt x="98427" y="13831"/>
                    <a:pt x="98427" y="32189"/>
                  </a:cubicBezTo>
                  <a:lnTo>
                    <a:pt x="98427" y="97407"/>
                  </a:lnTo>
                  <a:lnTo>
                    <a:pt x="80919" y="97407"/>
                  </a:lnTo>
                  <a:lnTo>
                    <a:pt x="80919" y="108760"/>
                  </a:lnTo>
                  <a:cubicBezTo>
                    <a:pt x="88024" y="108518"/>
                    <a:pt x="103248" y="108035"/>
                    <a:pt x="112890" y="108035"/>
                  </a:cubicBezTo>
                  <a:cubicBezTo>
                    <a:pt x="122786" y="108035"/>
                    <a:pt x="137757" y="108518"/>
                    <a:pt x="144862" y="108760"/>
                  </a:cubicBezTo>
                  <a:lnTo>
                    <a:pt x="144862" y="97407"/>
                  </a:lnTo>
                  <a:lnTo>
                    <a:pt x="127354" y="97407"/>
                  </a:lnTo>
                  <a:lnTo>
                    <a:pt x="127354" y="34846"/>
                  </a:lnTo>
                  <a:cubicBezTo>
                    <a:pt x="127354" y="9483"/>
                    <a:pt x="113652" y="63"/>
                    <a:pt x="88278" y="63"/>
                  </a:cubicBezTo>
                  <a:cubicBezTo>
                    <a:pt x="63919" y="63"/>
                    <a:pt x="50471" y="13831"/>
                    <a:pt x="43873" y="26150"/>
                  </a:cubicBezTo>
                  <a:lnTo>
                    <a:pt x="43873" y="63"/>
                  </a:lnTo>
                  <a:lnTo>
                    <a:pt x="230" y="1995"/>
                  </a:lnTo>
                  <a:lnTo>
                    <a:pt x="230" y="13348"/>
                  </a:lnTo>
                  <a:cubicBezTo>
                    <a:pt x="15962" y="13348"/>
                    <a:pt x="17738" y="13348"/>
                    <a:pt x="17738" y="22768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B6835BBC-F367-BA33-F121-83BF99E311F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566933" y="5678118"/>
              <a:ext cx="29687" cy="72223"/>
            </a:xfrm>
            <a:custGeom>
              <a:avLst/>
              <a:gdLst>
                <a:gd name="connsiteX0" fmla="*/ 29924 w 29687"/>
                <a:gd name="connsiteY0" fmla="*/ 25425 h 72223"/>
                <a:gd name="connsiteX1" fmla="*/ 13685 w 29687"/>
                <a:gd name="connsiteY1" fmla="*/ 63 h 72223"/>
                <a:gd name="connsiteX2" fmla="*/ 237 w 29687"/>
                <a:gd name="connsiteY2" fmla="*/ 12865 h 72223"/>
                <a:gd name="connsiteX3" fmla="*/ 13685 w 29687"/>
                <a:gd name="connsiteY3" fmla="*/ 25667 h 72223"/>
                <a:gd name="connsiteX4" fmla="*/ 22566 w 29687"/>
                <a:gd name="connsiteY4" fmla="*/ 22527 h 72223"/>
                <a:gd name="connsiteX5" fmla="*/ 23834 w 29687"/>
                <a:gd name="connsiteY5" fmla="*/ 21802 h 72223"/>
                <a:gd name="connsiteX6" fmla="*/ 24342 w 29687"/>
                <a:gd name="connsiteY6" fmla="*/ 25425 h 72223"/>
                <a:gd name="connsiteX7" fmla="*/ 7088 w 29687"/>
                <a:gd name="connsiteY7" fmla="*/ 65764 h 72223"/>
                <a:gd name="connsiteX8" fmla="*/ 4297 w 29687"/>
                <a:gd name="connsiteY8" fmla="*/ 69629 h 72223"/>
                <a:gd name="connsiteX9" fmla="*/ 6834 w 29687"/>
                <a:gd name="connsiteY9" fmla="*/ 72286 h 72223"/>
                <a:gd name="connsiteX10" fmla="*/ 29924 w 29687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87" h="72223">
                  <a:moveTo>
                    <a:pt x="29924" y="25425"/>
                  </a:moveTo>
                  <a:cubicBezTo>
                    <a:pt x="29924" y="9483"/>
                    <a:pt x="23581" y="63"/>
                    <a:pt x="13685" y="63"/>
                  </a:cubicBezTo>
                  <a:cubicBezTo>
                    <a:pt x="5312" y="63"/>
                    <a:pt x="237" y="6101"/>
                    <a:pt x="237" y="12865"/>
                  </a:cubicBezTo>
                  <a:cubicBezTo>
                    <a:pt x="237" y="19387"/>
                    <a:pt x="5312" y="25667"/>
                    <a:pt x="13685" y="25667"/>
                  </a:cubicBezTo>
                  <a:cubicBezTo>
                    <a:pt x="16730" y="25667"/>
                    <a:pt x="20028" y="24701"/>
                    <a:pt x="22566" y="22527"/>
                  </a:cubicBezTo>
                  <a:cubicBezTo>
                    <a:pt x="23327" y="22044"/>
                    <a:pt x="23581" y="21802"/>
                    <a:pt x="23834" y="21802"/>
                  </a:cubicBezTo>
                  <a:cubicBezTo>
                    <a:pt x="24088" y="21802"/>
                    <a:pt x="24342" y="22044"/>
                    <a:pt x="24342" y="25425"/>
                  </a:cubicBezTo>
                  <a:cubicBezTo>
                    <a:pt x="24342" y="43300"/>
                    <a:pt x="15461" y="57793"/>
                    <a:pt x="7088" y="65764"/>
                  </a:cubicBezTo>
                  <a:cubicBezTo>
                    <a:pt x="4297" y="68421"/>
                    <a:pt x="4297" y="68904"/>
                    <a:pt x="4297" y="69629"/>
                  </a:cubicBezTo>
                  <a:cubicBezTo>
                    <a:pt x="4297" y="71320"/>
                    <a:pt x="5565" y="72286"/>
                    <a:pt x="6834" y="72286"/>
                  </a:cubicBezTo>
                  <a:cubicBezTo>
                    <a:pt x="9625" y="72286"/>
                    <a:pt x="29924" y="53687"/>
                    <a:pt x="29924" y="25425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9A6F925E-3905-7CDB-953F-E8B2A27EDB8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668541" y="5533431"/>
              <a:ext cx="104794" cy="172948"/>
            </a:xfrm>
            <a:custGeom>
              <a:avLst/>
              <a:gdLst>
                <a:gd name="connsiteX0" fmla="*/ 105035 w 104794"/>
                <a:gd name="connsiteY0" fmla="*/ 49580 h 172948"/>
                <a:gd name="connsiteX1" fmla="*/ 74587 w 104794"/>
                <a:gd name="connsiteY1" fmla="*/ 63 h 172948"/>
                <a:gd name="connsiteX2" fmla="*/ 241 w 104794"/>
                <a:gd name="connsiteY2" fmla="*/ 123494 h 172948"/>
                <a:gd name="connsiteX3" fmla="*/ 30690 w 104794"/>
                <a:gd name="connsiteY3" fmla="*/ 173012 h 172948"/>
                <a:gd name="connsiteX4" fmla="*/ 105035 w 104794"/>
                <a:gd name="connsiteY4" fmla="*/ 49580 h 172948"/>
                <a:gd name="connsiteX5" fmla="*/ 27138 w 104794"/>
                <a:gd name="connsiteY5" fmla="*/ 82672 h 172948"/>
                <a:gd name="connsiteX6" fmla="*/ 46675 w 104794"/>
                <a:gd name="connsiteY6" fmla="*/ 30739 h 172948"/>
                <a:gd name="connsiteX7" fmla="*/ 74333 w 104794"/>
                <a:gd name="connsiteY7" fmla="*/ 5377 h 172948"/>
                <a:gd name="connsiteX8" fmla="*/ 88289 w 104794"/>
                <a:gd name="connsiteY8" fmla="*/ 34604 h 172948"/>
                <a:gd name="connsiteX9" fmla="*/ 80169 w 104794"/>
                <a:gd name="connsiteY9" fmla="*/ 82672 h 172948"/>
                <a:gd name="connsiteX10" fmla="*/ 27138 w 104794"/>
                <a:gd name="connsiteY10" fmla="*/ 82672 h 172948"/>
                <a:gd name="connsiteX11" fmla="*/ 77885 w 104794"/>
                <a:gd name="connsiteY11" fmla="*/ 90402 h 172948"/>
                <a:gd name="connsiteX12" fmla="*/ 60124 w 104794"/>
                <a:gd name="connsiteY12" fmla="*/ 139436 h 172948"/>
                <a:gd name="connsiteX13" fmla="*/ 30690 w 104794"/>
                <a:gd name="connsiteY13" fmla="*/ 167698 h 172948"/>
                <a:gd name="connsiteX14" fmla="*/ 16988 w 104794"/>
                <a:gd name="connsiteY14" fmla="*/ 138229 h 172948"/>
                <a:gd name="connsiteX15" fmla="*/ 25108 w 104794"/>
                <a:gd name="connsiteY15" fmla="*/ 90402 h 172948"/>
                <a:gd name="connsiteX16" fmla="*/ 77885 w 104794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794" h="172948">
                  <a:moveTo>
                    <a:pt x="105035" y="49580"/>
                  </a:moveTo>
                  <a:cubicBezTo>
                    <a:pt x="105035" y="33638"/>
                    <a:pt x="100468" y="63"/>
                    <a:pt x="74587" y="63"/>
                  </a:cubicBezTo>
                  <a:cubicBezTo>
                    <a:pt x="39317" y="63"/>
                    <a:pt x="241" y="68179"/>
                    <a:pt x="241" y="123494"/>
                  </a:cubicBezTo>
                  <a:cubicBezTo>
                    <a:pt x="241" y="146200"/>
                    <a:pt x="7600" y="173012"/>
                    <a:pt x="30690" y="173012"/>
                  </a:cubicBezTo>
                  <a:cubicBezTo>
                    <a:pt x="66467" y="173012"/>
                    <a:pt x="105035" y="103687"/>
                    <a:pt x="105035" y="49580"/>
                  </a:cubicBezTo>
                  <a:close/>
                  <a:moveTo>
                    <a:pt x="27138" y="82672"/>
                  </a:moveTo>
                  <a:cubicBezTo>
                    <a:pt x="31451" y="67213"/>
                    <a:pt x="36526" y="47889"/>
                    <a:pt x="46675" y="30739"/>
                  </a:cubicBezTo>
                  <a:cubicBezTo>
                    <a:pt x="53526" y="18904"/>
                    <a:pt x="62915" y="5377"/>
                    <a:pt x="74333" y="5377"/>
                  </a:cubicBezTo>
                  <a:cubicBezTo>
                    <a:pt x="86766" y="5377"/>
                    <a:pt x="88289" y="20836"/>
                    <a:pt x="88289" y="34604"/>
                  </a:cubicBezTo>
                  <a:cubicBezTo>
                    <a:pt x="88289" y="46440"/>
                    <a:pt x="86259" y="58759"/>
                    <a:pt x="80169" y="82672"/>
                  </a:cubicBezTo>
                  <a:lnTo>
                    <a:pt x="27138" y="82672"/>
                  </a:lnTo>
                  <a:close/>
                  <a:moveTo>
                    <a:pt x="77885" y="90402"/>
                  </a:moveTo>
                  <a:cubicBezTo>
                    <a:pt x="75094" y="101513"/>
                    <a:pt x="69766" y="122045"/>
                    <a:pt x="60124" y="139436"/>
                  </a:cubicBezTo>
                  <a:cubicBezTo>
                    <a:pt x="51243" y="155862"/>
                    <a:pt x="41601" y="167698"/>
                    <a:pt x="30690" y="167698"/>
                  </a:cubicBezTo>
                  <a:cubicBezTo>
                    <a:pt x="22316" y="167698"/>
                    <a:pt x="16988" y="160693"/>
                    <a:pt x="16988" y="138229"/>
                  </a:cubicBezTo>
                  <a:cubicBezTo>
                    <a:pt x="16988" y="128084"/>
                    <a:pt x="18510" y="114074"/>
                    <a:pt x="25108" y="90402"/>
                  </a:cubicBezTo>
                  <a:lnTo>
                    <a:pt x="77885" y="90402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F0722BB8-018B-CCD4-3F9D-0E5829BCBCE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798512" y="5522561"/>
              <a:ext cx="58867" cy="241548"/>
            </a:xfrm>
            <a:custGeom>
              <a:avLst/>
              <a:gdLst>
                <a:gd name="connsiteX0" fmla="*/ 59114 w 58867"/>
                <a:gd name="connsiteY0" fmla="*/ 120837 h 241548"/>
                <a:gd name="connsiteX1" fmla="*/ 42367 w 58867"/>
                <a:gd name="connsiteY1" fmla="*/ 45474 h 241548"/>
                <a:gd name="connsiteX2" fmla="*/ 2784 w 58867"/>
                <a:gd name="connsiteY2" fmla="*/ 63 h 241548"/>
                <a:gd name="connsiteX3" fmla="*/ 246 w 58867"/>
                <a:gd name="connsiteY3" fmla="*/ 2478 h 241548"/>
                <a:gd name="connsiteX4" fmla="*/ 5067 w 58867"/>
                <a:gd name="connsiteY4" fmla="*/ 8034 h 241548"/>
                <a:gd name="connsiteX5" fmla="*/ 44397 w 58867"/>
                <a:gd name="connsiteY5" fmla="*/ 120837 h 241548"/>
                <a:gd name="connsiteX6" fmla="*/ 3545 w 58867"/>
                <a:gd name="connsiteY6" fmla="*/ 235090 h 241548"/>
                <a:gd name="connsiteX7" fmla="*/ 246 w 58867"/>
                <a:gd name="connsiteY7" fmla="*/ 239196 h 241548"/>
                <a:gd name="connsiteX8" fmla="*/ 2784 w 58867"/>
                <a:gd name="connsiteY8" fmla="*/ 241612 h 241548"/>
                <a:gd name="connsiteX9" fmla="*/ 43128 w 58867"/>
                <a:gd name="connsiteY9" fmla="*/ 194510 h 241548"/>
                <a:gd name="connsiteX10" fmla="*/ 59114 w 5886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67" h="241548">
                  <a:moveTo>
                    <a:pt x="59114" y="120837"/>
                  </a:moveTo>
                  <a:cubicBezTo>
                    <a:pt x="59114" y="101996"/>
                    <a:pt x="56322" y="72769"/>
                    <a:pt x="42367" y="45474"/>
                  </a:cubicBezTo>
                  <a:cubicBezTo>
                    <a:pt x="27142" y="15763"/>
                    <a:pt x="5321" y="63"/>
                    <a:pt x="2784" y="63"/>
                  </a:cubicBezTo>
                  <a:cubicBezTo>
                    <a:pt x="1261" y="63"/>
                    <a:pt x="246" y="1029"/>
                    <a:pt x="246" y="2478"/>
                  </a:cubicBezTo>
                  <a:cubicBezTo>
                    <a:pt x="246" y="3203"/>
                    <a:pt x="246" y="3686"/>
                    <a:pt x="5067" y="8034"/>
                  </a:cubicBezTo>
                  <a:cubicBezTo>
                    <a:pt x="29934" y="31947"/>
                    <a:pt x="44397" y="70353"/>
                    <a:pt x="44397" y="120837"/>
                  </a:cubicBezTo>
                  <a:cubicBezTo>
                    <a:pt x="44397" y="162142"/>
                    <a:pt x="35008" y="204655"/>
                    <a:pt x="3545" y="235090"/>
                  </a:cubicBezTo>
                  <a:cubicBezTo>
                    <a:pt x="246" y="237988"/>
                    <a:pt x="246" y="238471"/>
                    <a:pt x="246" y="239196"/>
                  </a:cubicBezTo>
                  <a:cubicBezTo>
                    <a:pt x="246" y="240645"/>
                    <a:pt x="1261" y="241612"/>
                    <a:pt x="2784" y="241612"/>
                  </a:cubicBezTo>
                  <a:cubicBezTo>
                    <a:pt x="5321" y="241612"/>
                    <a:pt x="28157" y="225186"/>
                    <a:pt x="43128" y="194510"/>
                  </a:cubicBezTo>
                  <a:cubicBezTo>
                    <a:pt x="56069" y="167939"/>
                    <a:pt x="59114" y="141127"/>
                    <a:pt x="59114" y="120837"/>
                  </a:cubicBez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3B9CDD40-6176-6E91-5581-5DE6B1658CA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892875" y="5538020"/>
              <a:ext cx="256529" cy="165702"/>
            </a:xfrm>
            <a:custGeom>
              <a:avLst/>
              <a:gdLst>
                <a:gd name="connsiteX0" fmla="*/ 128642 w 256529"/>
                <a:gd name="connsiteY0" fmla="*/ 133881 h 165702"/>
                <a:gd name="connsiteX1" fmla="*/ 67745 w 256529"/>
                <a:gd name="connsiteY1" fmla="*/ 6101 h 165702"/>
                <a:gd name="connsiteX2" fmla="*/ 56580 w 256529"/>
                <a:gd name="connsiteY2" fmla="*/ 63 h 165702"/>
                <a:gd name="connsiteX3" fmla="*/ 250 w 256529"/>
                <a:gd name="connsiteY3" fmla="*/ 63 h 165702"/>
                <a:gd name="connsiteX4" fmla="*/ 250 w 256529"/>
                <a:gd name="connsiteY4" fmla="*/ 11416 h 165702"/>
                <a:gd name="connsiteX5" fmla="*/ 27654 w 256529"/>
                <a:gd name="connsiteY5" fmla="*/ 11416 h 165702"/>
                <a:gd name="connsiteX6" fmla="*/ 27654 w 256529"/>
                <a:gd name="connsiteY6" fmla="*/ 147407 h 165702"/>
                <a:gd name="connsiteX7" fmla="*/ 20295 w 256529"/>
                <a:gd name="connsiteY7" fmla="*/ 153688 h 165702"/>
                <a:gd name="connsiteX8" fmla="*/ 6594 w 256529"/>
                <a:gd name="connsiteY8" fmla="*/ 154412 h 165702"/>
                <a:gd name="connsiteX9" fmla="*/ 250 w 256529"/>
                <a:gd name="connsiteY9" fmla="*/ 154412 h 165702"/>
                <a:gd name="connsiteX10" fmla="*/ 250 w 256529"/>
                <a:gd name="connsiteY10" fmla="*/ 165765 h 165702"/>
                <a:gd name="connsiteX11" fmla="*/ 34251 w 256529"/>
                <a:gd name="connsiteY11" fmla="*/ 165041 h 165702"/>
                <a:gd name="connsiteX12" fmla="*/ 68506 w 256529"/>
                <a:gd name="connsiteY12" fmla="*/ 165765 h 165702"/>
                <a:gd name="connsiteX13" fmla="*/ 68506 w 256529"/>
                <a:gd name="connsiteY13" fmla="*/ 154412 h 165702"/>
                <a:gd name="connsiteX14" fmla="*/ 62162 w 256529"/>
                <a:gd name="connsiteY14" fmla="*/ 154412 h 165702"/>
                <a:gd name="connsiteX15" fmla="*/ 48714 w 256529"/>
                <a:gd name="connsiteY15" fmla="*/ 153688 h 165702"/>
                <a:gd name="connsiteX16" fmla="*/ 41102 w 256529"/>
                <a:gd name="connsiteY16" fmla="*/ 147407 h 165702"/>
                <a:gd name="connsiteX17" fmla="*/ 41102 w 256529"/>
                <a:gd name="connsiteY17" fmla="*/ 14556 h 165702"/>
                <a:gd name="connsiteX18" fmla="*/ 41356 w 256529"/>
                <a:gd name="connsiteY18" fmla="*/ 14556 h 165702"/>
                <a:gd name="connsiteX19" fmla="*/ 110373 w 256529"/>
                <a:gd name="connsiteY19" fmla="*/ 159726 h 165702"/>
                <a:gd name="connsiteX20" fmla="*/ 118492 w 256529"/>
                <a:gd name="connsiteY20" fmla="*/ 165765 h 165702"/>
                <a:gd name="connsiteX21" fmla="*/ 126612 w 256529"/>
                <a:gd name="connsiteY21" fmla="*/ 159968 h 165702"/>
                <a:gd name="connsiteX22" fmla="*/ 197405 w 256529"/>
                <a:gd name="connsiteY22" fmla="*/ 11416 h 165702"/>
                <a:gd name="connsiteX23" fmla="*/ 197659 w 256529"/>
                <a:gd name="connsiteY23" fmla="*/ 11416 h 165702"/>
                <a:gd name="connsiteX24" fmla="*/ 197659 w 256529"/>
                <a:gd name="connsiteY24" fmla="*/ 154412 h 165702"/>
                <a:gd name="connsiteX25" fmla="*/ 170255 w 256529"/>
                <a:gd name="connsiteY25" fmla="*/ 154412 h 165702"/>
                <a:gd name="connsiteX26" fmla="*/ 170255 w 256529"/>
                <a:gd name="connsiteY26" fmla="*/ 165765 h 165702"/>
                <a:gd name="connsiteX27" fmla="*/ 213391 w 256529"/>
                <a:gd name="connsiteY27" fmla="*/ 165041 h 165702"/>
                <a:gd name="connsiteX28" fmla="*/ 256780 w 256529"/>
                <a:gd name="connsiteY28" fmla="*/ 165765 h 165702"/>
                <a:gd name="connsiteX29" fmla="*/ 256780 w 256529"/>
                <a:gd name="connsiteY29" fmla="*/ 154412 h 165702"/>
                <a:gd name="connsiteX30" fmla="*/ 229376 w 256529"/>
                <a:gd name="connsiteY30" fmla="*/ 154412 h 165702"/>
                <a:gd name="connsiteX31" fmla="*/ 229376 w 256529"/>
                <a:gd name="connsiteY31" fmla="*/ 11416 h 165702"/>
                <a:gd name="connsiteX32" fmla="*/ 256780 w 256529"/>
                <a:gd name="connsiteY32" fmla="*/ 11416 h 165702"/>
                <a:gd name="connsiteX33" fmla="*/ 256780 w 256529"/>
                <a:gd name="connsiteY33" fmla="*/ 63 h 165702"/>
                <a:gd name="connsiteX34" fmla="*/ 200704 w 256529"/>
                <a:gd name="connsiteY34" fmla="*/ 63 h 165702"/>
                <a:gd name="connsiteX35" fmla="*/ 189539 w 256529"/>
                <a:gd name="connsiteY35" fmla="*/ 6101 h 165702"/>
                <a:gd name="connsiteX36" fmla="*/ 128642 w 256529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529" h="165702">
                  <a:moveTo>
                    <a:pt x="128642" y="133881"/>
                  </a:moveTo>
                  <a:lnTo>
                    <a:pt x="67745" y="6101"/>
                  </a:lnTo>
                  <a:cubicBezTo>
                    <a:pt x="64953" y="63"/>
                    <a:pt x="62162" y="63"/>
                    <a:pt x="56580" y="63"/>
                  </a:cubicBezTo>
                  <a:lnTo>
                    <a:pt x="250" y="63"/>
                  </a:lnTo>
                  <a:lnTo>
                    <a:pt x="250" y="11416"/>
                  </a:lnTo>
                  <a:lnTo>
                    <a:pt x="27654" y="11416"/>
                  </a:lnTo>
                  <a:lnTo>
                    <a:pt x="27654" y="147407"/>
                  </a:lnTo>
                  <a:cubicBezTo>
                    <a:pt x="27654" y="152722"/>
                    <a:pt x="27400" y="152963"/>
                    <a:pt x="20295" y="153688"/>
                  </a:cubicBezTo>
                  <a:cubicBezTo>
                    <a:pt x="14206" y="154412"/>
                    <a:pt x="13698" y="154412"/>
                    <a:pt x="6594" y="154412"/>
                  </a:cubicBezTo>
                  <a:lnTo>
                    <a:pt x="250" y="154412"/>
                  </a:lnTo>
                  <a:lnTo>
                    <a:pt x="250" y="165765"/>
                  </a:lnTo>
                  <a:cubicBezTo>
                    <a:pt x="9892" y="165041"/>
                    <a:pt x="24355" y="165041"/>
                    <a:pt x="34251" y="165041"/>
                  </a:cubicBezTo>
                  <a:cubicBezTo>
                    <a:pt x="44908" y="165041"/>
                    <a:pt x="58102" y="165041"/>
                    <a:pt x="68506" y="165765"/>
                  </a:cubicBezTo>
                  <a:lnTo>
                    <a:pt x="68506" y="154412"/>
                  </a:lnTo>
                  <a:lnTo>
                    <a:pt x="62162" y="154412"/>
                  </a:lnTo>
                  <a:cubicBezTo>
                    <a:pt x="57595" y="154412"/>
                    <a:pt x="53281" y="154171"/>
                    <a:pt x="48714" y="153688"/>
                  </a:cubicBezTo>
                  <a:cubicBezTo>
                    <a:pt x="41356" y="152963"/>
                    <a:pt x="41102" y="152722"/>
                    <a:pt x="41102" y="147407"/>
                  </a:cubicBezTo>
                  <a:lnTo>
                    <a:pt x="41102" y="14556"/>
                  </a:lnTo>
                  <a:lnTo>
                    <a:pt x="41356" y="14556"/>
                  </a:lnTo>
                  <a:lnTo>
                    <a:pt x="110373" y="159726"/>
                  </a:lnTo>
                  <a:cubicBezTo>
                    <a:pt x="112656" y="164557"/>
                    <a:pt x="115701" y="165765"/>
                    <a:pt x="118492" y="165765"/>
                  </a:cubicBezTo>
                  <a:cubicBezTo>
                    <a:pt x="123567" y="165765"/>
                    <a:pt x="125597" y="162142"/>
                    <a:pt x="126612" y="159968"/>
                  </a:cubicBezTo>
                  <a:lnTo>
                    <a:pt x="197405" y="11416"/>
                  </a:lnTo>
                  <a:lnTo>
                    <a:pt x="197659" y="11416"/>
                  </a:lnTo>
                  <a:lnTo>
                    <a:pt x="197659" y="154412"/>
                  </a:lnTo>
                  <a:lnTo>
                    <a:pt x="170255" y="154412"/>
                  </a:lnTo>
                  <a:lnTo>
                    <a:pt x="170255" y="165765"/>
                  </a:lnTo>
                  <a:cubicBezTo>
                    <a:pt x="179390" y="165041"/>
                    <a:pt x="202987" y="165041"/>
                    <a:pt x="213391" y="165041"/>
                  </a:cubicBezTo>
                  <a:cubicBezTo>
                    <a:pt x="223794" y="165041"/>
                    <a:pt x="247645" y="165041"/>
                    <a:pt x="256780" y="165765"/>
                  </a:cubicBezTo>
                  <a:lnTo>
                    <a:pt x="256780" y="154412"/>
                  </a:lnTo>
                  <a:lnTo>
                    <a:pt x="229376" y="154412"/>
                  </a:lnTo>
                  <a:lnTo>
                    <a:pt x="229376" y="11416"/>
                  </a:lnTo>
                  <a:lnTo>
                    <a:pt x="256780" y="11416"/>
                  </a:lnTo>
                  <a:lnTo>
                    <a:pt x="256780" y="63"/>
                  </a:lnTo>
                  <a:lnTo>
                    <a:pt x="200704" y="63"/>
                  </a:lnTo>
                  <a:cubicBezTo>
                    <a:pt x="195121" y="63"/>
                    <a:pt x="192330" y="63"/>
                    <a:pt x="189539" y="6101"/>
                  </a:cubicBezTo>
                  <a:lnTo>
                    <a:pt x="128642" y="133881"/>
                  </a:lnTo>
                  <a:close/>
                </a:path>
              </a:pathLst>
            </a:custGeom>
            <a:solidFill>
              <a:srgbClr val="000000"/>
            </a:solidFill>
            <a:ln w="2526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57" name="Group 956" descr="\documentclass{article}&#10;\usepackage{amsmath}&#10;\usepackage{amsfonts}&#10;\pagestyle{empty}&#10;\begin{document}&#10;&#10;$R^s(\mathbf{n},\theta) H(\mathbf{M}^1,\mathbf{M}^2,\ldots) R^s(\mathbf{n},\theta)^-1 =  H(R(\mathbf{n},\theta)\mathbf{M}^1,R(\mathbf{n},\theta)\mathbf{M}^2,\ldots) $&#10;&#10;&#10;\end{document}" title="IguanaTex Vector Display">
            <a:extLst>
              <a:ext uri="{FF2B5EF4-FFF2-40B4-BE49-F238E27FC236}">
                <a16:creationId xmlns:a16="http://schemas.microsoft.com/office/drawing/2014/main" id="{295388D8-9CBB-5984-F3EE-57876B11020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92663" y="4400974"/>
            <a:ext cx="7433731" cy="260314"/>
            <a:chOff x="5756167" y="5525529"/>
            <a:chExt cx="7433731" cy="260314"/>
          </a:xfrm>
        </p:grpSpPr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B5D1B569-72A2-D594-9B0A-40F6B317E9E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756167" y="5560479"/>
              <a:ext cx="180678" cy="170291"/>
            </a:xfrm>
            <a:custGeom>
              <a:avLst/>
              <a:gdLst>
                <a:gd name="connsiteX0" fmla="*/ 84596 w 180678"/>
                <a:gd name="connsiteY0" fmla="*/ 16730 h 170291"/>
                <a:gd name="connsiteX1" fmla="*/ 91681 w 180678"/>
                <a:gd name="connsiteY1" fmla="*/ 7792 h 170291"/>
                <a:gd name="connsiteX2" fmla="*/ 107117 w 180678"/>
                <a:gd name="connsiteY2" fmla="*/ 7551 h 170291"/>
                <a:gd name="connsiteX3" fmla="*/ 153173 w 180678"/>
                <a:gd name="connsiteY3" fmla="*/ 31464 h 170291"/>
                <a:gd name="connsiteX4" fmla="*/ 139255 w 180678"/>
                <a:gd name="connsiteY4" fmla="*/ 65764 h 170291"/>
                <a:gd name="connsiteX5" fmla="*/ 96489 w 180678"/>
                <a:gd name="connsiteY5" fmla="*/ 79774 h 170291"/>
                <a:gd name="connsiteX6" fmla="*/ 68147 w 180678"/>
                <a:gd name="connsiteY6" fmla="*/ 79774 h 170291"/>
                <a:gd name="connsiteX7" fmla="*/ 84596 w 180678"/>
                <a:gd name="connsiteY7" fmla="*/ 16730 h 170291"/>
                <a:gd name="connsiteX8" fmla="*/ 121035 w 180678"/>
                <a:gd name="connsiteY8" fmla="*/ 82914 h 170291"/>
                <a:gd name="connsiteX9" fmla="*/ 176706 w 180678"/>
                <a:gd name="connsiteY9" fmla="*/ 36295 h 170291"/>
                <a:gd name="connsiteX10" fmla="*/ 120782 w 180678"/>
                <a:gd name="connsiteY10" fmla="*/ 63 h 170291"/>
                <a:gd name="connsiteX11" fmla="*/ 48663 w 180678"/>
                <a:gd name="connsiteY11" fmla="*/ 63 h 170291"/>
                <a:gd name="connsiteX12" fmla="*/ 41324 w 180678"/>
                <a:gd name="connsiteY12" fmla="*/ 4894 h 170291"/>
                <a:gd name="connsiteX13" fmla="*/ 48409 w 180678"/>
                <a:gd name="connsiteY13" fmla="*/ 7551 h 170291"/>
                <a:gd name="connsiteX14" fmla="*/ 58025 w 180678"/>
                <a:gd name="connsiteY14" fmla="*/ 8034 h 170291"/>
                <a:gd name="connsiteX15" fmla="*/ 64858 w 180678"/>
                <a:gd name="connsiteY15" fmla="*/ 11899 h 170291"/>
                <a:gd name="connsiteX16" fmla="*/ 63846 w 180678"/>
                <a:gd name="connsiteY16" fmla="*/ 16488 h 170291"/>
                <a:gd name="connsiteX17" fmla="*/ 29937 w 180678"/>
                <a:gd name="connsiteY17" fmla="*/ 146200 h 170291"/>
                <a:gd name="connsiteX18" fmla="*/ 6909 w 180678"/>
                <a:gd name="connsiteY18" fmla="*/ 157553 h 170291"/>
                <a:gd name="connsiteX19" fmla="*/ 77 w 180678"/>
                <a:gd name="connsiteY19" fmla="*/ 162384 h 170291"/>
                <a:gd name="connsiteX20" fmla="*/ 3619 w 180678"/>
                <a:gd name="connsiteY20" fmla="*/ 165041 h 170291"/>
                <a:gd name="connsiteX21" fmla="*/ 35504 w 180678"/>
                <a:gd name="connsiteY21" fmla="*/ 164316 h 170291"/>
                <a:gd name="connsiteX22" fmla="*/ 67641 w 180678"/>
                <a:gd name="connsiteY22" fmla="*/ 165041 h 170291"/>
                <a:gd name="connsiteX23" fmla="*/ 72702 w 180678"/>
                <a:gd name="connsiteY23" fmla="*/ 160210 h 170291"/>
                <a:gd name="connsiteX24" fmla="*/ 65617 w 180678"/>
                <a:gd name="connsiteY24" fmla="*/ 157553 h 170291"/>
                <a:gd name="connsiteX25" fmla="*/ 49169 w 180678"/>
                <a:gd name="connsiteY25" fmla="*/ 153205 h 170291"/>
                <a:gd name="connsiteX26" fmla="*/ 49928 w 180678"/>
                <a:gd name="connsiteY26" fmla="*/ 149098 h 170291"/>
                <a:gd name="connsiteX27" fmla="*/ 66629 w 180678"/>
                <a:gd name="connsiteY27" fmla="*/ 85088 h 170291"/>
                <a:gd name="connsiteX28" fmla="*/ 96742 w 180678"/>
                <a:gd name="connsiteY28" fmla="*/ 85088 h 170291"/>
                <a:gd name="connsiteX29" fmla="*/ 124325 w 180678"/>
                <a:gd name="connsiteY29" fmla="*/ 107069 h 170291"/>
                <a:gd name="connsiteX30" fmla="*/ 120782 w 180678"/>
                <a:gd name="connsiteY30" fmla="*/ 123736 h 170291"/>
                <a:gd name="connsiteX31" fmla="*/ 116733 w 180678"/>
                <a:gd name="connsiteY31" fmla="*/ 144267 h 170291"/>
                <a:gd name="connsiteX32" fmla="*/ 150389 w 180678"/>
                <a:gd name="connsiteY32" fmla="*/ 170355 h 170291"/>
                <a:gd name="connsiteX33" fmla="*/ 180755 w 180678"/>
                <a:gd name="connsiteY33" fmla="*/ 142577 h 170291"/>
                <a:gd name="connsiteX34" fmla="*/ 177719 w 180678"/>
                <a:gd name="connsiteY34" fmla="*/ 139678 h 170291"/>
                <a:gd name="connsiteX35" fmla="*/ 174429 w 180678"/>
                <a:gd name="connsiteY35" fmla="*/ 143060 h 170291"/>
                <a:gd name="connsiteX36" fmla="*/ 151401 w 180678"/>
                <a:gd name="connsiteY36" fmla="*/ 165041 h 170291"/>
                <a:gd name="connsiteX37" fmla="*/ 141279 w 180678"/>
                <a:gd name="connsiteY37" fmla="*/ 150306 h 170291"/>
                <a:gd name="connsiteX38" fmla="*/ 143810 w 180678"/>
                <a:gd name="connsiteY38" fmla="*/ 122770 h 170291"/>
                <a:gd name="connsiteX39" fmla="*/ 144822 w 180678"/>
                <a:gd name="connsiteY39" fmla="*/ 111417 h 170291"/>
                <a:gd name="connsiteX40" fmla="*/ 121035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596" y="16730"/>
                  </a:moveTo>
                  <a:cubicBezTo>
                    <a:pt x="86114" y="10932"/>
                    <a:pt x="86873" y="8517"/>
                    <a:pt x="91681" y="7792"/>
                  </a:cubicBezTo>
                  <a:cubicBezTo>
                    <a:pt x="93959" y="7551"/>
                    <a:pt x="102056" y="7551"/>
                    <a:pt x="107117" y="7551"/>
                  </a:cubicBezTo>
                  <a:cubicBezTo>
                    <a:pt x="125084" y="7551"/>
                    <a:pt x="153173" y="7551"/>
                    <a:pt x="153173" y="31464"/>
                  </a:cubicBezTo>
                  <a:cubicBezTo>
                    <a:pt x="153173" y="39677"/>
                    <a:pt x="149124" y="56344"/>
                    <a:pt x="139255" y="65764"/>
                  </a:cubicBezTo>
                  <a:cubicBezTo>
                    <a:pt x="132675" y="72044"/>
                    <a:pt x="119264" y="79774"/>
                    <a:pt x="96489" y="79774"/>
                  </a:cubicBezTo>
                  <a:lnTo>
                    <a:pt x="68147" y="79774"/>
                  </a:lnTo>
                  <a:lnTo>
                    <a:pt x="84596" y="16730"/>
                  </a:lnTo>
                  <a:close/>
                  <a:moveTo>
                    <a:pt x="121035" y="82914"/>
                  </a:moveTo>
                  <a:cubicBezTo>
                    <a:pt x="146593" y="77600"/>
                    <a:pt x="176706" y="60691"/>
                    <a:pt x="176706" y="36295"/>
                  </a:cubicBezTo>
                  <a:cubicBezTo>
                    <a:pt x="176706" y="15522"/>
                    <a:pt x="153932" y="63"/>
                    <a:pt x="120782" y="63"/>
                  </a:cubicBezTo>
                  <a:lnTo>
                    <a:pt x="48663" y="63"/>
                  </a:lnTo>
                  <a:cubicBezTo>
                    <a:pt x="43601" y="63"/>
                    <a:pt x="41324" y="63"/>
                    <a:pt x="41324" y="4894"/>
                  </a:cubicBezTo>
                  <a:cubicBezTo>
                    <a:pt x="41324" y="7551"/>
                    <a:pt x="43601" y="7551"/>
                    <a:pt x="48409" y="7551"/>
                  </a:cubicBezTo>
                  <a:cubicBezTo>
                    <a:pt x="48916" y="7551"/>
                    <a:pt x="53724" y="7551"/>
                    <a:pt x="58025" y="8034"/>
                  </a:cubicBezTo>
                  <a:cubicBezTo>
                    <a:pt x="62580" y="8517"/>
                    <a:pt x="64858" y="8759"/>
                    <a:pt x="64858" y="11899"/>
                  </a:cubicBezTo>
                  <a:cubicBezTo>
                    <a:pt x="64858" y="12865"/>
                    <a:pt x="64605" y="13589"/>
                    <a:pt x="63846" y="16488"/>
                  </a:cubicBezTo>
                  <a:lnTo>
                    <a:pt x="29937" y="146200"/>
                  </a:lnTo>
                  <a:cubicBezTo>
                    <a:pt x="27406" y="155620"/>
                    <a:pt x="26900" y="157553"/>
                    <a:pt x="6909" y="157553"/>
                  </a:cubicBezTo>
                  <a:cubicBezTo>
                    <a:pt x="2354" y="157553"/>
                    <a:pt x="77" y="157553"/>
                    <a:pt x="77" y="162384"/>
                  </a:cubicBezTo>
                  <a:cubicBezTo>
                    <a:pt x="77" y="165041"/>
                    <a:pt x="3113" y="165041"/>
                    <a:pt x="3619" y="165041"/>
                  </a:cubicBezTo>
                  <a:cubicBezTo>
                    <a:pt x="10705" y="165041"/>
                    <a:pt x="28418" y="164316"/>
                    <a:pt x="35504" y="164316"/>
                  </a:cubicBezTo>
                  <a:cubicBezTo>
                    <a:pt x="42589" y="164316"/>
                    <a:pt x="60556" y="165041"/>
                    <a:pt x="67641" y="165041"/>
                  </a:cubicBezTo>
                  <a:cubicBezTo>
                    <a:pt x="69666" y="165041"/>
                    <a:pt x="72702" y="165041"/>
                    <a:pt x="72702" y="160210"/>
                  </a:cubicBezTo>
                  <a:cubicBezTo>
                    <a:pt x="72702" y="157553"/>
                    <a:pt x="70425" y="157553"/>
                    <a:pt x="65617" y="157553"/>
                  </a:cubicBezTo>
                  <a:cubicBezTo>
                    <a:pt x="56254" y="157553"/>
                    <a:pt x="49169" y="157553"/>
                    <a:pt x="49169" y="153205"/>
                  </a:cubicBezTo>
                  <a:cubicBezTo>
                    <a:pt x="49169" y="151755"/>
                    <a:pt x="49675" y="150548"/>
                    <a:pt x="49928" y="149098"/>
                  </a:cubicBezTo>
                  <a:lnTo>
                    <a:pt x="66629" y="85088"/>
                  </a:lnTo>
                  <a:lnTo>
                    <a:pt x="96742" y="85088"/>
                  </a:lnTo>
                  <a:cubicBezTo>
                    <a:pt x="119770" y="85088"/>
                    <a:pt x="124325" y="98615"/>
                    <a:pt x="124325" y="107069"/>
                  </a:cubicBezTo>
                  <a:cubicBezTo>
                    <a:pt x="124325" y="110692"/>
                    <a:pt x="122300" y="118180"/>
                    <a:pt x="120782" y="123736"/>
                  </a:cubicBezTo>
                  <a:cubicBezTo>
                    <a:pt x="119011" y="130499"/>
                    <a:pt x="116733" y="139436"/>
                    <a:pt x="116733" y="144267"/>
                  </a:cubicBezTo>
                  <a:cubicBezTo>
                    <a:pt x="116733" y="170355"/>
                    <a:pt x="147099" y="170355"/>
                    <a:pt x="150389" y="170355"/>
                  </a:cubicBezTo>
                  <a:cubicBezTo>
                    <a:pt x="171898" y="170355"/>
                    <a:pt x="180755" y="145958"/>
                    <a:pt x="180755" y="142577"/>
                  </a:cubicBezTo>
                  <a:cubicBezTo>
                    <a:pt x="180755" y="139678"/>
                    <a:pt x="177972" y="139678"/>
                    <a:pt x="177719" y="139678"/>
                  </a:cubicBezTo>
                  <a:cubicBezTo>
                    <a:pt x="175441" y="139678"/>
                    <a:pt x="174935" y="141369"/>
                    <a:pt x="174429" y="143060"/>
                  </a:cubicBezTo>
                  <a:cubicBezTo>
                    <a:pt x="168103" y="160934"/>
                    <a:pt x="157221" y="165041"/>
                    <a:pt x="151401" y="165041"/>
                  </a:cubicBezTo>
                  <a:cubicBezTo>
                    <a:pt x="143051" y="165041"/>
                    <a:pt x="141279" y="159726"/>
                    <a:pt x="141279" y="150306"/>
                  </a:cubicBezTo>
                  <a:cubicBezTo>
                    <a:pt x="141279" y="142818"/>
                    <a:pt x="142797" y="130499"/>
                    <a:pt x="143810" y="122770"/>
                  </a:cubicBezTo>
                  <a:cubicBezTo>
                    <a:pt x="144316" y="119388"/>
                    <a:pt x="144822" y="114798"/>
                    <a:pt x="144822" y="111417"/>
                  </a:cubicBezTo>
                  <a:cubicBezTo>
                    <a:pt x="144822" y="92817"/>
                    <a:pt x="127867" y="85329"/>
                    <a:pt x="121035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59CDCE39-67E1-65A5-29E3-70E1FD8DEC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52462" y="5563234"/>
              <a:ext cx="70677" cy="76256"/>
            </a:xfrm>
            <a:custGeom>
              <a:avLst/>
              <a:gdLst>
                <a:gd name="connsiteX0" fmla="*/ 63853 w 70677"/>
                <a:gd name="connsiteY0" fmla="*/ 11050 h 76256"/>
                <a:gd name="connsiteX1" fmla="*/ 56414 w 70677"/>
                <a:gd name="connsiteY1" fmla="*/ 18997 h 76256"/>
                <a:gd name="connsiteX2" fmla="*/ 62259 w 70677"/>
                <a:gd name="connsiteY2" fmla="*/ 24407 h 76256"/>
                <a:gd name="connsiteX3" fmla="*/ 70762 w 70677"/>
                <a:gd name="connsiteY3" fmla="*/ 14769 h 76256"/>
                <a:gd name="connsiteX4" fmla="*/ 47202 w 70677"/>
                <a:gd name="connsiteY4" fmla="*/ 59 h 76256"/>
                <a:gd name="connsiteX5" fmla="*/ 14609 w 70677"/>
                <a:gd name="connsiteY5" fmla="*/ 24745 h 76256"/>
                <a:gd name="connsiteX6" fmla="*/ 20809 w 70677"/>
                <a:gd name="connsiteY6" fmla="*/ 37089 h 76256"/>
                <a:gd name="connsiteX7" fmla="*/ 40826 w 70677"/>
                <a:gd name="connsiteY7" fmla="*/ 43176 h 76256"/>
                <a:gd name="connsiteX8" fmla="*/ 55882 w 70677"/>
                <a:gd name="connsiteY8" fmla="*/ 54335 h 76256"/>
                <a:gd name="connsiteX9" fmla="*/ 46494 w 70677"/>
                <a:gd name="connsiteY9" fmla="*/ 67862 h 76256"/>
                <a:gd name="connsiteX10" fmla="*/ 28780 w 70677"/>
                <a:gd name="connsiteY10" fmla="*/ 71582 h 76256"/>
                <a:gd name="connsiteX11" fmla="*/ 7524 w 70677"/>
                <a:gd name="connsiteY11" fmla="*/ 64480 h 76256"/>
                <a:gd name="connsiteX12" fmla="*/ 17267 w 70677"/>
                <a:gd name="connsiteY12" fmla="*/ 54842 h 76256"/>
                <a:gd name="connsiteX13" fmla="*/ 10358 w 70677"/>
                <a:gd name="connsiteY13" fmla="*/ 48586 h 76256"/>
                <a:gd name="connsiteX14" fmla="*/ 84 w 70677"/>
                <a:gd name="connsiteY14" fmla="*/ 59915 h 76256"/>
                <a:gd name="connsiteX15" fmla="*/ 28603 w 70677"/>
                <a:gd name="connsiteY15" fmla="*/ 76316 h 76256"/>
                <a:gd name="connsiteX16" fmla="*/ 67219 w 70677"/>
                <a:gd name="connsiteY16" fmla="*/ 48417 h 76256"/>
                <a:gd name="connsiteX17" fmla="*/ 42774 w 70677"/>
                <a:gd name="connsiteY17" fmla="*/ 28634 h 76256"/>
                <a:gd name="connsiteX18" fmla="*/ 35689 w 70677"/>
                <a:gd name="connsiteY18" fmla="*/ 27282 h 76256"/>
                <a:gd name="connsiteX19" fmla="*/ 25946 w 70677"/>
                <a:gd name="connsiteY19" fmla="*/ 18827 h 76256"/>
                <a:gd name="connsiteX20" fmla="*/ 33032 w 70677"/>
                <a:gd name="connsiteY20" fmla="*/ 8006 h 76256"/>
                <a:gd name="connsiteX21" fmla="*/ 47025 w 70677"/>
                <a:gd name="connsiteY21" fmla="*/ 4794 h 76256"/>
                <a:gd name="connsiteX22" fmla="*/ 63853 w 70677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76256">
                  <a:moveTo>
                    <a:pt x="63853" y="11050"/>
                  </a:moveTo>
                  <a:cubicBezTo>
                    <a:pt x="59248" y="12064"/>
                    <a:pt x="56414" y="15615"/>
                    <a:pt x="56414" y="18997"/>
                  </a:cubicBezTo>
                  <a:cubicBezTo>
                    <a:pt x="56414" y="22885"/>
                    <a:pt x="59956" y="24407"/>
                    <a:pt x="62259" y="24407"/>
                  </a:cubicBezTo>
                  <a:cubicBezTo>
                    <a:pt x="64030" y="24407"/>
                    <a:pt x="70762" y="23393"/>
                    <a:pt x="70762" y="14769"/>
                  </a:cubicBezTo>
                  <a:cubicBezTo>
                    <a:pt x="70762" y="3779"/>
                    <a:pt x="58008" y="59"/>
                    <a:pt x="47202" y="59"/>
                  </a:cubicBezTo>
                  <a:cubicBezTo>
                    <a:pt x="19569" y="59"/>
                    <a:pt x="14609" y="19504"/>
                    <a:pt x="14609" y="24745"/>
                  </a:cubicBezTo>
                  <a:cubicBezTo>
                    <a:pt x="14609" y="31002"/>
                    <a:pt x="18329" y="35060"/>
                    <a:pt x="20809" y="37089"/>
                  </a:cubicBezTo>
                  <a:cubicBezTo>
                    <a:pt x="25415" y="40470"/>
                    <a:pt x="28603" y="41147"/>
                    <a:pt x="40826" y="43176"/>
                  </a:cubicBezTo>
                  <a:cubicBezTo>
                    <a:pt x="44545" y="43852"/>
                    <a:pt x="55882" y="45881"/>
                    <a:pt x="55882" y="54335"/>
                  </a:cubicBezTo>
                  <a:cubicBezTo>
                    <a:pt x="55882" y="57210"/>
                    <a:pt x="53934" y="63635"/>
                    <a:pt x="46494" y="67862"/>
                  </a:cubicBezTo>
                  <a:cubicBezTo>
                    <a:pt x="39586" y="71582"/>
                    <a:pt x="30906" y="71582"/>
                    <a:pt x="28780" y="71582"/>
                  </a:cubicBezTo>
                  <a:cubicBezTo>
                    <a:pt x="21695" y="71582"/>
                    <a:pt x="11598" y="70060"/>
                    <a:pt x="7524" y="64480"/>
                  </a:cubicBezTo>
                  <a:cubicBezTo>
                    <a:pt x="13370" y="63804"/>
                    <a:pt x="17267" y="59577"/>
                    <a:pt x="17267" y="54842"/>
                  </a:cubicBezTo>
                  <a:cubicBezTo>
                    <a:pt x="17267" y="50615"/>
                    <a:pt x="14078" y="48586"/>
                    <a:pt x="10358" y="48586"/>
                  </a:cubicBezTo>
                  <a:cubicBezTo>
                    <a:pt x="5221" y="48586"/>
                    <a:pt x="84" y="52475"/>
                    <a:pt x="84" y="59915"/>
                  </a:cubicBezTo>
                  <a:cubicBezTo>
                    <a:pt x="84" y="70060"/>
                    <a:pt x="11421" y="76316"/>
                    <a:pt x="28603" y="76316"/>
                  </a:cubicBezTo>
                  <a:cubicBezTo>
                    <a:pt x="61196" y="76316"/>
                    <a:pt x="67219" y="55012"/>
                    <a:pt x="67219" y="48417"/>
                  </a:cubicBezTo>
                  <a:cubicBezTo>
                    <a:pt x="67219" y="32861"/>
                    <a:pt x="49328" y="29818"/>
                    <a:pt x="42774" y="28634"/>
                  </a:cubicBezTo>
                  <a:cubicBezTo>
                    <a:pt x="41180" y="28296"/>
                    <a:pt x="36751" y="27620"/>
                    <a:pt x="35689" y="27282"/>
                  </a:cubicBezTo>
                  <a:cubicBezTo>
                    <a:pt x="29135" y="26098"/>
                    <a:pt x="25946" y="22547"/>
                    <a:pt x="25946" y="18827"/>
                  </a:cubicBezTo>
                  <a:cubicBezTo>
                    <a:pt x="25946" y="14939"/>
                    <a:pt x="29135" y="10373"/>
                    <a:pt x="33032" y="8006"/>
                  </a:cubicBezTo>
                  <a:cubicBezTo>
                    <a:pt x="37814" y="5132"/>
                    <a:pt x="44014" y="4794"/>
                    <a:pt x="47025" y="4794"/>
                  </a:cubicBezTo>
                  <a:cubicBezTo>
                    <a:pt x="50745" y="4794"/>
                    <a:pt x="59956" y="5301"/>
                    <a:pt x="63853" y="1105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6306019-84A6-560D-9BB6-52DDB0B4374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73100" y="5544295"/>
              <a:ext cx="58707" cy="241548"/>
            </a:xfrm>
            <a:custGeom>
              <a:avLst/>
              <a:gdLst>
                <a:gd name="connsiteX0" fmla="*/ 58796 w 58707"/>
                <a:gd name="connsiteY0" fmla="*/ 239196 h 241548"/>
                <a:gd name="connsiteX1" fmla="*/ 54495 w 58707"/>
                <a:gd name="connsiteY1" fmla="*/ 233882 h 241548"/>
                <a:gd name="connsiteX2" fmla="*/ 14766 w 58707"/>
                <a:gd name="connsiteY2" fmla="*/ 120837 h 241548"/>
                <a:gd name="connsiteX3" fmla="*/ 55507 w 58707"/>
                <a:gd name="connsiteY3" fmla="*/ 6585 h 241548"/>
                <a:gd name="connsiteX4" fmla="*/ 58796 w 58707"/>
                <a:gd name="connsiteY4" fmla="*/ 2478 h 241548"/>
                <a:gd name="connsiteX5" fmla="*/ 56266 w 58707"/>
                <a:gd name="connsiteY5" fmla="*/ 63 h 241548"/>
                <a:gd name="connsiteX6" fmla="*/ 16031 w 58707"/>
                <a:gd name="connsiteY6" fmla="*/ 47165 h 241548"/>
                <a:gd name="connsiteX7" fmla="*/ 89 w 58707"/>
                <a:gd name="connsiteY7" fmla="*/ 120837 h 241548"/>
                <a:gd name="connsiteX8" fmla="*/ 16790 w 58707"/>
                <a:gd name="connsiteY8" fmla="*/ 196200 h 241548"/>
                <a:gd name="connsiteX9" fmla="*/ 56266 w 58707"/>
                <a:gd name="connsiteY9" fmla="*/ 241612 h 241548"/>
                <a:gd name="connsiteX10" fmla="*/ 58796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796" y="239196"/>
                  </a:moveTo>
                  <a:cubicBezTo>
                    <a:pt x="58796" y="238471"/>
                    <a:pt x="58796" y="237988"/>
                    <a:pt x="54495" y="233882"/>
                  </a:cubicBezTo>
                  <a:cubicBezTo>
                    <a:pt x="22863" y="203447"/>
                    <a:pt x="14766" y="157794"/>
                    <a:pt x="14766" y="120837"/>
                  </a:cubicBezTo>
                  <a:cubicBezTo>
                    <a:pt x="14766" y="78808"/>
                    <a:pt x="24382" y="36778"/>
                    <a:pt x="55507" y="6585"/>
                  </a:cubicBezTo>
                  <a:cubicBezTo>
                    <a:pt x="58796" y="3686"/>
                    <a:pt x="58796" y="3203"/>
                    <a:pt x="58796" y="2478"/>
                  </a:cubicBezTo>
                  <a:cubicBezTo>
                    <a:pt x="58796" y="787"/>
                    <a:pt x="57784" y="63"/>
                    <a:pt x="56266" y="63"/>
                  </a:cubicBezTo>
                  <a:cubicBezTo>
                    <a:pt x="53735" y="63"/>
                    <a:pt x="30961" y="16488"/>
                    <a:pt x="16031" y="47165"/>
                  </a:cubicBezTo>
                  <a:cubicBezTo>
                    <a:pt x="3125" y="73735"/>
                    <a:pt x="89" y="100547"/>
                    <a:pt x="89" y="120837"/>
                  </a:cubicBezTo>
                  <a:cubicBezTo>
                    <a:pt x="89" y="139678"/>
                    <a:pt x="2872" y="168905"/>
                    <a:pt x="16790" y="196200"/>
                  </a:cubicBezTo>
                  <a:cubicBezTo>
                    <a:pt x="31973" y="225911"/>
                    <a:pt x="53735" y="241612"/>
                    <a:pt x="56266" y="241612"/>
                  </a:cubicBezTo>
                  <a:cubicBezTo>
                    <a:pt x="57784" y="241612"/>
                    <a:pt x="58796" y="240887"/>
                    <a:pt x="58796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327C3CBF-3A8D-ACEC-44AC-2EB57573F68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57844" y="5616760"/>
              <a:ext cx="144239" cy="108696"/>
            </a:xfrm>
            <a:custGeom>
              <a:avLst/>
              <a:gdLst>
                <a:gd name="connsiteX0" fmla="*/ 17553 w 144239"/>
                <a:gd name="connsiteY0" fmla="*/ 22768 h 108696"/>
                <a:gd name="connsiteX1" fmla="*/ 17553 w 144239"/>
                <a:gd name="connsiteY1" fmla="*/ 97407 h 108696"/>
                <a:gd name="connsiteX2" fmla="*/ 92 w 144239"/>
                <a:gd name="connsiteY2" fmla="*/ 97407 h 108696"/>
                <a:gd name="connsiteX3" fmla="*/ 92 w 144239"/>
                <a:gd name="connsiteY3" fmla="*/ 108760 h 108696"/>
                <a:gd name="connsiteX4" fmla="*/ 31977 w 144239"/>
                <a:gd name="connsiteY4" fmla="*/ 108035 h 108696"/>
                <a:gd name="connsiteX5" fmla="*/ 63861 w 144239"/>
                <a:gd name="connsiteY5" fmla="*/ 108760 h 108696"/>
                <a:gd name="connsiteX6" fmla="*/ 63861 w 144239"/>
                <a:gd name="connsiteY6" fmla="*/ 97407 h 108696"/>
                <a:gd name="connsiteX7" fmla="*/ 46401 w 144239"/>
                <a:gd name="connsiteY7" fmla="*/ 97407 h 108696"/>
                <a:gd name="connsiteX8" fmla="*/ 46401 w 144239"/>
                <a:gd name="connsiteY8" fmla="*/ 46923 h 108696"/>
                <a:gd name="connsiteX9" fmla="*/ 84105 w 144239"/>
                <a:gd name="connsiteY9" fmla="*/ 8759 h 108696"/>
                <a:gd name="connsiteX10" fmla="*/ 98023 w 144239"/>
                <a:gd name="connsiteY10" fmla="*/ 32189 h 108696"/>
                <a:gd name="connsiteX11" fmla="*/ 98023 w 144239"/>
                <a:gd name="connsiteY11" fmla="*/ 97407 h 108696"/>
                <a:gd name="connsiteX12" fmla="*/ 80563 w 144239"/>
                <a:gd name="connsiteY12" fmla="*/ 97407 h 108696"/>
                <a:gd name="connsiteX13" fmla="*/ 80563 w 144239"/>
                <a:gd name="connsiteY13" fmla="*/ 108760 h 108696"/>
                <a:gd name="connsiteX14" fmla="*/ 112447 w 144239"/>
                <a:gd name="connsiteY14" fmla="*/ 108035 h 108696"/>
                <a:gd name="connsiteX15" fmla="*/ 144332 w 144239"/>
                <a:gd name="connsiteY15" fmla="*/ 108760 h 108696"/>
                <a:gd name="connsiteX16" fmla="*/ 144332 w 144239"/>
                <a:gd name="connsiteY16" fmla="*/ 97407 h 108696"/>
                <a:gd name="connsiteX17" fmla="*/ 126871 w 144239"/>
                <a:gd name="connsiteY17" fmla="*/ 97407 h 108696"/>
                <a:gd name="connsiteX18" fmla="*/ 126871 w 144239"/>
                <a:gd name="connsiteY18" fmla="*/ 34846 h 108696"/>
                <a:gd name="connsiteX19" fmla="*/ 87901 w 144239"/>
                <a:gd name="connsiteY19" fmla="*/ 63 h 108696"/>
                <a:gd name="connsiteX20" fmla="*/ 43617 w 144239"/>
                <a:gd name="connsiteY20" fmla="*/ 26150 h 108696"/>
                <a:gd name="connsiteX21" fmla="*/ 43617 w 144239"/>
                <a:gd name="connsiteY21" fmla="*/ 63 h 108696"/>
                <a:gd name="connsiteX22" fmla="*/ 92 w 144239"/>
                <a:gd name="connsiteY22" fmla="*/ 1995 h 108696"/>
                <a:gd name="connsiteX23" fmla="*/ 92 w 144239"/>
                <a:gd name="connsiteY23" fmla="*/ 13348 h 108696"/>
                <a:gd name="connsiteX24" fmla="*/ 17553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553" y="22768"/>
                  </a:moveTo>
                  <a:lnTo>
                    <a:pt x="17553" y="97407"/>
                  </a:lnTo>
                  <a:lnTo>
                    <a:pt x="92" y="97407"/>
                  </a:lnTo>
                  <a:lnTo>
                    <a:pt x="92" y="108760"/>
                  </a:lnTo>
                  <a:cubicBezTo>
                    <a:pt x="7178" y="108518"/>
                    <a:pt x="22361" y="108035"/>
                    <a:pt x="31977" y="108035"/>
                  </a:cubicBezTo>
                  <a:cubicBezTo>
                    <a:pt x="41846" y="108035"/>
                    <a:pt x="56776" y="108518"/>
                    <a:pt x="63861" y="108760"/>
                  </a:cubicBezTo>
                  <a:lnTo>
                    <a:pt x="63861" y="97407"/>
                  </a:lnTo>
                  <a:lnTo>
                    <a:pt x="46401" y="97407"/>
                  </a:lnTo>
                  <a:lnTo>
                    <a:pt x="46401" y="46923"/>
                  </a:lnTo>
                  <a:cubicBezTo>
                    <a:pt x="46401" y="20594"/>
                    <a:pt x="68163" y="8759"/>
                    <a:pt x="84105" y="8759"/>
                  </a:cubicBezTo>
                  <a:cubicBezTo>
                    <a:pt x="92709" y="8759"/>
                    <a:pt x="98023" y="13831"/>
                    <a:pt x="98023" y="32189"/>
                  </a:cubicBezTo>
                  <a:lnTo>
                    <a:pt x="98023" y="97407"/>
                  </a:lnTo>
                  <a:lnTo>
                    <a:pt x="80563" y="97407"/>
                  </a:lnTo>
                  <a:lnTo>
                    <a:pt x="80563" y="108760"/>
                  </a:lnTo>
                  <a:cubicBezTo>
                    <a:pt x="87648" y="108518"/>
                    <a:pt x="102831" y="108035"/>
                    <a:pt x="112447" y="108035"/>
                  </a:cubicBezTo>
                  <a:cubicBezTo>
                    <a:pt x="122316" y="108035"/>
                    <a:pt x="137246" y="108518"/>
                    <a:pt x="144332" y="108760"/>
                  </a:cubicBezTo>
                  <a:lnTo>
                    <a:pt x="144332" y="97407"/>
                  </a:lnTo>
                  <a:lnTo>
                    <a:pt x="126871" y="97407"/>
                  </a:lnTo>
                  <a:lnTo>
                    <a:pt x="126871" y="34846"/>
                  </a:lnTo>
                  <a:cubicBezTo>
                    <a:pt x="126871" y="9483"/>
                    <a:pt x="113206" y="63"/>
                    <a:pt x="87901" y="63"/>
                  </a:cubicBezTo>
                  <a:cubicBezTo>
                    <a:pt x="63608" y="63"/>
                    <a:pt x="50197" y="13831"/>
                    <a:pt x="43617" y="26150"/>
                  </a:cubicBezTo>
                  <a:lnTo>
                    <a:pt x="43617" y="63"/>
                  </a:lnTo>
                  <a:lnTo>
                    <a:pt x="92" y="1995"/>
                  </a:lnTo>
                  <a:lnTo>
                    <a:pt x="92" y="13348"/>
                  </a:lnTo>
                  <a:cubicBezTo>
                    <a:pt x="15782" y="13348"/>
                    <a:pt x="17553" y="13348"/>
                    <a:pt x="17553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071333CC-6DD0-8EB8-871D-A8011C34CF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29890" y="5699852"/>
              <a:ext cx="29606" cy="72223"/>
            </a:xfrm>
            <a:custGeom>
              <a:avLst/>
              <a:gdLst>
                <a:gd name="connsiteX0" fmla="*/ 29706 w 29606"/>
                <a:gd name="connsiteY0" fmla="*/ 25425 h 72223"/>
                <a:gd name="connsiteX1" fmla="*/ 13511 w 29606"/>
                <a:gd name="connsiteY1" fmla="*/ 63 h 72223"/>
                <a:gd name="connsiteX2" fmla="*/ 99 w 29606"/>
                <a:gd name="connsiteY2" fmla="*/ 12865 h 72223"/>
                <a:gd name="connsiteX3" fmla="*/ 13511 w 29606"/>
                <a:gd name="connsiteY3" fmla="*/ 25667 h 72223"/>
                <a:gd name="connsiteX4" fmla="*/ 22367 w 29606"/>
                <a:gd name="connsiteY4" fmla="*/ 22527 h 72223"/>
                <a:gd name="connsiteX5" fmla="*/ 23633 w 29606"/>
                <a:gd name="connsiteY5" fmla="*/ 21802 h 72223"/>
                <a:gd name="connsiteX6" fmla="*/ 24139 w 29606"/>
                <a:gd name="connsiteY6" fmla="*/ 25425 h 72223"/>
                <a:gd name="connsiteX7" fmla="*/ 6931 w 29606"/>
                <a:gd name="connsiteY7" fmla="*/ 65764 h 72223"/>
                <a:gd name="connsiteX8" fmla="*/ 4148 w 29606"/>
                <a:gd name="connsiteY8" fmla="*/ 69629 h 72223"/>
                <a:gd name="connsiteX9" fmla="*/ 6678 w 29606"/>
                <a:gd name="connsiteY9" fmla="*/ 72286 h 72223"/>
                <a:gd name="connsiteX10" fmla="*/ 29706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06" y="25425"/>
                  </a:moveTo>
                  <a:cubicBezTo>
                    <a:pt x="29706" y="9483"/>
                    <a:pt x="23380" y="63"/>
                    <a:pt x="13511" y="63"/>
                  </a:cubicBezTo>
                  <a:cubicBezTo>
                    <a:pt x="5160" y="63"/>
                    <a:pt x="99" y="6101"/>
                    <a:pt x="99" y="12865"/>
                  </a:cubicBezTo>
                  <a:cubicBezTo>
                    <a:pt x="99" y="19387"/>
                    <a:pt x="5160" y="25667"/>
                    <a:pt x="13511" y="25667"/>
                  </a:cubicBezTo>
                  <a:cubicBezTo>
                    <a:pt x="16547" y="25667"/>
                    <a:pt x="19837" y="24701"/>
                    <a:pt x="22367" y="22527"/>
                  </a:cubicBezTo>
                  <a:cubicBezTo>
                    <a:pt x="23126" y="22044"/>
                    <a:pt x="23380" y="21802"/>
                    <a:pt x="23633" y="21802"/>
                  </a:cubicBezTo>
                  <a:cubicBezTo>
                    <a:pt x="23886" y="21802"/>
                    <a:pt x="24139" y="22044"/>
                    <a:pt x="24139" y="25425"/>
                  </a:cubicBezTo>
                  <a:cubicBezTo>
                    <a:pt x="24139" y="43300"/>
                    <a:pt x="15282" y="57793"/>
                    <a:pt x="6931" y="65764"/>
                  </a:cubicBezTo>
                  <a:cubicBezTo>
                    <a:pt x="4148" y="68421"/>
                    <a:pt x="4148" y="68904"/>
                    <a:pt x="4148" y="69629"/>
                  </a:cubicBezTo>
                  <a:cubicBezTo>
                    <a:pt x="4148" y="71320"/>
                    <a:pt x="5413" y="72286"/>
                    <a:pt x="6678" y="72286"/>
                  </a:cubicBezTo>
                  <a:cubicBezTo>
                    <a:pt x="9462" y="72286"/>
                    <a:pt x="29706" y="53687"/>
                    <a:pt x="29706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5E6633E6-5CEE-4E31-58CE-1D51566D28F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31222" y="5555165"/>
              <a:ext cx="104510" cy="172948"/>
            </a:xfrm>
            <a:custGeom>
              <a:avLst/>
              <a:gdLst>
                <a:gd name="connsiteX0" fmla="*/ 104613 w 104510"/>
                <a:gd name="connsiteY0" fmla="*/ 49580 h 172948"/>
                <a:gd name="connsiteX1" fmla="*/ 74247 w 104510"/>
                <a:gd name="connsiteY1" fmla="*/ 63 h 172948"/>
                <a:gd name="connsiteX2" fmla="*/ 103 w 104510"/>
                <a:gd name="connsiteY2" fmla="*/ 123494 h 172948"/>
                <a:gd name="connsiteX3" fmla="*/ 30469 w 104510"/>
                <a:gd name="connsiteY3" fmla="*/ 173012 h 172948"/>
                <a:gd name="connsiteX4" fmla="*/ 104613 w 104510"/>
                <a:gd name="connsiteY4" fmla="*/ 49580 h 172948"/>
                <a:gd name="connsiteX5" fmla="*/ 26927 w 104510"/>
                <a:gd name="connsiteY5" fmla="*/ 82672 h 172948"/>
                <a:gd name="connsiteX6" fmla="*/ 46412 w 104510"/>
                <a:gd name="connsiteY6" fmla="*/ 30739 h 172948"/>
                <a:gd name="connsiteX7" fmla="*/ 73994 w 104510"/>
                <a:gd name="connsiteY7" fmla="*/ 5377 h 172948"/>
                <a:gd name="connsiteX8" fmla="*/ 87912 w 104510"/>
                <a:gd name="connsiteY8" fmla="*/ 34604 h 172948"/>
                <a:gd name="connsiteX9" fmla="*/ 79814 w 104510"/>
                <a:gd name="connsiteY9" fmla="*/ 82672 h 172948"/>
                <a:gd name="connsiteX10" fmla="*/ 26927 w 104510"/>
                <a:gd name="connsiteY10" fmla="*/ 82672 h 172948"/>
                <a:gd name="connsiteX11" fmla="*/ 77537 w 104510"/>
                <a:gd name="connsiteY11" fmla="*/ 90402 h 172948"/>
                <a:gd name="connsiteX12" fmla="*/ 59823 w 104510"/>
                <a:gd name="connsiteY12" fmla="*/ 139436 h 172948"/>
                <a:gd name="connsiteX13" fmla="*/ 30469 w 104510"/>
                <a:gd name="connsiteY13" fmla="*/ 167698 h 172948"/>
                <a:gd name="connsiteX14" fmla="*/ 16805 w 104510"/>
                <a:gd name="connsiteY14" fmla="*/ 138229 h 172948"/>
                <a:gd name="connsiteX15" fmla="*/ 24902 w 104510"/>
                <a:gd name="connsiteY15" fmla="*/ 90402 h 172948"/>
                <a:gd name="connsiteX16" fmla="*/ 77537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613" y="49580"/>
                  </a:moveTo>
                  <a:cubicBezTo>
                    <a:pt x="104613" y="33638"/>
                    <a:pt x="100058" y="63"/>
                    <a:pt x="74247" y="63"/>
                  </a:cubicBezTo>
                  <a:cubicBezTo>
                    <a:pt x="39073" y="63"/>
                    <a:pt x="103" y="68179"/>
                    <a:pt x="103" y="123494"/>
                  </a:cubicBezTo>
                  <a:cubicBezTo>
                    <a:pt x="103" y="146200"/>
                    <a:pt x="7442" y="173012"/>
                    <a:pt x="30469" y="173012"/>
                  </a:cubicBezTo>
                  <a:cubicBezTo>
                    <a:pt x="66150" y="173012"/>
                    <a:pt x="104613" y="103687"/>
                    <a:pt x="104613" y="49580"/>
                  </a:cubicBezTo>
                  <a:close/>
                  <a:moveTo>
                    <a:pt x="26927" y="82672"/>
                  </a:moveTo>
                  <a:cubicBezTo>
                    <a:pt x="31229" y="67213"/>
                    <a:pt x="36290" y="47889"/>
                    <a:pt x="46412" y="30739"/>
                  </a:cubicBezTo>
                  <a:cubicBezTo>
                    <a:pt x="53244" y="18904"/>
                    <a:pt x="62607" y="5377"/>
                    <a:pt x="73994" y="5377"/>
                  </a:cubicBezTo>
                  <a:cubicBezTo>
                    <a:pt x="86394" y="5377"/>
                    <a:pt x="87912" y="20836"/>
                    <a:pt x="87912" y="34604"/>
                  </a:cubicBezTo>
                  <a:cubicBezTo>
                    <a:pt x="87912" y="46440"/>
                    <a:pt x="85888" y="58759"/>
                    <a:pt x="79814" y="82672"/>
                  </a:cubicBezTo>
                  <a:lnTo>
                    <a:pt x="26927" y="82672"/>
                  </a:lnTo>
                  <a:close/>
                  <a:moveTo>
                    <a:pt x="77537" y="90402"/>
                  </a:moveTo>
                  <a:cubicBezTo>
                    <a:pt x="74753" y="101513"/>
                    <a:pt x="69439" y="122045"/>
                    <a:pt x="59823" y="139436"/>
                  </a:cubicBezTo>
                  <a:cubicBezTo>
                    <a:pt x="50967" y="155862"/>
                    <a:pt x="41351" y="167698"/>
                    <a:pt x="30469" y="167698"/>
                  </a:cubicBezTo>
                  <a:cubicBezTo>
                    <a:pt x="22119" y="167698"/>
                    <a:pt x="16805" y="160693"/>
                    <a:pt x="16805" y="138229"/>
                  </a:cubicBezTo>
                  <a:cubicBezTo>
                    <a:pt x="16805" y="128084"/>
                    <a:pt x="18323" y="114074"/>
                    <a:pt x="24902" y="90402"/>
                  </a:cubicBezTo>
                  <a:lnTo>
                    <a:pt x="77537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8399E1DE-AA78-95C0-619E-695375D275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60840" y="5544295"/>
              <a:ext cx="58707" cy="241548"/>
            </a:xfrm>
            <a:custGeom>
              <a:avLst/>
              <a:gdLst>
                <a:gd name="connsiteX0" fmla="*/ 58816 w 58707"/>
                <a:gd name="connsiteY0" fmla="*/ 120837 h 241548"/>
                <a:gd name="connsiteX1" fmla="*/ 42115 w 58707"/>
                <a:gd name="connsiteY1" fmla="*/ 45474 h 241548"/>
                <a:gd name="connsiteX2" fmla="*/ 2639 w 58707"/>
                <a:gd name="connsiteY2" fmla="*/ 63 h 241548"/>
                <a:gd name="connsiteX3" fmla="*/ 108 w 58707"/>
                <a:gd name="connsiteY3" fmla="*/ 2478 h 241548"/>
                <a:gd name="connsiteX4" fmla="*/ 4916 w 58707"/>
                <a:gd name="connsiteY4" fmla="*/ 8034 h 241548"/>
                <a:gd name="connsiteX5" fmla="*/ 44139 w 58707"/>
                <a:gd name="connsiteY5" fmla="*/ 120837 h 241548"/>
                <a:gd name="connsiteX6" fmla="*/ 3398 w 58707"/>
                <a:gd name="connsiteY6" fmla="*/ 235090 h 241548"/>
                <a:gd name="connsiteX7" fmla="*/ 108 w 58707"/>
                <a:gd name="connsiteY7" fmla="*/ 239196 h 241548"/>
                <a:gd name="connsiteX8" fmla="*/ 2639 w 58707"/>
                <a:gd name="connsiteY8" fmla="*/ 241612 h 241548"/>
                <a:gd name="connsiteX9" fmla="*/ 42874 w 58707"/>
                <a:gd name="connsiteY9" fmla="*/ 194510 h 241548"/>
                <a:gd name="connsiteX10" fmla="*/ 58816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16" y="120837"/>
                  </a:moveTo>
                  <a:cubicBezTo>
                    <a:pt x="58816" y="101996"/>
                    <a:pt x="56033" y="72769"/>
                    <a:pt x="42115" y="45474"/>
                  </a:cubicBezTo>
                  <a:cubicBezTo>
                    <a:pt x="26932" y="15763"/>
                    <a:pt x="5169" y="63"/>
                    <a:pt x="2639" y="63"/>
                  </a:cubicBezTo>
                  <a:cubicBezTo>
                    <a:pt x="1120" y="63"/>
                    <a:pt x="108" y="1029"/>
                    <a:pt x="108" y="2478"/>
                  </a:cubicBezTo>
                  <a:cubicBezTo>
                    <a:pt x="108" y="3203"/>
                    <a:pt x="108" y="3686"/>
                    <a:pt x="4916" y="8034"/>
                  </a:cubicBezTo>
                  <a:cubicBezTo>
                    <a:pt x="29715" y="31947"/>
                    <a:pt x="44139" y="70353"/>
                    <a:pt x="44139" y="120837"/>
                  </a:cubicBezTo>
                  <a:cubicBezTo>
                    <a:pt x="44139" y="162142"/>
                    <a:pt x="34776" y="204655"/>
                    <a:pt x="3398" y="235090"/>
                  </a:cubicBezTo>
                  <a:cubicBezTo>
                    <a:pt x="108" y="237988"/>
                    <a:pt x="108" y="238471"/>
                    <a:pt x="108" y="239196"/>
                  </a:cubicBezTo>
                  <a:cubicBezTo>
                    <a:pt x="108" y="240645"/>
                    <a:pt x="1120" y="241612"/>
                    <a:pt x="2639" y="241612"/>
                  </a:cubicBezTo>
                  <a:cubicBezTo>
                    <a:pt x="5169" y="241612"/>
                    <a:pt x="27944" y="225186"/>
                    <a:pt x="42874" y="194510"/>
                  </a:cubicBezTo>
                  <a:cubicBezTo>
                    <a:pt x="55779" y="167939"/>
                    <a:pt x="58816" y="141127"/>
                    <a:pt x="58816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14778C12-85D5-5EEC-EFD9-E9702DD0766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54695" y="5560479"/>
              <a:ext cx="213068" cy="164977"/>
            </a:xfrm>
            <a:custGeom>
              <a:avLst/>
              <a:gdLst>
                <a:gd name="connsiteX0" fmla="*/ 183321 w 213068"/>
                <a:gd name="connsiteY0" fmla="*/ 18662 h 164977"/>
                <a:gd name="connsiteX1" fmla="*/ 204577 w 213068"/>
                <a:gd name="connsiteY1" fmla="*/ 7551 h 164977"/>
                <a:gd name="connsiteX2" fmla="*/ 213181 w 213068"/>
                <a:gd name="connsiteY2" fmla="*/ 2720 h 164977"/>
                <a:gd name="connsiteX3" fmla="*/ 209638 w 213068"/>
                <a:gd name="connsiteY3" fmla="*/ 63 h 164977"/>
                <a:gd name="connsiteX4" fmla="*/ 177248 w 213068"/>
                <a:gd name="connsiteY4" fmla="*/ 787 h 164977"/>
                <a:gd name="connsiteX5" fmla="*/ 144604 w 213068"/>
                <a:gd name="connsiteY5" fmla="*/ 63 h 164977"/>
                <a:gd name="connsiteX6" fmla="*/ 139796 w 213068"/>
                <a:gd name="connsiteY6" fmla="*/ 4894 h 164977"/>
                <a:gd name="connsiteX7" fmla="*/ 146882 w 213068"/>
                <a:gd name="connsiteY7" fmla="*/ 7551 h 164977"/>
                <a:gd name="connsiteX8" fmla="*/ 156498 w 213068"/>
                <a:gd name="connsiteY8" fmla="*/ 8034 h 164977"/>
                <a:gd name="connsiteX9" fmla="*/ 163330 w 213068"/>
                <a:gd name="connsiteY9" fmla="*/ 11899 h 164977"/>
                <a:gd name="connsiteX10" fmla="*/ 162318 w 213068"/>
                <a:gd name="connsiteY10" fmla="*/ 16488 h 164977"/>
                <a:gd name="connsiteX11" fmla="*/ 147135 w 213068"/>
                <a:gd name="connsiteY11" fmla="*/ 75426 h 164977"/>
                <a:gd name="connsiteX12" fmla="*/ 69954 w 213068"/>
                <a:gd name="connsiteY12" fmla="*/ 75426 h 164977"/>
                <a:gd name="connsiteX13" fmla="*/ 84884 w 213068"/>
                <a:gd name="connsiteY13" fmla="*/ 18662 h 164977"/>
                <a:gd name="connsiteX14" fmla="*/ 106140 w 213068"/>
                <a:gd name="connsiteY14" fmla="*/ 7551 h 164977"/>
                <a:gd name="connsiteX15" fmla="*/ 114744 w 213068"/>
                <a:gd name="connsiteY15" fmla="*/ 2720 h 164977"/>
                <a:gd name="connsiteX16" fmla="*/ 111201 w 213068"/>
                <a:gd name="connsiteY16" fmla="*/ 63 h 164977"/>
                <a:gd name="connsiteX17" fmla="*/ 78811 w 213068"/>
                <a:gd name="connsiteY17" fmla="*/ 787 h 164977"/>
                <a:gd name="connsiteX18" fmla="*/ 46167 w 213068"/>
                <a:gd name="connsiteY18" fmla="*/ 63 h 164977"/>
                <a:gd name="connsiteX19" fmla="*/ 41359 w 213068"/>
                <a:gd name="connsiteY19" fmla="*/ 4894 h 164977"/>
                <a:gd name="connsiteX20" fmla="*/ 48445 w 213068"/>
                <a:gd name="connsiteY20" fmla="*/ 7551 h 164977"/>
                <a:gd name="connsiteX21" fmla="*/ 58061 w 213068"/>
                <a:gd name="connsiteY21" fmla="*/ 8034 h 164977"/>
                <a:gd name="connsiteX22" fmla="*/ 64893 w 213068"/>
                <a:gd name="connsiteY22" fmla="*/ 11899 h 164977"/>
                <a:gd name="connsiteX23" fmla="*/ 63881 w 213068"/>
                <a:gd name="connsiteY23" fmla="*/ 16488 h 164977"/>
                <a:gd name="connsiteX24" fmla="*/ 29972 w 213068"/>
                <a:gd name="connsiteY24" fmla="*/ 146200 h 164977"/>
                <a:gd name="connsiteX25" fmla="*/ 6944 w 213068"/>
                <a:gd name="connsiteY25" fmla="*/ 157553 h 164977"/>
                <a:gd name="connsiteX26" fmla="*/ 112 w 213068"/>
                <a:gd name="connsiteY26" fmla="*/ 162384 h 164977"/>
                <a:gd name="connsiteX27" fmla="*/ 3655 w 213068"/>
                <a:gd name="connsiteY27" fmla="*/ 165041 h 164977"/>
                <a:gd name="connsiteX28" fmla="*/ 35792 w 213068"/>
                <a:gd name="connsiteY28" fmla="*/ 164316 h 164977"/>
                <a:gd name="connsiteX29" fmla="*/ 51988 w 213068"/>
                <a:gd name="connsiteY29" fmla="*/ 164557 h 164977"/>
                <a:gd name="connsiteX30" fmla="*/ 68436 w 213068"/>
                <a:gd name="connsiteY30" fmla="*/ 165041 h 164977"/>
                <a:gd name="connsiteX31" fmla="*/ 73497 w 213068"/>
                <a:gd name="connsiteY31" fmla="*/ 160210 h 164977"/>
                <a:gd name="connsiteX32" fmla="*/ 66411 w 213068"/>
                <a:gd name="connsiteY32" fmla="*/ 157553 h 164977"/>
                <a:gd name="connsiteX33" fmla="*/ 49963 w 213068"/>
                <a:gd name="connsiteY33" fmla="*/ 153205 h 164977"/>
                <a:gd name="connsiteX34" fmla="*/ 50722 w 213068"/>
                <a:gd name="connsiteY34" fmla="*/ 149098 h 164977"/>
                <a:gd name="connsiteX35" fmla="*/ 67930 w 213068"/>
                <a:gd name="connsiteY35" fmla="*/ 82914 h 164977"/>
                <a:gd name="connsiteX36" fmla="*/ 145110 w 213068"/>
                <a:gd name="connsiteY36" fmla="*/ 82914 h 164977"/>
                <a:gd name="connsiteX37" fmla="*/ 127650 w 213068"/>
                <a:gd name="connsiteY37" fmla="*/ 149581 h 164977"/>
                <a:gd name="connsiteX38" fmla="*/ 104622 w 213068"/>
                <a:gd name="connsiteY38" fmla="*/ 157553 h 164977"/>
                <a:gd name="connsiteX39" fmla="*/ 98549 w 213068"/>
                <a:gd name="connsiteY39" fmla="*/ 162384 h 164977"/>
                <a:gd name="connsiteX40" fmla="*/ 102092 w 213068"/>
                <a:gd name="connsiteY40" fmla="*/ 165041 h 164977"/>
                <a:gd name="connsiteX41" fmla="*/ 134229 w 213068"/>
                <a:gd name="connsiteY41" fmla="*/ 164316 h 164977"/>
                <a:gd name="connsiteX42" fmla="*/ 150424 w 213068"/>
                <a:gd name="connsiteY42" fmla="*/ 164557 h 164977"/>
                <a:gd name="connsiteX43" fmla="*/ 166873 w 213068"/>
                <a:gd name="connsiteY43" fmla="*/ 165041 h 164977"/>
                <a:gd name="connsiteX44" fmla="*/ 171934 w 213068"/>
                <a:gd name="connsiteY44" fmla="*/ 160210 h 164977"/>
                <a:gd name="connsiteX45" fmla="*/ 164848 w 213068"/>
                <a:gd name="connsiteY45" fmla="*/ 157553 h 164977"/>
                <a:gd name="connsiteX46" fmla="*/ 148400 w 213068"/>
                <a:gd name="connsiteY46" fmla="*/ 153205 h 164977"/>
                <a:gd name="connsiteX47" fmla="*/ 149159 w 213068"/>
                <a:gd name="connsiteY47" fmla="*/ 149098 h 164977"/>
                <a:gd name="connsiteX48" fmla="*/ 183321 w 213068"/>
                <a:gd name="connsiteY48" fmla="*/ 18662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8" h="164977">
                  <a:moveTo>
                    <a:pt x="183321" y="18662"/>
                  </a:moveTo>
                  <a:cubicBezTo>
                    <a:pt x="185598" y="9966"/>
                    <a:pt x="186105" y="7551"/>
                    <a:pt x="204577" y="7551"/>
                  </a:cubicBezTo>
                  <a:cubicBezTo>
                    <a:pt x="211157" y="7551"/>
                    <a:pt x="213181" y="7551"/>
                    <a:pt x="213181" y="2720"/>
                  </a:cubicBezTo>
                  <a:cubicBezTo>
                    <a:pt x="213181" y="63"/>
                    <a:pt x="210397" y="63"/>
                    <a:pt x="209638" y="63"/>
                  </a:cubicBezTo>
                  <a:cubicBezTo>
                    <a:pt x="202553" y="63"/>
                    <a:pt x="184333" y="787"/>
                    <a:pt x="177248" y="787"/>
                  </a:cubicBezTo>
                  <a:cubicBezTo>
                    <a:pt x="169909" y="787"/>
                    <a:pt x="151943" y="63"/>
                    <a:pt x="144604" y="63"/>
                  </a:cubicBezTo>
                  <a:cubicBezTo>
                    <a:pt x="142580" y="63"/>
                    <a:pt x="139796" y="63"/>
                    <a:pt x="139796" y="4894"/>
                  </a:cubicBezTo>
                  <a:cubicBezTo>
                    <a:pt x="139796" y="7551"/>
                    <a:pt x="142074" y="7551"/>
                    <a:pt x="146882" y="7551"/>
                  </a:cubicBezTo>
                  <a:cubicBezTo>
                    <a:pt x="147388" y="7551"/>
                    <a:pt x="152196" y="7551"/>
                    <a:pt x="156498" y="8034"/>
                  </a:cubicBezTo>
                  <a:cubicBezTo>
                    <a:pt x="161053" y="8517"/>
                    <a:pt x="163330" y="8759"/>
                    <a:pt x="163330" y="11899"/>
                  </a:cubicBezTo>
                  <a:cubicBezTo>
                    <a:pt x="163330" y="12865"/>
                    <a:pt x="163077" y="13348"/>
                    <a:pt x="162318" y="16488"/>
                  </a:cubicBezTo>
                  <a:lnTo>
                    <a:pt x="147135" y="75426"/>
                  </a:lnTo>
                  <a:lnTo>
                    <a:pt x="69954" y="75426"/>
                  </a:lnTo>
                  <a:lnTo>
                    <a:pt x="84884" y="18662"/>
                  </a:lnTo>
                  <a:cubicBezTo>
                    <a:pt x="87162" y="9966"/>
                    <a:pt x="87921" y="7551"/>
                    <a:pt x="106140" y="7551"/>
                  </a:cubicBezTo>
                  <a:cubicBezTo>
                    <a:pt x="112720" y="7551"/>
                    <a:pt x="114744" y="7551"/>
                    <a:pt x="114744" y="2720"/>
                  </a:cubicBezTo>
                  <a:cubicBezTo>
                    <a:pt x="114744" y="63"/>
                    <a:pt x="111961" y="63"/>
                    <a:pt x="111201" y="63"/>
                  </a:cubicBezTo>
                  <a:cubicBezTo>
                    <a:pt x="104116" y="63"/>
                    <a:pt x="85896" y="787"/>
                    <a:pt x="78811" y="787"/>
                  </a:cubicBezTo>
                  <a:cubicBezTo>
                    <a:pt x="71472" y="787"/>
                    <a:pt x="53506" y="63"/>
                    <a:pt x="46167" y="63"/>
                  </a:cubicBezTo>
                  <a:cubicBezTo>
                    <a:pt x="44143" y="63"/>
                    <a:pt x="41359" y="63"/>
                    <a:pt x="41359" y="4894"/>
                  </a:cubicBezTo>
                  <a:cubicBezTo>
                    <a:pt x="41359" y="7551"/>
                    <a:pt x="43637" y="7551"/>
                    <a:pt x="48445" y="7551"/>
                  </a:cubicBezTo>
                  <a:cubicBezTo>
                    <a:pt x="48951" y="7551"/>
                    <a:pt x="53759" y="7551"/>
                    <a:pt x="58061" y="8034"/>
                  </a:cubicBezTo>
                  <a:cubicBezTo>
                    <a:pt x="62616" y="8517"/>
                    <a:pt x="64893" y="8759"/>
                    <a:pt x="64893" y="11899"/>
                  </a:cubicBezTo>
                  <a:cubicBezTo>
                    <a:pt x="64893" y="12865"/>
                    <a:pt x="64640" y="13589"/>
                    <a:pt x="63881" y="16488"/>
                  </a:cubicBezTo>
                  <a:lnTo>
                    <a:pt x="29972" y="146200"/>
                  </a:lnTo>
                  <a:cubicBezTo>
                    <a:pt x="27442" y="155620"/>
                    <a:pt x="26936" y="157553"/>
                    <a:pt x="6944" y="157553"/>
                  </a:cubicBezTo>
                  <a:cubicBezTo>
                    <a:pt x="2390" y="157553"/>
                    <a:pt x="112" y="157553"/>
                    <a:pt x="112" y="162384"/>
                  </a:cubicBezTo>
                  <a:cubicBezTo>
                    <a:pt x="112" y="165041"/>
                    <a:pt x="3149" y="165041"/>
                    <a:pt x="3655" y="165041"/>
                  </a:cubicBezTo>
                  <a:cubicBezTo>
                    <a:pt x="10740" y="165041"/>
                    <a:pt x="28707" y="164316"/>
                    <a:pt x="35792" y="164316"/>
                  </a:cubicBezTo>
                  <a:cubicBezTo>
                    <a:pt x="41106" y="164316"/>
                    <a:pt x="46673" y="164557"/>
                    <a:pt x="51988" y="164557"/>
                  </a:cubicBezTo>
                  <a:cubicBezTo>
                    <a:pt x="57555" y="164557"/>
                    <a:pt x="63122" y="165041"/>
                    <a:pt x="68436" y="165041"/>
                  </a:cubicBezTo>
                  <a:cubicBezTo>
                    <a:pt x="70460" y="165041"/>
                    <a:pt x="73497" y="165041"/>
                    <a:pt x="73497" y="160210"/>
                  </a:cubicBezTo>
                  <a:cubicBezTo>
                    <a:pt x="73497" y="157553"/>
                    <a:pt x="71219" y="157553"/>
                    <a:pt x="66411" y="157553"/>
                  </a:cubicBezTo>
                  <a:cubicBezTo>
                    <a:pt x="57049" y="157553"/>
                    <a:pt x="49963" y="157553"/>
                    <a:pt x="49963" y="153205"/>
                  </a:cubicBezTo>
                  <a:cubicBezTo>
                    <a:pt x="49963" y="151755"/>
                    <a:pt x="50469" y="150548"/>
                    <a:pt x="50722" y="149098"/>
                  </a:cubicBezTo>
                  <a:lnTo>
                    <a:pt x="67930" y="82914"/>
                  </a:lnTo>
                  <a:lnTo>
                    <a:pt x="145110" y="82914"/>
                  </a:lnTo>
                  <a:cubicBezTo>
                    <a:pt x="134482" y="123011"/>
                    <a:pt x="128662" y="145958"/>
                    <a:pt x="127650" y="149581"/>
                  </a:cubicBezTo>
                  <a:cubicBezTo>
                    <a:pt x="125119" y="157311"/>
                    <a:pt x="120311" y="157553"/>
                    <a:pt x="104622" y="157553"/>
                  </a:cubicBezTo>
                  <a:cubicBezTo>
                    <a:pt x="100826" y="157553"/>
                    <a:pt x="98549" y="157553"/>
                    <a:pt x="98549" y="162384"/>
                  </a:cubicBezTo>
                  <a:cubicBezTo>
                    <a:pt x="98549" y="165041"/>
                    <a:pt x="101586" y="165041"/>
                    <a:pt x="102092" y="165041"/>
                  </a:cubicBezTo>
                  <a:cubicBezTo>
                    <a:pt x="109177" y="165041"/>
                    <a:pt x="127144" y="164316"/>
                    <a:pt x="134229" y="164316"/>
                  </a:cubicBezTo>
                  <a:cubicBezTo>
                    <a:pt x="139543" y="164316"/>
                    <a:pt x="145110" y="164557"/>
                    <a:pt x="150424" y="164557"/>
                  </a:cubicBezTo>
                  <a:cubicBezTo>
                    <a:pt x="155991" y="164557"/>
                    <a:pt x="161559" y="165041"/>
                    <a:pt x="166873" y="165041"/>
                  </a:cubicBezTo>
                  <a:cubicBezTo>
                    <a:pt x="168897" y="165041"/>
                    <a:pt x="171934" y="165041"/>
                    <a:pt x="171934" y="160210"/>
                  </a:cubicBezTo>
                  <a:cubicBezTo>
                    <a:pt x="171934" y="157553"/>
                    <a:pt x="169656" y="157553"/>
                    <a:pt x="164848" y="157553"/>
                  </a:cubicBezTo>
                  <a:cubicBezTo>
                    <a:pt x="155485" y="157553"/>
                    <a:pt x="148400" y="157553"/>
                    <a:pt x="148400" y="153205"/>
                  </a:cubicBezTo>
                  <a:cubicBezTo>
                    <a:pt x="148400" y="151755"/>
                    <a:pt x="148906" y="150548"/>
                    <a:pt x="149159" y="149098"/>
                  </a:cubicBezTo>
                  <a:lnTo>
                    <a:pt x="183321" y="1866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0614343E-A4F4-2A44-14FC-691C65F167D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900786" y="5544295"/>
              <a:ext cx="58707" cy="241548"/>
            </a:xfrm>
            <a:custGeom>
              <a:avLst/>
              <a:gdLst>
                <a:gd name="connsiteX0" fmla="*/ 58829 w 58707"/>
                <a:gd name="connsiteY0" fmla="*/ 239196 h 241548"/>
                <a:gd name="connsiteX1" fmla="*/ 54527 w 58707"/>
                <a:gd name="connsiteY1" fmla="*/ 233882 h 241548"/>
                <a:gd name="connsiteX2" fmla="*/ 14798 w 58707"/>
                <a:gd name="connsiteY2" fmla="*/ 120837 h 241548"/>
                <a:gd name="connsiteX3" fmla="*/ 55539 w 58707"/>
                <a:gd name="connsiteY3" fmla="*/ 6585 h 241548"/>
                <a:gd name="connsiteX4" fmla="*/ 58829 w 58707"/>
                <a:gd name="connsiteY4" fmla="*/ 2478 h 241548"/>
                <a:gd name="connsiteX5" fmla="*/ 56299 w 58707"/>
                <a:gd name="connsiteY5" fmla="*/ 63 h 241548"/>
                <a:gd name="connsiteX6" fmla="*/ 16063 w 58707"/>
                <a:gd name="connsiteY6" fmla="*/ 47165 h 241548"/>
                <a:gd name="connsiteX7" fmla="*/ 121 w 58707"/>
                <a:gd name="connsiteY7" fmla="*/ 120837 h 241548"/>
                <a:gd name="connsiteX8" fmla="*/ 16823 w 58707"/>
                <a:gd name="connsiteY8" fmla="*/ 196200 h 241548"/>
                <a:gd name="connsiteX9" fmla="*/ 56299 w 58707"/>
                <a:gd name="connsiteY9" fmla="*/ 241612 h 241548"/>
                <a:gd name="connsiteX10" fmla="*/ 58829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29" y="239196"/>
                  </a:moveTo>
                  <a:cubicBezTo>
                    <a:pt x="58829" y="238471"/>
                    <a:pt x="58829" y="237988"/>
                    <a:pt x="54527" y="233882"/>
                  </a:cubicBezTo>
                  <a:cubicBezTo>
                    <a:pt x="22896" y="203447"/>
                    <a:pt x="14798" y="157794"/>
                    <a:pt x="14798" y="120837"/>
                  </a:cubicBezTo>
                  <a:cubicBezTo>
                    <a:pt x="14798" y="78808"/>
                    <a:pt x="24414" y="36778"/>
                    <a:pt x="55539" y="6585"/>
                  </a:cubicBezTo>
                  <a:cubicBezTo>
                    <a:pt x="58829" y="3686"/>
                    <a:pt x="58829" y="3203"/>
                    <a:pt x="58829" y="2478"/>
                  </a:cubicBezTo>
                  <a:cubicBezTo>
                    <a:pt x="58829" y="787"/>
                    <a:pt x="57817" y="63"/>
                    <a:pt x="56299" y="63"/>
                  </a:cubicBezTo>
                  <a:cubicBezTo>
                    <a:pt x="53768" y="63"/>
                    <a:pt x="30993" y="16488"/>
                    <a:pt x="16063" y="47165"/>
                  </a:cubicBezTo>
                  <a:cubicBezTo>
                    <a:pt x="3158" y="73735"/>
                    <a:pt x="121" y="100547"/>
                    <a:pt x="121" y="120837"/>
                  </a:cubicBezTo>
                  <a:cubicBezTo>
                    <a:pt x="121" y="139678"/>
                    <a:pt x="2905" y="168905"/>
                    <a:pt x="16823" y="196200"/>
                  </a:cubicBezTo>
                  <a:cubicBezTo>
                    <a:pt x="32006" y="225911"/>
                    <a:pt x="53768" y="241612"/>
                    <a:pt x="56299" y="241612"/>
                  </a:cubicBezTo>
                  <a:cubicBezTo>
                    <a:pt x="57817" y="241612"/>
                    <a:pt x="58829" y="240887"/>
                    <a:pt x="58829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3616B580-2B18-7F94-CE79-405FD10F853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84265" y="5559754"/>
              <a:ext cx="255834" cy="165702"/>
            </a:xfrm>
            <a:custGeom>
              <a:avLst/>
              <a:gdLst>
                <a:gd name="connsiteX0" fmla="*/ 128169 w 255834"/>
                <a:gd name="connsiteY0" fmla="*/ 133881 h 165702"/>
                <a:gd name="connsiteX1" fmla="*/ 67437 w 255834"/>
                <a:gd name="connsiteY1" fmla="*/ 6101 h 165702"/>
                <a:gd name="connsiteX2" fmla="*/ 56302 w 255834"/>
                <a:gd name="connsiteY2" fmla="*/ 63 h 165702"/>
                <a:gd name="connsiteX3" fmla="*/ 125 w 255834"/>
                <a:gd name="connsiteY3" fmla="*/ 63 h 165702"/>
                <a:gd name="connsiteX4" fmla="*/ 125 w 255834"/>
                <a:gd name="connsiteY4" fmla="*/ 11416 h 165702"/>
                <a:gd name="connsiteX5" fmla="*/ 27455 w 255834"/>
                <a:gd name="connsiteY5" fmla="*/ 11416 h 165702"/>
                <a:gd name="connsiteX6" fmla="*/ 27455 w 255834"/>
                <a:gd name="connsiteY6" fmla="*/ 147407 h 165702"/>
                <a:gd name="connsiteX7" fmla="*/ 20116 w 255834"/>
                <a:gd name="connsiteY7" fmla="*/ 153688 h 165702"/>
                <a:gd name="connsiteX8" fmla="*/ 6451 w 255834"/>
                <a:gd name="connsiteY8" fmla="*/ 154412 h 165702"/>
                <a:gd name="connsiteX9" fmla="*/ 125 w 255834"/>
                <a:gd name="connsiteY9" fmla="*/ 154412 h 165702"/>
                <a:gd name="connsiteX10" fmla="*/ 125 w 255834"/>
                <a:gd name="connsiteY10" fmla="*/ 165765 h 165702"/>
                <a:gd name="connsiteX11" fmla="*/ 34034 w 255834"/>
                <a:gd name="connsiteY11" fmla="*/ 165041 h 165702"/>
                <a:gd name="connsiteX12" fmla="*/ 68196 w 255834"/>
                <a:gd name="connsiteY12" fmla="*/ 165765 h 165702"/>
                <a:gd name="connsiteX13" fmla="*/ 68196 w 255834"/>
                <a:gd name="connsiteY13" fmla="*/ 154412 h 165702"/>
                <a:gd name="connsiteX14" fmla="*/ 61870 w 255834"/>
                <a:gd name="connsiteY14" fmla="*/ 154412 h 165702"/>
                <a:gd name="connsiteX15" fmla="*/ 48458 w 255834"/>
                <a:gd name="connsiteY15" fmla="*/ 153688 h 165702"/>
                <a:gd name="connsiteX16" fmla="*/ 40866 w 255834"/>
                <a:gd name="connsiteY16" fmla="*/ 147407 h 165702"/>
                <a:gd name="connsiteX17" fmla="*/ 40866 w 255834"/>
                <a:gd name="connsiteY17" fmla="*/ 14556 h 165702"/>
                <a:gd name="connsiteX18" fmla="*/ 41119 w 255834"/>
                <a:gd name="connsiteY18" fmla="*/ 14556 h 165702"/>
                <a:gd name="connsiteX19" fmla="*/ 109949 w 255834"/>
                <a:gd name="connsiteY19" fmla="*/ 159726 h 165702"/>
                <a:gd name="connsiteX20" fmla="*/ 118047 w 255834"/>
                <a:gd name="connsiteY20" fmla="*/ 165765 h 165702"/>
                <a:gd name="connsiteX21" fmla="*/ 126144 w 255834"/>
                <a:gd name="connsiteY21" fmla="*/ 159968 h 165702"/>
                <a:gd name="connsiteX22" fmla="*/ 196746 w 255834"/>
                <a:gd name="connsiteY22" fmla="*/ 11416 h 165702"/>
                <a:gd name="connsiteX23" fmla="*/ 196999 w 255834"/>
                <a:gd name="connsiteY23" fmla="*/ 11416 h 165702"/>
                <a:gd name="connsiteX24" fmla="*/ 196999 w 255834"/>
                <a:gd name="connsiteY24" fmla="*/ 154412 h 165702"/>
                <a:gd name="connsiteX25" fmla="*/ 169669 w 255834"/>
                <a:gd name="connsiteY25" fmla="*/ 154412 h 165702"/>
                <a:gd name="connsiteX26" fmla="*/ 169669 w 255834"/>
                <a:gd name="connsiteY26" fmla="*/ 165765 h 165702"/>
                <a:gd name="connsiteX27" fmla="*/ 212688 w 255834"/>
                <a:gd name="connsiteY27" fmla="*/ 165041 h 165702"/>
                <a:gd name="connsiteX28" fmla="*/ 255960 w 255834"/>
                <a:gd name="connsiteY28" fmla="*/ 165765 h 165702"/>
                <a:gd name="connsiteX29" fmla="*/ 255960 w 255834"/>
                <a:gd name="connsiteY29" fmla="*/ 154412 h 165702"/>
                <a:gd name="connsiteX30" fmla="*/ 228630 w 255834"/>
                <a:gd name="connsiteY30" fmla="*/ 154412 h 165702"/>
                <a:gd name="connsiteX31" fmla="*/ 228630 w 255834"/>
                <a:gd name="connsiteY31" fmla="*/ 11416 h 165702"/>
                <a:gd name="connsiteX32" fmla="*/ 255960 w 255834"/>
                <a:gd name="connsiteY32" fmla="*/ 11416 h 165702"/>
                <a:gd name="connsiteX33" fmla="*/ 255960 w 255834"/>
                <a:gd name="connsiteY33" fmla="*/ 63 h 165702"/>
                <a:gd name="connsiteX34" fmla="*/ 200035 w 255834"/>
                <a:gd name="connsiteY34" fmla="*/ 63 h 165702"/>
                <a:gd name="connsiteX35" fmla="*/ 188901 w 255834"/>
                <a:gd name="connsiteY35" fmla="*/ 6101 h 165702"/>
                <a:gd name="connsiteX36" fmla="*/ 128169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169" y="133881"/>
                  </a:moveTo>
                  <a:lnTo>
                    <a:pt x="67437" y="6101"/>
                  </a:lnTo>
                  <a:cubicBezTo>
                    <a:pt x="64653" y="63"/>
                    <a:pt x="61870" y="63"/>
                    <a:pt x="56302" y="63"/>
                  </a:cubicBezTo>
                  <a:lnTo>
                    <a:pt x="125" y="63"/>
                  </a:lnTo>
                  <a:lnTo>
                    <a:pt x="125" y="11416"/>
                  </a:lnTo>
                  <a:lnTo>
                    <a:pt x="27455" y="11416"/>
                  </a:lnTo>
                  <a:lnTo>
                    <a:pt x="27455" y="147407"/>
                  </a:lnTo>
                  <a:cubicBezTo>
                    <a:pt x="27455" y="152722"/>
                    <a:pt x="27202" y="152963"/>
                    <a:pt x="20116" y="153688"/>
                  </a:cubicBezTo>
                  <a:cubicBezTo>
                    <a:pt x="14043" y="154412"/>
                    <a:pt x="13537" y="154412"/>
                    <a:pt x="6451" y="154412"/>
                  </a:cubicBezTo>
                  <a:lnTo>
                    <a:pt x="125" y="154412"/>
                  </a:lnTo>
                  <a:lnTo>
                    <a:pt x="125" y="165765"/>
                  </a:lnTo>
                  <a:cubicBezTo>
                    <a:pt x="9741" y="165041"/>
                    <a:pt x="24165" y="165041"/>
                    <a:pt x="34034" y="165041"/>
                  </a:cubicBezTo>
                  <a:cubicBezTo>
                    <a:pt x="44662" y="165041"/>
                    <a:pt x="57821" y="165041"/>
                    <a:pt x="68196" y="165765"/>
                  </a:cubicBezTo>
                  <a:lnTo>
                    <a:pt x="68196" y="154412"/>
                  </a:lnTo>
                  <a:lnTo>
                    <a:pt x="61870" y="154412"/>
                  </a:lnTo>
                  <a:cubicBezTo>
                    <a:pt x="57315" y="154412"/>
                    <a:pt x="53013" y="154171"/>
                    <a:pt x="48458" y="153688"/>
                  </a:cubicBezTo>
                  <a:cubicBezTo>
                    <a:pt x="41119" y="152963"/>
                    <a:pt x="40866" y="152722"/>
                    <a:pt x="40866" y="147407"/>
                  </a:cubicBezTo>
                  <a:lnTo>
                    <a:pt x="40866" y="14556"/>
                  </a:lnTo>
                  <a:lnTo>
                    <a:pt x="41119" y="14556"/>
                  </a:lnTo>
                  <a:lnTo>
                    <a:pt x="109949" y="159726"/>
                  </a:lnTo>
                  <a:cubicBezTo>
                    <a:pt x="112227" y="164557"/>
                    <a:pt x="115263" y="165765"/>
                    <a:pt x="118047" y="165765"/>
                  </a:cubicBezTo>
                  <a:cubicBezTo>
                    <a:pt x="123108" y="165765"/>
                    <a:pt x="125132" y="162142"/>
                    <a:pt x="126144" y="159968"/>
                  </a:cubicBezTo>
                  <a:lnTo>
                    <a:pt x="196746" y="11416"/>
                  </a:lnTo>
                  <a:lnTo>
                    <a:pt x="196999" y="11416"/>
                  </a:lnTo>
                  <a:lnTo>
                    <a:pt x="196999" y="154412"/>
                  </a:lnTo>
                  <a:lnTo>
                    <a:pt x="169669" y="154412"/>
                  </a:lnTo>
                  <a:lnTo>
                    <a:pt x="169669" y="165765"/>
                  </a:lnTo>
                  <a:cubicBezTo>
                    <a:pt x="178779" y="165041"/>
                    <a:pt x="202313" y="165041"/>
                    <a:pt x="212688" y="165041"/>
                  </a:cubicBezTo>
                  <a:cubicBezTo>
                    <a:pt x="223063" y="165041"/>
                    <a:pt x="246850" y="165041"/>
                    <a:pt x="255960" y="165765"/>
                  </a:cubicBezTo>
                  <a:lnTo>
                    <a:pt x="255960" y="154412"/>
                  </a:lnTo>
                  <a:lnTo>
                    <a:pt x="228630" y="154412"/>
                  </a:lnTo>
                  <a:lnTo>
                    <a:pt x="228630" y="11416"/>
                  </a:lnTo>
                  <a:lnTo>
                    <a:pt x="255960" y="11416"/>
                  </a:lnTo>
                  <a:lnTo>
                    <a:pt x="255960" y="63"/>
                  </a:lnTo>
                  <a:lnTo>
                    <a:pt x="200035" y="63"/>
                  </a:lnTo>
                  <a:cubicBezTo>
                    <a:pt x="194468" y="63"/>
                    <a:pt x="191685" y="63"/>
                    <a:pt x="188901" y="6101"/>
                  </a:cubicBezTo>
                  <a:lnTo>
                    <a:pt x="128169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F6E4676B-89AF-30AE-0FEC-A985158F1C9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69697" y="5525529"/>
              <a:ext cx="64477" cy="112271"/>
            </a:xfrm>
            <a:custGeom>
              <a:avLst/>
              <a:gdLst>
                <a:gd name="connsiteX0" fmla="*/ 40169 w 64477"/>
                <a:gd name="connsiteY0" fmla="*/ 4794 h 112271"/>
                <a:gd name="connsiteX1" fmla="*/ 34855 w 64477"/>
                <a:gd name="connsiteY1" fmla="*/ 59 h 112271"/>
                <a:gd name="connsiteX2" fmla="*/ 136 w 64477"/>
                <a:gd name="connsiteY2" fmla="*/ 10881 h 112271"/>
                <a:gd name="connsiteX3" fmla="*/ 136 w 64477"/>
                <a:gd name="connsiteY3" fmla="*/ 16968 h 112271"/>
                <a:gd name="connsiteX4" fmla="*/ 25821 w 64477"/>
                <a:gd name="connsiteY4" fmla="*/ 12233 h 112271"/>
                <a:gd name="connsiteX5" fmla="*/ 25821 w 64477"/>
                <a:gd name="connsiteY5" fmla="*/ 98466 h 112271"/>
                <a:gd name="connsiteX6" fmla="*/ 8107 w 64477"/>
                <a:gd name="connsiteY6" fmla="*/ 106244 h 112271"/>
                <a:gd name="connsiteX7" fmla="*/ 1376 w 64477"/>
                <a:gd name="connsiteY7" fmla="*/ 106244 h 112271"/>
                <a:gd name="connsiteX8" fmla="*/ 1376 w 64477"/>
                <a:gd name="connsiteY8" fmla="*/ 112331 h 112271"/>
                <a:gd name="connsiteX9" fmla="*/ 32906 w 64477"/>
                <a:gd name="connsiteY9" fmla="*/ 111655 h 112271"/>
                <a:gd name="connsiteX10" fmla="*/ 64613 w 64477"/>
                <a:gd name="connsiteY10" fmla="*/ 112331 h 112271"/>
                <a:gd name="connsiteX11" fmla="*/ 64613 w 64477"/>
                <a:gd name="connsiteY11" fmla="*/ 106244 h 112271"/>
                <a:gd name="connsiteX12" fmla="*/ 57882 w 64477"/>
                <a:gd name="connsiteY12" fmla="*/ 106244 h 112271"/>
                <a:gd name="connsiteX13" fmla="*/ 40169 w 64477"/>
                <a:gd name="connsiteY13" fmla="*/ 98466 h 112271"/>
                <a:gd name="connsiteX14" fmla="*/ 40169 w 64477"/>
                <a:gd name="connsiteY14" fmla="*/ 4794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2271">
                  <a:moveTo>
                    <a:pt x="40169" y="4794"/>
                  </a:moveTo>
                  <a:cubicBezTo>
                    <a:pt x="40169" y="228"/>
                    <a:pt x="39814" y="59"/>
                    <a:pt x="34855" y="59"/>
                  </a:cubicBezTo>
                  <a:cubicBezTo>
                    <a:pt x="23518" y="10711"/>
                    <a:pt x="7399" y="10881"/>
                    <a:pt x="136" y="10881"/>
                  </a:cubicBezTo>
                  <a:lnTo>
                    <a:pt x="136" y="16968"/>
                  </a:lnTo>
                  <a:cubicBezTo>
                    <a:pt x="4387" y="16968"/>
                    <a:pt x="16078" y="16968"/>
                    <a:pt x="25821" y="12233"/>
                  </a:cubicBezTo>
                  <a:lnTo>
                    <a:pt x="25821" y="98466"/>
                  </a:lnTo>
                  <a:cubicBezTo>
                    <a:pt x="25821" y="104046"/>
                    <a:pt x="25821" y="106244"/>
                    <a:pt x="8107" y="106244"/>
                  </a:cubicBezTo>
                  <a:lnTo>
                    <a:pt x="1376" y="106244"/>
                  </a:lnTo>
                  <a:lnTo>
                    <a:pt x="1376" y="112331"/>
                  </a:lnTo>
                  <a:cubicBezTo>
                    <a:pt x="4564" y="112162"/>
                    <a:pt x="26352" y="111655"/>
                    <a:pt x="32906" y="111655"/>
                  </a:cubicBezTo>
                  <a:cubicBezTo>
                    <a:pt x="38397" y="111655"/>
                    <a:pt x="60716" y="112162"/>
                    <a:pt x="64613" y="112331"/>
                  </a:cubicBezTo>
                  <a:lnTo>
                    <a:pt x="64613" y="106244"/>
                  </a:lnTo>
                  <a:lnTo>
                    <a:pt x="57882" y="106244"/>
                  </a:lnTo>
                  <a:cubicBezTo>
                    <a:pt x="40169" y="106244"/>
                    <a:pt x="40169" y="104046"/>
                    <a:pt x="40169" y="98466"/>
                  </a:cubicBezTo>
                  <a:lnTo>
                    <a:pt x="40169" y="479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95220EBD-3722-8828-B5A0-31BE431CC64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85674" y="5699852"/>
              <a:ext cx="29606" cy="72223"/>
            </a:xfrm>
            <a:custGeom>
              <a:avLst/>
              <a:gdLst>
                <a:gd name="connsiteX0" fmla="*/ 29747 w 29606"/>
                <a:gd name="connsiteY0" fmla="*/ 25425 h 72223"/>
                <a:gd name="connsiteX1" fmla="*/ 13552 w 29606"/>
                <a:gd name="connsiteY1" fmla="*/ 63 h 72223"/>
                <a:gd name="connsiteX2" fmla="*/ 140 w 29606"/>
                <a:gd name="connsiteY2" fmla="*/ 12865 h 72223"/>
                <a:gd name="connsiteX3" fmla="*/ 13552 w 29606"/>
                <a:gd name="connsiteY3" fmla="*/ 25667 h 72223"/>
                <a:gd name="connsiteX4" fmla="*/ 22409 w 29606"/>
                <a:gd name="connsiteY4" fmla="*/ 22527 h 72223"/>
                <a:gd name="connsiteX5" fmla="*/ 23674 w 29606"/>
                <a:gd name="connsiteY5" fmla="*/ 21802 h 72223"/>
                <a:gd name="connsiteX6" fmla="*/ 24180 w 29606"/>
                <a:gd name="connsiteY6" fmla="*/ 25425 h 72223"/>
                <a:gd name="connsiteX7" fmla="*/ 6973 w 29606"/>
                <a:gd name="connsiteY7" fmla="*/ 65764 h 72223"/>
                <a:gd name="connsiteX8" fmla="*/ 4189 w 29606"/>
                <a:gd name="connsiteY8" fmla="*/ 69629 h 72223"/>
                <a:gd name="connsiteX9" fmla="*/ 6720 w 29606"/>
                <a:gd name="connsiteY9" fmla="*/ 72286 h 72223"/>
                <a:gd name="connsiteX10" fmla="*/ 2974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47" y="25425"/>
                  </a:moveTo>
                  <a:cubicBezTo>
                    <a:pt x="29747" y="9483"/>
                    <a:pt x="23421" y="63"/>
                    <a:pt x="13552" y="63"/>
                  </a:cubicBezTo>
                  <a:cubicBezTo>
                    <a:pt x="5201" y="63"/>
                    <a:pt x="140" y="6101"/>
                    <a:pt x="140" y="12865"/>
                  </a:cubicBezTo>
                  <a:cubicBezTo>
                    <a:pt x="140" y="19387"/>
                    <a:pt x="5201" y="25667"/>
                    <a:pt x="13552" y="25667"/>
                  </a:cubicBezTo>
                  <a:cubicBezTo>
                    <a:pt x="16589" y="25667"/>
                    <a:pt x="19878" y="24701"/>
                    <a:pt x="22409" y="22527"/>
                  </a:cubicBezTo>
                  <a:cubicBezTo>
                    <a:pt x="23168" y="22044"/>
                    <a:pt x="23421" y="21802"/>
                    <a:pt x="23674" y="21802"/>
                  </a:cubicBezTo>
                  <a:cubicBezTo>
                    <a:pt x="23927" y="21802"/>
                    <a:pt x="24180" y="22044"/>
                    <a:pt x="24180" y="25425"/>
                  </a:cubicBezTo>
                  <a:cubicBezTo>
                    <a:pt x="24180" y="43300"/>
                    <a:pt x="15323" y="57793"/>
                    <a:pt x="6973" y="65764"/>
                  </a:cubicBezTo>
                  <a:cubicBezTo>
                    <a:pt x="4189" y="68421"/>
                    <a:pt x="4189" y="68904"/>
                    <a:pt x="4189" y="69629"/>
                  </a:cubicBezTo>
                  <a:cubicBezTo>
                    <a:pt x="4189" y="71320"/>
                    <a:pt x="5454" y="72286"/>
                    <a:pt x="6720" y="72286"/>
                  </a:cubicBezTo>
                  <a:cubicBezTo>
                    <a:pt x="9503" y="72286"/>
                    <a:pt x="29747" y="53687"/>
                    <a:pt x="29747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2A8137EF-7AA7-1FE0-11D8-5AAA6EFCBE8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86499" y="5559754"/>
              <a:ext cx="255834" cy="165702"/>
            </a:xfrm>
            <a:custGeom>
              <a:avLst/>
              <a:gdLst>
                <a:gd name="connsiteX0" fmla="*/ 128189 w 255834"/>
                <a:gd name="connsiteY0" fmla="*/ 133881 h 165702"/>
                <a:gd name="connsiteX1" fmla="*/ 67456 w 255834"/>
                <a:gd name="connsiteY1" fmla="*/ 6101 h 165702"/>
                <a:gd name="connsiteX2" fmla="*/ 56322 w 255834"/>
                <a:gd name="connsiteY2" fmla="*/ 63 h 165702"/>
                <a:gd name="connsiteX3" fmla="*/ 145 w 255834"/>
                <a:gd name="connsiteY3" fmla="*/ 63 h 165702"/>
                <a:gd name="connsiteX4" fmla="*/ 145 w 255834"/>
                <a:gd name="connsiteY4" fmla="*/ 11416 h 165702"/>
                <a:gd name="connsiteX5" fmla="*/ 27474 w 255834"/>
                <a:gd name="connsiteY5" fmla="*/ 11416 h 165702"/>
                <a:gd name="connsiteX6" fmla="*/ 27474 w 255834"/>
                <a:gd name="connsiteY6" fmla="*/ 147407 h 165702"/>
                <a:gd name="connsiteX7" fmla="*/ 20136 w 255834"/>
                <a:gd name="connsiteY7" fmla="*/ 153688 h 165702"/>
                <a:gd name="connsiteX8" fmla="*/ 6471 w 255834"/>
                <a:gd name="connsiteY8" fmla="*/ 154412 h 165702"/>
                <a:gd name="connsiteX9" fmla="*/ 145 w 255834"/>
                <a:gd name="connsiteY9" fmla="*/ 154412 h 165702"/>
                <a:gd name="connsiteX10" fmla="*/ 145 w 255834"/>
                <a:gd name="connsiteY10" fmla="*/ 165765 h 165702"/>
                <a:gd name="connsiteX11" fmla="*/ 34054 w 255834"/>
                <a:gd name="connsiteY11" fmla="*/ 165041 h 165702"/>
                <a:gd name="connsiteX12" fmla="*/ 68216 w 255834"/>
                <a:gd name="connsiteY12" fmla="*/ 165765 h 165702"/>
                <a:gd name="connsiteX13" fmla="*/ 68216 w 255834"/>
                <a:gd name="connsiteY13" fmla="*/ 154412 h 165702"/>
                <a:gd name="connsiteX14" fmla="*/ 61889 w 255834"/>
                <a:gd name="connsiteY14" fmla="*/ 154412 h 165702"/>
                <a:gd name="connsiteX15" fmla="*/ 48478 w 255834"/>
                <a:gd name="connsiteY15" fmla="*/ 153688 h 165702"/>
                <a:gd name="connsiteX16" fmla="*/ 40886 w 255834"/>
                <a:gd name="connsiteY16" fmla="*/ 147407 h 165702"/>
                <a:gd name="connsiteX17" fmla="*/ 40886 w 255834"/>
                <a:gd name="connsiteY17" fmla="*/ 14556 h 165702"/>
                <a:gd name="connsiteX18" fmla="*/ 41139 w 255834"/>
                <a:gd name="connsiteY18" fmla="*/ 14556 h 165702"/>
                <a:gd name="connsiteX19" fmla="*/ 109969 w 255834"/>
                <a:gd name="connsiteY19" fmla="*/ 159726 h 165702"/>
                <a:gd name="connsiteX20" fmla="*/ 118067 w 255834"/>
                <a:gd name="connsiteY20" fmla="*/ 165765 h 165702"/>
                <a:gd name="connsiteX21" fmla="*/ 126164 w 255834"/>
                <a:gd name="connsiteY21" fmla="*/ 159968 h 165702"/>
                <a:gd name="connsiteX22" fmla="*/ 196765 w 255834"/>
                <a:gd name="connsiteY22" fmla="*/ 11416 h 165702"/>
                <a:gd name="connsiteX23" fmla="*/ 197018 w 255834"/>
                <a:gd name="connsiteY23" fmla="*/ 11416 h 165702"/>
                <a:gd name="connsiteX24" fmla="*/ 197018 w 255834"/>
                <a:gd name="connsiteY24" fmla="*/ 154412 h 165702"/>
                <a:gd name="connsiteX25" fmla="*/ 169689 w 255834"/>
                <a:gd name="connsiteY25" fmla="*/ 154412 h 165702"/>
                <a:gd name="connsiteX26" fmla="*/ 169689 w 255834"/>
                <a:gd name="connsiteY26" fmla="*/ 165765 h 165702"/>
                <a:gd name="connsiteX27" fmla="*/ 212708 w 255834"/>
                <a:gd name="connsiteY27" fmla="*/ 165041 h 165702"/>
                <a:gd name="connsiteX28" fmla="*/ 255979 w 255834"/>
                <a:gd name="connsiteY28" fmla="*/ 165765 h 165702"/>
                <a:gd name="connsiteX29" fmla="*/ 255979 w 255834"/>
                <a:gd name="connsiteY29" fmla="*/ 154412 h 165702"/>
                <a:gd name="connsiteX30" fmla="*/ 228650 w 255834"/>
                <a:gd name="connsiteY30" fmla="*/ 154412 h 165702"/>
                <a:gd name="connsiteX31" fmla="*/ 228650 w 255834"/>
                <a:gd name="connsiteY31" fmla="*/ 11416 h 165702"/>
                <a:gd name="connsiteX32" fmla="*/ 255979 w 255834"/>
                <a:gd name="connsiteY32" fmla="*/ 11416 h 165702"/>
                <a:gd name="connsiteX33" fmla="*/ 255979 w 255834"/>
                <a:gd name="connsiteY33" fmla="*/ 63 h 165702"/>
                <a:gd name="connsiteX34" fmla="*/ 200055 w 255834"/>
                <a:gd name="connsiteY34" fmla="*/ 63 h 165702"/>
                <a:gd name="connsiteX35" fmla="*/ 188921 w 255834"/>
                <a:gd name="connsiteY35" fmla="*/ 6101 h 165702"/>
                <a:gd name="connsiteX36" fmla="*/ 128189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189" y="133881"/>
                  </a:moveTo>
                  <a:lnTo>
                    <a:pt x="67456" y="6101"/>
                  </a:lnTo>
                  <a:cubicBezTo>
                    <a:pt x="64673" y="63"/>
                    <a:pt x="61889" y="63"/>
                    <a:pt x="56322" y="63"/>
                  </a:cubicBezTo>
                  <a:lnTo>
                    <a:pt x="145" y="63"/>
                  </a:lnTo>
                  <a:lnTo>
                    <a:pt x="145" y="11416"/>
                  </a:lnTo>
                  <a:lnTo>
                    <a:pt x="27474" y="11416"/>
                  </a:lnTo>
                  <a:lnTo>
                    <a:pt x="27474" y="147407"/>
                  </a:lnTo>
                  <a:cubicBezTo>
                    <a:pt x="27474" y="152722"/>
                    <a:pt x="27221" y="152963"/>
                    <a:pt x="20136" y="153688"/>
                  </a:cubicBezTo>
                  <a:cubicBezTo>
                    <a:pt x="14063" y="154412"/>
                    <a:pt x="13557" y="154412"/>
                    <a:pt x="6471" y="154412"/>
                  </a:cubicBezTo>
                  <a:lnTo>
                    <a:pt x="145" y="154412"/>
                  </a:lnTo>
                  <a:lnTo>
                    <a:pt x="145" y="165765"/>
                  </a:lnTo>
                  <a:cubicBezTo>
                    <a:pt x="9761" y="165041"/>
                    <a:pt x="24185" y="165041"/>
                    <a:pt x="34054" y="165041"/>
                  </a:cubicBezTo>
                  <a:cubicBezTo>
                    <a:pt x="44682" y="165041"/>
                    <a:pt x="57840" y="165041"/>
                    <a:pt x="68216" y="165765"/>
                  </a:cubicBezTo>
                  <a:lnTo>
                    <a:pt x="68216" y="154412"/>
                  </a:lnTo>
                  <a:lnTo>
                    <a:pt x="61889" y="154412"/>
                  </a:lnTo>
                  <a:cubicBezTo>
                    <a:pt x="57334" y="154412"/>
                    <a:pt x="53032" y="154171"/>
                    <a:pt x="48478" y="153688"/>
                  </a:cubicBezTo>
                  <a:cubicBezTo>
                    <a:pt x="41139" y="152963"/>
                    <a:pt x="40886" y="152722"/>
                    <a:pt x="40886" y="147407"/>
                  </a:cubicBezTo>
                  <a:lnTo>
                    <a:pt x="40886" y="14556"/>
                  </a:lnTo>
                  <a:lnTo>
                    <a:pt x="41139" y="14556"/>
                  </a:lnTo>
                  <a:lnTo>
                    <a:pt x="109969" y="159726"/>
                  </a:lnTo>
                  <a:cubicBezTo>
                    <a:pt x="112246" y="164557"/>
                    <a:pt x="115283" y="165765"/>
                    <a:pt x="118067" y="165765"/>
                  </a:cubicBezTo>
                  <a:cubicBezTo>
                    <a:pt x="123128" y="165765"/>
                    <a:pt x="125152" y="162142"/>
                    <a:pt x="126164" y="159968"/>
                  </a:cubicBezTo>
                  <a:lnTo>
                    <a:pt x="196765" y="11416"/>
                  </a:lnTo>
                  <a:lnTo>
                    <a:pt x="197018" y="11416"/>
                  </a:lnTo>
                  <a:lnTo>
                    <a:pt x="197018" y="154412"/>
                  </a:lnTo>
                  <a:lnTo>
                    <a:pt x="169689" y="154412"/>
                  </a:lnTo>
                  <a:lnTo>
                    <a:pt x="169689" y="165765"/>
                  </a:lnTo>
                  <a:cubicBezTo>
                    <a:pt x="178799" y="165041"/>
                    <a:pt x="202333" y="165041"/>
                    <a:pt x="212708" y="165041"/>
                  </a:cubicBezTo>
                  <a:cubicBezTo>
                    <a:pt x="223083" y="165041"/>
                    <a:pt x="246870" y="165041"/>
                    <a:pt x="255979" y="165765"/>
                  </a:cubicBezTo>
                  <a:lnTo>
                    <a:pt x="255979" y="154412"/>
                  </a:lnTo>
                  <a:lnTo>
                    <a:pt x="228650" y="154412"/>
                  </a:lnTo>
                  <a:lnTo>
                    <a:pt x="228650" y="11416"/>
                  </a:lnTo>
                  <a:lnTo>
                    <a:pt x="255979" y="11416"/>
                  </a:lnTo>
                  <a:lnTo>
                    <a:pt x="255979" y="63"/>
                  </a:lnTo>
                  <a:lnTo>
                    <a:pt x="200055" y="63"/>
                  </a:lnTo>
                  <a:cubicBezTo>
                    <a:pt x="194488" y="63"/>
                    <a:pt x="191704" y="63"/>
                    <a:pt x="188921" y="6101"/>
                  </a:cubicBezTo>
                  <a:lnTo>
                    <a:pt x="128189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6D45A38D-76B5-F642-BF7B-D807BA6346A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63783" y="5525529"/>
              <a:ext cx="78293" cy="112271"/>
            </a:xfrm>
            <a:custGeom>
              <a:avLst/>
              <a:gdLst>
                <a:gd name="connsiteX0" fmla="*/ 78450 w 78293"/>
                <a:gd name="connsiteY0" fmla="*/ 81558 h 112271"/>
                <a:gd name="connsiteX1" fmla="*/ 72427 w 78293"/>
                <a:gd name="connsiteY1" fmla="*/ 81558 h 112271"/>
                <a:gd name="connsiteX2" fmla="*/ 67822 w 78293"/>
                <a:gd name="connsiteY2" fmla="*/ 96944 h 112271"/>
                <a:gd name="connsiteX3" fmla="*/ 50285 w 78293"/>
                <a:gd name="connsiteY3" fmla="*/ 97959 h 112271"/>
                <a:gd name="connsiteX4" fmla="*/ 17692 w 78293"/>
                <a:gd name="connsiteY4" fmla="*/ 97959 h 112271"/>
                <a:gd name="connsiteX5" fmla="*/ 53119 w 78293"/>
                <a:gd name="connsiteY5" fmla="*/ 69553 h 112271"/>
                <a:gd name="connsiteX6" fmla="*/ 78450 w 78293"/>
                <a:gd name="connsiteY6" fmla="*/ 33031 h 112271"/>
                <a:gd name="connsiteX7" fmla="*/ 37000 w 78293"/>
                <a:gd name="connsiteY7" fmla="*/ 59 h 112271"/>
                <a:gd name="connsiteX8" fmla="*/ 156 w 78293"/>
                <a:gd name="connsiteY8" fmla="*/ 30325 h 112271"/>
                <a:gd name="connsiteX9" fmla="*/ 9544 w 78293"/>
                <a:gd name="connsiteY9" fmla="*/ 39794 h 112271"/>
                <a:gd name="connsiteX10" fmla="*/ 18932 w 78293"/>
                <a:gd name="connsiteY10" fmla="*/ 30832 h 112271"/>
                <a:gd name="connsiteX11" fmla="*/ 8481 w 78293"/>
                <a:gd name="connsiteY11" fmla="*/ 21871 h 112271"/>
                <a:gd name="connsiteX12" fmla="*/ 34343 w 78293"/>
                <a:gd name="connsiteY12" fmla="*/ 6146 h 112271"/>
                <a:gd name="connsiteX13" fmla="*/ 61268 w 78293"/>
                <a:gd name="connsiteY13" fmla="*/ 33031 h 112271"/>
                <a:gd name="connsiteX14" fmla="*/ 44617 w 78293"/>
                <a:gd name="connsiteY14" fmla="*/ 65495 h 112271"/>
                <a:gd name="connsiteX15" fmla="*/ 1927 w 78293"/>
                <a:gd name="connsiteY15" fmla="*/ 105737 h 112271"/>
                <a:gd name="connsiteX16" fmla="*/ 156 w 78293"/>
                <a:gd name="connsiteY16" fmla="*/ 112331 h 112271"/>
                <a:gd name="connsiteX17" fmla="*/ 73136 w 78293"/>
                <a:gd name="connsiteY17" fmla="*/ 112331 h 112271"/>
                <a:gd name="connsiteX18" fmla="*/ 78450 w 78293"/>
                <a:gd name="connsiteY18" fmla="*/ 81558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2271">
                  <a:moveTo>
                    <a:pt x="78450" y="81558"/>
                  </a:moveTo>
                  <a:lnTo>
                    <a:pt x="72427" y="81558"/>
                  </a:lnTo>
                  <a:cubicBezTo>
                    <a:pt x="71896" y="85278"/>
                    <a:pt x="70124" y="95253"/>
                    <a:pt x="67822" y="96944"/>
                  </a:cubicBezTo>
                  <a:cubicBezTo>
                    <a:pt x="66404" y="97959"/>
                    <a:pt x="52765" y="97959"/>
                    <a:pt x="50285" y="97959"/>
                  </a:cubicBezTo>
                  <a:lnTo>
                    <a:pt x="17692" y="97959"/>
                  </a:lnTo>
                  <a:cubicBezTo>
                    <a:pt x="36291" y="82234"/>
                    <a:pt x="42491" y="77500"/>
                    <a:pt x="53119" y="69553"/>
                  </a:cubicBezTo>
                  <a:cubicBezTo>
                    <a:pt x="66227" y="59577"/>
                    <a:pt x="78450" y="49094"/>
                    <a:pt x="78450" y="33031"/>
                  </a:cubicBezTo>
                  <a:cubicBezTo>
                    <a:pt x="78450" y="12571"/>
                    <a:pt x="59673" y="59"/>
                    <a:pt x="37000" y="59"/>
                  </a:cubicBezTo>
                  <a:cubicBezTo>
                    <a:pt x="15035" y="59"/>
                    <a:pt x="156" y="14769"/>
                    <a:pt x="156" y="30325"/>
                  </a:cubicBezTo>
                  <a:cubicBezTo>
                    <a:pt x="156" y="38948"/>
                    <a:pt x="7773" y="39794"/>
                    <a:pt x="9544" y="39794"/>
                  </a:cubicBezTo>
                  <a:cubicBezTo>
                    <a:pt x="13795" y="39794"/>
                    <a:pt x="18932" y="36919"/>
                    <a:pt x="18932" y="30832"/>
                  </a:cubicBezTo>
                  <a:cubicBezTo>
                    <a:pt x="18932" y="27789"/>
                    <a:pt x="17692" y="21871"/>
                    <a:pt x="8481" y="21871"/>
                  </a:cubicBezTo>
                  <a:cubicBezTo>
                    <a:pt x="13972" y="9866"/>
                    <a:pt x="26018" y="6146"/>
                    <a:pt x="34343" y="6146"/>
                  </a:cubicBezTo>
                  <a:cubicBezTo>
                    <a:pt x="52056" y="6146"/>
                    <a:pt x="61268" y="19335"/>
                    <a:pt x="61268" y="33031"/>
                  </a:cubicBezTo>
                  <a:cubicBezTo>
                    <a:pt x="61268" y="47741"/>
                    <a:pt x="50285" y="59408"/>
                    <a:pt x="44617" y="65495"/>
                  </a:cubicBezTo>
                  <a:lnTo>
                    <a:pt x="1927" y="105737"/>
                  </a:lnTo>
                  <a:cubicBezTo>
                    <a:pt x="156" y="107258"/>
                    <a:pt x="156" y="107597"/>
                    <a:pt x="156" y="112331"/>
                  </a:cubicBezTo>
                  <a:lnTo>
                    <a:pt x="73136" y="112331"/>
                  </a:lnTo>
                  <a:lnTo>
                    <a:pt x="78450" y="8155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29B44CCA-CA2A-5E9A-FDB2-86789634B49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87908" y="5699852"/>
              <a:ext cx="29606" cy="72223"/>
            </a:xfrm>
            <a:custGeom>
              <a:avLst/>
              <a:gdLst>
                <a:gd name="connsiteX0" fmla="*/ 29767 w 29606"/>
                <a:gd name="connsiteY0" fmla="*/ 25425 h 72223"/>
                <a:gd name="connsiteX1" fmla="*/ 13572 w 29606"/>
                <a:gd name="connsiteY1" fmla="*/ 63 h 72223"/>
                <a:gd name="connsiteX2" fmla="*/ 160 w 29606"/>
                <a:gd name="connsiteY2" fmla="*/ 12865 h 72223"/>
                <a:gd name="connsiteX3" fmla="*/ 13572 w 29606"/>
                <a:gd name="connsiteY3" fmla="*/ 25667 h 72223"/>
                <a:gd name="connsiteX4" fmla="*/ 22429 w 29606"/>
                <a:gd name="connsiteY4" fmla="*/ 22527 h 72223"/>
                <a:gd name="connsiteX5" fmla="*/ 23694 w 29606"/>
                <a:gd name="connsiteY5" fmla="*/ 21802 h 72223"/>
                <a:gd name="connsiteX6" fmla="*/ 24200 w 29606"/>
                <a:gd name="connsiteY6" fmla="*/ 25425 h 72223"/>
                <a:gd name="connsiteX7" fmla="*/ 6993 w 29606"/>
                <a:gd name="connsiteY7" fmla="*/ 65764 h 72223"/>
                <a:gd name="connsiteX8" fmla="*/ 4209 w 29606"/>
                <a:gd name="connsiteY8" fmla="*/ 69629 h 72223"/>
                <a:gd name="connsiteX9" fmla="*/ 6740 w 29606"/>
                <a:gd name="connsiteY9" fmla="*/ 72286 h 72223"/>
                <a:gd name="connsiteX10" fmla="*/ 2976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67" y="25425"/>
                  </a:moveTo>
                  <a:cubicBezTo>
                    <a:pt x="29767" y="9483"/>
                    <a:pt x="23441" y="63"/>
                    <a:pt x="13572" y="63"/>
                  </a:cubicBezTo>
                  <a:cubicBezTo>
                    <a:pt x="5221" y="63"/>
                    <a:pt x="160" y="6101"/>
                    <a:pt x="160" y="12865"/>
                  </a:cubicBezTo>
                  <a:cubicBezTo>
                    <a:pt x="160" y="19387"/>
                    <a:pt x="5221" y="25667"/>
                    <a:pt x="13572" y="25667"/>
                  </a:cubicBezTo>
                  <a:cubicBezTo>
                    <a:pt x="16609" y="25667"/>
                    <a:pt x="19898" y="24701"/>
                    <a:pt x="22429" y="22527"/>
                  </a:cubicBezTo>
                  <a:cubicBezTo>
                    <a:pt x="23188" y="22044"/>
                    <a:pt x="23441" y="21802"/>
                    <a:pt x="23694" y="21802"/>
                  </a:cubicBezTo>
                  <a:cubicBezTo>
                    <a:pt x="23947" y="21802"/>
                    <a:pt x="24200" y="22044"/>
                    <a:pt x="24200" y="25425"/>
                  </a:cubicBezTo>
                  <a:cubicBezTo>
                    <a:pt x="24200" y="43300"/>
                    <a:pt x="15343" y="57793"/>
                    <a:pt x="6993" y="65764"/>
                  </a:cubicBezTo>
                  <a:cubicBezTo>
                    <a:pt x="4209" y="68421"/>
                    <a:pt x="4209" y="68904"/>
                    <a:pt x="4209" y="69629"/>
                  </a:cubicBezTo>
                  <a:cubicBezTo>
                    <a:pt x="4209" y="71320"/>
                    <a:pt x="5474" y="72286"/>
                    <a:pt x="6740" y="72286"/>
                  </a:cubicBezTo>
                  <a:cubicBezTo>
                    <a:pt x="9523" y="72286"/>
                    <a:pt x="29767" y="53687"/>
                    <a:pt x="29767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55A58B7-8865-652C-2080-B8324F86288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00374" y="5699852"/>
              <a:ext cx="26823" cy="25604"/>
            </a:xfrm>
            <a:custGeom>
              <a:avLst/>
              <a:gdLst>
                <a:gd name="connsiteX0" fmla="*/ 26988 w 26823"/>
                <a:gd name="connsiteY0" fmla="*/ 12865 h 25604"/>
                <a:gd name="connsiteX1" fmla="*/ 13576 w 26823"/>
                <a:gd name="connsiteY1" fmla="*/ 63 h 25604"/>
                <a:gd name="connsiteX2" fmla="*/ 165 w 26823"/>
                <a:gd name="connsiteY2" fmla="*/ 12865 h 25604"/>
                <a:gd name="connsiteX3" fmla="*/ 13576 w 26823"/>
                <a:gd name="connsiteY3" fmla="*/ 25667 h 25604"/>
                <a:gd name="connsiteX4" fmla="*/ 26988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6988" y="12865"/>
                  </a:moveTo>
                  <a:cubicBezTo>
                    <a:pt x="26988" y="5860"/>
                    <a:pt x="20915" y="63"/>
                    <a:pt x="13576" y="63"/>
                  </a:cubicBezTo>
                  <a:cubicBezTo>
                    <a:pt x="6238" y="63"/>
                    <a:pt x="165" y="5860"/>
                    <a:pt x="165" y="12865"/>
                  </a:cubicBezTo>
                  <a:cubicBezTo>
                    <a:pt x="165" y="19870"/>
                    <a:pt x="6238" y="25667"/>
                    <a:pt x="13576" y="25667"/>
                  </a:cubicBezTo>
                  <a:cubicBezTo>
                    <a:pt x="20915" y="25667"/>
                    <a:pt x="26988" y="19870"/>
                    <a:pt x="26988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64E8ADA5-F008-58F7-E748-6173A4EBDEC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12840" y="5699852"/>
              <a:ext cx="26823" cy="25604"/>
            </a:xfrm>
            <a:custGeom>
              <a:avLst/>
              <a:gdLst>
                <a:gd name="connsiteX0" fmla="*/ 26992 w 26823"/>
                <a:gd name="connsiteY0" fmla="*/ 12865 h 25604"/>
                <a:gd name="connsiteX1" fmla="*/ 13581 w 26823"/>
                <a:gd name="connsiteY1" fmla="*/ 63 h 25604"/>
                <a:gd name="connsiteX2" fmla="*/ 169 w 26823"/>
                <a:gd name="connsiteY2" fmla="*/ 12865 h 25604"/>
                <a:gd name="connsiteX3" fmla="*/ 13581 w 26823"/>
                <a:gd name="connsiteY3" fmla="*/ 25667 h 25604"/>
                <a:gd name="connsiteX4" fmla="*/ 26992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6992" y="12865"/>
                  </a:moveTo>
                  <a:cubicBezTo>
                    <a:pt x="26992" y="5860"/>
                    <a:pt x="20919" y="63"/>
                    <a:pt x="13581" y="63"/>
                  </a:cubicBezTo>
                  <a:cubicBezTo>
                    <a:pt x="6242" y="63"/>
                    <a:pt x="169" y="5860"/>
                    <a:pt x="169" y="12865"/>
                  </a:cubicBezTo>
                  <a:cubicBezTo>
                    <a:pt x="169" y="19870"/>
                    <a:pt x="6242" y="25667"/>
                    <a:pt x="13581" y="25667"/>
                  </a:cubicBezTo>
                  <a:cubicBezTo>
                    <a:pt x="20919" y="25667"/>
                    <a:pt x="26992" y="19870"/>
                    <a:pt x="26992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07A0D5E8-769E-654A-BEB4-4D0C9A93737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225307" y="5699852"/>
              <a:ext cx="26823" cy="25604"/>
            </a:xfrm>
            <a:custGeom>
              <a:avLst/>
              <a:gdLst>
                <a:gd name="connsiteX0" fmla="*/ 26997 w 26823"/>
                <a:gd name="connsiteY0" fmla="*/ 12865 h 25604"/>
                <a:gd name="connsiteX1" fmla="*/ 13585 w 26823"/>
                <a:gd name="connsiteY1" fmla="*/ 63 h 25604"/>
                <a:gd name="connsiteX2" fmla="*/ 173 w 26823"/>
                <a:gd name="connsiteY2" fmla="*/ 12865 h 25604"/>
                <a:gd name="connsiteX3" fmla="*/ 13585 w 26823"/>
                <a:gd name="connsiteY3" fmla="*/ 25667 h 25604"/>
                <a:gd name="connsiteX4" fmla="*/ 26997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6997" y="12865"/>
                  </a:moveTo>
                  <a:cubicBezTo>
                    <a:pt x="26997" y="5860"/>
                    <a:pt x="20924" y="63"/>
                    <a:pt x="13585" y="63"/>
                  </a:cubicBezTo>
                  <a:cubicBezTo>
                    <a:pt x="6247" y="63"/>
                    <a:pt x="173" y="5860"/>
                    <a:pt x="173" y="12865"/>
                  </a:cubicBezTo>
                  <a:cubicBezTo>
                    <a:pt x="173" y="19870"/>
                    <a:pt x="6247" y="25667"/>
                    <a:pt x="13585" y="25667"/>
                  </a:cubicBezTo>
                  <a:cubicBezTo>
                    <a:pt x="20924" y="25667"/>
                    <a:pt x="26997" y="19870"/>
                    <a:pt x="26997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3903D512-F522-E48F-CD63-323E1BB0C2C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88260" y="5544295"/>
              <a:ext cx="58707" cy="241548"/>
            </a:xfrm>
            <a:custGeom>
              <a:avLst/>
              <a:gdLst>
                <a:gd name="connsiteX0" fmla="*/ 58884 w 58707"/>
                <a:gd name="connsiteY0" fmla="*/ 120837 h 241548"/>
                <a:gd name="connsiteX1" fmla="*/ 42183 w 58707"/>
                <a:gd name="connsiteY1" fmla="*/ 45474 h 241548"/>
                <a:gd name="connsiteX2" fmla="*/ 2707 w 58707"/>
                <a:gd name="connsiteY2" fmla="*/ 63 h 241548"/>
                <a:gd name="connsiteX3" fmla="*/ 176 w 58707"/>
                <a:gd name="connsiteY3" fmla="*/ 2478 h 241548"/>
                <a:gd name="connsiteX4" fmla="*/ 4984 w 58707"/>
                <a:gd name="connsiteY4" fmla="*/ 8034 h 241548"/>
                <a:gd name="connsiteX5" fmla="*/ 44207 w 58707"/>
                <a:gd name="connsiteY5" fmla="*/ 120837 h 241548"/>
                <a:gd name="connsiteX6" fmla="*/ 3466 w 58707"/>
                <a:gd name="connsiteY6" fmla="*/ 235090 h 241548"/>
                <a:gd name="connsiteX7" fmla="*/ 176 w 58707"/>
                <a:gd name="connsiteY7" fmla="*/ 239196 h 241548"/>
                <a:gd name="connsiteX8" fmla="*/ 2707 w 58707"/>
                <a:gd name="connsiteY8" fmla="*/ 241612 h 241548"/>
                <a:gd name="connsiteX9" fmla="*/ 42942 w 58707"/>
                <a:gd name="connsiteY9" fmla="*/ 194510 h 241548"/>
                <a:gd name="connsiteX10" fmla="*/ 58884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84" y="120837"/>
                  </a:moveTo>
                  <a:cubicBezTo>
                    <a:pt x="58884" y="101996"/>
                    <a:pt x="56101" y="72769"/>
                    <a:pt x="42183" y="45474"/>
                  </a:cubicBezTo>
                  <a:cubicBezTo>
                    <a:pt x="27000" y="15763"/>
                    <a:pt x="5237" y="63"/>
                    <a:pt x="2707" y="63"/>
                  </a:cubicBezTo>
                  <a:cubicBezTo>
                    <a:pt x="1188" y="63"/>
                    <a:pt x="176" y="1029"/>
                    <a:pt x="176" y="2478"/>
                  </a:cubicBezTo>
                  <a:cubicBezTo>
                    <a:pt x="176" y="3203"/>
                    <a:pt x="176" y="3686"/>
                    <a:pt x="4984" y="8034"/>
                  </a:cubicBezTo>
                  <a:cubicBezTo>
                    <a:pt x="29783" y="31947"/>
                    <a:pt x="44207" y="70353"/>
                    <a:pt x="44207" y="120837"/>
                  </a:cubicBezTo>
                  <a:cubicBezTo>
                    <a:pt x="44207" y="162142"/>
                    <a:pt x="34844" y="204655"/>
                    <a:pt x="3466" y="235090"/>
                  </a:cubicBezTo>
                  <a:cubicBezTo>
                    <a:pt x="176" y="237988"/>
                    <a:pt x="176" y="238471"/>
                    <a:pt x="176" y="239196"/>
                  </a:cubicBezTo>
                  <a:cubicBezTo>
                    <a:pt x="176" y="240645"/>
                    <a:pt x="1188" y="241612"/>
                    <a:pt x="2707" y="241612"/>
                  </a:cubicBezTo>
                  <a:cubicBezTo>
                    <a:pt x="5237" y="241612"/>
                    <a:pt x="28012" y="225186"/>
                    <a:pt x="42942" y="194510"/>
                  </a:cubicBezTo>
                  <a:cubicBezTo>
                    <a:pt x="55847" y="167939"/>
                    <a:pt x="58884" y="141127"/>
                    <a:pt x="58884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ACBEE859-892F-0502-9244-03385A16398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82620" y="5560479"/>
              <a:ext cx="180678" cy="170291"/>
            </a:xfrm>
            <a:custGeom>
              <a:avLst/>
              <a:gdLst>
                <a:gd name="connsiteX0" fmla="*/ 84699 w 180678"/>
                <a:gd name="connsiteY0" fmla="*/ 16730 h 170291"/>
                <a:gd name="connsiteX1" fmla="*/ 91785 w 180678"/>
                <a:gd name="connsiteY1" fmla="*/ 7792 h 170291"/>
                <a:gd name="connsiteX2" fmla="*/ 107221 w 180678"/>
                <a:gd name="connsiteY2" fmla="*/ 7551 h 170291"/>
                <a:gd name="connsiteX3" fmla="*/ 153276 w 180678"/>
                <a:gd name="connsiteY3" fmla="*/ 31464 h 170291"/>
                <a:gd name="connsiteX4" fmla="*/ 139358 w 180678"/>
                <a:gd name="connsiteY4" fmla="*/ 65764 h 170291"/>
                <a:gd name="connsiteX5" fmla="*/ 96593 w 180678"/>
                <a:gd name="connsiteY5" fmla="*/ 79774 h 170291"/>
                <a:gd name="connsiteX6" fmla="*/ 68251 w 180678"/>
                <a:gd name="connsiteY6" fmla="*/ 79774 h 170291"/>
                <a:gd name="connsiteX7" fmla="*/ 84699 w 180678"/>
                <a:gd name="connsiteY7" fmla="*/ 16730 h 170291"/>
                <a:gd name="connsiteX8" fmla="*/ 121138 w 180678"/>
                <a:gd name="connsiteY8" fmla="*/ 82914 h 170291"/>
                <a:gd name="connsiteX9" fmla="*/ 176810 w 180678"/>
                <a:gd name="connsiteY9" fmla="*/ 36295 h 170291"/>
                <a:gd name="connsiteX10" fmla="*/ 120885 w 180678"/>
                <a:gd name="connsiteY10" fmla="*/ 63 h 170291"/>
                <a:gd name="connsiteX11" fmla="*/ 48766 w 180678"/>
                <a:gd name="connsiteY11" fmla="*/ 63 h 170291"/>
                <a:gd name="connsiteX12" fmla="*/ 41427 w 180678"/>
                <a:gd name="connsiteY12" fmla="*/ 4894 h 170291"/>
                <a:gd name="connsiteX13" fmla="*/ 48513 w 180678"/>
                <a:gd name="connsiteY13" fmla="*/ 7551 h 170291"/>
                <a:gd name="connsiteX14" fmla="*/ 58129 w 180678"/>
                <a:gd name="connsiteY14" fmla="*/ 8034 h 170291"/>
                <a:gd name="connsiteX15" fmla="*/ 64961 w 180678"/>
                <a:gd name="connsiteY15" fmla="*/ 11899 h 170291"/>
                <a:gd name="connsiteX16" fmla="*/ 63949 w 180678"/>
                <a:gd name="connsiteY16" fmla="*/ 16488 h 170291"/>
                <a:gd name="connsiteX17" fmla="*/ 30040 w 180678"/>
                <a:gd name="connsiteY17" fmla="*/ 146200 h 170291"/>
                <a:gd name="connsiteX18" fmla="*/ 7013 w 180678"/>
                <a:gd name="connsiteY18" fmla="*/ 157553 h 170291"/>
                <a:gd name="connsiteX19" fmla="*/ 180 w 180678"/>
                <a:gd name="connsiteY19" fmla="*/ 162384 h 170291"/>
                <a:gd name="connsiteX20" fmla="*/ 3723 w 180678"/>
                <a:gd name="connsiteY20" fmla="*/ 165041 h 170291"/>
                <a:gd name="connsiteX21" fmla="*/ 35607 w 180678"/>
                <a:gd name="connsiteY21" fmla="*/ 164316 h 170291"/>
                <a:gd name="connsiteX22" fmla="*/ 67745 w 180678"/>
                <a:gd name="connsiteY22" fmla="*/ 165041 h 170291"/>
                <a:gd name="connsiteX23" fmla="*/ 72806 w 180678"/>
                <a:gd name="connsiteY23" fmla="*/ 160210 h 170291"/>
                <a:gd name="connsiteX24" fmla="*/ 65720 w 180678"/>
                <a:gd name="connsiteY24" fmla="*/ 157553 h 170291"/>
                <a:gd name="connsiteX25" fmla="*/ 49272 w 180678"/>
                <a:gd name="connsiteY25" fmla="*/ 153205 h 170291"/>
                <a:gd name="connsiteX26" fmla="*/ 50031 w 180678"/>
                <a:gd name="connsiteY26" fmla="*/ 149098 h 170291"/>
                <a:gd name="connsiteX27" fmla="*/ 66733 w 180678"/>
                <a:gd name="connsiteY27" fmla="*/ 85088 h 170291"/>
                <a:gd name="connsiteX28" fmla="*/ 96846 w 180678"/>
                <a:gd name="connsiteY28" fmla="*/ 85088 h 170291"/>
                <a:gd name="connsiteX29" fmla="*/ 124428 w 180678"/>
                <a:gd name="connsiteY29" fmla="*/ 107069 h 170291"/>
                <a:gd name="connsiteX30" fmla="*/ 120885 w 180678"/>
                <a:gd name="connsiteY30" fmla="*/ 123736 h 170291"/>
                <a:gd name="connsiteX31" fmla="*/ 116837 w 180678"/>
                <a:gd name="connsiteY31" fmla="*/ 144267 h 170291"/>
                <a:gd name="connsiteX32" fmla="*/ 150492 w 180678"/>
                <a:gd name="connsiteY32" fmla="*/ 170355 h 170291"/>
                <a:gd name="connsiteX33" fmla="*/ 180859 w 180678"/>
                <a:gd name="connsiteY33" fmla="*/ 142577 h 170291"/>
                <a:gd name="connsiteX34" fmla="*/ 177822 w 180678"/>
                <a:gd name="connsiteY34" fmla="*/ 139678 h 170291"/>
                <a:gd name="connsiteX35" fmla="*/ 174532 w 180678"/>
                <a:gd name="connsiteY35" fmla="*/ 143060 h 170291"/>
                <a:gd name="connsiteX36" fmla="*/ 151505 w 180678"/>
                <a:gd name="connsiteY36" fmla="*/ 165041 h 170291"/>
                <a:gd name="connsiteX37" fmla="*/ 141383 w 180678"/>
                <a:gd name="connsiteY37" fmla="*/ 150306 h 170291"/>
                <a:gd name="connsiteX38" fmla="*/ 143913 w 180678"/>
                <a:gd name="connsiteY38" fmla="*/ 122770 h 170291"/>
                <a:gd name="connsiteX39" fmla="*/ 144925 w 180678"/>
                <a:gd name="connsiteY39" fmla="*/ 111417 h 170291"/>
                <a:gd name="connsiteX40" fmla="*/ 121138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699" y="16730"/>
                  </a:moveTo>
                  <a:cubicBezTo>
                    <a:pt x="86217" y="10932"/>
                    <a:pt x="86977" y="8517"/>
                    <a:pt x="91785" y="7792"/>
                  </a:cubicBezTo>
                  <a:cubicBezTo>
                    <a:pt x="94062" y="7551"/>
                    <a:pt x="102160" y="7551"/>
                    <a:pt x="107221" y="7551"/>
                  </a:cubicBezTo>
                  <a:cubicBezTo>
                    <a:pt x="125187" y="7551"/>
                    <a:pt x="153276" y="7551"/>
                    <a:pt x="153276" y="31464"/>
                  </a:cubicBezTo>
                  <a:cubicBezTo>
                    <a:pt x="153276" y="39677"/>
                    <a:pt x="149227" y="56344"/>
                    <a:pt x="139358" y="65764"/>
                  </a:cubicBezTo>
                  <a:cubicBezTo>
                    <a:pt x="132779" y="72044"/>
                    <a:pt x="119367" y="79774"/>
                    <a:pt x="96593" y="79774"/>
                  </a:cubicBezTo>
                  <a:lnTo>
                    <a:pt x="68251" y="79774"/>
                  </a:lnTo>
                  <a:lnTo>
                    <a:pt x="84699" y="16730"/>
                  </a:lnTo>
                  <a:close/>
                  <a:moveTo>
                    <a:pt x="121138" y="82914"/>
                  </a:moveTo>
                  <a:cubicBezTo>
                    <a:pt x="146697" y="77600"/>
                    <a:pt x="176810" y="60691"/>
                    <a:pt x="176810" y="36295"/>
                  </a:cubicBezTo>
                  <a:cubicBezTo>
                    <a:pt x="176810" y="15522"/>
                    <a:pt x="154035" y="63"/>
                    <a:pt x="120885" y="63"/>
                  </a:cubicBezTo>
                  <a:lnTo>
                    <a:pt x="48766" y="63"/>
                  </a:lnTo>
                  <a:cubicBezTo>
                    <a:pt x="43705" y="63"/>
                    <a:pt x="41427" y="63"/>
                    <a:pt x="41427" y="4894"/>
                  </a:cubicBezTo>
                  <a:cubicBezTo>
                    <a:pt x="41427" y="7551"/>
                    <a:pt x="43705" y="7551"/>
                    <a:pt x="48513" y="7551"/>
                  </a:cubicBezTo>
                  <a:cubicBezTo>
                    <a:pt x="49019" y="7551"/>
                    <a:pt x="53827" y="7551"/>
                    <a:pt x="58129" y="8034"/>
                  </a:cubicBezTo>
                  <a:cubicBezTo>
                    <a:pt x="62684" y="8517"/>
                    <a:pt x="64961" y="8759"/>
                    <a:pt x="64961" y="11899"/>
                  </a:cubicBezTo>
                  <a:cubicBezTo>
                    <a:pt x="64961" y="12865"/>
                    <a:pt x="64708" y="13589"/>
                    <a:pt x="63949" y="16488"/>
                  </a:cubicBezTo>
                  <a:lnTo>
                    <a:pt x="30040" y="146200"/>
                  </a:lnTo>
                  <a:cubicBezTo>
                    <a:pt x="27510" y="155620"/>
                    <a:pt x="27004" y="157553"/>
                    <a:pt x="7013" y="157553"/>
                  </a:cubicBezTo>
                  <a:cubicBezTo>
                    <a:pt x="2458" y="157553"/>
                    <a:pt x="180" y="157553"/>
                    <a:pt x="180" y="162384"/>
                  </a:cubicBezTo>
                  <a:cubicBezTo>
                    <a:pt x="180" y="165041"/>
                    <a:pt x="3217" y="165041"/>
                    <a:pt x="3723" y="165041"/>
                  </a:cubicBezTo>
                  <a:cubicBezTo>
                    <a:pt x="10808" y="165041"/>
                    <a:pt x="28522" y="164316"/>
                    <a:pt x="35607" y="164316"/>
                  </a:cubicBezTo>
                  <a:cubicBezTo>
                    <a:pt x="42693" y="164316"/>
                    <a:pt x="60659" y="165041"/>
                    <a:pt x="67745" y="165041"/>
                  </a:cubicBezTo>
                  <a:cubicBezTo>
                    <a:pt x="69769" y="165041"/>
                    <a:pt x="72806" y="165041"/>
                    <a:pt x="72806" y="160210"/>
                  </a:cubicBezTo>
                  <a:cubicBezTo>
                    <a:pt x="72806" y="157553"/>
                    <a:pt x="70528" y="157553"/>
                    <a:pt x="65720" y="157553"/>
                  </a:cubicBezTo>
                  <a:cubicBezTo>
                    <a:pt x="56357" y="157553"/>
                    <a:pt x="49272" y="157553"/>
                    <a:pt x="49272" y="153205"/>
                  </a:cubicBezTo>
                  <a:cubicBezTo>
                    <a:pt x="49272" y="151755"/>
                    <a:pt x="49778" y="150548"/>
                    <a:pt x="50031" y="149098"/>
                  </a:cubicBezTo>
                  <a:lnTo>
                    <a:pt x="66733" y="85088"/>
                  </a:lnTo>
                  <a:lnTo>
                    <a:pt x="96846" y="85088"/>
                  </a:lnTo>
                  <a:cubicBezTo>
                    <a:pt x="119873" y="85088"/>
                    <a:pt x="124428" y="98615"/>
                    <a:pt x="124428" y="107069"/>
                  </a:cubicBezTo>
                  <a:cubicBezTo>
                    <a:pt x="124428" y="110692"/>
                    <a:pt x="122404" y="118180"/>
                    <a:pt x="120885" y="123736"/>
                  </a:cubicBezTo>
                  <a:cubicBezTo>
                    <a:pt x="119114" y="130499"/>
                    <a:pt x="116837" y="139436"/>
                    <a:pt x="116837" y="144267"/>
                  </a:cubicBezTo>
                  <a:cubicBezTo>
                    <a:pt x="116837" y="170355"/>
                    <a:pt x="147203" y="170355"/>
                    <a:pt x="150492" y="170355"/>
                  </a:cubicBezTo>
                  <a:cubicBezTo>
                    <a:pt x="172002" y="170355"/>
                    <a:pt x="180859" y="145958"/>
                    <a:pt x="180859" y="142577"/>
                  </a:cubicBezTo>
                  <a:cubicBezTo>
                    <a:pt x="180859" y="139678"/>
                    <a:pt x="178075" y="139678"/>
                    <a:pt x="177822" y="139678"/>
                  </a:cubicBezTo>
                  <a:cubicBezTo>
                    <a:pt x="175544" y="139678"/>
                    <a:pt x="175038" y="141369"/>
                    <a:pt x="174532" y="143060"/>
                  </a:cubicBezTo>
                  <a:cubicBezTo>
                    <a:pt x="168206" y="160934"/>
                    <a:pt x="157325" y="165041"/>
                    <a:pt x="151505" y="165041"/>
                  </a:cubicBezTo>
                  <a:cubicBezTo>
                    <a:pt x="143154" y="165041"/>
                    <a:pt x="141383" y="159726"/>
                    <a:pt x="141383" y="150306"/>
                  </a:cubicBezTo>
                  <a:cubicBezTo>
                    <a:pt x="141383" y="142818"/>
                    <a:pt x="142901" y="130499"/>
                    <a:pt x="143913" y="122770"/>
                  </a:cubicBezTo>
                  <a:cubicBezTo>
                    <a:pt x="144419" y="119388"/>
                    <a:pt x="144925" y="114798"/>
                    <a:pt x="144925" y="111417"/>
                  </a:cubicBezTo>
                  <a:cubicBezTo>
                    <a:pt x="144925" y="92817"/>
                    <a:pt x="127971" y="85329"/>
                    <a:pt x="121138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61B949AA-4716-47D9-BC47-F4731523CF5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78916" y="5563234"/>
              <a:ext cx="70677" cy="76256"/>
            </a:xfrm>
            <a:custGeom>
              <a:avLst/>
              <a:gdLst>
                <a:gd name="connsiteX0" fmla="*/ 63957 w 70677"/>
                <a:gd name="connsiteY0" fmla="*/ 11050 h 76256"/>
                <a:gd name="connsiteX1" fmla="*/ 56517 w 70677"/>
                <a:gd name="connsiteY1" fmla="*/ 18997 h 76256"/>
                <a:gd name="connsiteX2" fmla="*/ 62362 w 70677"/>
                <a:gd name="connsiteY2" fmla="*/ 24407 h 76256"/>
                <a:gd name="connsiteX3" fmla="*/ 70865 w 70677"/>
                <a:gd name="connsiteY3" fmla="*/ 14769 h 76256"/>
                <a:gd name="connsiteX4" fmla="*/ 47306 w 70677"/>
                <a:gd name="connsiteY4" fmla="*/ 59 h 76256"/>
                <a:gd name="connsiteX5" fmla="*/ 14713 w 70677"/>
                <a:gd name="connsiteY5" fmla="*/ 24745 h 76256"/>
                <a:gd name="connsiteX6" fmla="*/ 20913 w 70677"/>
                <a:gd name="connsiteY6" fmla="*/ 37089 h 76256"/>
                <a:gd name="connsiteX7" fmla="*/ 40929 w 70677"/>
                <a:gd name="connsiteY7" fmla="*/ 43176 h 76256"/>
                <a:gd name="connsiteX8" fmla="*/ 55985 w 70677"/>
                <a:gd name="connsiteY8" fmla="*/ 54335 h 76256"/>
                <a:gd name="connsiteX9" fmla="*/ 46597 w 70677"/>
                <a:gd name="connsiteY9" fmla="*/ 67862 h 76256"/>
                <a:gd name="connsiteX10" fmla="*/ 28884 w 70677"/>
                <a:gd name="connsiteY10" fmla="*/ 71582 h 76256"/>
                <a:gd name="connsiteX11" fmla="*/ 7627 w 70677"/>
                <a:gd name="connsiteY11" fmla="*/ 64480 h 76256"/>
                <a:gd name="connsiteX12" fmla="*/ 17370 w 70677"/>
                <a:gd name="connsiteY12" fmla="*/ 54842 h 76256"/>
                <a:gd name="connsiteX13" fmla="*/ 10462 w 70677"/>
                <a:gd name="connsiteY13" fmla="*/ 48586 h 76256"/>
                <a:gd name="connsiteX14" fmla="*/ 188 w 70677"/>
                <a:gd name="connsiteY14" fmla="*/ 59915 h 76256"/>
                <a:gd name="connsiteX15" fmla="*/ 28707 w 70677"/>
                <a:gd name="connsiteY15" fmla="*/ 76316 h 76256"/>
                <a:gd name="connsiteX16" fmla="*/ 67322 w 70677"/>
                <a:gd name="connsiteY16" fmla="*/ 48417 h 76256"/>
                <a:gd name="connsiteX17" fmla="*/ 42877 w 70677"/>
                <a:gd name="connsiteY17" fmla="*/ 28634 h 76256"/>
                <a:gd name="connsiteX18" fmla="*/ 35792 w 70677"/>
                <a:gd name="connsiteY18" fmla="*/ 27282 h 76256"/>
                <a:gd name="connsiteX19" fmla="*/ 26050 w 70677"/>
                <a:gd name="connsiteY19" fmla="*/ 18827 h 76256"/>
                <a:gd name="connsiteX20" fmla="*/ 33135 w 70677"/>
                <a:gd name="connsiteY20" fmla="*/ 8006 h 76256"/>
                <a:gd name="connsiteX21" fmla="*/ 47129 w 70677"/>
                <a:gd name="connsiteY21" fmla="*/ 4794 h 76256"/>
                <a:gd name="connsiteX22" fmla="*/ 63957 w 70677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76256">
                  <a:moveTo>
                    <a:pt x="63957" y="11050"/>
                  </a:moveTo>
                  <a:cubicBezTo>
                    <a:pt x="59351" y="12064"/>
                    <a:pt x="56517" y="15615"/>
                    <a:pt x="56517" y="18997"/>
                  </a:cubicBezTo>
                  <a:cubicBezTo>
                    <a:pt x="56517" y="22885"/>
                    <a:pt x="60060" y="24407"/>
                    <a:pt x="62362" y="24407"/>
                  </a:cubicBezTo>
                  <a:cubicBezTo>
                    <a:pt x="64134" y="24407"/>
                    <a:pt x="70865" y="23393"/>
                    <a:pt x="70865" y="14769"/>
                  </a:cubicBezTo>
                  <a:cubicBezTo>
                    <a:pt x="70865" y="3779"/>
                    <a:pt x="58111" y="59"/>
                    <a:pt x="47306" y="59"/>
                  </a:cubicBezTo>
                  <a:cubicBezTo>
                    <a:pt x="19673" y="59"/>
                    <a:pt x="14713" y="19504"/>
                    <a:pt x="14713" y="24745"/>
                  </a:cubicBezTo>
                  <a:cubicBezTo>
                    <a:pt x="14713" y="31002"/>
                    <a:pt x="18433" y="35060"/>
                    <a:pt x="20913" y="37089"/>
                  </a:cubicBezTo>
                  <a:cubicBezTo>
                    <a:pt x="25518" y="40470"/>
                    <a:pt x="28707" y="41147"/>
                    <a:pt x="40929" y="43176"/>
                  </a:cubicBezTo>
                  <a:cubicBezTo>
                    <a:pt x="44649" y="43852"/>
                    <a:pt x="55985" y="45881"/>
                    <a:pt x="55985" y="54335"/>
                  </a:cubicBezTo>
                  <a:cubicBezTo>
                    <a:pt x="55985" y="57210"/>
                    <a:pt x="54037" y="63635"/>
                    <a:pt x="46597" y="67862"/>
                  </a:cubicBezTo>
                  <a:cubicBezTo>
                    <a:pt x="39689" y="71582"/>
                    <a:pt x="31009" y="71582"/>
                    <a:pt x="28884" y="71582"/>
                  </a:cubicBezTo>
                  <a:cubicBezTo>
                    <a:pt x="21798" y="71582"/>
                    <a:pt x="11702" y="70060"/>
                    <a:pt x="7627" y="64480"/>
                  </a:cubicBezTo>
                  <a:cubicBezTo>
                    <a:pt x="13473" y="63804"/>
                    <a:pt x="17370" y="59577"/>
                    <a:pt x="17370" y="54842"/>
                  </a:cubicBezTo>
                  <a:cubicBezTo>
                    <a:pt x="17370" y="50615"/>
                    <a:pt x="14181" y="48586"/>
                    <a:pt x="10462" y="48586"/>
                  </a:cubicBezTo>
                  <a:cubicBezTo>
                    <a:pt x="5325" y="48586"/>
                    <a:pt x="188" y="52475"/>
                    <a:pt x="188" y="59915"/>
                  </a:cubicBezTo>
                  <a:cubicBezTo>
                    <a:pt x="188" y="70060"/>
                    <a:pt x="11524" y="76316"/>
                    <a:pt x="28707" y="76316"/>
                  </a:cubicBezTo>
                  <a:cubicBezTo>
                    <a:pt x="61300" y="76316"/>
                    <a:pt x="67322" y="55012"/>
                    <a:pt x="67322" y="48417"/>
                  </a:cubicBezTo>
                  <a:cubicBezTo>
                    <a:pt x="67322" y="32861"/>
                    <a:pt x="49431" y="29818"/>
                    <a:pt x="42877" y="28634"/>
                  </a:cubicBezTo>
                  <a:cubicBezTo>
                    <a:pt x="41283" y="28296"/>
                    <a:pt x="36855" y="27620"/>
                    <a:pt x="35792" y="27282"/>
                  </a:cubicBezTo>
                  <a:cubicBezTo>
                    <a:pt x="29238" y="26098"/>
                    <a:pt x="26050" y="22547"/>
                    <a:pt x="26050" y="18827"/>
                  </a:cubicBezTo>
                  <a:cubicBezTo>
                    <a:pt x="26050" y="14939"/>
                    <a:pt x="29238" y="10373"/>
                    <a:pt x="33135" y="8006"/>
                  </a:cubicBezTo>
                  <a:cubicBezTo>
                    <a:pt x="37918" y="5132"/>
                    <a:pt x="44117" y="4794"/>
                    <a:pt x="47129" y="4794"/>
                  </a:cubicBezTo>
                  <a:cubicBezTo>
                    <a:pt x="50849" y="4794"/>
                    <a:pt x="60060" y="5301"/>
                    <a:pt x="63957" y="1105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349BCDAC-AB0D-FF22-B1A7-3B08D777FBC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99553" y="5544295"/>
              <a:ext cx="58707" cy="241548"/>
            </a:xfrm>
            <a:custGeom>
              <a:avLst/>
              <a:gdLst>
                <a:gd name="connsiteX0" fmla="*/ 58900 w 58707"/>
                <a:gd name="connsiteY0" fmla="*/ 239196 h 241548"/>
                <a:gd name="connsiteX1" fmla="*/ 54598 w 58707"/>
                <a:gd name="connsiteY1" fmla="*/ 233882 h 241548"/>
                <a:gd name="connsiteX2" fmla="*/ 14869 w 58707"/>
                <a:gd name="connsiteY2" fmla="*/ 120837 h 241548"/>
                <a:gd name="connsiteX3" fmla="*/ 55610 w 58707"/>
                <a:gd name="connsiteY3" fmla="*/ 6585 h 241548"/>
                <a:gd name="connsiteX4" fmla="*/ 58900 w 58707"/>
                <a:gd name="connsiteY4" fmla="*/ 2478 h 241548"/>
                <a:gd name="connsiteX5" fmla="*/ 56369 w 58707"/>
                <a:gd name="connsiteY5" fmla="*/ 63 h 241548"/>
                <a:gd name="connsiteX6" fmla="*/ 16134 w 58707"/>
                <a:gd name="connsiteY6" fmla="*/ 47165 h 241548"/>
                <a:gd name="connsiteX7" fmla="*/ 192 w 58707"/>
                <a:gd name="connsiteY7" fmla="*/ 120837 h 241548"/>
                <a:gd name="connsiteX8" fmla="*/ 16893 w 58707"/>
                <a:gd name="connsiteY8" fmla="*/ 196200 h 241548"/>
                <a:gd name="connsiteX9" fmla="*/ 56369 w 58707"/>
                <a:gd name="connsiteY9" fmla="*/ 241612 h 241548"/>
                <a:gd name="connsiteX10" fmla="*/ 58900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00" y="239196"/>
                  </a:moveTo>
                  <a:cubicBezTo>
                    <a:pt x="58900" y="238471"/>
                    <a:pt x="58900" y="237988"/>
                    <a:pt x="54598" y="233882"/>
                  </a:cubicBezTo>
                  <a:cubicBezTo>
                    <a:pt x="22967" y="203447"/>
                    <a:pt x="14869" y="157794"/>
                    <a:pt x="14869" y="120837"/>
                  </a:cubicBezTo>
                  <a:cubicBezTo>
                    <a:pt x="14869" y="78808"/>
                    <a:pt x="24485" y="36778"/>
                    <a:pt x="55610" y="6585"/>
                  </a:cubicBezTo>
                  <a:cubicBezTo>
                    <a:pt x="58900" y="3686"/>
                    <a:pt x="58900" y="3203"/>
                    <a:pt x="58900" y="2478"/>
                  </a:cubicBezTo>
                  <a:cubicBezTo>
                    <a:pt x="58900" y="787"/>
                    <a:pt x="57888" y="63"/>
                    <a:pt x="56369" y="63"/>
                  </a:cubicBezTo>
                  <a:cubicBezTo>
                    <a:pt x="53839" y="63"/>
                    <a:pt x="31064" y="16488"/>
                    <a:pt x="16134" y="47165"/>
                  </a:cubicBezTo>
                  <a:cubicBezTo>
                    <a:pt x="3229" y="73735"/>
                    <a:pt x="192" y="100547"/>
                    <a:pt x="192" y="120837"/>
                  </a:cubicBezTo>
                  <a:cubicBezTo>
                    <a:pt x="192" y="139678"/>
                    <a:pt x="2976" y="168905"/>
                    <a:pt x="16893" y="196200"/>
                  </a:cubicBezTo>
                  <a:cubicBezTo>
                    <a:pt x="32076" y="225911"/>
                    <a:pt x="53839" y="241612"/>
                    <a:pt x="56369" y="241612"/>
                  </a:cubicBezTo>
                  <a:cubicBezTo>
                    <a:pt x="57888" y="241612"/>
                    <a:pt x="58900" y="240887"/>
                    <a:pt x="58900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62DAE6AF-FAF2-1071-86F9-0E0B7519C4B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84298" y="5616760"/>
              <a:ext cx="144239" cy="108696"/>
            </a:xfrm>
            <a:custGeom>
              <a:avLst/>
              <a:gdLst>
                <a:gd name="connsiteX0" fmla="*/ 17656 w 144239"/>
                <a:gd name="connsiteY0" fmla="*/ 22768 h 108696"/>
                <a:gd name="connsiteX1" fmla="*/ 17656 w 144239"/>
                <a:gd name="connsiteY1" fmla="*/ 97407 h 108696"/>
                <a:gd name="connsiteX2" fmla="*/ 196 w 144239"/>
                <a:gd name="connsiteY2" fmla="*/ 97407 h 108696"/>
                <a:gd name="connsiteX3" fmla="*/ 196 w 144239"/>
                <a:gd name="connsiteY3" fmla="*/ 108760 h 108696"/>
                <a:gd name="connsiteX4" fmla="*/ 32080 w 144239"/>
                <a:gd name="connsiteY4" fmla="*/ 108035 h 108696"/>
                <a:gd name="connsiteX5" fmla="*/ 63965 w 144239"/>
                <a:gd name="connsiteY5" fmla="*/ 108760 h 108696"/>
                <a:gd name="connsiteX6" fmla="*/ 63965 w 144239"/>
                <a:gd name="connsiteY6" fmla="*/ 97407 h 108696"/>
                <a:gd name="connsiteX7" fmla="*/ 46504 w 144239"/>
                <a:gd name="connsiteY7" fmla="*/ 97407 h 108696"/>
                <a:gd name="connsiteX8" fmla="*/ 46504 w 144239"/>
                <a:gd name="connsiteY8" fmla="*/ 46923 h 108696"/>
                <a:gd name="connsiteX9" fmla="*/ 84209 w 144239"/>
                <a:gd name="connsiteY9" fmla="*/ 8759 h 108696"/>
                <a:gd name="connsiteX10" fmla="*/ 98127 w 144239"/>
                <a:gd name="connsiteY10" fmla="*/ 32189 h 108696"/>
                <a:gd name="connsiteX11" fmla="*/ 98127 w 144239"/>
                <a:gd name="connsiteY11" fmla="*/ 97407 h 108696"/>
                <a:gd name="connsiteX12" fmla="*/ 80666 w 144239"/>
                <a:gd name="connsiteY12" fmla="*/ 97407 h 108696"/>
                <a:gd name="connsiteX13" fmla="*/ 80666 w 144239"/>
                <a:gd name="connsiteY13" fmla="*/ 108760 h 108696"/>
                <a:gd name="connsiteX14" fmla="*/ 112551 w 144239"/>
                <a:gd name="connsiteY14" fmla="*/ 108035 h 108696"/>
                <a:gd name="connsiteX15" fmla="*/ 144435 w 144239"/>
                <a:gd name="connsiteY15" fmla="*/ 108760 h 108696"/>
                <a:gd name="connsiteX16" fmla="*/ 144435 w 144239"/>
                <a:gd name="connsiteY16" fmla="*/ 97407 h 108696"/>
                <a:gd name="connsiteX17" fmla="*/ 126974 w 144239"/>
                <a:gd name="connsiteY17" fmla="*/ 97407 h 108696"/>
                <a:gd name="connsiteX18" fmla="*/ 126974 w 144239"/>
                <a:gd name="connsiteY18" fmla="*/ 34846 h 108696"/>
                <a:gd name="connsiteX19" fmla="*/ 88005 w 144239"/>
                <a:gd name="connsiteY19" fmla="*/ 63 h 108696"/>
                <a:gd name="connsiteX20" fmla="*/ 43721 w 144239"/>
                <a:gd name="connsiteY20" fmla="*/ 26150 h 108696"/>
                <a:gd name="connsiteX21" fmla="*/ 43721 w 144239"/>
                <a:gd name="connsiteY21" fmla="*/ 63 h 108696"/>
                <a:gd name="connsiteX22" fmla="*/ 196 w 144239"/>
                <a:gd name="connsiteY22" fmla="*/ 1995 h 108696"/>
                <a:gd name="connsiteX23" fmla="*/ 196 w 144239"/>
                <a:gd name="connsiteY23" fmla="*/ 13348 h 108696"/>
                <a:gd name="connsiteX24" fmla="*/ 17656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656" y="22768"/>
                  </a:moveTo>
                  <a:lnTo>
                    <a:pt x="17656" y="97407"/>
                  </a:lnTo>
                  <a:lnTo>
                    <a:pt x="196" y="97407"/>
                  </a:lnTo>
                  <a:lnTo>
                    <a:pt x="196" y="108760"/>
                  </a:lnTo>
                  <a:cubicBezTo>
                    <a:pt x="7281" y="108518"/>
                    <a:pt x="22464" y="108035"/>
                    <a:pt x="32080" y="108035"/>
                  </a:cubicBezTo>
                  <a:cubicBezTo>
                    <a:pt x="41949" y="108035"/>
                    <a:pt x="56879" y="108518"/>
                    <a:pt x="63965" y="108760"/>
                  </a:cubicBezTo>
                  <a:lnTo>
                    <a:pt x="63965" y="97407"/>
                  </a:lnTo>
                  <a:lnTo>
                    <a:pt x="46504" y="97407"/>
                  </a:lnTo>
                  <a:lnTo>
                    <a:pt x="46504" y="46923"/>
                  </a:lnTo>
                  <a:cubicBezTo>
                    <a:pt x="46504" y="20594"/>
                    <a:pt x="68267" y="8759"/>
                    <a:pt x="84209" y="8759"/>
                  </a:cubicBezTo>
                  <a:cubicBezTo>
                    <a:pt x="92813" y="8759"/>
                    <a:pt x="98127" y="13831"/>
                    <a:pt x="98127" y="32189"/>
                  </a:cubicBezTo>
                  <a:lnTo>
                    <a:pt x="98127" y="97407"/>
                  </a:lnTo>
                  <a:lnTo>
                    <a:pt x="80666" y="97407"/>
                  </a:lnTo>
                  <a:lnTo>
                    <a:pt x="80666" y="108760"/>
                  </a:lnTo>
                  <a:cubicBezTo>
                    <a:pt x="87752" y="108518"/>
                    <a:pt x="102935" y="108035"/>
                    <a:pt x="112551" y="108035"/>
                  </a:cubicBezTo>
                  <a:cubicBezTo>
                    <a:pt x="122420" y="108035"/>
                    <a:pt x="137350" y="108518"/>
                    <a:pt x="144435" y="108760"/>
                  </a:cubicBezTo>
                  <a:lnTo>
                    <a:pt x="144435" y="97407"/>
                  </a:lnTo>
                  <a:lnTo>
                    <a:pt x="126974" y="97407"/>
                  </a:lnTo>
                  <a:lnTo>
                    <a:pt x="126974" y="34846"/>
                  </a:lnTo>
                  <a:cubicBezTo>
                    <a:pt x="126974" y="9483"/>
                    <a:pt x="113310" y="63"/>
                    <a:pt x="88005" y="63"/>
                  </a:cubicBezTo>
                  <a:cubicBezTo>
                    <a:pt x="63712" y="63"/>
                    <a:pt x="50300" y="13831"/>
                    <a:pt x="43721" y="26150"/>
                  </a:cubicBezTo>
                  <a:lnTo>
                    <a:pt x="43721" y="63"/>
                  </a:lnTo>
                  <a:lnTo>
                    <a:pt x="196" y="1995"/>
                  </a:lnTo>
                  <a:lnTo>
                    <a:pt x="196" y="13348"/>
                  </a:lnTo>
                  <a:cubicBezTo>
                    <a:pt x="15885" y="13348"/>
                    <a:pt x="17656" y="13348"/>
                    <a:pt x="17656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ADBEE99E-2EAD-6875-78A5-72CC564AF22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956343" y="5699852"/>
              <a:ext cx="29606" cy="72223"/>
            </a:xfrm>
            <a:custGeom>
              <a:avLst/>
              <a:gdLst>
                <a:gd name="connsiteX0" fmla="*/ 29809 w 29606"/>
                <a:gd name="connsiteY0" fmla="*/ 25425 h 72223"/>
                <a:gd name="connsiteX1" fmla="*/ 13614 w 29606"/>
                <a:gd name="connsiteY1" fmla="*/ 63 h 72223"/>
                <a:gd name="connsiteX2" fmla="*/ 202 w 29606"/>
                <a:gd name="connsiteY2" fmla="*/ 12865 h 72223"/>
                <a:gd name="connsiteX3" fmla="*/ 13614 w 29606"/>
                <a:gd name="connsiteY3" fmla="*/ 25667 h 72223"/>
                <a:gd name="connsiteX4" fmla="*/ 22471 w 29606"/>
                <a:gd name="connsiteY4" fmla="*/ 22527 h 72223"/>
                <a:gd name="connsiteX5" fmla="*/ 23736 w 29606"/>
                <a:gd name="connsiteY5" fmla="*/ 21802 h 72223"/>
                <a:gd name="connsiteX6" fmla="*/ 24242 w 29606"/>
                <a:gd name="connsiteY6" fmla="*/ 25425 h 72223"/>
                <a:gd name="connsiteX7" fmla="*/ 7035 w 29606"/>
                <a:gd name="connsiteY7" fmla="*/ 65764 h 72223"/>
                <a:gd name="connsiteX8" fmla="*/ 4251 w 29606"/>
                <a:gd name="connsiteY8" fmla="*/ 69629 h 72223"/>
                <a:gd name="connsiteX9" fmla="*/ 6782 w 29606"/>
                <a:gd name="connsiteY9" fmla="*/ 72286 h 72223"/>
                <a:gd name="connsiteX10" fmla="*/ 29809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809" y="25425"/>
                  </a:moveTo>
                  <a:cubicBezTo>
                    <a:pt x="29809" y="9483"/>
                    <a:pt x="23483" y="63"/>
                    <a:pt x="13614" y="63"/>
                  </a:cubicBezTo>
                  <a:cubicBezTo>
                    <a:pt x="5263" y="63"/>
                    <a:pt x="202" y="6101"/>
                    <a:pt x="202" y="12865"/>
                  </a:cubicBezTo>
                  <a:cubicBezTo>
                    <a:pt x="202" y="19387"/>
                    <a:pt x="5263" y="25667"/>
                    <a:pt x="13614" y="25667"/>
                  </a:cubicBezTo>
                  <a:cubicBezTo>
                    <a:pt x="16651" y="25667"/>
                    <a:pt x="19940" y="24701"/>
                    <a:pt x="22471" y="22527"/>
                  </a:cubicBezTo>
                  <a:cubicBezTo>
                    <a:pt x="23230" y="22044"/>
                    <a:pt x="23483" y="21802"/>
                    <a:pt x="23736" y="21802"/>
                  </a:cubicBezTo>
                  <a:cubicBezTo>
                    <a:pt x="23989" y="21802"/>
                    <a:pt x="24242" y="22044"/>
                    <a:pt x="24242" y="25425"/>
                  </a:cubicBezTo>
                  <a:cubicBezTo>
                    <a:pt x="24242" y="43300"/>
                    <a:pt x="15385" y="57793"/>
                    <a:pt x="7035" y="65764"/>
                  </a:cubicBezTo>
                  <a:cubicBezTo>
                    <a:pt x="4251" y="68421"/>
                    <a:pt x="4251" y="68904"/>
                    <a:pt x="4251" y="69629"/>
                  </a:cubicBezTo>
                  <a:cubicBezTo>
                    <a:pt x="4251" y="71320"/>
                    <a:pt x="5516" y="72286"/>
                    <a:pt x="6782" y="72286"/>
                  </a:cubicBezTo>
                  <a:cubicBezTo>
                    <a:pt x="9565" y="72286"/>
                    <a:pt x="29809" y="53687"/>
                    <a:pt x="29809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849F3F7B-C0F4-A127-1CAE-845D8029A04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057676" y="5555165"/>
              <a:ext cx="104510" cy="172948"/>
            </a:xfrm>
            <a:custGeom>
              <a:avLst/>
              <a:gdLst>
                <a:gd name="connsiteX0" fmla="*/ 104717 w 104510"/>
                <a:gd name="connsiteY0" fmla="*/ 49580 h 172948"/>
                <a:gd name="connsiteX1" fmla="*/ 74351 w 104510"/>
                <a:gd name="connsiteY1" fmla="*/ 63 h 172948"/>
                <a:gd name="connsiteX2" fmla="*/ 207 w 104510"/>
                <a:gd name="connsiteY2" fmla="*/ 123494 h 172948"/>
                <a:gd name="connsiteX3" fmla="*/ 30573 w 104510"/>
                <a:gd name="connsiteY3" fmla="*/ 173012 h 172948"/>
                <a:gd name="connsiteX4" fmla="*/ 104717 w 104510"/>
                <a:gd name="connsiteY4" fmla="*/ 49580 h 172948"/>
                <a:gd name="connsiteX5" fmla="*/ 27030 w 104510"/>
                <a:gd name="connsiteY5" fmla="*/ 82672 h 172948"/>
                <a:gd name="connsiteX6" fmla="*/ 46515 w 104510"/>
                <a:gd name="connsiteY6" fmla="*/ 30739 h 172948"/>
                <a:gd name="connsiteX7" fmla="*/ 74098 w 104510"/>
                <a:gd name="connsiteY7" fmla="*/ 5377 h 172948"/>
                <a:gd name="connsiteX8" fmla="*/ 88015 w 104510"/>
                <a:gd name="connsiteY8" fmla="*/ 34604 h 172948"/>
                <a:gd name="connsiteX9" fmla="*/ 79918 w 104510"/>
                <a:gd name="connsiteY9" fmla="*/ 82672 h 172948"/>
                <a:gd name="connsiteX10" fmla="*/ 27030 w 104510"/>
                <a:gd name="connsiteY10" fmla="*/ 82672 h 172948"/>
                <a:gd name="connsiteX11" fmla="*/ 77640 w 104510"/>
                <a:gd name="connsiteY11" fmla="*/ 90402 h 172948"/>
                <a:gd name="connsiteX12" fmla="*/ 59927 w 104510"/>
                <a:gd name="connsiteY12" fmla="*/ 139436 h 172948"/>
                <a:gd name="connsiteX13" fmla="*/ 30573 w 104510"/>
                <a:gd name="connsiteY13" fmla="*/ 167698 h 172948"/>
                <a:gd name="connsiteX14" fmla="*/ 16908 w 104510"/>
                <a:gd name="connsiteY14" fmla="*/ 138229 h 172948"/>
                <a:gd name="connsiteX15" fmla="*/ 25006 w 104510"/>
                <a:gd name="connsiteY15" fmla="*/ 90402 h 172948"/>
                <a:gd name="connsiteX16" fmla="*/ 77640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717" y="49580"/>
                  </a:moveTo>
                  <a:cubicBezTo>
                    <a:pt x="104717" y="33638"/>
                    <a:pt x="100162" y="63"/>
                    <a:pt x="74351" y="63"/>
                  </a:cubicBezTo>
                  <a:cubicBezTo>
                    <a:pt x="39177" y="63"/>
                    <a:pt x="207" y="68179"/>
                    <a:pt x="207" y="123494"/>
                  </a:cubicBezTo>
                  <a:cubicBezTo>
                    <a:pt x="207" y="146200"/>
                    <a:pt x="7545" y="173012"/>
                    <a:pt x="30573" y="173012"/>
                  </a:cubicBezTo>
                  <a:cubicBezTo>
                    <a:pt x="66253" y="173012"/>
                    <a:pt x="104717" y="103687"/>
                    <a:pt x="104717" y="49580"/>
                  </a:cubicBezTo>
                  <a:close/>
                  <a:moveTo>
                    <a:pt x="27030" y="82672"/>
                  </a:moveTo>
                  <a:cubicBezTo>
                    <a:pt x="31332" y="67213"/>
                    <a:pt x="36393" y="47889"/>
                    <a:pt x="46515" y="30739"/>
                  </a:cubicBezTo>
                  <a:cubicBezTo>
                    <a:pt x="53347" y="18904"/>
                    <a:pt x="62710" y="5377"/>
                    <a:pt x="74098" y="5377"/>
                  </a:cubicBezTo>
                  <a:cubicBezTo>
                    <a:pt x="86497" y="5377"/>
                    <a:pt x="88015" y="20836"/>
                    <a:pt x="88015" y="34604"/>
                  </a:cubicBezTo>
                  <a:cubicBezTo>
                    <a:pt x="88015" y="46440"/>
                    <a:pt x="85991" y="58759"/>
                    <a:pt x="79918" y="82672"/>
                  </a:cubicBezTo>
                  <a:lnTo>
                    <a:pt x="27030" y="82672"/>
                  </a:lnTo>
                  <a:close/>
                  <a:moveTo>
                    <a:pt x="77640" y="90402"/>
                  </a:moveTo>
                  <a:cubicBezTo>
                    <a:pt x="74857" y="101513"/>
                    <a:pt x="69543" y="122045"/>
                    <a:pt x="59927" y="139436"/>
                  </a:cubicBezTo>
                  <a:cubicBezTo>
                    <a:pt x="51070" y="155862"/>
                    <a:pt x="41454" y="167698"/>
                    <a:pt x="30573" y="167698"/>
                  </a:cubicBezTo>
                  <a:cubicBezTo>
                    <a:pt x="22222" y="167698"/>
                    <a:pt x="16908" y="160693"/>
                    <a:pt x="16908" y="138229"/>
                  </a:cubicBezTo>
                  <a:cubicBezTo>
                    <a:pt x="16908" y="128084"/>
                    <a:pt x="18426" y="114074"/>
                    <a:pt x="25006" y="90402"/>
                  </a:cubicBezTo>
                  <a:lnTo>
                    <a:pt x="77640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E66AB722-462E-9700-16AE-22565CFC420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87294" y="5544295"/>
              <a:ext cx="58707" cy="241548"/>
            </a:xfrm>
            <a:custGeom>
              <a:avLst/>
              <a:gdLst>
                <a:gd name="connsiteX0" fmla="*/ 58919 w 58707"/>
                <a:gd name="connsiteY0" fmla="*/ 120837 h 241548"/>
                <a:gd name="connsiteX1" fmla="*/ 42218 w 58707"/>
                <a:gd name="connsiteY1" fmla="*/ 45474 h 241548"/>
                <a:gd name="connsiteX2" fmla="*/ 2742 w 58707"/>
                <a:gd name="connsiteY2" fmla="*/ 63 h 241548"/>
                <a:gd name="connsiteX3" fmla="*/ 212 w 58707"/>
                <a:gd name="connsiteY3" fmla="*/ 2478 h 241548"/>
                <a:gd name="connsiteX4" fmla="*/ 5020 w 58707"/>
                <a:gd name="connsiteY4" fmla="*/ 8034 h 241548"/>
                <a:gd name="connsiteX5" fmla="*/ 44243 w 58707"/>
                <a:gd name="connsiteY5" fmla="*/ 120837 h 241548"/>
                <a:gd name="connsiteX6" fmla="*/ 3501 w 58707"/>
                <a:gd name="connsiteY6" fmla="*/ 235090 h 241548"/>
                <a:gd name="connsiteX7" fmla="*/ 212 w 58707"/>
                <a:gd name="connsiteY7" fmla="*/ 239196 h 241548"/>
                <a:gd name="connsiteX8" fmla="*/ 2742 w 58707"/>
                <a:gd name="connsiteY8" fmla="*/ 241612 h 241548"/>
                <a:gd name="connsiteX9" fmla="*/ 42977 w 58707"/>
                <a:gd name="connsiteY9" fmla="*/ 194510 h 241548"/>
                <a:gd name="connsiteX10" fmla="*/ 58919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19" y="120837"/>
                  </a:moveTo>
                  <a:cubicBezTo>
                    <a:pt x="58919" y="101996"/>
                    <a:pt x="56136" y="72769"/>
                    <a:pt x="42218" y="45474"/>
                  </a:cubicBezTo>
                  <a:cubicBezTo>
                    <a:pt x="27035" y="15763"/>
                    <a:pt x="5273" y="63"/>
                    <a:pt x="2742" y="63"/>
                  </a:cubicBezTo>
                  <a:cubicBezTo>
                    <a:pt x="1224" y="63"/>
                    <a:pt x="212" y="1029"/>
                    <a:pt x="212" y="2478"/>
                  </a:cubicBezTo>
                  <a:cubicBezTo>
                    <a:pt x="212" y="3203"/>
                    <a:pt x="212" y="3686"/>
                    <a:pt x="5020" y="8034"/>
                  </a:cubicBezTo>
                  <a:cubicBezTo>
                    <a:pt x="29819" y="31947"/>
                    <a:pt x="44243" y="70353"/>
                    <a:pt x="44243" y="120837"/>
                  </a:cubicBezTo>
                  <a:cubicBezTo>
                    <a:pt x="44243" y="162142"/>
                    <a:pt x="34880" y="204655"/>
                    <a:pt x="3501" y="235090"/>
                  </a:cubicBezTo>
                  <a:cubicBezTo>
                    <a:pt x="212" y="237988"/>
                    <a:pt x="212" y="238471"/>
                    <a:pt x="212" y="239196"/>
                  </a:cubicBezTo>
                  <a:cubicBezTo>
                    <a:pt x="212" y="240645"/>
                    <a:pt x="1224" y="241612"/>
                    <a:pt x="2742" y="241612"/>
                  </a:cubicBezTo>
                  <a:cubicBezTo>
                    <a:pt x="5273" y="241612"/>
                    <a:pt x="28047" y="225186"/>
                    <a:pt x="42977" y="194510"/>
                  </a:cubicBezTo>
                  <a:cubicBezTo>
                    <a:pt x="55883" y="167939"/>
                    <a:pt x="58919" y="141127"/>
                    <a:pt x="58919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424E22D4-7D4F-6382-ED6F-FC823CB1055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290410" y="5591302"/>
              <a:ext cx="119743" cy="8285"/>
            </a:xfrm>
            <a:custGeom>
              <a:avLst/>
              <a:gdLst>
                <a:gd name="connsiteX0" fmla="*/ 112874 w 119743"/>
                <a:gd name="connsiteY0" fmla="*/ 8344 h 8285"/>
                <a:gd name="connsiteX1" fmla="*/ 119959 w 119743"/>
                <a:gd name="connsiteY1" fmla="*/ 4286 h 8285"/>
                <a:gd name="connsiteX2" fmla="*/ 112874 w 119743"/>
                <a:gd name="connsiteY2" fmla="*/ 59 h 8285"/>
                <a:gd name="connsiteX3" fmla="*/ 7301 w 119743"/>
                <a:gd name="connsiteY3" fmla="*/ 59 h 8285"/>
                <a:gd name="connsiteX4" fmla="*/ 216 w 119743"/>
                <a:gd name="connsiteY4" fmla="*/ 4117 h 8285"/>
                <a:gd name="connsiteX5" fmla="*/ 7301 w 119743"/>
                <a:gd name="connsiteY5" fmla="*/ 8344 h 8285"/>
                <a:gd name="connsiteX6" fmla="*/ 112874 w 119743"/>
                <a:gd name="connsiteY6" fmla="*/ 8344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285">
                  <a:moveTo>
                    <a:pt x="112874" y="8344"/>
                  </a:moveTo>
                  <a:cubicBezTo>
                    <a:pt x="115708" y="8344"/>
                    <a:pt x="119959" y="8344"/>
                    <a:pt x="119959" y="4286"/>
                  </a:cubicBezTo>
                  <a:cubicBezTo>
                    <a:pt x="119959" y="59"/>
                    <a:pt x="115885" y="59"/>
                    <a:pt x="112874" y="59"/>
                  </a:cubicBezTo>
                  <a:lnTo>
                    <a:pt x="7301" y="59"/>
                  </a:lnTo>
                  <a:cubicBezTo>
                    <a:pt x="4467" y="59"/>
                    <a:pt x="216" y="59"/>
                    <a:pt x="216" y="4117"/>
                  </a:cubicBezTo>
                  <a:cubicBezTo>
                    <a:pt x="216" y="8344"/>
                    <a:pt x="4290" y="8344"/>
                    <a:pt x="7301" y="8344"/>
                  </a:cubicBezTo>
                  <a:lnTo>
                    <a:pt x="112874" y="834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5A86603F-184D-5D51-7ED8-84AFF368B6C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464610" y="5564585"/>
              <a:ext cx="83506" cy="160871"/>
            </a:xfrm>
            <a:custGeom>
              <a:avLst/>
              <a:gdLst>
                <a:gd name="connsiteX0" fmla="*/ 52098 w 83506"/>
                <a:gd name="connsiteY0" fmla="*/ 6343 h 160871"/>
                <a:gd name="connsiteX1" fmla="*/ 46278 w 83506"/>
                <a:gd name="connsiteY1" fmla="*/ 63 h 160871"/>
                <a:gd name="connsiteX2" fmla="*/ 222 w 83506"/>
                <a:gd name="connsiteY2" fmla="*/ 15522 h 160871"/>
                <a:gd name="connsiteX3" fmla="*/ 222 w 83506"/>
                <a:gd name="connsiteY3" fmla="*/ 23010 h 160871"/>
                <a:gd name="connsiteX4" fmla="*/ 33372 w 83506"/>
                <a:gd name="connsiteY4" fmla="*/ 16730 h 160871"/>
                <a:gd name="connsiteX5" fmla="*/ 33372 w 83506"/>
                <a:gd name="connsiteY5" fmla="*/ 141852 h 160871"/>
                <a:gd name="connsiteX6" fmla="*/ 9838 w 83506"/>
                <a:gd name="connsiteY6" fmla="*/ 153446 h 160871"/>
                <a:gd name="connsiteX7" fmla="*/ 1741 w 83506"/>
                <a:gd name="connsiteY7" fmla="*/ 153446 h 160871"/>
                <a:gd name="connsiteX8" fmla="*/ 1741 w 83506"/>
                <a:gd name="connsiteY8" fmla="*/ 160934 h 160871"/>
                <a:gd name="connsiteX9" fmla="*/ 42735 w 83506"/>
                <a:gd name="connsiteY9" fmla="*/ 160210 h 160871"/>
                <a:gd name="connsiteX10" fmla="*/ 83729 w 83506"/>
                <a:gd name="connsiteY10" fmla="*/ 160934 h 160871"/>
                <a:gd name="connsiteX11" fmla="*/ 83729 w 83506"/>
                <a:gd name="connsiteY11" fmla="*/ 153446 h 160871"/>
                <a:gd name="connsiteX12" fmla="*/ 75631 w 83506"/>
                <a:gd name="connsiteY12" fmla="*/ 153446 h 160871"/>
                <a:gd name="connsiteX13" fmla="*/ 52098 w 83506"/>
                <a:gd name="connsiteY13" fmla="*/ 141852 h 160871"/>
                <a:gd name="connsiteX14" fmla="*/ 52098 w 83506"/>
                <a:gd name="connsiteY14" fmla="*/ 6343 h 16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0871">
                  <a:moveTo>
                    <a:pt x="52098" y="6343"/>
                  </a:moveTo>
                  <a:cubicBezTo>
                    <a:pt x="52098" y="546"/>
                    <a:pt x="52098" y="63"/>
                    <a:pt x="46278" y="63"/>
                  </a:cubicBezTo>
                  <a:cubicBezTo>
                    <a:pt x="30588" y="15522"/>
                    <a:pt x="8320" y="15522"/>
                    <a:pt x="222" y="15522"/>
                  </a:cubicBezTo>
                  <a:lnTo>
                    <a:pt x="222" y="23010"/>
                  </a:lnTo>
                  <a:cubicBezTo>
                    <a:pt x="5283" y="23010"/>
                    <a:pt x="20213" y="23010"/>
                    <a:pt x="33372" y="16730"/>
                  </a:cubicBezTo>
                  <a:lnTo>
                    <a:pt x="33372" y="141852"/>
                  </a:lnTo>
                  <a:cubicBezTo>
                    <a:pt x="33372" y="150548"/>
                    <a:pt x="32613" y="153446"/>
                    <a:pt x="9838" y="153446"/>
                  </a:cubicBezTo>
                  <a:lnTo>
                    <a:pt x="1741" y="153446"/>
                  </a:lnTo>
                  <a:lnTo>
                    <a:pt x="1741" y="160934"/>
                  </a:lnTo>
                  <a:cubicBezTo>
                    <a:pt x="10597" y="160210"/>
                    <a:pt x="32613" y="160210"/>
                    <a:pt x="42735" y="160210"/>
                  </a:cubicBezTo>
                  <a:cubicBezTo>
                    <a:pt x="52857" y="160210"/>
                    <a:pt x="74872" y="160210"/>
                    <a:pt x="83729" y="160934"/>
                  </a:cubicBezTo>
                  <a:lnTo>
                    <a:pt x="83729" y="153446"/>
                  </a:lnTo>
                  <a:lnTo>
                    <a:pt x="75631" y="153446"/>
                  </a:lnTo>
                  <a:cubicBezTo>
                    <a:pt x="52857" y="153446"/>
                    <a:pt x="52098" y="150789"/>
                    <a:pt x="52098" y="141852"/>
                  </a:cubicBezTo>
                  <a:lnTo>
                    <a:pt x="52098" y="6343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0984C7B-F9A9-71E7-3484-58C6C02F06C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653076" y="5636808"/>
              <a:ext cx="168278" cy="56522"/>
            </a:xfrm>
            <a:custGeom>
              <a:avLst/>
              <a:gdLst>
                <a:gd name="connsiteX0" fmla="*/ 159905 w 168278"/>
                <a:gd name="connsiteY0" fmla="*/ 9725 h 56522"/>
                <a:gd name="connsiteX1" fmla="*/ 168509 w 168278"/>
                <a:gd name="connsiteY1" fmla="*/ 4894 h 56522"/>
                <a:gd name="connsiteX2" fmla="*/ 160158 w 168278"/>
                <a:gd name="connsiteY2" fmla="*/ 63 h 56522"/>
                <a:gd name="connsiteX3" fmla="*/ 8581 w 168278"/>
                <a:gd name="connsiteY3" fmla="*/ 63 h 56522"/>
                <a:gd name="connsiteX4" fmla="*/ 230 w 168278"/>
                <a:gd name="connsiteY4" fmla="*/ 4894 h 56522"/>
                <a:gd name="connsiteX5" fmla="*/ 8834 w 168278"/>
                <a:gd name="connsiteY5" fmla="*/ 9725 h 56522"/>
                <a:gd name="connsiteX6" fmla="*/ 159905 w 168278"/>
                <a:gd name="connsiteY6" fmla="*/ 9725 h 56522"/>
                <a:gd name="connsiteX7" fmla="*/ 160158 w 168278"/>
                <a:gd name="connsiteY7" fmla="*/ 56585 h 56522"/>
                <a:gd name="connsiteX8" fmla="*/ 168509 w 168278"/>
                <a:gd name="connsiteY8" fmla="*/ 51754 h 56522"/>
                <a:gd name="connsiteX9" fmla="*/ 159905 w 168278"/>
                <a:gd name="connsiteY9" fmla="*/ 46923 h 56522"/>
                <a:gd name="connsiteX10" fmla="*/ 8834 w 168278"/>
                <a:gd name="connsiteY10" fmla="*/ 46923 h 56522"/>
                <a:gd name="connsiteX11" fmla="*/ 230 w 168278"/>
                <a:gd name="connsiteY11" fmla="*/ 51754 h 56522"/>
                <a:gd name="connsiteX12" fmla="*/ 8581 w 168278"/>
                <a:gd name="connsiteY12" fmla="*/ 56585 h 56522"/>
                <a:gd name="connsiteX13" fmla="*/ 160158 w 168278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905" y="9725"/>
                  </a:moveTo>
                  <a:cubicBezTo>
                    <a:pt x="163701" y="9725"/>
                    <a:pt x="168509" y="9725"/>
                    <a:pt x="168509" y="4894"/>
                  </a:cubicBezTo>
                  <a:cubicBezTo>
                    <a:pt x="168509" y="63"/>
                    <a:pt x="163701" y="63"/>
                    <a:pt x="160158" y="63"/>
                  </a:cubicBezTo>
                  <a:lnTo>
                    <a:pt x="8581" y="63"/>
                  </a:lnTo>
                  <a:cubicBezTo>
                    <a:pt x="5038" y="63"/>
                    <a:pt x="230" y="63"/>
                    <a:pt x="230" y="4894"/>
                  </a:cubicBezTo>
                  <a:cubicBezTo>
                    <a:pt x="230" y="9725"/>
                    <a:pt x="5038" y="9725"/>
                    <a:pt x="8834" y="9725"/>
                  </a:cubicBezTo>
                  <a:lnTo>
                    <a:pt x="159905" y="9725"/>
                  </a:lnTo>
                  <a:close/>
                  <a:moveTo>
                    <a:pt x="160158" y="56585"/>
                  </a:moveTo>
                  <a:cubicBezTo>
                    <a:pt x="163701" y="56585"/>
                    <a:pt x="168509" y="56585"/>
                    <a:pt x="168509" y="51754"/>
                  </a:cubicBezTo>
                  <a:cubicBezTo>
                    <a:pt x="168509" y="46923"/>
                    <a:pt x="163701" y="46923"/>
                    <a:pt x="159905" y="46923"/>
                  </a:cubicBezTo>
                  <a:lnTo>
                    <a:pt x="8834" y="46923"/>
                  </a:lnTo>
                  <a:cubicBezTo>
                    <a:pt x="5038" y="46923"/>
                    <a:pt x="230" y="46923"/>
                    <a:pt x="230" y="51754"/>
                  </a:cubicBezTo>
                  <a:cubicBezTo>
                    <a:pt x="230" y="56585"/>
                    <a:pt x="5038" y="56585"/>
                    <a:pt x="8581" y="56585"/>
                  </a:cubicBezTo>
                  <a:lnTo>
                    <a:pt x="160158" y="56585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3E592B64-9FFD-94A0-0D77-C7BF4992878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915882" y="5560479"/>
              <a:ext cx="213068" cy="164977"/>
            </a:xfrm>
            <a:custGeom>
              <a:avLst/>
              <a:gdLst>
                <a:gd name="connsiteX0" fmla="*/ 183449 w 213068"/>
                <a:gd name="connsiteY0" fmla="*/ 18662 h 164977"/>
                <a:gd name="connsiteX1" fmla="*/ 204706 w 213068"/>
                <a:gd name="connsiteY1" fmla="*/ 7551 h 164977"/>
                <a:gd name="connsiteX2" fmla="*/ 213309 w 213068"/>
                <a:gd name="connsiteY2" fmla="*/ 2720 h 164977"/>
                <a:gd name="connsiteX3" fmla="*/ 209767 w 213068"/>
                <a:gd name="connsiteY3" fmla="*/ 63 h 164977"/>
                <a:gd name="connsiteX4" fmla="*/ 177376 w 213068"/>
                <a:gd name="connsiteY4" fmla="*/ 787 h 164977"/>
                <a:gd name="connsiteX5" fmla="*/ 144733 w 213068"/>
                <a:gd name="connsiteY5" fmla="*/ 63 h 164977"/>
                <a:gd name="connsiteX6" fmla="*/ 139925 w 213068"/>
                <a:gd name="connsiteY6" fmla="*/ 4894 h 164977"/>
                <a:gd name="connsiteX7" fmla="*/ 147010 w 213068"/>
                <a:gd name="connsiteY7" fmla="*/ 7551 h 164977"/>
                <a:gd name="connsiteX8" fmla="*/ 156626 w 213068"/>
                <a:gd name="connsiteY8" fmla="*/ 8034 h 164977"/>
                <a:gd name="connsiteX9" fmla="*/ 163458 w 213068"/>
                <a:gd name="connsiteY9" fmla="*/ 11899 h 164977"/>
                <a:gd name="connsiteX10" fmla="*/ 162446 w 213068"/>
                <a:gd name="connsiteY10" fmla="*/ 16488 h 164977"/>
                <a:gd name="connsiteX11" fmla="*/ 147263 w 213068"/>
                <a:gd name="connsiteY11" fmla="*/ 75426 h 164977"/>
                <a:gd name="connsiteX12" fmla="*/ 70083 w 213068"/>
                <a:gd name="connsiteY12" fmla="*/ 75426 h 164977"/>
                <a:gd name="connsiteX13" fmla="*/ 85013 w 213068"/>
                <a:gd name="connsiteY13" fmla="*/ 18662 h 164977"/>
                <a:gd name="connsiteX14" fmla="*/ 106269 w 213068"/>
                <a:gd name="connsiteY14" fmla="*/ 7551 h 164977"/>
                <a:gd name="connsiteX15" fmla="*/ 114873 w 213068"/>
                <a:gd name="connsiteY15" fmla="*/ 2720 h 164977"/>
                <a:gd name="connsiteX16" fmla="*/ 111330 w 213068"/>
                <a:gd name="connsiteY16" fmla="*/ 63 h 164977"/>
                <a:gd name="connsiteX17" fmla="*/ 78939 w 213068"/>
                <a:gd name="connsiteY17" fmla="*/ 787 h 164977"/>
                <a:gd name="connsiteX18" fmla="*/ 46296 w 213068"/>
                <a:gd name="connsiteY18" fmla="*/ 63 h 164977"/>
                <a:gd name="connsiteX19" fmla="*/ 41488 w 213068"/>
                <a:gd name="connsiteY19" fmla="*/ 4894 h 164977"/>
                <a:gd name="connsiteX20" fmla="*/ 48573 w 213068"/>
                <a:gd name="connsiteY20" fmla="*/ 7551 h 164977"/>
                <a:gd name="connsiteX21" fmla="*/ 58189 w 213068"/>
                <a:gd name="connsiteY21" fmla="*/ 8034 h 164977"/>
                <a:gd name="connsiteX22" fmla="*/ 65022 w 213068"/>
                <a:gd name="connsiteY22" fmla="*/ 11899 h 164977"/>
                <a:gd name="connsiteX23" fmla="*/ 64009 w 213068"/>
                <a:gd name="connsiteY23" fmla="*/ 16488 h 164977"/>
                <a:gd name="connsiteX24" fmla="*/ 30101 w 213068"/>
                <a:gd name="connsiteY24" fmla="*/ 146200 h 164977"/>
                <a:gd name="connsiteX25" fmla="*/ 7073 w 213068"/>
                <a:gd name="connsiteY25" fmla="*/ 157553 h 164977"/>
                <a:gd name="connsiteX26" fmla="*/ 241 w 213068"/>
                <a:gd name="connsiteY26" fmla="*/ 162384 h 164977"/>
                <a:gd name="connsiteX27" fmla="*/ 3783 w 213068"/>
                <a:gd name="connsiteY27" fmla="*/ 165041 h 164977"/>
                <a:gd name="connsiteX28" fmla="*/ 35921 w 213068"/>
                <a:gd name="connsiteY28" fmla="*/ 164316 h 164977"/>
                <a:gd name="connsiteX29" fmla="*/ 52116 w 213068"/>
                <a:gd name="connsiteY29" fmla="*/ 164557 h 164977"/>
                <a:gd name="connsiteX30" fmla="*/ 68564 w 213068"/>
                <a:gd name="connsiteY30" fmla="*/ 165041 h 164977"/>
                <a:gd name="connsiteX31" fmla="*/ 73625 w 213068"/>
                <a:gd name="connsiteY31" fmla="*/ 160210 h 164977"/>
                <a:gd name="connsiteX32" fmla="*/ 66540 w 213068"/>
                <a:gd name="connsiteY32" fmla="*/ 157553 h 164977"/>
                <a:gd name="connsiteX33" fmla="*/ 50092 w 213068"/>
                <a:gd name="connsiteY33" fmla="*/ 153205 h 164977"/>
                <a:gd name="connsiteX34" fmla="*/ 50851 w 213068"/>
                <a:gd name="connsiteY34" fmla="*/ 149098 h 164977"/>
                <a:gd name="connsiteX35" fmla="*/ 68058 w 213068"/>
                <a:gd name="connsiteY35" fmla="*/ 82914 h 164977"/>
                <a:gd name="connsiteX36" fmla="*/ 145239 w 213068"/>
                <a:gd name="connsiteY36" fmla="*/ 82914 h 164977"/>
                <a:gd name="connsiteX37" fmla="*/ 127778 w 213068"/>
                <a:gd name="connsiteY37" fmla="*/ 149581 h 164977"/>
                <a:gd name="connsiteX38" fmla="*/ 104751 w 213068"/>
                <a:gd name="connsiteY38" fmla="*/ 157553 h 164977"/>
                <a:gd name="connsiteX39" fmla="*/ 98677 w 213068"/>
                <a:gd name="connsiteY39" fmla="*/ 162384 h 164977"/>
                <a:gd name="connsiteX40" fmla="*/ 102220 w 213068"/>
                <a:gd name="connsiteY40" fmla="*/ 165041 h 164977"/>
                <a:gd name="connsiteX41" fmla="*/ 134358 w 213068"/>
                <a:gd name="connsiteY41" fmla="*/ 164316 h 164977"/>
                <a:gd name="connsiteX42" fmla="*/ 150553 w 213068"/>
                <a:gd name="connsiteY42" fmla="*/ 164557 h 164977"/>
                <a:gd name="connsiteX43" fmla="*/ 167001 w 213068"/>
                <a:gd name="connsiteY43" fmla="*/ 165041 h 164977"/>
                <a:gd name="connsiteX44" fmla="*/ 172062 w 213068"/>
                <a:gd name="connsiteY44" fmla="*/ 160210 h 164977"/>
                <a:gd name="connsiteX45" fmla="*/ 164977 w 213068"/>
                <a:gd name="connsiteY45" fmla="*/ 157553 h 164977"/>
                <a:gd name="connsiteX46" fmla="*/ 148528 w 213068"/>
                <a:gd name="connsiteY46" fmla="*/ 153205 h 164977"/>
                <a:gd name="connsiteX47" fmla="*/ 149288 w 213068"/>
                <a:gd name="connsiteY47" fmla="*/ 149098 h 164977"/>
                <a:gd name="connsiteX48" fmla="*/ 183449 w 213068"/>
                <a:gd name="connsiteY48" fmla="*/ 18662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8" h="164977">
                  <a:moveTo>
                    <a:pt x="183449" y="18662"/>
                  </a:moveTo>
                  <a:cubicBezTo>
                    <a:pt x="185727" y="9966"/>
                    <a:pt x="186233" y="7551"/>
                    <a:pt x="204706" y="7551"/>
                  </a:cubicBezTo>
                  <a:cubicBezTo>
                    <a:pt x="211285" y="7551"/>
                    <a:pt x="213309" y="7551"/>
                    <a:pt x="213309" y="2720"/>
                  </a:cubicBezTo>
                  <a:cubicBezTo>
                    <a:pt x="213309" y="63"/>
                    <a:pt x="210526" y="63"/>
                    <a:pt x="209767" y="63"/>
                  </a:cubicBezTo>
                  <a:cubicBezTo>
                    <a:pt x="202681" y="63"/>
                    <a:pt x="184462" y="787"/>
                    <a:pt x="177376" y="787"/>
                  </a:cubicBezTo>
                  <a:cubicBezTo>
                    <a:pt x="170038" y="787"/>
                    <a:pt x="152071" y="63"/>
                    <a:pt x="144733" y="63"/>
                  </a:cubicBezTo>
                  <a:cubicBezTo>
                    <a:pt x="142708" y="63"/>
                    <a:pt x="139925" y="63"/>
                    <a:pt x="139925" y="4894"/>
                  </a:cubicBezTo>
                  <a:cubicBezTo>
                    <a:pt x="139925" y="7551"/>
                    <a:pt x="142202" y="7551"/>
                    <a:pt x="147010" y="7551"/>
                  </a:cubicBezTo>
                  <a:cubicBezTo>
                    <a:pt x="147516" y="7551"/>
                    <a:pt x="152324" y="7551"/>
                    <a:pt x="156626" y="8034"/>
                  </a:cubicBezTo>
                  <a:cubicBezTo>
                    <a:pt x="161181" y="8517"/>
                    <a:pt x="163458" y="8759"/>
                    <a:pt x="163458" y="11899"/>
                  </a:cubicBezTo>
                  <a:cubicBezTo>
                    <a:pt x="163458" y="12865"/>
                    <a:pt x="163205" y="13348"/>
                    <a:pt x="162446" y="16488"/>
                  </a:cubicBezTo>
                  <a:lnTo>
                    <a:pt x="147263" y="75426"/>
                  </a:lnTo>
                  <a:lnTo>
                    <a:pt x="70083" y="75426"/>
                  </a:lnTo>
                  <a:lnTo>
                    <a:pt x="85013" y="18662"/>
                  </a:lnTo>
                  <a:cubicBezTo>
                    <a:pt x="87290" y="9966"/>
                    <a:pt x="88049" y="7551"/>
                    <a:pt x="106269" y="7551"/>
                  </a:cubicBezTo>
                  <a:cubicBezTo>
                    <a:pt x="112848" y="7551"/>
                    <a:pt x="114873" y="7551"/>
                    <a:pt x="114873" y="2720"/>
                  </a:cubicBezTo>
                  <a:cubicBezTo>
                    <a:pt x="114873" y="63"/>
                    <a:pt x="112089" y="63"/>
                    <a:pt x="111330" y="63"/>
                  </a:cubicBezTo>
                  <a:cubicBezTo>
                    <a:pt x="104244" y="63"/>
                    <a:pt x="86025" y="787"/>
                    <a:pt x="78939" y="787"/>
                  </a:cubicBezTo>
                  <a:cubicBezTo>
                    <a:pt x="71601" y="787"/>
                    <a:pt x="53634" y="63"/>
                    <a:pt x="46296" y="63"/>
                  </a:cubicBezTo>
                  <a:cubicBezTo>
                    <a:pt x="44271" y="63"/>
                    <a:pt x="41488" y="63"/>
                    <a:pt x="41488" y="4894"/>
                  </a:cubicBezTo>
                  <a:cubicBezTo>
                    <a:pt x="41488" y="7551"/>
                    <a:pt x="43765" y="7551"/>
                    <a:pt x="48573" y="7551"/>
                  </a:cubicBezTo>
                  <a:cubicBezTo>
                    <a:pt x="49079" y="7551"/>
                    <a:pt x="53887" y="7551"/>
                    <a:pt x="58189" y="8034"/>
                  </a:cubicBezTo>
                  <a:cubicBezTo>
                    <a:pt x="62744" y="8517"/>
                    <a:pt x="65022" y="8759"/>
                    <a:pt x="65022" y="11899"/>
                  </a:cubicBezTo>
                  <a:cubicBezTo>
                    <a:pt x="65022" y="12865"/>
                    <a:pt x="64768" y="13589"/>
                    <a:pt x="64009" y="16488"/>
                  </a:cubicBezTo>
                  <a:lnTo>
                    <a:pt x="30101" y="146200"/>
                  </a:lnTo>
                  <a:cubicBezTo>
                    <a:pt x="27570" y="155620"/>
                    <a:pt x="27064" y="157553"/>
                    <a:pt x="7073" y="157553"/>
                  </a:cubicBezTo>
                  <a:cubicBezTo>
                    <a:pt x="2518" y="157553"/>
                    <a:pt x="241" y="157553"/>
                    <a:pt x="241" y="162384"/>
                  </a:cubicBezTo>
                  <a:cubicBezTo>
                    <a:pt x="241" y="165041"/>
                    <a:pt x="3277" y="165041"/>
                    <a:pt x="3783" y="165041"/>
                  </a:cubicBezTo>
                  <a:cubicBezTo>
                    <a:pt x="10869" y="165041"/>
                    <a:pt x="28835" y="164316"/>
                    <a:pt x="35921" y="164316"/>
                  </a:cubicBezTo>
                  <a:cubicBezTo>
                    <a:pt x="41235" y="164316"/>
                    <a:pt x="46802" y="164557"/>
                    <a:pt x="52116" y="164557"/>
                  </a:cubicBezTo>
                  <a:cubicBezTo>
                    <a:pt x="57683" y="164557"/>
                    <a:pt x="63250" y="165041"/>
                    <a:pt x="68564" y="165041"/>
                  </a:cubicBezTo>
                  <a:cubicBezTo>
                    <a:pt x="70589" y="165041"/>
                    <a:pt x="73625" y="165041"/>
                    <a:pt x="73625" y="160210"/>
                  </a:cubicBezTo>
                  <a:cubicBezTo>
                    <a:pt x="73625" y="157553"/>
                    <a:pt x="71348" y="157553"/>
                    <a:pt x="66540" y="157553"/>
                  </a:cubicBezTo>
                  <a:cubicBezTo>
                    <a:pt x="57177" y="157553"/>
                    <a:pt x="50092" y="157553"/>
                    <a:pt x="50092" y="153205"/>
                  </a:cubicBezTo>
                  <a:cubicBezTo>
                    <a:pt x="50092" y="151755"/>
                    <a:pt x="50598" y="150548"/>
                    <a:pt x="50851" y="149098"/>
                  </a:cubicBezTo>
                  <a:lnTo>
                    <a:pt x="68058" y="82914"/>
                  </a:lnTo>
                  <a:lnTo>
                    <a:pt x="145239" y="82914"/>
                  </a:lnTo>
                  <a:cubicBezTo>
                    <a:pt x="134611" y="123011"/>
                    <a:pt x="128790" y="145958"/>
                    <a:pt x="127778" y="149581"/>
                  </a:cubicBezTo>
                  <a:cubicBezTo>
                    <a:pt x="125248" y="157311"/>
                    <a:pt x="120440" y="157553"/>
                    <a:pt x="104751" y="157553"/>
                  </a:cubicBezTo>
                  <a:cubicBezTo>
                    <a:pt x="100955" y="157553"/>
                    <a:pt x="98677" y="157553"/>
                    <a:pt x="98677" y="162384"/>
                  </a:cubicBezTo>
                  <a:cubicBezTo>
                    <a:pt x="98677" y="165041"/>
                    <a:pt x="101714" y="165041"/>
                    <a:pt x="102220" y="165041"/>
                  </a:cubicBezTo>
                  <a:cubicBezTo>
                    <a:pt x="109305" y="165041"/>
                    <a:pt x="127272" y="164316"/>
                    <a:pt x="134358" y="164316"/>
                  </a:cubicBezTo>
                  <a:cubicBezTo>
                    <a:pt x="139672" y="164316"/>
                    <a:pt x="145239" y="164557"/>
                    <a:pt x="150553" y="164557"/>
                  </a:cubicBezTo>
                  <a:cubicBezTo>
                    <a:pt x="156120" y="164557"/>
                    <a:pt x="161687" y="165041"/>
                    <a:pt x="167001" y="165041"/>
                  </a:cubicBezTo>
                  <a:cubicBezTo>
                    <a:pt x="169026" y="165041"/>
                    <a:pt x="172062" y="165041"/>
                    <a:pt x="172062" y="160210"/>
                  </a:cubicBezTo>
                  <a:cubicBezTo>
                    <a:pt x="172062" y="157553"/>
                    <a:pt x="169785" y="157553"/>
                    <a:pt x="164977" y="157553"/>
                  </a:cubicBezTo>
                  <a:cubicBezTo>
                    <a:pt x="155614" y="157553"/>
                    <a:pt x="148528" y="157553"/>
                    <a:pt x="148528" y="153205"/>
                  </a:cubicBezTo>
                  <a:cubicBezTo>
                    <a:pt x="148528" y="151755"/>
                    <a:pt x="149034" y="150548"/>
                    <a:pt x="149288" y="149098"/>
                  </a:cubicBezTo>
                  <a:lnTo>
                    <a:pt x="183449" y="1866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C35B462A-A782-CD8D-B7DC-F0DC8E9A96D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161974" y="5544295"/>
              <a:ext cx="58707" cy="241548"/>
            </a:xfrm>
            <a:custGeom>
              <a:avLst/>
              <a:gdLst>
                <a:gd name="connsiteX0" fmla="*/ 58957 w 58707"/>
                <a:gd name="connsiteY0" fmla="*/ 239196 h 241548"/>
                <a:gd name="connsiteX1" fmla="*/ 54656 w 58707"/>
                <a:gd name="connsiteY1" fmla="*/ 233882 h 241548"/>
                <a:gd name="connsiteX2" fmla="*/ 14927 w 58707"/>
                <a:gd name="connsiteY2" fmla="*/ 120837 h 241548"/>
                <a:gd name="connsiteX3" fmla="*/ 55668 w 58707"/>
                <a:gd name="connsiteY3" fmla="*/ 6585 h 241548"/>
                <a:gd name="connsiteX4" fmla="*/ 58957 w 58707"/>
                <a:gd name="connsiteY4" fmla="*/ 2478 h 241548"/>
                <a:gd name="connsiteX5" fmla="*/ 56427 w 58707"/>
                <a:gd name="connsiteY5" fmla="*/ 63 h 241548"/>
                <a:gd name="connsiteX6" fmla="*/ 16192 w 58707"/>
                <a:gd name="connsiteY6" fmla="*/ 47165 h 241548"/>
                <a:gd name="connsiteX7" fmla="*/ 250 w 58707"/>
                <a:gd name="connsiteY7" fmla="*/ 120837 h 241548"/>
                <a:gd name="connsiteX8" fmla="*/ 16951 w 58707"/>
                <a:gd name="connsiteY8" fmla="*/ 196200 h 241548"/>
                <a:gd name="connsiteX9" fmla="*/ 56427 w 58707"/>
                <a:gd name="connsiteY9" fmla="*/ 241612 h 241548"/>
                <a:gd name="connsiteX10" fmla="*/ 58957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57" y="239196"/>
                  </a:moveTo>
                  <a:cubicBezTo>
                    <a:pt x="58957" y="238471"/>
                    <a:pt x="58957" y="237988"/>
                    <a:pt x="54656" y="233882"/>
                  </a:cubicBezTo>
                  <a:cubicBezTo>
                    <a:pt x="23024" y="203447"/>
                    <a:pt x="14927" y="157794"/>
                    <a:pt x="14927" y="120837"/>
                  </a:cubicBezTo>
                  <a:cubicBezTo>
                    <a:pt x="14927" y="78808"/>
                    <a:pt x="24542" y="36778"/>
                    <a:pt x="55668" y="6585"/>
                  </a:cubicBezTo>
                  <a:cubicBezTo>
                    <a:pt x="58957" y="3686"/>
                    <a:pt x="58957" y="3203"/>
                    <a:pt x="58957" y="2478"/>
                  </a:cubicBezTo>
                  <a:cubicBezTo>
                    <a:pt x="58957" y="787"/>
                    <a:pt x="57945" y="63"/>
                    <a:pt x="56427" y="63"/>
                  </a:cubicBezTo>
                  <a:cubicBezTo>
                    <a:pt x="53896" y="63"/>
                    <a:pt x="31122" y="16488"/>
                    <a:pt x="16192" y="47165"/>
                  </a:cubicBezTo>
                  <a:cubicBezTo>
                    <a:pt x="3286" y="73735"/>
                    <a:pt x="250" y="100547"/>
                    <a:pt x="250" y="120837"/>
                  </a:cubicBezTo>
                  <a:cubicBezTo>
                    <a:pt x="250" y="139678"/>
                    <a:pt x="3033" y="168905"/>
                    <a:pt x="16951" y="196200"/>
                  </a:cubicBezTo>
                  <a:cubicBezTo>
                    <a:pt x="32134" y="225911"/>
                    <a:pt x="53896" y="241612"/>
                    <a:pt x="56427" y="241612"/>
                  </a:cubicBezTo>
                  <a:cubicBezTo>
                    <a:pt x="57945" y="241612"/>
                    <a:pt x="58957" y="240887"/>
                    <a:pt x="58957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AE39473F-1FD6-543C-B14F-686868092D9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245706" y="5560479"/>
              <a:ext cx="180678" cy="170291"/>
            </a:xfrm>
            <a:custGeom>
              <a:avLst/>
              <a:gdLst>
                <a:gd name="connsiteX0" fmla="*/ 84772 w 180678"/>
                <a:gd name="connsiteY0" fmla="*/ 16730 h 170291"/>
                <a:gd name="connsiteX1" fmla="*/ 91858 w 180678"/>
                <a:gd name="connsiteY1" fmla="*/ 7792 h 170291"/>
                <a:gd name="connsiteX2" fmla="*/ 107294 w 180678"/>
                <a:gd name="connsiteY2" fmla="*/ 7551 h 170291"/>
                <a:gd name="connsiteX3" fmla="*/ 153349 w 180678"/>
                <a:gd name="connsiteY3" fmla="*/ 31464 h 170291"/>
                <a:gd name="connsiteX4" fmla="*/ 139431 w 180678"/>
                <a:gd name="connsiteY4" fmla="*/ 65764 h 170291"/>
                <a:gd name="connsiteX5" fmla="*/ 96666 w 180678"/>
                <a:gd name="connsiteY5" fmla="*/ 79774 h 170291"/>
                <a:gd name="connsiteX6" fmla="*/ 68324 w 180678"/>
                <a:gd name="connsiteY6" fmla="*/ 79774 h 170291"/>
                <a:gd name="connsiteX7" fmla="*/ 84772 w 180678"/>
                <a:gd name="connsiteY7" fmla="*/ 16730 h 170291"/>
                <a:gd name="connsiteX8" fmla="*/ 121212 w 180678"/>
                <a:gd name="connsiteY8" fmla="*/ 82914 h 170291"/>
                <a:gd name="connsiteX9" fmla="*/ 176883 w 180678"/>
                <a:gd name="connsiteY9" fmla="*/ 36295 h 170291"/>
                <a:gd name="connsiteX10" fmla="*/ 120959 w 180678"/>
                <a:gd name="connsiteY10" fmla="*/ 63 h 170291"/>
                <a:gd name="connsiteX11" fmla="*/ 48839 w 180678"/>
                <a:gd name="connsiteY11" fmla="*/ 63 h 170291"/>
                <a:gd name="connsiteX12" fmla="*/ 41501 w 180678"/>
                <a:gd name="connsiteY12" fmla="*/ 4894 h 170291"/>
                <a:gd name="connsiteX13" fmla="*/ 48586 w 180678"/>
                <a:gd name="connsiteY13" fmla="*/ 7551 h 170291"/>
                <a:gd name="connsiteX14" fmla="*/ 58202 w 180678"/>
                <a:gd name="connsiteY14" fmla="*/ 8034 h 170291"/>
                <a:gd name="connsiteX15" fmla="*/ 65035 w 180678"/>
                <a:gd name="connsiteY15" fmla="*/ 11899 h 170291"/>
                <a:gd name="connsiteX16" fmla="*/ 64022 w 180678"/>
                <a:gd name="connsiteY16" fmla="*/ 16488 h 170291"/>
                <a:gd name="connsiteX17" fmla="*/ 30113 w 180678"/>
                <a:gd name="connsiteY17" fmla="*/ 146200 h 170291"/>
                <a:gd name="connsiteX18" fmla="*/ 7086 w 180678"/>
                <a:gd name="connsiteY18" fmla="*/ 157553 h 170291"/>
                <a:gd name="connsiteX19" fmla="*/ 253 w 180678"/>
                <a:gd name="connsiteY19" fmla="*/ 162384 h 170291"/>
                <a:gd name="connsiteX20" fmla="*/ 3796 w 180678"/>
                <a:gd name="connsiteY20" fmla="*/ 165041 h 170291"/>
                <a:gd name="connsiteX21" fmla="*/ 35681 w 180678"/>
                <a:gd name="connsiteY21" fmla="*/ 164316 h 170291"/>
                <a:gd name="connsiteX22" fmla="*/ 67818 w 180678"/>
                <a:gd name="connsiteY22" fmla="*/ 165041 h 170291"/>
                <a:gd name="connsiteX23" fmla="*/ 72879 w 180678"/>
                <a:gd name="connsiteY23" fmla="*/ 160210 h 170291"/>
                <a:gd name="connsiteX24" fmla="*/ 65794 w 180678"/>
                <a:gd name="connsiteY24" fmla="*/ 157553 h 170291"/>
                <a:gd name="connsiteX25" fmla="*/ 49345 w 180678"/>
                <a:gd name="connsiteY25" fmla="*/ 153205 h 170291"/>
                <a:gd name="connsiteX26" fmla="*/ 50105 w 180678"/>
                <a:gd name="connsiteY26" fmla="*/ 149098 h 170291"/>
                <a:gd name="connsiteX27" fmla="*/ 66806 w 180678"/>
                <a:gd name="connsiteY27" fmla="*/ 85088 h 170291"/>
                <a:gd name="connsiteX28" fmla="*/ 96919 w 180678"/>
                <a:gd name="connsiteY28" fmla="*/ 85088 h 170291"/>
                <a:gd name="connsiteX29" fmla="*/ 124502 w 180678"/>
                <a:gd name="connsiteY29" fmla="*/ 107069 h 170291"/>
                <a:gd name="connsiteX30" fmla="*/ 120959 w 180678"/>
                <a:gd name="connsiteY30" fmla="*/ 123736 h 170291"/>
                <a:gd name="connsiteX31" fmla="*/ 116910 w 180678"/>
                <a:gd name="connsiteY31" fmla="*/ 144267 h 170291"/>
                <a:gd name="connsiteX32" fmla="*/ 150566 w 180678"/>
                <a:gd name="connsiteY32" fmla="*/ 170355 h 170291"/>
                <a:gd name="connsiteX33" fmla="*/ 180932 w 180678"/>
                <a:gd name="connsiteY33" fmla="*/ 142577 h 170291"/>
                <a:gd name="connsiteX34" fmla="*/ 177895 w 180678"/>
                <a:gd name="connsiteY34" fmla="*/ 139678 h 170291"/>
                <a:gd name="connsiteX35" fmla="*/ 174606 w 180678"/>
                <a:gd name="connsiteY35" fmla="*/ 143060 h 170291"/>
                <a:gd name="connsiteX36" fmla="*/ 151578 w 180678"/>
                <a:gd name="connsiteY36" fmla="*/ 165041 h 170291"/>
                <a:gd name="connsiteX37" fmla="*/ 141456 w 180678"/>
                <a:gd name="connsiteY37" fmla="*/ 150306 h 170291"/>
                <a:gd name="connsiteX38" fmla="*/ 143986 w 180678"/>
                <a:gd name="connsiteY38" fmla="*/ 122770 h 170291"/>
                <a:gd name="connsiteX39" fmla="*/ 144999 w 180678"/>
                <a:gd name="connsiteY39" fmla="*/ 111417 h 170291"/>
                <a:gd name="connsiteX40" fmla="*/ 121212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772" y="16730"/>
                  </a:moveTo>
                  <a:cubicBezTo>
                    <a:pt x="86291" y="10932"/>
                    <a:pt x="87050" y="8517"/>
                    <a:pt x="91858" y="7792"/>
                  </a:cubicBezTo>
                  <a:cubicBezTo>
                    <a:pt x="94135" y="7551"/>
                    <a:pt x="102233" y="7551"/>
                    <a:pt x="107294" y="7551"/>
                  </a:cubicBezTo>
                  <a:cubicBezTo>
                    <a:pt x="125261" y="7551"/>
                    <a:pt x="153349" y="7551"/>
                    <a:pt x="153349" y="31464"/>
                  </a:cubicBezTo>
                  <a:cubicBezTo>
                    <a:pt x="153349" y="39677"/>
                    <a:pt x="149300" y="56344"/>
                    <a:pt x="139431" y="65764"/>
                  </a:cubicBezTo>
                  <a:cubicBezTo>
                    <a:pt x="132852" y="72044"/>
                    <a:pt x="119440" y="79774"/>
                    <a:pt x="96666" y="79774"/>
                  </a:cubicBezTo>
                  <a:lnTo>
                    <a:pt x="68324" y="79774"/>
                  </a:lnTo>
                  <a:lnTo>
                    <a:pt x="84772" y="16730"/>
                  </a:lnTo>
                  <a:close/>
                  <a:moveTo>
                    <a:pt x="121212" y="82914"/>
                  </a:moveTo>
                  <a:cubicBezTo>
                    <a:pt x="146770" y="77600"/>
                    <a:pt x="176883" y="60691"/>
                    <a:pt x="176883" y="36295"/>
                  </a:cubicBezTo>
                  <a:cubicBezTo>
                    <a:pt x="176883" y="15522"/>
                    <a:pt x="154108" y="63"/>
                    <a:pt x="120959" y="63"/>
                  </a:cubicBezTo>
                  <a:lnTo>
                    <a:pt x="48839" y="63"/>
                  </a:lnTo>
                  <a:cubicBezTo>
                    <a:pt x="43778" y="63"/>
                    <a:pt x="41501" y="63"/>
                    <a:pt x="41501" y="4894"/>
                  </a:cubicBezTo>
                  <a:cubicBezTo>
                    <a:pt x="41501" y="7551"/>
                    <a:pt x="43778" y="7551"/>
                    <a:pt x="48586" y="7551"/>
                  </a:cubicBezTo>
                  <a:cubicBezTo>
                    <a:pt x="49092" y="7551"/>
                    <a:pt x="53900" y="7551"/>
                    <a:pt x="58202" y="8034"/>
                  </a:cubicBezTo>
                  <a:cubicBezTo>
                    <a:pt x="62757" y="8517"/>
                    <a:pt x="65035" y="8759"/>
                    <a:pt x="65035" y="11899"/>
                  </a:cubicBezTo>
                  <a:cubicBezTo>
                    <a:pt x="65035" y="12865"/>
                    <a:pt x="64781" y="13589"/>
                    <a:pt x="64022" y="16488"/>
                  </a:cubicBezTo>
                  <a:lnTo>
                    <a:pt x="30113" y="146200"/>
                  </a:lnTo>
                  <a:cubicBezTo>
                    <a:pt x="27583" y="155620"/>
                    <a:pt x="27077" y="157553"/>
                    <a:pt x="7086" y="157553"/>
                  </a:cubicBezTo>
                  <a:cubicBezTo>
                    <a:pt x="2531" y="157553"/>
                    <a:pt x="253" y="157553"/>
                    <a:pt x="253" y="162384"/>
                  </a:cubicBezTo>
                  <a:cubicBezTo>
                    <a:pt x="253" y="165041"/>
                    <a:pt x="3290" y="165041"/>
                    <a:pt x="3796" y="165041"/>
                  </a:cubicBezTo>
                  <a:cubicBezTo>
                    <a:pt x="10882" y="165041"/>
                    <a:pt x="28595" y="164316"/>
                    <a:pt x="35681" y="164316"/>
                  </a:cubicBezTo>
                  <a:cubicBezTo>
                    <a:pt x="42766" y="164316"/>
                    <a:pt x="60733" y="165041"/>
                    <a:pt x="67818" y="165041"/>
                  </a:cubicBezTo>
                  <a:cubicBezTo>
                    <a:pt x="69842" y="165041"/>
                    <a:pt x="72879" y="165041"/>
                    <a:pt x="72879" y="160210"/>
                  </a:cubicBezTo>
                  <a:cubicBezTo>
                    <a:pt x="72879" y="157553"/>
                    <a:pt x="70602" y="157553"/>
                    <a:pt x="65794" y="157553"/>
                  </a:cubicBezTo>
                  <a:cubicBezTo>
                    <a:pt x="56431" y="157553"/>
                    <a:pt x="49345" y="157553"/>
                    <a:pt x="49345" y="153205"/>
                  </a:cubicBezTo>
                  <a:cubicBezTo>
                    <a:pt x="49345" y="151755"/>
                    <a:pt x="49851" y="150548"/>
                    <a:pt x="50105" y="149098"/>
                  </a:cubicBezTo>
                  <a:lnTo>
                    <a:pt x="66806" y="85088"/>
                  </a:lnTo>
                  <a:lnTo>
                    <a:pt x="96919" y="85088"/>
                  </a:lnTo>
                  <a:cubicBezTo>
                    <a:pt x="119947" y="85088"/>
                    <a:pt x="124502" y="98615"/>
                    <a:pt x="124502" y="107069"/>
                  </a:cubicBezTo>
                  <a:cubicBezTo>
                    <a:pt x="124502" y="110692"/>
                    <a:pt x="122477" y="118180"/>
                    <a:pt x="120959" y="123736"/>
                  </a:cubicBezTo>
                  <a:cubicBezTo>
                    <a:pt x="119187" y="130499"/>
                    <a:pt x="116910" y="139436"/>
                    <a:pt x="116910" y="144267"/>
                  </a:cubicBezTo>
                  <a:cubicBezTo>
                    <a:pt x="116910" y="170355"/>
                    <a:pt x="147276" y="170355"/>
                    <a:pt x="150566" y="170355"/>
                  </a:cubicBezTo>
                  <a:cubicBezTo>
                    <a:pt x="172075" y="170355"/>
                    <a:pt x="180932" y="145958"/>
                    <a:pt x="180932" y="142577"/>
                  </a:cubicBezTo>
                  <a:cubicBezTo>
                    <a:pt x="180932" y="139678"/>
                    <a:pt x="178148" y="139678"/>
                    <a:pt x="177895" y="139678"/>
                  </a:cubicBezTo>
                  <a:cubicBezTo>
                    <a:pt x="175618" y="139678"/>
                    <a:pt x="175112" y="141369"/>
                    <a:pt x="174606" y="143060"/>
                  </a:cubicBezTo>
                  <a:cubicBezTo>
                    <a:pt x="168279" y="160934"/>
                    <a:pt x="157398" y="165041"/>
                    <a:pt x="151578" y="165041"/>
                  </a:cubicBezTo>
                  <a:cubicBezTo>
                    <a:pt x="143227" y="165041"/>
                    <a:pt x="141456" y="159726"/>
                    <a:pt x="141456" y="150306"/>
                  </a:cubicBezTo>
                  <a:cubicBezTo>
                    <a:pt x="141456" y="142818"/>
                    <a:pt x="142974" y="130499"/>
                    <a:pt x="143986" y="122770"/>
                  </a:cubicBezTo>
                  <a:cubicBezTo>
                    <a:pt x="144493" y="119388"/>
                    <a:pt x="144999" y="114798"/>
                    <a:pt x="144999" y="111417"/>
                  </a:cubicBezTo>
                  <a:cubicBezTo>
                    <a:pt x="144999" y="92817"/>
                    <a:pt x="128044" y="85329"/>
                    <a:pt x="121212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9FD7EB4F-7A0E-EBCE-B7FD-ED2C3A0C823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454477" y="5544295"/>
              <a:ext cx="58707" cy="241548"/>
            </a:xfrm>
            <a:custGeom>
              <a:avLst/>
              <a:gdLst>
                <a:gd name="connsiteX0" fmla="*/ 58969 w 58707"/>
                <a:gd name="connsiteY0" fmla="*/ 239196 h 241548"/>
                <a:gd name="connsiteX1" fmla="*/ 54667 w 58707"/>
                <a:gd name="connsiteY1" fmla="*/ 233882 h 241548"/>
                <a:gd name="connsiteX2" fmla="*/ 14938 w 58707"/>
                <a:gd name="connsiteY2" fmla="*/ 120837 h 241548"/>
                <a:gd name="connsiteX3" fmla="*/ 55679 w 58707"/>
                <a:gd name="connsiteY3" fmla="*/ 6585 h 241548"/>
                <a:gd name="connsiteX4" fmla="*/ 58969 w 58707"/>
                <a:gd name="connsiteY4" fmla="*/ 2478 h 241548"/>
                <a:gd name="connsiteX5" fmla="*/ 56438 w 58707"/>
                <a:gd name="connsiteY5" fmla="*/ 63 h 241548"/>
                <a:gd name="connsiteX6" fmla="*/ 16203 w 58707"/>
                <a:gd name="connsiteY6" fmla="*/ 47165 h 241548"/>
                <a:gd name="connsiteX7" fmla="*/ 261 w 58707"/>
                <a:gd name="connsiteY7" fmla="*/ 120837 h 241548"/>
                <a:gd name="connsiteX8" fmla="*/ 16962 w 58707"/>
                <a:gd name="connsiteY8" fmla="*/ 196200 h 241548"/>
                <a:gd name="connsiteX9" fmla="*/ 56438 w 58707"/>
                <a:gd name="connsiteY9" fmla="*/ 241612 h 241548"/>
                <a:gd name="connsiteX10" fmla="*/ 58969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69" y="239196"/>
                  </a:moveTo>
                  <a:cubicBezTo>
                    <a:pt x="58969" y="238471"/>
                    <a:pt x="58969" y="237988"/>
                    <a:pt x="54667" y="233882"/>
                  </a:cubicBezTo>
                  <a:cubicBezTo>
                    <a:pt x="23036" y="203447"/>
                    <a:pt x="14938" y="157794"/>
                    <a:pt x="14938" y="120837"/>
                  </a:cubicBezTo>
                  <a:cubicBezTo>
                    <a:pt x="14938" y="78808"/>
                    <a:pt x="24554" y="36778"/>
                    <a:pt x="55679" y="6585"/>
                  </a:cubicBezTo>
                  <a:cubicBezTo>
                    <a:pt x="58969" y="3686"/>
                    <a:pt x="58969" y="3203"/>
                    <a:pt x="58969" y="2478"/>
                  </a:cubicBezTo>
                  <a:cubicBezTo>
                    <a:pt x="58969" y="787"/>
                    <a:pt x="57957" y="63"/>
                    <a:pt x="56438" y="63"/>
                  </a:cubicBezTo>
                  <a:cubicBezTo>
                    <a:pt x="53908" y="63"/>
                    <a:pt x="31133" y="16488"/>
                    <a:pt x="16203" y="47165"/>
                  </a:cubicBezTo>
                  <a:cubicBezTo>
                    <a:pt x="3298" y="73735"/>
                    <a:pt x="261" y="100547"/>
                    <a:pt x="261" y="120837"/>
                  </a:cubicBezTo>
                  <a:cubicBezTo>
                    <a:pt x="261" y="139678"/>
                    <a:pt x="3045" y="168905"/>
                    <a:pt x="16962" y="196200"/>
                  </a:cubicBezTo>
                  <a:cubicBezTo>
                    <a:pt x="32146" y="225911"/>
                    <a:pt x="53908" y="241612"/>
                    <a:pt x="56438" y="241612"/>
                  </a:cubicBezTo>
                  <a:cubicBezTo>
                    <a:pt x="57957" y="241612"/>
                    <a:pt x="58969" y="240887"/>
                    <a:pt x="58969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C5571B4E-0003-D663-0C13-E68CC0A5F1F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539221" y="5616760"/>
              <a:ext cx="144239" cy="108696"/>
            </a:xfrm>
            <a:custGeom>
              <a:avLst/>
              <a:gdLst>
                <a:gd name="connsiteX0" fmla="*/ 17725 w 144239"/>
                <a:gd name="connsiteY0" fmla="*/ 22768 h 108696"/>
                <a:gd name="connsiteX1" fmla="*/ 17725 w 144239"/>
                <a:gd name="connsiteY1" fmla="*/ 97407 h 108696"/>
                <a:gd name="connsiteX2" fmla="*/ 265 w 144239"/>
                <a:gd name="connsiteY2" fmla="*/ 97407 h 108696"/>
                <a:gd name="connsiteX3" fmla="*/ 265 w 144239"/>
                <a:gd name="connsiteY3" fmla="*/ 108760 h 108696"/>
                <a:gd name="connsiteX4" fmla="*/ 32149 w 144239"/>
                <a:gd name="connsiteY4" fmla="*/ 108035 h 108696"/>
                <a:gd name="connsiteX5" fmla="*/ 64034 w 144239"/>
                <a:gd name="connsiteY5" fmla="*/ 108760 h 108696"/>
                <a:gd name="connsiteX6" fmla="*/ 64034 w 144239"/>
                <a:gd name="connsiteY6" fmla="*/ 97407 h 108696"/>
                <a:gd name="connsiteX7" fmla="*/ 46573 w 144239"/>
                <a:gd name="connsiteY7" fmla="*/ 97407 h 108696"/>
                <a:gd name="connsiteX8" fmla="*/ 46573 w 144239"/>
                <a:gd name="connsiteY8" fmla="*/ 46923 h 108696"/>
                <a:gd name="connsiteX9" fmla="*/ 84278 w 144239"/>
                <a:gd name="connsiteY9" fmla="*/ 8759 h 108696"/>
                <a:gd name="connsiteX10" fmla="*/ 98196 w 144239"/>
                <a:gd name="connsiteY10" fmla="*/ 32189 h 108696"/>
                <a:gd name="connsiteX11" fmla="*/ 98196 w 144239"/>
                <a:gd name="connsiteY11" fmla="*/ 97407 h 108696"/>
                <a:gd name="connsiteX12" fmla="*/ 80735 w 144239"/>
                <a:gd name="connsiteY12" fmla="*/ 97407 h 108696"/>
                <a:gd name="connsiteX13" fmla="*/ 80735 w 144239"/>
                <a:gd name="connsiteY13" fmla="*/ 108760 h 108696"/>
                <a:gd name="connsiteX14" fmla="*/ 112620 w 144239"/>
                <a:gd name="connsiteY14" fmla="*/ 108035 h 108696"/>
                <a:gd name="connsiteX15" fmla="*/ 144504 w 144239"/>
                <a:gd name="connsiteY15" fmla="*/ 108760 h 108696"/>
                <a:gd name="connsiteX16" fmla="*/ 144504 w 144239"/>
                <a:gd name="connsiteY16" fmla="*/ 97407 h 108696"/>
                <a:gd name="connsiteX17" fmla="*/ 127043 w 144239"/>
                <a:gd name="connsiteY17" fmla="*/ 97407 h 108696"/>
                <a:gd name="connsiteX18" fmla="*/ 127043 w 144239"/>
                <a:gd name="connsiteY18" fmla="*/ 34846 h 108696"/>
                <a:gd name="connsiteX19" fmla="*/ 88074 w 144239"/>
                <a:gd name="connsiteY19" fmla="*/ 63 h 108696"/>
                <a:gd name="connsiteX20" fmla="*/ 43790 w 144239"/>
                <a:gd name="connsiteY20" fmla="*/ 26150 h 108696"/>
                <a:gd name="connsiteX21" fmla="*/ 43790 w 144239"/>
                <a:gd name="connsiteY21" fmla="*/ 63 h 108696"/>
                <a:gd name="connsiteX22" fmla="*/ 265 w 144239"/>
                <a:gd name="connsiteY22" fmla="*/ 1995 h 108696"/>
                <a:gd name="connsiteX23" fmla="*/ 265 w 144239"/>
                <a:gd name="connsiteY23" fmla="*/ 13348 h 108696"/>
                <a:gd name="connsiteX24" fmla="*/ 17725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725" y="22768"/>
                  </a:moveTo>
                  <a:lnTo>
                    <a:pt x="17725" y="97407"/>
                  </a:lnTo>
                  <a:lnTo>
                    <a:pt x="265" y="97407"/>
                  </a:lnTo>
                  <a:lnTo>
                    <a:pt x="265" y="108760"/>
                  </a:lnTo>
                  <a:cubicBezTo>
                    <a:pt x="7350" y="108518"/>
                    <a:pt x="22533" y="108035"/>
                    <a:pt x="32149" y="108035"/>
                  </a:cubicBezTo>
                  <a:cubicBezTo>
                    <a:pt x="42018" y="108035"/>
                    <a:pt x="56948" y="108518"/>
                    <a:pt x="64034" y="108760"/>
                  </a:cubicBezTo>
                  <a:lnTo>
                    <a:pt x="64034" y="97407"/>
                  </a:lnTo>
                  <a:lnTo>
                    <a:pt x="46573" y="97407"/>
                  </a:lnTo>
                  <a:lnTo>
                    <a:pt x="46573" y="46923"/>
                  </a:lnTo>
                  <a:cubicBezTo>
                    <a:pt x="46573" y="20594"/>
                    <a:pt x="68336" y="8759"/>
                    <a:pt x="84278" y="8759"/>
                  </a:cubicBezTo>
                  <a:cubicBezTo>
                    <a:pt x="92882" y="8759"/>
                    <a:pt x="98196" y="13831"/>
                    <a:pt x="98196" y="32189"/>
                  </a:cubicBezTo>
                  <a:lnTo>
                    <a:pt x="98196" y="97407"/>
                  </a:lnTo>
                  <a:lnTo>
                    <a:pt x="80735" y="97407"/>
                  </a:lnTo>
                  <a:lnTo>
                    <a:pt x="80735" y="108760"/>
                  </a:lnTo>
                  <a:cubicBezTo>
                    <a:pt x="87821" y="108518"/>
                    <a:pt x="103004" y="108035"/>
                    <a:pt x="112620" y="108035"/>
                  </a:cubicBezTo>
                  <a:cubicBezTo>
                    <a:pt x="122489" y="108035"/>
                    <a:pt x="137419" y="108518"/>
                    <a:pt x="144504" y="108760"/>
                  </a:cubicBezTo>
                  <a:lnTo>
                    <a:pt x="144504" y="97407"/>
                  </a:lnTo>
                  <a:lnTo>
                    <a:pt x="127043" y="97407"/>
                  </a:lnTo>
                  <a:lnTo>
                    <a:pt x="127043" y="34846"/>
                  </a:lnTo>
                  <a:cubicBezTo>
                    <a:pt x="127043" y="9483"/>
                    <a:pt x="113379" y="63"/>
                    <a:pt x="88074" y="63"/>
                  </a:cubicBezTo>
                  <a:cubicBezTo>
                    <a:pt x="63781" y="63"/>
                    <a:pt x="50369" y="13831"/>
                    <a:pt x="43790" y="26150"/>
                  </a:cubicBezTo>
                  <a:lnTo>
                    <a:pt x="43790" y="63"/>
                  </a:lnTo>
                  <a:lnTo>
                    <a:pt x="265" y="1995"/>
                  </a:lnTo>
                  <a:lnTo>
                    <a:pt x="265" y="13348"/>
                  </a:lnTo>
                  <a:cubicBezTo>
                    <a:pt x="15954" y="13348"/>
                    <a:pt x="17725" y="13348"/>
                    <a:pt x="17725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E5544B69-97BB-3A02-E7AE-315DED83E84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711267" y="5699852"/>
              <a:ext cx="29606" cy="72223"/>
            </a:xfrm>
            <a:custGeom>
              <a:avLst/>
              <a:gdLst>
                <a:gd name="connsiteX0" fmla="*/ 29878 w 29606"/>
                <a:gd name="connsiteY0" fmla="*/ 25425 h 72223"/>
                <a:gd name="connsiteX1" fmla="*/ 13683 w 29606"/>
                <a:gd name="connsiteY1" fmla="*/ 63 h 72223"/>
                <a:gd name="connsiteX2" fmla="*/ 271 w 29606"/>
                <a:gd name="connsiteY2" fmla="*/ 12865 h 72223"/>
                <a:gd name="connsiteX3" fmla="*/ 13683 w 29606"/>
                <a:gd name="connsiteY3" fmla="*/ 25667 h 72223"/>
                <a:gd name="connsiteX4" fmla="*/ 22540 w 29606"/>
                <a:gd name="connsiteY4" fmla="*/ 22527 h 72223"/>
                <a:gd name="connsiteX5" fmla="*/ 23805 w 29606"/>
                <a:gd name="connsiteY5" fmla="*/ 21802 h 72223"/>
                <a:gd name="connsiteX6" fmla="*/ 24311 w 29606"/>
                <a:gd name="connsiteY6" fmla="*/ 25425 h 72223"/>
                <a:gd name="connsiteX7" fmla="*/ 7104 w 29606"/>
                <a:gd name="connsiteY7" fmla="*/ 65764 h 72223"/>
                <a:gd name="connsiteX8" fmla="*/ 4320 w 29606"/>
                <a:gd name="connsiteY8" fmla="*/ 69629 h 72223"/>
                <a:gd name="connsiteX9" fmla="*/ 6851 w 29606"/>
                <a:gd name="connsiteY9" fmla="*/ 72286 h 72223"/>
                <a:gd name="connsiteX10" fmla="*/ 29878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878" y="25425"/>
                  </a:moveTo>
                  <a:cubicBezTo>
                    <a:pt x="29878" y="9483"/>
                    <a:pt x="23552" y="63"/>
                    <a:pt x="13683" y="63"/>
                  </a:cubicBezTo>
                  <a:cubicBezTo>
                    <a:pt x="5332" y="63"/>
                    <a:pt x="271" y="6101"/>
                    <a:pt x="271" y="12865"/>
                  </a:cubicBezTo>
                  <a:cubicBezTo>
                    <a:pt x="271" y="19387"/>
                    <a:pt x="5332" y="25667"/>
                    <a:pt x="13683" y="25667"/>
                  </a:cubicBezTo>
                  <a:cubicBezTo>
                    <a:pt x="16720" y="25667"/>
                    <a:pt x="20009" y="24701"/>
                    <a:pt x="22540" y="22527"/>
                  </a:cubicBezTo>
                  <a:cubicBezTo>
                    <a:pt x="23299" y="22044"/>
                    <a:pt x="23552" y="21802"/>
                    <a:pt x="23805" y="21802"/>
                  </a:cubicBezTo>
                  <a:cubicBezTo>
                    <a:pt x="24058" y="21802"/>
                    <a:pt x="24311" y="22044"/>
                    <a:pt x="24311" y="25425"/>
                  </a:cubicBezTo>
                  <a:cubicBezTo>
                    <a:pt x="24311" y="43300"/>
                    <a:pt x="15454" y="57793"/>
                    <a:pt x="7104" y="65764"/>
                  </a:cubicBezTo>
                  <a:cubicBezTo>
                    <a:pt x="4320" y="68421"/>
                    <a:pt x="4320" y="68904"/>
                    <a:pt x="4320" y="69629"/>
                  </a:cubicBezTo>
                  <a:cubicBezTo>
                    <a:pt x="4320" y="71320"/>
                    <a:pt x="5585" y="72286"/>
                    <a:pt x="6851" y="72286"/>
                  </a:cubicBezTo>
                  <a:cubicBezTo>
                    <a:pt x="9634" y="72286"/>
                    <a:pt x="29878" y="53687"/>
                    <a:pt x="29878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C682F5F4-9D87-DE00-01C1-90C0D7CA834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812599" y="5555165"/>
              <a:ext cx="104510" cy="172948"/>
            </a:xfrm>
            <a:custGeom>
              <a:avLst/>
              <a:gdLst>
                <a:gd name="connsiteX0" fmla="*/ 104786 w 104510"/>
                <a:gd name="connsiteY0" fmla="*/ 49580 h 172948"/>
                <a:gd name="connsiteX1" fmla="*/ 74420 w 104510"/>
                <a:gd name="connsiteY1" fmla="*/ 63 h 172948"/>
                <a:gd name="connsiteX2" fmla="*/ 276 w 104510"/>
                <a:gd name="connsiteY2" fmla="*/ 123494 h 172948"/>
                <a:gd name="connsiteX3" fmla="*/ 30642 w 104510"/>
                <a:gd name="connsiteY3" fmla="*/ 173012 h 172948"/>
                <a:gd name="connsiteX4" fmla="*/ 104786 w 104510"/>
                <a:gd name="connsiteY4" fmla="*/ 49580 h 172948"/>
                <a:gd name="connsiteX5" fmla="*/ 27099 w 104510"/>
                <a:gd name="connsiteY5" fmla="*/ 82672 h 172948"/>
                <a:gd name="connsiteX6" fmla="*/ 46584 w 104510"/>
                <a:gd name="connsiteY6" fmla="*/ 30739 h 172948"/>
                <a:gd name="connsiteX7" fmla="*/ 74167 w 104510"/>
                <a:gd name="connsiteY7" fmla="*/ 5377 h 172948"/>
                <a:gd name="connsiteX8" fmla="*/ 88084 w 104510"/>
                <a:gd name="connsiteY8" fmla="*/ 34604 h 172948"/>
                <a:gd name="connsiteX9" fmla="*/ 79987 w 104510"/>
                <a:gd name="connsiteY9" fmla="*/ 82672 h 172948"/>
                <a:gd name="connsiteX10" fmla="*/ 27099 w 104510"/>
                <a:gd name="connsiteY10" fmla="*/ 82672 h 172948"/>
                <a:gd name="connsiteX11" fmla="*/ 77709 w 104510"/>
                <a:gd name="connsiteY11" fmla="*/ 90402 h 172948"/>
                <a:gd name="connsiteX12" fmla="*/ 59996 w 104510"/>
                <a:gd name="connsiteY12" fmla="*/ 139436 h 172948"/>
                <a:gd name="connsiteX13" fmla="*/ 30642 w 104510"/>
                <a:gd name="connsiteY13" fmla="*/ 167698 h 172948"/>
                <a:gd name="connsiteX14" fmla="*/ 16977 w 104510"/>
                <a:gd name="connsiteY14" fmla="*/ 138229 h 172948"/>
                <a:gd name="connsiteX15" fmla="*/ 25075 w 104510"/>
                <a:gd name="connsiteY15" fmla="*/ 90402 h 172948"/>
                <a:gd name="connsiteX16" fmla="*/ 77709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786" y="49580"/>
                  </a:moveTo>
                  <a:cubicBezTo>
                    <a:pt x="104786" y="33638"/>
                    <a:pt x="100231" y="63"/>
                    <a:pt x="74420" y="63"/>
                  </a:cubicBezTo>
                  <a:cubicBezTo>
                    <a:pt x="39246" y="63"/>
                    <a:pt x="276" y="68179"/>
                    <a:pt x="276" y="123494"/>
                  </a:cubicBezTo>
                  <a:cubicBezTo>
                    <a:pt x="276" y="146200"/>
                    <a:pt x="7614" y="173012"/>
                    <a:pt x="30642" y="173012"/>
                  </a:cubicBezTo>
                  <a:cubicBezTo>
                    <a:pt x="66322" y="173012"/>
                    <a:pt x="104786" y="103687"/>
                    <a:pt x="104786" y="49580"/>
                  </a:cubicBezTo>
                  <a:close/>
                  <a:moveTo>
                    <a:pt x="27099" y="82672"/>
                  </a:moveTo>
                  <a:cubicBezTo>
                    <a:pt x="31401" y="67213"/>
                    <a:pt x="36462" y="47889"/>
                    <a:pt x="46584" y="30739"/>
                  </a:cubicBezTo>
                  <a:cubicBezTo>
                    <a:pt x="53416" y="18904"/>
                    <a:pt x="62779" y="5377"/>
                    <a:pt x="74167" y="5377"/>
                  </a:cubicBezTo>
                  <a:cubicBezTo>
                    <a:pt x="86566" y="5377"/>
                    <a:pt x="88084" y="20836"/>
                    <a:pt x="88084" y="34604"/>
                  </a:cubicBezTo>
                  <a:cubicBezTo>
                    <a:pt x="88084" y="46440"/>
                    <a:pt x="86060" y="58759"/>
                    <a:pt x="79987" y="82672"/>
                  </a:cubicBezTo>
                  <a:lnTo>
                    <a:pt x="27099" y="82672"/>
                  </a:lnTo>
                  <a:close/>
                  <a:moveTo>
                    <a:pt x="77709" y="90402"/>
                  </a:moveTo>
                  <a:cubicBezTo>
                    <a:pt x="74926" y="101513"/>
                    <a:pt x="69612" y="122045"/>
                    <a:pt x="59996" y="139436"/>
                  </a:cubicBezTo>
                  <a:cubicBezTo>
                    <a:pt x="51139" y="155862"/>
                    <a:pt x="41523" y="167698"/>
                    <a:pt x="30642" y="167698"/>
                  </a:cubicBezTo>
                  <a:cubicBezTo>
                    <a:pt x="22291" y="167698"/>
                    <a:pt x="16977" y="160693"/>
                    <a:pt x="16977" y="138229"/>
                  </a:cubicBezTo>
                  <a:cubicBezTo>
                    <a:pt x="16977" y="128084"/>
                    <a:pt x="18495" y="114074"/>
                    <a:pt x="25075" y="90402"/>
                  </a:cubicBezTo>
                  <a:lnTo>
                    <a:pt x="77709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F11F4366-7A40-BC17-7F6D-939B5C51523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942217" y="5544295"/>
              <a:ext cx="58707" cy="241548"/>
            </a:xfrm>
            <a:custGeom>
              <a:avLst/>
              <a:gdLst>
                <a:gd name="connsiteX0" fmla="*/ 58989 w 58707"/>
                <a:gd name="connsiteY0" fmla="*/ 120837 h 241548"/>
                <a:gd name="connsiteX1" fmla="*/ 42287 w 58707"/>
                <a:gd name="connsiteY1" fmla="*/ 45474 h 241548"/>
                <a:gd name="connsiteX2" fmla="*/ 2811 w 58707"/>
                <a:gd name="connsiteY2" fmla="*/ 63 h 241548"/>
                <a:gd name="connsiteX3" fmla="*/ 281 w 58707"/>
                <a:gd name="connsiteY3" fmla="*/ 2478 h 241548"/>
                <a:gd name="connsiteX4" fmla="*/ 5089 w 58707"/>
                <a:gd name="connsiteY4" fmla="*/ 8034 h 241548"/>
                <a:gd name="connsiteX5" fmla="*/ 44312 w 58707"/>
                <a:gd name="connsiteY5" fmla="*/ 120837 h 241548"/>
                <a:gd name="connsiteX6" fmla="*/ 3570 w 58707"/>
                <a:gd name="connsiteY6" fmla="*/ 235090 h 241548"/>
                <a:gd name="connsiteX7" fmla="*/ 281 w 58707"/>
                <a:gd name="connsiteY7" fmla="*/ 239196 h 241548"/>
                <a:gd name="connsiteX8" fmla="*/ 2811 w 58707"/>
                <a:gd name="connsiteY8" fmla="*/ 241612 h 241548"/>
                <a:gd name="connsiteX9" fmla="*/ 43046 w 58707"/>
                <a:gd name="connsiteY9" fmla="*/ 194510 h 241548"/>
                <a:gd name="connsiteX10" fmla="*/ 58989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89" y="120837"/>
                  </a:moveTo>
                  <a:cubicBezTo>
                    <a:pt x="58989" y="101996"/>
                    <a:pt x="56205" y="72769"/>
                    <a:pt x="42287" y="45474"/>
                  </a:cubicBezTo>
                  <a:cubicBezTo>
                    <a:pt x="27104" y="15763"/>
                    <a:pt x="5342" y="63"/>
                    <a:pt x="2811" y="63"/>
                  </a:cubicBezTo>
                  <a:cubicBezTo>
                    <a:pt x="1293" y="63"/>
                    <a:pt x="281" y="1029"/>
                    <a:pt x="281" y="2478"/>
                  </a:cubicBezTo>
                  <a:cubicBezTo>
                    <a:pt x="281" y="3203"/>
                    <a:pt x="281" y="3686"/>
                    <a:pt x="5089" y="8034"/>
                  </a:cubicBezTo>
                  <a:cubicBezTo>
                    <a:pt x="29888" y="31947"/>
                    <a:pt x="44312" y="70353"/>
                    <a:pt x="44312" y="120837"/>
                  </a:cubicBezTo>
                  <a:cubicBezTo>
                    <a:pt x="44312" y="162142"/>
                    <a:pt x="34949" y="204655"/>
                    <a:pt x="3570" y="235090"/>
                  </a:cubicBezTo>
                  <a:cubicBezTo>
                    <a:pt x="281" y="237988"/>
                    <a:pt x="281" y="238471"/>
                    <a:pt x="281" y="239196"/>
                  </a:cubicBezTo>
                  <a:cubicBezTo>
                    <a:pt x="281" y="240645"/>
                    <a:pt x="1293" y="241612"/>
                    <a:pt x="2811" y="241612"/>
                  </a:cubicBezTo>
                  <a:cubicBezTo>
                    <a:pt x="5342" y="241612"/>
                    <a:pt x="28116" y="225186"/>
                    <a:pt x="43046" y="194510"/>
                  </a:cubicBezTo>
                  <a:cubicBezTo>
                    <a:pt x="55952" y="167939"/>
                    <a:pt x="58989" y="141127"/>
                    <a:pt x="58989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3395B03E-AF1C-067D-B914-134E9CA3BB2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036325" y="5559754"/>
              <a:ext cx="255834" cy="165702"/>
            </a:xfrm>
            <a:custGeom>
              <a:avLst/>
              <a:gdLst>
                <a:gd name="connsiteX0" fmla="*/ 128328 w 255834"/>
                <a:gd name="connsiteY0" fmla="*/ 133881 h 165702"/>
                <a:gd name="connsiteX1" fmla="*/ 67596 w 255834"/>
                <a:gd name="connsiteY1" fmla="*/ 6101 h 165702"/>
                <a:gd name="connsiteX2" fmla="*/ 56462 w 255834"/>
                <a:gd name="connsiteY2" fmla="*/ 63 h 165702"/>
                <a:gd name="connsiteX3" fmla="*/ 285 w 255834"/>
                <a:gd name="connsiteY3" fmla="*/ 63 h 165702"/>
                <a:gd name="connsiteX4" fmla="*/ 285 w 255834"/>
                <a:gd name="connsiteY4" fmla="*/ 11416 h 165702"/>
                <a:gd name="connsiteX5" fmla="*/ 27614 w 255834"/>
                <a:gd name="connsiteY5" fmla="*/ 11416 h 165702"/>
                <a:gd name="connsiteX6" fmla="*/ 27614 w 255834"/>
                <a:gd name="connsiteY6" fmla="*/ 147407 h 165702"/>
                <a:gd name="connsiteX7" fmla="*/ 20276 w 255834"/>
                <a:gd name="connsiteY7" fmla="*/ 153688 h 165702"/>
                <a:gd name="connsiteX8" fmla="*/ 6611 w 255834"/>
                <a:gd name="connsiteY8" fmla="*/ 154412 h 165702"/>
                <a:gd name="connsiteX9" fmla="*/ 285 w 255834"/>
                <a:gd name="connsiteY9" fmla="*/ 154412 h 165702"/>
                <a:gd name="connsiteX10" fmla="*/ 285 w 255834"/>
                <a:gd name="connsiteY10" fmla="*/ 165765 h 165702"/>
                <a:gd name="connsiteX11" fmla="*/ 34193 w 255834"/>
                <a:gd name="connsiteY11" fmla="*/ 165041 h 165702"/>
                <a:gd name="connsiteX12" fmla="*/ 68355 w 255834"/>
                <a:gd name="connsiteY12" fmla="*/ 165765 h 165702"/>
                <a:gd name="connsiteX13" fmla="*/ 68355 w 255834"/>
                <a:gd name="connsiteY13" fmla="*/ 154412 h 165702"/>
                <a:gd name="connsiteX14" fmla="*/ 62029 w 255834"/>
                <a:gd name="connsiteY14" fmla="*/ 154412 h 165702"/>
                <a:gd name="connsiteX15" fmla="*/ 48617 w 255834"/>
                <a:gd name="connsiteY15" fmla="*/ 153688 h 165702"/>
                <a:gd name="connsiteX16" fmla="*/ 41026 w 255834"/>
                <a:gd name="connsiteY16" fmla="*/ 147407 h 165702"/>
                <a:gd name="connsiteX17" fmla="*/ 41026 w 255834"/>
                <a:gd name="connsiteY17" fmla="*/ 14556 h 165702"/>
                <a:gd name="connsiteX18" fmla="*/ 41279 w 255834"/>
                <a:gd name="connsiteY18" fmla="*/ 14556 h 165702"/>
                <a:gd name="connsiteX19" fmla="*/ 110109 w 255834"/>
                <a:gd name="connsiteY19" fmla="*/ 159726 h 165702"/>
                <a:gd name="connsiteX20" fmla="*/ 118206 w 255834"/>
                <a:gd name="connsiteY20" fmla="*/ 165765 h 165702"/>
                <a:gd name="connsiteX21" fmla="*/ 126304 w 255834"/>
                <a:gd name="connsiteY21" fmla="*/ 159968 h 165702"/>
                <a:gd name="connsiteX22" fmla="*/ 196905 w 255834"/>
                <a:gd name="connsiteY22" fmla="*/ 11416 h 165702"/>
                <a:gd name="connsiteX23" fmla="*/ 197158 w 255834"/>
                <a:gd name="connsiteY23" fmla="*/ 11416 h 165702"/>
                <a:gd name="connsiteX24" fmla="*/ 197158 w 255834"/>
                <a:gd name="connsiteY24" fmla="*/ 154412 h 165702"/>
                <a:gd name="connsiteX25" fmla="*/ 169829 w 255834"/>
                <a:gd name="connsiteY25" fmla="*/ 154412 h 165702"/>
                <a:gd name="connsiteX26" fmla="*/ 169829 w 255834"/>
                <a:gd name="connsiteY26" fmla="*/ 165765 h 165702"/>
                <a:gd name="connsiteX27" fmla="*/ 212847 w 255834"/>
                <a:gd name="connsiteY27" fmla="*/ 165041 h 165702"/>
                <a:gd name="connsiteX28" fmla="*/ 256119 w 255834"/>
                <a:gd name="connsiteY28" fmla="*/ 165765 h 165702"/>
                <a:gd name="connsiteX29" fmla="*/ 256119 w 255834"/>
                <a:gd name="connsiteY29" fmla="*/ 154412 h 165702"/>
                <a:gd name="connsiteX30" fmla="*/ 228790 w 255834"/>
                <a:gd name="connsiteY30" fmla="*/ 154412 h 165702"/>
                <a:gd name="connsiteX31" fmla="*/ 228790 w 255834"/>
                <a:gd name="connsiteY31" fmla="*/ 11416 h 165702"/>
                <a:gd name="connsiteX32" fmla="*/ 256119 w 255834"/>
                <a:gd name="connsiteY32" fmla="*/ 11416 h 165702"/>
                <a:gd name="connsiteX33" fmla="*/ 256119 w 255834"/>
                <a:gd name="connsiteY33" fmla="*/ 63 h 165702"/>
                <a:gd name="connsiteX34" fmla="*/ 200195 w 255834"/>
                <a:gd name="connsiteY34" fmla="*/ 63 h 165702"/>
                <a:gd name="connsiteX35" fmla="*/ 189061 w 255834"/>
                <a:gd name="connsiteY35" fmla="*/ 6101 h 165702"/>
                <a:gd name="connsiteX36" fmla="*/ 128328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328" y="133881"/>
                  </a:moveTo>
                  <a:lnTo>
                    <a:pt x="67596" y="6101"/>
                  </a:lnTo>
                  <a:cubicBezTo>
                    <a:pt x="64813" y="63"/>
                    <a:pt x="62029" y="63"/>
                    <a:pt x="56462" y="63"/>
                  </a:cubicBezTo>
                  <a:lnTo>
                    <a:pt x="285" y="63"/>
                  </a:lnTo>
                  <a:lnTo>
                    <a:pt x="285" y="11416"/>
                  </a:lnTo>
                  <a:lnTo>
                    <a:pt x="27614" y="11416"/>
                  </a:lnTo>
                  <a:lnTo>
                    <a:pt x="27614" y="147407"/>
                  </a:lnTo>
                  <a:cubicBezTo>
                    <a:pt x="27614" y="152722"/>
                    <a:pt x="27361" y="152963"/>
                    <a:pt x="20276" y="153688"/>
                  </a:cubicBezTo>
                  <a:cubicBezTo>
                    <a:pt x="14202" y="154412"/>
                    <a:pt x="13696" y="154412"/>
                    <a:pt x="6611" y="154412"/>
                  </a:cubicBezTo>
                  <a:lnTo>
                    <a:pt x="285" y="154412"/>
                  </a:lnTo>
                  <a:lnTo>
                    <a:pt x="285" y="165765"/>
                  </a:lnTo>
                  <a:cubicBezTo>
                    <a:pt x="9901" y="165041"/>
                    <a:pt x="24324" y="165041"/>
                    <a:pt x="34193" y="165041"/>
                  </a:cubicBezTo>
                  <a:cubicBezTo>
                    <a:pt x="44822" y="165041"/>
                    <a:pt x="57980" y="165041"/>
                    <a:pt x="68355" y="165765"/>
                  </a:cubicBezTo>
                  <a:lnTo>
                    <a:pt x="68355" y="154412"/>
                  </a:lnTo>
                  <a:lnTo>
                    <a:pt x="62029" y="154412"/>
                  </a:lnTo>
                  <a:cubicBezTo>
                    <a:pt x="57474" y="154412"/>
                    <a:pt x="53172" y="154171"/>
                    <a:pt x="48617" y="153688"/>
                  </a:cubicBezTo>
                  <a:cubicBezTo>
                    <a:pt x="41279" y="152963"/>
                    <a:pt x="41026" y="152722"/>
                    <a:pt x="41026" y="147407"/>
                  </a:cubicBezTo>
                  <a:lnTo>
                    <a:pt x="41026" y="14556"/>
                  </a:lnTo>
                  <a:lnTo>
                    <a:pt x="41279" y="14556"/>
                  </a:lnTo>
                  <a:lnTo>
                    <a:pt x="110109" y="159726"/>
                  </a:lnTo>
                  <a:cubicBezTo>
                    <a:pt x="112386" y="164557"/>
                    <a:pt x="115423" y="165765"/>
                    <a:pt x="118206" y="165765"/>
                  </a:cubicBezTo>
                  <a:cubicBezTo>
                    <a:pt x="123267" y="165765"/>
                    <a:pt x="125292" y="162142"/>
                    <a:pt x="126304" y="159968"/>
                  </a:cubicBezTo>
                  <a:lnTo>
                    <a:pt x="196905" y="11416"/>
                  </a:lnTo>
                  <a:lnTo>
                    <a:pt x="197158" y="11416"/>
                  </a:lnTo>
                  <a:lnTo>
                    <a:pt x="197158" y="154412"/>
                  </a:lnTo>
                  <a:lnTo>
                    <a:pt x="169829" y="154412"/>
                  </a:lnTo>
                  <a:lnTo>
                    <a:pt x="169829" y="165765"/>
                  </a:lnTo>
                  <a:cubicBezTo>
                    <a:pt x="178939" y="165041"/>
                    <a:pt x="202472" y="165041"/>
                    <a:pt x="212847" y="165041"/>
                  </a:cubicBezTo>
                  <a:cubicBezTo>
                    <a:pt x="223222" y="165041"/>
                    <a:pt x="247009" y="165041"/>
                    <a:pt x="256119" y="165765"/>
                  </a:cubicBezTo>
                  <a:lnTo>
                    <a:pt x="256119" y="154412"/>
                  </a:lnTo>
                  <a:lnTo>
                    <a:pt x="228790" y="154412"/>
                  </a:lnTo>
                  <a:lnTo>
                    <a:pt x="228790" y="11416"/>
                  </a:lnTo>
                  <a:lnTo>
                    <a:pt x="256119" y="11416"/>
                  </a:lnTo>
                  <a:lnTo>
                    <a:pt x="256119" y="63"/>
                  </a:lnTo>
                  <a:lnTo>
                    <a:pt x="200195" y="63"/>
                  </a:lnTo>
                  <a:cubicBezTo>
                    <a:pt x="194628" y="63"/>
                    <a:pt x="191844" y="63"/>
                    <a:pt x="189061" y="6101"/>
                  </a:cubicBezTo>
                  <a:lnTo>
                    <a:pt x="128328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655068FD-9EA7-6CE9-D2B1-E4F44C35827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321756" y="5525529"/>
              <a:ext cx="64477" cy="112271"/>
            </a:xfrm>
            <a:custGeom>
              <a:avLst/>
              <a:gdLst>
                <a:gd name="connsiteX0" fmla="*/ 40328 w 64477"/>
                <a:gd name="connsiteY0" fmla="*/ 4794 h 112271"/>
                <a:gd name="connsiteX1" fmla="*/ 35014 w 64477"/>
                <a:gd name="connsiteY1" fmla="*/ 59 h 112271"/>
                <a:gd name="connsiteX2" fmla="*/ 295 w 64477"/>
                <a:gd name="connsiteY2" fmla="*/ 10881 h 112271"/>
                <a:gd name="connsiteX3" fmla="*/ 295 w 64477"/>
                <a:gd name="connsiteY3" fmla="*/ 16968 h 112271"/>
                <a:gd name="connsiteX4" fmla="*/ 25980 w 64477"/>
                <a:gd name="connsiteY4" fmla="*/ 12233 h 112271"/>
                <a:gd name="connsiteX5" fmla="*/ 25980 w 64477"/>
                <a:gd name="connsiteY5" fmla="*/ 98466 h 112271"/>
                <a:gd name="connsiteX6" fmla="*/ 8267 w 64477"/>
                <a:gd name="connsiteY6" fmla="*/ 106244 h 112271"/>
                <a:gd name="connsiteX7" fmla="*/ 1535 w 64477"/>
                <a:gd name="connsiteY7" fmla="*/ 106244 h 112271"/>
                <a:gd name="connsiteX8" fmla="*/ 1535 w 64477"/>
                <a:gd name="connsiteY8" fmla="*/ 112331 h 112271"/>
                <a:gd name="connsiteX9" fmla="*/ 33066 w 64477"/>
                <a:gd name="connsiteY9" fmla="*/ 111655 h 112271"/>
                <a:gd name="connsiteX10" fmla="*/ 64773 w 64477"/>
                <a:gd name="connsiteY10" fmla="*/ 112331 h 112271"/>
                <a:gd name="connsiteX11" fmla="*/ 64773 w 64477"/>
                <a:gd name="connsiteY11" fmla="*/ 106244 h 112271"/>
                <a:gd name="connsiteX12" fmla="*/ 58042 w 64477"/>
                <a:gd name="connsiteY12" fmla="*/ 106244 h 112271"/>
                <a:gd name="connsiteX13" fmla="*/ 40328 w 64477"/>
                <a:gd name="connsiteY13" fmla="*/ 98466 h 112271"/>
                <a:gd name="connsiteX14" fmla="*/ 40328 w 64477"/>
                <a:gd name="connsiteY14" fmla="*/ 4794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2271">
                  <a:moveTo>
                    <a:pt x="40328" y="4794"/>
                  </a:moveTo>
                  <a:cubicBezTo>
                    <a:pt x="40328" y="228"/>
                    <a:pt x="39974" y="59"/>
                    <a:pt x="35014" y="59"/>
                  </a:cubicBezTo>
                  <a:cubicBezTo>
                    <a:pt x="23677" y="10711"/>
                    <a:pt x="7558" y="10881"/>
                    <a:pt x="295" y="10881"/>
                  </a:cubicBezTo>
                  <a:lnTo>
                    <a:pt x="295" y="16968"/>
                  </a:lnTo>
                  <a:cubicBezTo>
                    <a:pt x="4547" y="16968"/>
                    <a:pt x="16238" y="16968"/>
                    <a:pt x="25980" y="12233"/>
                  </a:cubicBezTo>
                  <a:lnTo>
                    <a:pt x="25980" y="98466"/>
                  </a:lnTo>
                  <a:cubicBezTo>
                    <a:pt x="25980" y="104046"/>
                    <a:pt x="25980" y="106244"/>
                    <a:pt x="8267" y="106244"/>
                  </a:cubicBezTo>
                  <a:lnTo>
                    <a:pt x="1535" y="106244"/>
                  </a:lnTo>
                  <a:lnTo>
                    <a:pt x="1535" y="112331"/>
                  </a:lnTo>
                  <a:cubicBezTo>
                    <a:pt x="4724" y="112162"/>
                    <a:pt x="26512" y="111655"/>
                    <a:pt x="33066" y="111655"/>
                  </a:cubicBezTo>
                  <a:cubicBezTo>
                    <a:pt x="38557" y="111655"/>
                    <a:pt x="60876" y="112162"/>
                    <a:pt x="64773" y="112331"/>
                  </a:cubicBezTo>
                  <a:lnTo>
                    <a:pt x="64773" y="106244"/>
                  </a:lnTo>
                  <a:lnTo>
                    <a:pt x="58042" y="106244"/>
                  </a:lnTo>
                  <a:cubicBezTo>
                    <a:pt x="40328" y="106244"/>
                    <a:pt x="40328" y="104046"/>
                    <a:pt x="40328" y="98466"/>
                  </a:cubicBezTo>
                  <a:lnTo>
                    <a:pt x="40328" y="479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A9C7AA42-82EC-332D-B5C1-8750224C83D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437733" y="5699852"/>
              <a:ext cx="29606" cy="72223"/>
            </a:xfrm>
            <a:custGeom>
              <a:avLst/>
              <a:gdLst>
                <a:gd name="connsiteX0" fmla="*/ 29907 w 29606"/>
                <a:gd name="connsiteY0" fmla="*/ 25425 h 72223"/>
                <a:gd name="connsiteX1" fmla="*/ 13712 w 29606"/>
                <a:gd name="connsiteY1" fmla="*/ 63 h 72223"/>
                <a:gd name="connsiteX2" fmla="*/ 300 w 29606"/>
                <a:gd name="connsiteY2" fmla="*/ 12865 h 72223"/>
                <a:gd name="connsiteX3" fmla="*/ 13712 w 29606"/>
                <a:gd name="connsiteY3" fmla="*/ 25667 h 72223"/>
                <a:gd name="connsiteX4" fmla="*/ 22568 w 29606"/>
                <a:gd name="connsiteY4" fmla="*/ 22527 h 72223"/>
                <a:gd name="connsiteX5" fmla="*/ 23834 w 29606"/>
                <a:gd name="connsiteY5" fmla="*/ 21802 h 72223"/>
                <a:gd name="connsiteX6" fmla="*/ 24340 w 29606"/>
                <a:gd name="connsiteY6" fmla="*/ 25425 h 72223"/>
                <a:gd name="connsiteX7" fmla="*/ 7132 w 29606"/>
                <a:gd name="connsiteY7" fmla="*/ 65764 h 72223"/>
                <a:gd name="connsiteX8" fmla="*/ 4349 w 29606"/>
                <a:gd name="connsiteY8" fmla="*/ 69629 h 72223"/>
                <a:gd name="connsiteX9" fmla="*/ 6879 w 29606"/>
                <a:gd name="connsiteY9" fmla="*/ 72286 h 72223"/>
                <a:gd name="connsiteX10" fmla="*/ 2990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907" y="25425"/>
                  </a:moveTo>
                  <a:cubicBezTo>
                    <a:pt x="29907" y="9483"/>
                    <a:pt x="23581" y="63"/>
                    <a:pt x="13712" y="63"/>
                  </a:cubicBezTo>
                  <a:cubicBezTo>
                    <a:pt x="5361" y="63"/>
                    <a:pt x="300" y="6101"/>
                    <a:pt x="300" y="12865"/>
                  </a:cubicBezTo>
                  <a:cubicBezTo>
                    <a:pt x="300" y="19387"/>
                    <a:pt x="5361" y="25667"/>
                    <a:pt x="13712" y="25667"/>
                  </a:cubicBezTo>
                  <a:cubicBezTo>
                    <a:pt x="16748" y="25667"/>
                    <a:pt x="20038" y="24701"/>
                    <a:pt x="22568" y="22527"/>
                  </a:cubicBezTo>
                  <a:cubicBezTo>
                    <a:pt x="23328" y="22044"/>
                    <a:pt x="23581" y="21802"/>
                    <a:pt x="23834" y="21802"/>
                  </a:cubicBezTo>
                  <a:cubicBezTo>
                    <a:pt x="24087" y="21802"/>
                    <a:pt x="24340" y="22044"/>
                    <a:pt x="24340" y="25425"/>
                  </a:cubicBezTo>
                  <a:cubicBezTo>
                    <a:pt x="24340" y="43300"/>
                    <a:pt x="15483" y="57793"/>
                    <a:pt x="7132" y="65764"/>
                  </a:cubicBezTo>
                  <a:cubicBezTo>
                    <a:pt x="4349" y="68421"/>
                    <a:pt x="4349" y="68904"/>
                    <a:pt x="4349" y="69629"/>
                  </a:cubicBezTo>
                  <a:cubicBezTo>
                    <a:pt x="4349" y="71320"/>
                    <a:pt x="5614" y="72286"/>
                    <a:pt x="6879" y="72286"/>
                  </a:cubicBezTo>
                  <a:cubicBezTo>
                    <a:pt x="9663" y="72286"/>
                    <a:pt x="29907" y="53687"/>
                    <a:pt x="29907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65461833-A0E7-9C7D-C60B-82D93B83C86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538812" y="5560479"/>
              <a:ext cx="180678" cy="170291"/>
            </a:xfrm>
            <a:custGeom>
              <a:avLst/>
              <a:gdLst>
                <a:gd name="connsiteX0" fmla="*/ 84823 w 180678"/>
                <a:gd name="connsiteY0" fmla="*/ 16730 h 170291"/>
                <a:gd name="connsiteX1" fmla="*/ 91909 w 180678"/>
                <a:gd name="connsiteY1" fmla="*/ 7792 h 170291"/>
                <a:gd name="connsiteX2" fmla="*/ 107345 w 180678"/>
                <a:gd name="connsiteY2" fmla="*/ 7551 h 170291"/>
                <a:gd name="connsiteX3" fmla="*/ 153400 w 180678"/>
                <a:gd name="connsiteY3" fmla="*/ 31464 h 170291"/>
                <a:gd name="connsiteX4" fmla="*/ 139482 w 180678"/>
                <a:gd name="connsiteY4" fmla="*/ 65764 h 170291"/>
                <a:gd name="connsiteX5" fmla="*/ 96717 w 180678"/>
                <a:gd name="connsiteY5" fmla="*/ 79774 h 170291"/>
                <a:gd name="connsiteX6" fmla="*/ 68375 w 180678"/>
                <a:gd name="connsiteY6" fmla="*/ 79774 h 170291"/>
                <a:gd name="connsiteX7" fmla="*/ 84823 w 180678"/>
                <a:gd name="connsiteY7" fmla="*/ 16730 h 170291"/>
                <a:gd name="connsiteX8" fmla="*/ 121263 w 180678"/>
                <a:gd name="connsiteY8" fmla="*/ 82914 h 170291"/>
                <a:gd name="connsiteX9" fmla="*/ 176934 w 180678"/>
                <a:gd name="connsiteY9" fmla="*/ 36295 h 170291"/>
                <a:gd name="connsiteX10" fmla="*/ 121010 w 180678"/>
                <a:gd name="connsiteY10" fmla="*/ 63 h 170291"/>
                <a:gd name="connsiteX11" fmla="*/ 48890 w 180678"/>
                <a:gd name="connsiteY11" fmla="*/ 63 h 170291"/>
                <a:gd name="connsiteX12" fmla="*/ 41552 w 180678"/>
                <a:gd name="connsiteY12" fmla="*/ 4894 h 170291"/>
                <a:gd name="connsiteX13" fmla="*/ 48637 w 180678"/>
                <a:gd name="connsiteY13" fmla="*/ 7551 h 170291"/>
                <a:gd name="connsiteX14" fmla="*/ 58253 w 180678"/>
                <a:gd name="connsiteY14" fmla="*/ 8034 h 170291"/>
                <a:gd name="connsiteX15" fmla="*/ 65085 w 180678"/>
                <a:gd name="connsiteY15" fmla="*/ 11899 h 170291"/>
                <a:gd name="connsiteX16" fmla="*/ 64073 w 180678"/>
                <a:gd name="connsiteY16" fmla="*/ 16488 h 170291"/>
                <a:gd name="connsiteX17" fmla="*/ 30164 w 180678"/>
                <a:gd name="connsiteY17" fmla="*/ 146200 h 170291"/>
                <a:gd name="connsiteX18" fmla="*/ 7137 w 180678"/>
                <a:gd name="connsiteY18" fmla="*/ 157553 h 170291"/>
                <a:gd name="connsiteX19" fmla="*/ 304 w 180678"/>
                <a:gd name="connsiteY19" fmla="*/ 162384 h 170291"/>
                <a:gd name="connsiteX20" fmla="*/ 3847 w 180678"/>
                <a:gd name="connsiteY20" fmla="*/ 165041 h 170291"/>
                <a:gd name="connsiteX21" fmla="*/ 35732 w 180678"/>
                <a:gd name="connsiteY21" fmla="*/ 164316 h 170291"/>
                <a:gd name="connsiteX22" fmla="*/ 67869 w 180678"/>
                <a:gd name="connsiteY22" fmla="*/ 165041 h 170291"/>
                <a:gd name="connsiteX23" fmla="*/ 72930 w 180678"/>
                <a:gd name="connsiteY23" fmla="*/ 160210 h 170291"/>
                <a:gd name="connsiteX24" fmla="*/ 65845 w 180678"/>
                <a:gd name="connsiteY24" fmla="*/ 157553 h 170291"/>
                <a:gd name="connsiteX25" fmla="*/ 49396 w 180678"/>
                <a:gd name="connsiteY25" fmla="*/ 153205 h 170291"/>
                <a:gd name="connsiteX26" fmla="*/ 50155 w 180678"/>
                <a:gd name="connsiteY26" fmla="*/ 149098 h 170291"/>
                <a:gd name="connsiteX27" fmla="*/ 66857 w 180678"/>
                <a:gd name="connsiteY27" fmla="*/ 85088 h 170291"/>
                <a:gd name="connsiteX28" fmla="*/ 96970 w 180678"/>
                <a:gd name="connsiteY28" fmla="*/ 85088 h 170291"/>
                <a:gd name="connsiteX29" fmla="*/ 124552 w 180678"/>
                <a:gd name="connsiteY29" fmla="*/ 107069 h 170291"/>
                <a:gd name="connsiteX30" fmla="*/ 121010 w 180678"/>
                <a:gd name="connsiteY30" fmla="*/ 123736 h 170291"/>
                <a:gd name="connsiteX31" fmla="*/ 116961 w 180678"/>
                <a:gd name="connsiteY31" fmla="*/ 144267 h 170291"/>
                <a:gd name="connsiteX32" fmla="*/ 150617 w 180678"/>
                <a:gd name="connsiteY32" fmla="*/ 170355 h 170291"/>
                <a:gd name="connsiteX33" fmla="*/ 180983 w 180678"/>
                <a:gd name="connsiteY33" fmla="*/ 142577 h 170291"/>
                <a:gd name="connsiteX34" fmla="*/ 177946 w 180678"/>
                <a:gd name="connsiteY34" fmla="*/ 139678 h 170291"/>
                <a:gd name="connsiteX35" fmla="*/ 174656 w 180678"/>
                <a:gd name="connsiteY35" fmla="*/ 143060 h 170291"/>
                <a:gd name="connsiteX36" fmla="*/ 151629 w 180678"/>
                <a:gd name="connsiteY36" fmla="*/ 165041 h 170291"/>
                <a:gd name="connsiteX37" fmla="*/ 141507 w 180678"/>
                <a:gd name="connsiteY37" fmla="*/ 150306 h 170291"/>
                <a:gd name="connsiteX38" fmla="*/ 144037 w 180678"/>
                <a:gd name="connsiteY38" fmla="*/ 122770 h 170291"/>
                <a:gd name="connsiteX39" fmla="*/ 145050 w 180678"/>
                <a:gd name="connsiteY39" fmla="*/ 111417 h 170291"/>
                <a:gd name="connsiteX40" fmla="*/ 121263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823" y="16730"/>
                  </a:moveTo>
                  <a:cubicBezTo>
                    <a:pt x="86342" y="10932"/>
                    <a:pt x="87101" y="8517"/>
                    <a:pt x="91909" y="7792"/>
                  </a:cubicBezTo>
                  <a:cubicBezTo>
                    <a:pt x="94186" y="7551"/>
                    <a:pt x="102284" y="7551"/>
                    <a:pt x="107345" y="7551"/>
                  </a:cubicBezTo>
                  <a:cubicBezTo>
                    <a:pt x="125312" y="7551"/>
                    <a:pt x="153400" y="7551"/>
                    <a:pt x="153400" y="31464"/>
                  </a:cubicBezTo>
                  <a:cubicBezTo>
                    <a:pt x="153400" y="39677"/>
                    <a:pt x="149351" y="56344"/>
                    <a:pt x="139482" y="65764"/>
                  </a:cubicBezTo>
                  <a:cubicBezTo>
                    <a:pt x="132903" y="72044"/>
                    <a:pt x="119491" y="79774"/>
                    <a:pt x="96717" y="79774"/>
                  </a:cubicBezTo>
                  <a:lnTo>
                    <a:pt x="68375" y="79774"/>
                  </a:lnTo>
                  <a:lnTo>
                    <a:pt x="84823" y="16730"/>
                  </a:lnTo>
                  <a:close/>
                  <a:moveTo>
                    <a:pt x="121263" y="82914"/>
                  </a:moveTo>
                  <a:cubicBezTo>
                    <a:pt x="146821" y="77600"/>
                    <a:pt x="176934" y="60691"/>
                    <a:pt x="176934" y="36295"/>
                  </a:cubicBezTo>
                  <a:cubicBezTo>
                    <a:pt x="176934" y="15522"/>
                    <a:pt x="154159" y="63"/>
                    <a:pt x="121010" y="63"/>
                  </a:cubicBezTo>
                  <a:lnTo>
                    <a:pt x="48890" y="63"/>
                  </a:lnTo>
                  <a:cubicBezTo>
                    <a:pt x="43829" y="63"/>
                    <a:pt x="41552" y="63"/>
                    <a:pt x="41552" y="4894"/>
                  </a:cubicBezTo>
                  <a:cubicBezTo>
                    <a:pt x="41552" y="7551"/>
                    <a:pt x="43829" y="7551"/>
                    <a:pt x="48637" y="7551"/>
                  </a:cubicBezTo>
                  <a:cubicBezTo>
                    <a:pt x="49143" y="7551"/>
                    <a:pt x="53951" y="7551"/>
                    <a:pt x="58253" y="8034"/>
                  </a:cubicBezTo>
                  <a:cubicBezTo>
                    <a:pt x="62808" y="8517"/>
                    <a:pt x="65085" y="8759"/>
                    <a:pt x="65085" y="11899"/>
                  </a:cubicBezTo>
                  <a:cubicBezTo>
                    <a:pt x="65085" y="12865"/>
                    <a:pt x="64832" y="13589"/>
                    <a:pt x="64073" y="16488"/>
                  </a:cubicBezTo>
                  <a:lnTo>
                    <a:pt x="30164" y="146200"/>
                  </a:lnTo>
                  <a:cubicBezTo>
                    <a:pt x="27634" y="155620"/>
                    <a:pt x="27128" y="157553"/>
                    <a:pt x="7137" y="157553"/>
                  </a:cubicBezTo>
                  <a:cubicBezTo>
                    <a:pt x="2582" y="157553"/>
                    <a:pt x="304" y="157553"/>
                    <a:pt x="304" y="162384"/>
                  </a:cubicBezTo>
                  <a:cubicBezTo>
                    <a:pt x="304" y="165041"/>
                    <a:pt x="3341" y="165041"/>
                    <a:pt x="3847" y="165041"/>
                  </a:cubicBezTo>
                  <a:cubicBezTo>
                    <a:pt x="10933" y="165041"/>
                    <a:pt x="28646" y="164316"/>
                    <a:pt x="35732" y="164316"/>
                  </a:cubicBezTo>
                  <a:cubicBezTo>
                    <a:pt x="42817" y="164316"/>
                    <a:pt x="60784" y="165041"/>
                    <a:pt x="67869" y="165041"/>
                  </a:cubicBezTo>
                  <a:cubicBezTo>
                    <a:pt x="69893" y="165041"/>
                    <a:pt x="72930" y="165041"/>
                    <a:pt x="72930" y="160210"/>
                  </a:cubicBezTo>
                  <a:cubicBezTo>
                    <a:pt x="72930" y="157553"/>
                    <a:pt x="70653" y="157553"/>
                    <a:pt x="65845" y="157553"/>
                  </a:cubicBezTo>
                  <a:cubicBezTo>
                    <a:pt x="56482" y="157553"/>
                    <a:pt x="49396" y="157553"/>
                    <a:pt x="49396" y="153205"/>
                  </a:cubicBezTo>
                  <a:cubicBezTo>
                    <a:pt x="49396" y="151755"/>
                    <a:pt x="49902" y="150548"/>
                    <a:pt x="50155" y="149098"/>
                  </a:cubicBezTo>
                  <a:lnTo>
                    <a:pt x="66857" y="85088"/>
                  </a:lnTo>
                  <a:lnTo>
                    <a:pt x="96970" y="85088"/>
                  </a:lnTo>
                  <a:cubicBezTo>
                    <a:pt x="119997" y="85088"/>
                    <a:pt x="124552" y="98615"/>
                    <a:pt x="124552" y="107069"/>
                  </a:cubicBezTo>
                  <a:cubicBezTo>
                    <a:pt x="124552" y="110692"/>
                    <a:pt x="122528" y="118180"/>
                    <a:pt x="121010" y="123736"/>
                  </a:cubicBezTo>
                  <a:cubicBezTo>
                    <a:pt x="119238" y="130499"/>
                    <a:pt x="116961" y="139436"/>
                    <a:pt x="116961" y="144267"/>
                  </a:cubicBezTo>
                  <a:cubicBezTo>
                    <a:pt x="116961" y="170355"/>
                    <a:pt x="147327" y="170355"/>
                    <a:pt x="150617" y="170355"/>
                  </a:cubicBezTo>
                  <a:cubicBezTo>
                    <a:pt x="172126" y="170355"/>
                    <a:pt x="180983" y="145958"/>
                    <a:pt x="180983" y="142577"/>
                  </a:cubicBezTo>
                  <a:cubicBezTo>
                    <a:pt x="180983" y="139678"/>
                    <a:pt x="178199" y="139678"/>
                    <a:pt x="177946" y="139678"/>
                  </a:cubicBezTo>
                  <a:cubicBezTo>
                    <a:pt x="175669" y="139678"/>
                    <a:pt x="175163" y="141369"/>
                    <a:pt x="174656" y="143060"/>
                  </a:cubicBezTo>
                  <a:cubicBezTo>
                    <a:pt x="168330" y="160934"/>
                    <a:pt x="157449" y="165041"/>
                    <a:pt x="151629" y="165041"/>
                  </a:cubicBezTo>
                  <a:cubicBezTo>
                    <a:pt x="143278" y="165041"/>
                    <a:pt x="141507" y="159726"/>
                    <a:pt x="141507" y="150306"/>
                  </a:cubicBezTo>
                  <a:cubicBezTo>
                    <a:pt x="141507" y="142818"/>
                    <a:pt x="143025" y="130499"/>
                    <a:pt x="144037" y="122770"/>
                  </a:cubicBezTo>
                  <a:cubicBezTo>
                    <a:pt x="144543" y="119388"/>
                    <a:pt x="145050" y="114798"/>
                    <a:pt x="145050" y="111417"/>
                  </a:cubicBezTo>
                  <a:cubicBezTo>
                    <a:pt x="145050" y="92817"/>
                    <a:pt x="128095" y="85329"/>
                    <a:pt x="121263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9AF0421C-D8F1-061C-4788-B12339CE45D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747583" y="5544295"/>
              <a:ext cx="58707" cy="241548"/>
            </a:xfrm>
            <a:custGeom>
              <a:avLst/>
              <a:gdLst>
                <a:gd name="connsiteX0" fmla="*/ 59020 w 58707"/>
                <a:gd name="connsiteY0" fmla="*/ 239196 h 241548"/>
                <a:gd name="connsiteX1" fmla="*/ 54718 w 58707"/>
                <a:gd name="connsiteY1" fmla="*/ 233882 h 241548"/>
                <a:gd name="connsiteX2" fmla="*/ 14989 w 58707"/>
                <a:gd name="connsiteY2" fmla="*/ 120837 h 241548"/>
                <a:gd name="connsiteX3" fmla="*/ 55730 w 58707"/>
                <a:gd name="connsiteY3" fmla="*/ 6585 h 241548"/>
                <a:gd name="connsiteX4" fmla="*/ 59020 w 58707"/>
                <a:gd name="connsiteY4" fmla="*/ 2478 h 241548"/>
                <a:gd name="connsiteX5" fmla="*/ 56489 w 58707"/>
                <a:gd name="connsiteY5" fmla="*/ 63 h 241548"/>
                <a:gd name="connsiteX6" fmla="*/ 16254 w 58707"/>
                <a:gd name="connsiteY6" fmla="*/ 47165 h 241548"/>
                <a:gd name="connsiteX7" fmla="*/ 312 w 58707"/>
                <a:gd name="connsiteY7" fmla="*/ 120837 h 241548"/>
                <a:gd name="connsiteX8" fmla="*/ 17013 w 58707"/>
                <a:gd name="connsiteY8" fmla="*/ 196200 h 241548"/>
                <a:gd name="connsiteX9" fmla="*/ 56489 w 58707"/>
                <a:gd name="connsiteY9" fmla="*/ 241612 h 241548"/>
                <a:gd name="connsiteX10" fmla="*/ 59020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9020" y="239196"/>
                  </a:moveTo>
                  <a:cubicBezTo>
                    <a:pt x="59020" y="238471"/>
                    <a:pt x="59020" y="237988"/>
                    <a:pt x="54718" y="233882"/>
                  </a:cubicBezTo>
                  <a:cubicBezTo>
                    <a:pt x="23087" y="203447"/>
                    <a:pt x="14989" y="157794"/>
                    <a:pt x="14989" y="120837"/>
                  </a:cubicBezTo>
                  <a:cubicBezTo>
                    <a:pt x="14989" y="78808"/>
                    <a:pt x="24605" y="36778"/>
                    <a:pt x="55730" y="6585"/>
                  </a:cubicBezTo>
                  <a:cubicBezTo>
                    <a:pt x="59020" y="3686"/>
                    <a:pt x="59020" y="3203"/>
                    <a:pt x="59020" y="2478"/>
                  </a:cubicBezTo>
                  <a:cubicBezTo>
                    <a:pt x="59020" y="787"/>
                    <a:pt x="58008" y="63"/>
                    <a:pt x="56489" y="63"/>
                  </a:cubicBezTo>
                  <a:cubicBezTo>
                    <a:pt x="53959" y="63"/>
                    <a:pt x="31184" y="16488"/>
                    <a:pt x="16254" y="47165"/>
                  </a:cubicBezTo>
                  <a:cubicBezTo>
                    <a:pt x="3349" y="73735"/>
                    <a:pt x="312" y="100547"/>
                    <a:pt x="312" y="120837"/>
                  </a:cubicBezTo>
                  <a:cubicBezTo>
                    <a:pt x="312" y="139678"/>
                    <a:pt x="3096" y="168905"/>
                    <a:pt x="17013" y="196200"/>
                  </a:cubicBezTo>
                  <a:cubicBezTo>
                    <a:pt x="32196" y="225911"/>
                    <a:pt x="53959" y="241612"/>
                    <a:pt x="56489" y="241612"/>
                  </a:cubicBezTo>
                  <a:cubicBezTo>
                    <a:pt x="58008" y="241612"/>
                    <a:pt x="59020" y="240887"/>
                    <a:pt x="59020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A2478ED6-A866-7D30-857C-A720CDDC9DD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832327" y="5616760"/>
              <a:ext cx="144239" cy="108696"/>
            </a:xfrm>
            <a:custGeom>
              <a:avLst/>
              <a:gdLst>
                <a:gd name="connsiteX0" fmla="*/ 17776 w 144239"/>
                <a:gd name="connsiteY0" fmla="*/ 22768 h 108696"/>
                <a:gd name="connsiteX1" fmla="*/ 17776 w 144239"/>
                <a:gd name="connsiteY1" fmla="*/ 97407 h 108696"/>
                <a:gd name="connsiteX2" fmla="*/ 316 w 144239"/>
                <a:gd name="connsiteY2" fmla="*/ 97407 h 108696"/>
                <a:gd name="connsiteX3" fmla="*/ 316 w 144239"/>
                <a:gd name="connsiteY3" fmla="*/ 108760 h 108696"/>
                <a:gd name="connsiteX4" fmla="*/ 32200 w 144239"/>
                <a:gd name="connsiteY4" fmla="*/ 108035 h 108696"/>
                <a:gd name="connsiteX5" fmla="*/ 64085 w 144239"/>
                <a:gd name="connsiteY5" fmla="*/ 108760 h 108696"/>
                <a:gd name="connsiteX6" fmla="*/ 64085 w 144239"/>
                <a:gd name="connsiteY6" fmla="*/ 97407 h 108696"/>
                <a:gd name="connsiteX7" fmla="*/ 46624 w 144239"/>
                <a:gd name="connsiteY7" fmla="*/ 97407 h 108696"/>
                <a:gd name="connsiteX8" fmla="*/ 46624 w 144239"/>
                <a:gd name="connsiteY8" fmla="*/ 46923 h 108696"/>
                <a:gd name="connsiteX9" fmla="*/ 84329 w 144239"/>
                <a:gd name="connsiteY9" fmla="*/ 8759 h 108696"/>
                <a:gd name="connsiteX10" fmla="*/ 98247 w 144239"/>
                <a:gd name="connsiteY10" fmla="*/ 32189 h 108696"/>
                <a:gd name="connsiteX11" fmla="*/ 98247 w 144239"/>
                <a:gd name="connsiteY11" fmla="*/ 97407 h 108696"/>
                <a:gd name="connsiteX12" fmla="*/ 80786 w 144239"/>
                <a:gd name="connsiteY12" fmla="*/ 97407 h 108696"/>
                <a:gd name="connsiteX13" fmla="*/ 80786 w 144239"/>
                <a:gd name="connsiteY13" fmla="*/ 108760 h 108696"/>
                <a:gd name="connsiteX14" fmla="*/ 112671 w 144239"/>
                <a:gd name="connsiteY14" fmla="*/ 108035 h 108696"/>
                <a:gd name="connsiteX15" fmla="*/ 144555 w 144239"/>
                <a:gd name="connsiteY15" fmla="*/ 108760 h 108696"/>
                <a:gd name="connsiteX16" fmla="*/ 144555 w 144239"/>
                <a:gd name="connsiteY16" fmla="*/ 97407 h 108696"/>
                <a:gd name="connsiteX17" fmla="*/ 127094 w 144239"/>
                <a:gd name="connsiteY17" fmla="*/ 97407 h 108696"/>
                <a:gd name="connsiteX18" fmla="*/ 127094 w 144239"/>
                <a:gd name="connsiteY18" fmla="*/ 34846 h 108696"/>
                <a:gd name="connsiteX19" fmla="*/ 88125 w 144239"/>
                <a:gd name="connsiteY19" fmla="*/ 63 h 108696"/>
                <a:gd name="connsiteX20" fmla="*/ 43841 w 144239"/>
                <a:gd name="connsiteY20" fmla="*/ 26150 h 108696"/>
                <a:gd name="connsiteX21" fmla="*/ 43841 w 144239"/>
                <a:gd name="connsiteY21" fmla="*/ 63 h 108696"/>
                <a:gd name="connsiteX22" fmla="*/ 316 w 144239"/>
                <a:gd name="connsiteY22" fmla="*/ 1995 h 108696"/>
                <a:gd name="connsiteX23" fmla="*/ 316 w 144239"/>
                <a:gd name="connsiteY23" fmla="*/ 13348 h 108696"/>
                <a:gd name="connsiteX24" fmla="*/ 17776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776" y="22768"/>
                  </a:moveTo>
                  <a:lnTo>
                    <a:pt x="17776" y="97407"/>
                  </a:lnTo>
                  <a:lnTo>
                    <a:pt x="316" y="97407"/>
                  </a:lnTo>
                  <a:lnTo>
                    <a:pt x="316" y="108760"/>
                  </a:lnTo>
                  <a:cubicBezTo>
                    <a:pt x="7401" y="108518"/>
                    <a:pt x="22584" y="108035"/>
                    <a:pt x="32200" y="108035"/>
                  </a:cubicBezTo>
                  <a:cubicBezTo>
                    <a:pt x="42069" y="108035"/>
                    <a:pt x="56999" y="108518"/>
                    <a:pt x="64085" y="108760"/>
                  </a:cubicBezTo>
                  <a:lnTo>
                    <a:pt x="64085" y="97407"/>
                  </a:lnTo>
                  <a:lnTo>
                    <a:pt x="46624" y="97407"/>
                  </a:lnTo>
                  <a:lnTo>
                    <a:pt x="46624" y="46923"/>
                  </a:lnTo>
                  <a:cubicBezTo>
                    <a:pt x="46624" y="20594"/>
                    <a:pt x="68387" y="8759"/>
                    <a:pt x="84329" y="8759"/>
                  </a:cubicBezTo>
                  <a:cubicBezTo>
                    <a:pt x="92933" y="8759"/>
                    <a:pt x="98247" y="13831"/>
                    <a:pt x="98247" y="32189"/>
                  </a:cubicBezTo>
                  <a:lnTo>
                    <a:pt x="98247" y="97407"/>
                  </a:lnTo>
                  <a:lnTo>
                    <a:pt x="80786" y="97407"/>
                  </a:lnTo>
                  <a:lnTo>
                    <a:pt x="80786" y="108760"/>
                  </a:lnTo>
                  <a:cubicBezTo>
                    <a:pt x="87872" y="108518"/>
                    <a:pt x="103055" y="108035"/>
                    <a:pt x="112671" y="108035"/>
                  </a:cubicBezTo>
                  <a:cubicBezTo>
                    <a:pt x="122540" y="108035"/>
                    <a:pt x="137470" y="108518"/>
                    <a:pt x="144555" y="108760"/>
                  </a:cubicBezTo>
                  <a:lnTo>
                    <a:pt x="144555" y="97407"/>
                  </a:lnTo>
                  <a:lnTo>
                    <a:pt x="127094" y="97407"/>
                  </a:lnTo>
                  <a:lnTo>
                    <a:pt x="127094" y="34846"/>
                  </a:lnTo>
                  <a:cubicBezTo>
                    <a:pt x="127094" y="9483"/>
                    <a:pt x="113430" y="63"/>
                    <a:pt x="88125" y="63"/>
                  </a:cubicBezTo>
                  <a:cubicBezTo>
                    <a:pt x="63832" y="63"/>
                    <a:pt x="50420" y="13831"/>
                    <a:pt x="43841" y="26150"/>
                  </a:cubicBezTo>
                  <a:lnTo>
                    <a:pt x="43841" y="63"/>
                  </a:lnTo>
                  <a:lnTo>
                    <a:pt x="316" y="1995"/>
                  </a:lnTo>
                  <a:lnTo>
                    <a:pt x="316" y="13348"/>
                  </a:lnTo>
                  <a:cubicBezTo>
                    <a:pt x="16005" y="13348"/>
                    <a:pt x="17776" y="13348"/>
                    <a:pt x="17776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62BA8F9C-5B0D-5370-2449-69B7A30A0CB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004373" y="5699852"/>
              <a:ext cx="29606" cy="72223"/>
            </a:xfrm>
            <a:custGeom>
              <a:avLst/>
              <a:gdLst>
                <a:gd name="connsiteX0" fmla="*/ 29929 w 29606"/>
                <a:gd name="connsiteY0" fmla="*/ 25425 h 72223"/>
                <a:gd name="connsiteX1" fmla="*/ 13734 w 29606"/>
                <a:gd name="connsiteY1" fmla="*/ 63 h 72223"/>
                <a:gd name="connsiteX2" fmla="*/ 322 w 29606"/>
                <a:gd name="connsiteY2" fmla="*/ 12865 h 72223"/>
                <a:gd name="connsiteX3" fmla="*/ 13734 w 29606"/>
                <a:gd name="connsiteY3" fmla="*/ 25667 h 72223"/>
                <a:gd name="connsiteX4" fmla="*/ 22591 w 29606"/>
                <a:gd name="connsiteY4" fmla="*/ 22527 h 72223"/>
                <a:gd name="connsiteX5" fmla="*/ 23856 w 29606"/>
                <a:gd name="connsiteY5" fmla="*/ 21802 h 72223"/>
                <a:gd name="connsiteX6" fmla="*/ 24362 w 29606"/>
                <a:gd name="connsiteY6" fmla="*/ 25425 h 72223"/>
                <a:gd name="connsiteX7" fmla="*/ 7155 w 29606"/>
                <a:gd name="connsiteY7" fmla="*/ 65764 h 72223"/>
                <a:gd name="connsiteX8" fmla="*/ 4371 w 29606"/>
                <a:gd name="connsiteY8" fmla="*/ 69629 h 72223"/>
                <a:gd name="connsiteX9" fmla="*/ 6902 w 29606"/>
                <a:gd name="connsiteY9" fmla="*/ 72286 h 72223"/>
                <a:gd name="connsiteX10" fmla="*/ 29929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929" y="25425"/>
                  </a:moveTo>
                  <a:cubicBezTo>
                    <a:pt x="29929" y="9483"/>
                    <a:pt x="23603" y="63"/>
                    <a:pt x="13734" y="63"/>
                  </a:cubicBezTo>
                  <a:cubicBezTo>
                    <a:pt x="5383" y="63"/>
                    <a:pt x="322" y="6101"/>
                    <a:pt x="322" y="12865"/>
                  </a:cubicBezTo>
                  <a:cubicBezTo>
                    <a:pt x="322" y="19387"/>
                    <a:pt x="5383" y="25667"/>
                    <a:pt x="13734" y="25667"/>
                  </a:cubicBezTo>
                  <a:cubicBezTo>
                    <a:pt x="16771" y="25667"/>
                    <a:pt x="20060" y="24701"/>
                    <a:pt x="22591" y="22527"/>
                  </a:cubicBezTo>
                  <a:cubicBezTo>
                    <a:pt x="23350" y="22044"/>
                    <a:pt x="23603" y="21802"/>
                    <a:pt x="23856" y="21802"/>
                  </a:cubicBezTo>
                  <a:cubicBezTo>
                    <a:pt x="24109" y="21802"/>
                    <a:pt x="24362" y="22044"/>
                    <a:pt x="24362" y="25425"/>
                  </a:cubicBezTo>
                  <a:cubicBezTo>
                    <a:pt x="24362" y="43300"/>
                    <a:pt x="15505" y="57793"/>
                    <a:pt x="7155" y="65764"/>
                  </a:cubicBezTo>
                  <a:cubicBezTo>
                    <a:pt x="4371" y="68421"/>
                    <a:pt x="4371" y="68904"/>
                    <a:pt x="4371" y="69629"/>
                  </a:cubicBezTo>
                  <a:cubicBezTo>
                    <a:pt x="4371" y="71320"/>
                    <a:pt x="5636" y="72286"/>
                    <a:pt x="6902" y="72286"/>
                  </a:cubicBezTo>
                  <a:cubicBezTo>
                    <a:pt x="9685" y="72286"/>
                    <a:pt x="29929" y="53687"/>
                    <a:pt x="29929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2434697A-E91F-889E-2A63-54479BB4464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105705" y="5555165"/>
              <a:ext cx="104510" cy="172948"/>
            </a:xfrm>
            <a:custGeom>
              <a:avLst/>
              <a:gdLst>
                <a:gd name="connsiteX0" fmla="*/ 104837 w 104510"/>
                <a:gd name="connsiteY0" fmla="*/ 49580 h 172948"/>
                <a:gd name="connsiteX1" fmla="*/ 74471 w 104510"/>
                <a:gd name="connsiteY1" fmla="*/ 63 h 172948"/>
                <a:gd name="connsiteX2" fmla="*/ 327 w 104510"/>
                <a:gd name="connsiteY2" fmla="*/ 123494 h 172948"/>
                <a:gd name="connsiteX3" fmla="*/ 30693 w 104510"/>
                <a:gd name="connsiteY3" fmla="*/ 173012 h 172948"/>
                <a:gd name="connsiteX4" fmla="*/ 104837 w 104510"/>
                <a:gd name="connsiteY4" fmla="*/ 49580 h 172948"/>
                <a:gd name="connsiteX5" fmla="*/ 27150 w 104510"/>
                <a:gd name="connsiteY5" fmla="*/ 82672 h 172948"/>
                <a:gd name="connsiteX6" fmla="*/ 46635 w 104510"/>
                <a:gd name="connsiteY6" fmla="*/ 30739 h 172948"/>
                <a:gd name="connsiteX7" fmla="*/ 74218 w 104510"/>
                <a:gd name="connsiteY7" fmla="*/ 5377 h 172948"/>
                <a:gd name="connsiteX8" fmla="*/ 88135 w 104510"/>
                <a:gd name="connsiteY8" fmla="*/ 34604 h 172948"/>
                <a:gd name="connsiteX9" fmla="*/ 80038 w 104510"/>
                <a:gd name="connsiteY9" fmla="*/ 82672 h 172948"/>
                <a:gd name="connsiteX10" fmla="*/ 27150 w 104510"/>
                <a:gd name="connsiteY10" fmla="*/ 82672 h 172948"/>
                <a:gd name="connsiteX11" fmla="*/ 77760 w 104510"/>
                <a:gd name="connsiteY11" fmla="*/ 90402 h 172948"/>
                <a:gd name="connsiteX12" fmla="*/ 60047 w 104510"/>
                <a:gd name="connsiteY12" fmla="*/ 139436 h 172948"/>
                <a:gd name="connsiteX13" fmla="*/ 30693 w 104510"/>
                <a:gd name="connsiteY13" fmla="*/ 167698 h 172948"/>
                <a:gd name="connsiteX14" fmla="*/ 17028 w 104510"/>
                <a:gd name="connsiteY14" fmla="*/ 138229 h 172948"/>
                <a:gd name="connsiteX15" fmla="*/ 25126 w 104510"/>
                <a:gd name="connsiteY15" fmla="*/ 90402 h 172948"/>
                <a:gd name="connsiteX16" fmla="*/ 77760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837" y="49580"/>
                  </a:moveTo>
                  <a:cubicBezTo>
                    <a:pt x="104837" y="33638"/>
                    <a:pt x="100282" y="63"/>
                    <a:pt x="74471" y="63"/>
                  </a:cubicBezTo>
                  <a:cubicBezTo>
                    <a:pt x="39297" y="63"/>
                    <a:pt x="327" y="68179"/>
                    <a:pt x="327" y="123494"/>
                  </a:cubicBezTo>
                  <a:cubicBezTo>
                    <a:pt x="327" y="146200"/>
                    <a:pt x="7665" y="173012"/>
                    <a:pt x="30693" y="173012"/>
                  </a:cubicBezTo>
                  <a:cubicBezTo>
                    <a:pt x="66373" y="173012"/>
                    <a:pt x="104837" y="103687"/>
                    <a:pt x="104837" y="49580"/>
                  </a:cubicBezTo>
                  <a:close/>
                  <a:moveTo>
                    <a:pt x="27150" y="82672"/>
                  </a:moveTo>
                  <a:cubicBezTo>
                    <a:pt x="31452" y="67213"/>
                    <a:pt x="36513" y="47889"/>
                    <a:pt x="46635" y="30739"/>
                  </a:cubicBezTo>
                  <a:cubicBezTo>
                    <a:pt x="53467" y="18904"/>
                    <a:pt x="62830" y="5377"/>
                    <a:pt x="74218" y="5377"/>
                  </a:cubicBezTo>
                  <a:cubicBezTo>
                    <a:pt x="86617" y="5377"/>
                    <a:pt x="88135" y="20836"/>
                    <a:pt x="88135" y="34604"/>
                  </a:cubicBezTo>
                  <a:cubicBezTo>
                    <a:pt x="88135" y="46440"/>
                    <a:pt x="86111" y="58759"/>
                    <a:pt x="80038" y="82672"/>
                  </a:cubicBezTo>
                  <a:lnTo>
                    <a:pt x="27150" y="82672"/>
                  </a:lnTo>
                  <a:close/>
                  <a:moveTo>
                    <a:pt x="77760" y="90402"/>
                  </a:moveTo>
                  <a:cubicBezTo>
                    <a:pt x="74977" y="101513"/>
                    <a:pt x="69663" y="122045"/>
                    <a:pt x="60047" y="139436"/>
                  </a:cubicBezTo>
                  <a:cubicBezTo>
                    <a:pt x="51190" y="155862"/>
                    <a:pt x="41574" y="167698"/>
                    <a:pt x="30693" y="167698"/>
                  </a:cubicBezTo>
                  <a:cubicBezTo>
                    <a:pt x="22342" y="167698"/>
                    <a:pt x="17028" y="160693"/>
                    <a:pt x="17028" y="138229"/>
                  </a:cubicBezTo>
                  <a:cubicBezTo>
                    <a:pt x="17028" y="128084"/>
                    <a:pt x="18546" y="114074"/>
                    <a:pt x="25126" y="90402"/>
                  </a:cubicBezTo>
                  <a:lnTo>
                    <a:pt x="77760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A697FB4A-E2D2-61A8-827D-DDBACAC2C32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235323" y="5544295"/>
              <a:ext cx="58707" cy="241548"/>
            </a:xfrm>
            <a:custGeom>
              <a:avLst/>
              <a:gdLst>
                <a:gd name="connsiteX0" fmla="*/ 59039 w 58707"/>
                <a:gd name="connsiteY0" fmla="*/ 120837 h 241548"/>
                <a:gd name="connsiteX1" fmla="*/ 42338 w 58707"/>
                <a:gd name="connsiteY1" fmla="*/ 45474 h 241548"/>
                <a:gd name="connsiteX2" fmla="*/ 2862 w 58707"/>
                <a:gd name="connsiteY2" fmla="*/ 63 h 241548"/>
                <a:gd name="connsiteX3" fmla="*/ 332 w 58707"/>
                <a:gd name="connsiteY3" fmla="*/ 2478 h 241548"/>
                <a:gd name="connsiteX4" fmla="*/ 5140 w 58707"/>
                <a:gd name="connsiteY4" fmla="*/ 8034 h 241548"/>
                <a:gd name="connsiteX5" fmla="*/ 44363 w 58707"/>
                <a:gd name="connsiteY5" fmla="*/ 120837 h 241548"/>
                <a:gd name="connsiteX6" fmla="*/ 3621 w 58707"/>
                <a:gd name="connsiteY6" fmla="*/ 235090 h 241548"/>
                <a:gd name="connsiteX7" fmla="*/ 332 w 58707"/>
                <a:gd name="connsiteY7" fmla="*/ 239196 h 241548"/>
                <a:gd name="connsiteX8" fmla="*/ 2862 w 58707"/>
                <a:gd name="connsiteY8" fmla="*/ 241612 h 241548"/>
                <a:gd name="connsiteX9" fmla="*/ 43097 w 58707"/>
                <a:gd name="connsiteY9" fmla="*/ 194510 h 241548"/>
                <a:gd name="connsiteX10" fmla="*/ 59039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9039" y="120837"/>
                  </a:moveTo>
                  <a:cubicBezTo>
                    <a:pt x="59039" y="101996"/>
                    <a:pt x="56256" y="72769"/>
                    <a:pt x="42338" y="45474"/>
                  </a:cubicBezTo>
                  <a:cubicBezTo>
                    <a:pt x="27155" y="15763"/>
                    <a:pt x="5393" y="63"/>
                    <a:pt x="2862" y="63"/>
                  </a:cubicBezTo>
                  <a:cubicBezTo>
                    <a:pt x="1344" y="63"/>
                    <a:pt x="332" y="1029"/>
                    <a:pt x="332" y="2478"/>
                  </a:cubicBezTo>
                  <a:cubicBezTo>
                    <a:pt x="332" y="3203"/>
                    <a:pt x="332" y="3686"/>
                    <a:pt x="5140" y="8034"/>
                  </a:cubicBezTo>
                  <a:cubicBezTo>
                    <a:pt x="29939" y="31947"/>
                    <a:pt x="44363" y="70353"/>
                    <a:pt x="44363" y="120837"/>
                  </a:cubicBezTo>
                  <a:cubicBezTo>
                    <a:pt x="44363" y="162142"/>
                    <a:pt x="35000" y="204655"/>
                    <a:pt x="3621" y="235090"/>
                  </a:cubicBezTo>
                  <a:cubicBezTo>
                    <a:pt x="332" y="237988"/>
                    <a:pt x="332" y="238471"/>
                    <a:pt x="332" y="239196"/>
                  </a:cubicBezTo>
                  <a:cubicBezTo>
                    <a:pt x="332" y="240645"/>
                    <a:pt x="1344" y="241612"/>
                    <a:pt x="2862" y="241612"/>
                  </a:cubicBezTo>
                  <a:cubicBezTo>
                    <a:pt x="5393" y="241612"/>
                    <a:pt x="28167" y="225186"/>
                    <a:pt x="43097" y="194510"/>
                  </a:cubicBezTo>
                  <a:cubicBezTo>
                    <a:pt x="56003" y="167939"/>
                    <a:pt x="59039" y="141127"/>
                    <a:pt x="59039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4198D192-2500-770B-A696-B03F24470F5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2329431" y="5559754"/>
              <a:ext cx="255834" cy="165702"/>
            </a:xfrm>
            <a:custGeom>
              <a:avLst/>
              <a:gdLst>
                <a:gd name="connsiteX0" fmla="*/ 128379 w 255834"/>
                <a:gd name="connsiteY0" fmla="*/ 133881 h 165702"/>
                <a:gd name="connsiteX1" fmla="*/ 67647 w 255834"/>
                <a:gd name="connsiteY1" fmla="*/ 6101 h 165702"/>
                <a:gd name="connsiteX2" fmla="*/ 56513 w 255834"/>
                <a:gd name="connsiteY2" fmla="*/ 63 h 165702"/>
                <a:gd name="connsiteX3" fmla="*/ 336 w 255834"/>
                <a:gd name="connsiteY3" fmla="*/ 63 h 165702"/>
                <a:gd name="connsiteX4" fmla="*/ 336 w 255834"/>
                <a:gd name="connsiteY4" fmla="*/ 11416 h 165702"/>
                <a:gd name="connsiteX5" fmla="*/ 27665 w 255834"/>
                <a:gd name="connsiteY5" fmla="*/ 11416 h 165702"/>
                <a:gd name="connsiteX6" fmla="*/ 27665 w 255834"/>
                <a:gd name="connsiteY6" fmla="*/ 147407 h 165702"/>
                <a:gd name="connsiteX7" fmla="*/ 20327 w 255834"/>
                <a:gd name="connsiteY7" fmla="*/ 153688 h 165702"/>
                <a:gd name="connsiteX8" fmla="*/ 6662 w 255834"/>
                <a:gd name="connsiteY8" fmla="*/ 154412 h 165702"/>
                <a:gd name="connsiteX9" fmla="*/ 336 w 255834"/>
                <a:gd name="connsiteY9" fmla="*/ 154412 h 165702"/>
                <a:gd name="connsiteX10" fmla="*/ 336 w 255834"/>
                <a:gd name="connsiteY10" fmla="*/ 165765 h 165702"/>
                <a:gd name="connsiteX11" fmla="*/ 34244 w 255834"/>
                <a:gd name="connsiteY11" fmla="*/ 165041 h 165702"/>
                <a:gd name="connsiteX12" fmla="*/ 68406 w 255834"/>
                <a:gd name="connsiteY12" fmla="*/ 165765 h 165702"/>
                <a:gd name="connsiteX13" fmla="*/ 68406 w 255834"/>
                <a:gd name="connsiteY13" fmla="*/ 154412 h 165702"/>
                <a:gd name="connsiteX14" fmla="*/ 62080 w 255834"/>
                <a:gd name="connsiteY14" fmla="*/ 154412 h 165702"/>
                <a:gd name="connsiteX15" fmla="*/ 48668 w 255834"/>
                <a:gd name="connsiteY15" fmla="*/ 153688 h 165702"/>
                <a:gd name="connsiteX16" fmla="*/ 41077 w 255834"/>
                <a:gd name="connsiteY16" fmla="*/ 147407 h 165702"/>
                <a:gd name="connsiteX17" fmla="*/ 41077 w 255834"/>
                <a:gd name="connsiteY17" fmla="*/ 14556 h 165702"/>
                <a:gd name="connsiteX18" fmla="*/ 41330 w 255834"/>
                <a:gd name="connsiteY18" fmla="*/ 14556 h 165702"/>
                <a:gd name="connsiteX19" fmla="*/ 110160 w 255834"/>
                <a:gd name="connsiteY19" fmla="*/ 159726 h 165702"/>
                <a:gd name="connsiteX20" fmla="*/ 118257 w 255834"/>
                <a:gd name="connsiteY20" fmla="*/ 165765 h 165702"/>
                <a:gd name="connsiteX21" fmla="*/ 126355 w 255834"/>
                <a:gd name="connsiteY21" fmla="*/ 159968 h 165702"/>
                <a:gd name="connsiteX22" fmla="*/ 196956 w 255834"/>
                <a:gd name="connsiteY22" fmla="*/ 11416 h 165702"/>
                <a:gd name="connsiteX23" fmla="*/ 197209 w 255834"/>
                <a:gd name="connsiteY23" fmla="*/ 11416 h 165702"/>
                <a:gd name="connsiteX24" fmla="*/ 197209 w 255834"/>
                <a:gd name="connsiteY24" fmla="*/ 154412 h 165702"/>
                <a:gd name="connsiteX25" fmla="*/ 169880 w 255834"/>
                <a:gd name="connsiteY25" fmla="*/ 154412 h 165702"/>
                <a:gd name="connsiteX26" fmla="*/ 169880 w 255834"/>
                <a:gd name="connsiteY26" fmla="*/ 165765 h 165702"/>
                <a:gd name="connsiteX27" fmla="*/ 212898 w 255834"/>
                <a:gd name="connsiteY27" fmla="*/ 165041 h 165702"/>
                <a:gd name="connsiteX28" fmla="*/ 256170 w 255834"/>
                <a:gd name="connsiteY28" fmla="*/ 165765 h 165702"/>
                <a:gd name="connsiteX29" fmla="*/ 256170 w 255834"/>
                <a:gd name="connsiteY29" fmla="*/ 154412 h 165702"/>
                <a:gd name="connsiteX30" fmla="*/ 228841 w 255834"/>
                <a:gd name="connsiteY30" fmla="*/ 154412 h 165702"/>
                <a:gd name="connsiteX31" fmla="*/ 228841 w 255834"/>
                <a:gd name="connsiteY31" fmla="*/ 11416 h 165702"/>
                <a:gd name="connsiteX32" fmla="*/ 256170 w 255834"/>
                <a:gd name="connsiteY32" fmla="*/ 11416 h 165702"/>
                <a:gd name="connsiteX33" fmla="*/ 256170 w 255834"/>
                <a:gd name="connsiteY33" fmla="*/ 63 h 165702"/>
                <a:gd name="connsiteX34" fmla="*/ 200246 w 255834"/>
                <a:gd name="connsiteY34" fmla="*/ 63 h 165702"/>
                <a:gd name="connsiteX35" fmla="*/ 189112 w 255834"/>
                <a:gd name="connsiteY35" fmla="*/ 6101 h 165702"/>
                <a:gd name="connsiteX36" fmla="*/ 128379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379" y="133881"/>
                  </a:moveTo>
                  <a:lnTo>
                    <a:pt x="67647" y="6101"/>
                  </a:lnTo>
                  <a:cubicBezTo>
                    <a:pt x="64864" y="63"/>
                    <a:pt x="62080" y="63"/>
                    <a:pt x="56513" y="63"/>
                  </a:cubicBezTo>
                  <a:lnTo>
                    <a:pt x="336" y="63"/>
                  </a:lnTo>
                  <a:lnTo>
                    <a:pt x="336" y="11416"/>
                  </a:lnTo>
                  <a:lnTo>
                    <a:pt x="27665" y="11416"/>
                  </a:lnTo>
                  <a:lnTo>
                    <a:pt x="27665" y="147407"/>
                  </a:lnTo>
                  <a:cubicBezTo>
                    <a:pt x="27665" y="152722"/>
                    <a:pt x="27412" y="152963"/>
                    <a:pt x="20327" y="153688"/>
                  </a:cubicBezTo>
                  <a:cubicBezTo>
                    <a:pt x="14253" y="154412"/>
                    <a:pt x="13747" y="154412"/>
                    <a:pt x="6662" y="154412"/>
                  </a:cubicBezTo>
                  <a:lnTo>
                    <a:pt x="336" y="154412"/>
                  </a:lnTo>
                  <a:lnTo>
                    <a:pt x="336" y="165765"/>
                  </a:lnTo>
                  <a:cubicBezTo>
                    <a:pt x="9951" y="165041"/>
                    <a:pt x="24375" y="165041"/>
                    <a:pt x="34244" y="165041"/>
                  </a:cubicBezTo>
                  <a:cubicBezTo>
                    <a:pt x="44872" y="165041"/>
                    <a:pt x="58031" y="165041"/>
                    <a:pt x="68406" y="165765"/>
                  </a:cubicBezTo>
                  <a:lnTo>
                    <a:pt x="68406" y="154412"/>
                  </a:lnTo>
                  <a:lnTo>
                    <a:pt x="62080" y="154412"/>
                  </a:lnTo>
                  <a:cubicBezTo>
                    <a:pt x="57525" y="154412"/>
                    <a:pt x="53223" y="154171"/>
                    <a:pt x="48668" y="153688"/>
                  </a:cubicBezTo>
                  <a:cubicBezTo>
                    <a:pt x="41330" y="152963"/>
                    <a:pt x="41077" y="152722"/>
                    <a:pt x="41077" y="147407"/>
                  </a:cubicBezTo>
                  <a:lnTo>
                    <a:pt x="41077" y="14556"/>
                  </a:lnTo>
                  <a:lnTo>
                    <a:pt x="41330" y="14556"/>
                  </a:lnTo>
                  <a:lnTo>
                    <a:pt x="110160" y="159726"/>
                  </a:lnTo>
                  <a:cubicBezTo>
                    <a:pt x="112437" y="164557"/>
                    <a:pt x="115474" y="165765"/>
                    <a:pt x="118257" y="165765"/>
                  </a:cubicBezTo>
                  <a:cubicBezTo>
                    <a:pt x="123318" y="165765"/>
                    <a:pt x="125343" y="162142"/>
                    <a:pt x="126355" y="159968"/>
                  </a:cubicBezTo>
                  <a:lnTo>
                    <a:pt x="196956" y="11416"/>
                  </a:lnTo>
                  <a:lnTo>
                    <a:pt x="197209" y="11416"/>
                  </a:lnTo>
                  <a:lnTo>
                    <a:pt x="197209" y="154412"/>
                  </a:lnTo>
                  <a:lnTo>
                    <a:pt x="169880" y="154412"/>
                  </a:lnTo>
                  <a:lnTo>
                    <a:pt x="169880" y="165765"/>
                  </a:lnTo>
                  <a:cubicBezTo>
                    <a:pt x="178989" y="165041"/>
                    <a:pt x="202523" y="165041"/>
                    <a:pt x="212898" y="165041"/>
                  </a:cubicBezTo>
                  <a:cubicBezTo>
                    <a:pt x="223273" y="165041"/>
                    <a:pt x="247060" y="165041"/>
                    <a:pt x="256170" y="165765"/>
                  </a:cubicBezTo>
                  <a:lnTo>
                    <a:pt x="256170" y="154412"/>
                  </a:lnTo>
                  <a:lnTo>
                    <a:pt x="228841" y="154412"/>
                  </a:lnTo>
                  <a:lnTo>
                    <a:pt x="228841" y="11416"/>
                  </a:lnTo>
                  <a:lnTo>
                    <a:pt x="256170" y="11416"/>
                  </a:lnTo>
                  <a:lnTo>
                    <a:pt x="256170" y="63"/>
                  </a:lnTo>
                  <a:lnTo>
                    <a:pt x="200246" y="63"/>
                  </a:lnTo>
                  <a:cubicBezTo>
                    <a:pt x="194679" y="63"/>
                    <a:pt x="191895" y="63"/>
                    <a:pt x="189112" y="6101"/>
                  </a:cubicBezTo>
                  <a:lnTo>
                    <a:pt x="128379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94B4707-60B6-2643-3F74-A952A99EE9E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606714" y="5525529"/>
              <a:ext cx="78293" cy="112271"/>
            </a:xfrm>
            <a:custGeom>
              <a:avLst/>
              <a:gdLst>
                <a:gd name="connsiteX0" fmla="*/ 78640 w 78293"/>
                <a:gd name="connsiteY0" fmla="*/ 81558 h 112271"/>
                <a:gd name="connsiteX1" fmla="*/ 72618 w 78293"/>
                <a:gd name="connsiteY1" fmla="*/ 81558 h 112271"/>
                <a:gd name="connsiteX2" fmla="*/ 68012 w 78293"/>
                <a:gd name="connsiteY2" fmla="*/ 96944 h 112271"/>
                <a:gd name="connsiteX3" fmla="*/ 50476 w 78293"/>
                <a:gd name="connsiteY3" fmla="*/ 97959 h 112271"/>
                <a:gd name="connsiteX4" fmla="*/ 17883 w 78293"/>
                <a:gd name="connsiteY4" fmla="*/ 97959 h 112271"/>
                <a:gd name="connsiteX5" fmla="*/ 53310 w 78293"/>
                <a:gd name="connsiteY5" fmla="*/ 69553 h 112271"/>
                <a:gd name="connsiteX6" fmla="*/ 78640 w 78293"/>
                <a:gd name="connsiteY6" fmla="*/ 33031 h 112271"/>
                <a:gd name="connsiteX7" fmla="*/ 37191 w 78293"/>
                <a:gd name="connsiteY7" fmla="*/ 59 h 112271"/>
                <a:gd name="connsiteX8" fmla="*/ 346 w 78293"/>
                <a:gd name="connsiteY8" fmla="*/ 30325 h 112271"/>
                <a:gd name="connsiteX9" fmla="*/ 9735 w 78293"/>
                <a:gd name="connsiteY9" fmla="*/ 39794 h 112271"/>
                <a:gd name="connsiteX10" fmla="*/ 19123 w 78293"/>
                <a:gd name="connsiteY10" fmla="*/ 30832 h 112271"/>
                <a:gd name="connsiteX11" fmla="*/ 8672 w 78293"/>
                <a:gd name="connsiteY11" fmla="*/ 21871 h 112271"/>
                <a:gd name="connsiteX12" fmla="*/ 34534 w 78293"/>
                <a:gd name="connsiteY12" fmla="*/ 6146 h 112271"/>
                <a:gd name="connsiteX13" fmla="*/ 61458 w 78293"/>
                <a:gd name="connsiteY13" fmla="*/ 33031 h 112271"/>
                <a:gd name="connsiteX14" fmla="*/ 44807 w 78293"/>
                <a:gd name="connsiteY14" fmla="*/ 65495 h 112271"/>
                <a:gd name="connsiteX15" fmla="*/ 2118 w 78293"/>
                <a:gd name="connsiteY15" fmla="*/ 105737 h 112271"/>
                <a:gd name="connsiteX16" fmla="*/ 346 w 78293"/>
                <a:gd name="connsiteY16" fmla="*/ 112331 h 112271"/>
                <a:gd name="connsiteX17" fmla="*/ 73326 w 78293"/>
                <a:gd name="connsiteY17" fmla="*/ 112331 h 112271"/>
                <a:gd name="connsiteX18" fmla="*/ 78640 w 78293"/>
                <a:gd name="connsiteY18" fmla="*/ 81558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2271">
                  <a:moveTo>
                    <a:pt x="78640" y="81558"/>
                  </a:moveTo>
                  <a:lnTo>
                    <a:pt x="72618" y="81558"/>
                  </a:lnTo>
                  <a:cubicBezTo>
                    <a:pt x="72086" y="85278"/>
                    <a:pt x="70315" y="95253"/>
                    <a:pt x="68012" y="96944"/>
                  </a:cubicBezTo>
                  <a:cubicBezTo>
                    <a:pt x="66595" y="97959"/>
                    <a:pt x="52956" y="97959"/>
                    <a:pt x="50476" y="97959"/>
                  </a:cubicBezTo>
                  <a:lnTo>
                    <a:pt x="17883" y="97959"/>
                  </a:lnTo>
                  <a:cubicBezTo>
                    <a:pt x="36482" y="82234"/>
                    <a:pt x="42682" y="77500"/>
                    <a:pt x="53310" y="69553"/>
                  </a:cubicBezTo>
                  <a:cubicBezTo>
                    <a:pt x="66418" y="59577"/>
                    <a:pt x="78640" y="49094"/>
                    <a:pt x="78640" y="33031"/>
                  </a:cubicBezTo>
                  <a:cubicBezTo>
                    <a:pt x="78640" y="12571"/>
                    <a:pt x="59864" y="59"/>
                    <a:pt x="37191" y="59"/>
                  </a:cubicBezTo>
                  <a:cubicBezTo>
                    <a:pt x="15226" y="59"/>
                    <a:pt x="346" y="14769"/>
                    <a:pt x="346" y="30325"/>
                  </a:cubicBezTo>
                  <a:cubicBezTo>
                    <a:pt x="346" y="38948"/>
                    <a:pt x="7963" y="39794"/>
                    <a:pt x="9735" y="39794"/>
                  </a:cubicBezTo>
                  <a:cubicBezTo>
                    <a:pt x="13986" y="39794"/>
                    <a:pt x="19123" y="36919"/>
                    <a:pt x="19123" y="30832"/>
                  </a:cubicBezTo>
                  <a:cubicBezTo>
                    <a:pt x="19123" y="27789"/>
                    <a:pt x="17883" y="21871"/>
                    <a:pt x="8672" y="21871"/>
                  </a:cubicBezTo>
                  <a:cubicBezTo>
                    <a:pt x="14163" y="9866"/>
                    <a:pt x="26208" y="6146"/>
                    <a:pt x="34534" y="6146"/>
                  </a:cubicBezTo>
                  <a:cubicBezTo>
                    <a:pt x="52247" y="6146"/>
                    <a:pt x="61458" y="19335"/>
                    <a:pt x="61458" y="33031"/>
                  </a:cubicBezTo>
                  <a:cubicBezTo>
                    <a:pt x="61458" y="47741"/>
                    <a:pt x="50476" y="59408"/>
                    <a:pt x="44807" y="65495"/>
                  </a:cubicBezTo>
                  <a:lnTo>
                    <a:pt x="2118" y="105737"/>
                  </a:lnTo>
                  <a:cubicBezTo>
                    <a:pt x="346" y="107258"/>
                    <a:pt x="346" y="107597"/>
                    <a:pt x="346" y="112331"/>
                  </a:cubicBezTo>
                  <a:lnTo>
                    <a:pt x="73326" y="112331"/>
                  </a:lnTo>
                  <a:lnTo>
                    <a:pt x="78640" y="8155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7D02C020-20F3-32B8-0BD5-11F435DDB72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730839" y="5699852"/>
              <a:ext cx="29606" cy="72223"/>
            </a:xfrm>
            <a:custGeom>
              <a:avLst/>
              <a:gdLst>
                <a:gd name="connsiteX0" fmla="*/ 29958 w 29606"/>
                <a:gd name="connsiteY0" fmla="*/ 25425 h 72223"/>
                <a:gd name="connsiteX1" fmla="*/ 13763 w 29606"/>
                <a:gd name="connsiteY1" fmla="*/ 63 h 72223"/>
                <a:gd name="connsiteX2" fmla="*/ 351 w 29606"/>
                <a:gd name="connsiteY2" fmla="*/ 12865 h 72223"/>
                <a:gd name="connsiteX3" fmla="*/ 13763 w 29606"/>
                <a:gd name="connsiteY3" fmla="*/ 25667 h 72223"/>
                <a:gd name="connsiteX4" fmla="*/ 22619 w 29606"/>
                <a:gd name="connsiteY4" fmla="*/ 22527 h 72223"/>
                <a:gd name="connsiteX5" fmla="*/ 23885 w 29606"/>
                <a:gd name="connsiteY5" fmla="*/ 21802 h 72223"/>
                <a:gd name="connsiteX6" fmla="*/ 24391 w 29606"/>
                <a:gd name="connsiteY6" fmla="*/ 25425 h 72223"/>
                <a:gd name="connsiteX7" fmla="*/ 7183 w 29606"/>
                <a:gd name="connsiteY7" fmla="*/ 65764 h 72223"/>
                <a:gd name="connsiteX8" fmla="*/ 4400 w 29606"/>
                <a:gd name="connsiteY8" fmla="*/ 69629 h 72223"/>
                <a:gd name="connsiteX9" fmla="*/ 6930 w 29606"/>
                <a:gd name="connsiteY9" fmla="*/ 72286 h 72223"/>
                <a:gd name="connsiteX10" fmla="*/ 29958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958" y="25425"/>
                  </a:moveTo>
                  <a:cubicBezTo>
                    <a:pt x="29958" y="9483"/>
                    <a:pt x="23632" y="63"/>
                    <a:pt x="13763" y="63"/>
                  </a:cubicBezTo>
                  <a:cubicBezTo>
                    <a:pt x="5412" y="63"/>
                    <a:pt x="351" y="6101"/>
                    <a:pt x="351" y="12865"/>
                  </a:cubicBezTo>
                  <a:cubicBezTo>
                    <a:pt x="351" y="19387"/>
                    <a:pt x="5412" y="25667"/>
                    <a:pt x="13763" y="25667"/>
                  </a:cubicBezTo>
                  <a:cubicBezTo>
                    <a:pt x="16799" y="25667"/>
                    <a:pt x="20089" y="24701"/>
                    <a:pt x="22619" y="22527"/>
                  </a:cubicBezTo>
                  <a:cubicBezTo>
                    <a:pt x="23378" y="22044"/>
                    <a:pt x="23632" y="21802"/>
                    <a:pt x="23885" y="21802"/>
                  </a:cubicBezTo>
                  <a:cubicBezTo>
                    <a:pt x="24138" y="21802"/>
                    <a:pt x="24391" y="22044"/>
                    <a:pt x="24391" y="25425"/>
                  </a:cubicBezTo>
                  <a:cubicBezTo>
                    <a:pt x="24391" y="43300"/>
                    <a:pt x="15534" y="57793"/>
                    <a:pt x="7183" y="65764"/>
                  </a:cubicBezTo>
                  <a:cubicBezTo>
                    <a:pt x="4400" y="68421"/>
                    <a:pt x="4400" y="68904"/>
                    <a:pt x="4400" y="69629"/>
                  </a:cubicBezTo>
                  <a:cubicBezTo>
                    <a:pt x="4400" y="71320"/>
                    <a:pt x="5665" y="72286"/>
                    <a:pt x="6930" y="72286"/>
                  </a:cubicBezTo>
                  <a:cubicBezTo>
                    <a:pt x="9714" y="72286"/>
                    <a:pt x="29958" y="53687"/>
                    <a:pt x="29958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AC60632C-0820-8F69-3D94-C477F981D94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843305" y="5699852"/>
              <a:ext cx="26823" cy="25604"/>
            </a:xfrm>
            <a:custGeom>
              <a:avLst/>
              <a:gdLst>
                <a:gd name="connsiteX0" fmla="*/ 27179 w 26823"/>
                <a:gd name="connsiteY0" fmla="*/ 12865 h 25604"/>
                <a:gd name="connsiteX1" fmla="*/ 13767 w 26823"/>
                <a:gd name="connsiteY1" fmla="*/ 63 h 25604"/>
                <a:gd name="connsiteX2" fmla="*/ 355 w 26823"/>
                <a:gd name="connsiteY2" fmla="*/ 12865 h 25604"/>
                <a:gd name="connsiteX3" fmla="*/ 13767 w 26823"/>
                <a:gd name="connsiteY3" fmla="*/ 25667 h 25604"/>
                <a:gd name="connsiteX4" fmla="*/ 27179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7179" y="12865"/>
                  </a:moveTo>
                  <a:cubicBezTo>
                    <a:pt x="27179" y="5860"/>
                    <a:pt x="21105" y="63"/>
                    <a:pt x="13767" y="63"/>
                  </a:cubicBezTo>
                  <a:cubicBezTo>
                    <a:pt x="6428" y="63"/>
                    <a:pt x="355" y="5860"/>
                    <a:pt x="355" y="12865"/>
                  </a:cubicBezTo>
                  <a:cubicBezTo>
                    <a:pt x="355" y="19870"/>
                    <a:pt x="6428" y="25667"/>
                    <a:pt x="13767" y="25667"/>
                  </a:cubicBezTo>
                  <a:cubicBezTo>
                    <a:pt x="21105" y="25667"/>
                    <a:pt x="27179" y="19870"/>
                    <a:pt x="27179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BF3A1BEA-CE89-CD90-3A96-86AC50CA0FE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955771" y="5699852"/>
              <a:ext cx="26823" cy="25604"/>
            </a:xfrm>
            <a:custGeom>
              <a:avLst/>
              <a:gdLst>
                <a:gd name="connsiteX0" fmla="*/ 27183 w 26823"/>
                <a:gd name="connsiteY0" fmla="*/ 12865 h 25604"/>
                <a:gd name="connsiteX1" fmla="*/ 13771 w 26823"/>
                <a:gd name="connsiteY1" fmla="*/ 63 h 25604"/>
                <a:gd name="connsiteX2" fmla="*/ 360 w 26823"/>
                <a:gd name="connsiteY2" fmla="*/ 12865 h 25604"/>
                <a:gd name="connsiteX3" fmla="*/ 13771 w 26823"/>
                <a:gd name="connsiteY3" fmla="*/ 25667 h 25604"/>
                <a:gd name="connsiteX4" fmla="*/ 27183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7183" y="12865"/>
                  </a:moveTo>
                  <a:cubicBezTo>
                    <a:pt x="27183" y="5860"/>
                    <a:pt x="21110" y="63"/>
                    <a:pt x="13771" y="63"/>
                  </a:cubicBezTo>
                  <a:cubicBezTo>
                    <a:pt x="6433" y="63"/>
                    <a:pt x="360" y="5860"/>
                    <a:pt x="360" y="12865"/>
                  </a:cubicBezTo>
                  <a:cubicBezTo>
                    <a:pt x="360" y="19870"/>
                    <a:pt x="6433" y="25667"/>
                    <a:pt x="13771" y="25667"/>
                  </a:cubicBezTo>
                  <a:cubicBezTo>
                    <a:pt x="21110" y="25667"/>
                    <a:pt x="27183" y="19870"/>
                    <a:pt x="27183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58966C3F-986B-E9E5-91ED-B7CC024E8F5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3068238" y="5699852"/>
              <a:ext cx="26823" cy="25604"/>
            </a:xfrm>
            <a:custGeom>
              <a:avLst/>
              <a:gdLst>
                <a:gd name="connsiteX0" fmla="*/ 27188 w 26823"/>
                <a:gd name="connsiteY0" fmla="*/ 12865 h 25604"/>
                <a:gd name="connsiteX1" fmla="*/ 13776 w 26823"/>
                <a:gd name="connsiteY1" fmla="*/ 63 h 25604"/>
                <a:gd name="connsiteX2" fmla="*/ 364 w 26823"/>
                <a:gd name="connsiteY2" fmla="*/ 12865 h 25604"/>
                <a:gd name="connsiteX3" fmla="*/ 13776 w 26823"/>
                <a:gd name="connsiteY3" fmla="*/ 25667 h 25604"/>
                <a:gd name="connsiteX4" fmla="*/ 27188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7188" y="12865"/>
                  </a:moveTo>
                  <a:cubicBezTo>
                    <a:pt x="27188" y="5860"/>
                    <a:pt x="21114" y="63"/>
                    <a:pt x="13776" y="63"/>
                  </a:cubicBezTo>
                  <a:cubicBezTo>
                    <a:pt x="6437" y="63"/>
                    <a:pt x="364" y="5860"/>
                    <a:pt x="364" y="12865"/>
                  </a:cubicBezTo>
                  <a:cubicBezTo>
                    <a:pt x="364" y="19870"/>
                    <a:pt x="6437" y="25667"/>
                    <a:pt x="13776" y="25667"/>
                  </a:cubicBezTo>
                  <a:cubicBezTo>
                    <a:pt x="21114" y="25667"/>
                    <a:pt x="27188" y="19870"/>
                    <a:pt x="27188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11EC2CAA-857B-97CB-B86C-32AA204646D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3131191" y="5544295"/>
              <a:ext cx="58707" cy="241548"/>
            </a:xfrm>
            <a:custGeom>
              <a:avLst/>
              <a:gdLst>
                <a:gd name="connsiteX0" fmla="*/ 59075 w 58707"/>
                <a:gd name="connsiteY0" fmla="*/ 120837 h 241548"/>
                <a:gd name="connsiteX1" fmla="*/ 42373 w 58707"/>
                <a:gd name="connsiteY1" fmla="*/ 45474 h 241548"/>
                <a:gd name="connsiteX2" fmla="*/ 2897 w 58707"/>
                <a:gd name="connsiteY2" fmla="*/ 63 h 241548"/>
                <a:gd name="connsiteX3" fmla="*/ 367 w 58707"/>
                <a:gd name="connsiteY3" fmla="*/ 2478 h 241548"/>
                <a:gd name="connsiteX4" fmla="*/ 5175 w 58707"/>
                <a:gd name="connsiteY4" fmla="*/ 8034 h 241548"/>
                <a:gd name="connsiteX5" fmla="*/ 44398 w 58707"/>
                <a:gd name="connsiteY5" fmla="*/ 120837 h 241548"/>
                <a:gd name="connsiteX6" fmla="*/ 3657 w 58707"/>
                <a:gd name="connsiteY6" fmla="*/ 235090 h 241548"/>
                <a:gd name="connsiteX7" fmla="*/ 367 w 58707"/>
                <a:gd name="connsiteY7" fmla="*/ 239196 h 241548"/>
                <a:gd name="connsiteX8" fmla="*/ 2897 w 58707"/>
                <a:gd name="connsiteY8" fmla="*/ 241612 h 241548"/>
                <a:gd name="connsiteX9" fmla="*/ 43133 w 58707"/>
                <a:gd name="connsiteY9" fmla="*/ 194510 h 241548"/>
                <a:gd name="connsiteX10" fmla="*/ 59075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9075" y="120837"/>
                  </a:moveTo>
                  <a:cubicBezTo>
                    <a:pt x="59075" y="101996"/>
                    <a:pt x="56291" y="72769"/>
                    <a:pt x="42373" y="45474"/>
                  </a:cubicBezTo>
                  <a:cubicBezTo>
                    <a:pt x="27190" y="15763"/>
                    <a:pt x="5428" y="63"/>
                    <a:pt x="2897" y="63"/>
                  </a:cubicBezTo>
                  <a:cubicBezTo>
                    <a:pt x="1379" y="63"/>
                    <a:pt x="367" y="1029"/>
                    <a:pt x="367" y="2478"/>
                  </a:cubicBezTo>
                  <a:cubicBezTo>
                    <a:pt x="367" y="3203"/>
                    <a:pt x="367" y="3686"/>
                    <a:pt x="5175" y="8034"/>
                  </a:cubicBezTo>
                  <a:cubicBezTo>
                    <a:pt x="29974" y="31947"/>
                    <a:pt x="44398" y="70353"/>
                    <a:pt x="44398" y="120837"/>
                  </a:cubicBezTo>
                  <a:cubicBezTo>
                    <a:pt x="44398" y="162142"/>
                    <a:pt x="35035" y="204655"/>
                    <a:pt x="3657" y="235090"/>
                  </a:cubicBezTo>
                  <a:cubicBezTo>
                    <a:pt x="367" y="237988"/>
                    <a:pt x="367" y="238471"/>
                    <a:pt x="367" y="239196"/>
                  </a:cubicBezTo>
                  <a:cubicBezTo>
                    <a:pt x="367" y="240645"/>
                    <a:pt x="1379" y="241612"/>
                    <a:pt x="2897" y="241612"/>
                  </a:cubicBezTo>
                  <a:cubicBezTo>
                    <a:pt x="5428" y="241612"/>
                    <a:pt x="28203" y="225186"/>
                    <a:pt x="43133" y="194510"/>
                  </a:cubicBezTo>
                  <a:cubicBezTo>
                    <a:pt x="56038" y="167939"/>
                    <a:pt x="59075" y="141127"/>
                    <a:pt x="59075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00" name="TextBox 999">
            <a:extLst>
              <a:ext uri="{FF2B5EF4-FFF2-40B4-BE49-F238E27FC236}">
                <a16:creationId xmlns:a16="http://schemas.microsoft.com/office/drawing/2014/main" id="{29A5AA51-0C6B-437A-A99A-77C3E7DEE681}"/>
              </a:ext>
            </a:extLst>
          </p:cNvPr>
          <p:cNvSpPr txBox="1"/>
          <p:nvPr/>
        </p:nvSpPr>
        <p:spPr>
          <a:xfrm>
            <a:off x="3738853" y="5420823"/>
            <a:ext cx="590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This also applies to the DFT Hamiltonian</a:t>
            </a:r>
          </a:p>
        </p:txBody>
      </p:sp>
    </p:spTree>
    <p:extLst>
      <p:ext uri="{BB962C8B-B14F-4D97-AF65-F5344CB8AC3E}">
        <p14:creationId xmlns:p14="http://schemas.microsoft.com/office/powerpoint/2010/main" val="816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FA697-0498-5334-71BA-8A3E12C1C51E}"/>
              </a:ext>
            </a:extLst>
          </p:cNvPr>
          <p:cNvSpPr txBox="1"/>
          <p:nvPr/>
        </p:nvSpPr>
        <p:spPr>
          <a:xfrm>
            <a:off x="769171" y="743316"/>
            <a:ext cx="748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Non-magnetic materials: </a:t>
            </a:r>
            <a:r>
              <a:rPr lang="en-US" sz="2000" dirty="0"/>
              <a:t>an arbitrary spin rotation is a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FC80B-E380-8251-3EE9-2A06007704C8}"/>
                  </a:ext>
                </a:extLst>
              </p:cNvPr>
              <p:cNvSpPr txBox="1"/>
              <p:nvPr/>
            </p:nvSpPr>
            <p:spPr>
              <a:xfrm>
                <a:off x="1993751" y="1719148"/>
                <a:ext cx="7559041" cy="442674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Spin-space group = space group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group of all spin-rotations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FC80B-E380-8251-3EE9-2A0600770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751" y="1719148"/>
                <a:ext cx="7559041" cy="44267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20618EB-DDB4-1DD6-70B0-F954B9499C53}"/>
              </a:ext>
            </a:extLst>
          </p:cNvPr>
          <p:cNvSpPr txBox="1"/>
          <p:nvPr/>
        </p:nvSpPr>
        <p:spPr>
          <a:xfrm>
            <a:off x="769171" y="3105834"/>
            <a:ext cx="890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</a:t>
            </a:r>
            <a:r>
              <a:rPr lang="en-US" sz="2000" b="1" dirty="0">
                <a:solidFill>
                  <a:schemeClr val="tx2"/>
                </a:solidFill>
              </a:rPr>
              <a:t>magnetic materials</a:t>
            </a:r>
            <a:r>
              <a:rPr lang="en-US" sz="2000" dirty="0"/>
              <a:t>, only some combinations of spin-rotations and spatial symmetry operations will be symmetries</a:t>
            </a:r>
          </a:p>
        </p:txBody>
      </p:sp>
    </p:spTree>
    <p:extLst>
      <p:ext uri="{BB962C8B-B14F-4D97-AF65-F5344CB8AC3E}">
        <p14:creationId xmlns:p14="http://schemas.microsoft.com/office/powerpoint/2010/main" val="341983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7C8F6-7DE5-770C-44ED-538E5A71C9A3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8482" r="17815" b="5547"/>
          <a:stretch/>
        </p:blipFill>
        <p:spPr>
          <a:xfrm>
            <a:off x="1590295" y="1425987"/>
            <a:ext cx="2964306" cy="2856260"/>
          </a:xfrm>
          <a:prstGeom prst="rect">
            <a:avLst/>
          </a:prstGeom>
        </p:spPr>
      </p:pic>
      <p:pic>
        <p:nvPicPr>
          <p:cNvPr id="3" name="Picture 2" descr="A picture containing colorfulness, art&#10;&#10;Description automatically generated">
            <a:extLst>
              <a:ext uri="{FF2B5EF4-FFF2-40B4-BE49-F238E27FC236}">
                <a16:creationId xmlns:a16="http://schemas.microsoft.com/office/drawing/2014/main" id="{B0C60BA9-88DF-C842-9D58-156B6BD866F7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6944" r="21909" b="6389"/>
          <a:stretch/>
        </p:blipFill>
        <p:spPr>
          <a:xfrm>
            <a:off x="7171421" y="1461128"/>
            <a:ext cx="2591742" cy="2785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7811C-B18C-55D8-FE93-4F4632016D12}"/>
              </a:ext>
            </a:extLst>
          </p:cNvPr>
          <p:cNvSpPr txBox="1"/>
          <p:nvPr/>
        </p:nvSpPr>
        <p:spPr>
          <a:xfrm>
            <a:off x="2596179" y="4754880"/>
            <a:ext cx="675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spin-orbit coupling, these two states are connected by spin-rotation =&gt; they have the same symmetry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A0F7E-FD1C-1F69-6CCD-99505B1BBF34}"/>
              </a:ext>
            </a:extLst>
          </p:cNvPr>
          <p:cNvSpPr txBox="1"/>
          <p:nvPr/>
        </p:nvSpPr>
        <p:spPr>
          <a:xfrm>
            <a:off x="3356385" y="5950211"/>
            <a:ext cx="485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The two states are physically distinct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C9C8E6-1E62-7EF9-3293-9153C308A6E3}"/>
              </a:ext>
            </a:extLst>
          </p:cNvPr>
          <p:cNvCxnSpPr/>
          <p:nvPr/>
        </p:nvCxnSpPr>
        <p:spPr>
          <a:xfrm>
            <a:off x="5346549" y="2854117"/>
            <a:ext cx="8713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F8621E-00AE-3AB5-BC94-0C68A4CB15AD}"/>
              </a:ext>
            </a:extLst>
          </p:cNvPr>
          <p:cNvSpPr txBox="1"/>
          <p:nvPr/>
        </p:nvSpPr>
        <p:spPr>
          <a:xfrm>
            <a:off x="4851967" y="2233657"/>
            <a:ext cx="202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30° spin rotation</a:t>
            </a:r>
          </a:p>
        </p:txBody>
      </p:sp>
      <p:grpSp>
        <p:nvGrpSpPr>
          <p:cNvPr id="6" name="Group 5" descr="\documentclass{article}&#10;\usepackage{amsmath}&#10;\usepackage{amsfonts}&#10;\pagestyle{empty}&#10;\begin{document}&#10;&#10;$R^s(\mathbf{n},\theta) H(\mathbf{M}^1,\mathbf{M}^2,\ldots) R^s(\mathbf{n},\theta)^-1 =  H(R(\mathbf{n},\theta)\mathbf{M}^1,R(\mathbf{n},\theta)\mathbf{M}^2,\ldots) $&#10;&#10;&#10;\end{document}" title="IguanaTex Vector Display">
            <a:extLst>
              <a:ext uri="{FF2B5EF4-FFF2-40B4-BE49-F238E27FC236}">
                <a16:creationId xmlns:a16="http://schemas.microsoft.com/office/drawing/2014/main" id="{460E899B-CACB-B84A-EC1D-11028D8763D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29432" y="516690"/>
            <a:ext cx="7433731" cy="260314"/>
            <a:chOff x="5756167" y="5525529"/>
            <a:chExt cx="7433731" cy="26031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2540C8-C708-17DB-34BB-2A6DDDEA983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756167" y="5560479"/>
              <a:ext cx="180678" cy="170291"/>
            </a:xfrm>
            <a:custGeom>
              <a:avLst/>
              <a:gdLst>
                <a:gd name="connsiteX0" fmla="*/ 84596 w 180678"/>
                <a:gd name="connsiteY0" fmla="*/ 16730 h 170291"/>
                <a:gd name="connsiteX1" fmla="*/ 91681 w 180678"/>
                <a:gd name="connsiteY1" fmla="*/ 7792 h 170291"/>
                <a:gd name="connsiteX2" fmla="*/ 107117 w 180678"/>
                <a:gd name="connsiteY2" fmla="*/ 7551 h 170291"/>
                <a:gd name="connsiteX3" fmla="*/ 153173 w 180678"/>
                <a:gd name="connsiteY3" fmla="*/ 31464 h 170291"/>
                <a:gd name="connsiteX4" fmla="*/ 139255 w 180678"/>
                <a:gd name="connsiteY4" fmla="*/ 65764 h 170291"/>
                <a:gd name="connsiteX5" fmla="*/ 96489 w 180678"/>
                <a:gd name="connsiteY5" fmla="*/ 79774 h 170291"/>
                <a:gd name="connsiteX6" fmla="*/ 68147 w 180678"/>
                <a:gd name="connsiteY6" fmla="*/ 79774 h 170291"/>
                <a:gd name="connsiteX7" fmla="*/ 84596 w 180678"/>
                <a:gd name="connsiteY7" fmla="*/ 16730 h 170291"/>
                <a:gd name="connsiteX8" fmla="*/ 121035 w 180678"/>
                <a:gd name="connsiteY8" fmla="*/ 82914 h 170291"/>
                <a:gd name="connsiteX9" fmla="*/ 176706 w 180678"/>
                <a:gd name="connsiteY9" fmla="*/ 36295 h 170291"/>
                <a:gd name="connsiteX10" fmla="*/ 120782 w 180678"/>
                <a:gd name="connsiteY10" fmla="*/ 63 h 170291"/>
                <a:gd name="connsiteX11" fmla="*/ 48663 w 180678"/>
                <a:gd name="connsiteY11" fmla="*/ 63 h 170291"/>
                <a:gd name="connsiteX12" fmla="*/ 41324 w 180678"/>
                <a:gd name="connsiteY12" fmla="*/ 4894 h 170291"/>
                <a:gd name="connsiteX13" fmla="*/ 48409 w 180678"/>
                <a:gd name="connsiteY13" fmla="*/ 7551 h 170291"/>
                <a:gd name="connsiteX14" fmla="*/ 58025 w 180678"/>
                <a:gd name="connsiteY14" fmla="*/ 8034 h 170291"/>
                <a:gd name="connsiteX15" fmla="*/ 64858 w 180678"/>
                <a:gd name="connsiteY15" fmla="*/ 11899 h 170291"/>
                <a:gd name="connsiteX16" fmla="*/ 63846 w 180678"/>
                <a:gd name="connsiteY16" fmla="*/ 16488 h 170291"/>
                <a:gd name="connsiteX17" fmla="*/ 29937 w 180678"/>
                <a:gd name="connsiteY17" fmla="*/ 146200 h 170291"/>
                <a:gd name="connsiteX18" fmla="*/ 6909 w 180678"/>
                <a:gd name="connsiteY18" fmla="*/ 157553 h 170291"/>
                <a:gd name="connsiteX19" fmla="*/ 77 w 180678"/>
                <a:gd name="connsiteY19" fmla="*/ 162384 h 170291"/>
                <a:gd name="connsiteX20" fmla="*/ 3619 w 180678"/>
                <a:gd name="connsiteY20" fmla="*/ 165041 h 170291"/>
                <a:gd name="connsiteX21" fmla="*/ 35504 w 180678"/>
                <a:gd name="connsiteY21" fmla="*/ 164316 h 170291"/>
                <a:gd name="connsiteX22" fmla="*/ 67641 w 180678"/>
                <a:gd name="connsiteY22" fmla="*/ 165041 h 170291"/>
                <a:gd name="connsiteX23" fmla="*/ 72702 w 180678"/>
                <a:gd name="connsiteY23" fmla="*/ 160210 h 170291"/>
                <a:gd name="connsiteX24" fmla="*/ 65617 w 180678"/>
                <a:gd name="connsiteY24" fmla="*/ 157553 h 170291"/>
                <a:gd name="connsiteX25" fmla="*/ 49169 w 180678"/>
                <a:gd name="connsiteY25" fmla="*/ 153205 h 170291"/>
                <a:gd name="connsiteX26" fmla="*/ 49928 w 180678"/>
                <a:gd name="connsiteY26" fmla="*/ 149098 h 170291"/>
                <a:gd name="connsiteX27" fmla="*/ 66629 w 180678"/>
                <a:gd name="connsiteY27" fmla="*/ 85088 h 170291"/>
                <a:gd name="connsiteX28" fmla="*/ 96742 w 180678"/>
                <a:gd name="connsiteY28" fmla="*/ 85088 h 170291"/>
                <a:gd name="connsiteX29" fmla="*/ 124325 w 180678"/>
                <a:gd name="connsiteY29" fmla="*/ 107069 h 170291"/>
                <a:gd name="connsiteX30" fmla="*/ 120782 w 180678"/>
                <a:gd name="connsiteY30" fmla="*/ 123736 h 170291"/>
                <a:gd name="connsiteX31" fmla="*/ 116733 w 180678"/>
                <a:gd name="connsiteY31" fmla="*/ 144267 h 170291"/>
                <a:gd name="connsiteX32" fmla="*/ 150389 w 180678"/>
                <a:gd name="connsiteY32" fmla="*/ 170355 h 170291"/>
                <a:gd name="connsiteX33" fmla="*/ 180755 w 180678"/>
                <a:gd name="connsiteY33" fmla="*/ 142577 h 170291"/>
                <a:gd name="connsiteX34" fmla="*/ 177719 w 180678"/>
                <a:gd name="connsiteY34" fmla="*/ 139678 h 170291"/>
                <a:gd name="connsiteX35" fmla="*/ 174429 w 180678"/>
                <a:gd name="connsiteY35" fmla="*/ 143060 h 170291"/>
                <a:gd name="connsiteX36" fmla="*/ 151401 w 180678"/>
                <a:gd name="connsiteY36" fmla="*/ 165041 h 170291"/>
                <a:gd name="connsiteX37" fmla="*/ 141279 w 180678"/>
                <a:gd name="connsiteY37" fmla="*/ 150306 h 170291"/>
                <a:gd name="connsiteX38" fmla="*/ 143810 w 180678"/>
                <a:gd name="connsiteY38" fmla="*/ 122770 h 170291"/>
                <a:gd name="connsiteX39" fmla="*/ 144822 w 180678"/>
                <a:gd name="connsiteY39" fmla="*/ 111417 h 170291"/>
                <a:gd name="connsiteX40" fmla="*/ 121035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596" y="16730"/>
                  </a:moveTo>
                  <a:cubicBezTo>
                    <a:pt x="86114" y="10932"/>
                    <a:pt x="86873" y="8517"/>
                    <a:pt x="91681" y="7792"/>
                  </a:cubicBezTo>
                  <a:cubicBezTo>
                    <a:pt x="93959" y="7551"/>
                    <a:pt x="102056" y="7551"/>
                    <a:pt x="107117" y="7551"/>
                  </a:cubicBezTo>
                  <a:cubicBezTo>
                    <a:pt x="125084" y="7551"/>
                    <a:pt x="153173" y="7551"/>
                    <a:pt x="153173" y="31464"/>
                  </a:cubicBezTo>
                  <a:cubicBezTo>
                    <a:pt x="153173" y="39677"/>
                    <a:pt x="149124" y="56344"/>
                    <a:pt x="139255" y="65764"/>
                  </a:cubicBezTo>
                  <a:cubicBezTo>
                    <a:pt x="132675" y="72044"/>
                    <a:pt x="119264" y="79774"/>
                    <a:pt x="96489" y="79774"/>
                  </a:cubicBezTo>
                  <a:lnTo>
                    <a:pt x="68147" y="79774"/>
                  </a:lnTo>
                  <a:lnTo>
                    <a:pt x="84596" y="16730"/>
                  </a:lnTo>
                  <a:close/>
                  <a:moveTo>
                    <a:pt x="121035" y="82914"/>
                  </a:moveTo>
                  <a:cubicBezTo>
                    <a:pt x="146593" y="77600"/>
                    <a:pt x="176706" y="60691"/>
                    <a:pt x="176706" y="36295"/>
                  </a:cubicBezTo>
                  <a:cubicBezTo>
                    <a:pt x="176706" y="15522"/>
                    <a:pt x="153932" y="63"/>
                    <a:pt x="120782" y="63"/>
                  </a:cubicBezTo>
                  <a:lnTo>
                    <a:pt x="48663" y="63"/>
                  </a:lnTo>
                  <a:cubicBezTo>
                    <a:pt x="43601" y="63"/>
                    <a:pt x="41324" y="63"/>
                    <a:pt x="41324" y="4894"/>
                  </a:cubicBezTo>
                  <a:cubicBezTo>
                    <a:pt x="41324" y="7551"/>
                    <a:pt x="43601" y="7551"/>
                    <a:pt x="48409" y="7551"/>
                  </a:cubicBezTo>
                  <a:cubicBezTo>
                    <a:pt x="48916" y="7551"/>
                    <a:pt x="53724" y="7551"/>
                    <a:pt x="58025" y="8034"/>
                  </a:cubicBezTo>
                  <a:cubicBezTo>
                    <a:pt x="62580" y="8517"/>
                    <a:pt x="64858" y="8759"/>
                    <a:pt x="64858" y="11899"/>
                  </a:cubicBezTo>
                  <a:cubicBezTo>
                    <a:pt x="64858" y="12865"/>
                    <a:pt x="64605" y="13589"/>
                    <a:pt x="63846" y="16488"/>
                  </a:cubicBezTo>
                  <a:lnTo>
                    <a:pt x="29937" y="146200"/>
                  </a:lnTo>
                  <a:cubicBezTo>
                    <a:pt x="27406" y="155620"/>
                    <a:pt x="26900" y="157553"/>
                    <a:pt x="6909" y="157553"/>
                  </a:cubicBezTo>
                  <a:cubicBezTo>
                    <a:pt x="2354" y="157553"/>
                    <a:pt x="77" y="157553"/>
                    <a:pt x="77" y="162384"/>
                  </a:cubicBezTo>
                  <a:cubicBezTo>
                    <a:pt x="77" y="165041"/>
                    <a:pt x="3113" y="165041"/>
                    <a:pt x="3619" y="165041"/>
                  </a:cubicBezTo>
                  <a:cubicBezTo>
                    <a:pt x="10705" y="165041"/>
                    <a:pt x="28418" y="164316"/>
                    <a:pt x="35504" y="164316"/>
                  </a:cubicBezTo>
                  <a:cubicBezTo>
                    <a:pt x="42589" y="164316"/>
                    <a:pt x="60556" y="165041"/>
                    <a:pt x="67641" y="165041"/>
                  </a:cubicBezTo>
                  <a:cubicBezTo>
                    <a:pt x="69666" y="165041"/>
                    <a:pt x="72702" y="165041"/>
                    <a:pt x="72702" y="160210"/>
                  </a:cubicBezTo>
                  <a:cubicBezTo>
                    <a:pt x="72702" y="157553"/>
                    <a:pt x="70425" y="157553"/>
                    <a:pt x="65617" y="157553"/>
                  </a:cubicBezTo>
                  <a:cubicBezTo>
                    <a:pt x="56254" y="157553"/>
                    <a:pt x="49169" y="157553"/>
                    <a:pt x="49169" y="153205"/>
                  </a:cubicBezTo>
                  <a:cubicBezTo>
                    <a:pt x="49169" y="151755"/>
                    <a:pt x="49675" y="150548"/>
                    <a:pt x="49928" y="149098"/>
                  </a:cubicBezTo>
                  <a:lnTo>
                    <a:pt x="66629" y="85088"/>
                  </a:lnTo>
                  <a:lnTo>
                    <a:pt x="96742" y="85088"/>
                  </a:lnTo>
                  <a:cubicBezTo>
                    <a:pt x="119770" y="85088"/>
                    <a:pt x="124325" y="98615"/>
                    <a:pt x="124325" y="107069"/>
                  </a:cubicBezTo>
                  <a:cubicBezTo>
                    <a:pt x="124325" y="110692"/>
                    <a:pt x="122300" y="118180"/>
                    <a:pt x="120782" y="123736"/>
                  </a:cubicBezTo>
                  <a:cubicBezTo>
                    <a:pt x="119011" y="130499"/>
                    <a:pt x="116733" y="139436"/>
                    <a:pt x="116733" y="144267"/>
                  </a:cubicBezTo>
                  <a:cubicBezTo>
                    <a:pt x="116733" y="170355"/>
                    <a:pt x="147099" y="170355"/>
                    <a:pt x="150389" y="170355"/>
                  </a:cubicBezTo>
                  <a:cubicBezTo>
                    <a:pt x="171898" y="170355"/>
                    <a:pt x="180755" y="145958"/>
                    <a:pt x="180755" y="142577"/>
                  </a:cubicBezTo>
                  <a:cubicBezTo>
                    <a:pt x="180755" y="139678"/>
                    <a:pt x="177972" y="139678"/>
                    <a:pt x="177719" y="139678"/>
                  </a:cubicBezTo>
                  <a:cubicBezTo>
                    <a:pt x="175441" y="139678"/>
                    <a:pt x="174935" y="141369"/>
                    <a:pt x="174429" y="143060"/>
                  </a:cubicBezTo>
                  <a:cubicBezTo>
                    <a:pt x="168103" y="160934"/>
                    <a:pt x="157221" y="165041"/>
                    <a:pt x="151401" y="165041"/>
                  </a:cubicBezTo>
                  <a:cubicBezTo>
                    <a:pt x="143051" y="165041"/>
                    <a:pt x="141279" y="159726"/>
                    <a:pt x="141279" y="150306"/>
                  </a:cubicBezTo>
                  <a:cubicBezTo>
                    <a:pt x="141279" y="142818"/>
                    <a:pt x="142797" y="130499"/>
                    <a:pt x="143810" y="122770"/>
                  </a:cubicBezTo>
                  <a:cubicBezTo>
                    <a:pt x="144316" y="119388"/>
                    <a:pt x="144822" y="114798"/>
                    <a:pt x="144822" y="111417"/>
                  </a:cubicBezTo>
                  <a:cubicBezTo>
                    <a:pt x="144822" y="92817"/>
                    <a:pt x="127867" y="85329"/>
                    <a:pt x="121035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A604F2-3466-5E58-A308-1DC1D7FEC9F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52462" y="5563234"/>
              <a:ext cx="70677" cy="76256"/>
            </a:xfrm>
            <a:custGeom>
              <a:avLst/>
              <a:gdLst>
                <a:gd name="connsiteX0" fmla="*/ 63853 w 70677"/>
                <a:gd name="connsiteY0" fmla="*/ 11050 h 76256"/>
                <a:gd name="connsiteX1" fmla="*/ 56414 w 70677"/>
                <a:gd name="connsiteY1" fmla="*/ 18997 h 76256"/>
                <a:gd name="connsiteX2" fmla="*/ 62259 w 70677"/>
                <a:gd name="connsiteY2" fmla="*/ 24407 h 76256"/>
                <a:gd name="connsiteX3" fmla="*/ 70762 w 70677"/>
                <a:gd name="connsiteY3" fmla="*/ 14769 h 76256"/>
                <a:gd name="connsiteX4" fmla="*/ 47202 w 70677"/>
                <a:gd name="connsiteY4" fmla="*/ 59 h 76256"/>
                <a:gd name="connsiteX5" fmla="*/ 14609 w 70677"/>
                <a:gd name="connsiteY5" fmla="*/ 24745 h 76256"/>
                <a:gd name="connsiteX6" fmla="*/ 20809 w 70677"/>
                <a:gd name="connsiteY6" fmla="*/ 37089 h 76256"/>
                <a:gd name="connsiteX7" fmla="*/ 40826 w 70677"/>
                <a:gd name="connsiteY7" fmla="*/ 43176 h 76256"/>
                <a:gd name="connsiteX8" fmla="*/ 55882 w 70677"/>
                <a:gd name="connsiteY8" fmla="*/ 54335 h 76256"/>
                <a:gd name="connsiteX9" fmla="*/ 46494 w 70677"/>
                <a:gd name="connsiteY9" fmla="*/ 67862 h 76256"/>
                <a:gd name="connsiteX10" fmla="*/ 28780 w 70677"/>
                <a:gd name="connsiteY10" fmla="*/ 71582 h 76256"/>
                <a:gd name="connsiteX11" fmla="*/ 7524 w 70677"/>
                <a:gd name="connsiteY11" fmla="*/ 64480 h 76256"/>
                <a:gd name="connsiteX12" fmla="*/ 17267 w 70677"/>
                <a:gd name="connsiteY12" fmla="*/ 54842 h 76256"/>
                <a:gd name="connsiteX13" fmla="*/ 10358 w 70677"/>
                <a:gd name="connsiteY13" fmla="*/ 48586 h 76256"/>
                <a:gd name="connsiteX14" fmla="*/ 84 w 70677"/>
                <a:gd name="connsiteY14" fmla="*/ 59915 h 76256"/>
                <a:gd name="connsiteX15" fmla="*/ 28603 w 70677"/>
                <a:gd name="connsiteY15" fmla="*/ 76316 h 76256"/>
                <a:gd name="connsiteX16" fmla="*/ 67219 w 70677"/>
                <a:gd name="connsiteY16" fmla="*/ 48417 h 76256"/>
                <a:gd name="connsiteX17" fmla="*/ 42774 w 70677"/>
                <a:gd name="connsiteY17" fmla="*/ 28634 h 76256"/>
                <a:gd name="connsiteX18" fmla="*/ 35689 w 70677"/>
                <a:gd name="connsiteY18" fmla="*/ 27282 h 76256"/>
                <a:gd name="connsiteX19" fmla="*/ 25946 w 70677"/>
                <a:gd name="connsiteY19" fmla="*/ 18827 h 76256"/>
                <a:gd name="connsiteX20" fmla="*/ 33032 w 70677"/>
                <a:gd name="connsiteY20" fmla="*/ 8006 h 76256"/>
                <a:gd name="connsiteX21" fmla="*/ 47025 w 70677"/>
                <a:gd name="connsiteY21" fmla="*/ 4794 h 76256"/>
                <a:gd name="connsiteX22" fmla="*/ 63853 w 70677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76256">
                  <a:moveTo>
                    <a:pt x="63853" y="11050"/>
                  </a:moveTo>
                  <a:cubicBezTo>
                    <a:pt x="59248" y="12064"/>
                    <a:pt x="56414" y="15615"/>
                    <a:pt x="56414" y="18997"/>
                  </a:cubicBezTo>
                  <a:cubicBezTo>
                    <a:pt x="56414" y="22885"/>
                    <a:pt x="59956" y="24407"/>
                    <a:pt x="62259" y="24407"/>
                  </a:cubicBezTo>
                  <a:cubicBezTo>
                    <a:pt x="64030" y="24407"/>
                    <a:pt x="70762" y="23393"/>
                    <a:pt x="70762" y="14769"/>
                  </a:cubicBezTo>
                  <a:cubicBezTo>
                    <a:pt x="70762" y="3779"/>
                    <a:pt x="58008" y="59"/>
                    <a:pt x="47202" y="59"/>
                  </a:cubicBezTo>
                  <a:cubicBezTo>
                    <a:pt x="19569" y="59"/>
                    <a:pt x="14609" y="19504"/>
                    <a:pt x="14609" y="24745"/>
                  </a:cubicBezTo>
                  <a:cubicBezTo>
                    <a:pt x="14609" y="31002"/>
                    <a:pt x="18329" y="35060"/>
                    <a:pt x="20809" y="37089"/>
                  </a:cubicBezTo>
                  <a:cubicBezTo>
                    <a:pt x="25415" y="40470"/>
                    <a:pt x="28603" y="41147"/>
                    <a:pt x="40826" y="43176"/>
                  </a:cubicBezTo>
                  <a:cubicBezTo>
                    <a:pt x="44545" y="43852"/>
                    <a:pt x="55882" y="45881"/>
                    <a:pt x="55882" y="54335"/>
                  </a:cubicBezTo>
                  <a:cubicBezTo>
                    <a:pt x="55882" y="57210"/>
                    <a:pt x="53934" y="63635"/>
                    <a:pt x="46494" y="67862"/>
                  </a:cubicBezTo>
                  <a:cubicBezTo>
                    <a:pt x="39586" y="71582"/>
                    <a:pt x="30906" y="71582"/>
                    <a:pt x="28780" y="71582"/>
                  </a:cubicBezTo>
                  <a:cubicBezTo>
                    <a:pt x="21695" y="71582"/>
                    <a:pt x="11598" y="70060"/>
                    <a:pt x="7524" y="64480"/>
                  </a:cubicBezTo>
                  <a:cubicBezTo>
                    <a:pt x="13370" y="63804"/>
                    <a:pt x="17267" y="59577"/>
                    <a:pt x="17267" y="54842"/>
                  </a:cubicBezTo>
                  <a:cubicBezTo>
                    <a:pt x="17267" y="50615"/>
                    <a:pt x="14078" y="48586"/>
                    <a:pt x="10358" y="48586"/>
                  </a:cubicBezTo>
                  <a:cubicBezTo>
                    <a:pt x="5221" y="48586"/>
                    <a:pt x="84" y="52475"/>
                    <a:pt x="84" y="59915"/>
                  </a:cubicBezTo>
                  <a:cubicBezTo>
                    <a:pt x="84" y="70060"/>
                    <a:pt x="11421" y="76316"/>
                    <a:pt x="28603" y="76316"/>
                  </a:cubicBezTo>
                  <a:cubicBezTo>
                    <a:pt x="61196" y="76316"/>
                    <a:pt x="67219" y="55012"/>
                    <a:pt x="67219" y="48417"/>
                  </a:cubicBezTo>
                  <a:cubicBezTo>
                    <a:pt x="67219" y="32861"/>
                    <a:pt x="49328" y="29818"/>
                    <a:pt x="42774" y="28634"/>
                  </a:cubicBezTo>
                  <a:cubicBezTo>
                    <a:pt x="41180" y="28296"/>
                    <a:pt x="36751" y="27620"/>
                    <a:pt x="35689" y="27282"/>
                  </a:cubicBezTo>
                  <a:cubicBezTo>
                    <a:pt x="29135" y="26098"/>
                    <a:pt x="25946" y="22547"/>
                    <a:pt x="25946" y="18827"/>
                  </a:cubicBezTo>
                  <a:cubicBezTo>
                    <a:pt x="25946" y="14939"/>
                    <a:pt x="29135" y="10373"/>
                    <a:pt x="33032" y="8006"/>
                  </a:cubicBezTo>
                  <a:cubicBezTo>
                    <a:pt x="37814" y="5132"/>
                    <a:pt x="44014" y="4794"/>
                    <a:pt x="47025" y="4794"/>
                  </a:cubicBezTo>
                  <a:cubicBezTo>
                    <a:pt x="50745" y="4794"/>
                    <a:pt x="59956" y="5301"/>
                    <a:pt x="63853" y="1105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7F601A-E3CC-73FB-71B8-EFB5DAA29C6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73100" y="5544295"/>
              <a:ext cx="58707" cy="241548"/>
            </a:xfrm>
            <a:custGeom>
              <a:avLst/>
              <a:gdLst>
                <a:gd name="connsiteX0" fmla="*/ 58796 w 58707"/>
                <a:gd name="connsiteY0" fmla="*/ 239196 h 241548"/>
                <a:gd name="connsiteX1" fmla="*/ 54495 w 58707"/>
                <a:gd name="connsiteY1" fmla="*/ 233882 h 241548"/>
                <a:gd name="connsiteX2" fmla="*/ 14766 w 58707"/>
                <a:gd name="connsiteY2" fmla="*/ 120837 h 241548"/>
                <a:gd name="connsiteX3" fmla="*/ 55507 w 58707"/>
                <a:gd name="connsiteY3" fmla="*/ 6585 h 241548"/>
                <a:gd name="connsiteX4" fmla="*/ 58796 w 58707"/>
                <a:gd name="connsiteY4" fmla="*/ 2478 h 241548"/>
                <a:gd name="connsiteX5" fmla="*/ 56266 w 58707"/>
                <a:gd name="connsiteY5" fmla="*/ 63 h 241548"/>
                <a:gd name="connsiteX6" fmla="*/ 16031 w 58707"/>
                <a:gd name="connsiteY6" fmla="*/ 47165 h 241548"/>
                <a:gd name="connsiteX7" fmla="*/ 89 w 58707"/>
                <a:gd name="connsiteY7" fmla="*/ 120837 h 241548"/>
                <a:gd name="connsiteX8" fmla="*/ 16790 w 58707"/>
                <a:gd name="connsiteY8" fmla="*/ 196200 h 241548"/>
                <a:gd name="connsiteX9" fmla="*/ 56266 w 58707"/>
                <a:gd name="connsiteY9" fmla="*/ 241612 h 241548"/>
                <a:gd name="connsiteX10" fmla="*/ 58796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796" y="239196"/>
                  </a:moveTo>
                  <a:cubicBezTo>
                    <a:pt x="58796" y="238471"/>
                    <a:pt x="58796" y="237988"/>
                    <a:pt x="54495" y="233882"/>
                  </a:cubicBezTo>
                  <a:cubicBezTo>
                    <a:pt x="22863" y="203447"/>
                    <a:pt x="14766" y="157794"/>
                    <a:pt x="14766" y="120837"/>
                  </a:cubicBezTo>
                  <a:cubicBezTo>
                    <a:pt x="14766" y="78808"/>
                    <a:pt x="24382" y="36778"/>
                    <a:pt x="55507" y="6585"/>
                  </a:cubicBezTo>
                  <a:cubicBezTo>
                    <a:pt x="58796" y="3686"/>
                    <a:pt x="58796" y="3203"/>
                    <a:pt x="58796" y="2478"/>
                  </a:cubicBezTo>
                  <a:cubicBezTo>
                    <a:pt x="58796" y="787"/>
                    <a:pt x="57784" y="63"/>
                    <a:pt x="56266" y="63"/>
                  </a:cubicBezTo>
                  <a:cubicBezTo>
                    <a:pt x="53735" y="63"/>
                    <a:pt x="30961" y="16488"/>
                    <a:pt x="16031" y="47165"/>
                  </a:cubicBezTo>
                  <a:cubicBezTo>
                    <a:pt x="3125" y="73735"/>
                    <a:pt x="89" y="100547"/>
                    <a:pt x="89" y="120837"/>
                  </a:cubicBezTo>
                  <a:cubicBezTo>
                    <a:pt x="89" y="139678"/>
                    <a:pt x="2872" y="168905"/>
                    <a:pt x="16790" y="196200"/>
                  </a:cubicBezTo>
                  <a:cubicBezTo>
                    <a:pt x="31973" y="225911"/>
                    <a:pt x="53735" y="241612"/>
                    <a:pt x="56266" y="241612"/>
                  </a:cubicBezTo>
                  <a:cubicBezTo>
                    <a:pt x="57784" y="241612"/>
                    <a:pt x="58796" y="240887"/>
                    <a:pt x="58796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8A4044-6B6D-E26E-FFDC-0BFF932C855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57844" y="5616760"/>
              <a:ext cx="144239" cy="108696"/>
            </a:xfrm>
            <a:custGeom>
              <a:avLst/>
              <a:gdLst>
                <a:gd name="connsiteX0" fmla="*/ 17553 w 144239"/>
                <a:gd name="connsiteY0" fmla="*/ 22768 h 108696"/>
                <a:gd name="connsiteX1" fmla="*/ 17553 w 144239"/>
                <a:gd name="connsiteY1" fmla="*/ 97407 h 108696"/>
                <a:gd name="connsiteX2" fmla="*/ 92 w 144239"/>
                <a:gd name="connsiteY2" fmla="*/ 97407 h 108696"/>
                <a:gd name="connsiteX3" fmla="*/ 92 w 144239"/>
                <a:gd name="connsiteY3" fmla="*/ 108760 h 108696"/>
                <a:gd name="connsiteX4" fmla="*/ 31977 w 144239"/>
                <a:gd name="connsiteY4" fmla="*/ 108035 h 108696"/>
                <a:gd name="connsiteX5" fmla="*/ 63861 w 144239"/>
                <a:gd name="connsiteY5" fmla="*/ 108760 h 108696"/>
                <a:gd name="connsiteX6" fmla="*/ 63861 w 144239"/>
                <a:gd name="connsiteY6" fmla="*/ 97407 h 108696"/>
                <a:gd name="connsiteX7" fmla="*/ 46401 w 144239"/>
                <a:gd name="connsiteY7" fmla="*/ 97407 h 108696"/>
                <a:gd name="connsiteX8" fmla="*/ 46401 w 144239"/>
                <a:gd name="connsiteY8" fmla="*/ 46923 h 108696"/>
                <a:gd name="connsiteX9" fmla="*/ 84105 w 144239"/>
                <a:gd name="connsiteY9" fmla="*/ 8759 h 108696"/>
                <a:gd name="connsiteX10" fmla="*/ 98023 w 144239"/>
                <a:gd name="connsiteY10" fmla="*/ 32189 h 108696"/>
                <a:gd name="connsiteX11" fmla="*/ 98023 w 144239"/>
                <a:gd name="connsiteY11" fmla="*/ 97407 h 108696"/>
                <a:gd name="connsiteX12" fmla="*/ 80563 w 144239"/>
                <a:gd name="connsiteY12" fmla="*/ 97407 h 108696"/>
                <a:gd name="connsiteX13" fmla="*/ 80563 w 144239"/>
                <a:gd name="connsiteY13" fmla="*/ 108760 h 108696"/>
                <a:gd name="connsiteX14" fmla="*/ 112447 w 144239"/>
                <a:gd name="connsiteY14" fmla="*/ 108035 h 108696"/>
                <a:gd name="connsiteX15" fmla="*/ 144332 w 144239"/>
                <a:gd name="connsiteY15" fmla="*/ 108760 h 108696"/>
                <a:gd name="connsiteX16" fmla="*/ 144332 w 144239"/>
                <a:gd name="connsiteY16" fmla="*/ 97407 h 108696"/>
                <a:gd name="connsiteX17" fmla="*/ 126871 w 144239"/>
                <a:gd name="connsiteY17" fmla="*/ 97407 h 108696"/>
                <a:gd name="connsiteX18" fmla="*/ 126871 w 144239"/>
                <a:gd name="connsiteY18" fmla="*/ 34846 h 108696"/>
                <a:gd name="connsiteX19" fmla="*/ 87901 w 144239"/>
                <a:gd name="connsiteY19" fmla="*/ 63 h 108696"/>
                <a:gd name="connsiteX20" fmla="*/ 43617 w 144239"/>
                <a:gd name="connsiteY20" fmla="*/ 26150 h 108696"/>
                <a:gd name="connsiteX21" fmla="*/ 43617 w 144239"/>
                <a:gd name="connsiteY21" fmla="*/ 63 h 108696"/>
                <a:gd name="connsiteX22" fmla="*/ 92 w 144239"/>
                <a:gd name="connsiteY22" fmla="*/ 1995 h 108696"/>
                <a:gd name="connsiteX23" fmla="*/ 92 w 144239"/>
                <a:gd name="connsiteY23" fmla="*/ 13348 h 108696"/>
                <a:gd name="connsiteX24" fmla="*/ 17553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553" y="22768"/>
                  </a:moveTo>
                  <a:lnTo>
                    <a:pt x="17553" y="97407"/>
                  </a:lnTo>
                  <a:lnTo>
                    <a:pt x="92" y="97407"/>
                  </a:lnTo>
                  <a:lnTo>
                    <a:pt x="92" y="108760"/>
                  </a:lnTo>
                  <a:cubicBezTo>
                    <a:pt x="7178" y="108518"/>
                    <a:pt x="22361" y="108035"/>
                    <a:pt x="31977" y="108035"/>
                  </a:cubicBezTo>
                  <a:cubicBezTo>
                    <a:pt x="41846" y="108035"/>
                    <a:pt x="56776" y="108518"/>
                    <a:pt x="63861" y="108760"/>
                  </a:cubicBezTo>
                  <a:lnTo>
                    <a:pt x="63861" y="97407"/>
                  </a:lnTo>
                  <a:lnTo>
                    <a:pt x="46401" y="97407"/>
                  </a:lnTo>
                  <a:lnTo>
                    <a:pt x="46401" y="46923"/>
                  </a:lnTo>
                  <a:cubicBezTo>
                    <a:pt x="46401" y="20594"/>
                    <a:pt x="68163" y="8759"/>
                    <a:pt x="84105" y="8759"/>
                  </a:cubicBezTo>
                  <a:cubicBezTo>
                    <a:pt x="92709" y="8759"/>
                    <a:pt x="98023" y="13831"/>
                    <a:pt x="98023" y="32189"/>
                  </a:cubicBezTo>
                  <a:lnTo>
                    <a:pt x="98023" y="97407"/>
                  </a:lnTo>
                  <a:lnTo>
                    <a:pt x="80563" y="97407"/>
                  </a:lnTo>
                  <a:lnTo>
                    <a:pt x="80563" y="108760"/>
                  </a:lnTo>
                  <a:cubicBezTo>
                    <a:pt x="87648" y="108518"/>
                    <a:pt x="102831" y="108035"/>
                    <a:pt x="112447" y="108035"/>
                  </a:cubicBezTo>
                  <a:cubicBezTo>
                    <a:pt x="122316" y="108035"/>
                    <a:pt x="137246" y="108518"/>
                    <a:pt x="144332" y="108760"/>
                  </a:cubicBezTo>
                  <a:lnTo>
                    <a:pt x="144332" y="97407"/>
                  </a:lnTo>
                  <a:lnTo>
                    <a:pt x="126871" y="97407"/>
                  </a:lnTo>
                  <a:lnTo>
                    <a:pt x="126871" y="34846"/>
                  </a:lnTo>
                  <a:cubicBezTo>
                    <a:pt x="126871" y="9483"/>
                    <a:pt x="113206" y="63"/>
                    <a:pt x="87901" y="63"/>
                  </a:cubicBezTo>
                  <a:cubicBezTo>
                    <a:pt x="63608" y="63"/>
                    <a:pt x="50197" y="13831"/>
                    <a:pt x="43617" y="26150"/>
                  </a:cubicBezTo>
                  <a:lnTo>
                    <a:pt x="43617" y="63"/>
                  </a:lnTo>
                  <a:lnTo>
                    <a:pt x="92" y="1995"/>
                  </a:lnTo>
                  <a:lnTo>
                    <a:pt x="92" y="13348"/>
                  </a:lnTo>
                  <a:cubicBezTo>
                    <a:pt x="15782" y="13348"/>
                    <a:pt x="17553" y="13348"/>
                    <a:pt x="17553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582816B-CA89-B341-52FD-1041CAD0718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329890" y="5699852"/>
              <a:ext cx="29606" cy="72223"/>
            </a:xfrm>
            <a:custGeom>
              <a:avLst/>
              <a:gdLst>
                <a:gd name="connsiteX0" fmla="*/ 29706 w 29606"/>
                <a:gd name="connsiteY0" fmla="*/ 25425 h 72223"/>
                <a:gd name="connsiteX1" fmla="*/ 13511 w 29606"/>
                <a:gd name="connsiteY1" fmla="*/ 63 h 72223"/>
                <a:gd name="connsiteX2" fmla="*/ 99 w 29606"/>
                <a:gd name="connsiteY2" fmla="*/ 12865 h 72223"/>
                <a:gd name="connsiteX3" fmla="*/ 13511 w 29606"/>
                <a:gd name="connsiteY3" fmla="*/ 25667 h 72223"/>
                <a:gd name="connsiteX4" fmla="*/ 22367 w 29606"/>
                <a:gd name="connsiteY4" fmla="*/ 22527 h 72223"/>
                <a:gd name="connsiteX5" fmla="*/ 23633 w 29606"/>
                <a:gd name="connsiteY5" fmla="*/ 21802 h 72223"/>
                <a:gd name="connsiteX6" fmla="*/ 24139 w 29606"/>
                <a:gd name="connsiteY6" fmla="*/ 25425 h 72223"/>
                <a:gd name="connsiteX7" fmla="*/ 6931 w 29606"/>
                <a:gd name="connsiteY7" fmla="*/ 65764 h 72223"/>
                <a:gd name="connsiteX8" fmla="*/ 4148 w 29606"/>
                <a:gd name="connsiteY8" fmla="*/ 69629 h 72223"/>
                <a:gd name="connsiteX9" fmla="*/ 6678 w 29606"/>
                <a:gd name="connsiteY9" fmla="*/ 72286 h 72223"/>
                <a:gd name="connsiteX10" fmla="*/ 29706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06" y="25425"/>
                  </a:moveTo>
                  <a:cubicBezTo>
                    <a:pt x="29706" y="9483"/>
                    <a:pt x="23380" y="63"/>
                    <a:pt x="13511" y="63"/>
                  </a:cubicBezTo>
                  <a:cubicBezTo>
                    <a:pt x="5160" y="63"/>
                    <a:pt x="99" y="6101"/>
                    <a:pt x="99" y="12865"/>
                  </a:cubicBezTo>
                  <a:cubicBezTo>
                    <a:pt x="99" y="19387"/>
                    <a:pt x="5160" y="25667"/>
                    <a:pt x="13511" y="25667"/>
                  </a:cubicBezTo>
                  <a:cubicBezTo>
                    <a:pt x="16547" y="25667"/>
                    <a:pt x="19837" y="24701"/>
                    <a:pt x="22367" y="22527"/>
                  </a:cubicBezTo>
                  <a:cubicBezTo>
                    <a:pt x="23126" y="22044"/>
                    <a:pt x="23380" y="21802"/>
                    <a:pt x="23633" y="21802"/>
                  </a:cubicBezTo>
                  <a:cubicBezTo>
                    <a:pt x="23886" y="21802"/>
                    <a:pt x="24139" y="22044"/>
                    <a:pt x="24139" y="25425"/>
                  </a:cubicBezTo>
                  <a:cubicBezTo>
                    <a:pt x="24139" y="43300"/>
                    <a:pt x="15282" y="57793"/>
                    <a:pt x="6931" y="65764"/>
                  </a:cubicBezTo>
                  <a:cubicBezTo>
                    <a:pt x="4148" y="68421"/>
                    <a:pt x="4148" y="68904"/>
                    <a:pt x="4148" y="69629"/>
                  </a:cubicBezTo>
                  <a:cubicBezTo>
                    <a:pt x="4148" y="71320"/>
                    <a:pt x="5413" y="72286"/>
                    <a:pt x="6678" y="72286"/>
                  </a:cubicBezTo>
                  <a:cubicBezTo>
                    <a:pt x="9462" y="72286"/>
                    <a:pt x="29706" y="53687"/>
                    <a:pt x="29706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99AEF5-9878-7513-041E-BAF0AB67C81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31222" y="5555165"/>
              <a:ext cx="104510" cy="172948"/>
            </a:xfrm>
            <a:custGeom>
              <a:avLst/>
              <a:gdLst>
                <a:gd name="connsiteX0" fmla="*/ 104613 w 104510"/>
                <a:gd name="connsiteY0" fmla="*/ 49580 h 172948"/>
                <a:gd name="connsiteX1" fmla="*/ 74247 w 104510"/>
                <a:gd name="connsiteY1" fmla="*/ 63 h 172948"/>
                <a:gd name="connsiteX2" fmla="*/ 103 w 104510"/>
                <a:gd name="connsiteY2" fmla="*/ 123494 h 172948"/>
                <a:gd name="connsiteX3" fmla="*/ 30469 w 104510"/>
                <a:gd name="connsiteY3" fmla="*/ 173012 h 172948"/>
                <a:gd name="connsiteX4" fmla="*/ 104613 w 104510"/>
                <a:gd name="connsiteY4" fmla="*/ 49580 h 172948"/>
                <a:gd name="connsiteX5" fmla="*/ 26927 w 104510"/>
                <a:gd name="connsiteY5" fmla="*/ 82672 h 172948"/>
                <a:gd name="connsiteX6" fmla="*/ 46412 w 104510"/>
                <a:gd name="connsiteY6" fmla="*/ 30739 h 172948"/>
                <a:gd name="connsiteX7" fmla="*/ 73994 w 104510"/>
                <a:gd name="connsiteY7" fmla="*/ 5377 h 172948"/>
                <a:gd name="connsiteX8" fmla="*/ 87912 w 104510"/>
                <a:gd name="connsiteY8" fmla="*/ 34604 h 172948"/>
                <a:gd name="connsiteX9" fmla="*/ 79814 w 104510"/>
                <a:gd name="connsiteY9" fmla="*/ 82672 h 172948"/>
                <a:gd name="connsiteX10" fmla="*/ 26927 w 104510"/>
                <a:gd name="connsiteY10" fmla="*/ 82672 h 172948"/>
                <a:gd name="connsiteX11" fmla="*/ 77537 w 104510"/>
                <a:gd name="connsiteY11" fmla="*/ 90402 h 172948"/>
                <a:gd name="connsiteX12" fmla="*/ 59823 w 104510"/>
                <a:gd name="connsiteY12" fmla="*/ 139436 h 172948"/>
                <a:gd name="connsiteX13" fmla="*/ 30469 w 104510"/>
                <a:gd name="connsiteY13" fmla="*/ 167698 h 172948"/>
                <a:gd name="connsiteX14" fmla="*/ 16805 w 104510"/>
                <a:gd name="connsiteY14" fmla="*/ 138229 h 172948"/>
                <a:gd name="connsiteX15" fmla="*/ 24902 w 104510"/>
                <a:gd name="connsiteY15" fmla="*/ 90402 h 172948"/>
                <a:gd name="connsiteX16" fmla="*/ 77537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613" y="49580"/>
                  </a:moveTo>
                  <a:cubicBezTo>
                    <a:pt x="104613" y="33638"/>
                    <a:pt x="100058" y="63"/>
                    <a:pt x="74247" y="63"/>
                  </a:cubicBezTo>
                  <a:cubicBezTo>
                    <a:pt x="39073" y="63"/>
                    <a:pt x="103" y="68179"/>
                    <a:pt x="103" y="123494"/>
                  </a:cubicBezTo>
                  <a:cubicBezTo>
                    <a:pt x="103" y="146200"/>
                    <a:pt x="7442" y="173012"/>
                    <a:pt x="30469" y="173012"/>
                  </a:cubicBezTo>
                  <a:cubicBezTo>
                    <a:pt x="66150" y="173012"/>
                    <a:pt x="104613" y="103687"/>
                    <a:pt x="104613" y="49580"/>
                  </a:cubicBezTo>
                  <a:close/>
                  <a:moveTo>
                    <a:pt x="26927" y="82672"/>
                  </a:moveTo>
                  <a:cubicBezTo>
                    <a:pt x="31229" y="67213"/>
                    <a:pt x="36290" y="47889"/>
                    <a:pt x="46412" y="30739"/>
                  </a:cubicBezTo>
                  <a:cubicBezTo>
                    <a:pt x="53244" y="18904"/>
                    <a:pt x="62607" y="5377"/>
                    <a:pt x="73994" y="5377"/>
                  </a:cubicBezTo>
                  <a:cubicBezTo>
                    <a:pt x="86394" y="5377"/>
                    <a:pt x="87912" y="20836"/>
                    <a:pt x="87912" y="34604"/>
                  </a:cubicBezTo>
                  <a:cubicBezTo>
                    <a:pt x="87912" y="46440"/>
                    <a:pt x="85888" y="58759"/>
                    <a:pt x="79814" y="82672"/>
                  </a:cubicBezTo>
                  <a:lnTo>
                    <a:pt x="26927" y="82672"/>
                  </a:lnTo>
                  <a:close/>
                  <a:moveTo>
                    <a:pt x="77537" y="90402"/>
                  </a:moveTo>
                  <a:cubicBezTo>
                    <a:pt x="74753" y="101513"/>
                    <a:pt x="69439" y="122045"/>
                    <a:pt x="59823" y="139436"/>
                  </a:cubicBezTo>
                  <a:cubicBezTo>
                    <a:pt x="50967" y="155862"/>
                    <a:pt x="41351" y="167698"/>
                    <a:pt x="30469" y="167698"/>
                  </a:cubicBezTo>
                  <a:cubicBezTo>
                    <a:pt x="22119" y="167698"/>
                    <a:pt x="16805" y="160693"/>
                    <a:pt x="16805" y="138229"/>
                  </a:cubicBezTo>
                  <a:cubicBezTo>
                    <a:pt x="16805" y="128084"/>
                    <a:pt x="18323" y="114074"/>
                    <a:pt x="24902" y="90402"/>
                  </a:cubicBezTo>
                  <a:lnTo>
                    <a:pt x="77537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4C1D2F-81D7-6218-A298-E899832A182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60840" y="5544295"/>
              <a:ext cx="58707" cy="241548"/>
            </a:xfrm>
            <a:custGeom>
              <a:avLst/>
              <a:gdLst>
                <a:gd name="connsiteX0" fmla="*/ 58816 w 58707"/>
                <a:gd name="connsiteY0" fmla="*/ 120837 h 241548"/>
                <a:gd name="connsiteX1" fmla="*/ 42115 w 58707"/>
                <a:gd name="connsiteY1" fmla="*/ 45474 h 241548"/>
                <a:gd name="connsiteX2" fmla="*/ 2639 w 58707"/>
                <a:gd name="connsiteY2" fmla="*/ 63 h 241548"/>
                <a:gd name="connsiteX3" fmla="*/ 108 w 58707"/>
                <a:gd name="connsiteY3" fmla="*/ 2478 h 241548"/>
                <a:gd name="connsiteX4" fmla="*/ 4916 w 58707"/>
                <a:gd name="connsiteY4" fmla="*/ 8034 h 241548"/>
                <a:gd name="connsiteX5" fmla="*/ 44139 w 58707"/>
                <a:gd name="connsiteY5" fmla="*/ 120837 h 241548"/>
                <a:gd name="connsiteX6" fmla="*/ 3398 w 58707"/>
                <a:gd name="connsiteY6" fmla="*/ 235090 h 241548"/>
                <a:gd name="connsiteX7" fmla="*/ 108 w 58707"/>
                <a:gd name="connsiteY7" fmla="*/ 239196 h 241548"/>
                <a:gd name="connsiteX8" fmla="*/ 2639 w 58707"/>
                <a:gd name="connsiteY8" fmla="*/ 241612 h 241548"/>
                <a:gd name="connsiteX9" fmla="*/ 42874 w 58707"/>
                <a:gd name="connsiteY9" fmla="*/ 194510 h 241548"/>
                <a:gd name="connsiteX10" fmla="*/ 58816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16" y="120837"/>
                  </a:moveTo>
                  <a:cubicBezTo>
                    <a:pt x="58816" y="101996"/>
                    <a:pt x="56033" y="72769"/>
                    <a:pt x="42115" y="45474"/>
                  </a:cubicBezTo>
                  <a:cubicBezTo>
                    <a:pt x="26932" y="15763"/>
                    <a:pt x="5169" y="63"/>
                    <a:pt x="2639" y="63"/>
                  </a:cubicBezTo>
                  <a:cubicBezTo>
                    <a:pt x="1120" y="63"/>
                    <a:pt x="108" y="1029"/>
                    <a:pt x="108" y="2478"/>
                  </a:cubicBezTo>
                  <a:cubicBezTo>
                    <a:pt x="108" y="3203"/>
                    <a:pt x="108" y="3686"/>
                    <a:pt x="4916" y="8034"/>
                  </a:cubicBezTo>
                  <a:cubicBezTo>
                    <a:pt x="29715" y="31947"/>
                    <a:pt x="44139" y="70353"/>
                    <a:pt x="44139" y="120837"/>
                  </a:cubicBezTo>
                  <a:cubicBezTo>
                    <a:pt x="44139" y="162142"/>
                    <a:pt x="34776" y="204655"/>
                    <a:pt x="3398" y="235090"/>
                  </a:cubicBezTo>
                  <a:cubicBezTo>
                    <a:pt x="108" y="237988"/>
                    <a:pt x="108" y="238471"/>
                    <a:pt x="108" y="239196"/>
                  </a:cubicBezTo>
                  <a:cubicBezTo>
                    <a:pt x="108" y="240645"/>
                    <a:pt x="1120" y="241612"/>
                    <a:pt x="2639" y="241612"/>
                  </a:cubicBezTo>
                  <a:cubicBezTo>
                    <a:pt x="5169" y="241612"/>
                    <a:pt x="27944" y="225186"/>
                    <a:pt x="42874" y="194510"/>
                  </a:cubicBezTo>
                  <a:cubicBezTo>
                    <a:pt x="55779" y="167939"/>
                    <a:pt x="58816" y="141127"/>
                    <a:pt x="58816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ABFE10F-19CD-CAE0-ADDE-0057ADCC1AF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54695" y="5560479"/>
              <a:ext cx="213068" cy="164977"/>
            </a:xfrm>
            <a:custGeom>
              <a:avLst/>
              <a:gdLst>
                <a:gd name="connsiteX0" fmla="*/ 183321 w 213068"/>
                <a:gd name="connsiteY0" fmla="*/ 18662 h 164977"/>
                <a:gd name="connsiteX1" fmla="*/ 204577 w 213068"/>
                <a:gd name="connsiteY1" fmla="*/ 7551 h 164977"/>
                <a:gd name="connsiteX2" fmla="*/ 213181 w 213068"/>
                <a:gd name="connsiteY2" fmla="*/ 2720 h 164977"/>
                <a:gd name="connsiteX3" fmla="*/ 209638 w 213068"/>
                <a:gd name="connsiteY3" fmla="*/ 63 h 164977"/>
                <a:gd name="connsiteX4" fmla="*/ 177248 w 213068"/>
                <a:gd name="connsiteY4" fmla="*/ 787 h 164977"/>
                <a:gd name="connsiteX5" fmla="*/ 144604 w 213068"/>
                <a:gd name="connsiteY5" fmla="*/ 63 h 164977"/>
                <a:gd name="connsiteX6" fmla="*/ 139796 w 213068"/>
                <a:gd name="connsiteY6" fmla="*/ 4894 h 164977"/>
                <a:gd name="connsiteX7" fmla="*/ 146882 w 213068"/>
                <a:gd name="connsiteY7" fmla="*/ 7551 h 164977"/>
                <a:gd name="connsiteX8" fmla="*/ 156498 w 213068"/>
                <a:gd name="connsiteY8" fmla="*/ 8034 h 164977"/>
                <a:gd name="connsiteX9" fmla="*/ 163330 w 213068"/>
                <a:gd name="connsiteY9" fmla="*/ 11899 h 164977"/>
                <a:gd name="connsiteX10" fmla="*/ 162318 w 213068"/>
                <a:gd name="connsiteY10" fmla="*/ 16488 h 164977"/>
                <a:gd name="connsiteX11" fmla="*/ 147135 w 213068"/>
                <a:gd name="connsiteY11" fmla="*/ 75426 h 164977"/>
                <a:gd name="connsiteX12" fmla="*/ 69954 w 213068"/>
                <a:gd name="connsiteY12" fmla="*/ 75426 h 164977"/>
                <a:gd name="connsiteX13" fmla="*/ 84884 w 213068"/>
                <a:gd name="connsiteY13" fmla="*/ 18662 h 164977"/>
                <a:gd name="connsiteX14" fmla="*/ 106140 w 213068"/>
                <a:gd name="connsiteY14" fmla="*/ 7551 h 164977"/>
                <a:gd name="connsiteX15" fmla="*/ 114744 w 213068"/>
                <a:gd name="connsiteY15" fmla="*/ 2720 h 164977"/>
                <a:gd name="connsiteX16" fmla="*/ 111201 w 213068"/>
                <a:gd name="connsiteY16" fmla="*/ 63 h 164977"/>
                <a:gd name="connsiteX17" fmla="*/ 78811 w 213068"/>
                <a:gd name="connsiteY17" fmla="*/ 787 h 164977"/>
                <a:gd name="connsiteX18" fmla="*/ 46167 w 213068"/>
                <a:gd name="connsiteY18" fmla="*/ 63 h 164977"/>
                <a:gd name="connsiteX19" fmla="*/ 41359 w 213068"/>
                <a:gd name="connsiteY19" fmla="*/ 4894 h 164977"/>
                <a:gd name="connsiteX20" fmla="*/ 48445 w 213068"/>
                <a:gd name="connsiteY20" fmla="*/ 7551 h 164977"/>
                <a:gd name="connsiteX21" fmla="*/ 58061 w 213068"/>
                <a:gd name="connsiteY21" fmla="*/ 8034 h 164977"/>
                <a:gd name="connsiteX22" fmla="*/ 64893 w 213068"/>
                <a:gd name="connsiteY22" fmla="*/ 11899 h 164977"/>
                <a:gd name="connsiteX23" fmla="*/ 63881 w 213068"/>
                <a:gd name="connsiteY23" fmla="*/ 16488 h 164977"/>
                <a:gd name="connsiteX24" fmla="*/ 29972 w 213068"/>
                <a:gd name="connsiteY24" fmla="*/ 146200 h 164977"/>
                <a:gd name="connsiteX25" fmla="*/ 6944 w 213068"/>
                <a:gd name="connsiteY25" fmla="*/ 157553 h 164977"/>
                <a:gd name="connsiteX26" fmla="*/ 112 w 213068"/>
                <a:gd name="connsiteY26" fmla="*/ 162384 h 164977"/>
                <a:gd name="connsiteX27" fmla="*/ 3655 w 213068"/>
                <a:gd name="connsiteY27" fmla="*/ 165041 h 164977"/>
                <a:gd name="connsiteX28" fmla="*/ 35792 w 213068"/>
                <a:gd name="connsiteY28" fmla="*/ 164316 h 164977"/>
                <a:gd name="connsiteX29" fmla="*/ 51988 w 213068"/>
                <a:gd name="connsiteY29" fmla="*/ 164557 h 164977"/>
                <a:gd name="connsiteX30" fmla="*/ 68436 w 213068"/>
                <a:gd name="connsiteY30" fmla="*/ 165041 h 164977"/>
                <a:gd name="connsiteX31" fmla="*/ 73497 w 213068"/>
                <a:gd name="connsiteY31" fmla="*/ 160210 h 164977"/>
                <a:gd name="connsiteX32" fmla="*/ 66411 w 213068"/>
                <a:gd name="connsiteY32" fmla="*/ 157553 h 164977"/>
                <a:gd name="connsiteX33" fmla="*/ 49963 w 213068"/>
                <a:gd name="connsiteY33" fmla="*/ 153205 h 164977"/>
                <a:gd name="connsiteX34" fmla="*/ 50722 w 213068"/>
                <a:gd name="connsiteY34" fmla="*/ 149098 h 164977"/>
                <a:gd name="connsiteX35" fmla="*/ 67930 w 213068"/>
                <a:gd name="connsiteY35" fmla="*/ 82914 h 164977"/>
                <a:gd name="connsiteX36" fmla="*/ 145110 w 213068"/>
                <a:gd name="connsiteY36" fmla="*/ 82914 h 164977"/>
                <a:gd name="connsiteX37" fmla="*/ 127650 w 213068"/>
                <a:gd name="connsiteY37" fmla="*/ 149581 h 164977"/>
                <a:gd name="connsiteX38" fmla="*/ 104622 w 213068"/>
                <a:gd name="connsiteY38" fmla="*/ 157553 h 164977"/>
                <a:gd name="connsiteX39" fmla="*/ 98549 w 213068"/>
                <a:gd name="connsiteY39" fmla="*/ 162384 h 164977"/>
                <a:gd name="connsiteX40" fmla="*/ 102092 w 213068"/>
                <a:gd name="connsiteY40" fmla="*/ 165041 h 164977"/>
                <a:gd name="connsiteX41" fmla="*/ 134229 w 213068"/>
                <a:gd name="connsiteY41" fmla="*/ 164316 h 164977"/>
                <a:gd name="connsiteX42" fmla="*/ 150424 w 213068"/>
                <a:gd name="connsiteY42" fmla="*/ 164557 h 164977"/>
                <a:gd name="connsiteX43" fmla="*/ 166873 w 213068"/>
                <a:gd name="connsiteY43" fmla="*/ 165041 h 164977"/>
                <a:gd name="connsiteX44" fmla="*/ 171934 w 213068"/>
                <a:gd name="connsiteY44" fmla="*/ 160210 h 164977"/>
                <a:gd name="connsiteX45" fmla="*/ 164848 w 213068"/>
                <a:gd name="connsiteY45" fmla="*/ 157553 h 164977"/>
                <a:gd name="connsiteX46" fmla="*/ 148400 w 213068"/>
                <a:gd name="connsiteY46" fmla="*/ 153205 h 164977"/>
                <a:gd name="connsiteX47" fmla="*/ 149159 w 213068"/>
                <a:gd name="connsiteY47" fmla="*/ 149098 h 164977"/>
                <a:gd name="connsiteX48" fmla="*/ 183321 w 213068"/>
                <a:gd name="connsiteY48" fmla="*/ 18662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8" h="164977">
                  <a:moveTo>
                    <a:pt x="183321" y="18662"/>
                  </a:moveTo>
                  <a:cubicBezTo>
                    <a:pt x="185598" y="9966"/>
                    <a:pt x="186105" y="7551"/>
                    <a:pt x="204577" y="7551"/>
                  </a:cubicBezTo>
                  <a:cubicBezTo>
                    <a:pt x="211157" y="7551"/>
                    <a:pt x="213181" y="7551"/>
                    <a:pt x="213181" y="2720"/>
                  </a:cubicBezTo>
                  <a:cubicBezTo>
                    <a:pt x="213181" y="63"/>
                    <a:pt x="210397" y="63"/>
                    <a:pt x="209638" y="63"/>
                  </a:cubicBezTo>
                  <a:cubicBezTo>
                    <a:pt x="202553" y="63"/>
                    <a:pt x="184333" y="787"/>
                    <a:pt x="177248" y="787"/>
                  </a:cubicBezTo>
                  <a:cubicBezTo>
                    <a:pt x="169909" y="787"/>
                    <a:pt x="151943" y="63"/>
                    <a:pt x="144604" y="63"/>
                  </a:cubicBezTo>
                  <a:cubicBezTo>
                    <a:pt x="142580" y="63"/>
                    <a:pt x="139796" y="63"/>
                    <a:pt x="139796" y="4894"/>
                  </a:cubicBezTo>
                  <a:cubicBezTo>
                    <a:pt x="139796" y="7551"/>
                    <a:pt x="142074" y="7551"/>
                    <a:pt x="146882" y="7551"/>
                  </a:cubicBezTo>
                  <a:cubicBezTo>
                    <a:pt x="147388" y="7551"/>
                    <a:pt x="152196" y="7551"/>
                    <a:pt x="156498" y="8034"/>
                  </a:cubicBezTo>
                  <a:cubicBezTo>
                    <a:pt x="161053" y="8517"/>
                    <a:pt x="163330" y="8759"/>
                    <a:pt x="163330" y="11899"/>
                  </a:cubicBezTo>
                  <a:cubicBezTo>
                    <a:pt x="163330" y="12865"/>
                    <a:pt x="163077" y="13348"/>
                    <a:pt x="162318" y="16488"/>
                  </a:cubicBezTo>
                  <a:lnTo>
                    <a:pt x="147135" y="75426"/>
                  </a:lnTo>
                  <a:lnTo>
                    <a:pt x="69954" y="75426"/>
                  </a:lnTo>
                  <a:lnTo>
                    <a:pt x="84884" y="18662"/>
                  </a:lnTo>
                  <a:cubicBezTo>
                    <a:pt x="87162" y="9966"/>
                    <a:pt x="87921" y="7551"/>
                    <a:pt x="106140" y="7551"/>
                  </a:cubicBezTo>
                  <a:cubicBezTo>
                    <a:pt x="112720" y="7551"/>
                    <a:pt x="114744" y="7551"/>
                    <a:pt x="114744" y="2720"/>
                  </a:cubicBezTo>
                  <a:cubicBezTo>
                    <a:pt x="114744" y="63"/>
                    <a:pt x="111961" y="63"/>
                    <a:pt x="111201" y="63"/>
                  </a:cubicBezTo>
                  <a:cubicBezTo>
                    <a:pt x="104116" y="63"/>
                    <a:pt x="85896" y="787"/>
                    <a:pt x="78811" y="787"/>
                  </a:cubicBezTo>
                  <a:cubicBezTo>
                    <a:pt x="71472" y="787"/>
                    <a:pt x="53506" y="63"/>
                    <a:pt x="46167" y="63"/>
                  </a:cubicBezTo>
                  <a:cubicBezTo>
                    <a:pt x="44143" y="63"/>
                    <a:pt x="41359" y="63"/>
                    <a:pt x="41359" y="4894"/>
                  </a:cubicBezTo>
                  <a:cubicBezTo>
                    <a:pt x="41359" y="7551"/>
                    <a:pt x="43637" y="7551"/>
                    <a:pt x="48445" y="7551"/>
                  </a:cubicBezTo>
                  <a:cubicBezTo>
                    <a:pt x="48951" y="7551"/>
                    <a:pt x="53759" y="7551"/>
                    <a:pt x="58061" y="8034"/>
                  </a:cubicBezTo>
                  <a:cubicBezTo>
                    <a:pt x="62616" y="8517"/>
                    <a:pt x="64893" y="8759"/>
                    <a:pt x="64893" y="11899"/>
                  </a:cubicBezTo>
                  <a:cubicBezTo>
                    <a:pt x="64893" y="12865"/>
                    <a:pt x="64640" y="13589"/>
                    <a:pt x="63881" y="16488"/>
                  </a:cubicBezTo>
                  <a:lnTo>
                    <a:pt x="29972" y="146200"/>
                  </a:lnTo>
                  <a:cubicBezTo>
                    <a:pt x="27442" y="155620"/>
                    <a:pt x="26936" y="157553"/>
                    <a:pt x="6944" y="157553"/>
                  </a:cubicBezTo>
                  <a:cubicBezTo>
                    <a:pt x="2390" y="157553"/>
                    <a:pt x="112" y="157553"/>
                    <a:pt x="112" y="162384"/>
                  </a:cubicBezTo>
                  <a:cubicBezTo>
                    <a:pt x="112" y="165041"/>
                    <a:pt x="3149" y="165041"/>
                    <a:pt x="3655" y="165041"/>
                  </a:cubicBezTo>
                  <a:cubicBezTo>
                    <a:pt x="10740" y="165041"/>
                    <a:pt x="28707" y="164316"/>
                    <a:pt x="35792" y="164316"/>
                  </a:cubicBezTo>
                  <a:cubicBezTo>
                    <a:pt x="41106" y="164316"/>
                    <a:pt x="46673" y="164557"/>
                    <a:pt x="51988" y="164557"/>
                  </a:cubicBezTo>
                  <a:cubicBezTo>
                    <a:pt x="57555" y="164557"/>
                    <a:pt x="63122" y="165041"/>
                    <a:pt x="68436" y="165041"/>
                  </a:cubicBezTo>
                  <a:cubicBezTo>
                    <a:pt x="70460" y="165041"/>
                    <a:pt x="73497" y="165041"/>
                    <a:pt x="73497" y="160210"/>
                  </a:cubicBezTo>
                  <a:cubicBezTo>
                    <a:pt x="73497" y="157553"/>
                    <a:pt x="71219" y="157553"/>
                    <a:pt x="66411" y="157553"/>
                  </a:cubicBezTo>
                  <a:cubicBezTo>
                    <a:pt x="57049" y="157553"/>
                    <a:pt x="49963" y="157553"/>
                    <a:pt x="49963" y="153205"/>
                  </a:cubicBezTo>
                  <a:cubicBezTo>
                    <a:pt x="49963" y="151755"/>
                    <a:pt x="50469" y="150548"/>
                    <a:pt x="50722" y="149098"/>
                  </a:cubicBezTo>
                  <a:lnTo>
                    <a:pt x="67930" y="82914"/>
                  </a:lnTo>
                  <a:lnTo>
                    <a:pt x="145110" y="82914"/>
                  </a:lnTo>
                  <a:cubicBezTo>
                    <a:pt x="134482" y="123011"/>
                    <a:pt x="128662" y="145958"/>
                    <a:pt x="127650" y="149581"/>
                  </a:cubicBezTo>
                  <a:cubicBezTo>
                    <a:pt x="125119" y="157311"/>
                    <a:pt x="120311" y="157553"/>
                    <a:pt x="104622" y="157553"/>
                  </a:cubicBezTo>
                  <a:cubicBezTo>
                    <a:pt x="100826" y="157553"/>
                    <a:pt x="98549" y="157553"/>
                    <a:pt x="98549" y="162384"/>
                  </a:cubicBezTo>
                  <a:cubicBezTo>
                    <a:pt x="98549" y="165041"/>
                    <a:pt x="101586" y="165041"/>
                    <a:pt x="102092" y="165041"/>
                  </a:cubicBezTo>
                  <a:cubicBezTo>
                    <a:pt x="109177" y="165041"/>
                    <a:pt x="127144" y="164316"/>
                    <a:pt x="134229" y="164316"/>
                  </a:cubicBezTo>
                  <a:cubicBezTo>
                    <a:pt x="139543" y="164316"/>
                    <a:pt x="145110" y="164557"/>
                    <a:pt x="150424" y="164557"/>
                  </a:cubicBezTo>
                  <a:cubicBezTo>
                    <a:pt x="155991" y="164557"/>
                    <a:pt x="161559" y="165041"/>
                    <a:pt x="166873" y="165041"/>
                  </a:cubicBezTo>
                  <a:cubicBezTo>
                    <a:pt x="168897" y="165041"/>
                    <a:pt x="171934" y="165041"/>
                    <a:pt x="171934" y="160210"/>
                  </a:cubicBezTo>
                  <a:cubicBezTo>
                    <a:pt x="171934" y="157553"/>
                    <a:pt x="169656" y="157553"/>
                    <a:pt x="164848" y="157553"/>
                  </a:cubicBezTo>
                  <a:cubicBezTo>
                    <a:pt x="155485" y="157553"/>
                    <a:pt x="148400" y="157553"/>
                    <a:pt x="148400" y="153205"/>
                  </a:cubicBezTo>
                  <a:cubicBezTo>
                    <a:pt x="148400" y="151755"/>
                    <a:pt x="148906" y="150548"/>
                    <a:pt x="149159" y="149098"/>
                  </a:cubicBezTo>
                  <a:lnTo>
                    <a:pt x="183321" y="1866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13FFF0-6F62-51EB-FE55-38238BAD54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00786" y="5544295"/>
              <a:ext cx="58707" cy="241548"/>
            </a:xfrm>
            <a:custGeom>
              <a:avLst/>
              <a:gdLst>
                <a:gd name="connsiteX0" fmla="*/ 58829 w 58707"/>
                <a:gd name="connsiteY0" fmla="*/ 239196 h 241548"/>
                <a:gd name="connsiteX1" fmla="*/ 54527 w 58707"/>
                <a:gd name="connsiteY1" fmla="*/ 233882 h 241548"/>
                <a:gd name="connsiteX2" fmla="*/ 14798 w 58707"/>
                <a:gd name="connsiteY2" fmla="*/ 120837 h 241548"/>
                <a:gd name="connsiteX3" fmla="*/ 55539 w 58707"/>
                <a:gd name="connsiteY3" fmla="*/ 6585 h 241548"/>
                <a:gd name="connsiteX4" fmla="*/ 58829 w 58707"/>
                <a:gd name="connsiteY4" fmla="*/ 2478 h 241548"/>
                <a:gd name="connsiteX5" fmla="*/ 56299 w 58707"/>
                <a:gd name="connsiteY5" fmla="*/ 63 h 241548"/>
                <a:gd name="connsiteX6" fmla="*/ 16063 w 58707"/>
                <a:gd name="connsiteY6" fmla="*/ 47165 h 241548"/>
                <a:gd name="connsiteX7" fmla="*/ 121 w 58707"/>
                <a:gd name="connsiteY7" fmla="*/ 120837 h 241548"/>
                <a:gd name="connsiteX8" fmla="*/ 16823 w 58707"/>
                <a:gd name="connsiteY8" fmla="*/ 196200 h 241548"/>
                <a:gd name="connsiteX9" fmla="*/ 56299 w 58707"/>
                <a:gd name="connsiteY9" fmla="*/ 241612 h 241548"/>
                <a:gd name="connsiteX10" fmla="*/ 58829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29" y="239196"/>
                  </a:moveTo>
                  <a:cubicBezTo>
                    <a:pt x="58829" y="238471"/>
                    <a:pt x="58829" y="237988"/>
                    <a:pt x="54527" y="233882"/>
                  </a:cubicBezTo>
                  <a:cubicBezTo>
                    <a:pt x="22896" y="203447"/>
                    <a:pt x="14798" y="157794"/>
                    <a:pt x="14798" y="120837"/>
                  </a:cubicBezTo>
                  <a:cubicBezTo>
                    <a:pt x="14798" y="78808"/>
                    <a:pt x="24414" y="36778"/>
                    <a:pt x="55539" y="6585"/>
                  </a:cubicBezTo>
                  <a:cubicBezTo>
                    <a:pt x="58829" y="3686"/>
                    <a:pt x="58829" y="3203"/>
                    <a:pt x="58829" y="2478"/>
                  </a:cubicBezTo>
                  <a:cubicBezTo>
                    <a:pt x="58829" y="787"/>
                    <a:pt x="57817" y="63"/>
                    <a:pt x="56299" y="63"/>
                  </a:cubicBezTo>
                  <a:cubicBezTo>
                    <a:pt x="53768" y="63"/>
                    <a:pt x="30993" y="16488"/>
                    <a:pt x="16063" y="47165"/>
                  </a:cubicBezTo>
                  <a:cubicBezTo>
                    <a:pt x="3158" y="73735"/>
                    <a:pt x="121" y="100547"/>
                    <a:pt x="121" y="120837"/>
                  </a:cubicBezTo>
                  <a:cubicBezTo>
                    <a:pt x="121" y="139678"/>
                    <a:pt x="2905" y="168905"/>
                    <a:pt x="16823" y="196200"/>
                  </a:cubicBezTo>
                  <a:cubicBezTo>
                    <a:pt x="32006" y="225911"/>
                    <a:pt x="53768" y="241612"/>
                    <a:pt x="56299" y="241612"/>
                  </a:cubicBezTo>
                  <a:cubicBezTo>
                    <a:pt x="57817" y="241612"/>
                    <a:pt x="58829" y="240887"/>
                    <a:pt x="58829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31B233-518D-BBE7-636A-D6B655DD7C7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84265" y="5559754"/>
              <a:ext cx="255834" cy="165702"/>
            </a:xfrm>
            <a:custGeom>
              <a:avLst/>
              <a:gdLst>
                <a:gd name="connsiteX0" fmla="*/ 128169 w 255834"/>
                <a:gd name="connsiteY0" fmla="*/ 133881 h 165702"/>
                <a:gd name="connsiteX1" fmla="*/ 67437 w 255834"/>
                <a:gd name="connsiteY1" fmla="*/ 6101 h 165702"/>
                <a:gd name="connsiteX2" fmla="*/ 56302 w 255834"/>
                <a:gd name="connsiteY2" fmla="*/ 63 h 165702"/>
                <a:gd name="connsiteX3" fmla="*/ 125 w 255834"/>
                <a:gd name="connsiteY3" fmla="*/ 63 h 165702"/>
                <a:gd name="connsiteX4" fmla="*/ 125 w 255834"/>
                <a:gd name="connsiteY4" fmla="*/ 11416 h 165702"/>
                <a:gd name="connsiteX5" fmla="*/ 27455 w 255834"/>
                <a:gd name="connsiteY5" fmla="*/ 11416 h 165702"/>
                <a:gd name="connsiteX6" fmla="*/ 27455 w 255834"/>
                <a:gd name="connsiteY6" fmla="*/ 147407 h 165702"/>
                <a:gd name="connsiteX7" fmla="*/ 20116 w 255834"/>
                <a:gd name="connsiteY7" fmla="*/ 153688 h 165702"/>
                <a:gd name="connsiteX8" fmla="*/ 6451 w 255834"/>
                <a:gd name="connsiteY8" fmla="*/ 154412 h 165702"/>
                <a:gd name="connsiteX9" fmla="*/ 125 w 255834"/>
                <a:gd name="connsiteY9" fmla="*/ 154412 h 165702"/>
                <a:gd name="connsiteX10" fmla="*/ 125 w 255834"/>
                <a:gd name="connsiteY10" fmla="*/ 165765 h 165702"/>
                <a:gd name="connsiteX11" fmla="*/ 34034 w 255834"/>
                <a:gd name="connsiteY11" fmla="*/ 165041 h 165702"/>
                <a:gd name="connsiteX12" fmla="*/ 68196 w 255834"/>
                <a:gd name="connsiteY12" fmla="*/ 165765 h 165702"/>
                <a:gd name="connsiteX13" fmla="*/ 68196 w 255834"/>
                <a:gd name="connsiteY13" fmla="*/ 154412 h 165702"/>
                <a:gd name="connsiteX14" fmla="*/ 61870 w 255834"/>
                <a:gd name="connsiteY14" fmla="*/ 154412 h 165702"/>
                <a:gd name="connsiteX15" fmla="*/ 48458 w 255834"/>
                <a:gd name="connsiteY15" fmla="*/ 153688 h 165702"/>
                <a:gd name="connsiteX16" fmla="*/ 40866 w 255834"/>
                <a:gd name="connsiteY16" fmla="*/ 147407 h 165702"/>
                <a:gd name="connsiteX17" fmla="*/ 40866 w 255834"/>
                <a:gd name="connsiteY17" fmla="*/ 14556 h 165702"/>
                <a:gd name="connsiteX18" fmla="*/ 41119 w 255834"/>
                <a:gd name="connsiteY18" fmla="*/ 14556 h 165702"/>
                <a:gd name="connsiteX19" fmla="*/ 109949 w 255834"/>
                <a:gd name="connsiteY19" fmla="*/ 159726 h 165702"/>
                <a:gd name="connsiteX20" fmla="*/ 118047 w 255834"/>
                <a:gd name="connsiteY20" fmla="*/ 165765 h 165702"/>
                <a:gd name="connsiteX21" fmla="*/ 126144 w 255834"/>
                <a:gd name="connsiteY21" fmla="*/ 159968 h 165702"/>
                <a:gd name="connsiteX22" fmla="*/ 196746 w 255834"/>
                <a:gd name="connsiteY22" fmla="*/ 11416 h 165702"/>
                <a:gd name="connsiteX23" fmla="*/ 196999 w 255834"/>
                <a:gd name="connsiteY23" fmla="*/ 11416 h 165702"/>
                <a:gd name="connsiteX24" fmla="*/ 196999 w 255834"/>
                <a:gd name="connsiteY24" fmla="*/ 154412 h 165702"/>
                <a:gd name="connsiteX25" fmla="*/ 169669 w 255834"/>
                <a:gd name="connsiteY25" fmla="*/ 154412 h 165702"/>
                <a:gd name="connsiteX26" fmla="*/ 169669 w 255834"/>
                <a:gd name="connsiteY26" fmla="*/ 165765 h 165702"/>
                <a:gd name="connsiteX27" fmla="*/ 212688 w 255834"/>
                <a:gd name="connsiteY27" fmla="*/ 165041 h 165702"/>
                <a:gd name="connsiteX28" fmla="*/ 255960 w 255834"/>
                <a:gd name="connsiteY28" fmla="*/ 165765 h 165702"/>
                <a:gd name="connsiteX29" fmla="*/ 255960 w 255834"/>
                <a:gd name="connsiteY29" fmla="*/ 154412 h 165702"/>
                <a:gd name="connsiteX30" fmla="*/ 228630 w 255834"/>
                <a:gd name="connsiteY30" fmla="*/ 154412 h 165702"/>
                <a:gd name="connsiteX31" fmla="*/ 228630 w 255834"/>
                <a:gd name="connsiteY31" fmla="*/ 11416 h 165702"/>
                <a:gd name="connsiteX32" fmla="*/ 255960 w 255834"/>
                <a:gd name="connsiteY32" fmla="*/ 11416 h 165702"/>
                <a:gd name="connsiteX33" fmla="*/ 255960 w 255834"/>
                <a:gd name="connsiteY33" fmla="*/ 63 h 165702"/>
                <a:gd name="connsiteX34" fmla="*/ 200035 w 255834"/>
                <a:gd name="connsiteY34" fmla="*/ 63 h 165702"/>
                <a:gd name="connsiteX35" fmla="*/ 188901 w 255834"/>
                <a:gd name="connsiteY35" fmla="*/ 6101 h 165702"/>
                <a:gd name="connsiteX36" fmla="*/ 128169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169" y="133881"/>
                  </a:moveTo>
                  <a:lnTo>
                    <a:pt x="67437" y="6101"/>
                  </a:lnTo>
                  <a:cubicBezTo>
                    <a:pt x="64653" y="63"/>
                    <a:pt x="61870" y="63"/>
                    <a:pt x="56302" y="63"/>
                  </a:cubicBezTo>
                  <a:lnTo>
                    <a:pt x="125" y="63"/>
                  </a:lnTo>
                  <a:lnTo>
                    <a:pt x="125" y="11416"/>
                  </a:lnTo>
                  <a:lnTo>
                    <a:pt x="27455" y="11416"/>
                  </a:lnTo>
                  <a:lnTo>
                    <a:pt x="27455" y="147407"/>
                  </a:lnTo>
                  <a:cubicBezTo>
                    <a:pt x="27455" y="152722"/>
                    <a:pt x="27202" y="152963"/>
                    <a:pt x="20116" y="153688"/>
                  </a:cubicBezTo>
                  <a:cubicBezTo>
                    <a:pt x="14043" y="154412"/>
                    <a:pt x="13537" y="154412"/>
                    <a:pt x="6451" y="154412"/>
                  </a:cubicBezTo>
                  <a:lnTo>
                    <a:pt x="125" y="154412"/>
                  </a:lnTo>
                  <a:lnTo>
                    <a:pt x="125" y="165765"/>
                  </a:lnTo>
                  <a:cubicBezTo>
                    <a:pt x="9741" y="165041"/>
                    <a:pt x="24165" y="165041"/>
                    <a:pt x="34034" y="165041"/>
                  </a:cubicBezTo>
                  <a:cubicBezTo>
                    <a:pt x="44662" y="165041"/>
                    <a:pt x="57821" y="165041"/>
                    <a:pt x="68196" y="165765"/>
                  </a:cubicBezTo>
                  <a:lnTo>
                    <a:pt x="68196" y="154412"/>
                  </a:lnTo>
                  <a:lnTo>
                    <a:pt x="61870" y="154412"/>
                  </a:lnTo>
                  <a:cubicBezTo>
                    <a:pt x="57315" y="154412"/>
                    <a:pt x="53013" y="154171"/>
                    <a:pt x="48458" y="153688"/>
                  </a:cubicBezTo>
                  <a:cubicBezTo>
                    <a:pt x="41119" y="152963"/>
                    <a:pt x="40866" y="152722"/>
                    <a:pt x="40866" y="147407"/>
                  </a:cubicBezTo>
                  <a:lnTo>
                    <a:pt x="40866" y="14556"/>
                  </a:lnTo>
                  <a:lnTo>
                    <a:pt x="41119" y="14556"/>
                  </a:lnTo>
                  <a:lnTo>
                    <a:pt x="109949" y="159726"/>
                  </a:lnTo>
                  <a:cubicBezTo>
                    <a:pt x="112227" y="164557"/>
                    <a:pt x="115263" y="165765"/>
                    <a:pt x="118047" y="165765"/>
                  </a:cubicBezTo>
                  <a:cubicBezTo>
                    <a:pt x="123108" y="165765"/>
                    <a:pt x="125132" y="162142"/>
                    <a:pt x="126144" y="159968"/>
                  </a:cubicBezTo>
                  <a:lnTo>
                    <a:pt x="196746" y="11416"/>
                  </a:lnTo>
                  <a:lnTo>
                    <a:pt x="196999" y="11416"/>
                  </a:lnTo>
                  <a:lnTo>
                    <a:pt x="196999" y="154412"/>
                  </a:lnTo>
                  <a:lnTo>
                    <a:pt x="169669" y="154412"/>
                  </a:lnTo>
                  <a:lnTo>
                    <a:pt x="169669" y="165765"/>
                  </a:lnTo>
                  <a:cubicBezTo>
                    <a:pt x="178779" y="165041"/>
                    <a:pt x="202313" y="165041"/>
                    <a:pt x="212688" y="165041"/>
                  </a:cubicBezTo>
                  <a:cubicBezTo>
                    <a:pt x="223063" y="165041"/>
                    <a:pt x="246850" y="165041"/>
                    <a:pt x="255960" y="165765"/>
                  </a:cubicBezTo>
                  <a:lnTo>
                    <a:pt x="255960" y="154412"/>
                  </a:lnTo>
                  <a:lnTo>
                    <a:pt x="228630" y="154412"/>
                  </a:lnTo>
                  <a:lnTo>
                    <a:pt x="228630" y="11416"/>
                  </a:lnTo>
                  <a:lnTo>
                    <a:pt x="255960" y="11416"/>
                  </a:lnTo>
                  <a:lnTo>
                    <a:pt x="255960" y="63"/>
                  </a:lnTo>
                  <a:lnTo>
                    <a:pt x="200035" y="63"/>
                  </a:lnTo>
                  <a:cubicBezTo>
                    <a:pt x="194468" y="63"/>
                    <a:pt x="191685" y="63"/>
                    <a:pt x="188901" y="6101"/>
                  </a:cubicBezTo>
                  <a:lnTo>
                    <a:pt x="128169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EAF5B3-A819-69A7-B9EA-74DB59C74AA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69697" y="5525529"/>
              <a:ext cx="64477" cy="112271"/>
            </a:xfrm>
            <a:custGeom>
              <a:avLst/>
              <a:gdLst>
                <a:gd name="connsiteX0" fmla="*/ 40169 w 64477"/>
                <a:gd name="connsiteY0" fmla="*/ 4794 h 112271"/>
                <a:gd name="connsiteX1" fmla="*/ 34855 w 64477"/>
                <a:gd name="connsiteY1" fmla="*/ 59 h 112271"/>
                <a:gd name="connsiteX2" fmla="*/ 136 w 64477"/>
                <a:gd name="connsiteY2" fmla="*/ 10881 h 112271"/>
                <a:gd name="connsiteX3" fmla="*/ 136 w 64477"/>
                <a:gd name="connsiteY3" fmla="*/ 16968 h 112271"/>
                <a:gd name="connsiteX4" fmla="*/ 25821 w 64477"/>
                <a:gd name="connsiteY4" fmla="*/ 12233 h 112271"/>
                <a:gd name="connsiteX5" fmla="*/ 25821 w 64477"/>
                <a:gd name="connsiteY5" fmla="*/ 98466 h 112271"/>
                <a:gd name="connsiteX6" fmla="*/ 8107 w 64477"/>
                <a:gd name="connsiteY6" fmla="*/ 106244 h 112271"/>
                <a:gd name="connsiteX7" fmla="*/ 1376 w 64477"/>
                <a:gd name="connsiteY7" fmla="*/ 106244 h 112271"/>
                <a:gd name="connsiteX8" fmla="*/ 1376 w 64477"/>
                <a:gd name="connsiteY8" fmla="*/ 112331 h 112271"/>
                <a:gd name="connsiteX9" fmla="*/ 32906 w 64477"/>
                <a:gd name="connsiteY9" fmla="*/ 111655 h 112271"/>
                <a:gd name="connsiteX10" fmla="*/ 64613 w 64477"/>
                <a:gd name="connsiteY10" fmla="*/ 112331 h 112271"/>
                <a:gd name="connsiteX11" fmla="*/ 64613 w 64477"/>
                <a:gd name="connsiteY11" fmla="*/ 106244 h 112271"/>
                <a:gd name="connsiteX12" fmla="*/ 57882 w 64477"/>
                <a:gd name="connsiteY12" fmla="*/ 106244 h 112271"/>
                <a:gd name="connsiteX13" fmla="*/ 40169 w 64477"/>
                <a:gd name="connsiteY13" fmla="*/ 98466 h 112271"/>
                <a:gd name="connsiteX14" fmla="*/ 40169 w 64477"/>
                <a:gd name="connsiteY14" fmla="*/ 4794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2271">
                  <a:moveTo>
                    <a:pt x="40169" y="4794"/>
                  </a:moveTo>
                  <a:cubicBezTo>
                    <a:pt x="40169" y="228"/>
                    <a:pt x="39814" y="59"/>
                    <a:pt x="34855" y="59"/>
                  </a:cubicBezTo>
                  <a:cubicBezTo>
                    <a:pt x="23518" y="10711"/>
                    <a:pt x="7399" y="10881"/>
                    <a:pt x="136" y="10881"/>
                  </a:cubicBezTo>
                  <a:lnTo>
                    <a:pt x="136" y="16968"/>
                  </a:lnTo>
                  <a:cubicBezTo>
                    <a:pt x="4387" y="16968"/>
                    <a:pt x="16078" y="16968"/>
                    <a:pt x="25821" y="12233"/>
                  </a:cubicBezTo>
                  <a:lnTo>
                    <a:pt x="25821" y="98466"/>
                  </a:lnTo>
                  <a:cubicBezTo>
                    <a:pt x="25821" y="104046"/>
                    <a:pt x="25821" y="106244"/>
                    <a:pt x="8107" y="106244"/>
                  </a:cubicBezTo>
                  <a:lnTo>
                    <a:pt x="1376" y="106244"/>
                  </a:lnTo>
                  <a:lnTo>
                    <a:pt x="1376" y="112331"/>
                  </a:lnTo>
                  <a:cubicBezTo>
                    <a:pt x="4564" y="112162"/>
                    <a:pt x="26352" y="111655"/>
                    <a:pt x="32906" y="111655"/>
                  </a:cubicBezTo>
                  <a:cubicBezTo>
                    <a:pt x="38397" y="111655"/>
                    <a:pt x="60716" y="112162"/>
                    <a:pt x="64613" y="112331"/>
                  </a:cubicBezTo>
                  <a:lnTo>
                    <a:pt x="64613" y="106244"/>
                  </a:lnTo>
                  <a:lnTo>
                    <a:pt x="57882" y="106244"/>
                  </a:lnTo>
                  <a:cubicBezTo>
                    <a:pt x="40169" y="106244"/>
                    <a:pt x="40169" y="104046"/>
                    <a:pt x="40169" y="98466"/>
                  </a:cubicBezTo>
                  <a:lnTo>
                    <a:pt x="40169" y="479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536007-AB59-F00F-3C6A-4C3CF0FF085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85674" y="5699852"/>
              <a:ext cx="29606" cy="72223"/>
            </a:xfrm>
            <a:custGeom>
              <a:avLst/>
              <a:gdLst>
                <a:gd name="connsiteX0" fmla="*/ 29747 w 29606"/>
                <a:gd name="connsiteY0" fmla="*/ 25425 h 72223"/>
                <a:gd name="connsiteX1" fmla="*/ 13552 w 29606"/>
                <a:gd name="connsiteY1" fmla="*/ 63 h 72223"/>
                <a:gd name="connsiteX2" fmla="*/ 140 w 29606"/>
                <a:gd name="connsiteY2" fmla="*/ 12865 h 72223"/>
                <a:gd name="connsiteX3" fmla="*/ 13552 w 29606"/>
                <a:gd name="connsiteY3" fmla="*/ 25667 h 72223"/>
                <a:gd name="connsiteX4" fmla="*/ 22409 w 29606"/>
                <a:gd name="connsiteY4" fmla="*/ 22527 h 72223"/>
                <a:gd name="connsiteX5" fmla="*/ 23674 w 29606"/>
                <a:gd name="connsiteY5" fmla="*/ 21802 h 72223"/>
                <a:gd name="connsiteX6" fmla="*/ 24180 w 29606"/>
                <a:gd name="connsiteY6" fmla="*/ 25425 h 72223"/>
                <a:gd name="connsiteX7" fmla="*/ 6973 w 29606"/>
                <a:gd name="connsiteY7" fmla="*/ 65764 h 72223"/>
                <a:gd name="connsiteX8" fmla="*/ 4189 w 29606"/>
                <a:gd name="connsiteY8" fmla="*/ 69629 h 72223"/>
                <a:gd name="connsiteX9" fmla="*/ 6720 w 29606"/>
                <a:gd name="connsiteY9" fmla="*/ 72286 h 72223"/>
                <a:gd name="connsiteX10" fmla="*/ 2974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47" y="25425"/>
                  </a:moveTo>
                  <a:cubicBezTo>
                    <a:pt x="29747" y="9483"/>
                    <a:pt x="23421" y="63"/>
                    <a:pt x="13552" y="63"/>
                  </a:cubicBezTo>
                  <a:cubicBezTo>
                    <a:pt x="5201" y="63"/>
                    <a:pt x="140" y="6101"/>
                    <a:pt x="140" y="12865"/>
                  </a:cubicBezTo>
                  <a:cubicBezTo>
                    <a:pt x="140" y="19387"/>
                    <a:pt x="5201" y="25667"/>
                    <a:pt x="13552" y="25667"/>
                  </a:cubicBezTo>
                  <a:cubicBezTo>
                    <a:pt x="16589" y="25667"/>
                    <a:pt x="19878" y="24701"/>
                    <a:pt x="22409" y="22527"/>
                  </a:cubicBezTo>
                  <a:cubicBezTo>
                    <a:pt x="23168" y="22044"/>
                    <a:pt x="23421" y="21802"/>
                    <a:pt x="23674" y="21802"/>
                  </a:cubicBezTo>
                  <a:cubicBezTo>
                    <a:pt x="23927" y="21802"/>
                    <a:pt x="24180" y="22044"/>
                    <a:pt x="24180" y="25425"/>
                  </a:cubicBezTo>
                  <a:cubicBezTo>
                    <a:pt x="24180" y="43300"/>
                    <a:pt x="15323" y="57793"/>
                    <a:pt x="6973" y="65764"/>
                  </a:cubicBezTo>
                  <a:cubicBezTo>
                    <a:pt x="4189" y="68421"/>
                    <a:pt x="4189" y="68904"/>
                    <a:pt x="4189" y="69629"/>
                  </a:cubicBezTo>
                  <a:cubicBezTo>
                    <a:pt x="4189" y="71320"/>
                    <a:pt x="5454" y="72286"/>
                    <a:pt x="6720" y="72286"/>
                  </a:cubicBezTo>
                  <a:cubicBezTo>
                    <a:pt x="9503" y="72286"/>
                    <a:pt x="29747" y="53687"/>
                    <a:pt x="29747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CF8D75-2F41-0F8A-9488-E83B5CA59D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86499" y="5559754"/>
              <a:ext cx="255834" cy="165702"/>
            </a:xfrm>
            <a:custGeom>
              <a:avLst/>
              <a:gdLst>
                <a:gd name="connsiteX0" fmla="*/ 128189 w 255834"/>
                <a:gd name="connsiteY0" fmla="*/ 133881 h 165702"/>
                <a:gd name="connsiteX1" fmla="*/ 67456 w 255834"/>
                <a:gd name="connsiteY1" fmla="*/ 6101 h 165702"/>
                <a:gd name="connsiteX2" fmla="*/ 56322 w 255834"/>
                <a:gd name="connsiteY2" fmla="*/ 63 h 165702"/>
                <a:gd name="connsiteX3" fmla="*/ 145 w 255834"/>
                <a:gd name="connsiteY3" fmla="*/ 63 h 165702"/>
                <a:gd name="connsiteX4" fmla="*/ 145 w 255834"/>
                <a:gd name="connsiteY4" fmla="*/ 11416 h 165702"/>
                <a:gd name="connsiteX5" fmla="*/ 27474 w 255834"/>
                <a:gd name="connsiteY5" fmla="*/ 11416 h 165702"/>
                <a:gd name="connsiteX6" fmla="*/ 27474 w 255834"/>
                <a:gd name="connsiteY6" fmla="*/ 147407 h 165702"/>
                <a:gd name="connsiteX7" fmla="*/ 20136 w 255834"/>
                <a:gd name="connsiteY7" fmla="*/ 153688 h 165702"/>
                <a:gd name="connsiteX8" fmla="*/ 6471 w 255834"/>
                <a:gd name="connsiteY8" fmla="*/ 154412 h 165702"/>
                <a:gd name="connsiteX9" fmla="*/ 145 w 255834"/>
                <a:gd name="connsiteY9" fmla="*/ 154412 h 165702"/>
                <a:gd name="connsiteX10" fmla="*/ 145 w 255834"/>
                <a:gd name="connsiteY10" fmla="*/ 165765 h 165702"/>
                <a:gd name="connsiteX11" fmla="*/ 34054 w 255834"/>
                <a:gd name="connsiteY11" fmla="*/ 165041 h 165702"/>
                <a:gd name="connsiteX12" fmla="*/ 68216 w 255834"/>
                <a:gd name="connsiteY12" fmla="*/ 165765 h 165702"/>
                <a:gd name="connsiteX13" fmla="*/ 68216 w 255834"/>
                <a:gd name="connsiteY13" fmla="*/ 154412 h 165702"/>
                <a:gd name="connsiteX14" fmla="*/ 61889 w 255834"/>
                <a:gd name="connsiteY14" fmla="*/ 154412 h 165702"/>
                <a:gd name="connsiteX15" fmla="*/ 48478 w 255834"/>
                <a:gd name="connsiteY15" fmla="*/ 153688 h 165702"/>
                <a:gd name="connsiteX16" fmla="*/ 40886 w 255834"/>
                <a:gd name="connsiteY16" fmla="*/ 147407 h 165702"/>
                <a:gd name="connsiteX17" fmla="*/ 40886 w 255834"/>
                <a:gd name="connsiteY17" fmla="*/ 14556 h 165702"/>
                <a:gd name="connsiteX18" fmla="*/ 41139 w 255834"/>
                <a:gd name="connsiteY18" fmla="*/ 14556 h 165702"/>
                <a:gd name="connsiteX19" fmla="*/ 109969 w 255834"/>
                <a:gd name="connsiteY19" fmla="*/ 159726 h 165702"/>
                <a:gd name="connsiteX20" fmla="*/ 118067 w 255834"/>
                <a:gd name="connsiteY20" fmla="*/ 165765 h 165702"/>
                <a:gd name="connsiteX21" fmla="*/ 126164 w 255834"/>
                <a:gd name="connsiteY21" fmla="*/ 159968 h 165702"/>
                <a:gd name="connsiteX22" fmla="*/ 196765 w 255834"/>
                <a:gd name="connsiteY22" fmla="*/ 11416 h 165702"/>
                <a:gd name="connsiteX23" fmla="*/ 197018 w 255834"/>
                <a:gd name="connsiteY23" fmla="*/ 11416 h 165702"/>
                <a:gd name="connsiteX24" fmla="*/ 197018 w 255834"/>
                <a:gd name="connsiteY24" fmla="*/ 154412 h 165702"/>
                <a:gd name="connsiteX25" fmla="*/ 169689 w 255834"/>
                <a:gd name="connsiteY25" fmla="*/ 154412 h 165702"/>
                <a:gd name="connsiteX26" fmla="*/ 169689 w 255834"/>
                <a:gd name="connsiteY26" fmla="*/ 165765 h 165702"/>
                <a:gd name="connsiteX27" fmla="*/ 212708 w 255834"/>
                <a:gd name="connsiteY27" fmla="*/ 165041 h 165702"/>
                <a:gd name="connsiteX28" fmla="*/ 255979 w 255834"/>
                <a:gd name="connsiteY28" fmla="*/ 165765 h 165702"/>
                <a:gd name="connsiteX29" fmla="*/ 255979 w 255834"/>
                <a:gd name="connsiteY29" fmla="*/ 154412 h 165702"/>
                <a:gd name="connsiteX30" fmla="*/ 228650 w 255834"/>
                <a:gd name="connsiteY30" fmla="*/ 154412 h 165702"/>
                <a:gd name="connsiteX31" fmla="*/ 228650 w 255834"/>
                <a:gd name="connsiteY31" fmla="*/ 11416 h 165702"/>
                <a:gd name="connsiteX32" fmla="*/ 255979 w 255834"/>
                <a:gd name="connsiteY32" fmla="*/ 11416 h 165702"/>
                <a:gd name="connsiteX33" fmla="*/ 255979 w 255834"/>
                <a:gd name="connsiteY33" fmla="*/ 63 h 165702"/>
                <a:gd name="connsiteX34" fmla="*/ 200055 w 255834"/>
                <a:gd name="connsiteY34" fmla="*/ 63 h 165702"/>
                <a:gd name="connsiteX35" fmla="*/ 188921 w 255834"/>
                <a:gd name="connsiteY35" fmla="*/ 6101 h 165702"/>
                <a:gd name="connsiteX36" fmla="*/ 128189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189" y="133881"/>
                  </a:moveTo>
                  <a:lnTo>
                    <a:pt x="67456" y="6101"/>
                  </a:lnTo>
                  <a:cubicBezTo>
                    <a:pt x="64673" y="63"/>
                    <a:pt x="61889" y="63"/>
                    <a:pt x="56322" y="63"/>
                  </a:cubicBezTo>
                  <a:lnTo>
                    <a:pt x="145" y="63"/>
                  </a:lnTo>
                  <a:lnTo>
                    <a:pt x="145" y="11416"/>
                  </a:lnTo>
                  <a:lnTo>
                    <a:pt x="27474" y="11416"/>
                  </a:lnTo>
                  <a:lnTo>
                    <a:pt x="27474" y="147407"/>
                  </a:lnTo>
                  <a:cubicBezTo>
                    <a:pt x="27474" y="152722"/>
                    <a:pt x="27221" y="152963"/>
                    <a:pt x="20136" y="153688"/>
                  </a:cubicBezTo>
                  <a:cubicBezTo>
                    <a:pt x="14063" y="154412"/>
                    <a:pt x="13557" y="154412"/>
                    <a:pt x="6471" y="154412"/>
                  </a:cubicBezTo>
                  <a:lnTo>
                    <a:pt x="145" y="154412"/>
                  </a:lnTo>
                  <a:lnTo>
                    <a:pt x="145" y="165765"/>
                  </a:lnTo>
                  <a:cubicBezTo>
                    <a:pt x="9761" y="165041"/>
                    <a:pt x="24185" y="165041"/>
                    <a:pt x="34054" y="165041"/>
                  </a:cubicBezTo>
                  <a:cubicBezTo>
                    <a:pt x="44682" y="165041"/>
                    <a:pt x="57840" y="165041"/>
                    <a:pt x="68216" y="165765"/>
                  </a:cubicBezTo>
                  <a:lnTo>
                    <a:pt x="68216" y="154412"/>
                  </a:lnTo>
                  <a:lnTo>
                    <a:pt x="61889" y="154412"/>
                  </a:lnTo>
                  <a:cubicBezTo>
                    <a:pt x="57334" y="154412"/>
                    <a:pt x="53032" y="154171"/>
                    <a:pt x="48478" y="153688"/>
                  </a:cubicBezTo>
                  <a:cubicBezTo>
                    <a:pt x="41139" y="152963"/>
                    <a:pt x="40886" y="152722"/>
                    <a:pt x="40886" y="147407"/>
                  </a:cubicBezTo>
                  <a:lnTo>
                    <a:pt x="40886" y="14556"/>
                  </a:lnTo>
                  <a:lnTo>
                    <a:pt x="41139" y="14556"/>
                  </a:lnTo>
                  <a:lnTo>
                    <a:pt x="109969" y="159726"/>
                  </a:lnTo>
                  <a:cubicBezTo>
                    <a:pt x="112246" y="164557"/>
                    <a:pt x="115283" y="165765"/>
                    <a:pt x="118067" y="165765"/>
                  </a:cubicBezTo>
                  <a:cubicBezTo>
                    <a:pt x="123128" y="165765"/>
                    <a:pt x="125152" y="162142"/>
                    <a:pt x="126164" y="159968"/>
                  </a:cubicBezTo>
                  <a:lnTo>
                    <a:pt x="196765" y="11416"/>
                  </a:lnTo>
                  <a:lnTo>
                    <a:pt x="197018" y="11416"/>
                  </a:lnTo>
                  <a:lnTo>
                    <a:pt x="197018" y="154412"/>
                  </a:lnTo>
                  <a:lnTo>
                    <a:pt x="169689" y="154412"/>
                  </a:lnTo>
                  <a:lnTo>
                    <a:pt x="169689" y="165765"/>
                  </a:lnTo>
                  <a:cubicBezTo>
                    <a:pt x="178799" y="165041"/>
                    <a:pt x="202333" y="165041"/>
                    <a:pt x="212708" y="165041"/>
                  </a:cubicBezTo>
                  <a:cubicBezTo>
                    <a:pt x="223083" y="165041"/>
                    <a:pt x="246870" y="165041"/>
                    <a:pt x="255979" y="165765"/>
                  </a:cubicBezTo>
                  <a:lnTo>
                    <a:pt x="255979" y="154412"/>
                  </a:lnTo>
                  <a:lnTo>
                    <a:pt x="228650" y="154412"/>
                  </a:lnTo>
                  <a:lnTo>
                    <a:pt x="228650" y="11416"/>
                  </a:lnTo>
                  <a:lnTo>
                    <a:pt x="255979" y="11416"/>
                  </a:lnTo>
                  <a:lnTo>
                    <a:pt x="255979" y="63"/>
                  </a:lnTo>
                  <a:lnTo>
                    <a:pt x="200055" y="63"/>
                  </a:lnTo>
                  <a:cubicBezTo>
                    <a:pt x="194488" y="63"/>
                    <a:pt x="191704" y="63"/>
                    <a:pt x="188921" y="6101"/>
                  </a:cubicBezTo>
                  <a:lnTo>
                    <a:pt x="128189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3F75A-C9B6-A0C1-6B4E-D1434991F2A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63783" y="5525529"/>
              <a:ext cx="78293" cy="112271"/>
            </a:xfrm>
            <a:custGeom>
              <a:avLst/>
              <a:gdLst>
                <a:gd name="connsiteX0" fmla="*/ 78450 w 78293"/>
                <a:gd name="connsiteY0" fmla="*/ 81558 h 112271"/>
                <a:gd name="connsiteX1" fmla="*/ 72427 w 78293"/>
                <a:gd name="connsiteY1" fmla="*/ 81558 h 112271"/>
                <a:gd name="connsiteX2" fmla="*/ 67822 w 78293"/>
                <a:gd name="connsiteY2" fmla="*/ 96944 h 112271"/>
                <a:gd name="connsiteX3" fmla="*/ 50285 w 78293"/>
                <a:gd name="connsiteY3" fmla="*/ 97959 h 112271"/>
                <a:gd name="connsiteX4" fmla="*/ 17692 w 78293"/>
                <a:gd name="connsiteY4" fmla="*/ 97959 h 112271"/>
                <a:gd name="connsiteX5" fmla="*/ 53119 w 78293"/>
                <a:gd name="connsiteY5" fmla="*/ 69553 h 112271"/>
                <a:gd name="connsiteX6" fmla="*/ 78450 w 78293"/>
                <a:gd name="connsiteY6" fmla="*/ 33031 h 112271"/>
                <a:gd name="connsiteX7" fmla="*/ 37000 w 78293"/>
                <a:gd name="connsiteY7" fmla="*/ 59 h 112271"/>
                <a:gd name="connsiteX8" fmla="*/ 156 w 78293"/>
                <a:gd name="connsiteY8" fmla="*/ 30325 h 112271"/>
                <a:gd name="connsiteX9" fmla="*/ 9544 w 78293"/>
                <a:gd name="connsiteY9" fmla="*/ 39794 h 112271"/>
                <a:gd name="connsiteX10" fmla="*/ 18932 w 78293"/>
                <a:gd name="connsiteY10" fmla="*/ 30832 h 112271"/>
                <a:gd name="connsiteX11" fmla="*/ 8481 w 78293"/>
                <a:gd name="connsiteY11" fmla="*/ 21871 h 112271"/>
                <a:gd name="connsiteX12" fmla="*/ 34343 w 78293"/>
                <a:gd name="connsiteY12" fmla="*/ 6146 h 112271"/>
                <a:gd name="connsiteX13" fmla="*/ 61268 w 78293"/>
                <a:gd name="connsiteY13" fmla="*/ 33031 h 112271"/>
                <a:gd name="connsiteX14" fmla="*/ 44617 w 78293"/>
                <a:gd name="connsiteY14" fmla="*/ 65495 h 112271"/>
                <a:gd name="connsiteX15" fmla="*/ 1927 w 78293"/>
                <a:gd name="connsiteY15" fmla="*/ 105737 h 112271"/>
                <a:gd name="connsiteX16" fmla="*/ 156 w 78293"/>
                <a:gd name="connsiteY16" fmla="*/ 112331 h 112271"/>
                <a:gd name="connsiteX17" fmla="*/ 73136 w 78293"/>
                <a:gd name="connsiteY17" fmla="*/ 112331 h 112271"/>
                <a:gd name="connsiteX18" fmla="*/ 78450 w 78293"/>
                <a:gd name="connsiteY18" fmla="*/ 81558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2271">
                  <a:moveTo>
                    <a:pt x="78450" y="81558"/>
                  </a:moveTo>
                  <a:lnTo>
                    <a:pt x="72427" y="81558"/>
                  </a:lnTo>
                  <a:cubicBezTo>
                    <a:pt x="71896" y="85278"/>
                    <a:pt x="70124" y="95253"/>
                    <a:pt x="67822" y="96944"/>
                  </a:cubicBezTo>
                  <a:cubicBezTo>
                    <a:pt x="66404" y="97959"/>
                    <a:pt x="52765" y="97959"/>
                    <a:pt x="50285" y="97959"/>
                  </a:cubicBezTo>
                  <a:lnTo>
                    <a:pt x="17692" y="97959"/>
                  </a:lnTo>
                  <a:cubicBezTo>
                    <a:pt x="36291" y="82234"/>
                    <a:pt x="42491" y="77500"/>
                    <a:pt x="53119" y="69553"/>
                  </a:cubicBezTo>
                  <a:cubicBezTo>
                    <a:pt x="66227" y="59577"/>
                    <a:pt x="78450" y="49094"/>
                    <a:pt x="78450" y="33031"/>
                  </a:cubicBezTo>
                  <a:cubicBezTo>
                    <a:pt x="78450" y="12571"/>
                    <a:pt x="59673" y="59"/>
                    <a:pt x="37000" y="59"/>
                  </a:cubicBezTo>
                  <a:cubicBezTo>
                    <a:pt x="15035" y="59"/>
                    <a:pt x="156" y="14769"/>
                    <a:pt x="156" y="30325"/>
                  </a:cubicBezTo>
                  <a:cubicBezTo>
                    <a:pt x="156" y="38948"/>
                    <a:pt x="7773" y="39794"/>
                    <a:pt x="9544" y="39794"/>
                  </a:cubicBezTo>
                  <a:cubicBezTo>
                    <a:pt x="13795" y="39794"/>
                    <a:pt x="18932" y="36919"/>
                    <a:pt x="18932" y="30832"/>
                  </a:cubicBezTo>
                  <a:cubicBezTo>
                    <a:pt x="18932" y="27789"/>
                    <a:pt x="17692" y="21871"/>
                    <a:pt x="8481" y="21871"/>
                  </a:cubicBezTo>
                  <a:cubicBezTo>
                    <a:pt x="13972" y="9866"/>
                    <a:pt x="26018" y="6146"/>
                    <a:pt x="34343" y="6146"/>
                  </a:cubicBezTo>
                  <a:cubicBezTo>
                    <a:pt x="52056" y="6146"/>
                    <a:pt x="61268" y="19335"/>
                    <a:pt x="61268" y="33031"/>
                  </a:cubicBezTo>
                  <a:cubicBezTo>
                    <a:pt x="61268" y="47741"/>
                    <a:pt x="50285" y="59408"/>
                    <a:pt x="44617" y="65495"/>
                  </a:cubicBezTo>
                  <a:lnTo>
                    <a:pt x="1927" y="105737"/>
                  </a:lnTo>
                  <a:cubicBezTo>
                    <a:pt x="156" y="107258"/>
                    <a:pt x="156" y="107597"/>
                    <a:pt x="156" y="112331"/>
                  </a:cubicBezTo>
                  <a:lnTo>
                    <a:pt x="73136" y="112331"/>
                  </a:lnTo>
                  <a:lnTo>
                    <a:pt x="78450" y="8155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6EC2B7-E693-2976-DED2-BDA6672D875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87908" y="5699852"/>
              <a:ext cx="29606" cy="72223"/>
            </a:xfrm>
            <a:custGeom>
              <a:avLst/>
              <a:gdLst>
                <a:gd name="connsiteX0" fmla="*/ 29767 w 29606"/>
                <a:gd name="connsiteY0" fmla="*/ 25425 h 72223"/>
                <a:gd name="connsiteX1" fmla="*/ 13572 w 29606"/>
                <a:gd name="connsiteY1" fmla="*/ 63 h 72223"/>
                <a:gd name="connsiteX2" fmla="*/ 160 w 29606"/>
                <a:gd name="connsiteY2" fmla="*/ 12865 h 72223"/>
                <a:gd name="connsiteX3" fmla="*/ 13572 w 29606"/>
                <a:gd name="connsiteY3" fmla="*/ 25667 h 72223"/>
                <a:gd name="connsiteX4" fmla="*/ 22429 w 29606"/>
                <a:gd name="connsiteY4" fmla="*/ 22527 h 72223"/>
                <a:gd name="connsiteX5" fmla="*/ 23694 w 29606"/>
                <a:gd name="connsiteY5" fmla="*/ 21802 h 72223"/>
                <a:gd name="connsiteX6" fmla="*/ 24200 w 29606"/>
                <a:gd name="connsiteY6" fmla="*/ 25425 h 72223"/>
                <a:gd name="connsiteX7" fmla="*/ 6993 w 29606"/>
                <a:gd name="connsiteY7" fmla="*/ 65764 h 72223"/>
                <a:gd name="connsiteX8" fmla="*/ 4209 w 29606"/>
                <a:gd name="connsiteY8" fmla="*/ 69629 h 72223"/>
                <a:gd name="connsiteX9" fmla="*/ 6740 w 29606"/>
                <a:gd name="connsiteY9" fmla="*/ 72286 h 72223"/>
                <a:gd name="connsiteX10" fmla="*/ 2976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67" y="25425"/>
                  </a:moveTo>
                  <a:cubicBezTo>
                    <a:pt x="29767" y="9483"/>
                    <a:pt x="23441" y="63"/>
                    <a:pt x="13572" y="63"/>
                  </a:cubicBezTo>
                  <a:cubicBezTo>
                    <a:pt x="5221" y="63"/>
                    <a:pt x="160" y="6101"/>
                    <a:pt x="160" y="12865"/>
                  </a:cubicBezTo>
                  <a:cubicBezTo>
                    <a:pt x="160" y="19387"/>
                    <a:pt x="5221" y="25667"/>
                    <a:pt x="13572" y="25667"/>
                  </a:cubicBezTo>
                  <a:cubicBezTo>
                    <a:pt x="16609" y="25667"/>
                    <a:pt x="19898" y="24701"/>
                    <a:pt x="22429" y="22527"/>
                  </a:cubicBezTo>
                  <a:cubicBezTo>
                    <a:pt x="23188" y="22044"/>
                    <a:pt x="23441" y="21802"/>
                    <a:pt x="23694" y="21802"/>
                  </a:cubicBezTo>
                  <a:cubicBezTo>
                    <a:pt x="23947" y="21802"/>
                    <a:pt x="24200" y="22044"/>
                    <a:pt x="24200" y="25425"/>
                  </a:cubicBezTo>
                  <a:cubicBezTo>
                    <a:pt x="24200" y="43300"/>
                    <a:pt x="15343" y="57793"/>
                    <a:pt x="6993" y="65764"/>
                  </a:cubicBezTo>
                  <a:cubicBezTo>
                    <a:pt x="4209" y="68421"/>
                    <a:pt x="4209" y="68904"/>
                    <a:pt x="4209" y="69629"/>
                  </a:cubicBezTo>
                  <a:cubicBezTo>
                    <a:pt x="4209" y="71320"/>
                    <a:pt x="5474" y="72286"/>
                    <a:pt x="6740" y="72286"/>
                  </a:cubicBezTo>
                  <a:cubicBezTo>
                    <a:pt x="9523" y="72286"/>
                    <a:pt x="29767" y="53687"/>
                    <a:pt x="29767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5E41AB5-00B3-8503-1C50-8E44B0FB638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00374" y="5699852"/>
              <a:ext cx="26823" cy="25604"/>
            </a:xfrm>
            <a:custGeom>
              <a:avLst/>
              <a:gdLst>
                <a:gd name="connsiteX0" fmla="*/ 26988 w 26823"/>
                <a:gd name="connsiteY0" fmla="*/ 12865 h 25604"/>
                <a:gd name="connsiteX1" fmla="*/ 13576 w 26823"/>
                <a:gd name="connsiteY1" fmla="*/ 63 h 25604"/>
                <a:gd name="connsiteX2" fmla="*/ 165 w 26823"/>
                <a:gd name="connsiteY2" fmla="*/ 12865 h 25604"/>
                <a:gd name="connsiteX3" fmla="*/ 13576 w 26823"/>
                <a:gd name="connsiteY3" fmla="*/ 25667 h 25604"/>
                <a:gd name="connsiteX4" fmla="*/ 26988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6988" y="12865"/>
                  </a:moveTo>
                  <a:cubicBezTo>
                    <a:pt x="26988" y="5860"/>
                    <a:pt x="20915" y="63"/>
                    <a:pt x="13576" y="63"/>
                  </a:cubicBezTo>
                  <a:cubicBezTo>
                    <a:pt x="6238" y="63"/>
                    <a:pt x="165" y="5860"/>
                    <a:pt x="165" y="12865"/>
                  </a:cubicBezTo>
                  <a:cubicBezTo>
                    <a:pt x="165" y="19870"/>
                    <a:pt x="6238" y="25667"/>
                    <a:pt x="13576" y="25667"/>
                  </a:cubicBezTo>
                  <a:cubicBezTo>
                    <a:pt x="20915" y="25667"/>
                    <a:pt x="26988" y="19870"/>
                    <a:pt x="26988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669A0AB-BD5B-3A3B-BBFC-4B88C215699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12840" y="5699852"/>
              <a:ext cx="26823" cy="25604"/>
            </a:xfrm>
            <a:custGeom>
              <a:avLst/>
              <a:gdLst>
                <a:gd name="connsiteX0" fmla="*/ 26992 w 26823"/>
                <a:gd name="connsiteY0" fmla="*/ 12865 h 25604"/>
                <a:gd name="connsiteX1" fmla="*/ 13581 w 26823"/>
                <a:gd name="connsiteY1" fmla="*/ 63 h 25604"/>
                <a:gd name="connsiteX2" fmla="*/ 169 w 26823"/>
                <a:gd name="connsiteY2" fmla="*/ 12865 h 25604"/>
                <a:gd name="connsiteX3" fmla="*/ 13581 w 26823"/>
                <a:gd name="connsiteY3" fmla="*/ 25667 h 25604"/>
                <a:gd name="connsiteX4" fmla="*/ 26992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6992" y="12865"/>
                  </a:moveTo>
                  <a:cubicBezTo>
                    <a:pt x="26992" y="5860"/>
                    <a:pt x="20919" y="63"/>
                    <a:pt x="13581" y="63"/>
                  </a:cubicBezTo>
                  <a:cubicBezTo>
                    <a:pt x="6242" y="63"/>
                    <a:pt x="169" y="5860"/>
                    <a:pt x="169" y="12865"/>
                  </a:cubicBezTo>
                  <a:cubicBezTo>
                    <a:pt x="169" y="19870"/>
                    <a:pt x="6242" y="25667"/>
                    <a:pt x="13581" y="25667"/>
                  </a:cubicBezTo>
                  <a:cubicBezTo>
                    <a:pt x="20919" y="25667"/>
                    <a:pt x="26992" y="19870"/>
                    <a:pt x="26992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5ADEB6-6B63-3682-2029-45308473045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25307" y="5699852"/>
              <a:ext cx="26823" cy="25604"/>
            </a:xfrm>
            <a:custGeom>
              <a:avLst/>
              <a:gdLst>
                <a:gd name="connsiteX0" fmla="*/ 26997 w 26823"/>
                <a:gd name="connsiteY0" fmla="*/ 12865 h 25604"/>
                <a:gd name="connsiteX1" fmla="*/ 13585 w 26823"/>
                <a:gd name="connsiteY1" fmla="*/ 63 h 25604"/>
                <a:gd name="connsiteX2" fmla="*/ 173 w 26823"/>
                <a:gd name="connsiteY2" fmla="*/ 12865 h 25604"/>
                <a:gd name="connsiteX3" fmla="*/ 13585 w 26823"/>
                <a:gd name="connsiteY3" fmla="*/ 25667 h 25604"/>
                <a:gd name="connsiteX4" fmla="*/ 26997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6997" y="12865"/>
                  </a:moveTo>
                  <a:cubicBezTo>
                    <a:pt x="26997" y="5860"/>
                    <a:pt x="20924" y="63"/>
                    <a:pt x="13585" y="63"/>
                  </a:cubicBezTo>
                  <a:cubicBezTo>
                    <a:pt x="6247" y="63"/>
                    <a:pt x="173" y="5860"/>
                    <a:pt x="173" y="12865"/>
                  </a:cubicBezTo>
                  <a:cubicBezTo>
                    <a:pt x="173" y="19870"/>
                    <a:pt x="6247" y="25667"/>
                    <a:pt x="13585" y="25667"/>
                  </a:cubicBezTo>
                  <a:cubicBezTo>
                    <a:pt x="20924" y="25667"/>
                    <a:pt x="26997" y="19870"/>
                    <a:pt x="26997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BC7598-6273-48E1-F00C-FE5974A53A4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88260" y="5544295"/>
              <a:ext cx="58707" cy="241548"/>
            </a:xfrm>
            <a:custGeom>
              <a:avLst/>
              <a:gdLst>
                <a:gd name="connsiteX0" fmla="*/ 58884 w 58707"/>
                <a:gd name="connsiteY0" fmla="*/ 120837 h 241548"/>
                <a:gd name="connsiteX1" fmla="*/ 42183 w 58707"/>
                <a:gd name="connsiteY1" fmla="*/ 45474 h 241548"/>
                <a:gd name="connsiteX2" fmla="*/ 2707 w 58707"/>
                <a:gd name="connsiteY2" fmla="*/ 63 h 241548"/>
                <a:gd name="connsiteX3" fmla="*/ 176 w 58707"/>
                <a:gd name="connsiteY3" fmla="*/ 2478 h 241548"/>
                <a:gd name="connsiteX4" fmla="*/ 4984 w 58707"/>
                <a:gd name="connsiteY4" fmla="*/ 8034 h 241548"/>
                <a:gd name="connsiteX5" fmla="*/ 44207 w 58707"/>
                <a:gd name="connsiteY5" fmla="*/ 120837 h 241548"/>
                <a:gd name="connsiteX6" fmla="*/ 3466 w 58707"/>
                <a:gd name="connsiteY6" fmla="*/ 235090 h 241548"/>
                <a:gd name="connsiteX7" fmla="*/ 176 w 58707"/>
                <a:gd name="connsiteY7" fmla="*/ 239196 h 241548"/>
                <a:gd name="connsiteX8" fmla="*/ 2707 w 58707"/>
                <a:gd name="connsiteY8" fmla="*/ 241612 h 241548"/>
                <a:gd name="connsiteX9" fmla="*/ 42942 w 58707"/>
                <a:gd name="connsiteY9" fmla="*/ 194510 h 241548"/>
                <a:gd name="connsiteX10" fmla="*/ 58884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84" y="120837"/>
                  </a:moveTo>
                  <a:cubicBezTo>
                    <a:pt x="58884" y="101996"/>
                    <a:pt x="56101" y="72769"/>
                    <a:pt x="42183" y="45474"/>
                  </a:cubicBezTo>
                  <a:cubicBezTo>
                    <a:pt x="27000" y="15763"/>
                    <a:pt x="5237" y="63"/>
                    <a:pt x="2707" y="63"/>
                  </a:cubicBezTo>
                  <a:cubicBezTo>
                    <a:pt x="1188" y="63"/>
                    <a:pt x="176" y="1029"/>
                    <a:pt x="176" y="2478"/>
                  </a:cubicBezTo>
                  <a:cubicBezTo>
                    <a:pt x="176" y="3203"/>
                    <a:pt x="176" y="3686"/>
                    <a:pt x="4984" y="8034"/>
                  </a:cubicBezTo>
                  <a:cubicBezTo>
                    <a:pt x="29783" y="31947"/>
                    <a:pt x="44207" y="70353"/>
                    <a:pt x="44207" y="120837"/>
                  </a:cubicBezTo>
                  <a:cubicBezTo>
                    <a:pt x="44207" y="162142"/>
                    <a:pt x="34844" y="204655"/>
                    <a:pt x="3466" y="235090"/>
                  </a:cubicBezTo>
                  <a:cubicBezTo>
                    <a:pt x="176" y="237988"/>
                    <a:pt x="176" y="238471"/>
                    <a:pt x="176" y="239196"/>
                  </a:cubicBezTo>
                  <a:cubicBezTo>
                    <a:pt x="176" y="240645"/>
                    <a:pt x="1188" y="241612"/>
                    <a:pt x="2707" y="241612"/>
                  </a:cubicBezTo>
                  <a:cubicBezTo>
                    <a:pt x="5237" y="241612"/>
                    <a:pt x="28012" y="225186"/>
                    <a:pt x="42942" y="194510"/>
                  </a:cubicBezTo>
                  <a:cubicBezTo>
                    <a:pt x="55847" y="167939"/>
                    <a:pt x="58884" y="141127"/>
                    <a:pt x="58884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ACF7DE-4B4C-E9E2-22A5-9883C4AA9B9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382620" y="5560479"/>
              <a:ext cx="180678" cy="170291"/>
            </a:xfrm>
            <a:custGeom>
              <a:avLst/>
              <a:gdLst>
                <a:gd name="connsiteX0" fmla="*/ 84699 w 180678"/>
                <a:gd name="connsiteY0" fmla="*/ 16730 h 170291"/>
                <a:gd name="connsiteX1" fmla="*/ 91785 w 180678"/>
                <a:gd name="connsiteY1" fmla="*/ 7792 h 170291"/>
                <a:gd name="connsiteX2" fmla="*/ 107221 w 180678"/>
                <a:gd name="connsiteY2" fmla="*/ 7551 h 170291"/>
                <a:gd name="connsiteX3" fmla="*/ 153276 w 180678"/>
                <a:gd name="connsiteY3" fmla="*/ 31464 h 170291"/>
                <a:gd name="connsiteX4" fmla="*/ 139358 w 180678"/>
                <a:gd name="connsiteY4" fmla="*/ 65764 h 170291"/>
                <a:gd name="connsiteX5" fmla="*/ 96593 w 180678"/>
                <a:gd name="connsiteY5" fmla="*/ 79774 h 170291"/>
                <a:gd name="connsiteX6" fmla="*/ 68251 w 180678"/>
                <a:gd name="connsiteY6" fmla="*/ 79774 h 170291"/>
                <a:gd name="connsiteX7" fmla="*/ 84699 w 180678"/>
                <a:gd name="connsiteY7" fmla="*/ 16730 h 170291"/>
                <a:gd name="connsiteX8" fmla="*/ 121138 w 180678"/>
                <a:gd name="connsiteY8" fmla="*/ 82914 h 170291"/>
                <a:gd name="connsiteX9" fmla="*/ 176810 w 180678"/>
                <a:gd name="connsiteY9" fmla="*/ 36295 h 170291"/>
                <a:gd name="connsiteX10" fmla="*/ 120885 w 180678"/>
                <a:gd name="connsiteY10" fmla="*/ 63 h 170291"/>
                <a:gd name="connsiteX11" fmla="*/ 48766 w 180678"/>
                <a:gd name="connsiteY11" fmla="*/ 63 h 170291"/>
                <a:gd name="connsiteX12" fmla="*/ 41427 w 180678"/>
                <a:gd name="connsiteY12" fmla="*/ 4894 h 170291"/>
                <a:gd name="connsiteX13" fmla="*/ 48513 w 180678"/>
                <a:gd name="connsiteY13" fmla="*/ 7551 h 170291"/>
                <a:gd name="connsiteX14" fmla="*/ 58129 w 180678"/>
                <a:gd name="connsiteY14" fmla="*/ 8034 h 170291"/>
                <a:gd name="connsiteX15" fmla="*/ 64961 w 180678"/>
                <a:gd name="connsiteY15" fmla="*/ 11899 h 170291"/>
                <a:gd name="connsiteX16" fmla="*/ 63949 w 180678"/>
                <a:gd name="connsiteY16" fmla="*/ 16488 h 170291"/>
                <a:gd name="connsiteX17" fmla="*/ 30040 w 180678"/>
                <a:gd name="connsiteY17" fmla="*/ 146200 h 170291"/>
                <a:gd name="connsiteX18" fmla="*/ 7013 w 180678"/>
                <a:gd name="connsiteY18" fmla="*/ 157553 h 170291"/>
                <a:gd name="connsiteX19" fmla="*/ 180 w 180678"/>
                <a:gd name="connsiteY19" fmla="*/ 162384 h 170291"/>
                <a:gd name="connsiteX20" fmla="*/ 3723 w 180678"/>
                <a:gd name="connsiteY20" fmla="*/ 165041 h 170291"/>
                <a:gd name="connsiteX21" fmla="*/ 35607 w 180678"/>
                <a:gd name="connsiteY21" fmla="*/ 164316 h 170291"/>
                <a:gd name="connsiteX22" fmla="*/ 67745 w 180678"/>
                <a:gd name="connsiteY22" fmla="*/ 165041 h 170291"/>
                <a:gd name="connsiteX23" fmla="*/ 72806 w 180678"/>
                <a:gd name="connsiteY23" fmla="*/ 160210 h 170291"/>
                <a:gd name="connsiteX24" fmla="*/ 65720 w 180678"/>
                <a:gd name="connsiteY24" fmla="*/ 157553 h 170291"/>
                <a:gd name="connsiteX25" fmla="*/ 49272 w 180678"/>
                <a:gd name="connsiteY25" fmla="*/ 153205 h 170291"/>
                <a:gd name="connsiteX26" fmla="*/ 50031 w 180678"/>
                <a:gd name="connsiteY26" fmla="*/ 149098 h 170291"/>
                <a:gd name="connsiteX27" fmla="*/ 66733 w 180678"/>
                <a:gd name="connsiteY27" fmla="*/ 85088 h 170291"/>
                <a:gd name="connsiteX28" fmla="*/ 96846 w 180678"/>
                <a:gd name="connsiteY28" fmla="*/ 85088 h 170291"/>
                <a:gd name="connsiteX29" fmla="*/ 124428 w 180678"/>
                <a:gd name="connsiteY29" fmla="*/ 107069 h 170291"/>
                <a:gd name="connsiteX30" fmla="*/ 120885 w 180678"/>
                <a:gd name="connsiteY30" fmla="*/ 123736 h 170291"/>
                <a:gd name="connsiteX31" fmla="*/ 116837 w 180678"/>
                <a:gd name="connsiteY31" fmla="*/ 144267 h 170291"/>
                <a:gd name="connsiteX32" fmla="*/ 150492 w 180678"/>
                <a:gd name="connsiteY32" fmla="*/ 170355 h 170291"/>
                <a:gd name="connsiteX33" fmla="*/ 180859 w 180678"/>
                <a:gd name="connsiteY33" fmla="*/ 142577 h 170291"/>
                <a:gd name="connsiteX34" fmla="*/ 177822 w 180678"/>
                <a:gd name="connsiteY34" fmla="*/ 139678 h 170291"/>
                <a:gd name="connsiteX35" fmla="*/ 174532 w 180678"/>
                <a:gd name="connsiteY35" fmla="*/ 143060 h 170291"/>
                <a:gd name="connsiteX36" fmla="*/ 151505 w 180678"/>
                <a:gd name="connsiteY36" fmla="*/ 165041 h 170291"/>
                <a:gd name="connsiteX37" fmla="*/ 141383 w 180678"/>
                <a:gd name="connsiteY37" fmla="*/ 150306 h 170291"/>
                <a:gd name="connsiteX38" fmla="*/ 143913 w 180678"/>
                <a:gd name="connsiteY38" fmla="*/ 122770 h 170291"/>
                <a:gd name="connsiteX39" fmla="*/ 144925 w 180678"/>
                <a:gd name="connsiteY39" fmla="*/ 111417 h 170291"/>
                <a:gd name="connsiteX40" fmla="*/ 121138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699" y="16730"/>
                  </a:moveTo>
                  <a:cubicBezTo>
                    <a:pt x="86217" y="10932"/>
                    <a:pt x="86977" y="8517"/>
                    <a:pt x="91785" y="7792"/>
                  </a:cubicBezTo>
                  <a:cubicBezTo>
                    <a:pt x="94062" y="7551"/>
                    <a:pt x="102160" y="7551"/>
                    <a:pt x="107221" y="7551"/>
                  </a:cubicBezTo>
                  <a:cubicBezTo>
                    <a:pt x="125187" y="7551"/>
                    <a:pt x="153276" y="7551"/>
                    <a:pt x="153276" y="31464"/>
                  </a:cubicBezTo>
                  <a:cubicBezTo>
                    <a:pt x="153276" y="39677"/>
                    <a:pt x="149227" y="56344"/>
                    <a:pt x="139358" y="65764"/>
                  </a:cubicBezTo>
                  <a:cubicBezTo>
                    <a:pt x="132779" y="72044"/>
                    <a:pt x="119367" y="79774"/>
                    <a:pt x="96593" y="79774"/>
                  </a:cubicBezTo>
                  <a:lnTo>
                    <a:pt x="68251" y="79774"/>
                  </a:lnTo>
                  <a:lnTo>
                    <a:pt x="84699" y="16730"/>
                  </a:lnTo>
                  <a:close/>
                  <a:moveTo>
                    <a:pt x="121138" y="82914"/>
                  </a:moveTo>
                  <a:cubicBezTo>
                    <a:pt x="146697" y="77600"/>
                    <a:pt x="176810" y="60691"/>
                    <a:pt x="176810" y="36295"/>
                  </a:cubicBezTo>
                  <a:cubicBezTo>
                    <a:pt x="176810" y="15522"/>
                    <a:pt x="154035" y="63"/>
                    <a:pt x="120885" y="63"/>
                  </a:cubicBezTo>
                  <a:lnTo>
                    <a:pt x="48766" y="63"/>
                  </a:lnTo>
                  <a:cubicBezTo>
                    <a:pt x="43705" y="63"/>
                    <a:pt x="41427" y="63"/>
                    <a:pt x="41427" y="4894"/>
                  </a:cubicBezTo>
                  <a:cubicBezTo>
                    <a:pt x="41427" y="7551"/>
                    <a:pt x="43705" y="7551"/>
                    <a:pt x="48513" y="7551"/>
                  </a:cubicBezTo>
                  <a:cubicBezTo>
                    <a:pt x="49019" y="7551"/>
                    <a:pt x="53827" y="7551"/>
                    <a:pt x="58129" y="8034"/>
                  </a:cubicBezTo>
                  <a:cubicBezTo>
                    <a:pt x="62684" y="8517"/>
                    <a:pt x="64961" y="8759"/>
                    <a:pt x="64961" y="11899"/>
                  </a:cubicBezTo>
                  <a:cubicBezTo>
                    <a:pt x="64961" y="12865"/>
                    <a:pt x="64708" y="13589"/>
                    <a:pt x="63949" y="16488"/>
                  </a:cubicBezTo>
                  <a:lnTo>
                    <a:pt x="30040" y="146200"/>
                  </a:lnTo>
                  <a:cubicBezTo>
                    <a:pt x="27510" y="155620"/>
                    <a:pt x="27004" y="157553"/>
                    <a:pt x="7013" y="157553"/>
                  </a:cubicBezTo>
                  <a:cubicBezTo>
                    <a:pt x="2458" y="157553"/>
                    <a:pt x="180" y="157553"/>
                    <a:pt x="180" y="162384"/>
                  </a:cubicBezTo>
                  <a:cubicBezTo>
                    <a:pt x="180" y="165041"/>
                    <a:pt x="3217" y="165041"/>
                    <a:pt x="3723" y="165041"/>
                  </a:cubicBezTo>
                  <a:cubicBezTo>
                    <a:pt x="10808" y="165041"/>
                    <a:pt x="28522" y="164316"/>
                    <a:pt x="35607" y="164316"/>
                  </a:cubicBezTo>
                  <a:cubicBezTo>
                    <a:pt x="42693" y="164316"/>
                    <a:pt x="60659" y="165041"/>
                    <a:pt x="67745" y="165041"/>
                  </a:cubicBezTo>
                  <a:cubicBezTo>
                    <a:pt x="69769" y="165041"/>
                    <a:pt x="72806" y="165041"/>
                    <a:pt x="72806" y="160210"/>
                  </a:cubicBezTo>
                  <a:cubicBezTo>
                    <a:pt x="72806" y="157553"/>
                    <a:pt x="70528" y="157553"/>
                    <a:pt x="65720" y="157553"/>
                  </a:cubicBezTo>
                  <a:cubicBezTo>
                    <a:pt x="56357" y="157553"/>
                    <a:pt x="49272" y="157553"/>
                    <a:pt x="49272" y="153205"/>
                  </a:cubicBezTo>
                  <a:cubicBezTo>
                    <a:pt x="49272" y="151755"/>
                    <a:pt x="49778" y="150548"/>
                    <a:pt x="50031" y="149098"/>
                  </a:cubicBezTo>
                  <a:lnTo>
                    <a:pt x="66733" y="85088"/>
                  </a:lnTo>
                  <a:lnTo>
                    <a:pt x="96846" y="85088"/>
                  </a:lnTo>
                  <a:cubicBezTo>
                    <a:pt x="119873" y="85088"/>
                    <a:pt x="124428" y="98615"/>
                    <a:pt x="124428" y="107069"/>
                  </a:cubicBezTo>
                  <a:cubicBezTo>
                    <a:pt x="124428" y="110692"/>
                    <a:pt x="122404" y="118180"/>
                    <a:pt x="120885" y="123736"/>
                  </a:cubicBezTo>
                  <a:cubicBezTo>
                    <a:pt x="119114" y="130499"/>
                    <a:pt x="116837" y="139436"/>
                    <a:pt x="116837" y="144267"/>
                  </a:cubicBezTo>
                  <a:cubicBezTo>
                    <a:pt x="116837" y="170355"/>
                    <a:pt x="147203" y="170355"/>
                    <a:pt x="150492" y="170355"/>
                  </a:cubicBezTo>
                  <a:cubicBezTo>
                    <a:pt x="172002" y="170355"/>
                    <a:pt x="180859" y="145958"/>
                    <a:pt x="180859" y="142577"/>
                  </a:cubicBezTo>
                  <a:cubicBezTo>
                    <a:pt x="180859" y="139678"/>
                    <a:pt x="178075" y="139678"/>
                    <a:pt x="177822" y="139678"/>
                  </a:cubicBezTo>
                  <a:cubicBezTo>
                    <a:pt x="175544" y="139678"/>
                    <a:pt x="175038" y="141369"/>
                    <a:pt x="174532" y="143060"/>
                  </a:cubicBezTo>
                  <a:cubicBezTo>
                    <a:pt x="168206" y="160934"/>
                    <a:pt x="157325" y="165041"/>
                    <a:pt x="151505" y="165041"/>
                  </a:cubicBezTo>
                  <a:cubicBezTo>
                    <a:pt x="143154" y="165041"/>
                    <a:pt x="141383" y="159726"/>
                    <a:pt x="141383" y="150306"/>
                  </a:cubicBezTo>
                  <a:cubicBezTo>
                    <a:pt x="141383" y="142818"/>
                    <a:pt x="142901" y="130499"/>
                    <a:pt x="143913" y="122770"/>
                  </a:cubicBezTo>
                  <a:cubicBezTo>
                    <a:pt x="144419" y="119388"/>
                    <a:pt x="144925" y="114798"/>
                    <a:pt x="144925" y="111417"/>
                  </a:cubicBezTo>
                  <a:cubicBezTo>
                    <a:pt x="144925" y="92817"/>
                    <a:pt x="127971" y="85329"/>
                    <a:pt x="121138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8F63D0-F8A0-C098-E833-36CA7A63C26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78916" y="5563234"/>
              <a:ext cx="70677" cy="76256"/>
            </a:xfrm>
            <a:custGeom>
              <a:avLst/>
              <a:gdLst>
                <a:gd name="connsiteX0" fmla="*/ 63957 w 70677"/>
                <a:gd name="connsiteY0" fmla="*/ 11050 h 76256"/>
                <a:gd name="connsiteX1" fmla="*/ 56517 w 70677"/>
                <a:gd name="connsiteY1" fmla="*/ 18997 h 76256"/>
                <a:gd name="connsiteX2" fmla="*/ 62362 w 70677"/>
                <a:gd name="connsiteY2" fmla="*/ 24407 h 76256"/>
                <a:gd name="connsiteX3" fmla="*/ 70865 w 70677"/>
                <a:gd name="connsiteY3" fmla="*/ 14769 h 76256"/>
                <a:gd name="connsiteX4" fmla="*/ 47306 w 70677"/>
                <a:gd name="connsiteY4" fmla="*/ 59 h 76256"/>
                <a:gd name="connsiteX5" fmla="*/ 14713 w 70677"/>
                <a:gd name="connsiteY5" fmla="*/ 24745 h 76256"/>
                <a:gd name="connsiteX6" fmla="*/ 20913 w 70677"/>
                <a:gd name="connsiteY6" fmla="*/ 37089 h 76256"/>
                <a:gd name="connsiteX7" fmla="*/ 40929 w 70677"/>
                <a:gd name="connsiteY7" fmla="*/ 43176 h 76256"/>
                <a:gd name="connsiteX8" fmla="*/ 55985 w 70677"/>
                <a:gd name="connsiteY8" fmla="*/ 54335 h 76256"/>
                <a:gd name="connsiteX9" fmla="*/ 46597 w 70677"/>
                <a:gd name="connsiteY9" fmla="*/ 67862 h 76256"/>
                <a:gd name="connsiteX10" fmla="*/ 28884 w 70677"/>
                <a:gd name="connsiteY10" fmla="*/ 71582 h 76256"/>
                <a:gd name="connsiteX11" fmla="*/ 7627 w 70677"/>
                <a:gd name="connsiteY11" fmla="*/ 64480 h 76256"/>
                <a:gd name="connsiteX12" fmla="*/ 17370 w 70677"/>
                <a:gd name="connsiteY12" fmla="*/ 54842 h 76256"/>
                <a:gd name="connsiteX13" fmla="*/ 10462 w 70677"/>
                <a:gd name="connsiteY13" fmla="*/ 48586 h 76256"/>
                <a:gd name="connsiteX14" fmla="*/ 188 w 70677"/>
                <a:gd name="connsiteY14" fmla="*/ 59915 h 76256"/>
                <a:gd name="connsiteX15" fmla="*/ 28707 w 70677"/>
                <a:gd name="connsiteY15" fmla="*/ 76316 h 76256"/>
                <a:gd name="connsiteX16" fmla="*/ 67322 w 70677"/>
                <a:gd name="connsiteY16" fmla="*/ 48417 h 76256"/>
                <a:gd name="connsiteX17" fmla="*/ 42877 w 70677"/>
                <a:gd name="connsiteY17" fmla="*/ 28634 h 76256"/>
                <a:gd name="connsiteX18" fmla="*/ 35792 w 70677"/>
                <a:gd name="connsiteY18" fmla="*/ 27282 h 76256"/>
                <a:gd name="connsiteX19" fmla="*/ 26050 w 70677"/>
                <a:gd name="connsiteY19" fmla="*/ 18827 h 76256"/>
                <a:gd name="connsiteX20" fmla="*/ 33135 w 70677"/>
                <a:gd name="connsiteY20" fmla="*/ 8006 h 76256"/>
                <a:gd name="connsiteX21" fmla="*/ 47129 w 70677"/>
                <a:gd name="connsiteY21" fmla="*/ 4794 h 76256"/>
                <a:gd name="connsiteX22" fmla="*/ 63957 w 70677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76256">
                  <a:moveTo>
                    <a:pt x="63957" y="11050"/>
                  </a:moveTo>
                  <a:cubicBezTo>
                    <a:pt x="59351" y="12064"/>
                    <a:pt x="56517" y="15615"/>
                    <a:pt x="56517" y="18997"/>
                  </a:cubicBezTo>
                  <a:cubicBezTo>
                    <a:pt x="56517" y="22885"/>
                    <a:pt x="60060" y="24407"/>
                    <a:pt x="62362" y="24407"/>
                  </a:cubicBezTo>
                  <a:cubicBezTo>
                    <a:pt x="64134" y="24407"/>
                    <a:pt x="70865" y="23393"/>
                    <a:pt x="70865" y="14769"/>
                  </a:cubicBezTo>
                  <a:cubicBezTo>
                    <a:pt x="70865" y="3779"/>
                    <a:pt x="58111" y="59"/>
                    <a:pt x="47306" y="59"/>
                  </a:cubicBezTo>
                  <a:cubicBezTo>
                    <a:pt x="19673" y="59"/>
                    <a:pt x="14713" y="19504"/>
                    <a:pt x="14713" y="24745"/>
                  </a:cubicBezTo>
                  <a:cubicBezTo>
                    <a:pt x="14713" y="31002"/>
                    <a:pt x="18433" y="35060"/>
                    <a:pt x="20913" y="37089"/>
                  </a:cubicBezTo>
                  <a:cubicBezTo>
                    <a:pt x="25518" y="40470"/>
                    <a:pt x="28707" y="41147"/>
                    <a:pt x="40929" y="43176"/>
                  </a:cubicBezTo>
                  <a:cubicBezTo>
                    <a:pt x="44649" y="43852"/>
                    <a:pt x="55985" y="45881"/>
                    <a:pt x="55985" y="54335"/>
                  </a:cubicBezTo>
                  <a:cubicBezTo>
                    <a:pt x="55985" y="57210"/>
                    <a:pt x="54037" y="63635"/>
                    <a:pt x="46597" y="67862"/>
                  </a:cubicBezTo>
                  <a:cubicBezTo>
                    <a:pt x="39689" y="71582"/>
                    <a:pt x="31009" y="71582"/>
                    <a:pt x="28884" y="71582"/>
                  </a:cubicBezTo>
                  <a:cubicBezTo>
                    <a:pt x="21798" y="71582"/>
                    <a:pt x="11702" y="70060"/>
                    <a:pt x="7627" y="64480"/>
                  </a:cubicBezTo>
                  <a:cubicBezTo>
                    <a:pt x="13473" y="63804"/>
                    <a:pt x="17370" y="59577"/>
                    <a:pt x="17370" y="54842"/>
                  </a:cubicBezTo>
                  <a:cubicBezTo>
                    <a:pt x="17370" y="50615"/>
                    <a:pt x="14181" y="48586"/>
                    <a:pt x="10462" y="48586"/>
                  </a:cubicBezTo>
                  <a:cubicBezTo>
                    <a:pt x="5325" y="48586"/>
                    <a:pt x="188" y="52475"/>
                    <a:pt x="188" y="59915"/>
                  </a:cubicBezTo>
                  <a:cubicBezTo>
                    <a:pt x="188" y="70060"/>
                    <a:pt x="11524" y="76316"/>
                    <a:pt x="28707" y="76316"/>
                  </a:cubicBezTo>
                  <a:cubicBezTo>
                    <a:pt x="61300" y="76316"/>
                    <a:pt x="67322" y="55012"/>
                    <a:pt x="67322" y="48417"/>
                  </a:cubicBezTo>
                  <a:cubicBezTo>
                    <a:pt x="67322" y="32861"/>
                    <a:pt x="49431" y="29818"/>
                    <a:pt x="42877" y="28634"/>
                  </a:cubicBezTo>
                  <a:cubicBezTo>
                    <a:pt x="41283" y="28296"/>
                    <a:pt x="36855" y="27620"/>
                    <a:pt x="35792" y="27282"/>
                  </a:cubicBezTo>
                  <a:cubicBezTo>
                    <a:pt x="29238" y="26098"/>
                    <a:pt x="26050" y="22547"/>
                    <a:pt x="26050" y="18827"/>
                  </a:cubicBezTo>
                  <a:cubicBezTo>
                    <a:pt x="26050" y="14939"/>
                    <a:pt x="29238" y="10373"/>
                    <a:pt x="33135" y="8006"/>
                  </a:cubicBezTo>
                  <a:cubicBezTo>
                    <a:pt x="37918" y="5132"/>
                    <a:pt x="44117" y="4794"/>
                    <a:pt x="47129" y="4794"/>
                  </a:cubicBezTo>
                  <a:cubicBezTo>
                    <a:pt x="50849" y="4794"/>
                    <a:pt x="60060" y="5301"/>
                    <a:pt x="63957" y="11050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6F5315-903F-6FB3-A357-B250796DBD1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699553" y="5544295"/>
              <a:ext cx="58707" cy="241548"/>
            </a:xfrm>
            <a:custGeom>
              <a:avLst/>
              <a:gdLst>
                <a:gd name="connsiteX0" fmla="*/ 58900 w 58707"/>
                <a:gd name="connsiteY0" fmla="*/ 239196 h 241548"/>
                <a:gd name="connsiteX1" fmla="*/ 54598 w 58707"/>
                <a:gd name="connsiteY1" fmla="*/ 233882 h 241548"/>
                <a:gd name="connsiteX2" fmla="*/ 14869 w 58707"/>
                <a:gd name="connsiteY2" fmla="*/ 120837 h 241548"/>
                <a:gd name="connsiteX3" fmla="*/ 55610 w 58707"/>
                <a:gd name="connsiteY3" fmla="*/ 6585 h 241548"/>
                <a:gd name="connsiteX4" fmla="*/ 58900 w 58707"/>
                <a:gd name="connsiteY4" fmla="*/ 2478 h 241548"/>
                <a:gd name="connsiteX5" fmla="*/ 56369 w 58707"/>
                <a:gd name="connsiteY5" fmla="*/ 63 h 241548"/>
                <a:gd name="connsiteX6" fmla="*/ 16134 w 58707"/>
                <a:gd name="connsiteY6" fmla="*/ 47165 h 241548"/>
                <a:gd name="connsiteX7" fmla="*/ 192 w 58707"/>
                <a:gd name="connsiteY7" fmla="*/ 120837 h 241548"/>
                <a:gd name="connsiteX8" fmla="*/ 16893 w 58707"/>
                <a:gd name="connsiteY8" fmla="*/ 196200 h 241548"/>
                <a:gd name="connsiteX9" fmla="*/ 56369 w 58707"/>
                <a:gd name="connsiteY9" fmla="*/ 241612 h 241548"/>
                <a:gd name="connsiteX10" fmla="*/ 58900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00" y="239196"/>
                  </a:moveTo>
                  <a:cubicBezTo>
                    <a:pt x="58900" y="238471"/>
                    <a:pt x="58900" y="237988"/>
                    <a:pt x="54598" y="233882"/>
                  </a:cubicBezTo>
                  <a:cubicBezTo>
                    <a:pt x="22967" y="203447"/>
                    <a:pt x="14869" y="157794"/>
                    <a:pt x="14869" y="120837"/>
                  </a:cubicBezTo>
                  <a:cubicBezTo>
                    <a:pt x="14869" y="78808"/>
                    <a:pt x="24485" y="36778"/>
                    <a:pt x="55610" y="6585"/>
                  </a:cubicBezTo>
                  <a:cubicBezTo>
                    <a:pt x="58900" y="3686"/>
                    <a:pt x="58900" y="3203"/>
                    <a:pt x="58900" y="2478"/>
                  </a:cubicBezTo>
                  <a:cubicBezTo>
                    <a:pt x="58900" y="787"/>
                    <a:pt x="57888" y="63"/>
                    <a:pt x="56369" y="63"/>
                  </a:cubicBezTo>
                  <a:cubicBezTo>
                    <a:pt x="53839" y="63"/>
                    <a:pt x="31064" y="16488"/>
                    <a:pt x="16134" y="47165"/>
                  </a:cubicBezTo>
                  <a:cubicBezTo>
                    <a:pt x="3229" y="73735"/>
                    <a:pt x="192" y="100547"/>
                    <a:pt x="192" y="120837"/>
                  </a:cubicBezTo>
                  <a:cubicBezTo>
                    <a:pt x="192" y="139678"/>
                    <a:pt x="2976" y="168905"/>
                    <a:pt x="16893" y="196200"/>
                  </a:cubicBezTo>
                  <a:cubicBezTo>
                    <a:pt x="32076" y="225911"/>
                    <a:pt x="53839" y="241612"/>
                    <a:pt x="56369" y="241612"/>
                  </a:cubicBezTo>
                  <a:cubicBezTo>
                    <a:pt x="57888" y="241612"/>
                    <a:pt x="58900" y="240887"/>
                    <a:pt x="58900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C3D553-4885-09F9-C8D3-2A2337CAF0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784298" y="5616760"/>
              <a:ext cx="144239" cy="108696"/>
            </a:xfrm>
            <a:custGeom>
              <a:avLst/>
              <a:gdLst>
                <a:gd name="connsiteX0" fmla="*/ 17656 w 144239"/>
                <a:gd name="connsiteY0" fmla="*/ 22768 h 108696"/>
                <a:gd name="connsiteX1" fmla="*/ 17656 w 144239"/>
                <a:gd name="connsiteY1" fmla="*/ 97407 h 108696"/>
                <a:gd name="connsiteX2" fmla="*/ 196 w 144239"/>
                <a:gd name="connsiteY2" fmla="*/ 97407 h 108696"/>
                <a:gd name="connsiteX3" fmla="*/ 196 w 144239"/>
                <a:gd name="connsiteY3" fmla="*/ 108760 h 108696"/>
                <a:gd name="connsiteX4" fmla="*/ 32080 w 144239"/>
                <a:gd name="connsiteY4" fmla="*/ 108035 h 108696"/>
                <a:gd name="connsiteX5" fmla="*/ 63965 w 144239"/>
                <a:gd name="connsiteY5" fmla="*/ 108760 h 108696"/>
                <a:gd name="connsiteX6" fmla="*/ 63965 w 144239"/>
                <a:gd name="connsiteY6" fmla="*/ 97407 h 108696"/>
                <a:gd name="connsiteX7" fmla="*/ 46504 w 144239"/>
                <a:gd name="connsiteY7" fmla="*/ 97407 h 108696"/>
                <a:gd name="connsiteX8" fmla="*/ 46504 w 144239"/>
                <a:gd name="connsiteY8" fmla="*/ 46923 h 108696"/>
                <a:gd name="connsiteX9" fmla="*/ 84209 w 144239"/>
                <a:gd name="connsiteY9" fmla="*/ 8759 h 108696"/>
                <a:gd name="connsiteX10" fmla="*/ 98127 w 144239"/>
                <a:gd name="connsiteY10" fmla="*/ 32189 h 108696"/>
                <a:gd name="connsiteX11" fmla="*/ 98127 w 144239"/>
                <a:gd name="connsiteY11" fmla="*/ 97407 h 108696"/>
                <a:gd name="connsiteX12" fmla="*/ 80666 w 144239"/>
                <a:gd name="connsiteY12" fmla="*/ 97407 h 108696"/>
                <a:gd name="connsiteX13" fmla="*/ 80666 w 144239"/>
                <a:gd name="connsiteY13" fmla="*/ 108760 h 108696"/>
                <a:gd name="connsiteX14" fmla="*/ 112551 w 144239"/>
                <a:gd name="connsiteY14" fmla="*/ 108035 h 108696"/>
                <a:gd name="connsiteX15" fmla="*/ 144435 w 144239"/>
                <a:gd name="connsiteY15" fmla="*/ 108760 h 108696"/>
                <a:gd name="connsiteX16" fmla="*/ 144435 w 144239"/>
                <a:gd name="connsiteY16" fmla="*/ 97407 h 108696"/>
                <a:gd name="connsiteX17" fmla="*/ 126974 w 144239"/>
                <a:gd name="connsiteY17" fmla="*/ 97407 h 108696"/>
                <a:gd name="connsiteX18" fmla="*/ 126974 w 144239"/>
                <a:gd name="connsiteY18" fmla="*/ 34846 h 108696"/>
                <a:gd name="connsiteX19" fmla="*/ 88005 w 144239"/>
                <a:gd name="connsiteY19" fmla="*/ 63 h 108696"/>
                <a:gd name="connsiteX20" fmla="*/ 43721 w 144239"/>
                <a:gd name="connsiteY20" fmla="*/ 26150 h 108696"/>
                <a:gd name="connsiteX21" fmla="*/ 43721 w 144239"/>
                <a:gd name="connsiteY21" fmla="*/ 63 h 108696"/>
                <a:gd name="connsiteX22" fmla="*/ 196 w 144239"/>
                <a:gd name="connsiteY22" fmla="*/ 1995 h 108696"/>
                <a:gd name="connsiteX23" fmla="*/ 196 w 144239"/>
                <a:gd name="connsiteY23" fmla="*/ 13348 h 108696"/>
                <a:gd name="connsiteX24" fmla="*/ 17656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656" y="22768"/>
                  </a:moveTo>
                  <a:lnTo>
                    <a:pt x="17656" y="97407"/>
                  </a:lnTo>
                  <a:lnTo>
                    <a:pt x="196" y="97407"/>
                  </a:lnTo>
                  <a:lnTo>
                    <a:pt x="196" y="108760"/>
                  </a:lnTo>
                  <a:cubicBezTo>
                    <a:pt x="7281" y="108518"/>
                    <a:pt x="22464" y="108035"/>
                    <a:pt x="32080" y="108035"/>
                  </a:cubicBezTo>
                  <a:cubicBezTo>
                    <a:pt x="41949" y="108035"/>
                    <a:pt x="56879" y="108518"/>
                    <a:pt x="63965" y="108760"/>
                  </a:cubicBezTo>
                  <a:lnTo>
                    <a:pt x="63965" y="97407"/>
                  </a:lnTo>
                  <a:lnTo>
                    <a:pt x="46504" y="97407"/>
                  </a:lnTo>
                  <a:lnTo>
                    <a:pt x="46504" y="46923"/>
                  </a:lnTo>
                  <a:cubicBezTo>
                    <a:pt x="46504" y="20594"/>
                    <a:pt x="68267" y="8759"/>
                    <a:pt x="84209" y="8759"/>
                  </a:cubicBezTo>
                  <a:cubicBezTo>
                    <a:pt x="92813" y="8759"/>
                    <a:pt x="98127" y="13831"/>
                    <a:pt x="98127" y="32189"/>
                  </a:cubicBezTo>
                  <a:lnTo>
                    <a:pt x="98127" y="97407"/>
                  </a:lnTo>
                  <a:lnTo>
                    <a:pt x="80666" y="97407"/>
                  </a:lnTo>
                  <a:lnTo>
                    <a:pt x="80666" y="108760"/>
                  </a:lnTo>
                  <a:cubicBezTo>
                    <a:pt x="87752" y="108518"/>
                    <a:pt x="102935" y="108035"/>
                    <a:pt x="112551" y="108035"/>
                  </a:cubicBezTo>
                  <a:cubicBezTo>
                    <a:pt x="122420" y="108035"/>
                    <a:pt x="137350" y="108518"/>
                    <a:pt x="144435" y="108760"/>
                  </a:cubicBezTo>
                  <a:lnTo>
                    <a:pt x="144435" y="97407"/>
                  </a:lnTo>
                  <a:lnTo>
                    <a:pt x="126974" y="97407"/>
                  </a:lnTo>
                  <a:lnTo>
                    <a:pt x="126974" y="34846"/>
                  </a:lnTo>
                  <a:cubicBezTo>
                    <a:pt x="126974" y="9483"/>
                    <a:pt x="113310" y="63"/>
                    <a:pt x="88005" y="63"/>
                  </a:cubicBezTo>
                  <a:cubicBezTo>
                    <a:pt x="63712" y="63"/>
                    <a:pt x="50300" y="13831"/>
                    <a:pt x="43721" y="26150"/>
                  </a:cubicBezTo>
                  <a:lnTo>
                    <a:pt x="43721" y="63"/>
                  </a:lnTo>
                  <a:lnTo>
                    <a:pt x="196" y="1995"/>
                  </a:lnTo>
                  <a:lnTo>
                    <a:pt x="196" y="13348"/>
                  </a:lnTo>
                  <a:cubicBezTo>
                    <a:pt x="15885" y="13348"/>
                    <a:pt x="17656" y="13348"/>
                    <a:pt x="17656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B35152-FDF3-3E29-25CB-57F5E07CFF2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956343" y="5699852"/>
              <a:ext cx="29606" cy="72223"/>
            </a:xfrm>
            <a:custGeom>
              <a:avLst/>
              <a:gdLst>
                <a:gd name="connsiteX0" fmla="*/ 29809 w 29606"/>
                <a:gd name="connsiteY0" fmla="*/ 25425 h 72223"/>
                <a:gd name="connsiteX1" fmla="*/ 13614 w 29606"/>
                <a:gd name="connsiteY1" fmla="*/ 63 h 72223"/>
                <a:gd name="connsiteX2" fmla="*/ 202 w 29606"/>
                <a:gd name="connsiteY2" fmla="*/ 12865 h 72223"/>
                <a:gd name="connsiteX3" fmla="*/ 13614 w 29606"/>
                <a:gd name="connsiteY3" fmla="*/ 25667 h 72223"/>
                <a:gd name="connsiteX4" fmla="*/ 22471 w 29606"/>
                <a:gd name="connsiteY4" fmla="*/ 22527 h 72223"/>
                <a:gd name="connsiteX5" fmla="*/ 23736 w 29606"/>
                <a:gd name="connsiteY5" fmla="*/ 21802 h 72223"/>
                <a:gd name="connsiteX6" fmla="*/ 24242 w 29606"/>
                <a:gd name="connsiteY6" fmla="*/ 25425 h 72223"/>
                <a:gd name="connsiteX7" fmla="*/ 7035 w 29606"/>
                <a:gd name="connsiteY7" fmla="*/ 65764 h 72223"/>
                <a:gd name="connsiteX8" fmla="*/ 4251 w 29606"/>
                <a:gd name="connsiteY8" fmla="*/ 69629 h 72223"/>
                <a:gd name="connsiteX9" fmla="*/ 6782 w 29606"/>
                <a:gd name="connsiteY9" fmla="*/ 72286 h 72223"/>
                <a:gd name="connsiteX10" fmla="*/ 29809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809" y="25425"/>
                  </a:moveTo>
                  <a:cubicBezTo>
                    <a:pt x="29809" y="9483"/>
                    <a:pt x="23483" y="63"/>
                    <a:pt x="13614" y="63"/>
                  </a:cubicBezTo>
                  <a:cubicBezTo>
                    <a:pt x="5263" y="63"/>
                    <a:pt x="202" y="6101"/>
                    <a:pt x="202" y="12865"/>
                  </a:cubicBezTo>
                  <a:cubicBezTo>
                    <a:pt x="202" y="19387"/>
                    <a:pt x="5263" y="25667"/>
                    <a:pt x="13614" y="25667"/>
                  </a:cubicBezTo>
                  <a:cubicBezTo>
                    <a:pt x="16651" y="25667"/>
                    <a:pt x="19940" y="24701"/>
                    <a:pt x="22471" y="22527"/>
                  </a:cubicBezTo>
                  <a:cubicBezTo>
                    <a:pt x="23230" y="22044"/>
                    <a:pt x="23483" y="21802"/>
                    <a:pt x="23736" y="21802"/>
                  </a:cubicBezTo>
                  <a:cubicBezTo>
                    <a:pt x="23989" y="21802"/>
                    <a:pt x="24242" y="22044"/>
                    <a:pt x="24242" y="25425"/>
                  </a:cubicBezTo>
                  <a:cubicBezTo>
                    <a:pt x="24242" y="43300"/>
                    <a:pt x="15385" y="57793"/>
                    <a:pt x="7035" y="65764"/>
                  </a:cubicBezTo>
                  <a:cubicBezTo>
                    <a:pt x="4251" y="68421"/>
                    <a:pt x="4251" y="68904"/>
                    <a:pt x="4251" y="69629"/>
                  </a:cubicBezTo>
                  <a:cubicBezTo>
                    <a:pt x="4251" y="71320"/>
                    <a:pt x="5516" y="72286"/>
                    <a:pt x="6782" y="72286"/>
                  </a:cubicBezTo>
                  <a:cubicBezTo>
                    <a:pt x="9565" y="72286"/>
                    <a:pt x="29809" y="53687"/>
                    <a:pt x="29809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3EFF408-119C-E7C7-A032-06A70864B87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7676" y="5555165"/>
              <a:ext cx="104510" cy="172948"/>
            </a:xfrm>
            <a:custGeom>
              <a:avLst/>
              <a:gdLst>
                <a:gd name="connsiteX0" fmla="*/ 104717 w 104510"/>
                <a:gd name="connsiteY0" fmla="*/ 49580 h 172948"/>
                <a:gd name="connsiteX1" fmla="*/ 74351 w 104510"/>
                <a:gd name="connsiteY1" fmla="*/ 63 h 172948"/>
                <a:gd name="connsiteX2" fmla="*/ 207 w 104510"/>
                <a:gd name="connsiteY2" fmla="*/ 123494 h 172948"/>
                <a:gd name="connsiteX3" fmla="*/ 30573 w 104510"/>
                <a:gd name="connsiteY3" fmla="*/ 173012 h 172948"/>
                <a:gd name="connsiteX4" fmla="*/ 104717 w 104510"/>
                <a:gd name="connsiteY4" fmla="*/ 49580 h 172948"/>
                <a:gd name="connsiteX5" fmla="*/ 27030 w 104510"/>
                <a:gd name="connsiteY5" fmla="*/ 82672 h 172948"/>
                <a:gd name="connsiteX6" fmla="*/ 46515 w 104510"/>
                <a:gd name="connsiteY6" fmla="*/ 30739 h 172948"/>
                <a:gd name="connsiteX7" fmla="*/ 74098 w 104510"/>
                <a:gd name="connsiteY7" fmla="*/ 5377 h 172948"/>
                <a:gd name="connsiteX8" fmla="*/ 88015 w 104510"/>
                <a:gd name="connsiteY8" fmla="*/ 34604 h 172948"/>
                <a:gd name="connsiteX9" fmla="*/ 79918 w 104510"/>
                <a:gd name="connsiteY9" fmla="*/ 82672 h 172948"/>
                <a:gd name="connsiteX10" fmla="*/ 27030 w 104510"/>
                <a:gd name="connsiteY10" fmla="*/ 82672 h 172948"/>
                <a:gd name="connsiteX11" fmla="*/ 77640 w 104510"/>
                <a:gd name="connsiteY11" fmla="*/ 90402 h 172948"/>
                <a:gd name="connsiteX12" fmla="*/ 59927 w 104510"/>
                <a:gd name="connsiteY12" fmla="*/ 139436 h 172948"/>
                <a:gd name="connsiteX13" fmla="*/ 30573 w 104510"/>
                <a:gd name="connsiteY13" fmla="*/ 167698 h 172948"/>
                <a:gd name="connsiteX14" fmla="*/ 16908 w 104510"/>
                <a:gd name="connsiteY14" fmla="*/ 138229 h 172948"/>
                <a:gd name="connsiteX15" fmla="*/ 25006 w 104510"/>
                <a:gd name="connsiteY15" fmla="*/ 90402 h 172948"/>
                <a:gd name="connsiteX16" fmla="*/ 77640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717" y="49580"/>
                  </a:moveTo>
                  <a:cubicBezTo>
                    <a:pt x="104717" y="33638"/>
                    <a:pt x="100162" y="63"/>
                    <a:pt x="74351" y="63"/>
                  </a:cubicBezTo>
                  <a:cubicBezTo>
                    <a:pt x="39177" y="63"/>
                    <a:pt x="207" y="68179"/>
                    <a:pt x="207" y="123494"/>
                  </a:cubicBezTo>
                  <a:cubicBezTo>
                    <a:pt x="207" y="146200"/>
                    <a:pt x="7545" y="173012"/>
                    <a:pt x="30573" y="173012"/>
                  </a:cubicBezTo>
                  <a:cubicBezTo>
                    <a:pt x="66253" y="173012"/>
                    <a:pt x="104717" y="103687"/>
                    <a:pt x="104717" y="49580"/>
                  </a:cubicBezTo>
                  <a:close/>
                  <a:moveTo>
                    <a:pt x="27030" y="82672"/>
                  </a:moveTo>
                  <a:cubicBezTo>
                    <a:pt x="31332" y="67213"/>
                    <a:pt x="36393" y="47889"/>
                    <a:pt x="46515" y="30739"/>
                  </a:cubicBezTo>
                  <a:cubicBezTo>
                    <a:pt x="53347" y="18904"/>
                    <a:pt x="62710" y="5377"/>
                    <a:pt x="74098" y="5377"/>
                  </a:cubicBezTo>
                  <a:cubicBezTo>
                    <a:pt x="86497" y="5377"/>
                    <a:pt x="88015" y="20836"/>
                    <a:pt x="88015" y="34604"/>
                  </a:cubicBezTo>
                  <a:cubicBezTo>
                    <a:pt x="88015" y="46440"/>
                    <a:pt x="85991" y="58759"/>
                    <a:pt x="79918" y="82672"/>
                  </a:cubicBezTo>
                  <a:lnTo>
                    <a:pt x="27030" y="82672"/>
                  </a:lnTo>
                  <a:close/>
                  <a:moveTo>
                    <a:pt x="77640" y="90402"/>
                  </a:moveTo>
                  <a:cubicBezTo>
                    <a:pt x="74857" y="101513"/>
                    <a:pt x="69543" y="122045"/>
                    <a:pt x="59927" y="139436"/>
                  </a:cubicBezTo>
                  <a:cubicBezTo>
                    <a:pt x="51070" y="155862"/>
                    <a:pt x="41454" y="167698"/>
                    <a:pt x="30573" y="167698"/>
                  </a:cubicBezTo>
                  <a:cubicBezTo>
                    <a:pt x="22222" y="167698"/>
                    <a:pt x="16908" y="160693"/>
                    <a:pt x="16908" y="138229"/>
                  </a:cubicBezTo>
                  <a:cubicBezTo>
                    <a:pt x="16908" y="128084"/>
                    <a:pt x="18426" y="114074"/>
                    <a:pt x="25006" y="90402"/>
                  </a:cubicBezTo>
                  <a:lnTo>
                    <a:pt x="77640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1BE8F9-2B80-D8A3-1FF3-18CC2C082C8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187294" y="5544295"/>
              <a:ext cx="58707" cy="241548"/>
            </a:xfrm>
            <a:custGeom>
              <a:avLst/>
              <a:gdLst>
                <a:gd name="connsiteX0" fmla="*/ 58919 w 58707"/>
                <a:gd name="connsiteY0" fmla="*/ 120837 h 241548"/>
                <a:gd name="connsiteX1" fmla="*/ 42218 w 58707"/>
                <a:gd name="connsiteY1" fmla="*/ 45474 h 241548"/>
                <a:gd name="connsiteX2" fmla="*/ 2742 w 58707"/>
                <a:gd name="connsiteY2" fmla="*/ 63 h 241548"/>
                <a:gd name="connsiteX3" fmla="*/ 212 w 58707"/>
                <a:gd name="connsiteY3" fmla="*/ 2478 h 241548"/>
                <a:gd name="connsiteX4" fmla="*/ 5020 w 58707"/>
                <a:gd name="connsiteY4" fmla="*/ 8034 h 241548"/>
                <a:gd name="connsiteX5" fmla="*/ 44243 w 58707"/>
                <a:gd name="connsiteY5" fmla="*/ 120837 h 241548"/>
                <a:gd name="connsiteX6" fmla="*/ 3501 w 58707"/>
                <a:gd name="connsiteY6" fmla="*/ 235090 h 241548"/>
                <a:gd name="connsiteX7" fmla="*/ 212 w 58707"/>
                <a:gd name="connsiteY7" fmla="*/ 239196 h 241548"/>
                <a:gd name="connsiteX8" fmla="*/ 2742 w 58707"/>
                <a:gd name="connsiteY8" fmla="*/ 241612 h 241548"/>
                <a:gd name="connsiteX9" fmla="*/ 42977 w 58707"/>
                <a:gd name="connsiteY9" fmla="*/ 194510 h 241548"/>
                <a:gd name="connsiteX10" fmla="*/ 58919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19" y="120837"/>
                  </a:moveTo>
                  <a:cubicBezTo>
                    <a:pt x="58919" y="101996"/>
                    <a:pt x="56136" y="72769"/>
                    <a:pt x="42218" y="45474"/>
                  </a:cubicBezTo>
                  <a:cubicBezTo>
                    <a:pt x="27035" y="15763"/>
                    <a:pt x="5273" y="63"/>
                    <a:pt x="2742" y="63"/>
                  </a:cubicBezTo>
                  <a:cubicBezTo>
                    <a:pt x="1224" y="63"/>
                    <a:pt x="212" y="1029"/>
                    <a:pt x="212" y="2478"/>
                  </a:cubicBezTo>
                  <a:cubicBezTo>
                    <a:pt x="212" y="3203"/>
                    <a:pt x="212" y="3686"/>
                    <a:pt x="5020" y="8034"/>
                  </a:cubicBezTo>
                  <a:cubicBezTo>
                    <a:pt x="29819" y="31947"/>
                    <a:pt x="44243" y="70353"/>
                    <a:pt x="44243" y="120837"/>
                  </a:cubicBezTo>
                  <a:cubicBezTo>
                    <a:pt x="44243" y="162142"/>
                    <a:pt x="34880" y="204655"/>
                    <a:pt x="3501" y="235090"/>
                  </a:cubicBezTo>
                  <a:cubicBezTo>
                    <a:pt x="212" y="237988"/>
                    <a:pt x="212" y="238471"/>
                    <a:pt x="212" y="239196"/>
                  </a:cubicBezTo>
                  <a:cubicBezTo>
                    <a:pt x="212" y="240645"/>
                    <a:pt x="1224" y="241612"/>
                    <a:pt x="2742" y="241612"/>
                  </a:cubicBezTo>
                  <a:cubicBezTo>
                    <a:pt x="5273" y="241612"/>
                    <a:pt x="28047" y="225186"/>
                    <a:pt x="42977" y="194510"/>
                  </a:cubicBezTo>
                  <a:cubicBezTo>
                    <a:pt x="55883" y="167939"/>
                    <a:pt x="58919" y="141127"/>
                    <a:pt x="58919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752B5EA-1900-A623-1F64-A2ABCAB3EF7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290410" y="5591302"/>
              <a:ext cx="119743" cy="8285"/>
            </a:xfrm>
            <a:custGeom>
              <a:avLst/>
              <a:gdLst>
                <a:gd name="connsiteX0" fmla="*/ 112874 w 119743"/>
                <a:gd name="connsiteY0" fmla="*/ 8344 h 8285"/>
                <a:gd name="connsiteX1" fmla="*/ 119959 w 119743"/>
                <a:gd name="connsiteY1" fmla="*/ 4286 h 8285"/>
                <a:gd name="connsiteX2" fmla="*/ 112874 w 119743"/>
                <a:gd name="connsiteY2" fmla="*/ 59 h 8285"/>
                <a:gd name="connsiteX3" fmla="*/ 7301 w 119743"/>
                <a:gd name="connsiteY3" fmla="*/ 59 h 8285"/>
                <a:gd name="connsiteX4" fmla="*/ 216 w 119743"/>
                <a:gd name="connsiteY4" fmla="*/ 4117 h 8285"/>
                <a:gd name="connsiteX5" fmla="*/ 7301 w 119743"/>
                <a:gd name="connsiteY5" fmla="*/ 8344 h 8285"/>
                <a:gd name="connsiteX6" fmla="*/ 112874 w 119743"/>
                <a:gd name="connsiteY6" fmla="*/ 8344 h 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285">
                  <a:moveTo>
                    <a:pt x="112874" y="8344"/>
                  </a:moveTo>
                  <a:cubicBezTo>
                    <a:pt x="115708" y="8344"/>
                    <a:pt x="119959" y="8344"/>
                    <a:pt x="119959" y="4286"/>
                  </a:cubicBezTo>
                  <a:cubicBezTo>
                    <a:pt x="119959" y="59"/>
                    <a:pt x="115885" y="59"/>
                    <a:pt x="112874" y="59"/>
                  </a:cubicBezTo>
                  <a:lnTo>
                    <a:pt x="7301" y="59"/>
                  </a:lnTo>
                  <a:cubicBezTo>
                    <a:pt x="4467" y="59"/>
                    <a:pt x="216" y="59"/>
                    <a:pt x="216" y="4117"/>
                  </a:cubicBezTo>
                  <a:cubicBezTo>
                    <a:pt x="216" y="8344"/>
                    <a:pt x="4290" y="8344"/>
                    <a:pt x="7301" y="8344"/>
                  </a:cubicBezTo>
                  <a:lnTo>
                    <a:pt x="112874" y="834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293AED-7B10-0503-A47A-A48F1906A29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464610" y="5564585"/>
              <a:ext cx="83506" cy="160871"/>
            </a:xfrm>
            <a:custGeom>
              <a:avLst/>
              <a:gdLst>
                <a:gd name="connsiteX0" fmla="*/ 52098 w 83506"/>
                <a:gd name="connsiteY0" fmla="*/ 6343 h 160871"/>
                <a:gd name="connsiteX1" fmla="*/ 46278 w 83506"/>
                <a:gd name="connsiteY1" fmla="*/ 63 h 160871"/>
                <a:gd name="connsiteX2" fmla="*/ 222 w 83506"/>
                <a:gd name="connsiteY2" fmla="*/ 15522 h 160871"/>
                <a:gd name="connsiteX3" fmla="*/ 222 w 83506"/>
                <a:gd name="connsiteY3" fmla="*/ 23010 h 160871"/>
                <a:gd name="connsiteX4" fmla="*/ 33372 w 83506"/>
                <a:gd name="connsiteY4" fmla="*/ 16730 h 160871"/>
                <a:gd name="connsiteX5" fmla="*/ 33372 w 83506"/>
                <a:gd name="connsiteY5" fmla="*/ 141852 h 160871"/>
                <a:gd name="connsiteX6" fmla="*/ 9838 w 83506"/>
                <a:gd name="connsiteY6" fmla="*/ 153446 h 160871"/>
                <a:gd name="connsiteX7" fmla="*/ 1741 w 83506"/>
                <a:gd name="connsiteY7" fmla="*/ 153446 h 160871"/>
                <a:gd name="connsiteX8" fmla="*/ 1741 w 83506"/>
                <a:gd name="connsiteY8" fmla="*/ 160934 h 160871"/>
                <a:gd name="connsiteX9" fmla="*/ 42735 w 83506"/>
                <a:gd name="connsiteY9" fmla="*/ 160210 h 160871"/>
                <a:gd name="connsiteX10" fmla="*/ 83729 w 83506"/>
                <a:gd name="connsiteY10" fmla="*/ 160934 h 160871"/>
                <a:gd name="connsiteX11" fmla="*/ 83729 w 83506"/>
                <a:gd name="connsiteY11" fmla="*/ 153446 h 160871"/>
                <a:gd name="connsiteX12" fmla="*/ 75631 w 83506"/>
                <a:gd name="connsiteY12" fmla="*/ 153446 h 160871"/>
                <a:gd name="connsiteX13" fmla="*/ 52098 w 83506"/>
                <a:gd name="connsiteY13" fmla="*/ 141852 h 160871"/>
                <a:gd name="connsiteX14" fmla="*/ 52098 w 83506"/>
                <a:gd name="connsiteY14" fmla="*/ 6343 h 16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0871">
                  <a:moveTo>
                    <a:pt x="52098" y="6343"/>
                  </a:moveTo>
                  <a:cubicBezTo>
                    <a:pt x="52098" y="546"/>
                    <a:pt x="52098" y="63"/>
                    <a:pt x="46278" y="63"/>
                  </a:cubicBezTo>
                  <a:cubicBezTo>
                    <a:pt x="30588" y="15522"/>
                    <a:pt x="8320" y="15522"/>
                    <a:pt x="222" y="15522"/>
                  </a:cubicBezTo>
                  <a:lnTo>
                    <a:pt x="222" y="23010"/>
                  </a:lnTo>
                  <a:cubicBezTo>
                    <a:pt x="5283" y="23010"/>
                    <a:pt x="20213" y="23010"/>
                    <a:pt x="33372" y="16730"/>
                  </a:cubicBezTo>
                  <a:lnTo>
                    <a:pt x="33372" y="141852"/>
                  </a:lnTo>
                  <a:cubicBezTo>
                    <a:pt x="33372" y="150548"/>
                    <a:pt x="32613" y="153446"/>
                    <a:pt x="9838" y="153446"/>
                  </a:cubicBezTo>
                  <a:lnTo>
                    <a:pt x="1741" y="153446"/>
                  </a:lnTo>
                  <a:lnTo>
                    <a:pt x="1741" y="160934"/>
                  </a:lnTo>
                  <a:cubicBezTo>
                    <a:pt x="10597" y="160210"/>
                    <a:pt x="32613" y="160210"/>
                    <a:pt x="42735" y="160210"/>
                  </a:cubicBezTo>
                  <a:cubicBezTo>
                    <a:pt x="52857" y="160210"/>
                    <a:pt x="74872" y="160210"/>
                    <a:pt x="83729" y="160934"/>
                  </a:cubicBezTo>
                  <a:lnTo>
                    <a:pt x="83729" y="153446"/>
                  </a:lnTo>
                  <a:lnTo>
                    <a:pt x="75631" y="153446"/>
                  </a:lnTo>
                  <a:cubicBezTo>
                    <a:pt x="52857" y="153446"/>
                    <a:pt x="52098" y="150789"/>
                    <a:pt x="52098" y="141852"/>
                  </a:cubicBezTo>
                  <a:lnTo>
                    <a:pt x="52098" y="6343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F9ECD01-E8C4-C446-74E6-F020D246EAB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53076" y="5636808"/>
              <a:ext cx="168278" cy="56522"/>
            </a:xfrm>
            <a:custGeom>
              <a:avLst/>
              <a:gdLst>
                <a:gd name="connsiteX0" fmla="*/ 159905 w 168278"/>
                <a:gd name="connsiteY0" fmla="*/ 9725 h 56522"/>
                <a:gd name="connsiteX1" fmla="*/ 168509 w 168278"/>
                <a:gd name="connsiteY1" fmla="*/ 4894 h 56522"/>
                <a:gd name="connsiteX2" fmla="*/ 160158 w 168278"/>
                <a:gd name="connsiteY2" fmla="*/ 63 h 56522"/>
                <a:gd name="connsiteX3" fmla="*/ 8581 w 168278"/>
                <a:gd name="connsiteY3" fmla="*/ 63 h 56522"/>
                <a:gd name="connsiteX4" fmla="*/ 230 w 168278"/>
                <a:gd name="connsiteY4" fmla="*/ 4894 h 56522"/>
                <a:gd name="connsiteX5" fmla="*/ 8834 w 168278"/>
                <a:gd name="connsiteY5" fmla="*/ 9725 h 56522"/>
                <a:gd name="connsiteX6" fmla="*/ 159905 w 168278"/>
                <a:gd name="connsiteY6" fmla="*/ 9725 h 56522"/>
                <a:gd name="connsiteX7" fmla="*/ 160158 w 168278"/>
                <a:gd name="connsiteY7" fmla="*/ 56585 h 56522"/>
                <a:gd name="connsiteX8" fmla="*/ 168509 w 168278"/>
                <a:gd name="connsiteY8" fmla="*/ 51754 h 56522"/>
                <a:gd name="connsiteX9" fmla="*/ 159905 w 168278"/>
                <a:gd name="connsiteY9" fmla="*/ 46923 h 56522"/>
                <a:gd name="connsiteX10" fmla="*/ 8834 w 168278"/>
                <a:gd name="connsiteY10" fmla="*/ 46923 h 56522"/>
                <a:gd name="connsiteX11" fmla="*/ 230 w 168278"/>
                <a:gd name="connsiteY11" fmla="*/ 51754 h 56522"/>
                <a:gd name="connsiteX12" fmla="*/ 8581 w 168278"/>
                <a:gd name="connsiteY12" fmla="*/ 56585 h 56522"/>
                <a:gd name="connsiteX13" fmla="*/ 160158 w 168278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905" y="9725"/>
                  </a:moveTo>
                  <a:cubicBezTo>
                    <a:pt x="163701" y="9725"/>
                    <a:pt x="168509" y="9725"/>
                    <a:pt x="168509" y="4894"/>
                  </a:cubicBezTo>
                  <a:cubicBezTo>
                    <a:pt x="168509" y="63"/>
                    <a:pt x="163701" y="63"/>
                    <a:pt x="160158" y="63"/>
                  </a:cubicBezTo>
                  <a:lnTo>
                    <a:pt x="8581" y="63"/>
                  </a:lnTo>
                  <a:cubicBezTo>
                    <a:pt x="5038" y="63"/>
                    <a:pt x="230" y="63"/>
                    <a:pt x="230" y="4894"/>
                  </a:cubicBezTo>
                  <a:cubicBezTo>
                    <a:pt x="230" y="9725"/>
                    <a:pt x="5038" y="9725"/>
                    <a:pt x="8834" y="9725"/>
                  </a:cubicBezTo>
                  <a:lnTo>
                    <a:pt x="159905" y="9725"/>
                  </a:lnTo>
                  <a:close/>
                  <a:moveTo>
                    <a:pt x="160158" y="56585"/>
                  </a:moveTo>
                  <a:cubicBezTo>
                    <a:pt x="163701" y="56585"/>
                    <a:pt x="168509" y="56585"/>
                    <a:pt x="168509" y="51754"/>
                  </a:cubicBezTo>
                  <a:cubicBezTo>
                    <a:pt x="168509" y="46923"/>
                    <a:pt x="163701" y="46923"/>
                    <a:pt x="159905" y="46923"/>
                  </a:cubicBezTo>
                  <a:lnTo>
                    <a:pt x="8834" y="46923"/>
                  </a:lnTo>
                  <a:cubicBezTo>
                    <a:pt x="5038" y="46923"/>
                    <a:pt x="230" y="46923"/>
                    <a:pt x="230" y="51754"/>
                  </a:cubicBezTo>
                  <a:cubicBezTo>
                    <a:pt x="230" y="56585"/>
                    <a:pt x="5038" y="56585"/>
                    <a:pt x="8581" y="56585"/>
                  </a:cubicBezTo>
                  <a:lnTo>
                    <a:pt x="160158" y="56585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B53E9C1-0876-4905-60A9-C0AD54B63F9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915882" y="5560479"/>
              <a:ext cx="213068" cy="164977"/>
            </a:xfrm>
            <a:custGeom>
              <a:avLst/>
              <a:gdLst>
                <a:gd name="connsiteX0" fmla="*/ 183449 w 213068"/>
                <a:gd name="connsiteY0" fmla="*/ 18662 h 164977"/>
                <a:gd name="connsiteX1" fmla="*/ 204706 w 213068"/>
                <a:gd name="connsiteY1" fmla="*/ 7551 h 164977"/>
                <a:gd name="connsiteX2" fmla="*/ 213309 w 213068"/>
                <a:gd name="connsiteY2" fmla="*/ 2720 h 164977"/>
                <a:gd name="connsiteX3" fmla="*/ 209767 w 213068"/>
                <a:gd name="connsiteY3" fmla="*/ 63 h 164977"/>
                <a:gd name="connsiteX4" fmla="*/ 177376 w 213068"/>
                <a:gd name="connsiteY4" fmla="*/ 787 h 164977"/>
                <a:gd name="connsiteX5" fmla="*/ 144733 w 213068"/>
                <a:gd name="connsiteY5" fmla="*/ 63 h 164977"/>
                <a:gd name="connsiteX6" fmla="*/ 139925 w 213068"/>
                <a:gd name="connsiteY6" fmla="*/ 4894 h 164977"/>
                <a:gd name="connsiteX7" fmla="*/ 147010 w 213068"/>
                <a:gd name="connsiteY7" fmla="*/ 7551 h 164977"/>
                <a:gd name="connsiteX8" fmla="*/ 156626 w 213068"/>
                <a:gd name="connsiteY8" fmla="*/ 8034 h 164977"/>
                <a:gd name="connsiteX9" fmla="*/ 163458 w 213068"/>
                <a:gd name="connsiteY9" fmla="*/ 11899 h 164977"/>
                <a:gd name="connsiteX10" fmla="*/ 162446 w 213068"/>
                <a:gd name="connsiteY10" fmla="*/ 16488 h 164977"/>
                <a:gd name="connsiteX11" fmla="*/ 147263 w 213068"/>
                <a:gd name="connsiteY11" fmla="*/ 75426 h 164977"/>
                <a:gd name="connsiteX12" fmla="*/ 70083 w 213068"/>
                <a:gd name="connsiteY12" fmla="*/ 75426 h 164977"/>
                <a:gd name="connsiteX13" fmla="*/ 85013 w 213068"/>
                <a:gd name="connsiteY13" fmla="*/ 18662 h 164977"/>
                <a:gd name="connsiteX14" fmla="*/ 106269 w 213068"/>
                <a:gd name="connsiteY14" fmla="*/ 7551 h 164977"/>
                <a:gd name="connsiteX15" fmla="*/ 114873 w 213068"/>
                <a:gd name="connsiteY15" fmla="*/ 2720 h 164977"/>
                <a:gd name="connsiteX16" fmla="*/ 111330 w 213068"/>
                <a:gd name="connsiteY16" fmla="*/ 63 h 164977"/>
                <a:gd name="connsiteX17" fmla="*/ 78939 w 213068"/>
                <a:gd name="connsiteY17" fmla="*/ 787 h 164977"/>
                <a:gd name="connsiteX18" fmla="*/ 46296 w 213068"/>
                <a:gd name="connsiteY18" fmla="*/ 63 h 164977"/>
                <a:gd name="connsiteX19" fmla="*/ 41488 w 213068"/>
                <a:gd name="connsiteY19" fmla="*/ 4894 h 164977"/>
                <a:gd name="connsiteX20" fmla="*/ 48573 w 213068"/>
                <a:gd name="connsiteY20" fmla="*/ 7551 h 164977"/>
                <a:gd name="connsiteX21" fmla="*/ 58189 w 213068"/>
                <a:gd name="connsiteY21" fmla="*/ 8034 h 164977"/>
                <a:gd name="connsiteX22" fmla="*/ 65022 w 213068"/>
                <a:gd name="connsiteY22" fmla="*/ 11899 h 164977"/>
                <a:gd name="connsiteX23" fmla="*/ 64009 w 213068"/>
                <a:gd name="connsiteY23" fmla="*/ 16488 h 164977"/>
                <a:gd name="connsiteX24" fmla="*/ 30101 w 213068"/>
                <a:gd name="connsiteY24" fmla="*/ 146200 h 164977"/>
                <a:gd name="connsiteX25" fmla="*/ 7073 w 213068"/>
                <a:gd name="connsiteY25" fmla="*/ 157553 h 164977"/>
                <a:gd name="connsiteX26" fmla="*/ 241 w 213068"/>
                <a:gd name="connsiteY26" fmla="*/ 162384 h 164977"/>
                <a:gd name="connsiteX27" fmla="*/ 3783 w 213068"/>
                <a:gd name="connsiteY27" fmla="*/ 165041 h 164977"/>
                <a:gd name="connsiteX28" fmla="*/ 35921 w 213068"/>
                <a:gd name="connsiteY28" fmla="*/ 164316 h 164977"/>
                <a:gd name="connsiteX29" fmla="*/ 52116 w 213068"/>
                <a:gd name="connsiteY29" fmla="*/ 164557 h 164977"/>
                <a:gd name="connsiteX30" fmla="*/ 68564 w 213068"/>
                <a:gd name="connsiteY30" fmla="*/ 165041 h 164977"/>
                <a:gd name="connsiteX31" fmla="*/ 73625 w 213068"/>
                <a:gd name="connsiteY31" fmla="*/ 160210 h 164977"/>
                <a:gd name="connsiteX32" fmla="*/ 66540 w 213068"/>
                <a:gd name="connsiteY32" fmla="*/ 157553 h 164977"/>
                <a:gd name="connsiteX33" fmla="*/ 50092 w 213068"/>
                <a:gd name="connsiteY33" fmla="*/ 153205 h 164977"/>
                <a:gd name="connsiteX34" fmla="*/ 50851 w 213068"/>
                <a:gd name="connsiteY34" fmla="*/ 149098 h 164977"/>
                <a:gd name="connsiteX35" fmla="*/ 68058 w 213068"/>
                <a:gd name="connsiteY35" fmla="*/ 82914 h 164977"/>
                <a:gd name="connsiteX36" fmla="*/ 145239 w 213068"/>
                <a:gd name="connsiteY36" fmla="*/ 82914 h 164977"/>
                <a:gd name="connsiteX37" fmla="*/ 127778 w 213068"/>
                <a:gd name="connsiteY37" fmla="*/ 149581 h 164977"/>
                <a:gd name="connsiteX38" fmla="*/ 104751 w 213068"/>
                <a:gd name="connsiteY38" fmla="*/ 157553 h 164977"/>
                <a:gd name="connsiteX39" fmla="*/ 98677 w 213068"/>
                <a:gd name="connsiteY39" fmla="*/ 162384 h 164977"/>
                <a:gd name="connsiteX40" fmla="*/ 102220 w 213068"/>
                <a:gd name="connsiteY40" fmla="*/ 165041 h 164977"/>
                <a:gd name="connsiteX41" fmla="*/ 134358 w 213068"/>
                <a:gd name="connsiteY41" fmla="*/ 164316 h 164977"/>
                <a:gd name="connsiteX42" fmla="*/ 150553 w 213068"/>
                <a:gd name="connsiteY42" fmla="*/ 164557 h 164977"/>
                <a:gd name="connsiteX43" fmla="*/ 167001 w 213068"/>
                <a:gd name="connsiteY43" fmla="*/ 165041 h 164977"/>
                <a:gd name="connsiteX44" fmla="*/ 172062 w 213068"/>
                <a:gd name="connsiteY44" fmla="*/ 160210 h 164977"/>
                <a:gd name="connsiteX45" fmla="*/ 164977 w 213068"/>
                <a:gd name="connsiteY45" fmla="*/ 157553 h 164977"/>
                <a:gd name="connsiteX46" fmla="*/ 148528 w 213068"/>
                <a:gd name="connsiteY46" fmla="*/ 153205 h 164977"/>
                <a:gd name="connsiteX47" fmla="*/ 149288 w 213068"/>
                <a:gd name="connsiteY47" fmla="*/ 149098 h 164977"/>
                <a:gd name="connsiteX48" fmla="*/ 183449 w 213068"/>
                <a:gd name="connsiteY48" fmla="*/ 18662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8" h="164977">
                  <a:moveTo>
                    <a:pt x="183449" y="18662"/>
                  </a:moveTo>
                  <a:cubicBezTo>
                    <a:pt x="185727" y="9966"/>
                    <a:pt x="186233" y="7551"/>
                    <a:pt x="204706" y="7551"/>
                  </a:cubicBezTo>
                  <a:cubicBezTo>
                    <a:pt x="211285" y="7551"/>
                    <a:pt x="213309" y="7551"/>
                    <a:pt x="213309" y="2720"/>
                  </a:cubicBezTo>
                  <a:cubicBezTo>
                    <a:pt x="213309" y="63"/>
                    <a:pt x="210526" y="63"/>
                    <a:pt x="209767" y="63"/>
                  </a:cubicBezTo>
                  <a:cubicBezTo>
                    <a:pt x="202681" y="63"/>
                    <a:pt x="184462" y="787"/>
                    <a:pt x="177376" y="787"/>
                  </a:cubicBezTo>
                  <a:cubicBezTo>
                    <a:pt x="170038" y="787"/>
                    <a:pt x="152071" y="63"/>
                    <a:pt x="144733" y="63"/>
                  </a:cubicBezTo>
                  <a:cubicBezTo>
                    <a:pt x="142708" y="63"/>
                    <a:pt x="139925" y="63"/>
                    <a:pt x="139925" y="4894"/>
                  </a:cubicBezTo>
                  <a:cubicBezTo>
                    <a:pt x="139925" y="7551"/>
                    <a:pt x="142202" y="7551"/>
                    <a:pt x="147010" y="7551"/>
                  </a:cubicBezTo>
                  <a:cubicBezTo>
                    <a:pt x="147516" y="7551"/>
                    <a:pt x="152324" y="7551"/>
                    <a:pt x="156626" y="8034"/>
                  </a:cubicBezTo>
                  <a:cubicBezTo>
                    <a:pt x="161181" y="8517"/>
                    <a:pt x="163458" y="8759"/>
                    <a:pt x="163458" y="11899"/>
                  </a:cubicBezTo>
                  <a:cubicBezTo>
                    <a:pt x="163458" y="12865"/>
                    <a:pt x="163205" y="13348"/>
                    <a:pt x="162446" y="16488"/>
                  </a:cubicBezTo>
                  <a:lnTo>
                    <a:pt x="147263" y="75426"/>
                  </a:lnTo>
                  <a:lnTo>
                    <a:pt x="70083" y="75426"/>
                  </a:lnTo>
                  <a:lnTo>
                    <a:pt x="85013" y="18662"/>
                  </a:lnTo>
                  <a:cubicBezTo>
                    <a:pt x="87290" y="9966"/>
                    <a:pt x="88049" y="7551"/>
                    <a:pt x="106269" y="7551"/>
                  </a:cubicBezTo>
                  <a:cubicBezTo>
                    <a:pt x="112848" y="7551"/>
                    <a:pt x="114873" y="7551"/>
                    <a:pt x="114873" y="2720"/>
                  </a:cubicBezTo>
                  <a:cubicBezTo>
                    <a:pt x="114873" y="63"/>
                    <a:pt x="112089" y="63"/>
                    <a:pt x="111330" y="63"/>
                  </a:cubicBezTo>
                  <a:cubicBezTo>
                    <a:pt x="104244" y="63"/>
                    <a:pt x="86025" y="787"/>
                    <a:pt x="78939" y="787"/>
                  </a:cubicBezTo>
                  <a:cubicBezTo>
                    <a:pt x="71601" y="787"/>
                    <a:pt x="53634" y="63"/>
                    <a:pt x="46296" y="63"/>
                  </a:cubicBezTo>
                  <a:cubicBezTo>
                    <a:pt x="44271" y="63"/>
                    <a:pt x="41488" y="63"/>
                    <a:pt x="41488" y="4894"/>
                  </a:cubicBezTo>
                  <a:cubicBezTo>
                    <a:pt x="41488" y="7551"/>
                    <a:pt x="43765" y="7551"/>
                    <a:pt x="48573" y="7551"/>
                  </a:cubicBezTo>
                  <a:cubicBezTo>
                    <a:pt x="49079" y="7551"/>
                    <a:pt x="53887" y="7551"/>
                    <a:pt x="58189" y="8034"/>
                  </a:cubicBezTo>
                  <a:cubicBezTo>
                    <a:pt x="62744" y="8517"/>
                    <a:pt x="65022" y="8759"/>
                    <a:pt x="65022" y="11899"/>
                  </a:cubicBezTo>
                  <a:cubicBezTo>
                    <a:pt x="65022" y="12865"/>
                    <a:pt x="64768" y="13589"/>
                    <a:pt x="64009" y="16488"/>
                  </a:cubicBezTo>
                  <a:lnTo>
                    <a:pt x="30101" y="146200"/>
                  </a:lnTo>
                  <a:cubicBezTo>
                    <a:pt x="27570" y="155620"/>
                    <a:pt x="27064" y="157553"/>
                    <a:pt x="7073" y="157553"/>
                  </a:cubicBezTo>
                  <a:cubicBezTo>
                    <a:pt x="2518" y="157553"/>
                    <a:pt x="241" y="157553"/>
                    <a:pt x="241" y="162384"/>
                  </a:cubicBezTo>
                  <a:cubicBezTo>
                    <a:pt x="241" y="165041"/>
                    <a:pt x="3277" y="165041"/>
                    <a:pt x="3783" y="165041"/>
                  </a:cubicBezTo>
                  <a:cubicBezTo>
                    <a:pt x="10869" y="165041"/>
                    <a:pt x="28835" y="164316"/>
                    <a:pt x="35921" y="164316"/>
                  </a:cubicBezTo>
                  <a:cubicBezTo>
                    <a:pt x="41235" y="164316"/>
                    <a:pt x="46802" y="164557"/>
                    <a:pt x="52116" y="164557"/>
                  </a:cubicBezTo>
                  <a:cubicBezTo>
                    <a:pt x="57683" y="164557"/>
                    <a:pt x="63250" y="165041"/>
                    <a:pt x="68564" y="165041"/>
                  </a:cubicBezTo>
                  <a:cubicBezTo>
                    <a:pt x="70589" y="165041"/>
                    <a:pt x="73625" y="165041"/>
                    <a:pt x="73625" y="160210"/>
                  </a:cubicBezTo>
                  <a:cubicBezTo>
                    <a:pt x="73625" y="157553"/>
                    <a:pt x="71348" y="157553"/>
                    <a:pt x="66540" y="157553"/>
                  </a:cubicBezTo>
                  <a:cubicBezTo>
                    <a:pt x="57177" y="157553"/>
                    <a:pt x="50092" y="157553"/>
                    <a:pt x="50092" y="153205"/>
                  </a:cubicBezTo>
                  <a:cubicBezTo>
                    <a:pt x="50092" y="151755"/>
                    <a:pt x="50598" y="150548"/>
                    <a:pt x="50851" y="149098"/>
                  </a:cubicBezTo>
                  <a:lnTo>
                    <a:pt x="68058" y="82914"/>
                  </a:lnTo>
                  <a:lnTo>
                    <a:pt x="145239" y="82914"/>
                  </a:lnTo>
                  <a:cubicBezTo>
                    <a:pt x="134611" y="123011"/>
                    <a:pt x="128790" y="145958"/>
                    <a:pt x="127778" y="149581"/>
                  </a:cubicBezTo>
                  <a:cubicBezTo>
                    <a:pt x="125248" y="157311"/>
                    <a:pt x="120440" y="157553"/>
                    <a:pt x="104751" y="157553"/>
                  </a:cubicBezTo>
                  <a:cubicBezTo>
                    <a:pt x="100955" y="157553"/>
                    <a:pt x="98677" y="157553"/>
                    <a:pt x="98677" y="162384"/>
                  </a:cubicBezTo>
                  <a:cubicBezTo>
                    <a:pt x="98677" y="165041"/>
                    <a:pt x="101714" y="165041"/>
                    <a:pt x="102220" y="165041"/>
                  </a:cubicBezTo>
                  <a:cubicBezTo>
                    <a:pt x="109305" y="165041"/>
                    <a:pt x="127272" y="164316"/>
                    <a:pt x="134358" y="164316"/>
                  </a:cubicBezTo>
                  <a:cubicBezTo>
                    <a:pt x="139672" y="164316"/>
                    <a:pt x="145239" y="164557"/>
                    <a:pt x="150553" y="164557"/>
                  </a:cubicBezTo>
                  <a:cubicBezTo>
                    <a:pt x="156120" y="164557"/>
                    <a:pt x="161687" y="165041"/>
                    <a:pt x="167001" y="165041"/>
                  </a:cubicBezTo>
                  <a:cubicBezTo>
                    <a:pt x="169026" y="165041"/>
                    <a:pt x="172062" y="165041"/>
                    <a:pt x="172062" y="160210"/>
                  </a:cubicBezTo>
                  <a:cubicBezTo>
                    <a:pt x="172062" y="157553"/>
                    <a:pt x="169785" y="157553"/>
                    <a:pt x="164977" y="157553"/>
                  </a:cubicBezTo>
                  <a:cubicBezTo>
                    <a:pt x="155614" y="157553"/>
                    <a:pt x="148528" y="157553"/>
                    <a:pt x="148528" y="153205"/>
                  </a:cubicBezTo>
                  <a:cubicBezTo>
                    <a:pt x="148528" y="151755"/>
                    <a:pt x="149034" y="150548"/>
                    <a:pt x="149288" y="149098"/>
                  </a:cubicBezTo>
                  <a:lnTo>
                    <a:pt x="183449" y="1866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CF7630F-3352-100A-CA88-C1C06073E45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161974" y="5544295"/>
              <a:ext cx="58707" cy="241548"/>
            </a:xfrm>
            <a:custGeom>
              <a:avLst/>
              <a:gdLst>
                <a:gd name="connsiteX0" fmla="*/ 58957 w 58707"/>
                <a:gd name="connsiteY0" fmla="*/ 239196 h 241548"/>
                <a:gd name="connsiteX1" fmla="*/ 54656 w 58707"/>
                <a:gd name="connsiteY1" fmla="*/ 233882 h 241548"/>
                <a:gd name="connsiteX2" fmla="*/ 14927 w 58707"/>
                <a:gd name="connsiteY2" fmla="*/ 120837 h 241548"/>
                <a:gd name="connsiteX3" fmla="*/ 55668 w 58707"/>
                <a:gd name="connsiteY3" fmla="*/ 6585 h 241548"/>
                <a:gd name="connsiteX4" fmla="*/ 58957 w 58707"/>
                <a:gd name="connsiteY4" fmla="*/ 2478 h 241548"/>
                <a:gd name="connsiteX5" fmla="*/ 56427 w 58707"/>
                <a:gd name="connsiteY5" fmla="*/ 63 h 241548"/>
                <a:gd name="connsiteX6" fmla="*/ 16192 w 58707"/>
                <a:gd name="connsiteY6" fmla="*/ 47165 h 241548"/>
                <a:gd name="connsiteX7" fmla="*/ 250 w 58707"/>
                <a:gd name="connsiteY7" fmla="*/ 120837 h 241548"/>
                <a:gd name="connsiteX8" fmla="*/ 16951 w 58707"/>
                <a:gd name="connsiteY8" fmla="*/ 196200 h 241548"/>
                <a:gd name="connsiteX9" fmla="*/ 56427 w 58707"/>
                <a:gd name="connsiteY9" fmla="*/ 241612 h 241548"/>
                <a:gd name="connsiteX10" fmla="*/ 58957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57" y="239196"/>
                  </a:moveTo>
                  <a:cubicBezTo>
                    <a:pt x="58957" y="238471"/>
                    <a:pt x="58957" y="237988"/>
                    <a:pt x="54656" y="233882"/>
                  </a:cubicBezTo>
                  <a:cubicBezTo>
                    <a:pt x="23024" y="203447"/>
                    <a:pt x="14927" y="157794"/>
                    <a:pt x="14927" y="120837"/>
                  </a:cubicBezTo>
                  <a:cubicBezTo>
                    <a:pt x="14927" y="78808"/>
                    <a:pt x="24542" y="36778"/>
                    <a:pt x="55668" y="6585"/>
                  </a:cubicBezTo>
                  <a:cubicBezTo>
                    <a:pt x="58957" y="3686"/>
                    <a:pt x="58957" y="3203"/>
                    <a:pt x="58957" y="2478"/>
                  </a:cubicBezTo>
                  <a:cubicBezTo>
                    <a:pt x="58957" y="787"/>
                    <a:pt x="57945" y="63"/>
                    <a:pt x="56427" y="63"/>
                  </a:cubicBezTo>
                  <a:cubicBezTo>
                    <a:pt x="53896" y="63"/>
                    <a:pt x="31122" y="16488"/>
                    <a:pt x="16192" y="47165"/>
                  </a:cubicBezTo>
                  <a:cubicBezTo>
                    <a:pt x="3286" y="73735"/>
                    <a:pt x="250" y="100547"/>
                    <a:pt x="250" y="120837"/>
                  </a:cubicBezTo>
                  <a:cubicBezTo>
                    <a:pt x="250" y="139678"/>
                    <a:pt x="3033" y="168905"/>
                    <a:pt x="16951" y="196200"/>
                  </a:cubicBezTo>
                  <a:cubicBezTo>
                    <a:pt x="32134" y="225911"/>
                    <a:pt x="53896" y="241612"/>
                    <a:pt x="56427" y="241612"/>
                  </a:cubicBezTo>
                  <a:cubicBezTo>
                    <a:pt x="57945" y="241612"/>
                    <a:pt x="58957" y="240887"/>
                    <a:pt x="58957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6F47971-9731-8D03-7432-8F8C53E6B78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245706" y="5560479"/>
              <a:ext cx="180678" cy="170291"/>
            </a:xfrm>
            <a:custGeom>
              <a:avLst/>
              <a:gdLst>
                <a:gd name="connsiteX0" fmla="*/ 84772 w 180678"/>
                <a:gd name="connsiteY0" fmla="*/ 16730 h 170291"/>
                <a:gd name="connsiteX1" fmla="*/ 91858 w 180678"/>
                <a:gd name="connsiteY1" fmla="*/ 7792 h 170291"/>
                <a:gd name="connsiteX2" fmla="*/ 107294 w 180678"/>
                <a:gd name="connsiteY2" fmla="*/ 7551 h 170291"/>
                <a:gd name="connsiteX3" fmla="*/ 153349 w 180678"/>
                <a:gd name="connsiteY3" fmla="*/ 31464 h 170291"/>
                <a:gd name="connsiteX4" fmla="*/ 139431 w 180678"/>
                <a:gd name="connsiteY4" fmla="*/ 65764 h 170291"/>
                <a:gd name="connsiteX5" fmla="*/ 96666 w 180678"/>
                <a:gd name="connsiteY5" fmla="*/ 79774 h 170291"/>
                <a:gd name="connsiteX6" fmla="*/ 68324 w 180678"/>
                <a:gd name="connsiteY6" fmla="*/ 79774 h 170291"/>
                <a:gd name="connsiteX7" fmla="*/ 84772 w 180678"/>
                <a:gd name="connsiteY7" fmla="*/ 16730 h 170291"/>
                <a:gd name="connsiteX8" fmla="*/ 121212 w 180678"/>
                <a:gd name="connsiteY8" fmla="*/ 82914 h 170291"/>
                <a:gd name="connsiteX9" fmla="*/ 176883 w 180678"/>
                <a:gd name="connsiteY9" fmla="*/ 36295 h 170291"/>
                <a:gd name="connsiteX10" fmla="*/ 120959 w 180678"/>
                <a:gd name="connsiteY10" fmla="*/ 63 h 170291"/>
                <a:gd name="connsiteX11" fmla="*/ 48839 w 180678"/>
                <a:gd name="connsiteY11" fmla="*/ 63 h 170291"/>
                <a:gd name="connsiteX12" fmla="*/ 41501 w 180678"/>
                <a:gd name="connsiteY12" fmla="*/ 4894 h 170291"/>
                <a:gd name="connsiteX13" fmla="*/ 48586 w 180678"/>
                <a:gd name="connsiteY13" fmla="*/ 7551 h 170291"/>
                <a:gd name="connsiteX14" fmla="*/ 58202 w 180678"/>
                <a:gd name="connsiteY14" fmla="*/ 8034 h 170291"/>
                <a:gd name="connsiteX15" fmla="*/ 65035 w 180678"/>
                <a:gd name="connsiteY15" fmla="*/ 11899 h 170291"/>
                <a:gd name="connsiteX16" fmla="*/ 64022 w 180678"/>
                <a:gd name="connsiteY16" fmla="*/ 16488 h 170291"/>
                <a:gd name="connsiteX17" fmla="*/ 30113 w 180678"/>
                <a:gd name="connsiteY17" fmla="*/ 146200 h 170291"/>
                <a:gd name="connsiteX18" fmla="*/ 7086 w 180678"/>
                <a:gd name="connsiteY18" fmla="*/ 157553 h 170291"/>
                <a:gd name="connsiteX19" fmla="*/ 253 w 180678"/>
                <a:gd name="connsiteY19" fmla="*/ 162384 h 170291"/>
                <a:gd name="connsiteX20" fmla="*/ 3796 w 180678"/>
                <a:gd name="connsiteY20" fmla="*/ 165041 h 170291"/>
                <a:gd name="connsiteX21" fmla="*/ 35681 w 180678"/>
                <a:gd name="connsiteY21" fmla="*/ 164316 h 170291"/>
                <a:gd name="connsiteX22" fmla="*/ 67818 w 180678"/>
                <a:gd name="connsiteY22" fmla="*/ 165041 h 170291"/>
                <a:gd name="connsiteX23" fmla="*/ 72879 w 180678"/>
                <a:gd name="connsiteY23" fmla="*/ 160210 h 170291"/>
                <a:gd name="connsiteX24" fmla="*/ 65794 w 180678"/>
                <a:gd name="connsiteY24" fmla="*/ 157553 h 170291"/>
                <a:gd name="connsiteX25" fmla="*/ 49345 w 180678"/>
                <a:gd name="connsiteY25" fmla="*/ 153205 h 170291"/>
                <a:gd name="connsiteX26" fmla="*/ 50105 w 180678"/>
                <a:gd name="connsiteY26" fmla="*/ 149098 h 170291"/>
                <a:gd name="connsiteX27" fmla="*/ 66806 w 180678"/>
                <a:gd name="connsiteY27" fmla="*/ 85088 h 170291"/>
                <a:gd name="connsiteX28" fmla="*/ 96919 w 180678"/>
                <a:gd name="connsiteY28" fmla="*/ 85088 h 170291"/>
                <a:gd name="connsiteX29" fmla="*/ 124502 w 180678"/>
                <a:gd name="connsiteY29" fmla="*/ 107069 h 170291"/>
                <a:gd name="connsiteX30" fmla="*/ 120959 w 180678"/>
                <a:gd name="connsiteY30" fmla="*/ 123736 h 170291"/>
                <a:gd name="connsiteX31" fmla="*/ 116910 w 180678"/>
                <a:gd name="connsiteY31" fmla="*/ 144267 h 170291"/>
                <a:gd name="connsiteX32" fmla="*/ 150566 w 180678"/>
                <a:gd name="connsiteY32" fmla="*/ 170355 h 170291"/>
                <a:gd name="connsiteX33" fmla="*/ 180932 w 180678"/>
                <a:gd name="connsiteY33" fmla="*/ 142577 h 170291"/>
                <a:gd name="connsiteX34" fmla="*/ 177895 w 180678"/>
                <a:gd name="connsiteY34" fmla="*/ 139678 h 170291"/>
                <a:gd name="connsiteX35" fmla="*/ 174606 w 180678"/>
                <a:gd name="connsiteY35" fmla="*/ 143060 h 170291"/>
                <a:gd name="connsiteX36" fmla="*/ 151578 w 180678"/>
                <a:gd name="connsiteY36" fmla="*/ 165041 h 170291"/>
                <a:gd name="connsiteX37" fmla="*/ 141456 w 180678"/>
                <a:gd name="connsiteY37" fmla="*/ 150306 h 170291"/>
                <a:gd name="connsiteX38" fmla="*/ 143986 w 180678"/>
                <a:gd name="connsiteY38" fmla="*/ 122770 h 170291"/>
                <a:gd name="connsiteX39" fmla="*/ 144999 w 180678"/>
                <a:gd name="connsiteY39" fmla="*/ 111417 h 170291"/>
                <a:gd name="connsiteX40" fmla="*/ 121212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772" y="16730"/>
                  </a:moveTo>
                  <a:cubicBezTo>
                    <a:pt x="86291" y="10932"/>
                    <a:pt x="87050" y="8517"/>
                    <a:pt x="91858" y="7792"/>
                  </a:cubicBezTo>
                  <a:cubicBezTo>
                    <a:pt x="94135" y="7551"/>
                    <a:pt x="102233" y="7551"/>
                    <a:pt x="107294" y="7551"/>
                  </a:cubicBezTo>
                  <a:cubicBezTo>
                    <a:pt x="125261" y="7551"/>
                    <a:pt x="153349" y="7551"/>
                    <a:pt x="153349" y="31464"/>
                  </a:cubicBezTo>
                  <a:cubicBezTo>
                    <a:pt x="153349" y="39677"/>
                    <a:pt x="149300" y="56344"/>
                    <a:pt x="139431" y="65764"/>
                  </a:cubicBezTo>
                  <a:cubicBezTo>
                    <a:pt x="132852" y="72044"/>
                    <a:pt x="119440" y="79774"/>
                    <a:pt x="96666" y="79774"/>
                  </a:cubicBezTo>
                  <a:lnTo>
                    <a:pt x="68324" y="79774"/>
                  </a:lnTo>
                  <a:lnTo>
                    <a:pt x="84772" y="16730"/>
                  </a:lnTo>
                  <a:close/>
                  <a:moveTo>
                    <a:pt x="121212" y="82914"/>
                  </a:moveTo>
                  <a:cubicBezTo>
                    <a:pt x="146770" y="77600"/>
                    <a:pt x="176883" y="60691"/>
                    <a:pt x="176883" y="36295"/>
                  </a:cubicBezTo>
                  <a:cubicBezTo>
                    <a:pt x="176883" y="15522"/>
                    <a:pt x="154108" y="63"/>
                    <a:pt x="120959" y="63"/>
                  </a:cubicBezTo>
                  <a:lnTo>
                    <a:pt x="48839" y="63"/>
                  </a:lnTo>
                  <a:cubicBezTo>
                    <a:pt x="43778" y="63"/>
                    <a:pt x="41501" y="63"/>
                    <a:pt x="41501" y="4894"/>
                  </a:cubicBezTo>
                  <a:cubicBezTo>
                    <a:pt x="41501" y="7551"/>
                    <a:pt x="43778" y="7551"/>
                    <a:pt x="48586" y="7551"/>
                  </a:cubicBezTo>
                  <a:cubicBezTo>
                    <a:pt x="49092" y="7551"/>
                    <a:pt x="53900" y="7551"/>
                    <a:pt x="58202" y="8034"/>
                  </a:cubicBezTo>
                  <a:cubicBezTo>
                    <a:pt x="62757" y="8517"/>
                    <a:pt x="65035" y="8759"/>
                    <a:pt x="65035" y="11899"/>
                  </a:cubicBezTo>
                  <a:cubicBezTo>
                    <a:pt x="65035" y="12865"/>
                    <a:pt x="64781" y="13589"/>
                    <a:pt x="64022" y="16488"/>
                  </a:cubicBezTo>
                  <a:lnTo>
                    <a:pt x="30113" y="146200"/>
                  </a:lnTo>
                  <a:cubicBezTo>
                    <a:pt x="27583" y="155620"/>
                    <a:pt x="27077" y="157553"/>
                    <a:pt x="7086" y="157553"/>
                  </a:cubicBezTo>
                  <a:cubicBezTo>
                    <a:pt x="2531" y="157553"/>
                    <a:pt x="253" y="157553"/>
                    <a:pt x="253" y="162384"/>
                  </a:cubicBezTo>
                  <a:cubicBezTo>
                    <a:pt x="253" y="165041"/>
                    <a:pt x="3290" y="165041"/>
                    <a:pt x="3796" y="165041"/>
                  </a:cubicBezTo>
                  <a:cubicBezTo>
                    <a:pt x="10882" y="165041"/>
                    <a:pt x="28595" y="164316"/>
                    <a:pt x="35681" y="164316"/>
                  </a:cubicBezTo>
                  <a:cubicBezTo>
                    <a:pt x="42766" y="164316"/>
                    <a:pt x="60733" y="165041"/>
                    <a:pt x="67818" y="165041"/>
                  </a:cubicBezTo>
                  <a:cubicBezTo>
                    <a:pt x="69842" y="165041"/>
                    <a:pt x="72879" y="165041"/>
                    <a:pt x="72879" y="160210"/>
                  </a:cubicBezTo>
                  <a:cubicBezTo>
                    <a:pt x="72879" y="157553"/>
                    <a:pt x="70602" y="157553"/>
                    <a:pt x="65794" y="157553"/>
                  </a:cubicBezTo>
                  <a:cubicBezTo>
                    <a:pt x="56431" y="157553"/>
                    <a:pt x="49345" y="157553"/>
                    <a:pt x="49345" y="153205"/>
                  </a:cubicBezTo>
                  <a:cubicBezTo>
                    <a:pt x="49345" y="151755"/>
                    <a:pt x="49851" y="150548"/>
                    <a:pt x="50105" y="149098"/>
                  </a:cubicBezTo>
                  <a:lnTo>
                    <a:pt x="66806" y="85088"/>
                  </a:lnTo>
                  <a:lnTo>
                    <a:pt x="96919" y="85088"/>
                  </a:lnTo>
                  <a:cubicBezTo>
                    <a:pt x="119947" y="85088"/>
                    <a:pt x="124502" y="98615"/>
                    <a:pt x="124502" y="107069"/>
                  </a:cubicBezTo>
                  <a:cubicBezTo>
                    <a:pt x="124502" y="110692"/>
                    <a:pt x="122477" y="118180"/>
                    <a:pt x="120959" y="123736"/>
                  </a:cubicBezTo>
                  <a:cubicBezTo>
                    <a:pt x="119187" y="130499"/>
                    <a:pt x="116910" y="139436"/>
                    <a:pt x="116910" y="144267"/>
                  </a:cubicBezTo>
                  <a:cubicBezTo>
                    <a:pt x="116910" y="170355"/>
                    <a:pt x="147276" y="170355"/>
                    <a:pt x="150566" y="170355"/>
                  </a:cubicBezTo>
                  <a:cubicBezTo>
                    <a:pt x="172075" y="170355"/>
                    <a:pt x="180932" y="145958"/>
                    <a:pt x="180932" y="142577"/>
                  </a:cubicBezTo>
                  <a:cubicBezTo>
                    <a:pt x="180932" y="139678"/>
                    <a:pt x="178148" y="139678"/>
                    <a:pt x="177895" y="139678"/>
                  </a:cubicBezTo>
                  <a:cubicBezTo>
                    <a:pt x="175618" y="139678"/>
                    <a:pt x="175112" y="141369"/>
                    <a:pt x="174606" y="143060"/>
                  </a:cubicBezTo>
                  <a:cubicBezTo>
                    <a:pt x="168279" y="160934"/>
                    <a:pt x="157398" y="165041"/>
                    <a:pt x="151578" y="165041"/>
                  </a:cubicBezTo>
                  <a:cubicBezTo>
                    <a:pt x="143227" y="165041"/>
                    <a:pt x="141456" y="159726"/>
                    <a:pt x="141456" y="150306"/>
                  </a:cubicBezTo>
                  <a:cubicBezTo>
                    <a:pt x="141456" y="142818"/>
                    <a:pt x="142974" y="130499"/>
                    <a:pt x="143986" y="122770"/>
                  </a:cubicBezTo>
                  <a:cubicBezTo>
                    <a:pt x="144493" y="119388"/>
                    <a:pt x="144999" y="114798"/>
                    <a:pt x="144999" y="111417"/>
                  </a:cubicBezTo>
                  <a:cubicBezTo>
                    <a:pt x="144999" y="92817"/>
                    <a:pt x="128044" y="85329"/>
                    <a:pt x="121212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0A0210-494D-501A-6C36-D4A9B4EE2A4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454477" y="5544295"/>
              <a:ext cx="58707" cy="241548"/>
            </a:xfrm>
            <a:custGeom>
              <a:avLst/>
              <a:gdLst>
                <a:gd name="connsiteX0" fmla="*/ 58969 w 58707"/>
                <a:gd name="connsiteY0" fmla="*/ 239196 h 241548"/>
                <a:gd name="connsiteX1" fmla="*/ 54667 w 58707"/>
                <a:gd name="connsiteY1" fmla="*/ 233882 h 241548"/>
                <a:gd name="connsiteX2" fmla="*/ 14938 w 58707"/>
                <a:gd name="connsiteY2" fmla="*/ 120837 h 241548"/>
                <a:gd name="connsiteX3" fmla="*/ 55679 w 58707"/>
                <a:gd name="connsiteY3" fmla="*/ 6585 h 241548"/>
                <a:gd name="connsiteX4" fmla="*/ 58969 w 58707"/>
                <a:gd name="connsiteY4" fmla="*/ 2478 h 241548"/>
                <a:gd name="connsiteX5" fmla="*/ 56438 w 58707"/>
                <a:gd name="connsiteY5" fmla="*/ 63 h 241548"/>
                <a:gd name="connsiteX6" fmla="*/ 16203 w 58707"/>
                <a:gd name="connsiteY6" fmla="*/ 47165 h 241548"/>
                <a:gd name="connsiteX7" fmla="*/ 261 w 58707"/>
                <a:gd name="connsiteY7" fmla="*/ 120837 h 241548"/>
                <a:gd name="connsiteX8" fmla="*/ 16962 w 58707"/>
                <a:gd name="connsiteY8" fmla="*/ 196200 h 241548"/>
                <a:gd name="connsiteX9" fmla="*/ 56438 w 58707"/>
                <a:gd name="connsiteY9" fmla="*/ 241612 h 241548"/>
                <a:gd name="connsiteX10" fmla="*/ 58969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69" y="239196"/>
                  </a:moveTo>
                  <a:cubicBezTo>
                    <a:pt x="58969" y="238471"/>
                    <a:pt x="58969" y="237988"/>
                    <a:pt x="54667" y="233882"/>
                  </a:cubicBezTo>
                  <a:cubicBezTo>
                    <a:pt x="23036" y="203447"/>
                    <a:pt x="14938" y="157794"/>
                    <a:pt x="14938" y="120837"/>
                  </a:cubicBezTo>
                  <a:cubicBezTo>
                    <a:pt x="14938" y="78808"/>
                    <a:pt x="24554" y="36778"/>
                    <a:pt x="55679" y="6585"/>
                  </a:cubicBezTo>
                  <a:cubicBezTo>
                    <a:pt x="58969" y="3686"/>
                    <a:pt x="58969" y="3203"/>
                    <a:pt x="58969" y="2478"/>
                  </a:cubicBezTo>
                  <a:cubicBezTo>
                    <a:pt x="58969" y="787"/>
                    <a:pt x="57957" y="63"/>
                    <a:pt x="56438" y="63"/>
                  </a:cubicBezTo>
                  <a:cubicBezTo>
                    <a:pt x="53908" y="63"/>
                    <a:pt x="31133" y="16488"/>
                    <a:pt x="16203" y="47165"/>
                  </a:cubicBezTo>
                  <a:cubicBezTo>
                    <a:pt x="3298" y="73735"/>
                    <a:pt x="261" y="100547"/>
                    <a:pt x="261" y="120837"/>
                  </a:cubicBezTo>
                  <a:cubicBezTo>
                    <a:pt x="261" y="139678"/>
                    <a:pt x="3045" y="168905"/>
                    <a:pt x="16962" y="196200"/>
                  </a:cubicBezTo>
                  <a:cubicBezTo>
                    <a:pt x="32146" y="225911"/>
                    <a:pt x="53908" y="241612"/>
                    <a:pt x="56438" y="241612"/>
                  </a:cubicBezTo>
                  <a:cubicBezTo>
                    <a:pt x="57957" y="241612"/>
                    <a:pt x="58969" y="240887"/>
                    <a:pt x="58969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F040A1-5D68-3744-C998-C98B0EFC1A7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539221" y="5616760"/>
              <a:ext cx="144239" cy="108696"/>
            </a:xfrm>
            <a:custGeom>
              <a:avLst/>
              <a:gdLst>
                <a:gd name="connsiteX0" fmla="*/ 17725 w 144239"/>
                <a:gd name="connsiteY0" fmla="*/ 22768 h 108696"/>
                <a:gd name="connsiteX1" fmla="*/ 17725 w 144239"/>
                <a:gd name="connsiteY1" fmla="*/ 97407 h 108696"/>
                <a:gd name="connsiteX2" fmla="*/ 265 w 144239"/>
                <a:gd name="connsiteY2" fmla="*/ 97407 h 108696"/>
                <a:gd name="connsiteX3" fmla="*/ 265 w 144239"/>
                <a:gd name="connsiteY3" fmla="*/ 108760 h 108696"/>
                <a:gd name="connsiteX4" fmla="*/ 32149 w 144239"/>
                <a:gd name="connsiteY4" fmla="*/ 108035 h 108696"/>
                <a:gd name="connsiteX5" fmla="*/ 64034 w 144239"/>
                <a:gd name="connsiteY5" fmla="*/ 108760 h 108696"/>
                <a:gd name="connsiteX6" fmla="*/ 64034 w 144239"/>
                <a:gd name="connsiteY6" fmla="*/ 97407 h 108696"/>
                <a:gd name="connsiteX7" fmla="*/ 46573 w 144239"/>
                <a:gd name="connsiteY7" fmla="*/ 97407 h 108696"/>
                <a:gd name="connsiteX8" fmla="*/ 46573 w 144239"/>
                <a:gd name="connsiteY8" fmla="*/ 46923 h 108696"/>
                <a:gd name="connsiteX9" fmla="*/ 84278 w 144239"/>
                <a:gd name="connsiteY9" fmla="*/ 8759 h 108696"/>
                <a:gd name="connsiteX10" fmla="*/ 98196 w 144239"/>
                <a:gd name="connsiteY10" fmla="*/ 32189 h 108696"/>
                <a:gd name="connsiteX11" fmla="*/ 98196 w 144239"/>
                <a:gd name="connsiteY11" fmla="*/ 97407 h 108696"/>
                <a:gd name="connsiteX12" fmla="*/ 80735 w 144239"/>
                <a:gd name="connsiteY12" fmla="*/ 97407 h 108696"/>
                <a:gd name="connsiteX13" fmla="*/ 80735 w 144239"/>
                <a:gd name="connsiteY13" fmla="*/ 108760 h 108696"/>
                <a:gd name="connsiteX14" fmla="*/ 112620 w 144239"/>
                <a:gd name="connsiteY14" fmla="*/ 108035 h 108696"/>
                <a:gd name="connsiteX15" fmla="*/ 144504 w 144239"/>
                <a:gd name="connsiteY15" fmla="*/ 108760 h 108696"/>
                <a:gd name="connsiteX16" fmla="*/ 144504 w 144239"/>
                <a:gd name="connsiteY16" fmla="*/ 97407 h 108696"/>
                <a:gd name="connsiteX17" fmla="*/ 127043 w 144239"/>
                <a:gd name="connsiteY17" fmla="*/ 97407 h 108696"/>
                <a:gd name="connsiteX18" fmla="*/ 127043 w 144239"/>
                <a:gd name="connsiteY18" fmla="*/ 34846 h 108696"/>
                <a:gd name="connsiteX19" fmla="*/ 88074 w 144239"/>
                <a:gd name="connsiteY19" fmla="*/ 63 h 108696"/>
                <a:gd name="connsiteX20" fmla="*/ 43790 w 144239"/>
                <a:gd name="connsiteY20" fmla="*/ 26150 h 108696"/>
                <a:gd name="connsiteX21" fmla="*/ 43790 w 144239"/>
                <a:gd name="connsiteY21" fmla="*/ 63 h 108696"/>
                <a:gd name="connsiteX22" fmla="*/ 265 w 144239"/>
                <a:gd name="connsiteY22" fmla="*/ 1995 h 108696"/>
                <a:gd name="connsiteX23" fmla="*/ 265 w 144239"/>
                <a:gd name="connsiteY23" fmla="*/ 13348 h 108696"/>
                <a:gd name="connsiteX24" fmla="*/ 17725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725" y="22768"/>
                  </a:moveTo>
                  <a:lnTo>
                    <a:pt x="17725" y="97407"/>
                  </a:lnTo>
                  <a:lnTo>
                    <a:pt x="265" y="97407"/>
                  </a:lnTo>
                  <a:lnTo>
                    <a:pt x="265" y="108760"/>
                  </a:lnTo>
                  <a:cubicBezTo>
                    <a:pt x="7350" y="108518"/>
                    <a:pt x="22533" y="108035"/>
                    <a:pt x="32149" y="108035"/>
                  </a:cubicBezTo>
                  <a:cubicBezTo>
                    <a:pt x="42018" y="108035"/>
                    <a:pt x="56948" y="108518"/>
                    <a:pt x="64034" y="108760"/>
                  </a:cubicBezTo>
                  <a:lnTo>
                    <a:pt x="64034" y="97407"/>
                  </a:lnTo>
                  <a:lnTo>
                    <a:pt x="46573" y="97407"/>
                  </a:lnTo>
                  <a:lnTo>
                    <a:pt x="46573" y="46923"/>
                  </a:lnTo>
                  <a:cubicBezTo>
                    <a:pt x="46573" y="20594"/>
                    <a:pt x="68336" y="8759"/>
                    <a:pt x="84278" y="8759"/>
                  </a:cubicBezTo>
                  <a:cubicBezTo>
                    <a:pt x="92882" y="8759"/>
                    <a:pt x="98196" y="13831"/>
                    <a:pt x="98196" y="32189"/>
                  </a:cubicBezTo>
                  <a:lnTo>
                    <a:pt x="98196" y="97407"/>
                  </a:lnTo>
                  <a:lnTo>
                    <a:pt x="80735" y="97407"/>
                  </a:lnTo>
                  <a:lnTo>
                    <a:pt x="80735" y="108760"/>
                  </a:lnTo>
                  <a:cubicBezTo>
                    <a:pt x="87821" y="108518"/>
                    <a:pt x="103004" y="108035"/>
                    <a:pt x="112620" y="108035"/>
                  </a:cubicBezTo>
                  <a:cubicBezTo>
                    <a:pt x="122489" y="108035"/>
                    <a:pt x="137419" y="108518"/>
                    <a:pt x="144504" y="108760"/>
                  </a:cubicBezTo>
                  <a:lnTo>
                    <a:pt x="144504" y="97407"/>
                  </a:lnTo>
                  <a:lnTo>
                    <a:pt x="127043" y="97407"/>
                  </a:lnTo>
                  <a:lnTo>
                    <a:pt x="127043" y="34846"/>
                  </a:lnTo>
                  <a:cubicBezTo>
                    <a:pt x="127043" y="9483"/>
                    <a:pt x="113379" y="63"/>
                    <a:pt x="88074" y="63"/>
                  </a:cubicBezTo>
                  <a:cubicBezTo>
                    <a:pt x="63781" y="63"/>
                    <a:pt x="50369" y="13831"/>
                    <a:pt x="43790" y="26150"/>
                  </a:cubicBezTo>
                  <a:lnTo>
                    <a:pt x="43790" y="63"/>
                  </a:lnTo>
                  <a:lnTo>
                    <a:pt x="265" y="1995"/>
                  </a:lnTo>
                  <a:lnTo>
                    <a:pt x="265" y="13348"/>
                  </a:lnTo>
                  <a:cubicBezTo>
                    <a:pt x="15954" y="13348"/>
                    <a:pt x="17725" y="13348"/>
                    <a:pt x="17725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AED1F7-F24E-1C7A-8BDA-D95CE57D1CB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711267" y="5699852"/>
              <a:ext cx="29606" cy="72223"/>
            </a:xfrm>
            <a:custGeom>
              <a:avLst/>
              <a:gdLst>
                <a:gd name="connsiteX0" fmla="*/ 29878 w 29606"/>
                <a:gd name="connsiteY0" fmla="*/ 25425 h 72223"/>
                <a:gd name="connsiteX1" fmla="*/ 13683 w 29606"/>
                <a:gd name="connsiteY1" fmla="*/ 63 h 72223"/>
                <a:gd name="connsiteX2" fmla="*/ 271 w 29606"/>
                <a:gd name="connsiteY2" fmla="*/ 12865 h 72223"/>
                <a:gd name="connsiteX3" fmla="*/ 13683 w 29606"/>
                <a:gd name="connsiteY3" fmla="*/ 25667 h 72223"/>
                <a:gd name="connsiteX4" fmla="*/ 22540 w 29606"/>
                <a:gd name="connsiteY4" fmla="*/ 22527 h 72223"/>
                <a:gd name="connsiteX5" fmla="*/ 23805 w 29606"/>
                <a:gd name="connsiteY5" fmla="*/ 21802 h 72223"/>
                <a:gd name="connsiteX6" fmla="*/ 24311 w 29606"/>
                <a:gd name="connsiteY6" fmla="*/ 25425 h 72223"/>
                <a:gd name="connsiteX7" fmla="*/ 7104 w 29606"/>
                <a:gd name="connsiteY7" fmla="*/ 65764 h 72223"/>
                <a:gd name="connsiteX8" fmla="*/ 4320 w 29606"/>
                <a:gd name="connsiteY8" fmla="*/ 69629 h 72223"/>
                <a:gd name="connsiteX9" fmla="*/ 6851 w 29606"/>
                <a:gd name="connsiteY9" fmla="*/ 72286 h 72223"/>
                <a:gd name="connsiteX10" fmla="*/ 29878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878" y="25425"/>
                  </a:moveTo>
                  <a:cubicBezTo>
                    <a:pt x="29878" y="9483"/>
                    <a:pt x="23552" y="63"/>
                    <a:pt x="13683" y="63"/>
                  </a:cubicBezTo>
                  <a:cubicBezTo>
                    <a:pt x="5332" y="63"/>
                    <a:pt x="271" y="6101"/>
                    <a:pt x="271" y="12865"/>
                  </a:cubicBezTo>
                  <a:cubicBezTo>
                    <a:pt x="271" y="19387"/>
                    <a:pt x="5332" y="25667"/>
                    <a:pt x="13683" y="25667"/>
                  </a:cubicBezTo>
                  <a:cubicBezTo>
                    <a:pt x="16720" y="25667"/>
                    <a:pt x="20009" y="24701"/>
                    <a:pt x="22540" y="22527"/>
                  </a:cubicBezTo>
                  <a:cubicBezTo>
                    <a:pt x="23299" y="22044"/>
                    <a:pt x="23552" y="21802"/>
                    <a:pt x="23805" y="21802"/>
                  </a:cubicBezTo>
                  <a:cubicBezTo>
                    <a:pt x="24058" y="21802"/>
                    <a:pt x="24311" y="22044"/>
                    <a:pt x="24311" y="25425"/>
                  </a:cubicBezTo>
                  <a:cubicBezTo>
                    <a:pt x="24311" y="43300"/>
                    <a:pt x="15454" y="57793"/>
                    <a:pt x="7104" y="65764"/>
                  </a:cubicBezTo>
                  <a:cubicBezTo>
                    <a:pt x="4320" y="68421"/>
                    <a:pt x="4320" y="68904"/>
                    <a:pt x="4320" y="69629"/>
                  </a:cubicBezTo>
                  <a:cubicBezTo>
                    <a:pt x="4320" y="71320"/>
                    <a:pt x="5585" y="72286"/>
                    <a:pt x="6851" y="72286"/>
                  </a:cubicBezTo>
                  <a:cubicBezTo>
                    <a:pt x="9634" y="72286"/>
                    <a:pt x="29878" y="53687"/>
                    <a:pt x="29878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4E3343D-A74F-F21C-E90C-F73B4D02702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812599" y="5555165"/>
              <a:ext cx="104510" cy="172948"/>
            </a:xfrm>
            <a:custGeom>
              <a:avLst/>
              <a:gdLst>
                <a:gd name="connsiteX0" fmla="*/ 104786 w 104510"/>
                <a:gd name="connsiteY0" fmla="*/ 49580 h 172948"/>
                <a:gd name="connsiteX1" fmla="*/ 74420 w 104510"/>
                <a:gd name="connsiteY1" fmla="*/ 63 h 172948"/>
                <a:gd name="connsiteX2" fmla="*/ 276 w 104510"/>
                <a:gd name="connsiteY2" fmla="*/ 123494 h 172948"/>
                <a:gd name="connsiteX3" fmla="*/ 30642 w 104510"/>
                <a:gd name="connsiteY3" fmla="*/ 173012 h 172948"/>
                <a:gd name="connsiteX4" fmla="*/ 104786 w 104510"/>
                <a:gd name="connsiteY4" fmla="*/ 49580 h 172948"/>
                <a:gd name="connsiteX5" fmla="*/ 27099 w 104510"/>
                <a:gd name="connsiteY5" fmla="*/ 82672 h 172948"/>
                <a:gd name="connsiteX6" fmla="*/ 46584 w 104510"/>
                <a:gd name="connsiteY6" fmla="*/ 30739 h 172948"/>
                <a:gd name="connsiteX7" fmla="*/ 74167 w 104510"/>
                <a:gd name="connsiteY7" fmla="*/ 5377 h 172948"/>
                <a:gd name="connsiteX8" fmla="*/ 88084 w 104510"/>
                <a:gd name="connsiteY8" fmla="*/ 34604 h 172948"/>
                <a:gd name="connsiteX9" fmla="*/ 79987 w 104510"/>
                <a:gd name="connsiteY9" fmla="*/ 82672 h 172948"/>
                <a:gd name="connsiteX10" fmla="*/ 27099 w 104510"/>
                <a:gd name="connsiteY10" fmla="*/ 82672 h 172948"/>
                <a:gd name="connsiteX11" fmla="*/ 77709 w 104510"/>
                <a:gd name="connsiteY11" fmla="*/ 90402 h 172948"/>
                <a:gd name="connsiteX12" fmla="*/ 59996 w 104510"/>
                <a:gd name="connsiteY12" fmla="*/ 139436 h 172948"/>
                <a:gd name="connsiteX13" fmla="*/ 30642 w 104510"/>
                <a:gd name="connsiteY13" fmla="*/ 167698 h 172948"/>
                <a:gd name="connsiteX14" fmla="*/ 16977 w 104510"/>
                <a:gd name="connsiteY14" fmla="*/ 138229 h 172948"/>
                <a:gd name="connsiteX15" fmla="*/ 25075 w 104510"/>
                <a:gd name="connsiteY15" fmla="*/ 90402 h 172948"/>
                <a:gd name="connsiteX16" fmla="*/ 77709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786" y="49580"/>
                  </a:moveTo>
                  <a:cubicBezTo>
                    <a:pt x="104786" y="33638"/>
                    <a:pt x="100231" y="63"/>
                    <a:pt x="74420" y="63"/>
                  </a:cubicBezTo>
                  <a:cubicBezTo>
                    <a:pt x="39246" y="63"/>
                    <a:pt x="276" y="68179"/>
                    <a:pt x="276" y="123494"/>
                  </a:cubicBezTo>
                  <a:cubicBezTo>
                    <a:pt x="276" y="146200"/>
                    <a:pt x="7614" y="173012"/>
                    <a:pt x="30642" y="173012"/>
                  </a:cubicBezTo>
                  <a:cubicBezTo>
                    <a:pt x="66322" y="173012"/>
                    <a:pt x="104786" y="103687"/>
                    <a:pt x="104786" y="49580"/>
                  </a:cubicBezTo>
                  <a:close/>
                  <a:moveTo>
                    <a:pt x="27099" y="82672"/>
                  </a:moveTo>
                  <a:cubicBezTo>
                    <a:pt x="31401" y="67213"/>
                    <a:pt x="36462" y="47889"/>
                    <a:pt x="46584" y="30739"/>
                  </a:cubicBezTo>
                  <a:cubicBezTo>
                    <a:pt x="53416" y="18904"/>
                    <a:pt x="62779" y="5377"/>
                    <a:pt x="74167" y="5377"/>
                  </a:cubicBezTo>
                  <a:cubicBezTo>
                    <a:pt x="86566" y="5377"/>
                    <a:pt x="88084" y="20836"/>
                    <a:pt x="88084" y="34604"/>
                  </a:cubicBezTo>
                  <a:cubicBezTo>
                    <a:pt x="88084" y="46440"/>
                    <a:pt x="86060" y="58759"/>
                    <a:pt x="79987" y="82672"/>
                  </a:cubicBezTo>
                  <a:lnTo>
                    <a:pt x="27099" y="82672"/>
                  </a:lnTo>
                  <a:close/>
                  <a:moveTo>
                    <a:pt x="77709" y="90402"/>
                  </a:moveTo>
                  <a:cubicBezTo>
                    <a:pt x="74926" y="101513"/>
                    <a:pt x="69612" y="122045"/>
                    <a:pt x="59996" y="139436"/>
                  </a:cubicBezTo>
                  <a:cubicBezTo>
                    <a:pt x="51139" y="155862"/>
                    <a:pt x="41523" y="167698"/>
                    <a:pt x="30642" y="167698"/>
                  </a:cubicBezTo>
                  <a:cubicBezTo>
                    <a:pt x="22291" y="167698"/>
                    <a:pt x="16977" y="160693"/>
                    <a:pt x="16977" y="138229"/>
                  </a:cubicBezTo>
                  <a:cubicBezTo>
                    <a:pt x="16977" y="128084"/>
                    <a:pt x="18495" y="114074"/>
                    <a:pt x="25075" y="90402"/>
                  </a:cubicBezTo>
                  <a:lnTo>
                    <a:pt x="77709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92498C-AF08-263C-636F-0EDAEDC3DE3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942217" y="5544295"/>
              <a:ext cx="58707" cy="241548"/>
            </a:xfrm>
            <a:custGeom>
              <a:avLst/>
              <a:gdLst>
                <a:gd name="connsiteX0" fmla="*/ 58989 w 58707"/>
                <a:gd name="connsiteY0" fmla="*/ 120837 h 241548"/>
                <a:gd name="connsiteX1" fmla="*/ 42287 w 58707"/>
                <a:gd name="connsiteY1" fmla="*/ 45474 h 241548"/>
                <a:gd name="connsiteX2" fmla="*/ 2811 w 58707"/>
                <a:gd name="connsiteY2" fmla="*/ 63 h 241548"/>
                <a:gd name="connsiteX3" fmla="*/ 281 w 58707"/>
                <a:gd name="connsiteY3" fmla="*/ 2478 h 241548"/>
                <a:gd name="connsiteX4" fmla="*/ 5089 w 58707"/>
                <a:gd name="connsiteY4" fmla="*/ 8034 h 241548"/>
                <a:gd name="connsiteX5" fmla="*/ 44312 w 58707"/>
                <a:gd name="connsiteY5" fmla="*/ 120837 h 241548"/>
                <a:gd name="connsiteX6" fmla="*/ 3570 w 58707"/>
                <a:gd name="connsiteY6" fmla="*/ 235090 h 241548"/>
                <a:gd name="connsiteX7" fmla="*/ 281 w 58707"/>
                <a:gd name="connsiteY7" fmla="*/ 239196 h 241548"/>
                <a:gd name="connsiteX8" fmla="*/ 2811 w 58707"/>
                <a:gd name="connsiteY8" fmla="*/ 241612 h 241548"/>
                <a:gd name="connsiteX9" fmla="*/ 43046 w 58707"/>
                <a:gd name="connsiteY9" fmla="*/ 194510 h 241548"/>
                <a:gd name="connsiteX10" fmla="*/ 58989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89" y="120837"/>
                  </a:moveTo>
                  <a:cubicBezTo>
                    <a:pt x="58989" y="101996"/>
                    <a:pt x="56205" y="72769"/>
                    <a:pt x="42287" y="45474"/>
                  </a:cubicBezTo>
                  <a:cubicBezTo>
                    <a:pt x="27104" y="15763"/>
                    <a:pt x="5342" y="63"/>
                    <a:pt x="2811" y="63"/>
                  </a:cubicBezTo>
                  <a:cubicBezTo>
                    <a:pt x="1293" y="63"/>
                    <a:pt x="281" y="1029"/>
                    <a:pt x="281" y="2478"/>
                  </a:cubicBezTo>
                  <a:cubicBezTo>
                    <a:pt x="281" y="3203"/>
                    <a:pt x="281" y="3686"/>
                    <a:pt x="5089" y="8034"/>
                  </a:cubicBezTo>
                  <a:cubicBezTo>
                    <a:pt x="29888" y="31947"/>
                    <a:pt x="44312" y="70353"/>
                    <a:pt x="44312" y="120837"/>
                  </a:cubicBezTo>
                  <a:cubicBezTo>
                    <a:pt x="44312" y="162142"/>
                    <a:pt x="34949" y="204655"/>
                    <a:pt x="3570" y="235090"/>
                  </a:cubicBezTo>
                  <a:cubicBezTo>
                    <a:pt x="281" y="237988"/>
                    <a:pt x="281" y="238471"/>
                    <a:pt x="281" y="239196"/>
                  </a:cubicBezTo>
                  <a:cubicBezTo>
                    <a:pt x="281" y="240645"/>
                    <a:pt x="1293" y="241612"/>
                    <a:pt x="2811" y="241612"/>
                  </a:cubicBezTo>
                  <a:cubicBezTo>
                    <a:pt x="5342" y="241612"/>
                    <a:pt x="28116" y="225186"/>
                    <a:pt x="43046" y="194510"/>
                  </a:cubicBezTo>
                  <a:cubicBezTo>
                    <a:pt x="55952" y="167939"/>
                    <a:pt x="58989" y="141127"/>
                    <a:pt x="58989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A801E24-D0B0-F053-9AE5-5639EEE6132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036325" y="5559754"/>
              <a:ext cx="255834" cy="165702"/>
            </a:xfrm>
            <a:custGeom>
              <a:avLst/>
              <a:gdLst>
                <a:gd name="connsiteX0" fmla="*/ 128328 w 255834"/>
                <a:gd name="connsiteY0" fmla="*/ 133881 h 165702"/>
                <a:gd name="connsiteX1" fmla="*/ 67596 w 255834"/>
                <a:gd name="connsiteY1" fmla="*/ 6101 h 165702"/>
                <a:gd name="connsiteX2" fmla="*/ 56462 w 255834"/>
                <a:gd name="connsiteY2" fmla="*/ 63 h 165702"/>
                <a:gd name="connsiteX3" fmla="*/ 285 w 255834"/>
                <a:gd name="connsiteY3" fmla="*/ 63 h 165702"/>
                <a:gd name="connsiteX4" fmla="*/ 285 w 255834"/>
                <a:gd name="connsiteY4" fmla="*/ 11416 h 165702"/>
                <a:gd name="connsiteX5" fmla="*/ 27614 w 255834"/>
                <a:gd name="connsiteY5" fmla="*/ 11416 h 165702"/>
                <a:gd name="connsiteX6" fmla="*/ 27614 w 255834"/>
                <a:gd name="connsiteY6" fmla="*/ 147407 h 165702"/>
                <a:gd name="connsiteX7" fmla="*/ 20276 w 255834"/>
                <a:gd name="connsiteY7" fmla="*/ 153688 h 165702"/>
                <a:gd name="connsiteX8" fmla="*/ 6611 w 255834"/>
                <a:gd name="connsiteY8" fmla="*/ 154412 h 165702"/>
                <a:gd name="connsiteX9" fmla="*/ 285 w 255834"/>
                <a:gd name="connsiteY9" fmla="*/ 154412 h 165702"/>
                <a:gd name="connsiteX10" fmla="*/ 285 w 255834"/>
                <a:gd name="connsiteY10" fmla="*/ 165765 h 165702"/>
                <a:gd name="connsiteX11" fmla="*/ 34193 w 255834"/>
                <a:gd name="connsiteY11" fmla="*/ 165041 h 165702"/>
                <a:gd name="connsiteX12" fmla="*/ 68355 w 255834"/>
                <a:gd name="connsiteY12" fmla="*/ 165765 h 165702"/>
                <a:gd name="connsiteX13" fmla="*/ 68355 w 255834"/>
                <a:gd name="connsiteY13" fmla="*/ 154412 h 165702"/>
                <a:gd name="connsiteX14" fmla="*/ 62029 w 255834"/>
                <a:gd name="connsiteY14" fmla="*/ 154412 h 165702"/>
                <a:gd name="connsiteX15" fmla="*/ 48617 w 255834"/>
                <a:gd name="connsiteY15" fmla="*/ 153688 h 165702"/>
                <a:gd name="connsiteX16" fmla="*/ 41026 w 255834"/>
                <a:gd name="connsiteY16" fmla="*/ 147407 h 165702"/>
                <a:gd name="connsiteX17" fmla="*/ 41026 w 255834"/>
                <a:gd name="connsiteY17" fmla="*/ 14556 h 165702"/>
                <a:gd name="connsiteX18" fmla="*/ 41279 w 255834"/>
                <a:gd name="connsiteY18" fmla="*/ 14556 h 165702"/>
                <a:gd name="connsiteX19" fmla="*/ 110109 w 255834"/>
                <a:gd name="connsiteY19" fmla="*/ 159726 h 165702"/>
                <a:gd name="connsiteX20" fmla="*/ 118206 w 255834"/>
                <a:gd name="connsiteY20" fmla="*/ 165765 h 165702"/>
                <a:gd name="connsiteX21" fmla="*/ 126304 w 255834"/>
                <a:gd name="connsiteY21" fmla="*/ 159968 h 165702"/>
                <a:gd name="connsiteX22" fmla="*/ 196905 w 255834"/>
                <a:gd name="connsiteY22" fmla="*/ 11416 h 165702"/>
                <a:gd name="connsiteX23" fmla="*/ 197158 w 255834"/>
                <a:gd name="connsiteY23" fmla="*/ 11416 h 165702"/>
                <a:gd name="connsiteX24" fmla="*/ 197158 w 255834"/>
                <a:gd name="connsiteY24" fmla="*/ 154412 h 165702"/>
                <a:gd name="connsiteX25" fmla="*/ 169829 w 255834"/>
                <a:gd name="connsiteY25" fmla="*/ 154412 h 165702"/>
                <a:gd name="connsiteX26" fmla="*/ 169829 w 255834"/>
                <a:gd name="connsiteY26" fmla="*/ 165765 h 165702"/>
                <a:gd name="connsiteX27" fmla="*/ 212847 w 255834"/>
                <a:gd name="connsiteY27" fmla="*/ 165041 h 165702"/>
                <a:gd name="connsiteX28" fmla="*/ 256119 w 255834"/>
                <a:gd name="connsiteY28" fmla="*/ 165765 h 165702"/>
                <a:gd name="connsiteX29" fmla="*/ 256119 w 255834"/>
                <a:gd name="connsiteY29" fmla="*/ 154412 h 165702"/>
                <a:gd name="connsiteX30" fmla="*/ 228790 w 255834"/>
                <a:gd name="connsiteY30" fmla="*/ 154412 h 165702"/>
                <a:gd name="connsiteX31" fmla="*/ 228790 w 255834"/>
                <a:gd name="connsiteY31" fmla="*/ 11416 h 165702"/>
                <a:gd name="connsiteX32" fmla="*/ 256119 w 255834"/>
                <a:gd name="connsiteY32" fmla="*/ 11416 h 165702"/>
                <a:gd name="connsiteX33" fmla="*/ 256119 w 255834"/>
                <a:gd name="connsiteY33" fmla="*/ 63 h 165702"/>
                <a:gd name="connsiteX34" fmla="*/ 200195 w 255834"/>
                <a:gd name="connsiteY34" fmla="*/ 63 h 165702"/>
                <a:gd name="connsiteX35" fmla="*/ 189061 w 255834"/>
                <a:gd name="connsiteY35" fmla="*/ 6101 h 165702"/>
                <a:gd name="connsiteX36" fmla="*/ 128328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328" y="133881"/>
                  </a:moveTo>
                  <a:lnTo>
                    <a:pt x="67596" y="6101"/>
                  </a:lnTo>
                  <a:cubicBezTo>
                    <a:pt x="64813" y="63"/>
                    <a:pt x="62029" y="63"/>
                    <a:pt x="56462" y="63"/>
                  </a:cubicBezTo>
                  <a:lnTo>
                    <a:pt x="285" y="63"/>
                  </a:lnTo>
                  <a:lnTo>
                    <a:pt x="285" y="11416"/>
                  </a:lnTo>
                  <a:lnTo>
                    <a:pt x="27614" y="11416"/>
                  </a:lnTo>
                  <a:lnTo>
                    <a:pt x="27614" y="147407"/>
                  </a:lnTo>
                  <a:cubicBezTo>
                    <a:pt x="27614" y="152722"/>
                    <a:pt x="27361" y="152963"/>
                    <a:pt x="20276" y="153688"/>
                  </a:cubicBezTo>
                  <a:cubicBezTo>
                    <a:pt x="14202" y="154412"/>
                    <a:pt x="13696" y="154412"/>
                    <a:pt x="6611" y="154412"/>
                  </a:cubicBezTo>
                  <a:lnTo>
                    <a:pt x="285" y="154412"/>
                  </a:lnTo>
                  <a:lnTo>
                    <a:pt x="285" y="165765"/>
                  </a:lnTo>
                  <a:cubicBezTo>
                    <a:pt x="9901" y="165041"/>
                    <a:pt x="24324" y="165041"/>
                    <a:pt x="34193" y="165041"/>
                  </a:cubicBezTo>
                  <a:cubicBezTo>
                    <a:pt x="44822" y="165041"/>
                    <a:pt x="57980" y="165041"/>
                    <a:pt x="68355" y="165765"/>
                  </a:cubicBezTo>
                  <a:lnTo>
                    <a:pt x="68355" y="154412"/>
                  </a:lnTo>
                  <a:lnTo>
                    <a:pt x="62029" y="154412"/>
                  </a:lnTo>
                  <a:cubicBezTo>
                    <a:pt x="57474" y="154412"/>
                    <a:pt x="53172" y="154171"/>
                    <a:pt x="48617" y="153688"/>
                  </a:cubicBezTo>
                  <a:cubicBezTo>
                    <a:pt x="41279" y="152963"/>
                    <a:pt x="41026" y="152722"/>
                    <a:pt x="41026" y="147407"/>
                  </a:cubicBezTo>
                  <a:lnTo>
                    <a:pt x="41026" y="14556"/>
                  </a:lnTo>
                  <a:lnTo>
                    <a:pt x="41279" y="14556"/>
                  </a:lnTo>
                  <a:lnTo>
                    <a:pt x="110109" y="159726"/>
                  </a:lnTo>
                  <a:cubicBezTo>
                    <a:pt x="112386" y="164557"/>
                    <a:pt x="115423" y="165765"/>
                    <a:pt x="118206" y="165765"/>
                  </a:cubicBezTo>
                  <a:cubicBezTo>
                    <a:pt x="123267" y="165765"/>
                    <a:pt x="125292" y="162142"/>
                    <a:pt x="126304" y="159968"/>
                  </a:cubicBezTo>
                  <a:lnTo>
                    <a:pt x="196905" y="11416"/>
                  </a:lnTo>
                  <a:lnTo>
                    <a:pt x="197158" y="11416"/>
                  </a:lnTo>
                  <a:lnTo>
                    <a:pt x="197158" y="154412"/>
                  </a:lnTo>
                  <a:lnTo>
                    <a:pt x="169829" y="154412"/>
                  </a:lnTo>
                  <a:lnTo>
                    <a:pt x="169829" y="165765"/>
                  </a:lnTo>
                  <a:cubicBezTo>
                    <a:pt x="178939" y="165041"/>
                    <a:pt x="202472" y="165041"/>
                    <a:pt x="212847" y="165041"/>
                  </a:cubicBezTo>
                  <a:cubicBezTo>
                    <a:pt x="223222" y="165041"/>
                    <a:pt x="247009" y="165041"/>
                    <a:pt x="256119" y="165765"/>
                  </a:cubicBezTo>
                  <a:lnTo>
                    <a:pt x="256119" y="154412"/>
                  </a:lnTo>
                  <a:lnTo>
                    <a:pt x="228790" y="154412"/>
                  </a:lnTo>
                  <a:lnTo>
                    <a:pt x="228790" y="11416"/>
                  </a:lnTo>
                  <a:lnTo>
                    <a:pt x="256119" y="11416"/>
                  </a:lnTo>
                  <a:lnTo>
                    <a:pt x="256119" y="63"/>
                  </a:lnTo>
                  <a:lnTo>
                    <a:pt x="200195" y="63"/>
                  </a:lnTo>
                  <a:cubicBezTo>
                    <a:pt x="194628" y="63"/>
                    <a:pt x="191844" y="63"/>
                    <a:pt x="189061" y="6101"/>
                  </a:cubicBezTo>
                  <a:lnTo>
                    <a:pt x="128328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338C7D1-180C-9A92-A508-6DB7A491E67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321756" y="5525529"/>
              <a:ext cx="64477" cy="112271"/>
            </a:xfrm>
            <a:custGeom>
              <a:avLst/>
              <a:gdLst>
                <a:gd name="connsiteX0" fmla="*/ 40328 w 64477"/>
                <a:gd name="connsiteY0" fmla="*/ 4794 h 112271"/>
                <a:gd name="connsiteX1" fmla="*/ 35014 w 64477"/>
                <a:gd name="connsiteY1" fmla="*/ 59 h 112271"/>
                <a:gd name="connsiteX2" fmla="*/ 295 w 64477"/>
                <a:gd name="connsiteY2" fmla="*/ 10881 h 112271"/>
                <a:gd name="connsiteX3" fmla="*/ 295 w 64477"/>
                <a:gd name="connsiteY3" fmla="*/ 16968 h 112271"/>
                <a:gd name="connsiteX4" fmla="*/ 25980 w 64477"/>
                <a:gd name="connsiteY4" fmla="*/ 12233 h 112271"/>
                <a:gd name="connsiteX5" fmla="*/ 25980 w 64477"/>
                <a:gd name="connsiteY5" fmla="*/ 98466 h 112271"/>
                <a:gd name="connsiteX6" fmla="*/ 8267 w 64477"/>
                <a:gd name="connsiteY6" fmla="*/ 106244 h 112271"/>
                <a:gd name="connsiteX7" fmla="*/ 1535 w 64477"/>
                <a:gd name="connsiteY7" fmla="*/ 106244 h 112271"/>
                <a:gd name="connsiteX8" fmla="*/ 1535 w 64477"/>
                <a:gd name="connsiteY8" fmla="*/ 112331 h 112271"/>
                <a:gd name="connsiteX9" fmla="*/ 33066 w 64477"/>
                <a:gd name="connsiteY9" fmla="*/ 111655 h 112271"/>
                <a:gd name="connsiteX10" fmla="*/ 64773 w 64477"/>
                <a:gd name="connsiteY10" fmla="*/ 112331 h 112271"/>
                <a:gd name="connsiteX11" fmla="*/ 64773 w 64477"/>
                <a:gd name="connsiteY11" fmla="*/ 106244 h 112271"/>
                <a:gd name="connsiteX12" fmla="*/ 58042 w 64477"/>
                <a:gd name="connsiteY12" fmla="*/ 106244 h 112271"/>
                <a:gd name="connsiteX13" fmla="*/ 40328 w 64477"/>
                <a:gd name="connsiteY13" fmla="*/ 98466 h 112271"/>
                <a:gd name="connsiteX14" fmla="*/ 40328 w 64477"/>
                <a:gd name="connsiteY14" fmla="*/ 4794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2271">
                  <a:moveTo>
                    <a:pt x="40328" y="4794"/>
                  </a:moveTo>
                  <a:cubicBezTo>
                    <a:pt x="40328" y="228"/>
                    <a:pt x="39974" y="59"/>
                    <a:pt x="35014" y="59"/>
                  </a:cubicBezTo>
                  <a:cubicBezTo>
                    <a:pt x="23677" y="10711"/>
                    <a:pt x="7558" y="10881"/>
                    <a:pt x="295" y="10881"/>
                  </a:cubicBezTo>
                  <a:lnTo>
                    <a:pt x="295" y="16968"/>
                  </a:lnTo>
                  <a:cubicBezTo>
                    <a:pt x="4547" y="16968"/>
                    <a:pt x="16238" y="16968"/>
                    <a:pt x="25980" y="12233"/>
                  </a:cubicBezTo>
                  <a:lnTo>
                    <a:pt x="25980" y="98466"/>
                  </a:lnTo>
                  <a:cubicBezTo>
                    <a:pt x="25980" y="104046"/>
                    <a:pt x="25980" y="106244"/>
                    <a:pt x="8267" y="106244"/>
                  </a:cubicBezTo>
                  <a:lnTo>
                    <a:pt x="1535" y="106244"/>
                  </a:lnTo>
                  <a:lnTo>
                    <a:pt x="1535" y="112331"/>
                  </a:lnTo>
                  <a:cubicBezTo>
                    <a:pt x="4724" y="112162"/>
                    <a:pt x="26512" y="111655"/>
                    <a:pt x="33066" y="111655"/>
                  </a:cubicBezTo>
                  <a:cubicBezTo>
                    <a:pt x="38557" y="111655"/>
                    <a:pt x="60876" y="112162"/>
                    <a:pt x="64773" y="112331"/>
                  </a:cubicBezTo>
                  <a:lnTo>
                    <a:pt x="64773" y="106244"/>
                  </a:lnTo>
                  <a:lnTo>
                    <a:pt x="58042" y="106244"/>
                  </a:lnTo>
                  <a:cubicBezTo>
                    <a:pt x="40328" y="106244"/>
                    <a:pt x="40328" y="104046"/>
                    <a:pt x="40328" y="98466"/>
                  </a:cubicBezTo>
                  <a:lnTo>
                    <a:pt x="40328" y="4794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AABE327-35DC-7B00-3CA5-9226BA172B5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437733" y="5699852"/>
              <a:ext cx="29606" cy="72223"/>
            </a:xfrm>
            <a:custGeom>
              <a:avLst/>
              <a:gdLst>
                <a:gd name="connsiteX0" fmla="*/ 29907 w 29606"/>
                <a:gd name="connsiteY0" fmla="*/ 25425 h 72223"/>
                <a:gd name="connsiteX1" fmla="*/ 13712 w 29606"/>
                <a:gd name="connsiteY1" fmla="*/ 63 h 72223"/>
                <a:gd name="connsiteX2" fmla="*/ 300 w 29606"/>
                <a:gd name="connsiteY2" fmla="*/ 12865 h 72223"/>
                <a:gd name="connsiteX3" fmla="*/ 13712 w 29606"/>
                <a:gd name="connsiteY3" fmla="*/ 25667 h 72223"/>
                <a:gd name="connsiteX4" fmla="*/ 22568 w 29606"/>
                <a:gd name="connsiteY4" fmla="*/ 22527 h 72223"/>
                <a:gd name="connsiteX5" fmla="*/ 23834 w 29606"/>
                <a:gd name="connsiteY5" fmla="*/ 21802 h 72223"/>
                <a:gd name="connsiteX6" fmla="*/ 24340 w 29606"/>
                <a:gd name="connsiteY6" fmla="*/ 25425 h 72223"/>
                <a:gd name="connsiteX7" fmla="*/ 7132 w 29606"/>
                <a:gd name="connsiteY7" fmla="*/ 65764 h 72223"/>
                <a:gd name="connsiteX8" fmla="*/ 4349 w 29606"/>
                <a:gd name="connsiteY8" fmla="*/ 69629 h 72223"/>
                <a:gd name="connsiteX9" fmla="*/ 6879 w 29606"/>
                <a:gd name="connsiteY9" fmla="*/ 72286 h 72223"/>
                <a:gd name="connsiteX10" fmla="*/ 2990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907" y="25425"/>
                  </a:moveTo>
                  <a:cubicBezTo>
                    <a:pt x="29907" y="9483"/>
                    <a:pt x="23581" y="63"/>
                    <a:pt x="13712" y="63"/>
                  </a:cubicBezTo>
                  <a:cubicBezTo>
                    <a:pt x="5361" y="63"/>
                    <a:pt x="300" y="6101"/>
                    <a:pt x="300" y="12865"/>
                  </a:cubicBezTo>
                  <a:cubicBezTo>
                    <a:pt x="300" y="19387"/>
                    <a:pt x="5361" y="25667"/>
                    <a:pt x="13712" y="25667"/>
                  </a:cubicBezTo>
                  <a:cubicBezTo>
                    <a:pt x="16748" y="25667"/>
                    <a:pt x="20038" y="24701"/>
                    <a:pt x="22568" y="22527"/>
                  </a:cubicBezTo>
                  <a:cubicBezTo>
                    <a:pt x="23328" y="22044"/>
                    <a:pt x="23581" y="21802"/>
                    <a:pt x="23834" y="21802"/>
                  </a:cubicBezTo>
                  <a:cubicBezTo>
                    <a:pt x="24087" y="21802"/>
                    <a:pt x="24340" y="22044"/>
                    <a:pt x="24340" y="25425"/>
                  </a:cubicBezTo>
                  <a:cubicBezTo>
                    <a:pt x="24340" y="43300"/>
                    <a:pt x="15483" y="57793"/>
                    <a:pt x="7132" y="65764"/>
                  </a:cubicBezTo>
                  <a:cubicBezTo>
                    <a:pt x="4349" y="68421"/>
                    <a:pt x="4349" y="68904"/>
                    <a:pt x="4349" y="69629"/>
                  </a:cubicBezTo>
                  <a:cubicBezTo>
                    <a:pt x="4349" y="71320"/>
                    <a:pt x="5614" y="72286"/>
                    <a:pt x="6879" y="72286"/>
                  </a:cubicBezTo>
                  <a:cubicBezTo>
                    <a:pt x="9663" y="72286"/>
                    <a:pt x="29907" y="53687"/>
                    <a:pt x="29907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85D90D9-E8E2-0A1E-87C6-E9CFB12937C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538812" y="5560479"/>
              <a:ext cx="180678" cy="170291"/>
            </a:xfrm>
            <a:custGeom>
              <a:avLst/>
              <a:gdLst>
                <a:gd name="connsiteX0" fmla="*/ 84823 w 180678"/>
                <a:gd name="connsiteY0" fmla="*/ 16730 h 170291"/>
                <a:gd name="connsiteX1" fmla="*/ 91909 w 180678"/>
                <a:gd name="connsiteY1" fmla="*/ 7792 h 170291"/>
                <a:gd name="connsiteX2" fmla="*/ 107345 w 180678"/>
                <a:gd name="connsiteY2" fmla="*/ 7551 h 170291"/>
                <a:gd name="connsiteX3" fmla="*/ 153400 w 180678"/>
                <a:gd name="connsiteY3" fmla="*/ 31464 h 170291"/>
                <a:gd name="connsiteX4" fmla="*/ 139482 w 180678"/>
                <a:gd name="connsiteY4" fmla="*/ 65764 h 170291"/>
                <a:gd name="connsiteX5" fmla="*/ 96717 w 180678"/>
                <a:gd name="connsiteY5" fmla="*/ 79774 h 170291"/>
                <a:gd name="connsiteX6" fmla="*/ 68375 w 180678"/>
                <a:gd name="connsiteY6" fmla="*/ 79774 h 170291"/>
                <a:gd name="connsiteX7" fmla="*/ 84823 w 180678"/>
                <a:gd name="connsiteY7" fmla="*/ 16730 h 170291"/>
                <a:gd name="connsiteX8" fmla="*/ 121263 w 180678"/>
                <a:gd name="connsiteY8" fmla="*/ 82914 h 170291"/>
                <a:gd name="connsiteX9" fmla="*/ 176934 w 180678"/>
                <a:gd name="connsiteY9" fmla="*/ 36295 h 170291"/>
                <a:gd name="connsiteX10" fmla="*/ 121010 w 180678"/>
                <a:gd name="connsiteY10" fmla="*/ 63 h 170291"/>
                <a:gd name="connsiteX11" fmla="*/ 48890 w 180678"/>
                <a:gd name="connsiteY11" fmla="*/ 63 h 170291"/>
                <a:gd name="connsiteX12" fmla="*/ 41552 w 180678"/>
                <a:gd name="connsiteY12" fmla="*/ 4894 h 170291"/>
                <a:gd name="connsiteX13" fmla="*/ 48637 w 180678"/>
                <a:gd name="connsiteY13" fmla="*/ 7551 h 170291"/>
                <a:gd name="connsiteX14" fmla="*/ 58253 w 180678"/>
                <a:gd name="connsiteY14" fmla="*/ 8034 h 170291"/>
                <a:gd name="connsiteX15" fmla="*/ 65085 w 180678"/>
                <a:gd name="connsiteY15" fmla="*/ 11899 h 170291"/>
                <a:gd name="connsiteX16" fmla="*/ 64073 w 180678"/>
                <a:gd name="connsiteY16" fmla="*/ 16488 h 170291"/>
                <a:gd name="connsiteX17" fmla="*/ 30164 w 180678"/>
                <a:gd name="connsiteY17" fmla="*/ 146200 h 170291"/>
                <a:gd name="connsiteX18" fmla="*/ 7137 w 180678"/>
                <a:gd name="connsiteY18" fmla="*/ 157553 h 170291"/>
                <a:gd name="connsiteX19" fmla="*/ 304 w 180678"/>
                <a:gd name="connsiteY19" fmla="*/ 162384 h 170291"/>
                <a:gd name="connsiteX20" fmla="*/ 3847 w 180678"/>
                <a:gd name="connsiteY20" fmla="*/ 165041 h 170291"/>
                <a:gd name="connsiteX21" fmla="*/ 35732 w 180678"/>
                <a:gd name="connsiteY21" fmla="*/ 164316 h 170291"/>
                <a:gd name="connsiteX22" fmla="*/ 67869 w 180678"/>
                <a:gd name="connsiteY22" fmla="*/ 165041 h 170291"/>
                <a:gd name="connsiteX23" fmla="*/ 72930 w 180678"/>
                <a:gd name="connsiteY23" fmla="*/ 160210 h 170291"/>
                <a:gd name="connsiteX24" fmla="*/ 65845 w 180678"/>
                <a:gd name="connsiteY24" fmla="*/ 157553 h 170291"/>
                <a:gd name="connsiteX25" fmla="*/ 49396 w 180678"/>
                <a:gd name="connsiteY25" fmla="*/ 153205 h 170291"/>
                <a:gd name="connsiteX26" fmla="*/ 50155 w 180678"/>
                <a:gd name="connsiteY26" fmla="*/ 149098 h 170291"/>
                <a:gd name="connsiteX27" fmla="*/ 66857 w 180678"/>
                <a:gd name="connsiteY27" fmla="*/ 85088 h 170291"/>
                <a:gd name="connsiteX28" fmla="*/ 96970 w 180678"/>
                <a:gd name="connsiteY28" fmla="*/ 85088 h 170291"/>
                <a:gd name="connsiteX29" fmla="*/ 124552 w 180678"/>
                <a:gd name="connsiteY29" fmla="*/ 107069 h 170291"/>
                <a:gd name="connsiteX30" fmla="*/ 121010 w 180678"/>
                <a:gd name="connsiteY30" fmla="*/ 123736 h 170291"/>
                <a:gd name="connsiteX31" fmla="*/ 116961 w 180678"/>
                <a:gd name="connsiteY31" fmla="*/ 144267 h 170291"/>
                <a:gd name="connsiteX32" fmla="*/ 150617 w 180678"/>
                <a:gd name="connsiteY32" fmla="*/ 170355 h 170291"/>
                <a:gd name="connsiteX33" fmla="*/ 180983 w 180678"/>
                <a:gd name="connsiteY33" fmla="*/ 142577 h 170291"/>
                <a:gd name="connsiteX34" fmla="*/ 177946 w 180678"/>
                <a:gd name="connsiteY34" fmla="*/ 139678 h 170291"/>
                <a:gd name="connsiteX35" fmla="*/ 174656 w 180678"/>
                <a:gd name="connsiteY35" fmla="*/ 143060 h 170291"/>
                <a:gd name="connsiteX36" fmla="*/ 151629 w 180678"/>
                <a:gd name="connsiteY36" fmla="*/ 165041 h 170291"/>
                <a:gd name="connsiteX37" fmla="*/ 141507 w 180678"/>
                <a:gd name="connsiteY37" fmla="*/ 150306 h 170291"/>
                <a:gd name="connsiteX38" fmla="*/ 144037 w 180678"/>
                <a:gd name="connsiteY38" fmla="*/ 122770 h 170291"/>
                <a:gd name="connsiteX39" fmla="*/ 145050 w 180678"/>
                <a:gd name="connsiteY39" fmla="*/ 111417 h 170291"/>
                <a:gd name="connsiteX40" fmla="*/ 121263 w 180678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0291">
                  <a:moveTo>
                    <a:pt x="84823" y="16730"/>
                  </a:moveTo>
                  <a:cubicBezTo>
                    <a:pt x="86342" y="10932"/>
                    <a:pt x="87101" y="8517"/>
                    <a:pt x="91909" y="7792"/>
                  </a:cubicBezTo>
                  <a:cubicBezTo>
                    <a:pt x="94186" y="7551"/>
                    <a:pt x="102284" y="7551"/>
                    <a:pt x="107345" y="7551"/>
                  </a:cubicBezTo>
                  <a:cubicBezTo>
                    <a:pt x="125312" y="7551"/>
                    <a:pt x="153400" y="7551"/>
                    <a:pt x="153400" y="31464"/>
                  </a:cubicBezTo>
                  <a:cubicBezTo>
                    <a:pt x="153400" y="39677"/>
                    <a:pt x="149351" y="56344"/>
                    <a:pt x="139482" y="65764"/>
                  </a:cubicBezTo>
                  <a:cubicBezTo>
                    <a:pt x="132903" y="72044"/>
                    <a:pt x="119491" y="79774"/>
                    <a:pt x="96717" y="79774"/>
                  </a:cubicBezTo>
                  <a:lnTo>
                    <a:pt x="68375" y="79774"/>
                  </a:lnTo>
                  <a:lnTo>
                    <a:pt x="84823" y="16730"/>
                  </a:lnTo>
                  <a:close/>
                  <a:moveTo>
                    <a:pt x="121263" y="82914"/>
                  </a:moveTo>
                  <a:cubicBezTo>
                    <a:pt x="146821" y="77600"/>
                    <a:pt x="176934" y="60691"/>
                    <a:pt x="176934" y="36295"/>
                  </a:cubicBezTo>
                  <a:cubicBezTo>
                    <a:pt x="176934" y="15522"/>
                    <a:pt x="154159" y="63"/>
                    <a:pt x="121010" y="63"/>
                  </a:cubicBezTo>
                  <a:lnTo>
                    <a:pt x="48890" y="63"/>
                  </a:lnTo>
                  <a:cubicBezTo>
                    <a:pt x="43829" y="63"/>
                    <a:pt x="41552" y="63"/>
                    <a:pt x="41552" y="4894"/>
                  </a:cubicBezTo>
                  <a:cubicBezTo>
                    <a:pt x="41552" y="7551"/>
                    <a:pt x="43829" y="7551"/>
                    <a:pt x="48637" y="7551"/>
                  </a:cubicBezTo>
                  <a:cubicBezTo>
                    <a:pt x="49143" y="7551"/>
                    <a:pt x="53951" y="7551"/>
                    <a:pt x="58253" y="8034"/>
                  </a:cubicBezTo>
                  <a:cubicBezTo>
                    <a:pt x="62808" y="8517"/>
                    <a:pt x="65085" y="8759"/>
                    <a:pt x="65085" y="11899"/>
                  </a:cubicBezTo>
                  <a:cubicBezTo>
                    <a:pt x="65085" y="12865"/>
                    <a:pt x="64832" y="13589"/>
                    <a:pt x="64073" y="16488"/>
                  </a:cubicBezTo>
                  <a:lnTo>
                    <a:pt x="30164" y="146200"/>
                  </a:lnTo>
                  <a:cubicBezTo>
                    <a:pt x="27634" y="155620"/>
                    <a:pt x="27128" y="157553"/>
                    <a:pt x="7137" y="157553"/>
                  </a:cubicBezTo>
                  <a:cubicBezTo>
                    <a:pt x="2582" y="157553"/>
                    <a:pt x="304" y="157553"/>
                    <a:pt x="304" y="162384"/>
                  </a:cubicBezTo>
                  <a:cubicBezTo>
                    <a:pt x="304" y="165041"/>
                    <a:pt x="3341" y="165041"/>
                    <a:pt x="3847" y="165041"/>
                  </a:cubicBezTo>
                  <a:cubicBezTo>
                    <a:pt x="10933" y="165041"/>
                    <a:pt x="28646" y="164316"/>
                    <a:pt x="35732" y="164316"/>
                  </a:cubicBezTo>
                  <a:cubicBezTo>
                    <a:pt x="42817" y="164316"/>
                    <a:pt x="60784" y="165041"/>
                    <a:pt x="67869" y="165041"/>
                  </a:cubicBezTo>
                  <a:cubicBezTo>
                    <a:pt x="69893" y="165041"/>
                    <a:pt x="72930" y="165041"/>
                    <a:pt x="72930" y="160210"/>
                  </a:cubicBezTo>
                  <a:cubicBezTo>
                    <a:pt x="72930" y="157553"/>
                    <a:pt x="70653" y="157553"/>
                    <a:pt x="65845" y="157553"/>
                  </a:cubicBezTo>
                  <a:cubicBezTo>
                    <a:pt x="56482" y="157553"/>
                    <a:pt x="49396" y="157553"/>
                    <a:pt x="49396" y="153205"/>
                  </a:cubicBezTo>
                  <a:cubicBezTo>
                    <a:pt x="49396" y="151755"/>
                    <a:pt x="49902" y="150548"/>
                    <a:pt x="50155" y="149098"/>
                  </a:cubicBezTo>
                  <a:lnTo>
                    <a:pt x="66857" y="85088"/>
                  </a:lnTo>
                  <a:lnTo>
                    <a:pt x="96970" y="85088"/>
                  </a:lnTo>
                  <a:cubicBezTo>
                    <a:pt x="119997" y="85088"/>
                    <a:pt x="124552" y="98615"/>
                    <a:pt x="124552" y="107069"/>
                  </a:cubicBezTo>
                  <a:cubicBezTo>
                    <a:pt x="124552" y="110692"/>
                    <a:pt x="122528" y="118180"/>
                    <a:pt x="121010" y="123736"/>
                  </a:cubicBezTo>
                  <a:cubicBezTo>
                    <a:pt x="119238" y="130499"/>
                    <a:pt x="116961" y="139436"/>
                    <a:pt x="116961" y="144267"/>
                  </a:cubicBezTo>
                  <a:cubicBezTo>
                    <a:pt x="116961" y="170355"/>
                    <a:pt x="147327" y="170355"/>
                    <a:pt x="150617" y="170355"/>
                  </a:cubicBezTo>
                  <a:cubicBezTo>
                    <a:pt x="172126" y="170355"/>
                    <a:pt x="180983" y="145958"/>
                    <a:pt x="180983" y="142577"/>
                  </a:cubicBezTo>
                  <a:cubicBezTo>
                    <a:pt x="180983" y="139678"/>
                    <a:pt x="178199" y="139678"/>
                    <a:pt x="177946" y="139678"/>
                  </a:cubicBezTo>
                  <a:cubicBezTo>
                    <a:pt x="175669" y="139678"/>
                    <a:pt x="175163" y="141369"/>
                    <a:pt x="174656" y="143060"/>
                  </a:cubicBezTo>
                  <a:cubicBezTo>
                    <a:pt x="168330" y="160934"/>
                    <a:pt x="157449" y="165041"/>
                    <a:pt x="151629" y="165041"/>
                  </a:cubicBezTo>
                  <a:cubicBezTo>
                    <a:pt x="143278" y="165041"/>
                    <a:pt x="141507" y="159726"/>
                    <a:pt x="141507" y="150306"/>
                  </a:cubicBezTo>
                  <a:cubicBezTo>
                    <a:pt x="141507" y="142818"/>
                    <a:pt x="143025" y="130499"/>
                    <a:pt x="144037" y="122770"/>
                  </a:cubicBezTo>
                  <a:cubicBezTo>
                    <a:pt x="144543" y="119388"/>
                    <a:pt x="145050" y="114798"/>
                    <a:pt x="145050" y="111417"/>
                  </a:cubicBezTo>
                  <a:cubicBezTo>
                    <a:pt x="145050" y="92817"/>
                    <a:pt x="128095" y="85329"/>
                    <a:pt x="121263" y="82914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9C049D-85A0-F28C-3AED-1CAA6A6CEEF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747583" y="5544295"/>
              <a:ext cx="58707" cy="241548"/>
            </a:xfrm>
            <a:custGeom>
              <a:avLst/>
              <a:gdLst>
                <a:gd name="connsiteX0" fmla="*/ 59020 w 58707"/>
                <a:gd name="connsiteY0" fmla="*/ 239196 h 241548"/>
                <a:gd name="connsiteX1" fmla="*/ 54718 w 58707"/>
                <a:gd name="connsiteY1" fmla="*/ 233882 h 241548"/>
                <a:gd name="connsiteX2" fmla="*/ 14989 w 58707"/>
                <a:gd name="connsiteY2" fmla="*/ 120837 h 241548"/>
                <a:gd name="connsiteX3" fmla="*/ 55730 w 58707"/>
                <a:gd name="connsiteY3" fmla="*/ 6585 h 241548"/>
                <a:gd name="connsiteX4" fmla="*/ 59020 w 58707"/>
                <a:gd name="connsiteY4" fmla="*/ 2478 h 241548"/>
                <a:gd name="connsiteX5" fmla="*/ 56489 w 58707"/>
                <a:gd name="connsiteY5" fmla="*/ 63 h 241548"/>
                <a:gd name="connsiteX6" fmla="*/ 16254 w 58707"/>
                <a:gd name="connsiteY6" fmla="*/ 47165 h 241548"/>
                <a:gd name="connsiteX7" fmla="*/ 312 w 58707"/>
                <a:gd name="connsiteY7" fmla="*/ 120837 h 241548"/>
                <a:gd name="connsiteX8" fmla="*/ 17013 w 58707"/>
                <a:gd name="connsiteY8" fmla="*/ 196200 h 241548"/>
                <a:gd name="connsiteX9" fmla="*/ 56489 w 58707"/>
                <a:gd name="connsiteY9" fmla="*/ 241612 h 241548"/>
                <a:gd name="connsiteX10" fmla="*/ 59020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9020" y="239196"/>
                  </a:moveTo>
                  <a:cubicBezTo>
                    <a:pt x="59020" y="238471"/>
                    <a:pt x="59020" y="237988"/>
                    <a:pt x="54718" y="233882"/>
                  </a:cubicBezTo>
                  <a:cubicBezTo>
                    <a:pt x="23087" y="203447"/>
                    <a:pt x="14989" y="157794"/>
                    <a:pt x="14989" y="120837"/>
                  </a:cubicBezTo>
                  <a:cubicBezTo>
                    <a:pt x="14989" y="78808"/>
                    <a:pt x="24605" y="36778"/>
                    <a:pt x="55730" y="6585"/>
                  </a:cubicBezTo>
                  <a:cubicBezTo>
                    <a:pt x="59020" y="3686"/>
                    <a:pt x="59020" y="3203"/>
                    <a:pt x="59020" y="2478"/>
                  </a:cubicBezTo>
                  <a:cubicBezTo>
                    <a:pt x="59020" y="787"/>
                    <a:pt x="58008" y="63"/>
                    <a:pt x="56489" y="63"/>
                  </a:cubicBezTo>
                  <a:cubicBezTo>
                    <a:pt x="53959" y="63"/>
                    <a:pt x="31184" y="16488"/>
                    <a:pt x="16254" y="47165"/>
                  </a:cubicBezTo>
                  <a:cubicBezTo>
                    <a:pt x="3349" y="73735"/>
                    <a:pt x="312" y="100547"/>
                    <a:pt x="312" y="120837"/>
                  </a:cubicBezTo>
                  <a:cubicBezTo>
                    <a:pt x="312" y="139678"/>
                    <a:pt x="3096" y="168905"/>
                    <a:pt x="17013" y="196200"/>
                  </a:cubicBezTo>
                  <a:cubicBezTo>
                    <a:pt x="32196" y="225911"/>
                    <a:pt x="53959" y="241612"/>
                    <a:pt x="56489" y="241612"/>
                  </a:cubicBezTo>
                  <a:cubicBezTo>
                    <a:pt x="58008" y="241612"/>
                    <a:pt x="59020" y="240887"/>
                    <a:pt x="59020" y="239196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D2268E4-9328-F613-369B-27ADBD96691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832327" y="5616760"/>
              <a:ext cx="144239" cy="108696"/>
            </a:xfrm>
            <a:custGeom>
              <a:avLst/>
              <a:gdLst>
                <a:gd name="connsiteX0" fmla="*/ 17776 w 144239"/>
                <a:gd name="connsiteY0" fmla="*/ 22768 h 108696"/>
                <a:gd name="connsiteX1" fmla="*/ 17776 w 144239"/>
                <a:gd name="connsiteY1" fmla="*/ 97407 h 108696"/>
                <a:gd name="connsiteX2" fmla="*/ 316 w 144239"/>
                <a:gd name="connsiteY2" fmla="*/ 97407 h 108696"/>
                <a:gd name="connsiteX3" fmla="*/ 316 w 144239"/>
                <a:gd name="connsiteY3" fmla="*/ 108760 h 108696"/>
                <a:gd name="connsiteX4" fmla="*/ 32200 w 144239"/>
                <a:gd name="connsiteY4" fmla="*/ 108035 h 108696"/>
                <a:gd name="connsiteX5" fmla="*/ 64085 w 144239"/>
                <a:gd name="connsiteY5" fmla="*/ 108760 h 108696"/>
                <a:gd name="connsiteX6" fmla="*/ 64085 w 144239"/>
                <a:gd name="connsiteY6" fmla="*/ 97407 h 108696"/>
                <a:gd name="connsiteX7" fmla="*/ 46624 w 144239"/>
                <a:gd name="connsiteY7" fmla="*/ 97407 h 108696"/>
                <a:gd name="connsiteX8" fmla="*/ 46624 w 144239"/>
                <a:gd name="connsiteY8" fmla="*/ 46923 h 108696"/>
                <a:gd name="connsiteX9" fmla="*/ 84329 w 144239"/>
                <a:gd name="connsiteY9" fmla="*/ 8759 h 108696"/>
                <a:gd name="connsiteX10" fmla="*/ 98247 w 144239"/>
                <a:gd name="connsiteY10" fmla="*/ 32189 h 108696"/>
                <a:gd name="connsiteX11" fmla="*/ 98247 w 144239"/>
                <a:gd name="connsiteY11" fmla="*/ 97407 h 108696"/>
                <a:gd name="connsiteX12" fmla="*/ 80786 w 144239"/>
                <a:gd name="connsiteY12" fmla="*/ 97407 h 108696"/>
                <a:gd name="connsiteX13" fmla="*/ 80786 w 144239"/>
                <a:gd name="connsiteY13" fmla="*/ 108760 h 108696"/>
                <a:gd name="connsiteX14" fmla="*/ 112671 w 144239"/>
                <a:gd name="connsiteY14" fmla="*/ 108035 h 108696"/>
                <a:gd name="connsiteX15" fmla="*/ 144555 w 144239"/>
                <a:gd name="connsiteY15" fmla="*/ 108760 h 108696"/>
                <a:gd name="connsiteX16" fmla="*/ 144555 w 144239"/>
                <a:gd name="connsiteY16" fmla="*/ 97407 h 108696"/>
                <a:gd name="connsiteX17" fmla="*/ 127094 w 144239"/>
                <a:gd name="connsiteY17" fmla="*/ 97407 h 108696"/>
                <a:gd name="connsiteX18" fmla="*/ 127094 w 144239"/>
                <a:gd name="connsiteY18" fmla="*/ 34846 h 108696"/>
                <a:gd name="connsiteX19" fmla="*/ 88125 w 144239"/>
                <a:gd name="connsiteY19" fmla="*/ 63 h 108696"/>
                <a:gd name="connsiteX20" fmla="*/ 43841 w 144239"/>
                <a:gd name="connsiteY20" fmla="*/ 26150 h 108696"/>
                <a:gd name="connsiteX21" fmla="*/ 43841 w 144239"/>
                <a:gd name="connsiteY21" fmla="*/ 63 h 108696"/>
                <a:gd name="connsiteX22" fmla="*/ 316 w 144239"/>
                <a:gd name="connsiteY22" fmla="*/ 1995 h 108696"/>
                <a:gd name="connsiteX23" fmla="*/ 316 w 144239"/>
                <a:gd name="connsiteY23" fmla="*/ 13348 h 108696"/>
                <a:gd name="connsiteX24" fmla="*/ 17776 w 144239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08696">
                  <a:moveTo>
                    <a:pt x="17776" y="22768"/>
                  </a:moveTo>
                  <a:lnTo>
                    <a:pt x="17776" y="97407"/>
                  </a:lnTo>
                  <a:lnTo>
                    <a:pt x="316" y="97407"/>
                  </a:lnTo>
                  <a:lnTo>
                    <a:pt x="316" y="108760"/>
                  </a:lnTo>
                  <a:cubicBezTo>
                    <a:pt x="7401" y="108518"/>
                    <a:pt x="22584" y="108035"/>
                    <a:pt x="32200" y="108035"/>
                  </a:cubicBezTo>
                  <a:cubicBezTo>
                    <a:pt x="42069" y="108035"/>
                    <a:pt x="56999" y="108518"/>
                    <a:pt x="64085" y="108760"/>
                  </a:cubicBezTo>
                  <a:lnTo>
                    <a:pt x="64085" y="97407"/>
                  </a:lnTo>
                  <a:lnTo>
                    <a:pt x="46624" y="97407"/>
                  </a:lnTo>
                  <a:lnTo>
                    <a:pt x="46624" y="46923"/>
                  </a:lnTo>
                  <a:cubicBezTo>
                    <a:pt x="46624" y="20594"/>
                    <a:pt x="68387" y="8759"/>
                    <a:pt x="84329" y="8759"/>
                  </a:cubicBezTo>
                  <a:cubicBezTo>
                    <a:pt x="92933" y="8759"/>
                    <a:pt x="98247" y="13831"/>
                    <a:pt x="98247" y="32189"/>
                  </a:cubicBezTo>
                  <a:lnTo>
                    <a:pt x="98247" y="97407"/>
                  </a:lnTo>
                  <a:lnTo>
                    <a:pt x="80786" y="97407"/>
                  </a:lnTo>
                  <a:lnTo>
                    <a:pt x="80786" y="108760"/>
                  </a:lnTo>
                  <a:cubicBezTo>
                    <a:pt x="87872" y="108518"/>
                    <a:pt x="103055" y="108035"/>
                    <a:pt x="112671" y="108035"/>
                  </a:cubicBezTo>
                  <a:cubicBezTo>
                    <a:pt x="122540" y="108035"/>
                    <a:pt x="137470" y="108518"/>
                    <a:pt x="144555" y="108760"/>
                  </a:cubicBezTo>
                  <a:lnTo>
                    <a:pt x="144555" y="97407"/>
                  </a:lnTo>
                  <a:lnTo>
                    <a:pt x="127094" y="97407"/>
                  </a:lnTo>
                  <a:lnTo>
                    <a:pt x="127094" y="34846"/>
                  </a:lnTo>
                  <a:cubicBezTo>
                    <a:pt x="127094" y="9483"/>
                    <a:pt x="113430" y="63"/>
                    <a:pt x="88125" y="63"/>
                  </a:cubicBezTo>
                  <a:cubicBezTo>
                    <a:pt x="63832" y="63"/>
                    <a:pt x="50420" y="13831"/>
                    <a:pt x="43841" y="26150"/>
                  </a:cubicBezTo>
                  <a:lnTo>
                    <a:pt x="43841" y="63"/>
                  </a:lnTo>
                  <a:lnTo>
                    <a:pt x="316" y="1995"/>
                  </a:lnTo>
                  <a:lnTo>
                    <a:pt x="316" y="13348"/>
                  </a:lnTo>
                  <a:cubicBezTo>
                    <a:pt x="16005" y="13348"/>
                    <a:pt x="17776" y="13348"/>
                    <a:pt x="17776" y="22768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D8C0445-E164-CE8C-F9CA-4486F465105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004373" y="5699852"/>
              <a:ext cx="29606" cy="72223"/>
            </a:xfrm>
            <a:custGeom>
              <a:avLst/>
              <a:gdLst>
                <a:gd name="connsiteX0" fmla="*/ 29929 w 29606"/>
                <a:gd name="connsiteY0" fmla="*/ 25425 h 72223"/>
                <a:gd name="connsiteX1" fmla="*/ 13734 w 29606"/>
                <a:gd name="connsiteY1" fmla="*/ 63 h 72223"/>
                <a:gd name="connsiteX2" fmla="*/ 322 w 29606"/>
                <a:gd name="connsiteY2" fmla="*/ 12865 h 72223"/>
                <a:gd name="connsiteX3" fmla="*/ 13734 w 29606"/>
                <a:gd name="connsiteY3" fmla="*/ 25667 h 72223"/>
                <a:gd name="connsiteX4" fmla="*/ 22591 w 29606"/>
                <a:gd name="connsiteY4" fmla="*/ 22527 h 72223"/>
                <a:gd name="connsiteX5" fmla="*/ 23856 w 29606"/>
                <a:gd name="connsiteY5" fmla="*/ 21802 h 72223"/>
                <a:gd name="connsiteX6" fmla="*/ 24362 w 29606"/>
                <a:gd name="connsiteY6" fmla="*/ 25425 h 72223"/>
                <a:gd name="connsiteX7" fmla="*/ 7155 w 29606"/>
                <a:gd name="connsiteY7" fmla="*/ 65764 h 72223"/>
                <a:gd name="connsiteX8" fmla="*/ 4371 w 29606"/>
                <a:gd name="connsiteY8" fmla="*/ 69629 h 72223"/>
                <a:gd name="connsiteX9" fmla="*/ 6902 w 29606"/>
                <a:gd name="connsiteY9" fmla="*/ 72286 h 72223"/>
                <a:gd name="connsiteX10" fmla="*/ 29929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929" y="25425"/>
                  </a:moveTo>
                  <a:cubicBezTo>
                    <a:pt x="29929" y="9483"/>
                    <a:pt x="23603" y="63"/>
                    <a:pt x="13734" y="63"/>
                  </a:cubicBezTo>
                  <a:cubicBezTo>
                    <a:pt x="5383" y="63"/>
                    <a:pt x="322" y="6101"/>
                    <a:pt x="322" y="12865"/>
                  </a:cubicBezTo>
                  <a:cubicBezTo>
                    <a:pt x="322" y="19387"/>
                    <a:pt x="5383" y="25667"/>
                    <a:pt x="13734" y="25667"/>
                  </a:cubicBezTo>
                  <a:cubicBezTo>
                    <a:pt x="16771" y="25667"/>
                    <a:pt x="20060" y="24701"/>
                    <a:pt x="22591" y="22527"/>
                  </a:cubicBezTo>
                  <a:cubicBezTo>
                    <a:pt x="23350" y="22044"/>
                    <a:pt x="23603" y="21802"/>
                    <a:pt x="23856" y="21802"/>
                  </a:cubicBezTo>
                  <a:cubicBezTo>
                    <a:pt x="24109" y="21802"/>
                    <a:pt x="24362" y="22044"/>
                    <a:pt x="24362" y="25425"/>
                  </a:cubicBezTo>
                  <a:cubicBezTo>
                    <a:pt x="24362" y="43300"/>
                    <a:pt x="15505" y="57793"/>
                    <a:pt x="7155" y="65764"/>
                  </a:cubicBezTo>
                  <a:cubicBezTo>
                    <a:pt x="4371" y="68421"/>
                    <a:pt x="4371" y="68904"/>
                    <a:pt x="4371" y="69629"/>
                  </a:cubicBezTo>
                  <a:cubicBezTo>
                    <a:pt x="4371" y="71320"/>
                    <a:pt x="5636" y="72286"/>
                    <a:pt x="6902" y="72286"/>
                  </a:cubicBezTo>
                  <a:cubicBezTo>
                    <a:pt x="9685" y="72286"/>
                    <a:pt x="29929" y="53687"/>
                    <a:pt x="29929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AD067F2-0AA3-1D8E-9D56-6B3DDB4F8C3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105705" y="5555165"/>
              <a:ext cx="104510" cy="172948"/>
            </a:xfrm>
            <a:custGeom>
              <a:avLst/>
              <a:gdLst>
                <a:gd name="connsiteX0" fmla="*/ 104837 w 104510"/>
                <a:gd name="connsiteY0" fmla="*/ 49580 h 172948"/>
                <a:gd name="connsiteX1" fmla="*/ 74471 w 104510"/>
                <a:gd name="connsiteY1" fmla="*/ 63 h 172948"/>
                <a:gd name="connsiteX2" fmla="*/ 327 w 104510"/>
                <a:gd name="connsiteY2" fmla="*/ 123494 h 172948"/>
                <a:gd name="connsiteX3" fmla="*/ 30693 w 104510"/>
                <a:gd name="connsiteY3" fmla="*/ 173012 h 172948"/>
                <a:gd name="connsiteX4" fmla="*/ 104837 w 104510"/>
                <a:gd name="connsiteY4" fmla="*/ 49580 h 172948"/>
                <a:gd name="connsiteX5" fmla="*/ 27150 w 104510"/>
                <a:gd name="connsiteY5" fmla="*/ 82672 h 172948"/>
                <a:gd name="connsiteX6" fmla="*/ 46635 w 104510"/>
                <a:gd name="connsiteY6" fmla="*/ 30739 h 172948"/>
                <a:gd name="connsiteX7" fmla="*/ 74218 w 104510"/>
                <a:gd name="connsiteY7" fmla="*/ 5377 h 172948"/>
                <a:gd name="connsiteX8" fmla="*/ 88135 w 104510"/>
                <a:gd name="connsiteY8" fmla="*/ 34604 h 172948"/>
                <a:gd name="connsiteX9" fmla="*/ 80038 w 104510"/>
                <a:gd name="connsiteY9" fmla="*/ 82672 h 172948"/>
                <a:gd name="connsiteX10" fmla="*/ 27150 w 104510"/>
                <a:gd name="connsiteY10" fmla="*/ 82672 h 172948"/>
                <a:gd name="connsiteX11" fmla="*/ 77760 w 104510"/>
                <a:gd name="connsiteY11" fmla="*/ 90402 h 172948"/>
                <a:gd name="connsiteX12" fmla="*/ 60047 w 104510"/>
                <a:gd name="connsiteY12" fmla="*/ 139436 h 172948"/>
                <a:gd name="connsiteX13" fmla="*/ 30693 w 104510"/>
                <a:gd name="connsiteY13" fmla="*/ 167698 h 172948"/>
                <a:gd name="connsiteX14" fmla="*/ 17028 w 104510"/>
                <a:gd name="connsiteY14" fmla="*/ 138229 h 172948"/>
                <a:gd name="connsiteX15" fmla="*/ 25126 w 104510"/>
                <a:gd name="connsiteY15" fmla="*/ 90402 h 172948"/>
                <a:gd name="connsiteX16" fmla="*/ 77760 w 104510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2948">
                  <a:moveTo>
                    <a:pt x="104837" y="49580"/>
                  </a:moveTo>
                  <a:cubicBezTo>
                    <a:pt x="104837" y="33638"/>
                    <a:pt x="100282" y="63"/>
                    <a:pt x="74471" y="63"/>
                  </a:cubicBezTo>
                  <a:cubicBezTo>
                    <a:pt x="39297" y="63"/>
                    <a:pt x="327" y="68179"/>
                    <a:pt x="327" y="123494"/>
                  </a:cubicBezTo>
                  <a:cubicBezTo>
                    <a:pt x="327" y="146200"/>
                    <a:pt x="7665" y="173012"/>
                    <a:pt x="30693" y="173012"/>
                  </a:cubicBezTo>
                  <a:cubicBezTo>
                    <a:pt x="66373" y="173012"/>
                    <a:pt x="104837" y="103687"/>
                    <a:pt x="104837" y="49580"/>
                  </a:cubicBezTo>
                  <a:close/>
                  <a:moveTo>
                    <a:pt x="27150" y="82672"/>
                  </a:moveTo>
                  <a:cubicBezTo>
                    <a:pt x="31452" y="67213"/>
                    <a:pt x="36513" y="47889"/>
                    <a:pt x="46635" y="30739"/>
                  </a:cubicBezTo>
                  <a:cubicBezTo>
                    <a:pt x="53467" y="18904"/>
                    <a:pt x="62830" y="5377"/>
                    <a:pt x="74218" y="5377"/>
                  </a:cubicBezTo>
                  <a:cubicBezTo>
                    <a:pt x="86617" y="5377"/>
                    <a:pt x="88135" y="20836"/>
                    <a:pt x="88135" y="34604"/>
                  </a:cubicBezTo>
                  <a:cubicBezTo>
                    <a:pt x="88135" y="46440"/>
                    <a:pt x="86111" y="58759"/>
                    <a:pt x="80038" y="82672"/>
                  </a:cubicBezTo>
                  <a:lnTo>
                    <a:pt x="27150" y="82672"/>
                  </a:lnTo>
                  <a:close/>
                  <a:moveTo>
                    <a:pt x="77760" y="90402"/>
                  </a:moveTo>
                  <a:cubicBezTo>
                    <a:pt x="74977" y="101513"/>
                    <a:pt x="69663" y="122045"/>
                    <a:pt x="60047" y="139436"/>
                  </a:cubicBezTo>
                  <a:cubicBezTo>
                    <a:pt x="51190" y="155862"/>
                    <a:pt x="41574" y="167698"/>
                    <a:pt x="30693" y="167698"/>
                  </a:cubicBezTo>
                  <a:cubicBezTo>
                    <a:pt x="22342" y="167698"/>
                    <a:pt x="17028" y="160693"/>
                    <a:pt x="17028" y="138229"/>
                  </a:cubicBezTo>
                  <a:cubicBezTo>
                    <a:pt x="17028" y="128084"/>
                    <a:pt x="18546" y="114074"/>
                    <a:pt x="25126" y="90402"/>
                  </a:cubicBezTo>
                  <a:lnTo>
                    <a:pt x="77760" y="90402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CB3E162-4F3F-C5BF-FA71-9FDBD4828B3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235323" y="5544295"/>
              <a:ext cx="58707" cy="241548"/>
            </a:xfrm>
            <a:custGeom>
              <a:avLst/>
              <a:gdLst>
                <a:gd name="connsiteX0" fmla="*/ 59039 w 58707"/>
                <a:gd name="connsiteY0" fmla="*/ 120837 h 241548"/>
                <a:gd name="connsiteX1" fmla="*/ 42338 w 58707"/>
                <a:gd name="connsiteY1" fmla="*/ 45474 h 241548"/>
                <a:gd name="connsiteX2" fmla="*/ 2862 w 58707"/>
                <a:gd name="connsiteY2" fmla="*/ 63 h 241548"/>
                <a:gd name="connsiteX3" fmla="*/ 332 w 58707"/>
                <a:gd name="connsiteY3" fmla="*/ 2478 h 241548"/>
                <a:gd name="connsiteX4" fmla="*/ 5140 w 58707"/>
                <a:gd name="connsiteY4" fmla="*/ 8034 h 241548"/>
                <a:gd name="connsiteX5" fmla="*/ 44363 w 58707"/>
                <a:gd name="connsiteY5" fmla="*/ 120837 h 241548"/>
                <a:gd name="connsiteX6" fmla="*/ 3621 w 58707"/>
                <a:gd name="connsiteY6" fmla="*/ 235090 h 241548"/>
                <a:gd name="connsiteX7" fmla="*/ 332 w 58707"/>
                <a:gd name="connsiteY7" fmla="*/ 239196 h 241548"/>
                <a:gd name="connsiteX8" fmla="*/ 2862 w 58707"/>
                <a:gd name="connsiteY8" fmla="*/ 241612 h 241548"/>
                <a:gd name="connsiteX9" fmla="*/ 43097 w 58707"/>
                <a:gd name="connsiteY9" fmla="*/ 194510 h 241548"/>
                <a:gd name="connsiteX10" fmla="*/ 59039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9039" y="120837"/>
                  </a:moveTo>
                  <a:cubicBezTo>
                    <a:pt x="59039" y="101996"/>
                    <a:pt x="56256" y="72769"/>
                    <a:pt x="42338" y="45474"/>
                  </a:cubicBezTo>
                  <a:cubicBezTo>
                    <a:pt x="27155" y="15763"/>
                    <a:pt x="5393" y="63"/>
                    <a:pt x="2862" y="63"/>
                  </a:cubicBezTo>
                  <a:cubicBezTo>
                    <a:pt x="1344" y="63"/>
                    <a:pt x="332" y="1029"/>
                    <a:pt x="332" y="2478"/>
                  </a:cubicBezTo>
                  <a:cubicBezTo>
                    <a:pt x="332" y="3203"/>
                    <a:pt x="332" y="3686"/>
                    <a:pt x="5140" y="8034"/>
                  </a:cubicBezTo>
                  <a:cubicBezTo>
                    <a:pt x="29939" y="31947"/>
                    <a:pt x="44363" y="70353"/>
                    <a:pt x="44363" y="120837"/>
                  </a:cubicBezTo>
                  <a:cubicBezTo>
                    <a:pt x="44363" y="162142"/>
                    <a:pt x="35000" y="204655"/>
                    <a:pt x="3621" y="235090"/>
                  </a:cubicBezTo>
                  <a:cubicBezTo>
                    <a:pt x="332" y="237988"/>
                    <a:pt x="332" y="238471"/>
                    <a:pt x="332" y="239196"/>
                  </a:cubicBezTo>
                  <a:cubicBezTo>
                    <a:pt x="332" y="240645"/>
                    <a:pt x="1344" y="241612"/>
                    <a:pt x="2862" y="241612"/>
                  </a:cubicBezTo>
                  <a:cubicBezTo>
                    <a:pt x="5393" y="241612"/>
                    <a:pt x="28167" y="225186"/>
                    <a:pt x="43097" y="194510"/>
                  </a:cubicBezTo>
                  <a:cubicBezTo>
                    <a:pt x="56003" y="167939"/>
                    <a:pt x="59039" y="141127"/>
                    <a:pt x="59039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69F02F-3AD2-8681-38DB-0ACC8C1AF16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329431" y="5559754"/>
              <a:ext cx="255834" cy="165702"/>
            </a:xfrm>
            <a:custGeom>
              <a:avLst/>
              <a:gdLst>
                <a:gd name="connsiteX0" fmla="*/ 128379 w 255834"/>
                <a:gd name="connsiteY0" fmla="*/ 133881 h 165702"/>
                <a:gd name="connsiteX1" fmla="*/ 67647 w 255834"/>
                <a:gd name="connsiteY1" fmla="*/ 6101 h 165702"/>
                <a:gd name="connsiteX2" fmla="*/ 56513 w 255834"/>
                <a:gd name="connsiteY2" fmla="*/ 63 h 165702"/>
                <a:gd name="connsiteX3" fmla="*/ 336 w 255834"/>
                <a:gd name="connsiteY3" fmla="*/ 63 h 165702"/>
                <a:gd name="connsiteX4" fmla="*/ 336 w 255834"/>
                <a:gd name="connsiteY4" fmla="*/ 11416 h 165702"/>
                <a:gd name="connsiteX5" fmla="*/ 27665 w 255834"/>
                <a:gd name="connsiteY5" fmla="*/ 11416 h 165702"/>
                <a:gd name="connsiteX6" fmla="*/ 27665 w 255834"/>
                <a:gd name="connsiteY6" fmla="*/ 147407 h 165702"/>
                <a:gd name="connsiteX7" fmla="*/ 20327 w 255834"/>
                <a:gd name="connsiteY7" fmla="*/ 153688 h 165702"/>
                <a:gd name="connsiteX8" fmla="*/ 6662 w 255834"/>
                <a:gd name="connsiteY8" fmla="*/ 154412 h 165702"/>
                <a:gd name="connsiteX9" fmla="*/ 336 w 255834"/>
                <a:gd name="connsiteY9" fmla="*/ 154412 h 165702"/>
                <a:gd name="connsiteX10" fmla="*/ 336 w 255834"/>
                <a:gd name="connsiteY10" fmla="*/ 165765 h 165702"/>
                <a:gd name="connsiteX11" fmla="*/ 34244 w 255834"/>
                <a:gd name="connsiteY11" fmla="*/ 165041 h 165702"/>
                <a:gd name="connsiteX12" fmla="*/ 68406 w 255834"/>
                <a:gd name="connsiteY12" fmla="*/ 165765 h 165702"/>
                <a:gd name="connsiteX13" fmla="*/ 68406 w 255834"/>
                <a:gd name="connsiteY13" fmla="*/ 154412 h 165702"/>
                <a:gd name="connsiteX14" fmla="*/ 62080 w 255834"/>
                <a:gd name="connsiteY14" fmla="*/ 154412 h 165702"/>
                <a:gd name="connsiteX15" fmla="*/ 48668 w 255834"/>
                <a:gd name="connsiteY15" fmla="*/ 153688 h 165702"/>
                <a:gd name="connsiteX16" fmla="*/ 41077 w 255834"/>
                <a:gd name="connsiteY16" fmla="*/ 147407 h 165702"/>
                <a:gd name="connsiteX17" fmla="*/ 41077 w 255834"/>
                <a:gd name="connsiteY17" fmla="*/ 14556 h 165702"/>
                <a:gd name="connsiteX18" fmla="*/ 41330 w 255834"/>
                <a:gd name="connsiteY18" fmla="*/ 14556 h 165702"/>
                <a:gd name="connsiteX19" fmla="*/ 110160 w 255834"/>
                <a:gd name="connsiteY19" fmla="*/ 159726 h 165702"/>
                <a:gd name="connsiteX20" fmla="*/ 118257 w 255834"/>
                <a:gd name="connsiteY20" fmla="*/ 165765 h 165702"/>
                <a:gd name="connsiteX21" fmla="*/ 126355 w 255834"/>
                <a:gd name="connsiteY21" fmla="*/ 159968 h 165702"/>
                <a:gd name="connsiteX22" fmla="*/ 196956 w 255834"/>
                <a:gd name="connsiteY22" fmla="*/ 11416 h 165702"/>
                <a:gd name="connsiteX23" fmla="*/ 197209 w 255834"/>
                <a:gd name="connsiteY23" fmla="*/ 11416 h 165702"/>
                <a:gd name="connsiteX24" fmla="*/ 197209 w 255834"/>
                <a:gd name="connsiteY24" fmla="*/ 154412 h 165702"/>
                <a:gd name="connsiteX25" fmla="*/ 169880 w 255834"/>
                <a:gd name="connsiteY25" fmla="*/ 154412 h 165702"/>
                <a:gd name="connsiteX26" fmla="*/ 169880 w 255834"/>
                <a:gd name="connsiteY26" fmla="*/ 165765 h 165702"/>
                <a:gd name="connsiteX27" fmla="*/ 212898 w 255834"/>
                <a:gd name="connsiteY27" fmla="*/ 165041 h 165702"/>
                <a:gd name="connsiteX28" fmla="*/ 256170 w 255834"/>
                <a:gd name="connsiteY28" fmla="*/ 165765 h 165702"/>
                <a:gd name="connsiteX29" fmla="*/ 256170 w 255834"/>
                <a:gd name="connsiteY29" fmla="*/ 154412 h 165702"/>
                <a:gd name="connsiteX30" fmla="*/ 228841 w 255834"/>
                <a:gd name="connsiteY30" fmla="*/ 154412 h 165702"/>
                <a:gd name="connsiteX31" fmla="*/ 228841 w 255834"/>
                <a:gd name="connsiteY31" fmla="*/ 11416 h 165702"/>
                <a:gd name="connsiteX32" fmla="*/ 256170 w 255834"/>
                <a:gd name="connsiteY32" fmla="*/ 11416 h 165702"/>
                <a:gd name="connsiteX33" fmla="*/ 256170 w 255834"/>
                <a:gd name="connsiteY33" fmla="*/ 63 h 165702"/>
                <a:gd name="connsiteX34" fmla="*/ 200246 w 255834"/>
                <a:gd name="connsiteY34" fmla="*/ 63 h 165702"/>
                <a:gd name="connsiteX35" fmla="*/ 189112 w 255834"/>
                <a:gd name="connsiteY35" fmla="*/ 6101 h 165702"/>
                <a:gd name="connsiteX36" fmla="*/ 128379 w 255834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5702">
                  <a:moveTo>
                    <a:pt x="128379" y="133881"/>
                  </a:moveTo>
                  <a:lnTo>
                    <a:pt x="67647" y="6101"/>
                  </a:lnTo>
                  <a:cubicBezTo>
                    <a:pt x="64864" y="63"/>
                    <a:pt x="62080" y="63"/>
                    <a:pt x="56513" y="63"/>
                  </a:cubicBezTo>
                  <a:lnTo>
                    <a:pt x="336" y="63"/>
                  </a:lnTo>
                  <a:lnTo>
                    <a:pt x="336" y="11416"/>
                  </a:lnTo>
                  <a:lnTo>
                    <a:pt x="27665" y="11416"/>
                  </a:lnTo>
                  <a:lnTo>
                    <a:pt x="27665" y="147407"/>
                  </a:lnTo>
                  <a:cubicBezTo>
                    <a:pt x="27665" y="152722"/>
                    <a:pt x="27412" y="152963"/>
                    <a:pt x="20327" y="153688"/>
                  </a:cubicBezTo>
                  <a:cubicBezTo>
                    <a:pt x="14253" y="154412"/>
                    <a:pt x="13747" y="154412"/>
                    <a:pt x="6662" y="154412"/>
                  </a:cubicBezTo>
                  <a:lnTo>
                    <a:pt x="336" y="154412"/>
                  </a:lnTo>
                  <a:lnTo>
                    <a:pt x="336" y="165765"/>
                  </a:lnTo>
                  <a:cubicBezTo>
                    <a:pt x="9951" y="165041"/>
                    <a:pt x="24375" y="165041"/>
                    <a:pt x="34244" y="165041"/>
                  </a:cubicBezTo>
                  <a:cubicBezTo>
                    <a:pt x="44872" y="165041"/>
                    <a:pt x="58031" y="165041"/>
                    <a:pt x="68406" y="165765"/>
                  </a:cubicBezTo>
                  <a:lnTo>
                    <a:pt x="68406" y="154412"/>
                  </a:lnTo>
                  <a:lnTo>
                    <a:pt x="62080" y="154412"/>
                  </a:lnTo>
                  <a:cubicBezTo>
                    <a:pt x="57525" y="154412"/>
                    <a:pt x="53223" y="154171"/>
                    <a:pt x="48668" y="153688"/>
                  </a:cubicBezTo>
                  <a:cubicBezTo>
                    <a:pt x="41330" y="152963"/>
                    <a:pt x="41077" y="152722"/>
                    <a:pt x="41077" y="147407"/>
                  </a:cubicBezTo>
                  <a:lnTo>
                    <a:pt x="41077" y="14556"/>
                  </a:lnTo>
                  <a:lnTo>
                    <a:pt x="41330" y="14556"/>
                  </a:lnTo>
                  <a:lnTo>
                    <a:pt x="110160" y="159726"/>
                  </a:lnTo>
                  <a:cubicBezTo>
                    <a:pt x="112437" y="164557"/>
                    <a:pt x="115474" y="165765"/>
                    <a:pt x="118257" y="165765"/>
                  </a:cubicBezTo>
                  <a:cubicBezTo>
                    <a:pt x="123318" y="165765"/>
                    <a:pt x="125343" y="162142"/>
                    <a:pt x="126355" y="159968"/>
                  </a:cubicBezTo>
                  <a:lnTo>
                    <a:pt x="196956" y="11416"/>
                  </a:lnTo>
                  <a:lnTo>
                    <a:pt x="197209" y="11416"/>
                  </a:lnTo>
                  <a:lnTo>
                    <a:pt x="197209" y="154412"/>
                  </a:lnTo>
                  <a:lnTo>
                    <a:pt x="169880" y="154412"/>
                  </a:lnTo>
                  <a:lnTo>
                    <a:pt x="169880" y="165765"/>
                  </a:lnTo>
                  <a:cubicBezTo>
                    <a:pt x="178989" y="165041"/>
                    <a:pt x="202523" y="165041"/>
                    <a:pt x="212898" y="165041"/>
                  </a:cubicBezTo>
                  <a:cubicBezTo>
                    <a:pt x="223273" y="165041"/>
                    <a:pt x="247060" y="165041"/>
                    <a:pt x="256170" y="165765"/>
                  </a:cubicBezTo>
                  <a:lnTo>
                    <a:pt x="256170" y="154412"/>
                  </a:lnTo>
                  <a:lnTo>
                    <a:pt x="228841" y="154412"/>
                  </a:lnTo>
                  <a:lnTo>
                    <a:pt x="228841" y="11416"/>
                  </a:lnTo>
                  <a:lnTo>
                    <a:pt x="256170" y="11416"/>
                  </a:lnTo>
                  <a:lnTo>
                    <a:pt x="256170" y="63"/>
                  </a:lnTo>
                  <a:lnTo>
                    <a:pt x="200246" y="63"/>
                  </a:lnTo>
                  <a:cubicBezTo>
                    <a:pt x="194679" y="63"/>
                    <a:pt x="191895" y="63"/>
                    <a:pt x="189112" y="6101"/>
                  </a:cubicBezTo>
                  <a:lnTo>
                    <a:pt x="128379" y="133881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0FEDB9E-32B5-6B3B-88D4-8D4A6B912BF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606714" y="5525529"/>
              <a:ext cx="78293" cy="112271"/>
            </a:xfrm>
            <a:custGeom>
              <a:avLst/>
              <a:gdLst>
                <a:gd name="connsiteX0" fmla="*/ 78640 w 78293"/>
                <a:gd name="connsiteY0" fmla="*/ 81558 h 112271"/>
                <a:gd name="connsiteX1" fmla="*/ 72618 w 78293"/>
                <a:gd name="connsiteY1" fmla="*/ 81558 h 112271"/>
                <a:gd name="connsiteX2" fmla="*/ 68012 w 78293"/>
                <a:gd name="connsiteY2" fmla="*/ 96944 h 112271"/>
                <a:gd name="connsiteX3" fmla="*/ 50476 w 78293"/>
                <a:gd name="connsiteY3" fmla="*/ 97959 h 112271"/>
                <a:gd name="connsiteX4" fmla="*/ 17883 w 78293"/>
                <a:gd name="connsiteY4" fmla="*/ 97959 h 112271"/>
                <a:gd name="connsiteX5" fmla="*/ 53310 w 78293"/>
                <a:gd name="connsiteY5" fmla="*/ 69553 h 112271"/>
                <a:gd name="connsiteX6" fmla="*/ 78640 w 78293"/>
                <a:gd name="connsiteY6" fmla="*/ 33031 h 112271"/>
                <a:gd name="connsiteX7" fmla="*/ 37191 w 78293"/>
                <a:gd name="connsiteY7" fmla="*/ 59 h 112271"/>
                <a:gd name="connsiteX8" fmla="*/ 346 w 78293"/>
                <a:gd name="connsiteY8" fmla="*/ 30325 h 112271"/>
                <a:gd name="connsiteX9" fmla="*/ 9735 w 78293"/>
                <a:gd name="connsiteY9" fmla="*/ 39794 h 112271"/>
                <a:gd name="connsiteX10" fmla="*/ 19123 w 78293"/>
                <a:gd name="connsiteY10" fmla="*/ 30832 h 112271"/>
                <a:gd name="connsiteX11" fmla="*/ 8672 w 78293"/>
                <a:gd name="connsiteY11" fmla="*/ 21871 h 112271"/>
                <a:gd name="connsiteX12" fmla="*/ 34534 w 78293"/>
                <a:gd name="connsiteY12" fmla="*/ 6146 h 112271"/>
                <a:gd name="connsiteX13" fmla="*/ 61458 w 78293"/>
                <a:gd name="connsiteY13" fmla="*/ 33031 h 112271"/>
                <a:gd name="connsiteX14" fmla="*/ 44807 w 78293"/>
                <a:gd name="connsiteY14" fmla="*/ 65495 h 112271"/>
                <a:gd name="connsiteX15" fmla="*/ 2118 w 78293"/>
                <a:gd name="connsiteY15" fmla="*/ 105737 h 112271"/>
                <a:gd name="connsiteX16" fmla="*/ 346 w 78293"/>
                <a:gd name="connsiteY16" fmla="*/ 112331 h 112271"/>
                <a:gd name="connsiteX17" fmla="*/ 73326 w 78293"/>
                <a:gd name="connsiteY17" fmla="*/ 112331 h 112271"/>
                <a:gd name="connsiteX18" fmla="*/ 78640 w 78293"/>
                <a:gd name="connsiteY18" fmla="*/ 81558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2271">
                  <a:moveTo>
                    <a:pt x="78640" y="81558"/>
                  </a:moveTo>
                  <a:lnTo>
                    <a:pt x="72618" y="81558"/>
                  </a:lnTo>
                  <a:cubicBezTo>
                    <a:pt x="72086" y="85278"/>
                    <a:pt x="70315" y="95253"/>
                    <a:pt x="68012" y="96944"/>
                  </a:cubicBezTo>
                  <a:cubicBezTo>
                    <a:pt x="66595" y="97959"/>
                    <a:pt x="52956" y="97959"/>
                    <a:pt x="50476" y="97959"/>
                  </a:cubicBezTo>
                  <a:lnTo>
                    <a:pt x="17883" y="97959"/>
                  </a:lnTo>
                  <a:cubicBezTo>
                    <a:pt x="36482" y="82234"/>
                    <a:pt x="42682" y="77500"/>
                    <a:pt x="53310" y="69553"/>
                  </a:cubicBezTo>
                  <a:cubicBezTo>
                    <a:pt x="66418" y="59577"/>
                    <a:pt x="78640" y="49094"/>
                    <a:pt x="78640" y="33031"/>
                  </a:cubicBezTo>
                  <a:cubicBezTo>
                    <a:pt x="78640" y="12571"/>
                    <a:pt x="59864" y="59"/>
                    <a:pt x="37191" y="59"/>
                  </a:cubicBezTo>
                  <a:cubicBezTo>
                    <a:pt x="15226" y="59"/>
                    <a:pt x="346" y="14769"/>
                    <a:pt x="346" y="30325"/>
                  </a:cubicBezTo>
                  <a:cubicBezTo>
                    <a:pt x="346" y="38948"/>
                    <a:pt x="7963" y="39794"/>
                    <a:pt x="9735" y="39794"/>
                  </a:cubicBezTo>
                  <a:cubicBezTo>
                    <a:pt x="13986" y="39794"/>
                    <a:pt x="19123" y="36919"/>
                    <a:pt x="19123" y="30832"/>
                  </a:cubicBezTo>
                  <a:cubicBezTo>
                    <a:pt x="19123" y="27789"/>
                    <a:pt x="17883" y="21871"/>
                    <a:pt x="8672" y="21871"/>
                  </a:cubicBezTo>
                  <a:cubicBezTo>
                    <a:pt x="14163" y="9866"/>
                    <a:pt x="26208" y="6146"/>
                    <a:pt x="34534" y="6146"/>
                  </a:cubicBezTo>
                  <a:cubicBezTo>
                    <a:pt x="52247" y="6146"/>
                    <a:pt x="61458" y="19335"/>
                    <a:pt x="61458" y="33031"/>
                  </a:cubicBezTo>
                  <a:cubicBezTo>
                    <a:pt x="61458" y="47741"/>
                    <a:pt x="50476" y="59408"/>
                    <a:pt x="44807" y="65495"/>
                  </a:cubicBezTo>
                  <a:lnTo>
                    <a:pt x="2118" y="105737"/>
                  </a:lnTo>
                  <a:cubicBezTo>
                    <a:pt x="346" y="107258"/>
                    <a:pt x="346" y="107597"/>
                    <a:pt x="346" y="112331"/>
                  </a:cubicBezTo>
                  <a:lnTo>
                    <a:pt x="73326" y="112331"/>
                  </a:lnTo>
                  <a:lnTo>
                    <a:pt x="78640" y="81558"/>
                  </a:ln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348A651-0BDF-C6D7-55E0-6E46E0D7511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2730839" y="5699852"/>
              <a:ext cx="29606" cy="72223"/>
            </a:xfrm>
            <a:custGeom>
              <a:avLst/>
              <a:gdLst>
                <a:gd name="connsiteX0" fmla="*/ 29958 w 29606"/>
                <a:gd name="connsiteY0" fmla="*/ 25425 h 72223"/>
                <a:gd name="connsiteX1" fmla="*/ 13763 w 29606"/>
                <a:gd name="connsiteY1" fmla="*/ 63 h 72223"/>
                <a:gd name="connsiteX2" fmla="*/ 351 w 29606"/>
                <a:gd name="connsiteY2" fmla="*/ 12865 h 72223"/>
                <a:gd name="connsiteX3" fmla="*/ 13763 w 29606"/>
                <a:gd name="connsiteY3" fmla="*/ 25667 h 72223"/>
                <a:gd name="connsiteX4" fmla="*/ 22619 w 29606"/>
                <a:gd name="connsiteY4" fmla="*/ 22527 h 72223"/>
                <a:gd name="connsiteX5" fmla="*/ 23885 w 29606"/>
                <a:gd name="connsiteY5" fmla="*/ 21802 h 72223"/>
                <a:gd name="connsiteX6" fmla="*/ 24391 w 29606"/>
                <a:gd name="connsiteY6" fmla="*/ 25425 h 72223"/>
                <a:gd name="connsiteX7" fmla="*/ 7183 w 29606"/>
                <a:gd name="connsiteY7" fmla="*/ 65764 h 72223"/>
                <a:gd name="connsiteX8" fmla="*/ 4400 w 29606"/>
                <a:gd name="connsiteY8" fmla="*/ 69629 h 72223"/>
                <a:gd name="connsiteX9" fmla="*/ 6930 w 29606"/>
                <a:gd name="connsiteY9" fmla="*/ 72286 h 72223"/>
                <a:gd name="connsiteX10" fmla="*/ 29958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958" y="25425"/>
                  </a:moveTo>
                  <a:cubicBezTo>
                    <a:pt x="29958" y="9483"/>
                    <a:pt x="23632" y="63"/>
                    <a:pt x="13763" y="63"/>
                  </a:cubicBezTo>
                  <a:cubicBezTo>
                    <a:pt x="5412" y="63"/>
                    <a:pt x="351" y="6101"/>
                    <a:pt x="351" y="12865"/>
                  </a:cubicBezTo>
                  <a:cubicBezTo>
                    <a:pt x="351" y="19387"/>
                    <a:pt x="5412" y="25667"/>
                    <a:pt x="13763" y="25667"/>
                  </a:cubicBezTo>
                  <a:cubicBezTo>
                    <a:pt x="16799" y="25667"/>
                    <a:pt x="20089" y="24701"/>
                    <a:pt x="22619" y="22527"/>
                  </a:cubicBezTo>
                  <a:cubicBezTo>
                    <a:pt x="23378" y="22044"/>
                    <a:pt x="23632" y="21802"/>
                    <a:pt x="23885" y="21802"/>
                  </a:cubicBezTo>
                  <a:cubicBezTo>
                    <a:pt x="24138" y="21802"/>
                    <a:pt x="24391" y="22044"/>
                    <a:pt x="24391" y="25425"/>
                  </a:cubicBezTo>
                  <a:cubicBezTo>
                    <a:pt x="24391" y="43300"/>
                    <a:pt x="15534" y="57793"/>
                    <a:pt x="7183" y="65764"/>
                  </a:cubicBezTo>
                  <a:cubicBezTo>
                    <a:pt x="4400" y="68421"/>
                    <a:pt x="4400" y="68904"/>
                    <a:pt x="4400" y="69629"/>
                  </a:cubicBezTo>
                  <a:cubicBezTo>
                    <a:pt x="4400" y="71320"/>
                    <a:pt x="5665" y="72286"/>
                    <a:pt x="6930" y="72286"/>
                  </a:cubicBezTo>
                  <a:cubicBezTo>
                    <a:pt x="9714" y="72286"/>
                    <a:pt x="29958" y="53687"/>
                    <a:pt x="29958" y="2542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F4FC00-3CA0-479D-F410-887854767DB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843305" y="5699852"/>
              <a:ext cx="26823" cy="25604"/>
            </a:xfrm>
            <a:custGeom>
              <a:avLst/>
              <a:gdLst>
                <a:gd name="connsiteX0" fmla="*/ 27179 w 26823"/>
                <a:gd name="connsiteY0" fmla="*/ 12865 h 25604"/>
                <a:gd name="connsiteX1" fmla="*/ 13767 w 26823"/>
                <a:gd name="connsiteY1" fmla="*/ 63 h 25604"/>
                <a:gd name="connsiteX2" fmla="*/ 355 w 26823"/>
                <a:gd name="connsiteY2" fmla="*/ 12865 h 25604"/>
                <a:gd name="connsiteX3" fmla="*/ 13767 w 26823"/>
                <a:gd name="connsiteY3" fmla="*/ 25667 h 25604"/>
                <a:gd name="connsiteX4" fmla="*/ 27179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7179" y="12865"/>
                  </a:moveTo>
                  <a:cubicBezTo>
                    <a:pt x="27179" y="5860"/>
                    <a:pt x="21105" y="63"/>
                    <a:pt x="13767" y="63"/>
                  </a:cubicBezTo>
                  <a:cubicBezTo>
                    <a:pt x="6428" y="63"/>
                    <a:pt x="355" y="5860"/>
                    <a:pt x="355" y="12865"/>
                  </a:cubicBezTo>
                  <a:cubicBezTo>
                    <a:pt x="355" y="19870"/>
                    <a:pt x="6428" y="25667"/>
                    <a:pt x="13767" y="25667"/>
                  </a:cubicBezTo>
                  <a:cubicBezTo>
                    <a:pt x="21105" y="25667"/>
                    <a:pt x="27179" y="19870"/>
                    <a:pt x="27179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0CC318-6AC7-230C-5A34-FD6273D0F59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955771" y="5699852"/>
              <a:ext cx="26823" cy="25604"/>
            </a:xfrm>
            <a:custGeom>
              <a:avLst/>
              <a:gdLst>
                <a:gd name="connsiteX0" fmla="*/ 27183 w 26823"/>
                <a:gd name="connsiteY0" fmla="*/ 12865 h 25604"/>
                <a:gd name="connsiteX1" fmla="*/ 13771 w 26823"/>
                <a:gd name="connsiteY1" fmla="*/ 63 h 25604"/>
                <a:gd name="connsiteX2" fmla="*/ 360 w 26823"/>
                <a:gd name="connsiteY2" fmla="*/ 12865 h 25604"/>
                <a:gd name="connsiteX3" fmla="*/ 13771 w 26823"/>
                <a:gd name="connsiteY3" fmla="*/ 25667 h 25604"/>
                <a:gd name="connsiteX4" fmla="*/ 27183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7183" y="12865"/>
                  </a:moveTo>
                  <a:cubicBezTo>
                    <a:pt x="27183" y="5860"/>
                    <a:pt x="21110" y="63"/>
                    <a:pt x="13771" y="63"/>
                  </a:cubicBezTo>
                  <a:cubicBezTo>
                    <a:pt x="6433" y="63"/>
                    <a:pt x="360" y="5860"/>
                    <a:pt x="360" y="12865"/>
                  </a:cubicBezTo>
                  <a:cubicBezTo>
                    <a:pt x="360" y="19870"/>
                    <a:pt x="6433" y="25667"/>
                    <a:pt x="13771" y="25667"/>
                  </a:cubicBezTo>
                  <a:cubicBezTo>
                    <a:pt x="21110" y="25667"/>
                    <a:pt x="27183" y="19870"/>
                    <a:pt x="27183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7E7AC9B-1453-18B7-CF0C-A4B98232FF8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3068238" y="5699852"/>
              <a:ext cx="26823" cy="25604"/>
            </a:xfrm>
            <a:custGeom>
              <a:avLst/>
              <a:gdLst>
                <a:gd name="connsiteX0" fmla="*/ 27188 w 26823"/>
                <a:gd name="connsiteY0" fmla="*/ 12865 h 25604"/>
                <a:gd name="connsiteX1" fmla="*/ 13776 w 26823"/>
                <a:gd name="connsiteY1" fmla="*/ 63 h 25604"/>
                <a:gd name="connsiteX2" fmla="*/ 364 w 26823"/>
                <a:gd name="connsiteY2" fmla="*/ 12865 h 25604"/>
                <a:gd name="connsiteX3" fmla="*/ 13776 w 26823"/>
                <a:gd name="connsiteY3" fmla="*/ 25667 h 25604"/>
                <a:gd name="connsiteX4" fmla="*/ 27188 w 26823"/>
                <a:gd name="connsiteY4" fmla="*/ 12865 h 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5604">
                  <a:moveTo>
                    <a:pt x="27188" y="12865"/>
                  </a:moveTo>
                  <a:cubicBezTo>
                    <a:pt x="27188" y="5860"/>
                    <a:pt x="21114" y="63"/>
                    <a:pt x="13776" y="63"/>
                  </a:cubicBezTo>
                  <a:cubicBezTo>
                    <a:pt x="6437" y="63"/>
                    <a:pt x="364" y="5860"/>
                    <a:pt x="364" y="12865"/>
                  </a:cubicBezTo>
                  <a:cubicBezTo>
                    <a:pt x="364" y="19870"/>
                    <a:pt x="6437" y="25667"/>
                    <a:pt x="13776" y="25667"/>
                  </a:cubicBezTo>
                  <a:cubicBezTo>
                    <a:pt x="21114" y="25667"/>
                    <a:pt x="27188" y="19870"/>
                    <a:pt x="27188" y="12865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734265E-C6C8-6BEF-0298-60AFA0FA531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3131191" y="5544295"/>
              <a:ext cx="58707" cy="241548"/>
            </a:xfrm>
            <a:custGeom>
              <a:avLst/>
              <a:gdLst>
                <a:gd name="connsiteX0" fmla="*/ 59075 w 58707"/>
                <a:gd name="connsiteY0" fmla="*/ 120837 h 241548"/>
                <a:gd name="connsiteX1" fmla="*/ 42373 w 58707"/>
                <a:gd name="connsiteY1" fmla="*/ 45474 h 241548"/>
                <a:gd name="connsiteX2" fmla="*/ 2897 w 58707"/>
                <a:gd name="connsiteY2" fmla="*/ 63 h 241548"/>
                <a:gd name="connsiteX3" fmla="*/ 367 w 58707"/>
                <a:gd name="connsiteY3" fmla="*/ 2478 h 241548"/>
                <a:gd name="connsiteX4" fmla="*/ 5175 w 58707"/>
                <a:gd name="connsiteY4" fmla="*/ 8034 h 241548"/>
                <a:gd name="connsiteX5" fmla="*/ 44398 w 58707"/>
                <a:gd name="connsiteY5" fmla="*/ 120837 h 241548"/>
                <a:gd name="connsiteX6" fmla="*/ 3657 w 58707"/>
                <a:gd name="connsiteY6" fmla="*/ 235090 h 241548"/>
                <a:gd name="connsiteX7" fmla="*/ 367 w 58707"/>
                <a:gd name="connsiteY7" fmla="*/ 239196 h 241548"/>
                <a:gd name="connsiteX8" fmla="*/ 2897 w 58707"/>
                <a:gd name="connsiteY8" fmla="*/ 241612 h 241548"/>
                <a:gd name="connsiteX9" fmla="*/ 43133 w 58707"/>
                <a:gd name="connsiteY9" fmla="*/ 194510 h 241548"/>
                <a:gd name="connsiteX10" fmla="*/ 59075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9075" y="120837"/>
                  </a:moveTo>
                  <a:cubicBezTo>
                    <a:pt x="59075" y="101996"/>
                    <a:pt x="56291" y="72769"/>
                    <a:pt x="42373" y="45474"/>
                  </a:cubicBezTo>
                  <a:cubicBezTo>
                    <a:pt x="27190" y="15763"/>
                    <a:pt x="5428" y="63"/>
                    <a:pt x="2897" y="63"/>
                  </a:cubicBezTo>
                  <a:cubicBezTo>
                    <a:pt x="1379" y="63"/>
                    <a:pt x="367" y="1029"/>
                    <a:pt x="367" y="2478"/>
                  </a:cubicBezTo>
                  <a:cubicBezTo>
                    <a:pt x="367" y="3203"/>
                    <a:pt x="367" y="3686"/>
                    <a:pt x="5175" y="8034"/>
                  </a:cubicBezTo>
                  <a:cubicBezTo>
                    <a:pt x="29974" y="31947"/>
                    <a:pt x="44398" y="70353"/>
                    <a:pt x="44398" y="120837"/>
                  </a:cubicBezTo>
                  <a:cubicBezTo>
                    <a:pt x="44398" y="162142"/>
                    <a:pt x="35035" y="204655"/>
                    <a:pt x="3657" y="235090"/>
                  </a:cubicBezTo>
                  <a:cubicBezTo>
                    <a:pt x="367" y="237988"/>
                    <a:pt x="367" y="238471"/>
                    <a:pt x="367" y="239196"/>
                  </a:cubicBezTo>
                  <a:cubicBezTo>
                    <a:pt x="367" y="240645"/>
                    <a:pt x="1379" y="241612"/>
                    <a:pt x="2897" y="241612"/>
                  </a:cubicBezTo>
                  <a:cubicBezTo>
                    <a:pt x="5428" y="241612"/>
                    <a:pt x="28203" y="225186"/>
                    <a:pt x="43133" y="194510"/>
                  </a:cubicBezTo>
                  <a:cubicBezTo>
                    <a:pt x="56038" y="167939"/>
                    <a:pt x="59075" y="141127"/>
                    <a:pt x="59075" y="120837"/>
                  </a:cubicBezTo>
                  <a:close/>
                </a:path>
              </a:pathLst>
            </a:custGeom>
            <a:solidFill>
              <a:srgbClr val="000000"/>
            </a:solidFill>
            <a:ln w="228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98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C5BF0-B676-CA2B-108C-1EEC4E126B98}"/>
              </a:ext>
            </a:extLst>
          </p:cNvPr>
          <p:cNvSpPr txBox="1"/>
          <p:nvPr/>
        </p:nvSpPr>
        <p:spPr>
          <a:xfrm>
            <a:off x="462579" y="645459"/>
            <a:ext cx="7691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Collinear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C1933-5463-BF82-57A7-3D669872DAC5}"/>
              </a:ext>
            </a:extLst>
          </p:cNvPr>
          <p:cNvSpPr txBox="1"/>
          <p:nvPr/>
        </p:nvSpPr>
        <p:spPr>
          <a:xfrm>
            <a:off x="2259106" y="1281656"/>
            <a:ext cx="6357769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Any spin-rotation along the collinear axis is a symmetry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41EB4-4AD0-1AF5-A0D3-EFB61C7B418E}"/>
              </a:ext>
            </a:extLst>
          </p:cNvPr>
          <p:cNvSpPr txBox="1"/>
          <p:nvPr/>
        </p:nvSpPr>
        <p:spPr>
          <a:xfrm>
            <a:off x="1828799" y="2377440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Continuous symmetry =&gt; conserved quantity =&gt; component of spin along the collinear axis is conserved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EA6B4-C1FC-7086-F685-3EF5C45E1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8482" r="17815" b="5547"/>
          <a:stretch/>
        </p:blipFill>
        <p:spPr>
          <a:xfrm>
            <a:off x="4308437" y="3429000"/>
            <a:ext cx="2964306" cy="28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2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lls and red cones&#10;&#10;Description automatically generated">
            <a:extLst>
              <a:ext uri="{FF2B5EF4-FFF2-40B4-BE49-F238E27FC236}">
                <a16:creationId xmlns:a16="http://schemas.microsoft.com/office/drawing/2014/main" id="{D4110074-BD63-4063-5BF6-48FE64D797D3}"/>
              </a:ext>
            </a:extLst>
          </p:cNvPr>
          <p:cNvPicPr>
            <a:picLocks noChangeAspect="1"/>
          </p:cNvPicPr>
          <p:nvPr/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4" y="785700"/>
            <a:ext cx="2817157" cy="3698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AAC81-A72D-A42B-B8DA-E013D25986AC}"/>
              </a:ext>
            </a:extLst>
          </p:cNvPr>
          <p:cNvSpPr txBox="1"/>
          <p:nvPr/>
        </p:nvSpPr>
        <p:spPr>
          <a:xfrm>
            <a:off x="3957342" y="809073"/>
            <a:ext cx="272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Non-magnetic case</a:t>
            </a:r>
            <a:r>
              <a:rPr lang="en-US" sz="2000" dirty="0"/>
              <a:t>:</a:t>
            </a:r>
          </a:p>
        </p:txBody>
      </p:sp>
      <p:grpSp>
        <p:nvGrpSpPr>
          <p:cNvPr id="89" name="Group 88" descr="\documentclass{article}&#10;\usepackage{amsmath}&#10;\usepackage{amsfonts}&#10;\pagestyle{empty}&#10;\begin{document}&#10;&#10;$\{R_s(\mathbf{n},\theta) || 2_x\}, &#10;\{R_s(\mathbf{n},\theta) || 2_y\},&#10;\{R_s(\mathbf{n},\theta) || 2_z\}&#10;$&#10;&#10;&#10;\end{document}" title="IguanaTex Vector Display">
            <a:extLst>
              <a:ext uri="{FF2B5EF4-FFF2-40B4-BE49-F238E27FC236}">
                <a16:creationId xmlns:a16="http://schemas.microsoft.com/office/drawing/2014/main" id="{A725ED00-AF14-8E81-30D3-6A815684FB8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16315" y="1542219"/>
            <a:ext cx="4793020" cy="277075"/>
            <a:chOff x="9860963" y="2947855"/>
            <a:chExt cx="4793020" cy="27707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63A632A-FB20-1C04-A9CE-972B85C3A47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860963" y="2947855"/>
              <a:ext cx="89597" cy="265703"/>
            </a:xfrm>
            <a:custGeom>
              <a:avLst/>
              <a:gdLst>
                <a:gd name="connsiteX0" fmla="*/ 53331 w 89597"/>
                <a:gd name="connsiteY0" fmla="*/ 35401 h 265703"/>
                <a:gd name="connsiteX1" fmla="*/ 87403 w 89597"/>
                <a:gd name="connsiteY1" fmla="*/ 5908 h 265703"/>
                <a:gd name="connsiteX2" fmla="*/ 89675 w 89597"/>
                <a:gd name="connsiteY2" fmla="*/ 2986 h 265703"/>
                <a:gd name="connsiteX3" fmla="*/ 84879 w 89597"/>
                <a:gd name="connsiteY3" fmla="*/ 63 h 265703"/>
                <a:gd name="connsiteX4" fmla="*/ 36421 w 89597"/>
                <a:gd name="connsiteY4" fmla="*/ 33276 h 265703"/>
                <a:gd name="connsiteX5" fmla="*/ 36421 w 89597"/>
                <a:gd name="connsiteY5" fmla="*/ 93856 h 265703"/>
                <a:gd name="connsiteX6" fmla="*/ 26325 w 89597"/>
                <a:gd name="connsiteY6" fmla="*/ 121489 h 265703"/>
                <a:gd name="connsiteX7" fmla="*/ 2348 w 89597"/>
                <a:gd name="connsiteY7" fmla="*/ 129992 h 265703"/>
                <a:gd name="connsiteX8" fmla="*/ 77 w 89597"/>
                <a:gd name="connsiteY8" fmla="*/ 132915 h 265703"/>
                <a:gd name="connsiteX9" fmla="*/ 4115 w 89597"/>
                <a:gd name="connsiteY9" fmla="*/ 135837 h 265703"/>
                <a:gd name="connsiteX10" fmla="*/ 35663 w 89597"/>
                <a:gd name="connsiteY10" fmla="*/ 159485 h 265703"/>
                <a:gd name="connsiteX11" fmla="*/ 36421 w 89597"/>
                <a:gd name="connsiteY11" fmla="*/ 172504 h 265703"/>
                <a:gd name="connsiteX12" fmla="*/ 36421 w 89597"/>
                <a:gd name="connsiteY12" fmla="*/ 225114 h 265703"/>
                <a:gd name="connsiteX13" fmla="*/ 48535 w 89597"/>
                <a:gd name="connsiteY13" fmla="*/ 254873 h 265703"/>
                <a:gd name="connsiteX14" fmla="*/ 84879 w 89597"/>
                <a:gd name="connsiteY14" fmla="*/ 265766 h 265703"/>
                <a:gd name="connsiteX15" fmla="*/ 89675 w 89597"/>
                <a:gd name="connsiteY15" fmla="*/ 262844 h 265703"/>
                <a:gd name="connsiteX16" fmla="*/ 85636 w 89597"/>
                <a:gd name="connsiteY16" fmla="*/ 259921 h 265703"/>
                <a:gd name="connsiteX17" fmla="*/ 54088 w 89597"/>
                <a:gd name="connsiteY17" fmla="*/ 236805 h 265703"/>
                <a:gd name="connsiteX18" fmla="*/ 53331 w 89597"/>
                <a:gd name="connsiteY18" fmla="*/ 224317 h 265703"/>
                <a:gd name="connsiteX19" fmla="*/ 53331 w 89597"/>
                <a:gd name="connsiteY19" fmla="*/ 168519 h 265703"/>
                <a:gd name="connsiteX20" fmla="*/ 43235 w 89597"/>
                <a:gd name="connsiteY20" fmla="*/ 143277 h 265703"/>
                <a:gd name="connsiteX21" fmla="*/ 23549 w 89597"/>
                <a:gd name="connsiteY21" fmla="*/ 132915 h 265703"/>
                <a:gd name="connsiteX22" fmla="*/ 53331 w 89597"/>
                <a:gd name="connsiteY22" fmla="*/ 99170 h 265703"/>
                <a:gd name="connsiteX23" fmla="*/ 53331 w 89597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597" h="265703">
                  <a:moveTo>
                    <a:pt x="53331" y="35401"/>
                  </a:moveTo>
                  <a:cubicBezTo>
                    <a:pt x="53331" y="24773"/>
                    <a:pt x="59893" y="7768"/>
                    <a:pt x="87403" y="5908"/>
                  </a:cubicBezTo>
                  <a:cubicBezTo>
                    <a:pt x="88665" y="5643"/>
                    <a:pt x="89675" y="4580"/>
                    <a:pt x="89675" y="2986"/>
                  </a:cubicBezTo>
                  <a:cubicBezTo>
                    <a:pt x="89675" y="63"/>
                    <a:pt x="87656" y="63"/>
                    <a:pt x="84879" y="63"/>
                  </a:cubicBezTo>
                  <a:cubicBezTo>
                    <a:pt x="59640" y="63"/>
                    <a:pt x="36673" y="13614"/>
                    <a:pt x="36421" y="33276"/>
                  </a:cubicBezTo>
                  <a:lnTo>
                    <a:pt x="36421" y="93856"/>
                  </a:lnTo>
                  <a:cubicBezTo>
                    <a:pt x="36421" y="104219"/>
                    <a:pt x="36421" y="112721"/>
                    <a:pt x="26325" y="121489"/>
                  </a:cubicBezTo>
                  <a:cubicBezTo>
                    <a:pt x="17492" y="129195"/>
                    <a:pt x="7901" y="129726"/>
                    <a:pt x="2348" y="129992"/>
                  </a:cubicBezTo>
                  <a:cubicBezTo>
                    <a:pt x="1086" y="130258"/>
                    <a:pt x="77" y="131320"/>
                    <a:pt x="77" y="132915"/>
                  </a:cubicBezTo>
                  <a:cubicBezTo>
                    <a:pt x="77" y="135572"/>
                    <a:pt x="1591" y="135572"/>
                    <a:pt x="4115" y="135837"/>
                  </a:cubicBezTo>
                  <a:cubicBezTo>
                    <a:pt x="20773" y="136900"/>
                    <a:pt x="32887" y="146465"/>
                    <a:pt x="35663" y="159485"/>
                  </a:cubicBezTo>
                  <a:cubicBezTo>
                    <a:pt x="36421" y="162408"/>
                    <a:pt x="36421" y="162939"/>
                    <a:pt x="36421" y="172504"/>
                  </a:cubicBezTo>
                  <a:lnTo>
                    <a:pt x="36421" y="225114"/>
                  </a:lnTo>
                  <a:cubicBezTo>
                    <a:pt x="36421" y="236273"/>
                    <a:pt x="36421" y="244776"/>
                    <a:pt x="48535" y="254873"/>
                  </a:cubicBezTo>
                  <a:cubicBezTo>
                    <a:pt x="58378" y="262844"/>
                    <a:pt x="75036" y="265766"/>
                    <a:pt x="84879" y="265766"/>
                  </a:cubicBezTo>
                  <a:cubicBezTo>
                    <a:pt x="87656" y="265766"/>
                    <a:pt x="89675" y="265766"/>
                    <a:pt x="89675" y="262844"/>
                  </a:cubicBezTo>
                  <a:cubicBezTo>
                    <a:pt x="89675" y="260187"/>
                    <a:pt x="88160" y="260187"/>
                    <a:pt x="85636" y="259921"/>
                  </a:cubicBezTo>
                  <a:cubicBezTo>
                    <a:pt x="69736" y="258858"/>
                    <a:pt x="57369" y="250356"/>
                    <a:pt x="54088" y="236805"/>
                  </a:cubicBezTo>
                  <a:cubicBezTo>
                    <a:pt x="53331" y="234413"/>
                    <a:pt x="53331" y="233882"/>
                    <a:pt x="53331" y="224317"/>
                  </a:cubicBezTo>
                  <a:lnTo>
                    <a:pt x="53331" y="168519"/>
                  </a:lnTo>
                  <a:cubicBezTo>
                    <a:pt x="53331" y="156296"/>
                    <a:pt x="51312" y="151780"/>
                    <a:pt x="43235" y="143277"/>
                  </a:cubicBezTo>
                  <a:cubicBezTo>
                    <a:pt x="37935" y="137697"/>
                    <a:pt x="30616" y="135040"/>
                    <a:pt x="23549" y="132915"/>
                  </a:cubicBezTo>
                  <a:cubicBezTo>
                    <a:pt x="44245" y="126803"/>
                    <a:pt x="53331" y="114581"/>
                    <a:pt x="53331" y="99170"/>
                  </a:cubicBezTo>
                  <a:lnTo>
                    <a:pt x="53331" y="354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15F00C-BD58-27F6-3296-84B389C2261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979334" y="2965657"/>
              <a:ext cx="180205" cy="187321"/>
            </a:xfrm>
            <a:custGeom>
              <a:avLst/>
              <a:gdLst>
                <a:gd name="connsiteX0" fmla="*/ 84379 w 180205"/>
                <a:gd name="connsiteY0" fmla="*/ 18396 h 187321"/>
                <a:gd name="connsiteX1" fmla="*/ 91446 w 180205"/>
                <a:gd name="connsiteY1" fmla="*/ 8565 h 187321"/>
                <a:gd name="connsiteX2" fmla="*/ 106842 w 180205"/>
                <a:gd name="connsiteY2" fmla="*/ 8300 h 187321"/>
                <a:gd name="connsiteX3" fmla="*/ 152777 w 180205"/>
                <a:gd name="connsiteY3" fmla="*/ 34604 h 187321"/>
                <a:gd name="connsiteX4" fmla="*/ 138895 w 180205"/>
                <a:gd name="connsiteY4" fmla="*/ 72334 h 187321"/>
                <a:gd name="connsiteX5" fmla="*/ 96242 w 180205"/>
                <a:gd name="connsiteY5" fmla="*/ 87745 h 187321"/>
                <a:gd name="connsiteX6" fmla="*/ 67974 w 180205"/>
                <a:gd name="connsiteY6" fmla="*/ 87745 h 187321"/>
                <a:gd name="connsiteX7" fmla="*/ 84379 w 180205"/>
                <a:gd name="connsiteY7" fmla="*/ 18396 h 187321"/>
                <a:gd name="connsiteX8" fmla="*/ 120723 w 180205"/>
                <a:gd name="connsiteY8" fmla="*/ 91199 h 187321"/>
                <a:gd name="connsiteX9" fmla="*/ 176249 w 180205"/>
                <a:gd name="connsiteY9" fmla="*/ 39918 h 187321"/>
                <a:gd name="connsiteX10" fmla="*/ 120471 w 180205"/>
                <a:gd name="connsiteY10" fmla="*/ 63 h 187321"/>
                <a:gd name="connsiteX11" fmla="*/ 48540 w 180205"/>
                <a:gd name="connsiteY11" fmla="*/ 63 h 187321"/>
                <a:gd name="connsiteX12" fmla="*/ 41221 w 180205"/>
                <a:gd name="connsiteY12" fmla="*/ 5377 h 187321"/>
                <a:gd name="connsiteX13" fmla="*/ 48288 w 180205"/>
                <a:gd name="connsiteY13" fmla="*/ 8300 h 187321"/>
                <a:gd name="connsiteX14" fmla="*/ 57879 w 180205"/>
                <a:gd name="connsiteY14" fmla="*/ 8831 h 187321"/>
                <a:gd name="connsiteX15" fmla="*/ 64693 w 180205"/>
                <a:gd name="connsiteY15" fmla="*/ 13082 h 187321"/>
                <a:gd name="connsiteX16" fmla="*/ 63684 w 180205"/>
                <a:gd name="connsiteY16" fmla="*/ 18131 h 187321"/>
                <a:gd name="connsiteX17" fmla="*/ 29864 w 180205"/>
                <a:gd name="connsiteY17" fmla="*/ 160813 h 187321"/>
                <a:gd name="connsiteX18" fmla="*/ 6896 w 180205"/>
                <a:gd name="connsiteY18" fmla="*/ 173302 h 187321"/>
                <a:gd name="connsiteX19" fmla="*/ 82 w 180205"/>
                <a:gd name="connsiteY19" fmla="*/ 178616 h 187321"/>
                <a:gd name="connsiteX20" fmla="*/ 3615 w 180205"/>
                <a:gd name="connsiteY20" fmla="*/ 181538 h 187321"/>
                <a:gd name="connsiteX21" fmla="*/ 35416 w 180205"/>
                <a:gd name="connsiteY21" fmla="*/ 180741 h 187321"/>
                <a:gd name="connsiteX22" fmla="*/ 67469 w 180205"/>
                <a:gd name="connsiteY22" fmla="*/ 181538 h 187321"/>
                <a:gd name="connsiteX23" fmla="*/ 72517 w 180205"/>
                <a:gd name="connsiteY23" fmla="*/ 176224 h 187321"/>
                <a:gd name="connsiteX24" fmla="*/ 65450 w 180205"/>
                <a:gd name="connsiteY24" fmla="*/ 173302 h 187321"/>
                <a:gd name="connsiteX25" fmla="*/ 49045 w 180205"/>
                <a:gd name="connsiteY25" fmla="*/ 168519 h 187321"/>
                <a:gd name="connsiteX26" fmla="*/ 49802 w 180205"/>
                <a:gd name="connsiteY26" fmla="*/ 164002 h 187321"/>
                <a:gd name="connsiteX27" fmla="*/ 66460 w 180205"/>
                <a:gd name="connsiteY27" fmla="*/ 93590 h 187321"/>
                <a:gd name="connsiteX28" fmla="*/ 96494 w 180205"/>
                <a:gd name="connsiteY28" fmla="*/ 93590 h 187321"/>
                <a:gd name="connsiteX29" fmla="*/ 124005 w 180205"/>
                <a:gd name="connsiteY29" fmla="*/ 117769 h 187321"/>
                <a:gd name="connsiteX30" fmla="*/ 120471 w 180205"/>
                <a:gd name="connsiteY30" fmla="*/ 136103 h 187321"/>
                <a:gd name="connsiteX31" fmla="*/ 116433 w 180205"/>
                <a:gd name="connsiteY31" fmla="*/ 158688 h 187321"/>
                <a:gd name="connsiteX32" fmla="*/ 150001 w 180205"/>
                <a:gd name="connsiteY32" fmla="*/ 187384 h 187321"/>
                <a:gd name="connsiteX33" fmla="*/ 180287 w 180205"/>
                <a:gd name="connsiteY33" fmla="*/ 156828 h 187321"/>
                <a:gd name="connsiteX34" fmla="*/ 177258 w 180205"/>
                <a:gd name="connsiteY34" fmla="*/ 153639 h 187321"/>
                <a:gd name="connsiteX35" fmla="*/ 173977 w 180205"/>
                <a:gd name="connsiteY35" fmla="*/ 157359 h 187321"/>
                <a:gd name="connsiteX36" fmla="*/ 151010 w 180205"/>
                <a:gd name="connsiteY36" fmla="*/ 181538 h 187321"/>
                <a:gd name="connsiteX37" fmla="*/ 140915 w 180205"/>
                <a:gd name="connsiteY37" fmla="*/ 165330 h 187321"/>
                <a:gd name="connsiteX38" fmla="*/ 143438 w 180205"/>
                <a:gd name="connsiteY38" fmla="*/ 135040 h 187321"/>
                <a:gd name="connsiteX39" fmla="*/ 144448 w 180205"/>
                <a:gd name="connsiteY39" fmla="*/ 122552 h 187321"/>
                <a:gd name="connsiteX40" fmla="*/ 120723 w 180205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205" h="187321">
                  <a:moveTo>
                    <a:pt x="84379" y="18396"/>
                  </a:moveTo>
                  <a:cubicBezTo>
                    <a:pt x="85894" y="12019"/>
                    <a:pt x="86651" y="9362"/>
                    <a:pt x="91446" y="8565"/>
                  </a:cubicBezTo>
                  <a:cubicBezTo>
                    <a:pt x="93718" y="8300"/>
                    <a:pt x="101794" y="8300"/>
                    <a:pt x="106842" y="8300"/>
                  </a:cubicBezTo>
                  <a:cubicBezTo>
                    <a:pt x="124762" y="8300"/>
                    <a:pt x="152777" y="8300"/>
                    <a:pt x="152777" y="34604"/>
                  </a:cubicBezTo>
                  <a:cubicBezTo>
                    <a:pt x="152777" y="43638"/>
                    <a:pt x="148739" y="61972"/>
                    <a:pt x="138895" y="72334"/>
                  </a:cubicBezTo>
                  <a:cubicBezTo>
                    <a:pt x="132333" y="79242"/>
                    <a:pt x="118957" y="87745"/>
                    <a:pt x="96242" y="87745"/>
                  </a:cubicBezTo>
                  <a:lnTo>
                    <a:pt x="67974" y="87745"/>
                  </a:lnTo>
                  <a:lnTo>
                    <a:pt x="84379" y="18396"/>
                  </a:lnTo>
                  <a:close/>
                  <a:moveTo>
                    <a:pt x="120723" y="91199"/>
                  </a:moveTo>
                  <a:cubicBezTo>
                    <a:pt x="146215" y="85354"/>
                    <a:pt x="176249" y="66754"/>
                    <a:pt x="176249" y="39918"/>
                  </a:cubicBezTo>
                  <a:cubicBezTo>
                    <a:pt x="176249" y="17068"/>
                    <a:pt x="153534" y="63"/>
                    <a:pt x="120471" y="63"/>
                  </a:cubicBezTo>
                  <a:lnTo>
                    <a:pt x="48540" y="63"/>
                  </a:lnTo>
                  <a:cubicBezTo>
                    <a:pt x="43493" y="63"/>
                    <a:pt x="41221" y="63"/>
                    <a:pt x="41221" y="5377"/>
                  </a:cubicBezTo>
                  <a:cubicBezTo>
                    <a:pt x="41221" y="8300"/>
                    <a:pt x="43493" y="8300"/>
                    <a:pt x="48288" y="8300"/>
                  </a:cubicBezTo>
                  <a:cubicBezTo>
                    <a:pt x="48793" y="8300"/>
                    <a:pt x="53588" y="8300"/>
                    <a:pt x="57879" y="8831"/>
                  </a:cubicBezTo>
                  <a:cubicBezTo>
                    <a:pt x="62422" y="9362"/>
                    <a:pt x="64693" y="9628"/>
                    <a:pt x="64693" y="13082"/>
                  </a:cubicBezTo>
                  <a:cubicBezTo>
                    <a:pt x="64693" y="14145"/>
                    <a:pt x="64441" y="14942"/>
                    <a:pt x="63684" y="18131"/>
                  </a:cubicBezTo>
                  <a:lnTo>
                    <a:pt x="29864" y="160813"/>
                  </a:lnTo>
                  <a:cubicBezTo>
                    <a:pt x="27340" y="171176"/>
                    <a:pt x="26835" y="173302"/>
                    <a:pt x="6896" y="173302"/>
                  </a:cubicBezTo>
                  <a:cubicBezTo>
                    <a:pt x="2353" y="173302"/>
                    <a:pt x="82" y="173302"/>
                    <a:pt x="82" y="178616"/>
                  </a:cubicBezTo>
                  <a:cubicBezTo>
                    <a:pt x="82" y="181538"/>
                    <a:pt x="3110" y="181538"/>
                    <a:pt x="3615" y="181538"/>
                  </a:cubicBezTo>
                  <a:cubicBezTo>
                    <a:pt x="10682" y="181538"/>
                    <a:pt x="28349" y="180741"/>
                    <a:pt x="35416" y="180741"/>
                  </a:cubicBezTo>
                  <a:cubicBezTo>
                    <a:pt x="42483" y="180741"/>
                    <a:pt x="60403" y="181538"/>
                    <a:pt x="67469" y="181538"/>
                  </a:cubicBezTo>
                  <a:cubicBezTo>
                    <a:pt x="69489" y="181538"/>
                    <a:pt x="72517" y="181538"/>
                    <a:pt x="72517" y="176224"/>
                  </a:cubicBezTo>
                  <a:cubicBezTo>
                    <a:pt x="72517" y="173302"/>
                    <a:pt x="70246" y="173302"/>
                    <a:pt x="65450" y="173302"/>
                  </a:cubicBezTo>
                  <a:cubicBezTo>
                    <a:pt x="56112" y="173302"/>
                    <a:pt x="49045" y="173302"/>
                    <a:pt x="49045" y="168519"/>
                  </a:cubicBezTo>
                  <a:cubicBezTo>
                    <a:pt x="49045" y="166925"/>
                    <a:pt x="49550" y="165596"/>
                    <a:pt x="49802" y="164002"/>
                  </a:cubicBezTo>
                  <a:lnTo>
                    <a:pt x="66460" y="93590"/>
                  </a:lnTo>
                  <a:lnTo>
                    <a:pt x="96494" y="93590"/>
                  </a:lnTo>
                  <a:cubicBezTo>
                    <a:pt x="119462" y="93590"/>
                    <a:pt x="124005" y="108470"/>
                    <a:pt x="124005" y="117769"/>
                  </a:cubicBezTo>
                  <a:cubicBezTo>
                    <a:pt x="124005" y="121755"/>
                    <a:pt x="121985" y="129992"/>
                    <a:pt x="120471" y="136103"/>
                  </a:cubicBezTo>
                  <a:cubicBezTo>
                    <a:pt x="118704" y="143543"/>
                    <a:pt x="116433" y="153374"/>
                    <a:pt x="116433" y="158688"/>
                  </a:cubicBezTo>
                  <a:cubicBezTo>
                    <a:pt x="116433" y="187384"/>
                    <a:pt x="146719" y="187384"/>
                    <a:pt x="150001" y="187384"/>
                  </a:cubicBezTo>
                  <a:cubicBezTo>
                    <a:pt x="171454" y="187384"/>
                    <a:pt x="180287" y="160548"/>
                    <a:pt x="180287" y="156828"/>
                  </a:cubicBezTo>
                  <a:cubicBezTo>
                    <a:pt x="180287" y="153639"/>
                    <a:pt x="177511" y="153639"/>
                    <a:pt x="177258" y="153639"/>
                  </a:cubicBezTo>
                  <a:cubicBezTo>
                    <a:pt x="174987" y="153639"/>
                    <a:pt x="174482" y="155499"/>
                    <a:pt x="173977" y="157359"/>
                  </a:cubicBezTo>
                  <a:cubicBezTo>
                    <a:pt x="167668" y="177021"/>
                    <a:pt x="156815" y="181538"/>
                    <a:pt x="151010" y="181538"/>
                  </a:cubicBezTo>
                  <a:cubicBezTo>
                    <a:pt x="142681" y="181538"/>
                    <a:pt x="140915" y="175693"/>
                    <a:pt x="140915" y="165330"/>
                  </a:cubicBezTo>
                  <a:cubicBezTo>
                    <a:pt x="140915" y="157094"/>
                    <a:pt x="142429" y="143543"/>
                    <a:pt x="143438" y="135040"/>
                  </a:cubicBezTo>
                  <a:cubicBezTo>
                    <a:pt x="143943" y="131320"/>
                    <a:pt x="144448" y="126272"/>
                    <a:pt x="144448" y="122552"/>
                  </a:cubicBezTo>
                  <a:cubicBezTo>
                    <a:pt x="144448" y="102093"/>
                    <a:pt x="127538" y="93856"/>
                    <a:pt x="120723" y="9119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7A878F4-B77C-D452-CEBD-1A01CAFDB98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173166" y="3104965"/>
              <a:ext cx="70492" cy="83882"/>
            </a:xfrm>
            <a:custGeom>
              <a:avLst/>
              <a:gdLst>
                <a:gd name="connsiteX0" fmla="*/ 63691 w 70492"/>
                <a:gd name="connsiteY0" fmla="*/ 12154 h 83882"/>
                <a:gd name="connsiteX1" fmla="*/ 56271 w 70492"/>
                <a:gd name="connsiteY1" fmla="*/ 20895 h 83882"/>
                <a:gd name="connsiteX2" fmla="*/ 62101 w 70492"/>
                <a:gd name="connsiteY2" fmla="*/ 26847 h 83882"/>
                <a:gd name="connsiteX3" fmla="*/ 70581 w 70492"/>
                <a:gd name="connsiteY3" fmla="*/ 16246 h 83882"/>
                <a:gd name="connsiteX4" fmla="*/ 47084 w 70492"/>
                <a:gd name="connsiteY4" fmla="*/ 64 h 83882"/>
                <a:gd name="connsiteX5" fmla="*/ 14576 w 70492"/>
                <a:gd name="connsiteY5" fmla="*/ 27219 h 83882"/>
                <a:gd name="connsiteX6" fmla="*/ 20760 w 70492"/>
                <a:gd name="connsiteY6" fmla="*/ 40797 h 83882"/>
                <a:gd name="connsiteX7" fmla="*/ 40724 w 70492"/>
                <a:gd name="connsiteY7" fmla="*/ 47492 h 83882"/>
                <a:gd name="connsiteX8" fmla="*/ 55741 w 70492"/>
                <a:gd name="connsiteY8" fmla="*/ 59768 h 83882"/>
                <a:gd name="connsiteX9" fmla="*/ 46377 w 70492"/>
                <a:gd name="connsiteY9" fmla="*/ 74647 h 83882"/>
                <a:gd name="connsiteX10" fmla="*/ 28710 w 70492"/>
                <a:gd name="connsiteY10" fmla="*/ 78739 h 83882"/>
                <a:gd name="connsiteX11" fmla="*/ 7509 w 70492"/>
                <a:gd name="connsiteY11" fmla="*/ 70927 h 83882"/>
                <a:gd name="connsiteX12" fmla="*/ 17226 w 70492"/>
                <a:gd name="connsiteY12" fmla="*/ 60326 h 83882"/>
                <a:gd name="connsiteX13" fmla="*/ 10336 w 70492"/>
                <a:gd name="connsiteY13" fmla="*/ 53444 h 83882"/>
                <a:gd name="connsiteX14" fmla="*/ 89 w 70492"/>
                <a:gd name="connsiteY14" fmla="*/ 65906 h 83882"/>
                <a:gd name="connsiteX15" fmla="*/ 28533 w 70492"/>
                <a:gd name="connsiteY15" fmla="*/ 83947 h 83882"/>
                <a:gd name="connsiteX16" fmla="*/ 67048 w 70492"/>
                <a:gd name="connsiteY16" fmla="*/ 53258 h 83882"/>
                <a:gd name="connsiteX17" fmla="*/ 42667 w 70492"/>
                <a:gd name="connsiteY17" fmla="*/ 31497 h 83882"/>
                <a:gd name="connsiteX18" fmla="*/ 35600 w 70492"/>
                <a:gd name="connsiteY18" fmla="*/ 30009 h 83882"/>
                <a:gd name="connsiteX19" fmla="*/ 25883 w 70492"/>
                <a:gd name="connsiteY19" fmla="*/ 20709 h 83882"/>
                <a:gd name="connsiteX20" fmla="*/ 32950 w 70492"/>
                <a:gd name="connsiteY20" fmla="*/ 8806 h 83882"/>
                <a:gd name="connsiteX21" fmla="*/ 46907 w 70492"/>
                <a:gd name="connsiteY21" fmla="*/ 5272 h 83882"/>
                <a:gd name="connsiteX22" fmla="*/ 63691 w 70492"/>
                <a:gd name="connsiteY22" fmla="*/ 12154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92" h="83882">
                  <a:moveTo>
                    <a:pt x="63691" y="12154"/>
                  </a:moveTo>
                  <a:cubicBezTo>
                    <a:pt x="59098" y="13270"/>
                    <a:pt x="56271" y="17176"/>
                    <a:pt x="56271" y="20895"/>
                  </a:cubicBezTo>
                  <a:cubicBezTo>
                    <a:pt x="56271" y="25173"/>
                    <a:pt x="59804" y="26847"/>
                    <a:pt x="62101" y="26847"/>
                  </a:cubicBezTo>
                  <a:cubicBezTo>
                    <a:pt x="63868" y="26847"/>
                    <a:pt x="70581" y="25731"/>
                    <a:pt x="70581" y="16246"/>
                  </a:cubicBezTo>
                  <a:cubicBezTo>
                    <a:pt x="70581" y="4156"/>
                    <a:pt x="57861" y="64"/>
                    <a:pt x="47084" y="64"/>
                  </a:cubicBezTo>
                  <a:cubicBezTo>
                    <a:pt x="19523" y="64"/>
                    <a:pt x="14576" y="21453"/>
                    <a:pt x="14576" y="27219"/>
                  </a:cubicBezTo>
                  <a:cubicBezTo>
                    <a:pt x="14576" y="34101"/>
                    <a:pt x="18286" y="38565"/>
                    <a:pt x="20760" y="40797"/>
                  </a:cubicBezTo>
                  <a:cubicBezTo>
                    <a:pt x="25353" y="44516"/>
                    <a:pt x="28533" y="45260"/>
                    <a:pt x="40724" y="47492"/>
                  </a:cubicBezTo>
                  <a:cubicBezTo>
                    <a:pt x="44434" y="48236"/>
                    <a:pt x="55741" y="50468"/>
                    <a:pt x="55741" y="59768"/>
                  </a:cubicBezTo>
                  <a:cubicBezTo>
                    <a:pt x="55741" y="62930"/>
                    <a:pt x="53798" y="69997"/>
                    <a:pt x="46377" y="74647"/>
                  </a:cubicBezTo>
                  <a:cubicBezTo>
                    <a:pt x="39487" y="78739"/>
                    <a:pt x="30830" y="78739"/>
                    <a:pt x="28710" y="78739"/>
                  </a:cubicBezTo>
                  <a:cubicBezTo>
                    <a:pt x="21643" y="78739"/>
                    <a:pt x="11573" y="77065"/>
                    <a:pt x="7509" y="70927"/>
                  </a:cubicBezTo>
                  <a:cubicBezTo>
                    <a:pt x="13340" y="70183"/>
                    <a:pt x="17226" y="65534"/>
                    <a:pt x="17226" y="60326"/>
                  </a:cubicBezTo>
                  <a:cubicBezTo>
                    <a:pt x="17226" y="55676"/>
                    <a:pt x="14046" y="53444"/>
                    <a:pt x="10336" y="53444"/>
                  </a:cubicBezTo>
                  <a:cubicBezTo>
                    <a:pt x="5213" y="53444"/>
                    <a:pt x="89" y="57722"/>
                    <a:pt x="89" y="65906"/>
                  </a:cubicBezTo>
                  <a:cubicBezTo>
                    <a:pt x="89" y="77065"/>
                    <a:pt x="11396" y="83947"/>
                    <a:pt x="28533" y="83947"/>
                  </a:cubicBezTo>
                  <a:cubicBezTo>
                    <a:pt x="61041" y="83947"/>
                    <a:pt x="67048" y="60512"/>
                    <a:pt x="67048" y="53258"/>
                  </a:cubicBezTo>
                  <a:cubicBezTo>
                    <a:pt x="67048" y="36147"/>
                    <a:pt x="49204" y="32799"/>
                    <a:pt x="42667" y="31497"/>
                  </a:cubicBezTo>
                  <a:cubicBezTo>
                    <a:pt x="41077" y="31125"/>
                    <a:pt x="36660" y="30381"/>
                    <a:pt x="35600" y="30009"/>
                  </a:cubicBezTo>
                  <a:cubicBezTo>
                    <a:pt x="29063" y="28707"/>
                    <a:pt x="25883" y="24801"/>
                    <a:pt x="25883" y="20709"/>
                  </a:cubicBezTo>
                  <a:cubicBezTo>
                    <a:pt x="25883" y="16432"/>
                    <a:pt x="29063" y="11410"/>
                    <a:pt x="32950" y="8806"/>
                  </a:cubicBezTo>
                  <a:cubicBezTo>
                    <a:pt x="37720" y="5644"/>
                    <a:pt x="43904" y="5272"/>
                    <a:pt x="46907" y="5272"/>
                  </a:cubicBezTo>
                  <a:cubicBezTo>
                    <a:pt x="50617" y="5272"/>
                    <a:pt x="59804" y="5830"/>
                    <a:pt x="63691" y="121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2E42CA6-143D-F41C-7DFE-52E7C513400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293488" y="2947855"/>
              <a:ext cx="58554" cy="265703"/>
            </a:xfrm>
            <a:custGeom>
              <a:avLst/>
              <a:gdLst>
                <a:gd name="connsiteX0" fmla="*/ 58648 w 58554"/>
                <a:gd name="connsiteY0" fmla="*/ 263109 h 265703"/>
                <a:gd name="connsiteX1" fmla="*/ 54357 w 58554"/>
                <a:gd name="connsiteY1" fmla="*/ 257264 h 265703"/>
                <a:gd name="connsiteX2" fmla="*/ 14732 w 58554"/>
                <a:gd name="connsiteY2" fmla="*/ 132915 h 265703"/>
                <a:gd name="connsiteX3" fmla="*/ 55367 w 58554"/>
                <a:gd name="connsiteY3" fmla="*/ 7237 h 265703"/>
                <a:gd name="connsiteX4" fmla="*/ 58648 w 58554"/>
                <a:gd name="connsiteY4" fmla="*/ 2720 h 265703"/>
                <a:gd name="connsiteX5" fmla="*/ 56124 w 58554"/>
                <a:gd name="connsiteY5" fmla="*/ 63 h 265703"/>
                <a:gd name="connsiteX6" fmla="*/ 15994 w 58554"/>
                <a:gd name="connsiteY6" fmla="*/ 51875 h 265703"/>
                <a:gd name="connsiteX7" fmla="*/ 94 w 58554"/>
                <a:gd name="connsiteY7" fmla="*/ 132915 h 265703"/>
                <a:gd name="connsiteX8" fmla="*/ 16751 w 58554"/>
                <a:gd name="connsiteY8" fmla="*/ 215814 h 265703"/>
                <a:gd name="connsiteX9" fmla="*/ 56124 w 58554"/>
                <a:gd name="connsiteY9" fmla="*/ 265766 h 265703"/>
                <a:gd name="connsiteX10" fmla="*/ 58648 w 58554"/>
                <a:gd name="connsiteY10" fmla="*/ 263109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54" h="265703">
                  <a:moveTo>
                    <a:pt x="58648" y="263109"/>
                  </a:moveTo>
                  <a:cubicBezTo>
                    <a:pt x="58648" y="262312"/>
                    <a:pt x="58648" y="261781"/>
                    <a:pt x="54357" y="257264"/>
                  </a:cubicBezTo>
                  <a:cubicBezTo>
                    <a:pt x="22808" y="223785"/>
                    <a:pt x="14732" y="173567"/>
                    <a:pt x="14732" y="132915"/>
                  </a:cubicBezTo>
                  <a:cubicBezTo>
                    <a:pt x="14732" y="86682"/>
                    <a:pt x="24323" y="40450"/>
                    <a:pt x="55367" y="7237"/>
                  </a:cubicBezTo>
                  <a:cubicBezTo>
                    <a:pt x="58648" y="4048"/>
                    <a:pt x="58648" y="3517"/>
                    <a:pt x="58648" y="2720"/>
                  </a:cubicBezTo>
                  <a:cubicBezTo>
                    <a:pt x="58648" y="860"/>
                    <a:pt x="57638" y="63"/>
                    <a:pt x="56124" y="63"/>
                  </a:cubicBezTo>
                  <a:cubicBezTo>
                    <a:pt x="53600" y="63"/>
                    <a:pt x="30885" y="18131"/>
                    <a:pt x="15994" y="51875"/>
                  </a:cubicBezTo>
                  <a:cubicBezTo>
                    <a:pt x="3122" y="81102"/>
                    <a:pt x="94" y="110595"/>
                    <a:pt x="94" y="132915"/>
                  </a:cubicBezTo>
                  <a:cubicBezTo>
                    <a:pt x="94" y="153639"/>
                    <a:pt x="2870" y="185790"/>
                    <a:pt x="16751" y="215814"/>
                  </a:cubicBezTo>
                  <a:cubicBezTo>
                    <a:pt x="31894" y="248496"/>
                    <a:pt x="53600" y="265766"/>
                    <a:pt x="56124" y="265766"/>
                  </a:cubicBezTo>
                  <a:cubicBezTo>
                    <a:pt x="57638" y="265766"/>
                    <a:pt x="58648" y="264969"/>
                    <a:pt x="58648" y="26310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34174FB-B105-2BD3-9A64-68DD01EBF8C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378010" y="3027566"/>
              <a:ext cx="143861" cy="119566"/>
            </a:xfrm>
            <a:custGeom>
              <a:avLst/>
              <a:gdLst>
                <a:gd name="connsiteX0" fmla="*/ 17512 w 143861"/>
                <a:gd name="connsiteY0" fmla="*/ 25039 h 119566"/>
                <a:gd name="connsiteX1" fmla="*/ 17512 w 143861"/>
                <a:gd name="connsiteY1" fmla="*/ 107141 h 119566"/>
                <a:gd name="connsiteX2" fmla="*/ 97 w 143861"/>
                <a:gd name="connsiteY2" fmla="*/ 107141 h 119566"/>
                <a:gd name="connsiteX3" fmla="*/ 97 w 143861"/>
                <a:gd name="connsiteY3" fmla="*/ 119629 h 119566"/>
                <a:gd name="connsiteX4" fmla="*/ 31898 w 143861"/>
                <a:gd name="connsiteY4" fmla="*/ 118832 h 119566"/>
                <a:gd name="connsiteX5" fmla="*/ 63699 w 143861"/>
                <a:gd name="connsiteY5" fmla="*/ 119629 h 119566"/>
                <a:gd name="connsiteX6" fmla="*/ 63699 w 143861"/>
                <a:gd name="connsiteY6" fmla="*/ 107141 h 119566"/>
                <a:gd name="connsiteX7" fmla="*/ 46284 w 143861"/>
                <a:gd name="connsiteY7" fmla="*/ 107141 h 119566"/>
                <a:gd name="connsiteX8" fmla="*/ 46284 w 143861"/>
                <a:gd name="connsiteY8" fmla="*/ 51609 h 119566"/>
                <a:gd name="connsiteX9" fmla="*/ 83890 w 143861"/>
                <a:gd name="connsiteY9" fmla="*/ 9628 h 119566"/>
                <a:gd name="connsiteX10" fmla="*/ 97772 w 143861"/>
                <a:gd name="connsiteY10" fmla="*/ 35401 h 119566"/>
                <a:gd name="connsiteX11" fmla="*/ 97772 w 143861"/>
                <a:gd name="connsiteY11" fmla="*/ 107141 h 119566"/>
                <a:gd name="connsiteX12" fmla="*/ 80357 w 143861"/>
                <a:gd name="connsiteY12" fmla="*/ 107141 h 119566"/>
                <a:gd name="connsiteX13" fmla="*/ 80357 w 143861"/>
                <a:gd name="connsiteY13" fmla="*/ 119629 h 119566"/>
                <a:gd name="connsiteX14" fmla="*/ 112158 w 143861"/>
                <a:gd name="connsiteY14" fmla="*/ 118832 h 119566"/>
                <a:gd name="connsiteX15" fmla="*/ 143959 w 143861"/>
                <a:gd name="connsiteY15" fmla="*/ 119629 h 119566"/>
                <a:gd name="connsiteX16" fmla="*/ 143959 w 143861"/>
                <a:gd name="connsiteY16" fmla="*/ 107141 h 119566"/>
                <a:gd name="connsiteX17" fmla="*/ 126544 w 143861"/>
                <a:gd name="connsiteY17" fmla="*/ 107141 h 119566"/>
                <a:gd name="connsiteX18" fmla="*/ 126544 w 143861"/>
                <a:gd name="connsiteY18" fmla="*/ 38324 h 119566"/>
                <a:gd name="connsiteX19" fmla="*/ 87676 w 143861"/>
                <a:gd name="connsiteY19" fmla="*/ 63 h 119566"/>
                <a:gd name="connsiteX20" fmla="*/ 43508 w 143861"/>
                <a:gd name="connsiteY20" fmla="*/ 28759 h 119566"/>
                <a:gd name="connsiteX21" fmla="*/ 43508 w 143861"/>
                <a:gd name="connsiteY21" fmla="*/ 63 h 119566"/>
                <a:gd name="connsiteX22" fmla="*/ 97 w 143861"/>
                <a:gd name="connsiteY22" fmla="*/ 2188 h 119566"/>
                <a:gd name="connsiteX23" fmla="*/ 97 w 143861"/>
                <a:gd name="connsiteY23" fmla="*/ 14676 h 119566"/>
                <a:gd name="connsiteX24" fmla="*/ 17512 w 143861"/>
                <a:gd name="connsiteY24" fmla="*/ 25039 h 11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861" h="119566">
                  <a:moveTo>
                    <a:pt x="17512" y="25039"/>
                  </a:moveTo>
                  <a:lnTo>
                    <a:pt x="17512" y="107141"/>
                  </a:lnTo>
                  <a:lnTo>
                    <a:pt x="97" y="107141"/>
                  </a:lnTo>
                  <a:lnTo>
                    <a:pt x="97" y="119629"/>
                  </a:lnTo>
                  <a:cubicBezTo>
                    <a:pt x="7164" y="119364"/>
                    <a:pt x="22308" y="118832"/>
                    <a:pt x="31898" y="118832"/>
                  </a:cubicBezTo>
                  <a:cubicBezTo>
                    <a:pt x="41741" y="118832"/>
                    <a:pt x="56632" y="119364"/>
                    <a:pt x="63699" y="119629"/>
                  </a:cubicBezTo>
                  <a:lnTo>
                    <a:pt x="63699" y="107141"/>
                  </a:lnTo>
                  <a:lnTo>
                    <a:pt x="46284" y="107141"/>
                  </a:lnTo>
                  <a:lnTo>
                    <a:pt x="46284" y="51609"/>
                  </a:lnTo>
                  <a:cubicBezTo>
                    <a:pt x="46284" y="22648"/>
                    <a:pt x="67990" y="9628"/>
                    <a:pt x="83890" y="9628"/>
                  </a:cubicBezTo>
                  <a:cubicBezTo>
                    <a:pt x="92472" y="9628"/>
                    <a:pt x="97772" y="15208"/>
                    <a:pt x="97772" y="35401"/>
                  </a:cubicBezTo>
                  <a:lnTo>
                    <a:pt x="97772" y="107141"/>
                  </a:lnTo>
                  <a:lnTo>
                    <a:pt x="80357" y="107141"/>
                  </a:lnTo>
                  <a:lnTo>
                    <a:pt x="80357" y="119629"/>
                  </a:lnTo>
                  <a:cubicBezTo>
                    <a:pt x="87424" y="119364"/>
                    <a:pt x="102567" y="118832"/>
                    <a:pt x="112158" y="118832"/>
                  </a:cubicBezTo>
                  <a:cubicBezTo>
                    <a:pt x="122001" y="118832"/>
                    <a:pt x="136892" y="119364"/>
                    <a:pt x="143959" y="119629"/>
                  </a:cubicBezTo>
                  <a:lnTo>
                    <a:pt x="143959" y="107141"/>
                  </a:lnTo>
                  <a:lnTo>
                    <a:pt x="126544" y="107141"/>
                  </a:lnTo>
                  <a:lnTo>
                    <a:pt x="126544" y="38324"/>
                  </a:lnTo>
                  <a:cubicBezTo>
                    <a:pt x="126544" y="10425"/>
                    <a:pt x="112915" y="63"/>
                    <a:pt x="87676" y="63"/>
                  </a:cubicBezTo>
                  <a:cubicBezTo>
                    <a:pt x="63447" y="63"/>
                    <a:pt x="50070" y="15208"/>
                    <a:pt x="43508" y="28759"/>
                  </a:cubicBezTo>
                  <a:lnTo>
                    <a:pt x="43508" y="63"/>
                  </a:lnTo>
                  <a:lnTo>
                    <a:pt x="97" y="2188"/>
                  </a:lnTo>
                  <a:lnTo>
                    <a:pt x="97" y="14676"/>
                  </a:lnTo>
                  <a:cubicBezTo>
                    <a:pt x="15745" y="14676"/>
                    <a:pt x="17512" y="14676"/>
                    <a:pt x="17512" y="2503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788B1D6-F780-ED97-6273-D87163C62F8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549606" y="3118968"/>
              <a:ext cx="29529" cy="79445"/>
            </a:xfrm>
            <a:custGeom>
              <a:avLst/>
              <a:gdLst>
                <a:gd name="connsiteX0" fmla="*/ 29633 w 29529"/>
                <a:gd name="connsiteY0" fmla="*/ 27962 h 79445"/>
                <a:gd name="connsiteX1" fmla="*/ 13480 w 29529"/>
                <a:gd name="connsiteY1" fmla="*/ 63 h 79445"/>
                <a:gd name="connsiteX2" fmla="*/ 104 w 29529"/>
                <a:gd name="connsiteY2" fmla="*/ 14145 h 79445"/>
                <a:gd name="connsiteX3" fmla="*/ 13480 w 29529"/>
                <a:gd name="connsiteY3" fmla="*/ 28227 h 79445"/>
                <a:gd name="connsiteX4" fmla="*/ 22314 w 29529"/>
                <a:gd name="connsiteY4" fmla="*/ 24773 h 79445"/>
                <a:gd name="connsiteX5" fmla="*/ 23576 w 29529"/>
                <a:gd name="connsiteY5" fmla="*/ 23976 h 79445"/>
                <a:gd name="connsiteX6" fmla="*/ 24081 w 29529"/>
                <a:gd name="connsiteY6" fmla="*/ 27962 h 79445"/>
                <a:gd name="connsiteX7" fmla="*/ 6918 w 29529"/>
                <a:gd name="connsiteY7" fmla="*/ 72334 h 79445"/>
                <a:gd name="connsiteX8" fmla="*/ 4142 w 29529"/>
                <a:gd name="connsiteY8" fmla="*/ 76585 h 79445"/>
                <a:gd name="connsiteX9" fmla="*/ 6666 w 29529"/>
                <a:gd name="connsiteY9" fmla="*/ 79508 h 79445"/>
                <a:gd name="connsiteX10" fmla="*/ 29633 w 29529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9" h="79445">
                  <a:moveTo>
                    <a:pt x="29633" y="27962"/>
                  </a:moveTo>
                  <a:cubicBezTo>
                    <a:pt x="29633" y="10425"/>
                    <a:pt x="23324" y="63"/>
                    <a:pt x="13480" y="63"/>
                  </a:cubicBezTo>
                  <a:cubicBezTo>
                    <a:pt x="5152" y="63"/>
                    <a:pt x="104" y="6705"/>
                    <a:pt x="104" y="14145"/>
                  </a:cubicBezTo>
                  <a:cubicBezTo>
                    <a:pt x="104" y="21319"/>
                    <a:pt x="5152" y="28227"/>
                    <a:pt x="13480" y="28227"/>
                  </a:cubicBezTo>
                  <a:cubicBezTo>
                    <a:pt x="16509" y="28227"/>
                    <a:pt x="19790" y="27165"/>
                    <a:pt x="22314" y="24773"/>
                  </a:cubicBezTo>
                  <a:cubicBezTo>
                    <a:pt x="23071" y="24242"/>
                    <a:pt x="23324" y="23976"/>
                    <a:pt x="23576" y="23976"/>
                  </a:cubicBezTo>
                  <a:cubicBezTo>
                    <a:pt x="23828" y="23976"/>
                    <a:pt x="24081" y="24242"/>
                    <a:pt x="24081" y="27962"/>
                  </a:cubicBezTo>
                  <a:cubicBezTo>
                    <a:pt x="24081" y="47624"/>
                    <a:pt x="15247" y="63566"/>
                    <a:pt x="6918" y="72334"/>
                  </a:cubicBezTo>
                  <a:cubicBezTo>
                    <a:pt x="4142" y="75257"/>
                    <a:pt x="4142" y="75788"/>
                    <a:pt x="4142" y="76585"/>
                  </a:cubicBezTo>
                  <a:cubicBezTo>
                    <a:pt x="4142" y="78445"/>
                    <a:pt x="5404" y="79508"/>
                    <a:pt x="6666" y="79508"/>
                  </a:cubicBezTo>
                  <a:cubicBezTo>
                    <a:pt x="9442" y="79508"/>
                    <a:pt x="29633" y="59049"/>
                    <a:pt x="29633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FDE3252-E11E-F7A0-78A0-D786D1818AB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650672" y="2959811"/>
              <a:ext cx="104236" cy="190243"/>
            </a:xfrm>
            <a:custGeom>
              <a:avLst/>
              <a:gdLst>
                <a:gd name="connsiteX0" fmla="*/ 104345 w 104236"/>
                <a:gd name="connsiteY0" fmla="*/ 54532 h 190243"/>
                <a:gd name="connsiteX1" fmla="*/ 74058 w 104236"/>
                <a:gd name="connsiteY1" fmla="*/ 63 h 190243"/>
                <a:gd name="connsiteX2" fmla="*/ 108 w 104236"/>
                <a:gd name="connsiteY2" fmla="*/ 135837 h 190243"/>
                <a:gd name="connsiteX3" fmla="*/ 30395 w 104236"/>
                <a:gd name="connsiteY3" fmla="*/ 190307 h 190243"/>
                <a:gd name="connsiteX4" fmla="*/ 104345 w 104236"/>
                <a:gd name="connsiteY4" fmla="*/ 54532 h 190243"/>
                <a:gd name="connsiteX5" fmla="*/ 26861 w 104236"/>
                <a:gd name="connsiteY5" fmla="*/ 90933 h 190243"/>
                <a:gd name="connsiteX6" fmla="*/ 46295 w 104236"/>
                <a:gd name="connsiteY6" fmla="*/ 33807 h 190243"/>
                <a:gd name="connsiteX7" fmla="*/ 73806 w 104236"/>
                <a:gd name="connsiteY7" fmla="*/ 5908 h 190243"/>
                <a:gd name="connsiteX8" fmla="*/ 87687 w 104236"/>
                <a:gd name="connsiteY8" fmla="*/ 38058 h 190243"/>
                <a:gd name="connsiteX9" fmla="*/ 79611 w 104236"/>
                <a:gd name="connsiteY9" fmla="*/ 90933 h 190243"/>
                <a:gd name="connsiteX10" fmla="*/ 26861 w 104236"/>
                <a:gd name="connsiteY10" fmla="*/ 90933 h 190243"/>
                <a:gd name="connsiteX11" fmla="*/ 77339 w 104236"/>
                <a:gd name="connsiteY11" fmla="*/ 99436 h 190243"/>
                <a:gd name="connsiteX12" fmla="*/ 59672 w 104236"/>
                <a:gd name="connsiteY12" fmla="*/ 153374 h 190243"/>
                <a:gd name="connsiteX13" fmla="*/ 30395 w 104236"/>
                <a:gd name="connsiteY13" fmla="*/ 184461 h 190243"/>
                <a:gd name="connsiteX14" fmla="*/ 16766 w 104236"/>
                <a:gd name="connsiteY14" fmla="*/ 152045 h 190243"/>
                <a:gd name="connsiteX15" fmla="*/ 24842 w 104236"/>
                <a:gd name="connsiteY15" fmla="*/ 99436 h 190243"/>
                <a:gd name="connsiteX16" fmla="*/ 77339 w 104236"/>
                <a:gd name="connsiteY16" fmla="*/ 99436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236" h="190243">
                  <a:moveTo>
                    <a:pt x="104345" y="54532"/>
                  </a:moveTo>
                  <a:cubicBezTo>
                    <a:pt x="104345" y="36996"/>
                    <a:pt x="99802" y="63"/>
                    <a:pt x="74058" y="63"/>
                  </a:cubicBezTo>
                  <a:cubicBezTo>
                    <a:pt x="38976" y="63"/>
                    <a:pt x="108" y="74991"/>
                    <a:pt x="108" y="135837"/>
                  </a:cubicBezTo>
                  <a:cubicBezTo>
                    <a:pt x="108" y="160813"/>
                    <a:pt x="7427" y="190307"/>
                    <a:pt x="30395" y="190307"/>
                  </a:cubicBezTo>
                  <a:cubicBezTo>
                    <a:pt x="65982" y="190307"/>
                    <a:pt x="104345" y="114050"/>
                    <a:pt x="104345" y="54532"/>
                  </a:cubicBezTo>
                  <a:close/>
                  <a:moveTo>
                    <a:pt x="26861" y="90933"/>
                  </a:moveTo>
                  <a:cubicBezTo>
                    <a:pt x="31152" y="73928"/>
                    <a:pt x="36200" y="52672"/>
                    <a:pt x="46295" y="33807"/>
                  </a:cubicBezTo>
                  <a:cubicBezTo>
                    <a:pt x="53110" y="20788"/>
                    <a:pt x="62448" y="5908"/>
                    <a:pt x="73806" y="5908"/>
                  </a:cubicBezTo>
                  <a:cubicBezTo>
                    <a:pt x="86173" y="5908"/>
                    <a:pt x="87687" y="22913"/>
                    <a:pt x="87687" y="38058"/>
                  </a:cubicBezTo>
                  <a:cubicBezTo>
                    <a:pt x="87687" y="51078"/>
                    <a:pt x="85668" y="64629"/>
                    <a:pt x="79611" y="90933"/>
                  </a:cubicBezTo>
                  <a:lnTo>
                    <a:pt x="26861" y="90933"/>
                  </a:lnTo>
                  <a:close/>
                  <a:moveTo>
                    <a:pt x="77339" y="99436"/>
                  </a:moveTo>
                  <a:cubicBezTo>
                    <a:pt x="74563" y="111658"/>
                    <a:pt x="69263" y="134243"/>
                    <a:pt x="59672" y="153374"/>
                  </a:cubicBezTo>
                  <a:cubicBezTo>
                    <a:pt x="50838" y="171442"/>
                    <a:pt x="41248" y="184461"/>
                    <a:pt x="30395" y="184461"/>
                  </a:cubicBezTo>
                  <a:cubicBezTo>
                    <a:pt x="22066" y="184461"/>
                    <a:pt x="16766" y="176756"/>
                    <a:pt x="16766" y="152045"/>
                  </a:cubicBezTo>
                  <a:cubicBezTo>
                    <a:pt x="16766" y="140886"/>
                    <a:pt x="18280" y="125475"/>
                    <a:pt x="24842" y="99436"/>
                  </a:cubicBezTo>
                  <a:lnTo>
                    <a:pt x="77339" y="994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A13EDB3-28E6-CF3E-93A1-AAE72D55918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779952" y="2947855"/>
              <a:ext cx="58554" cy="265703"/>
            </a:xfrm>
            <a:custGeom>
              <a:avLst/>
              <a:gdLst>
                <a:gd name="connsiteX0" fmla="*/ 58667 w 58554"/>
                <a:gd name="connsiteY0" fmla="*/ 132915 h 265703"/>
                <a:gd name="connsiteX1" fmla="*/ 42010 w 58554"/>
                <a:gd name="connsiteY1" fmla="*/ 50015 h 265703"/>
                <a:gd name="connsiteX2" fmla="*/ 2637 w 58554"/>
                <a:gd name="connsiteY2" fmla="*/ 63 h 265703"/>
                <a:gd name="connsiteX3" fmla="*/ 113 w 58554"/>
                <a:gd name="connsiteY3" fmla="*/ 2720 h 265703"/>
                <a:gd name="connsiteX4" fmla="*/ 4909 w 58554"/>
                <a:gd name="connsiteY4" fmla="*/ 8831 h 265703"/>
                <a:gd name="connsiteX5" fmla="*/ 44029 w 58554"/>
                <a:gd name="connsiteY5" fmla="*/ 132915 h 265703"/>
                <a:gd name="connsiteX6" fmla="*/ 3394 w 58554"/>
                <a:gd name="connsiteY6" fmla="*/ 258592 h 265703"/>
                <a:gd name="connsiteX7" fmla="*/ 113 w 58554"/>
                <a:gd name="connsiteY7" fmla="*/ 263109 h 265703"/>
                <a:gd name="connsiteX8" fmla="*/ 2637 w 58554"/>
                <a:gd name="connsiteY8" fmla="*/ 265766 h 265703"/>
                <a:gd name="connsiteX9" fmla="*/ 42767 w 58554"/>
                <a:gd name="connsiteY9" fmla="*/ 213954 h 265703"/>
                <a:gd name="connsiteX10" fmla="*/ 58667 w 58554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54" h="265703">
                  <a:moveTo>
                    <a:pt x="58667" y="132915"/>
                  </a:moveTo>
                  <a:cubicBezTo>
                    <a:pt x="58667" y="112190"/>
                    <a:pt x="55891" y="80040"/>
                    <a:pt x="42010" y="50015"/>
                  </a:cubicBezTo>
                  <a:cubicBezTo>
                    <a:pt x="26866" y="17334"/>
                    <a:pt x="5161" y="63"/>
                    <a:pt x="2637" y="63"/>
                  </a:cubicBezTo>
                  <a:cubicBezTo>
                    <a:pt x="1123" y="63"/>
                    <a:pt x="113" y="1126"/>
                    <a:pt x="113" y="2720"/>
                  </a:cubicBezTo>
                  <a:cubicBezTo>
                    <a:pt x="113" y="3517"/>
                    <a:pt x="113" y="4048"/>
                    <a:pt x="4909" y="8831"/>
                  </a:cubicBezTo>
                  <a:cubicBezTo>
                    <a:pt x="29643" y="35136"/>
                    <a:pt x="44029" y="77383"/>
                    <a:pt x="44029" y="132915"/>
                  </a:cubicBezTo>
                  <a:cubicBezTo>
                    <a:pt x="44029" y="178350"/>
                    <a:pt x="34690" y="225114"/>
                    <a:pt x="3394" y="258592"/>
                  </a:cubicBezTo>
                  <a:cubicBezTo>
                    <a:pt x="113" y="261781"/>
                    <a:pt x="113" y="262312"/>
                    <a:pt x="113" y="263109"/>
                  </a:cubicBezTo>
                  <a:cubicBezTo>
                    <a:pt x="113" y="264704"/>
                    <a:pt x="1123" y="265766"/>
                    <a:pt x="2637" y="265766"/>
                  </a:cubicBezTo>
                  <a:cubicBezTo>
                    <a:pt x="5161" y="265766"/>
                    <a:pt x="27876" y="247699"/>
                    <a:pt x="42767" y="213954"/>
                  </a:cubicBezTo>
                  <a:cubicBezTo>
                    <a:pt x="55639" y="184727"/>
                    <a:pt x="58667" y="155234"/>
                    <a:pt x="58667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883E939-2127-185E-24A8-3BAF4B4F393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893751" y="2947855"/>
              <a:ext cx="10095" cy="265703"/>
            </a:xfrm>
            <a:custGeom>
              <a:avLst/>
              <a:gdLst>
                <a:gd name="connsiteX0" fmla="*/ 10213 w 10095"/>
                <a:gd name="connsiteY0" fmla="*/ 9628 h 265703"/>
                <a:gd name="connsiteX1" fmla="*/ 5165 w 10095"/>
                <a:gd name="connsiteY1" fmla="*/ 63 h 265703"/>
                <a:gd name="connsiteX2" fmla="*/ 117 w 10095"/>
                <a:gd name="connsiteY2" fmla="*/ 9628 h 265703"/>
                <a:gd name="connsiteX3" fmla="*/ 117 w 10095"/>
                <a:gd name="connsiteY3" fmla="*/ 256201 h 265703"/>
                <a:gd name="connsiteX4" fmla="*/ 5165 w 10095"/>
                <a:gd name="connsiteY4" fmla="*/ 265766 h 265703"/>
                <a:gd name="connsiteX5" fmla="*/ 10213 w 10095"/>
                <a:gd name="connsiteY5" fmla="*/ 256201 h 265703"/>
                <a:gd name="connsiteX6" fmla="*/ 10213 w 10095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" h="265703">
                  <a:moveTo>
                    <a:pt x="10213" y="9628"/>
                  </a:moveTo>
                  <a:cubicBezTo>
                    <a:pt x="10213" y="4845"/>
                    <a:pt x="10213" y="63"/>
                    <a:pt x="5165" y="63"/>
                  </a:cubicBezTo>
                  <a:cubicBezTo>
                    <a:pt x="117" y="63"/>
                    <a:pt x="117" y="4845"/>
                    <a:pt x="117" y="9628"/>
                  </a:cubicBezTo>
                  <a:lnTo>
                    <a:pt x="117" y="256201"/>
                  </a:lnTo>
                  <a:cubicBezTo>
                    <a:pt x="117" y="260984"/>
                    <a:pt x="117" y="265766"/>
                    <a:pt x="5165" y="265766"/>
                  </a:cubicBezTo>
                  <a:cubicBezTo>
                    <a:pt x="10213" y="265766"/>
                    <a:pt x="10213" y="260984"/>
                    <a:pt x="10213" y="256201"/>
                  </a:cubicBezTo>
                  <a:lnTo>
                    <a:pt x="10213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A1BB9E7-8AF4-A4F0-9DDF-5AC6F25FEF9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963859" y="2947855"/>
              <a:ext cx="10095" cy="265703"/>
            </a:xfrm>
            <a:custGeom>
              <a:avLst/>
              <a:gdLst>
                <a:gd name="connsiteX0" fmla="*/ 10215 w 10095"/>
                <a:gd name="connsiteY0" fmla="*/ 9628 h 265703"/>
                <a:gd name="connsiteX1" fmla="*/ 5168 w 10095"/>
                <a:gd name="connsiteY1" fmla="*/ 63 h 265703"/>
                <a:gd name="connsiteX2" fmla="*/ 120 w 10095"/>
                <a:gd name="connsiteY2" fmla="*/ 9628 h 265703"/>
                <a:gd name="connsiteX3" fmla="*/ 120 w 10095"/>
                <a:gd name="connsiteY3" fmla="*/ 256201 h 265703"/>
                <a:gd name="connsiteX4" fmla="*/ 5168 w 10095"/>
                <a:gd name="connsiteY4" fmla="*/ 265766 h 265703"/>
                <a:gd name="connsiteX5" fmla="*/ 10215 w 10095"/>
                <a:gd name="connsiteY5" fmla="*/ 256201 h 265703"/>
                <a:gd name="connsiteX6" fmla="*/ 10215 w 10095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" h="265703">
                  <a:moveTo>
                    <a:pt x="10215" y="9628"/>
                  </a:moveTo>
                  <a:cubicBezTo>
                    <a:pt x="10215" y="4845"/>
                    <a:pt x="10215" y="63"/>
                    <a:pt x="5168" y="63"/>
                  </a:cubicBezTo>
                  <a:cubicBezTo>
                    <a:pt x="120" y="63"/>
                    <a:pt x="120" y="4845"/>
                    <a:pt x="120" y="9628"/>
                  </a:cubicBezTo>
                  <a:lnTo>
                    <a:pt x="120" y="256201"/>
                  </a:lnTo>
                  <a:cubicBezTo>
                    <a:pt x="120" y="260984"/>
                    <a:pt x="120" y="265766"/>
                    <a:pt x="5168" y="265766"/>
                  </a:cubicBezTo>
                  <a:cubicBezTo>
                    <a:pt x="10215" y="265766"/>
                    <a:pt x="10215" y="260984"/>
                    <a:pt x="10215" y="256201"/>
                  </a:cubicBezTo>
                  <a:lnTo>
                    <a:pt x="10215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7CF4557-A504-BB9E-67A6-E1F5B6FC5BB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016553" y="2970174"/>
              <a:ext cx="100703" cy="176958"/>
            </a:xfrm>
            <a:custGeom>
              <a:avLst/>
              <a:gdLst>
                <a:gd name="connsiteX0" fmla="*/ 19556 w 100703"/>
                <a:gd name="connsiteY0" fmla="*/ 156562 h 176958"/>
                <a:gd name="connsiteX1" fmla="*/ 46310 w 100703"/>
                <a:gd name="connsiteY1" fmla="*/ 129195 h 176958"/>
                <a:gd name="connsiteX2" fmla="*/ 100826 w 100703"/>
                <a:gd name="connsiteY2" fmla="*/ 51609 h 176958"/>
                <a:gd name="connsiteX3" fmla="*/ 47319 w 100703"/>
                <a:gd name="connsiteY3" fmla="*/ 63 h 176958"/>
                <a:gd name="connsiteX4" fmla="*/ 123 w 100703"/>
                <a:gd name="connsiteY4" fmla="*/ 48155 h 176958"/>
                <a:gd name="connsiteX5" fmla="*/ 13499 w 100703"/>
                <a:gd name="connsiteY5" fmla="*/ 63035 h 176958"/>
                <a:gd name="connsiteX6" fmla="*/ 26623 w 100703"/>
                <a:gd name="connsiteY6" fmla="*/ 48952 h 176958"/>
                <a:gd name="connsiteX7" fmla="*/ 13247 w 100703"/>
                <a:gd name="connsiteY7" fmla="*/ 35136 h 176958"/>
                <a:gd name="connsiteX8" fmla="*/ 9966 w 100703"/>
                <a:gd name="connsiteY8" fmla="*/ 35401 h 176958"/>
                <a:gd name="connsiteX9" fmla="*/ 44038 w 100703"/>
                <a:gd name="connsiteY9" fmla="*/ 8300 h 176958"/>
                <a:gd name="connsiteX10" fmla="*/ 77858 w 100703"/>
                <a:gd name="connsiteY10" fmla="*/ 51609 h 176958"/>
                <a:gd name="connsiteX11" fmla="*/ 51357 w 100703"/>
                <a:gd name="connsiteY11" fmla="*/ 110330 h 176958"/>
                <a:gd name="connsiteX12" fmla="*/ 2899 w 100703"/>
                <a:gd name="connsiteY12" fmla="*/ 167190 h 176958"/>
                <a:gd name="connsiteX13" fmla="*/ 123 w 100703"/>
                <a:gd name="connsiteY13" fmla="*/ 177021 h 176958"/>
                <a:gd name="connsiteX14" fmla="*/ 93759 w 100703"/>
                <a:gd name="connsiteY14" fmla="*/ 177021 h 176958"/>
                <a:gd name="connsiteX15" fmla="*/ 100826 w 100703"/>
                <a:gd name="connsiteY15" fmla="*/ 130789 h 176958"/>
                <a:gd name="connsiteX16" fmla="*/ 94516 w 100703"/>
                <a:gd name="connsiteY16" fmla="*/ 130789 h 176958"/>
                <a:gd name="connsiteX17" fmla="*/ 88963 w 100703"/>
                <a:gd name="connsiteY17" fmla="*/ 154437 h 176958"/>
                <a:gd name="connsiteX18" fmla="*/ 64986 w 100703"/>
                <a:gd name="connsiteY18" fmla="*/ 156562 h 176958"/>
                <a:gd name="connsiteX19" fmla="*/ 19556 w 100703"/>
                <a:gd name="connsiteY19" fmla="*/ 15656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703" h="176958">
                  <a:moveTo>
                    <a:pt x="19556" y="156562"/>
                  </a:moveTo>
                  <a:lnTo>
                    <a:pt x="46310" y="129195"/>
                  </a:lnTo>
                  <a:cubicBezTo>
                    <a:pt x="85682" y="92528"/>
                    <a:pt x="100826" y="78180"/>
                    <a:pt x="100826" y="51609"/>
                  </a:cubicBezTo>
                  <a:cubicBezTo>
                    <a:pt x="100826" y="21319"/>
                    <a:pt x="78111" y="63"/>
                    <a:pt x="47319" y="63"/>
                  </a:cubicBezTo>
                  <a:cubicBezTo>
                    <a:pt x="18799" y="63"/>
                    <a:pt x="123" y="24508"/>
                    <a:pt x="123" y="48155"/>
                  </a:cubicBezTo>
                  <a:cubicBezTo>
                    <a:pt x="123" y="63035"/>
                    <a:pt x="12742" y="63035"/>
                    <a:pt x="13499" y="63035"/>
                  </a:cubicBezTo>
                  <a:cubicBezTo>
                    <a:pt x="17790" y="63035"/>
                    <a:pt x="26623" y="59846"/>
                    <a:pt x="26623" y="48952"/>
                  </a:cubicBezTo>
                  <a:cubicBezTo>
                    <a:pt x="26623" y="42044"/>
                    <a:pt x="22080" y="35136"/>
                    <a:pt x="13247" y="35136"/>
                  </a:cubicBezTo>
                  <a:cubicBezTo>
                    <a:pt x="11228" y="35136"/>
                    <a:pt x="10723" y="35136"/>
                    <a:pt x="9966" y="35401"/>
                  </a:cubicBezTo>
                  <a:cubicBezTo>
                    <a:pt x="15771" y="18131"/>
                    <a:pt x="29400" y="8300"/>
                    <a:pt x="44038" y="8300"/>
                  </a:cubicBezTo>
                  <a:cubicBezTo>
                    <a:pt x="67006" y="8300"/>
                    <a:pt x="77858" y="29822"/>
                    <a:pt x="77858" y="51609"/>
                  </a:cubicBezTo>
                  <a:cubicBezTo>
                    <a:pt x="77858" y="72866"/>
                    <a:pt x="65239" y="93856"/>
                    <a:pt x="51357" y="110330"/>
                  </a:cubicBezTo>
                  <a:lnTo>
                    <a:pt x="2899" y="167190"/>
                  </a:lnTo>
                  <a:cubicBezTo>
                    <a:pt x="123" y="170113"/>
                    <a:pt x="123" y="170644"/>
                    <a:pt x="123" y="177021"/>
                  </a:cubicBezTo>
                  <a:lnTo>
                    <a:pt x="93759" y="177021"/>
                  </a:lnTo>
                  <a:lnTo>
                    <a:pt x="100826" y="130789"/>
                  </a:lnTo>
                  <a:lnTo>
                    <a:pt x="94516" y="130789"/>
                  </a:lnTo>
                  <a:cubicBezTo>
                    <a:pt x="93254" y="138760"/>
                    <a:pt x="91487" y="150451"/>
                    <a:pt x="88963" y="154437"/>
                  </a:cubicBezTo>
                  <a:cubicBezTo>
                    <a:pt x="87197" y="156562"/>
                    <a:pt x="70539" y="156562"/>
                    <a:pt x="64986" y="156562"/>
                  </a:cubicBezTo>
                  <a:lnTo>
                    <a:pt x="19556" y="15656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0BBC346-7B55-E751-5FAA-516D6C2B745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138608" y="3104965"/>
              <a:ext cx="94519" cy="83882"/>
            </a:xfrm>
            <a:custGeom>
              <a:avLst/>
              <a:gdLst>
                <a:gd name="connsiteX0" fmla="*/ 35639 w 94519"/>
                <a:gd name="connsiteY0" fmla="*/ 62372 h 83882"/>
                <a:gd name="connsiteX1" fmla="*/ 19031 w 94519"/>
                <a:gd name="connsiteY1" fmla="*/ 78739 h 83882"/>
                <a:gd name="connsiteX2" fmla="*/ 9491 w 94519"/>
                <a:gd name="connsiteY2" fmla="*/ 76135 h 83882"/>
                <a:gd name="connsiteX3" fmla="*/ 17265 w 94519"/>
                <a:gd name="connsiteY3" fmla="*/ 65906 h 83882"/>
                <a:gd name="connsiteX4" fmla="*/ 10198 w 94519"/>
                <a:gd name="connsiteY4" fmla="*/ 59024 h 83882"/>
                <a:gd name="connsiteX5" fmla="*/ 128 w 94519"/>
                <a:gd name="connsiteY5" fmla="*/ 70369 h 83882"/>
                <a:gd name="connsiteX6" fmla="*/ 18678 w 94519"/>
                <a:gd name="connsiteY6" fmla="*/ 83947 h 83882"/>
                <a:gd name="connsiteX7" fmla="*/ 38465 w 94519"/>
                <a:gd name="connsiteY7" fmla="*/ 70741 h 83882"/>
                <a:gd name="connsiteX8" fmla="*/ 59489 w 94519"/>
                <a:gd name="connsiteY8" fmla="*/ 83947 h 83882"/>
                <a:gd name="connsiteX9" fmla="*/ 90584 w 94519"/>
                <a:gd name="connsiteY9" fmla="*/ 55490 h 83882"/>
                <a:gd name="connsiteX10" fmla="*/ 87757 w 94519"/>
                <a:gd name="connsiteY10" fmla="*/ 53072 h 83882"/>
                <a:gd name="connsiteX11" fmla="*/ 84400 w 94519"/>
                <a:gd name="connsiteY11" fmla="*/ 56234 h 83882"/>
                <a:gd name="connsiteX12" fmla="*/ 60196 w 94519"/>
                <a:gd name="connsiteY12" fmla="*/ 78739 h 83882"/>
                <a:gd name="connsiteX13" fmla="*/ 49419 w 94519"/>
                <a:gd name="connsiteY13" fmla="*/ 66650 h 83882"/>
                <a:gd name="connsiteX14" fmla="*/ 58606 w 94519"/>
                <a:gd name="connsiteY14" fmla="*/ 24243 h 83882"/>
                <a:gd name="connsiteX15" fmla="*/ 75920 w 94519"/>
                <a:gd name="connsiteY15" fmla="*/ 5272 h 83882"/>
                <a:gd name="connsiteX16" fmla="*/ 85460 w 94519"/>
                <a:gd name="connsiteY16" fmla="*/ 7876 h 83882"/>
                <a:gd name="connsiteX17" fmla="*/ 77687 w 94519"/>
                <a:gd name="connsiteY17" fmla="*/ 18106 h 83882"/>
                <a:gd name="connsiteX18" fmla="*/ 84753 w 94519"/>
                <a:gd name="connsiteY18" fmla="*/ 24987 h 83882"/>
                <a:gd name="connsiteX19" fmla="*/ 94647 w 94519"/>
                <a:gd name="connsiteY19" fmla="*/ 13642 h 83882"/>
                <a:gd name="connsiteX20" fmla="*/ 76273 w 94519"/>
                <a:gd name="connsiteY20" fmla="*/ 64 h 83882"/>
                <a:gd name="connsiteX21" fmla="*/ 56486 w 94519"/>
                <a:gd name="connsiteY21" fmla="*/ 13270 h 83882"/>
                <a:gd name="connsiteX22" fmla="*/ 35285 w 94519"/>
                <a:gd name="connsiteY22" fmla="*/ 64 h 83882"/>
                <a:gd name="connsiteX23" fmla="*/ 4191 w 94519"/>
                <a:gd name="connsiteY23" fmla="*/ 28521 h 83882"/>
                <a:gd name="connsiteX24" fmla="*/ 7194 w 94519"/>
                <a:gd name="connsiteY24" fmla="*/ 30939 h 83882"/>
                <a:gd name="connsiteX25" fmla="*/ 10551 w 94519"/>
                <a:gd name="connsiteY25" fmla="*/ 27777 h 83882"/>
                <a:gd name="connsiteX26" fmla="*/ 34755 w 94519"/>
                <a:gd name="connsiteY26" fmla="*/ 5272 h 83882"/>
                <a:gd name="connsiteX27" fmla="*/ 45356 w 94519"/>
                <a:gd name="connsiteY27" fmla="*/ 17548 h 83882"/>
                <a:gd name="connsiteX28" fmla="*/ 41645 w 94519"/>
                <a:gd name="connsiteY28" fmla="*/ 36891 h 83882"/>
                <a:gd name="connsiteX29" fmla="*/ 35639 w 94519"/>
                <a:gd name="connsiteY29" fmla="*/ 62372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519" h="83882">
                  <a:moveTo>
                    <a:pt x="35639" y="62372"/>
                  </a:moveTo>
                  <a:cubicBezTo>
                    <a:pt x="33872" y="68696"/>
                    <a:pt x="28042" y="78739"/>
                    <a:pt x="19031" y="78739"/>
                  </a:cubicBezTo>
                  <a:cubicBezTo>
                    <a:pt x="18501" y="78739"/>
                    <a:pt x="13201" y="78739"/>
                    <a:pt x="9491" y="76135"/>
                  </a:cubicBezTo>
                  <a:cubicBezTo>
                    <a:pt x="16735" y="73717"/>
                    <a:pt x="17265" y="67022"/>
                    <a:pt x="17265" y="65906"/>
                  </a:cubicBezTo>
                  <a:cubicBezTo>
                    <a:pt x="17265" y="61814"/>
                    <a:pt x="14261" y="59024"/>
                    <a:pt x="10198" y="59024"/>
                  </a:cubicBezTo>
                  <a:cubicBezTo>
                    <a:pt x="5251" y="59024"/>
                    <a:pt x="128" y="63488"/>
                    <a:pt x="128" y="70369"/>
                  </a:cubicBezTo>
                  <a:cubicBezTo>
                    <a:pt x="128" y="79669"/>
                    <a:pt x="10021" y="83947"/>
                    <a:pt x="18678" y="83947"/>
                  </a:cubicBezTo>
                  <a:cubicBezTo>
                    <a:pt x="26805" y="83947"/>
                    <a:pt x="34049" y="78553"/>
                    <a:pt x="38465" y="70741"/>
                  </a:cubicBezTo>
                  <a:cubicBezTo>
                    <a:pt x="42705" y="80599"/>
                    <a:pt x="52422" y="83947"/>
                    <a:pt x="59489" y="83947"/>
                  </a:cubicBezTo>
                  <a:cubicBezTo>
                    <a:pt x="79807" y="83947"/>
                    <a:pt x="90584" y="60698"/>
                    <a:pt x="90584" y="55490"/>
                  </a:cubicBezTo>
                  <a:cubicBezTo>
                    <a:pt x="90584" y="53072"/>
                    <a:pt x="88287" y="53072"/>
                    <a:pt x="87757" y="53072"/>
                  </a:cubicBezTo>
                  <a:cubicBezTo>
                    <a:pt x="85283" y="53072"/>
                    <a:pt x="85107" y="54002"/>
                    <a:pt x="84400" y="56234"/>
                  </a:cubicBezTo>
                  <a:cubicBezTo>
                    <a:pt x="80690" y="69068"/>
                    <a:pt x="70090" y="78739"/>
                    <a:pt x="60196" y="78739"/>
                  </a:cubicBezTo>
                  <a:cubicBezTo>
                    <a:pt x="53129" y="78739"/>
                    <a:pt x="49419" y="73717"/>
                    <a:pt x="49419" y="66650"/>
                  </a:cubicBezTo>
                  <a:cubicBezTo>
                    <a:pt x="49419" y="61814"/>
                    <a:pt x="53659" y="44888"/>
                    <a:pt x="58606" y="24243"/>
                  </a:cubicBezTo>
                  <a:cubicBezTo>
                    <a:pt x="62139" y="9922"/>
                    <a:pt x="70090" y="5272"/>
                    <a:pt x="75920" y="5272"/>
                  </a:cubicBezTo>
                  <a:cubicBezTo>
                    <a:pt x="76273" y="5272"/>
                    <a:pt x="81750" y="5272"/>
                    <a:pt x="85460" y="7876"/>
                  </a:cubicBezTo>
                  <a:cubicBezTo>
                    <a:pt x="79807" y="9550"/>
                    <a:pt x="77687" y="14758"/>
                    <a:pt x="77687" y="18106"/>
                  </a:cubicBezTo>
                  <a:cubicBezTo>
                    <a:pt x="77687" y="22197"/>
                    <a:pt x="80690" y="24987"/>
                    <a:pt x="84753" y="24987"/>
                  </a:cubicBezTo>
                  <a:cubicBezTo>
                    <a:pt x="88817" y="24987"/>
                    <a:pt x="94647" y="21453"/>
                    <a:pt x="94647" y="13642"/>
                  </a:cubicBezTo>
                  <a:cubicBezTo>
                    <a:pt x="94647" y="3226"/>
                    <a:pt x="83340" y="64"/>
                    <a:pt x="76273" y="64"/>
                  </a:cubicBezTo>
                  <a:cubicBezTo>
                    <a:pt x="67440" y="64"/>
                    <a:pt x="60373" y="6202"/>
                    <a:pt x="56486" y="13270"/>
                  </a:cubicBezTo>
                  <a:cubicBezTo>
                    <a:pt x="53306" y="5644"/>
                    <a:pt x="45179" y="64"/>
                    <a:pt x="35285" y="64"/>
                  </a:cubicBezTo>
                  <a:cubicBezTo>
                    <a:pt x="15498" y="64"/>
                    <a:pt x="4191" y="22941"/>
                    <a:pt x="4191" y="28521"/>
                  </a:cubicBezTo>
                  <a:cubicBezTo>
                    <a:pt x="4191" y="30939"/>
                    <a:pt x="6664" y="30939"/>
                    <a:pt x="7194" y="30939"/>
                  </a:cubicBezTo>
                  <a:cubicBezTo>
                    <a:pt x="9491" y="30939"/>
                    <a:pt x="9668" y="30195"/>
                    <a:pt x="10551" y="27777"/>
                  </a:cubicBezTo>
                  <a:cubicBezTo>
                    <a:pt x="14968" y="13270"/>
                    <a:pt x="26098" y="5272"/>
                    <a:pt x="34755" y="5272"/>
                  </a:cubicBezTo>
                  <a:cubicBezTo>
                    <a:pt x="40585" y="5272"/>
                    <a:pt x="45356" y="8620"/>
                    <a:pt x="45356" y="17548"/>
                  </a:cubicBezTo>
                  <a:cubicBezTo>
                    <a:pt x="45356" y="21267"/>
                    <a:pt x="43236" y="30567"/>
                    <a:pt x="41645" y="36891"/>
                  </a:cubicBezTo>
                  <a:lnTo>
                    <a:pt x="35639" y="6237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978EF73-99D5-7BDC-E6E8-429C912EE98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275371" y="2947855"/>
              <a:ext cx="89597" cy="265703"/>
            </a:xfrm>
            <a:custGeom>
              <a:avLst/>
              <a:gdLst>
                <a:gd name="connsiteX0" fmla="*/ 36476 w 89597"/>
                <a:gd name="connsiteY0" fmla="*/ 230428 h 265703"/>
                <a:gd name="connsiteX1" fmla="*/ 2404 w 89597"/>
                <a:gd name="connsiteY1" fmla="*/ 259921 h 265703"/>
                <a:gd name="connsiteX2" fmla="*/ 133 w 89597"/>
                <a:gd name="connsiteY2" fmla="*/ 262844 h 265703"/>
                <a:gd name="connsiteX3" fmla="*/ 5180 w 89597"/>
                <a:gd name="connsiteY3" fmla="*/ 265766 h 265703"/>
                <a:gd name="connsiteX4" fmla="*/ 53387 w 89597"/>
                <a:gd name="connsiteY4" fmla="*/ 232553 h 265703"/>
                <a:gd name="connsiteX5" fmla="*/ 53387 w 89597"/>
                <a:gd name="connsiteY5" fmla="*/ 171973 h 265703"/>
                <a:gd name="connsiteX6" fmla="*/ 63482 w 89597"/>
                <a:gd name="connsiteY6" fmla="*/ 144340 h 265703"/>
                <a:gd name="connsiteX7" fmla="*/ 87459 w 89597"/>
                <a:gd name="connsiteY7" fmla="*/ 135837 h 265703"/>
                <a:gd name="connsiteX8" fmla="*/ 89730 w 89597"/>
                <a:gd name="connsiteY8" fmla="*/ 132915 h 265703"/>
                <a:gd name="connsiteX9" fmla="*/ 85692 w 89597"/>
                <a:gd name="connsiteY9" fmla="*/ 129992 h 265703"/>
                <a:gd name="connsiteX10" fmla="*/ 54144 w 89597"/>
                <a:gd name="connsiteY10" fmla="*/ 106344 h 265703"/>
                <a:gd name="connsiteX11" fmla="*/ 53387 w 89597"/>
                <a:gd name="connsiteY11" fmla="*/ 93325 h 265703"/>
                <a:gd name="connsiteX12" fmla="*/ 53387 w 89597"/>
                <a:gd name="connsiteY12" fmla="*/ 40715 h 265703"/>
                <a:gd name="connsiteX13" fmla="*/ 41272 w 89597"/>
                <a:gd name="connsiteY13" fmla="*/ 10957 h 265703"/>
                <a:gd name="connsiteX14" fmla="*/ 5180 w 89597"/>
                <a:gd name="connsiteY14" fmla="*/ 63 h 265703"/>
                <a:gd name="connsiteX15" fmla="*/ 133 w 89597"/>
                <a:gd name="connsiteY15" fmla="*/ 2986 h 265703"/>
                <a:gd name="connsiteX16" fmla="*/ 4171 w 89597"/>
                <a:gd name="connsiteY16" fmla="*/ 5908 h 265703"/>
                <a:gd name="connsiteX17" fmla="*/ 35719 w 89597"/>
                <a:gd name="connsiteY17" fmla="*/ 29024 h 265703"/>
                <a:gd name="connsiteX18" fmla="*/ 36476 w 89597"/>
                <a:gd name="connsiteY18" fmla="*/ 41513 h 265703"/>
                <a:gd name="connsiteX19" fmla="*/ 36476 w 89597"/>
                <a:gd name="connsiteY19" fmla="*/ 97310 h 265703"/>
                <a:gd name="connsiteX20" fmla="*/ 46572 w 89597"/>
                <a:gd name="connsiteY20" fmla="*/ 122552 h 265703"/>
                <a:gd name="connsiteX21" fmla="*/ 66258 w 89597"/>
                <a:gd name="connsiteY21" fmla="*/ 132915 h 265703"/>
                <a:gd name="connsiteX22" fmla="*/ 36476 w 89597"/>
                <a:gd name="connsiteY22" fmla="*/ 166659 h 265703"/>
                <a:gd name="connsiteX23" fmla="*/ 36476 w 89597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597" h="265703">
                  <a:moveTo>
                    <a:pt x="36476" y="230428"/>
                  </a:moveTo>
                  <a:cubicBezTo>
                    <a:pt x="36476" y="241056"/>
                    <a:pt x="29914" y="258061"/>
                    <a:pt x="2404" y="259921"/>
                  </a:cubicBezTo>
                  <a:cubicBezTo>
                    <a:pt x="1142" y="260187"/>
                    <a:pt x="133" y="261249"/>
                    <a:pt x="133" y="262844"/>
                  </a:cubicBezTo>
                  <a:cubicBezTo>
                    <a:pt x="133" y="265766"/>
                    <a:pt x="2909" y="265766"/>
                    <a:pt x="5180" y="265766"/>
                  </a:cubicBezTo>
                  <a:cubicBezTo>
                    <a:pt x="29662" y="265766"/>
                    <a:pt x="53134" y="252747"/>
                    <a:pt x="53387" y="232553"/>
                  </a:cubicBezTo>
                  <a:lnTo>
                    <a:pt x="53387" y="171973"/>
                  </a:lnTo>
                  <a:cubicBezTo>
                    <a:pt x="53387" y="161611"/>
                    <a:pt x="53387" y="153108"/>
                    <a:pt x="63482" y="144340"/>
                  </a:cubicBezTo>
                  <a:cubicBezTo>
                    <a:pt x="72316" y="136634"/>
                    <a:pt x="81906" y="136103"/>
                    <a:pt x="87459" y="135837"/>
                  </a:cubicBezTo>
                  <a:cubicBezTo>
                    <a:pt x="88721" y="135572"/>
                    <a:pt x="89730" y="134509"/>
                    <a:pt x="89730" y="132915"/>
                  </a:cubicBezTo>
                  <a:cubicBezTo>
                    <a:pt x="89730" y="130258"/>
                    <a:pt x="88216" y="130258"/>
                    <a:pt x="85692" y="129992"/>
                  </a:cubicBezTo>
                  <a:cubicBezTo>
                    <a:pt x="69035" y="128929"/>
                    <a:pt x="56920" y="119364"/>
                    <a:pt x="54144" y="106344"/>
                  </a:cubicBezTo>
                  <a:cubicBezTo>
                    <a:pt x="53387" y="103421"/>
                    <a:pt x="53387" y="102890"/>
                    <a:pt x="53387" y="93325"/>
                  </a:cubicBezTo>
                  <a:lnTo>
                    <a:pt x="53387" y="40715"/>
                  </a:lnTo>
                  <a:cubicBezTo>
                    <a:pt x="53387" y="29556"/>
                    <a:pt x="53387" y="21053"/>
                    <a:pt x="41272" y="10957"/>
                  </a:cubicBezTo>
                  <a:cubicBezTo>
                    <a:pt x="31176" y="2720"/>
                    <a:pt x="13762" y="63"/>
                    <a:pt x="5180" y="63"/>
                  </a:cubicBezTo>
                  <a:cubicBezTo>
                    <a:pt x="2909" y="63"/>
                    <a:pt x="133" y="63"/>
                    <a:pt x="133" y="2986"/>
                  </a:cubicBezTo>
                  <a:cubicBezTo>
                    <a:pt x="133" y="5643"/>
                    <a:pt x="1647" y="5643"/>
                    <a:pt x="4171" y="5908"/>
                  </a:cubicBezTo>
                  <a:cubicBezTo>
                    <a:pt x="20071" y="6971"/>
                    <a:pt x="32438" y="15474"/>
                    <a:pt x="35719" y="29024"/>
                  </a:cubicBezTo>
                  <a:cubicBezTo>
                    <a:pt x="36476" y="31416"/>
                    <a:pt x="36476" y="31947"/>
                    <a:pt x="36476" y="41513"/>
                  </a:cubicBezTo>
                  <a:lnTo>
                    <a:pt x="36476" y="97310"/>
                  </a:lnTo>
                  <a:cubicBezTo>
                    <a:pt x="36476" y="109533"/>
                    <a:pt x="38496" y="114050"/>
                    <a:pt x="46572" y="122552"/>
                  </a:cubicBezTo>
                  <a:cubicBezTo>
                    <a:pt x="51872" y="128132"/>
                    <a:pt x="59191" y="130789"/>
                    <a:pt x="66258" y="132915"/>
                  </a:cubicBezTo>
                  <a:cubicBezTo>
                    <a:pt x="45562" y="139026"/>
                    <a:pt x="36476" y="151248"/>
                    <a:pt x="36476" y="166659"/>
                  </a:cubicBezTo>
                  <a:lnTo>
                    <a:pt x="36476" y="2304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B203C3E-4729-19DC-EC11-7471C366EAE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405099" y="3118968"/>
              <a:ext cx="29529" cy="79445"/>
            </a:xfrm>
            <a:custGeom>
              <a:avLst/>
              <a:gdLst>
                <a:gd name="connsiteX0" fmla="*/ 29667 w 29529"/>
                <a:gd name="connsiteY0" fmla="*/ 27962 h 79445"/>
                <a:gd name="connsiteX1" fmla="*/ 13514 w 29529"/>
                <a:gd name="connsiteY1" fmla="*/ 63 h 79445"/>
                <a:gd name="connsiteX2" fmla="*/ 138 w 29529"/>
                <a:gd name="connsiteY2" fmla="*/ 14145 h 79445"/>
                <a:gd name="connsiteX3" fmla="*/ 13514 w 29529"/>
                <a:gd name="connsiteY3" fmla="*/ 28227 h 79445"/>
                <a:gd name="connsiteX4" fmla="*/ 22348 w 29529"/>
                <a:gd name="connsiteY4" fmla="*/ 24773 h 79445"/>
                <a:gd name="connsiteX5" fmla="*/ 23610 w 29529"/>
                <a:gd name="connsiteY5" fmla="*/ 23976 h 79445"/>
                <a:gd name="connsiteX6" fmla="*/ 24114 w 29529"/>
                <a:gd name="connsiteY6" fmla="*/ 27962 h 79445"/>
                <a:gd name="connsiteX7" fmla="*/ 6952 w 29529"/>
                <a:gd name="connsiteY7" fmla="*/ 72334 h 79445"/>
                <a:gd name="connsiteX8" fmla="*/ 4176 w 29529"/>
                <a:gd name="connsiteY8" fmla="*/ 76585 h 79445"/>
                <a:gd name="connsiteX9" fmla="*/ 6700 w 29529"/>
                <a:gd name="connsiteY9" fmla="*/ 79508 h 79445"/>
                <a:gd name="connsiteX10" fmla="*/ 29667 w 29529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9" h="79445">
                  <a:moveTo>
                    <a:pt x="29667" y="27962"/>
                  </a:moveTo>
                  <a:cubicBezTo>
                    <a:pt x="29667" y="10425"/>
                    <a:pt x="23357" y="63"/>
                    <a:pt x="13514" y="63"/>
                  </a:cubicBezTo>
                  <a:cubicBezTo>
                    <a:pt x="5185" y="63"/>
                    <a:pt x="138" y="6705"/>
                    <a:pt x="138" y="14145"/>
                  </a:cubicBezTo>
                  <a:cubicBezTo>
                    <a:pt x="138" y="21319"/>
                    <a:pt x="5185" y="28227"/>
                    <a:pt x="13514" y="28227"/>
                  </a:cubicBezTo>
                  <a:cubicBezTo>
                    <a:pt x="16543" y="28227"/>
                    <a:pt x="19824" y="27165"/>
                    <a:pt x="22348" y="24773"/>
                  </a:cubicBezTo>
                  <a:cubicBezTo>
                    <a:pt x="23105" y="24242"/>
                    <a:pt x="23357" y="23976"/>
                    <a:pt x="23610" y="23976"/>
                  </a:cubicBezTo>
                  <a:cubicBezTo>
                    <a:pt x="23862" y="23976"/>
                    <a:pt x="24114" y="24242"/>
                    <a:pt x="24114" y="27962"/>
                  </a:cubicBezTo>
                  <a:cubicBezTo>
                    <a:pt x="24114" y="47624"/>
                    <a:pt x="15281" y="63566"/>
                    <a:pt x="6952" y="72334"/>
                  </a:cubicBezTo>
                  <a:cubicBezTo>
                    <a:pt x="4176" y="75257"/>
                    <a:pt x="4176" y="75788"/>
                    <a:pt x="4176" y="76585"/>
                  </a:cubicBezTo>
                  <a:cubicBezTo>
                    <a:pt x="4176" y="78445"/>
                    <a:pt x="5438" y="79508"/>
                    <a:pt x="6700" y="79508"/>
                  </a:cubicBezTo>
                  <a:cubicBezTo>
                    <a:pt x="9476" y="79508"/>
                    <a:pt x="29667" y="59049"/>
                    <a:pt x="29667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42C504-0622-19C5-CEDE-FF8D58EF605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513737" y="2947855"/>
              <a:ext cx="89597" cy="265703"/>
            </a:xfrm>
            <a:custGeom>
              <a:avLst/>
              <a:gdLst>
                <a:gd name="connsiteX0" fmla="*/ 53396 w 89597"/>
                <a:gd name="connsiteY0" fmla="*/ 35401 h 265703"/>
                <a:gd name="connsiteX1" fmla="*/ 87468 w 89597"/>
                <a:gd name="connsiteY1" fmla="*/ 5908 h 265703"/>
                <a:gd name="connsiteX2" fmla="*/ 89740 w 89597"/>
                <a:gd name="connsiteY2" fmla="*/ 2986 h 265703"/>
                <a:gd name="connsiteX3" fmla="*/ 84945 w 89597"/>
                <a:gd name="connsiteY3" fmla="*/ 63 h 265703"/>
                <a:gd name="connsiteX4" fmla="*/ 36486 w 89597"/>
                <a:gd name="connsiteY4" fmla="*/ 33276 h 265703"/>
                <a:gd name="connsiteX5" fmla="*/ 36486 w 89597"/>
                <a:gd name="connsiteY5" fmla="*/ 93856 h 265703"/>
                <a:gd name="connsiteX6" fmla="*/ 26390 w 89597"/>
                <a:gd name="connsiteY6" fmla="*/ 121489 h 265703"/>
                <a:gd name="connsiteX7" fmla="*/ 2413 w 89597"/>
                <a:gd name="connsiteY7" fmla="*/ 129992 h 265703"/>
                <a:gd name="connsiteX8" fmla="*/ 142 w 89597"/>
                <a:gd name="connsiteY8" fmla="*/ 132915 h 265703"/>
                <a:gd name="connsiteX9" fmla="*/ 4180 w 89597"/>
                <a:gd name="connsiteY9" fmla="*/ 135837 h 265703"/>
                <a:gd name="connsiteX10" fmla="*/ 35729 w 89597"/>
                <a:gd name="connsiteY10" fmla="*/ 159485 h 265703"/>
                <a:gd name="connsiteX11" fmla="*/ 36486 w 89597"/>
                <a:gd name="connsiteY11" fmla="*/ 172504 h 265703"/>
                <a:gd name="connsiteX12" fmla="*/ 36486 w 89597"/>
                <a:gd name="connsiteY12" fmla="*/ 225114 h 265703"/>
                <a:gd name="connsiteX13" fmla="*/ 48601 w 89597"/>
                <a:gd name="connsiteY13" fmla="*/ 254873 h 265703"/>
                <a:gd name="connsiteX14" fmla="*/ 84945 w 89597"/>
                <a:gd name="connsiteY14" fmla="*/ 265766 h 265703"/>
                <a:gd name="connsiteX15" fmla="*/ 89740 w 89597"/>
                <a:gd name="connsiteY15" fmla="*/ 262844 h 265703"/>
                <a:gd name="connsiteX16" fmla="*/ 85702 w 89597"/>
                <a:gd name="connsiteY16" fmla="*/ 259921 h 265703"/>
                <a:gd name="connsiteX17" fmla="*/ 54153 w 89597"/>
                <a:gd name="connsiteY17" fmla="*/ 236805 h 265703"/>
                <a:gd name="connsiteX18" fmla="*/ 53396 w 89597"/>
                <a:gd name="connsiteY18" fmla="*/ 224317 h 265703"/>
                <a:gd name="connsiteX19" fmla="*/ 53396 w 89597"/>
                <a:gd name="connsiteY19" fmla="*/ 168519 h 265703"/>
                <a:gd name="connsiteX20" fmla="*/ 43300 w 89597"/>
                <a:gd name="connsiteY20" fmla="*/ 143277 h 265703"/>
                <a:gd name="connsiteX21" fmla="*/ 23614 w 89597"/>
                <a:gd name="connsiteY21" fmla="*/ 132915 h 265703"/>
                <a:gd name="connsiteX22" fmla="*/ 53396 w 89597"/>
                <a:gd name="connsiteY22" fmla="*/ 99170 h 265703"/>
                <a:gd name="connsiteX23" fmla="*/ 53396 w 89597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597" h="265703">
                  <a:moveTo>
                    <a:pt x="53396" y="35401"/>
                  </a:moveTo>
                  <a:cubicBezTo>
                    <a:pt x="53396" y="24773"/>
                    <a:pt x="59958" y="7768"/>
                    <a:pt x="87468" y="5908"/>
                  </a:cubicBezTo>
                  <a:cubicBezTo>
                    <a:pt x="88730" y="5643"/>
                    <a:pt x="89740" y="4580"/>
                    <a:pt x="89740" y="2986"/>
                  </a:cubicBezTo>
                  <a:cubicBezTo>
                    <a:pt x="89740" y="63"/>
                    <a:pt x="87721" y="63"/>
                    <a:pt x="84945" y="63"/>
                  </a:cubicBezTo>
                  <a:cubicBezTo>
                    <a:pt x="59706" y="63"/>
                    <a:pt x="36738" y="13614"/>
                    <a:pt x="36486" y="33276"/>
                  </a:cubicBezTo>
                  <a:lnTo>
                    <a:pt x="36486" y="93856"/>
                  </a:lnTo>
                  <a:cubicBezTo>
                    <a:pt x="36486" y="104219"/>
                    <a:pt x="36486" y="112721"/>
                    <a:pt x="26390" y="121489"/>
                  </a:cubicBezTo>
                  <a:cubicBezTo>
                    <a:pt x="17557" y="129195"/>
                    <a:pt x="7966" y="129726"/>
                    <a:pt x="2413" y="129992"/>
                  </a:cubicBezTo>
                  <a:cubicBezTo>
                    <a:pt x="1152" y="130258"/>
                    <a:pt x="142" y="131320"/>
                    <a:pt x="142" y="132915"/>
                  </a:cubicBezTo>
                  <a:cubicBezTo>
                    <a:pt x="142" y="135572"/>
                    <a:pt x="1656" y="135572"/>
                    <a:pt x="4180" y="135837"/>
                  </a:cubicBezTo>
                  <a:cubicBezTo>
                    <a:pt x="20838" y="136900"/>
                    <a:pt x="32952" y="146465"/>
                    <a:pt x="35729" y="159485"/>
                  </a:cubicBezTo>
                  <a:cubicBezTo>
                    <a:pt x="36486" y="162408"/>
                    <a:pt x="36486" y="162939"/>
                    <a:pt x="36486" y="172504"/>
                  </a:cubicBezTo>
                  <a:lnTo>
                    <a:pt x="36486" y="225114"/>
                  </a:lnTo>
                  <a:cubicBezTo>
                    <a:pt x="36486" y="236273"/>
                    <a:pt x="36486" y="244776"/>
                    <a:pt x="48601" y="254873"/>
                  </a:cubicBezTo>
                  <a:cubicBezTo>
                    <a:pt x="58444" y="262844"/>
                    <a:pt x="75101" y="265766"/>
                    <a:pt x="84945" y="265766"/>
                  </a:cubicBezTo>
                  <a:cubicBezTo>
                    <a:pt x="87721" y="265766"/>
                    <a:pt x="89740" y="265766"/>
                    <a:pt x="89740" y="262844"/>
                  </a:cubicBezTo>
                  <a:cubicBezTo>
                    <a:pt x="89740" y="260187"/>
                    <a:pt x="88226" y="260187"/>
                    <a:pt x="85702" y="259921"/>
                  </a:cubicBezTo>
                  <a:cubicBezTo>
                    <a:pt x="69801" y="258858"/>
                    <a:pt x="57434" y="250356"/>
                    <a:pt x="54153" y="236805"/>
                  </a:cubicBezTo>
                  <a:cubicBezTo>
                    <a:pt x="53396" y="234413"/>
                    <a:pt x="53396" y="233882"/>
                    <a:pt x="53396" y="224317"/>
                  </a:cubicBezTo>
                  <a:lnTo>
                    <a:pt x="53396" y="168519"/>
                  </a:lnTo>
                  <a:cubicBezTo>
                    <a:pt x="53396" y="156296"/>
                    <a:pt x="51377" y="151780"/>
                    <a:pt x="43300" y="143277"/>
                  </a:cubicBezTo>
                  <a:cubicBezTo>
                    <a:pt x="38000" y="137697"/>
                    <a:pt x="30681" y="135040"/>
                    <a:pt x="23614" y="132915"/>
                  </a:cubicBezTo>
                  <a:cubicBezTo>
                    <a:pt x="44310" y="126803"/>
                    <a:pt x="53396" y="114581"/>
                    <a:pt x="53396" y="99170"/>
                  </a:cubicBezTo>
                  <a:lnTo>
                    <a:pt x="53396" y="354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9E089F3-F646-055A-D449-1234529BA82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632108" y="2965657"/>
              <a:ext cx="180205" cy="187321"/>
            </a:xfrm>
            <a:custGeom>
              <a:avLst/>
              <a:gdLst>
                <a:gd name="connsiteX0" fmla="*/ 84445 w 180205"/>
                <a:gd name="connsiteY0" fmla="*/ 18396 h 187321"/>
                <a:gd name="connsiteX1" fmla="*/ 91512 w 180205"/>
                <a:gd name="connsiteY1" fmla="*/ 8565 h 187321"/>
                <a:gd name="connsiteX2" fmla="*/ 106907 w 180205"/>
                <a:gd name="connsiteY2" fmla="*/ 8300 h 187321"/>
                <a:gd name="connsiteX3" fmla="*/ 152842 w 180205"/>
                <a:gd name="connsiteY3" fmla="*/ 34604 h 187321"/>
                <a:gd name="connsiteX4" fmla="*/ 138961 w 180205"/>
                <a:gd name="connsiteY4" fmla="*/ 72334 h 187321"/>
                <a:gd name="connsiteX5" fmla="*/ 96307 w 180205"/>
                <a:gd name="connsiteY5" fmla="*/ 87745 h 187321"/>
                <a:gd name="connsiteX6" fmla="*/ 68039 w 180205"/>
                <a:gd name="connsiteY6" fmla="*/ 87745 h 187321"/>
                <a:gd name="connsiteX7" fmla="*/ 84445 w 180205"/>
                <a:gd name="connsiteY7" fmla="*/ 18396 h 187321"/>
                <a:gd name="connsiteX8" fmla="*/ 120789 w 180205"/>
                <a:gd name="connsiteY8" fmla="*/ 91199 h 187321"/>
                <a:gd name="connsiteX9" fmla="*/ 176314 w 180205"/>
                <a:gd name="connsiteY9" fmla="*/ 39918 h 187321"/>
                <a:gd name="connsiteX10" fmla="*/ 120536 w 180205"/>
                <a:gd name="connsiteY10" fmla="*/ 63 h 187321"/>
                <a:gd name="connsiteX11" fmla="*/ 48606 w 180205"/>
                <a:gd name="connsiteY11" fmla="*/ 63 h 187321"/>
                <a:gd name="connsiteX12" fmla="*/ 41286 w 180205"/>
                <a:gd name="connsiteY12" fmla="*/ 5377 h 187321"/>
                <a:gd name="connsiteX13" fmla="*/ 48353 w 180205"/>
                <a:gd name="connsiteY13" fmla="*/ 8300 h 187321"/>
                <a:gd name="connsiteX14" fmla="*/ 57944 w 180205"/>
                <a:gd name="connsiteY14" fmla="*/ 8831 h 187321"/>
                <a:gd name="connsiteX15" fmla="*/ 64758 w 180205"/>
                <a:gd name="connsiteY15" fmla="*/ 13082 h 187321"/>
                <a:gd name="connsiteX16" fmla="*/ 63749 w 180205"/>
                <a:gd name="connsiteY16" fmla="*/ 18131 h 187321"/>
                <a:gd name="connsiteX17" fmla="*/ 29929 w 180205"/>
                <a:gd name="connsiteY17" fmla="*/ 160813 h 187321"/>
                <a:gd name="connsiteX18" fmla="*/ 6961 w 180205"/>
                <a:gd name="connsiteY18" fmla="*/ 173302 h 187321"/>
                <a:gd name="connsiteX19" fmla="*/ 147 w 180205"/>
                <a:gd name="connsiteY19" fmla="*/ 178616 h 187321"/>
                <a:gd name="connsiteX20" fmla="*/ 3680 w 180205"/>
                <a:gd name="connsiteY20" fmla="*/ 181538 h 187321"/>
                <a:gd name="connsiteX21" fmla="*/ 35481 w 180205"/>
                <a:gd name="connsiteY21" fmla="*/ 180741 h 187321"/>
                <a:gd name="connsiteX22" fmla="*/ 67535 w 180205"/>
                <a:gd name="connsiteY22" fmla="*/ 181538 h 187321"/>
                <a:gd name="connsiteX23" fmla="*/ 72582 w 180205"/>
                <a:gd name="connsiteY23" fmla="*/ 176224 h 187321"/>
                <a:gd name="connsiteX24" fmla="*/ 65516 w 180205"/>
                <a:gd name="connsiteY24" fmla="*/ 173302 h 187321"/>
                <a:gd name="connsiteX25" fmla="*/ 49110 w 180205"/>
                <a:gd name="connsiteY25" fmla="*/ 168519 h 187321"/>
                <a:gd name="connsiteX26" fmla="*/ 49867 w 180205"/>
                <a:gd name="connsiteY26" fmla="*/ 164002 h 187321"/>
                <a:gd name="connsiteX27" fmla="*/ 66525 w 180205"/>
                <a:gd name="connsiteY27" fmla="*/ 93590 h 187321"/>
                <a:gd name="connsiteX28" fmla="*/ 96559 w 180205"/>
                <a:gd name="connsiteY28" fmla="*/ 93590 h 187321"/>
                <a:gd name="connsiteX29" fmla="*/ 124070 w 180205"/>
                <a:gd name="connsiteY29" fmla="*/ 117769 h 187321"/>
                <a:gd name="connsiteX30" fmla="*/ 120536 w 180205"/>
                <a:gd name="connsiteY30" fmla="*/ 136103 h 187321"/>
                <a:gd name="connsiteX31" fmla="*/ 116498 w 180205"/>
                <a:gd name="connsiteY31" fmla="*/ 158688 h 187321"/>
                <a:gd name="connsiteX32" fmla="*/ 150066 w 180205"/>
                <a:gd name="connsiteY32" fmla="*/ 187384 h 187321"/>
                <a:gd name="connsiteX33" fmla="*/ 180352 w 180205"/>
                <a:gd name="connsiteY33" fmla="*/ 156828 h 187321"/>
                <a:gd name="connsiteX34" fmla="*/ 177324 w 180205"/>
                <a:gd name="connsiteY34" fmla="*/ 153639 h 187321"/>
                <a:gd name="connsiteX35" fmla="*/ 174043 w 180205"/>
                <a:gd name="connsiteY35" fmla="*/ 157359 h 187321"/>
                <a:gd name="connsiteX36" fmla="*/ 151075 w 180205"/>
                <a:gd name="connsiteY36" fmla="*/ 181538 h 187321"/>
                <a:gd name="connsiteX37" fmla="*/ 140980 w 180205"/>
                <a:gd name="connsiteY37" fmla="*/ 165330 h 187321"/>
                <a:gd name="connsiteX38" fmla="*/ 143504 w 180205"/>
                <a:gd name="connsiteY38" fmla="*/ 135040 h 187321"/>
                <a:gd name="connsiteX39" fmla="*/ 144513 w 180205"/>
                <a:gd name="connsiteY39" fmla="*/ 122552 h 187321"/>
                <a:gd name="connsiteX40" fmla="*/ 120789 w 180205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205" h="187321">
                  <a:moveTo>
                    <a:pt x="84445" y="18396"/>
                  </a:moveTo>
                  <a:cubicBezTo>
                    <a:pt x="85959" y="12019"/>
                    <a:pt x="86716" y="9362"/>
                    <a:pt x="91512" y="8565"/>
                  </a:cubicBezTo>
                  <a:cubicBezTo>
                    <a:pt x="93783" y="8300"/>
                    <a:pt x="101860" y="8300"/>
                    <a:pt x="106907" y="8300"/>
                  </a:cubicBezTo>
                  <a:cubicBezTo>
                    <a:pt x="124827" y="8300"/>
                    <a:pt x="152842" y="8300"/>
                    <a:pt x="152842" y="34604"/>
                  </a:cubicBezTo>
                  <a:cubicBezTo>
                    <a:pt x="152842" y="43638"/>
                    <a:pt x="148804" y="61972"/>
                    <a:pt x="138961" y="72334"/>
                  </a:cubicBezTo>
                  <a:cubicBezTo>
                    <a:pt x="132399" y="79242"/>
                    <a:pt x="119022" y="87745"/>
                    <a:pt x="96307" y="87745"/>
                  </a:cubicBezTo>
                  <a:lnTo>
                    <a:pt x="68039" y="87745"/>
                  </a:lnTo>
                  <a:lnTo>
                    <a:pt x="84445" y="18396"/>
                  </a:lnTo>
                  <a:close/>
                  <a:moveTo>
                    <a:pt x="120789" y="91199"/>
                  </a:moveTo>
                  <a:cubicBezTo>
                    <a:pt x="146280" y="85354"/>
                    <a:pt x="176314" y="66754"/>
                    <a:pt x="176314" y="39918"/>
                  </a:cubicBezTo>
                  <a:cubicBezTo>
                    <a:pt x="176314" y="17068"/>
                    <a:pt x="153599" y="63"/>
                    <a:pt x="120536" y="63"/>
                  </a:cubicBezTo>
                  <a:lnTo>
                    <a:pt x="48606" y="63"/>
                  </a:lnTo>
                  <a:cubicBezTo>
                    <a:pt x="43558" y="63"/>
                    <a:pt x="41286" y="63"/>
                    <a:pt x="41286" y="5377"/>
                  </a:cubicBezTo>
                  <a:cubicBezTo>
                    <a:pt x="41286" y="8300"/>
                    <a:pt x="43558" y="8300"/>
                    <a:pt x="48353" y="8300"/>
                  </a:cubicBezTo>
                  <a:cubicBezTo>
                    <a:pt x="48858" y="8300"/>
                    <a:pt x="53653" y="8300"/>
                    <a:pt x="57944" y="8831"/>
                  </a:cubicBezTo>
                  <a:cubicBezTo>
                    <a:pt x="62487" y="9362"/>
                    <a:pt x="64758" y="9628"/>
                    <a:pt x="64758" y="13082"/>
                  </a:cubicBezTo>
                  <a:cubicBezTo>
                    <a:pt x="64758" y="14145"/>
                    <a:pt x="64506" y="14942"/>
                    <a:pt x="63749" y="18131"/>
                  </a:cubicBezTo>
                  <a:lnTo>
                    <a:pt x="29929" y="160813"/>
                  </a:lnTo>
                  <a:cubicBezTo>
                    <a:pt x="27405" y="171176"/>
                    <a:pt x="26900" y="173302"/>
                    <a:pt x="6961" y="173302"/>
                  </a:cubicBezTo>
                  <a:cubicBezTo>
                    <a:pt x="2418" y="173302"/>
                    <a:pt x="147" y="173302"/>
                    <a:pt x="147" y="178616"/>
                  </a:cubicBezTo>
                  <a:cubicBezTo>
                    <a:pt x="147" y="181538"/>
                    <a:pt x="3176" y="181538"/>
                    <a:pt x="3680" y="181538"/>
                  </a:cubicBezTo>
                  <a:cubicBezTo>
                    <a:pt x="10747" y="181538"/>
                    <a:pt x="28414" y="180741"/>
                    <a:pt x="35481" y="180741"/>
                  </a:cubicBezTo>
                  <a:cubicBezTo>
                    <a:pt x="42548" y="180741"/>
                    <a:pt x="60468" y="181538"/>
                    <a:pt x="67535" y="181538"/>
                  </a:cubicBezTo>
                  <a:cubicBezTo>
                    <a:pt x="69554" y="181538"/>
                    <a:pt x="72582" y="181538"/>
                    <a:pt x="72582" y="176224"/>
                  </a:cubicBezTo>
                  <a:cubicBezTo>
                    <a:pt x="72582" y="173302"/>
                    <a:pt x="70311" y="173302"/>
                    <a:pt x="65516" y="173302"/>
                  </a:cubicBezTo>
                  <a:cubicBezTo>
                    <a:pt x="56177" y="173302"/>
                    <a:pt x="49110" y="173302"/>
                    <a:pt x="49110" y="168519"/>
                  </a:cubicBezTo>
                  <a:cubicBezTo>
                    <a:pt x="49110" y="166925"/>
                    <a:pt x="49615" y="165596"/>
                    <a:pt x="49867" y="164002"/>
                  </a:cubicBezTo>
                  <a:lnTo>
                    <a:pt x="66525" y="93590"/>
                  </a:lnTo>
                  <a:lnTo>
                    <a:pt x="96559" y="93590"/>
                  </a:lnTo>
                  <a:cubicBezTo>
                    <a:pt x="119527" y="93590"/>
                    <a:pt x="124070" y="108470"/>
                    <a:pt x="124070" y="117769"/>
                  </a:cubicBezTo>
                  <a:cubicBezTo>
                    <a:pt x="124070" y="121755"/>
                    <a:pt x="122051" y="129992"/>
                    <a:pt x="120536" y="136103"/>
                  </a:cubicBezTo>
                  <a:cubicBezTo>
                    <a:pt x="118770" y="143543"/>
                    <a:pt x="116498" y="153374"/>
                    <a:pt x="116498" y="158688"/>
                  </a:cubicBezTo>
                  <a:cubicBezTo>
                    <a:pt x="116498" y="187384"/>
                    <a:pt x="146785" y="187384"/>
                    <a:pt x="150066" y="187384"/>
                  </a:cubicBezTo>
                  <a:cubicBezTo>
                    <a:pt x="171519" y="187384"/>
                    <a:pt x="180352" y="160548"/>
                    <a:pt x="180352" y="156828"/>
                  </a:cubicBezTo>
                  <a:cubicBezTo>
                    <a:pt x="180352" y="153639"/>
                    <a:pt x="177576" y="153639"/>
                    <a:pt x="177324" y="153639"/>
                  </a:cubicBezTo>
                  <a:cubicBezTo>
                    <a:pt x="175052" y="153639"/>
                    <a:pt x="174547" y="155499"/>
                    <a:pt x="174043" y="157359"/>
                  </a:cubicBezTo>
                  <a:cubicBezTo>
                    <a:pt x="167733" y="177021"/>
                    <a:pt x="156880" y="181538"/>
                    <a:pt x="151075" y="181538"/>
                  </a:cubicBezTo>
                  <a:cubicBezTo>
                    <a:pt x="142746" y="181538"/>
                    <a:pt x="140980" y="175693"/>
                    <a:pt x="140980" y="165330"/>
                  </a:cubicBezTo>
                  <a:cubicBezTo>
                    <a:pt x="140980" y="157094"/>
                    <a:pt x="142494" y="143543"/>
                    <a:pt x="143504" y="135040"/>
                  </a:cubicBezTo>
                  <a:cubicBezTo>
                    <a:pt x="144008" y="131320"/>
                    <a:pt x="144513" y="126272"/>
                    <a:pt x="144513" y="122552"/>
                  </a:cubicBezTo>
                  <a:cubicBezTo>
                    <a:pt x="144513" y="102093"/>
                    <a:pt x="127603" y="93856"/>
                    <a:pt x="120789" y="9119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381BD28-B9D2-64C2-E863-8D71D13271C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825940" y="3104965"/>
              <a:ext cx="70492" cy="83882"/>
            </a:xfrm>
            <a:custGeom>
              <a:avLst/>
              <a:gdLst>
                <a:gd name="connsiteX0" fmla="*/ 63756 w 70492"/>
                <a:gd name="connsiteY0" fmla="*/ 12154 h 83882"/>
                <a:gd name="connsiteX1" fmla="*/ 56336 w 70492"/>
                <a:gd name="connsiteY1" fmla="*/ 20895 h 83882"/>
                <a:gd name="connsiteX2" fmla="*/ 62166 w 70492"/>
                <a:gd name="connsiteY2" fmla="*/ 26847 h 83882"/>
                <a:gd name="connsiteX3" fmla="*/ 70647 w 70492"/>
                <a:gd name="connsiteY3" fmla="*/ 16246 h 83882"/>
                <a:gd name="connsiteX4" fmla="*/ 47149 w 70492"/>
                <a:gd name="connsiteY4" fmla="*/ 64 h 83882"/>
                <a:gd name="connsiteX5" fmla="*/ 14642 w 70492"/>
                <a:gd name="connsiteY5" fmla="*/ 27219 h 83882"/>
                <a:gd name="connsiteX6" fmla="*/ 20825 w 70492"/>
                <a:gd name="connsiteY6" fmla="*/ 40797 h 83882"/>
                <a:gd name="connsiteX7" fmla="*/ 40789 w 70492"/>
                <a:gd name="connsiteY7" fmla="*/ 47492 h 83882"/>
                <a:gd name="connsiteX8" fmla="*/ 55806 w 70492"/>
                <a:gd name="connsiteY8" fmla="*/ 59768 h 83882"/>
                <a:gd name="connsiteX9" fmla="*/ 46443 w 70492"/>
                <a:gd name="connsiteY9" fmla="*/ 74647 h 83882"/>
                <a:gd name="connsiteX10" fmla="*/ 28775 w 70492"/>
                <a:gd name="connsiteY10" fmla="*/ 78739 h 83882"/>
                <a:gd name="connsiteX11" fmla="*/ 7575 w 70492"/>
                <a:gd name="connsiteY11" fmla="*/ 70927 h 83882"/>
                <a:gd name="connsiteX12" fmla="*/ 17292 w 70492"/>
                <a:gd name="connsiteY12" fmla="*/ 60326 h 83882"/>
                <a:gd name="connsiteX13" fmla="*/ 10401 w 70492"/>
                <a:gd name="connsiteY13" fmla="*/ 53444 h 83882"/>
                <a:gd name="connsiteX14" fmla="*/ 154 w 70492"/>
                <a:gd name="connsiteY14" fmla="*/ 65906 h 83882"/>
                <a:gd name="connsiteX15" fmla="*/ 28599 w 70492"/>
                <a:gd name="connsiteY15" fmla="*/ 83947 h 83882"/>
                <a:gd name="connsiteX16" fmla="*/ 67113 w 70492"/>
                <a:gd name="connsiteY16" fmla="*/ 53258 h 83882"/>
                <a:gd name="connsiteX17" fmla="*/ 42732 w 70492"/>
                <a:gd name="connsiteY17" fmla="*/ 31497 h 83882"/>
                <a:gd name="connsiteX18" fmla="*/ 35666 w 70492"/>
                <a:gd name="connsiteY18" fmla="*/ 30009 h 83882"/>
                <a:gd name="connsiteX19" fmla="*/ 25949 w 70492"/>
                <a:gd name="connsiteY19" fmla="*/ 20709 h 83882"/>
                <a:gd name="connsiteX20" fmla="*/ 33015 w 70492"/>
                <a:gd name="connsiteY20" fmla="*/ 8806 h 83882"/>
                <a:gd name="connsiteX21" fmla="*/ 46973 w 70492"/>
                <a:gd name="connsiteY21" fmla="*/ 5272 h 83882"/>
                <a:gd name="connsiteX22" fmla="*/ 63756 w 70492"/>
                <a:gd name="connsiteY22" fmla="*/ 12154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92" h="83882">
                  <a:moveTo>
                    <a:pt x="63756" y="12154"/>
                  </a:moveTo>
                  <a:cubicBezTo>
                    <a:pt x="59163" y="13270"/>
                    <a:pt x="56336" y="17176"/>
                    <a:pt x="56336" y="20895"/>
                  </a:cubicBezTo>
                  <a:cubicBezTo>
                    <a:pt x="56336" y="25173"/>
                    <a:pt x="59870" y="26847"/>
                    <a:pt x="62166" y="26847"/>
                  </a:cubicBezTo>
                  <a:cubicBezTo>
                    <a:pt x="63933" y="26847"/>
                    <a:pt x="70647" y="25731"/>
                    <a:pt x="70647" y="16246"/>
                  </a:cubicBezTo>
                  <a:cubicBezTo>
                    <a:pt x="70647" y="4156"/>
                    <a:pt x="57926" y="64"/>
                    <a:pt x="47149" y="64"/>
                  </a:cubicBezTo>
                  <a:cubicBezTo>
                    <a:pt x="19588" y="64"/>
                    <a:pt x="14642" y="21453"/>
                    <a:pt x="14642" y="27219"/>
                  </a:cubicBezTo>
                  <a:cubicBezTo>
                    <a:pt x="14642" y="34101"/>
                    <a:pt x="18352" y="38565"/>
                    <a:pt x="20825" y="40797"/>
                  </a:cubicBezTo>
                  <a:cubicBezTo>
                    <a:pt x="25419" y="44516"/>
                    <a:pt x="28599" y="45260"/>
                    <a:pt x="40789" y="47492"/>
                  </a:cubicBezTo>
                  <a:cubicBezTo>
                    <a:pt x="44499" y="48236"/>
                    <a:pt x="55806" y="50468"/>
                    <a:pt x="55806" y="59768"/>
                  </a:cubicBezTo>
                  <a:cubicBezTo>
                    <a:pt x="55806" y="62930"/>
                    <a:pt x="53863" y="69997"/>
                    <a:pt x="46443" y="74647"/>
                  </a:cubicBezTo>
                  <a:cubicBezTo>
                    <a:pt x="39552" y="78739"/>
                    <a:pt x="30895" y="78739"/>
                    <a:pt x="28775" y="78739"/>
                  </a:cubicBezTo>
                  <a:cubicBezTo>
                    <a:pt x="21708" y="78739"/>
                    <a:pt x="11638" y="77065"/>
                    <a:pt x="7575" y="70927"/>
                  </a:cubicBezTo>
                  <a:cubicBezTo>
                    <a:pt x="13405" y="70183"/>
                    <a:pt x="17292" y="65534"/>
                    <a:pt x="17292" y="60326"/>
                  </a:cubicBezTo>
                  <a:cubicBezTo>
                    <a:pt x="17292" y="55676"/>
                    <a:pt x="14112" y="53444"/>
                    <a:pt x="10401" y="53444"/>
                  </a:cubicBezTo>
                  <a:cubicBezTo>
                    <a:pt x="5278" y="53444"/>
                    <a:pt x="154" y="57722"/>
                    <a:pt x="154" y="65906"/>
                  </a:cubicBezTo>
                  <a:cubicBezTo>
                    <a:pt x="154" y="77065"/>
                    <a:pt x="11462" y="83947"/>
                    <a:pt x="28599" y="83947"/>
                  </a:cubicBezTo>
                  <a:cubicBezTo>
                    <a:pt x="61106" y="83947"/>
                    <a:pt x="67113" y="60512"/>
                    <a:pt x="67113" y="53258"/>
                  </a:cubicBezTo>
                  <a:cubicBezTo>
                    <a:pt x="67113" y="36147"/>
                    <a:pt x="49269" y="32799"/>
                    <a:pt x="42732" y="31497"/>
                  </a:cubicBezTo>
                  <a:cubicBezTo>
                    <a:pt x="41142" y="31125"/>
                    <a:pt x="36726" y="30381"/>
                    <a:pt x="35666" y="30009"/>
                  </a:cubicBezTo>
                  <a:cubicBezTo>
                    <a:pt x="29129" y="28707"/>
                    <a:pt x="25949" y="24801"/>
                    <a:pt x="25949" y="20709"/>
                  </a:cubicBezTo>
                  <a:cubicBezTo>
                    <a:pt x="25949" y="16432"/>
                    <a:pt x="29129" y="11410"/>
                    <a:pt x="33015" y="8806"/>
                  </a:cubicBezTo>
                  <a:cubicBezTo>
                    <a:pt x="37786" y="5644"/>
                    <a:pt x="43969" y="5272"/>
                    <a:pt x="46973" y="5272"/>
                  </a:cubicBezTo>
                  <a:cubicBezTo>
                    <a:pt x="50683" y="5272"/>
                    <a:pt x="59870" y="5830"/>
                    <a:pt x="63756" y="121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B1BA238-000C-AFB3-E6C0-3B65DE2E010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946262" y="2947855"/>
              <a:ext cx="58554" cy="265703"/>
            </a:xfrm>
            <a:custGeom>
              <a:avLst/>
              <a:gdLst>
                <a:gd name="connsiteX0" fmla="*/ 58713 w 58554"/>
                <a:gd name="connsiteY0" fmla="*/ 263109 h 265703"/>
                <a:gd name="connsiteX1" fmla="*/ 54422 w 58554"/>
                <a:gd name="connsiteY1" fmla="*/ 257264 h 265703"/>
                <a:gd name="connsiteX2" fmla="*/ 14797 w 58554"/>
                <a:gd name="connsiteY2" fmla="*/ 132915 h 265703"/>
                <a:gd name="connsiteX3" fmla="*/ 55432 w 58554"/>
                <a:gd name="connsiteY3" fmla="*/ 7237 h 265703"/>
                <a:gd name="connsiteX4" fmla="*/ 58713 w 58554"/>
                <a:gd name="connsiteY4" fmla="*/ 2720 h 265703"/>
                <a:gd name="connsiteX5" fmla="*/ 56189 w 58554"/>
                <a:gd name="connsiteY5" fmla="*/ 63 h 265703"/>
                <a:gd name="connsiteX6" fmla="*/ 16059 w 58554"/>
                <a:gd name="connsiteY6" fmla="*/ 51875 h 265703"/>
                <a:gd name="connsiteX7" fmla="*/ 159 w 58554"/>
                <a:gd name="connsiteY7" fmla="*/ 132915 h 265703"/>
                <a:gd name="connsiteX8" fmla="*/ 16816 w 58554"/>
                <a:gd name="connsiteY8" fmla="*/ 215814 h 265703"/>
                <a:gd name="connsiteX9" fmla="*/ 56189 w 58554"/>
                <a:gd name="connsiteY9" fmla="*/ 265766 h 265703"/>
                <a:gd name="connsiteX10" fmla="*/ 58713 w 58554"/>
                <a:gd name="connsiteY10" fmla="*/ 263109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54" h="265703">
                  <a:moveTo>
                    <a:pt x="58713" y="263109"/>
                  </a:moveTo>
                  <a:cubicBezTo>
                    <a:pt x="58713" y="262312"/>
                    <a:pt x="58713" y="261781"/>
                    <a:pt x="54422" y="257264"/>
                  </a:cubicBezTo>
                  <a:cubicBezTo>
                    <a:pt x="22874" y="223785"/>
                    <a:pt x="14797" y="173567"/>
                    <a:pt x="14797" y="132915"/>
                  </a:cubicBezTo>
                  <a:cubicBezTo>
                    <a:pt x="14797" y="86682"/>
                    <a:pt x="24388" y="40450"/>
                    <a:pt x="55432" y="7237"/>
                  </a:cubicBezTo>
                  <a:cubicBezTo>
                    <a:pt x="58713" y="4048"/>
                    <a:pt x="58713" y="3517"/>
                    <a:pt x="58713" y="2720"/>
                  </a:cubicBezTo>
                  <a:cubicBezTo>
                    <a:pt x="58713" y="860"/>
                    <a:pt x="57703" y="63"/>
                    <a:pt x="56189" y="63"/>
                  </a:cubicBezTo>
                  <a:cubicBezTo>
                    <a:pt x="53665" y="63"/>
                    <a:pt x="30950" y="18131"/>
                    <a:pt x="16059" y="51875"/>
                  </a:cubicBezTo>
                  <a:cubicBezTo>
                    <a:pt x="3187" y="81102"/>
                    <a:pt x="159" y="110595"/>
                    <a:pt x="159" y="132915"/>
                  </a:cubicBezTo>
                  <a:cubicBezTo>
                    <a:pt x="159" y="153639"/>
                    <a:pt x="2935" y="185790"/>
                    <a:pt x="16816" y="215814"/>
                  </a:cubicBezTo>
                  <a:cubicBezTo>
                    <a:pt x="31960" y="248496"/>
                    <a:pt x="53665" y="265766"/>
                    <a:pt x="56189" y="265766"/>
                  </a:cubicBezTo>
                  <a:cubicBezTo>
                    <a:pt x="57703" y="265766"/>
                    <a:pt x="58713" y="264969"/>
                    <a:pt x="58713" y="26310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F75F06-F524-ABD1-21FD-0A37BFCC0AB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2030784" y="3027566"/>
              <a:ext cx="143861" cy="119566"/>
            </a:xfrm>
            <a:custGeom>
              <a:avLst/>
              <a:gdLst>
                <a:gd name="connsiteX0" fmla="*/ 17577 w 143861"/>
                <a:gd name="connsiteY0" fmla="*/ 25039 h 119566"/>
                <a:gd name="connsiteX1" fmla="*/ 17577 w 143861"/>
                <a:gd name="connsiteY1" fmla="*/ 107141 h 119566"/>
                <a:gd name="connsiteX2" fmla="*/ 163 w 143861"/>
                <a:gd name="connsiteY2" fmla="*/ 107141 h 119566"/>
                <a:gd name="connsiteX3" fmla="*/ 163 w 143861"/>
                <a:gd name="connsiteY3" fmla="*/ 119629 h 119566"/>
                <a:gd name="connsiteX4" fmla="*/ 31964 w 143861"/>
                <a:gd name="connsiteY4" fmla="*/ 118832 h 119566"/>
                <a:gd name="connsiteX5" fmla="*/ 63765 w 143861"/>
                <a:gd name="connsiteY5" fmla="*/ 119629 h 119566"/>
                <a:gd name="connsiteX6" fmla="*/ 63765 w 143861"/>
                <a:gd name="connsiteY6" fmla="*/ 107141 h 119566"/>
                <a:gd name="connsiteX7" fmla="*/ 46350 w 143861"/>
                <a:gd name="connsiteY7" fmla="*/ 107141 h 119566"/>
                <a:gd name="connsiteX8" fmla="*/ 46350 w 143861"/>
                <a:gd name="connsiteY8" fmla="*/ 51609 h 119566"/>
                <a:gd name="connsiteX9" fmla="*/ 83956 w 143861"/>
                <a:gd name="connsiteY9" fmla="*/ 9628 h 119566"/>
                <a:gd name="connsiteX10" fmla="*/ 97837 w 143861"/>
                <a:gd name="connsiteY10" fmla="*/ 35401 h 119566"/>
                <a:gd name="connsiteX11" fmla="*/ 97837 w 143861"/>
                <a:gd name="connsiteY11" fmla="*/ 107141 h 119566"/>
                <a:gd name="connsiteX12" fmla="*/ 80422 w 143861"/>
                <a:gd name="connsiteY12" fmla="*/ 107141 h 119566"/>
                <a:gd name="connsiteX13" fmla="*/ 80422 w 143861"/>
                <a:gd name="connsiteY13" fmla="*/ 119629 h 119566"/>
                <a:gd name="connsiteX14" fmla="*/ 112223 w 143861"/>
                <a:gd name="connsiteY14" fmla="*/ 118832 h 119566"/>
                <a:gd name="connsiteX15" fmla="*/ 144024 w 143861"/>
                <a:gd name="connsiteY15" fmla="*/ 119629 h 119566"/>
                <a:gd name="connsiteX16" fmla="*/ 144024 w 143861"/>
                <a:gd name="connsiteY16" fmla="*/ 107141 h 119566"/>
                <a:gd name="connsiteX17" fmla="*/ 126609 w 143861"/>
                <a:gd name="connsiteY17" fmla="*/ 107141 h 119566"/>
                <a:gd name="connsiteX18" fmla="*/ 126609 w 143861"/>
                <a:gd name="connsiteY18" fmla="*/ 38324 h 119566"/>
                <a:gd name="connsiteX19" fmla="*/ 87741 w 143861"/>
                <a:gd name="connsiteY19" fmla="*/ 63 h 119566"/>
                <a:gd name="connsiteX20" fmla="*/ 43573 w 143861"/>
                <a:gd name="connsiteY20" fmla="*/ 28759 h 119566"/>
                <a:gd name="connsiteX21" fmla="*/ 43573 w 143861"/>
                <a:gd name="connsiteY21" fmla="*/ 63 h 119566"/>
                <a:gd name="connsiteX22" fmla="*/ 163 w 143861"/>
                <a:gd name="connsiteY22" fmla="*/ 2188 h 119566"/>
                <a:gd name="connsiteX23" fmla="*/ 163 w 143861"/>
                <a:gd name="connsiteY23" fmla="*/ 14676 h 119566"/>
                <a:gd name="connsiteX24" fmla="*/ 17577 w 143861"/>
                <a:gd name="connsiteY24" fmla="*/ 25039 h 11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861" h="119566">
                  <a:moveTo>
                    <a:pt x="17577" y="25039"/>
                  </a:moveTo>
                  <a:lnTo>
                    <a:pt x="17577" y="107141"/>
                  </a:lnTo>
                  <a:lnTo>
                    <a:pt x="163" y="107141"/>
                  </a:lnTo>
                  <a:lnTo>
                    <a:pt x="163" y="119629"/>
                  </a:lnTo>
                  <a:cubicBezTo>
                    <a:pt x="7230" y="119364"/>
                    <a:pt x="22373" y="118832"/>
                    <a:pt x="31964" y="118832"/>
                  </a:cubicBezTo>
                  <a:cubicBezTo>
                    <a:pt x="41807" y="118832"/>
                    <a:pt x="56698" y="119364"/>
                    <a:pt x="63765" y="119629"/>
                  </a:cubicBezTo>
                  <a:lnTo>
                    <a:pt x="63765" y="107141"/>
                  </a:lnTo>
                  <a:lnTo>
                    <a:pt x="46350" y="107141"/>
                  </a:lnTo>
                  <a:lnTo>
                    <a:pt x="46350" y="51609"/>
                  </a:lnTo>
                  <a:cubicBezTo>
                    <a:pt x="46350" y="22648"/>
                    <a:pt x="68055" y="9628"/>
                    <a:pt x="83956" y="9628"/>
                  </a:cubicBezTo>
                  <a:cubicBezTo>
                    <a:pt x="92537" y="9628"/>
                    <a:pt x="97837" y="15208"/>
                    <a:pt x="97837" y="35401"/>
                  </a:cubicBezTo>
                  <a:lnTo>
                    <a:pt x="97837" y="107141"/>
                  </a:lnTo>
                  <a:lnTo>
                    <a:pt x="80422" y="107141"/>
                  </a:lnTo>
                  <a:lnTo>
                    <a:pt x="80422" y="119629"/>
                  </a:lnTo>
                  <a:cubicBezTo>
                    <a:pt x="87489" y="119364"/>
                    <a:pt x="102632" y="118832"/>
                    <a:pt x="112223" y="118832"/>
                  </a:cubicBezTo>
                  <a:cubicBezTo>
                    <a:pt x="122066" y="118832"/>
                    <a:pt x="136957" y="119364"/>
                    <a:pt x="144024" y="119629"/>
                  </a:cubicBezTo>
                  <a:lnTo>
                    <a:pt x="144024" y="107141"/>
                  </a:lnTo>
                  <a:lnTo>
                    <a:pt x="126609" y="107141"/>
                  </a:lnTo>
                  <a:lnTo>
                    <a:pt x="126609" y="38324"/>
                  </a:lnTo>
                  <a:cubicBezTo>
                    <a:pt x="126609" y="10425"/>
                    <a:pt x="112980" y="63"/>
                    <a:pt x="87741" y="63"/>
                  </a:cubicBezTo>
                  <a:cubicBezTo>
                    <a:pt x="63512" y="63"/>
                    <a:pt x="50136" y="15208"/>
                    <a:pt x="43573" y="28759"/>
                  </a:cubicBezTo>
                  <a:lnTo>
                    <a:pt x="43573" y="63"/>
                  </a:lnTo>
                  <a:lnTo>
                    <a:pt x="163" y="2188"/>
                  </a:lnTo>
                  <a:lnTo>
                    <a:pt x="163" y="14676"/>
                  </a:lnTo>
                  <a:cubicBezTo>
                    <a:pt x="15811" y="14676"/>
                    <a:pt x="17577" y="14676"/>
                    <a:pt x="17577" y="2503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0222E9C-E28D-2139-379A-CE82DA86B77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2202380" y="3118968"/>
              <a:ext cx="29529" cy="79445"/>
            </a:xfrm>
            <a:custGeom>
              <a:avLst/>
              <a:gdLst>
                <a:gd name="connsiteX0" fmla="*/ 29698 w 29529"/>
                <a:gd name="connsiteY0" fmla="*/ 27962 h 79445"/>
                <a:gd name="connsiteX1" fmla="*/ 13546 w 29529"/>
                <a:gd name="connsiteY1" fmla="*/ 63 h 79445"/>
                <a:gd name="connsiteX2" fmla="*/ 169 w 29529"/>
                <a:gd name="connsiteY2" fmla="*/ 14145 h 79445"/>
                <a:gd name="connsiteX3" fmla="*/ 13546 w 29529"/>
                <a:gd name="connsiteY3" fmla="*/ 28227 h 79445"/>
                <a:gd name="connsiteX4" fmla="*/ 22379 w 29529"/>
                <a:gd name="connsiteY4" fmla="*/ 24773 h 79445"/>
                <a:gd name="connsiteX5" fmla="*/ 23641 w 29529"/>
                <a:gd name="connsiteY5" fmla="*/ 23976 h 79445"/>
                <a:gd name="connsiteX6" fmla="*/ 24146 w 29529"/>
                <a:gd name="connsiteY6" fmla="*/ 27962 h 79445"/>
                <a:gd name="connsiteX7" fmla="*/ 6983 w 29529"/>
                <a:gd name="connsiteY7" fmla="*/ 72334 h 79445"/>
                <a:gd name="connsiteX8" fmla="*/ 4207 w 29529"/>
                <a:gd name="connsiteY8" fmla="*/ 76585 h 79445"/>
                <a:gd name="connsiteX9" fmla="*/ 6731 w 29529"/>
                <a:gd name="connsiteY9" fmla="*/ 79508 h 79445"/>
                <a:gd name="connsiteX10" fmla="*/ 29698 w 29529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9" h="79445">
                  <a:moveTo>
                    <a:pt x="29698" y="27962"/>
                  </a:moveTo>
                  <a:cubicBezTo>
                    <a:pt x="29698" y="10425"/>
                    <a:pt x="23389" y="63"/>
                    <a:pt x="13546" y="63"/>
                  </a:cubicBezTo>
                  <a:cubicBezTo>
                    <a:pt x="5217" y="63"/>
                    <a:pt x="169" y="6705"/>
                    <a:pt x="169" y="14145"/>
                  </a:cubicBezTo>
                  <a:cubicBezTo>
                    <a:pt x="169" y="21319"/>
                    <a:pt x="5217" y="28227"/>
                    <a:pt x="13546" y="28227"/>
                  </a:cubicBezTo>
                  <a:cubicBezTo>
                    <a:pt x="16574" y="28227"/>
                    <a:pt x="19855" y="27165"/>
                    <a:pt x="22379" y="24773"/>
                  </a:cubicBezTo>
                  <a:cubicBezTo>
                    <a:pt x="23136" y="24242"/>
                    <a:pt x="23389" y="23976"/>
                    <a:pt x="23641" y="23976"/>
                  </a:cubicBezTo>
                  <a:cubicBezTo>
                    <a:pt x="23894" y="23976"/>
                    <a:pt x="24146" y="24242"/>
                    <a:pt x="24146" y="27962"/>
                  </a:cubicBezTo>
                  <a:cubicBezTo>
                    <a:pt x="24146" y="47624"/>
                    <a:pt x="15312" y="63566"/>
                    <a:pt x="6983" y="72334"/>
                  </a:cubicBezTo>
                  <a:cubicBezTo>
                    <a:pt x="4207" y="75257"/>
                    <a:pt x="4207" y="75788"/>
                    <a:pt x="4207" y="76585"/>
                  </a:cubicBezTo>
                  <a:cubicBezTo>
                    <a:pt x="4207" y="78445"/>
                    <a:pt x="5469" y="79508"/>
                    <a:pt x="6731" y="79508"/>
                  </a:cubicBezTo>
                  <a:cubicBezTo>
                    <a:pt x="9507" y="79508"/>
                    <a:pt x="29698" y="59049"/>
                    <a:pt x="29698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65C5311-A545-3A36-121C-82A53E03FE1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2303446" y="2959811"/>
              <a:ext cx="104236" cy="190243"/>
            </a:xfrm>
            <a:custGeom>
              <a:avLst/>
              <a:gdLst>
                <a:gd name="connsiteX0" fmla="*/ 104410 w 104236"/>
                <a:gd name="connsiteY0" fmla="*/ 54532 h 190243"/>
                <a:gd name="connsiteX1" fmla="*/ 74123 w 104236"/>
                <a:gd name="connsiteY1" fmla="*/ 63 h 190243"/>
                <a:gd name="connsiteX2" fmla="*/ 173 w 104236"/>
                <a:gd name="connsiteY2" fmla="*/ 135837 h 190243"/>
                <a:gd name="connsiteX3" fmla="*/ 30460 w 104236"/>
                <a:gd name="connsiteY3" fmla="*/ 190307 h 190243"/>
                <a:gd name="connsiteX4" fmla="*/ 104410 w 104236"/>
                <a:gd name="connsiteY4" fmla="*/ 54532 h 190243"/>
                <a:gd name="connsiteX5" fmla="*/ 26927 w 104236"/>
                <a:gd name="connsiteY5" fmla="*/ 90933 h 190243"/>
                <a:gd name="connsiteX6" fmla="*/ 46361 w 104236"/>
                <a:gd name="connsiteY6" fmla="*/ 33807 h 190243"/>
                <a:gd name="connsiteX7" fmla="*/ 73871 w 104236"/>
                <a:gd name="connsiteY7" fmla="*/ 5908 h 190243"/>
                <a:gd name="connsiteX8" fmla="*/ 87752 w 104236"/>
                <a:gd name="connsiteY8" fmla="*/ 38058 h 190243"/>
                <a:gd name="connsiteX9" fmla="*/ 79676 w 104236"/>
                <a:gd name="connsiteY9" fmla="*/ 90933 h 190243"/>
                <a:gd name="connsiteX10" fmla="*/ 26927 w 104236"/>
                <a:gd name="connsiteY10" fmla="*/ 90933 h 190243"/>
                <a:gd name="connsiteX11" fmla="*/ 77404 w 104236"/>
                <a:gd name="connsiteY11" fmla="*/ 99436 h 190243"/>
                <a:gd name="connsiteX12" fmla="*/ 59737 w 104236"/>
                <a:gd name="connsiteY12" fmla="*/ 153374 h 190243"/>
                <a:gd name="connsiteX13" fmla="*/ 30460 w 104236"/>
                <a:gd name="connsiteY13" fmla="*/ 184461 h 190243"/>
                <a:gd name="connsiteX14" fmla="*/ 16831 w 104236"/>
                <a:gd name="connsiteY14" fmla="*/ 152045 h 190243"/>
                <a:gd name="connsiteX15" fmla="*/ 24908 w 104236"/>
                <a:gd name="connsiteY15" fmla="*/ 99436 h 190243"/>
                <a:gd name="connsiteX16" fmla="*/ 77404 w 104236"/>
                <a:gd name="connsiteY16" fmla="*/ 99436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236" h="190243">
                  <a:moveTo>
                    <a:pt x="104410" y="54532"/>
                  </a:moveTo>
                  <a:cubicBezTo>
                    <a:pt x="104410" y="36996"/>
                    <a:pt x="99867" y="63"/>
                    <a:pt x="74123" y="63"/>
                  </a:cubicBezTo>
                  <a:cubicBezTo>
                    <a:pt x="39041" y="63"/>
                    <a:pt x="173" y="74991"/>
                    <a:pt x="173" y="135837"/>
                  </a:cubicBezTo>
                  <a:cubicBezTo>
                    <a:pt x="173" y="160813"/>
                    <a:pt x="7493" y="190307"/>
                    <a:pt x="30460" y="190307"/>
                  </a:cubicBezTo>
                  <a:cubicBezTo>
                    <a:pt x="66047" y="190307"/>
                    <a:pt x="104410" y="114050"/>
                    <a:pt x="104410" y="54532"/>
                  </a:cubicBezTo>
                  <a:close/>
                  <a:moveTo>
                    <a:pt x="26927" y="90933"/>
                  </a:moveTo>
                  <a:cubicBezTo>
                    <a:pt x="31217" y="73928"/>
                    <a:pt x="36265" y="52672"/>
                    <a:pt x="46361" y="33807"/>
                  </a:cubicBezTo>
                  <a:cubicBezTo>
                    <a:pt x="53175" y="20788"/>
                    <a:pt x="62513" y="5908"/>
                    <a:pt x="73871" y="5908"/>
                  </a:cubicBezTo>
                  <a:cubicBezTo>
                    <a:pt x="86238" y="5908"/>
                    <a:pt x="87752" y="22913"/>
                    <a:pt x="87752" y="38058"/>
                  </a:cubicBezTo>
                  <a:cubicBezTo>
                    <a:pt x="87752" y="51078"/>
                    <a:pt x="85733" y="64629"/>
                    <a:pt x="79676" y="90933"/>
                  </a:cubicBezTo>
                  <a:lnTo>
                    <a:pt x="26927" y="90933"/>
                  </a:lnTo>
                  <a:close/>
                  <a:moveTo>
                    <a:pt x="77404" y="99436"/>
                  </a:moveTo>
                  <a:cubicBezTo>
                    <a:pt x="74628" y="111658"/>
                    <a:pt x="69328" y="134243"/>
                    <a:pt x="59737" y="153374"/>
                  </a:cubicBezTo>
                  <a:cubicBezTo>
                    <a:pt x="50904" y="171442"/>
                    <a:pt x="41313" y="184461"/>
                    <a:pt x="30460" y="184461"/>
                  </a:cubicBezTo>
                  <a:cubicBezTo>
                    <a:pt x="22131" y="184461"/>
                    <a:pt x="16831" y="176756"/>
                    <a:pt x="16831" y="152045"/>
                  </a:cubicBezTo>
                  <a:cubicBezTo>
                    <a:pt x="16831" y="140886"/>
                    <a:pt x="18345" y="125475"/>
                    <a:pt x="24908" y="99436"/>
                  </a:cubicBezTo>
                  <a:lnTo>
                    <a:pt x="77404" y="994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175AA5A-1432-CF2A-F772-F02268AD102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2432725" y="2947855"/>
              <a:ext cx="58554" cy="265703"/>
            </a:xfrm>
            <a:custGeom>
              <a:avLst/>
              <a:gdLst>
                <a:gd name="connsiteX0" fmla="*/ 58733 w 58554"/>
                <a:gd name="connsiteY0" fmla="*/ 132915 h 265703"/>
                <a:gd name="connsiteX1" fmla="*/ 42075 w 58554"/>
                <a:gd name="connsiteY1" fmla="*/ 50015 h 265703"/>
                <a:gd name="connsiteX2" fmla="*/ 2702 w 58554"/>
                <a:gd name="connsiteY2" fmla="*/ 63 h 265703"/>
                <a:gd name="connsiteX3" fmla="*/ 178 w 58554"/>
                <a:gd name="connsiteY3" fmla="*/ 2720 h 265703"/>
                <a:gd name="connsiteX4" fmla="*/ 4974 w 58554"/>
                <a:gd name="connsiteY4" fmla="*/ 8831 h 265703"/>
                <a:gd name="connsiteX5" fmla="*/ 44094 w 58554"/>
                <a:gd name="connsiteY5" fmla="*/ 132915 h 265703"/>
                <a:gd name="connsiteX6" fmla="*/ 3459 w 58554"/>
                <a:gd name="connsiteY6" fmla="*/ 258592 h 265703"/>
                <a:gd name="connsiteX7" fmla="*/ 178 w 58554"/>
                <a:gd name="connsiteY7" fmla="*/ 263109 h 265703"/>
                <a:gd name="connsiteX8" fmla="*/ 2702 w 58554"/>
                <a:gd name="connsiteY8" fmla="*/ 265766 h 265703"/>
                <a:gd name="connsiteX9" fmla="*/ 42832 w 58554"/>
                <a:gd name="connsiteY9" fmla="*/ 213954 h 265703"/>
                <a:gd name="connsiteX10" fmla="*/ 58733 w 58554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54" h="265703">
                  <a:moveTo>
                    <a:pt x="58733" y="132915"/>
                  </a:moveTo>
                  <a:cubicBezTo>
                    <a:pt x="58733" y="112190"/>
                    <a:pt x="55956" y="80040"/>
                    <a:pt x="42075" y="50015"/>
                  </a:cubicBezTo>
                  <a:cubicBezTo>
                    <a:pt x="26932" y="17334"/>
                    <a:pt x="5226" y="63"/>
                    <a:pt x="2702" y="63"/>
                  </a:cubicBezTo>
                  <a:cubicBezTo>
                    <a:pt x="1188" y="63"/>
                    <a:pt x="178" y="1126"/>
                    <a:pt x="178" y="2720"/>
                  </a:cubicBezTo>
                  <a:cubicBezTo>
                    <a:pt x="178" y="3517"/>
                    <a:pt x="178" y="4048"/>
                    <a:pt x="4974" y="8831"/>
                  </a:cubicBezTo>
                  <a:cubicBezTo>
                    <a:pt x="29708" y="35136"/>
                    <a:pt x="44094" y="77383"/>
                    <a:pt x="44094" y="132915"/>
                  </a:cubicBezTo>
                  <a:cubicBezTo>
                    <a:pt x="44094" y="178350"/>
                    <a:pt x="34756" y="225114"/>
                    <a:pt x="3459" y="258592"/>
                  </a:cubicBezTo>
                  <a:cubicBezTo>
                    <a:pt x="178" y="261781"/>
                    <a:pt x="178" y="262312"/>
                    <a:pt x="178" y="263109"/>
                  </a:cubicBezTo>
                  <a:cubicBezTo>
                    <a:pt x="178" y="264704"/>
                    <a:pt x="1188" y="265766"/>
                    <a:pt x="2702" y="265766"/>
                  </a:cubicBezTo>
                  <a:cubicBezTo>
                    <a:pt x="5226" y="265766"/>
                    <a:pt x="27941" y="247699"/>
                    <a:pt x="42832" y="213954"/>
                  </a:cubicBezTo>
                  <a:cubicBezTo>
                    <a:pt x="55704" y="184727"/>
                    <a:pt x="58733" y="155234"/>
                    <a:pt x="58733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6EA3DE4-F27A-BFFC-7BFA-AC1B3FD4F57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2546525" y="2947855"/>
              <a:ext cx="10095" cy="265703"/>
            </a:xfrm>
            <a:custGeom>
              <a:avLst/>
              <a:gdLst>
                <a:gd name="connsiteX0" fmla="*/ 10278 w 10095"/>
                <a:gd name="connsiteY0" fmla="*/ 9628 h 265703"/>
                <a:gd name="connsiteX1" fmla="*/ 5230 w 10095"/>
                <a:gd name="connsiteY1" fmla="*/ 63 h 265703"/>
                <a:gd name="connsiteX2" fmla="*/ 182 w 10095"/>
                <a:gd name="connsiteY2" fmla="*/ 9628 h 265703"/>
                <a:gd name="connsiteX3" fmla="*/ 182 w 10095"/>
                <a:gd name="connsiteY3" fmla="*/ 256201 h 265703"/>
                <a:gd name="connsiteX4" fmla="*/ 5230 w 10095"/>
                <a:gd name="connsiteY4" fmla="*/ 265766 h 265703"/>
                <a:gd name="connsiteX5" fmla="*/ 10278 w 10095"/>
                <a:gd name="connsiteY5" fmla="*/ 256201 h 265703"/>
                <a:gd name="connsiteX6" fmla="*/ 10278 w 10095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" h="265703">
                  <a:moveTo>
                    <a:pt x="10278" y="9628"/>
                  </a:moveTo>
                  <a:cubicBezTo>
                    <a:pt x="10278" y="4845"/>
                    <a:pt x="10278" y="63"/>
                    <a:pt x="5230" y="63"/>
                  </a:cubicBezTo>
                  <a:cubicBezTo>
                    <a:pt x="182" y="63"/>
                    <a:pt x="182" y="4845"/>
                    <a:pt x="182" y="9628"/>
                  </a:cubicBezTo>
                  <a:lnTo>
                    <a:pt x="182" y="256201"/>
                  </a:lnTo>
                  <a:cubicBezTo>
                    <a:pt x="182" y="260984"/>
                    <a:pt x="182" y="265766"/>
                    <a:pt x="5230" y="265766"/>
                  </a:cubicBezTo>
                  <a:cubicBezTo>
                    <a:pt x="10278" y="265766"/>
                    <a:pt x="10278" y="260984"/>
                    <a:pt x="10278" y="256201"/>
                  </a:cubicBezTo>
                  <a:lnTo>
                    <a:pt x="10278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B14FF88-460D-921F-AD23-1A3DB1356A8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2616633" y="2947855"/>
              <a:ext cx="10095" cy="265703"/>
            </a:xfrm>
            <a:custGeom>
              <a:avLst/>
              <a:gdLst>
                <a:gd name="connsiteX0" fmla="*/ 10281 w 10095"/>
                <a:gd name="connsiteY0" fmla="*/ 9628 h 265703"/>
                <a:gd name="connsiteX1" fmla="*/ 5233 w 10095"/>
                <a:gd name="connsiteY1" fmla="*/ 63 h 265703"/>
                <a:gd name="connsiteX2" fmla="*/ 185 w 10095"/>
                <a:gd name="connsiteY2" fmla="*/ 9628 h 265703"/>
                <a:gd name="connsiteX3" fmla="*/ 185 w 10095"/>
                <a:gd name="connsiteY3" fmla="*/ 256201 h 265703"/>
                <a:gd name="connsiteX4" fmla="*/ 5233 w 10095"/>
                <a:gd name="connsiteY4" fmla="*/ 265766 h 265703"/>
                <a:gd name="connsiteX5" fmla="*/ 10281 w 10095"/>
                <a:gd name="connsiteY5" fmla="*/ 256201 h 265703"/>
                <a:gd name="connsiteX6" fmla="*/ 10281 w 10095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" h="265703">
                  <a:moveTo>
                    <a:pt x="10281" y="9628"/>
                  </a:moveTo>
                  <a:cubicBezTo>
                    <a:pt x="10281" y="4845"/>
                    <a:pt x="10281" y="63"/>
                    <a:pt x="5233" y="63"/>
                  </a:cubicBezTo>
                  <a:cubicBezTo>
                    <a:pt x="185" y="63"/>
                    <a:pt x="185" y="4845"/>
                    <a:pt x="185" y="9628"/>
                  </a:cubicBezTo>
                  <a:lnTo>
                    <a:pt x="185" y="256201"/>
                  </a:lnTo>
                  <a:cubicBezTo>
                    <a:pt x="185" y="260984"/>
                    <a:pt x="185" y="265766"/>
                    <a:pt x="5233" y="265766"/>
                  </a:cubicBezTo>
                  <a:cubicBezTo>
                    <a:pt x="10281" y="265766"/>
                    <a:pt x="10281" y="260984"/>
                    <a:pt x="10281" y="256201"/>
                  </a:cubicBezTo>
                  <a:lnTo>
                    <a:pt x="10281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96F6109-EDEF-824F-849F-438E0B0535E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2669327" y="2970174"/>
              <a:ext cx="100703" cy="176958"/>
            </a:xfrm>
            <a:custGeom>
              <a:avLst/>
              <a:gdLst>
                <a:gd name="connsiteX0" fmla="*/ 19622 w 100703"/>
                <a:gd name="connsiteY0" fmla="*/ 156562 h 176958"/>
                <a:gd name="connsiteX1" fmla="*/ 46375 w 100703"/>
                <a:gd name="connsiteY1" fmla="*/ 129195 h 176958"/>
                <a:gd name="connsiteX2" fmla="*/ 100891 w 100703"/>
                <a:gd name="connsiteY2" fmla="*/ 51609 h 176958"/>
                <a:gd name="connsiteX3" fmla="*/ 47384 w 100703"/>
                <a:gd name="connsiteY3" fmla="*/ 63 h 176958"/>
                <a:gd name="connsiteX4" fmla="*/ 188 w 100703"/>
                <a:gd name="connsiteY4" fmla="*/ 48155 h 176958"/>
                <a:gd name="connsiteX5" fmla="*/ 13564 w 100703"/>
                <a:gd name="connsiteY5" fmla="*/ 63035 h 176958"/>
                <a:gd name="connsiteX6" fmla="*/ 26689 w 100703"/>
                <a:gd name="connsiteY6" fmla="*/ 48952 h 176958"/>
                <a:gd name="connsiteX7" fmla="*/ 13312 w 100703"/>
                <a:gd name="connsiteY7" fmla="*/ 35136 h 176958"/>
                <a:gd name="connsiteX8" fmla="*/ 10031 w 100703"/>
                <a:gd name="connsiteY8" fmla="*/ 35401 h 176958"/>
                <a:gd name="connsiteX9" fmla="*/ 44103 w 100703"/>
                <a:gd name="connsiteY9" fmla="*/ 8300 h 176958"/>
                <a:gd name="connsiteX10" fmla="*/ 77923 w 100703"/>
                <a:gd name="connsiteY10" fmla="*/ 51609 h 176958"/>
                <a:gd name="connsiteX11" fmla="*/ 51423 w 100703"/>
                <a:gd name="connsiteY11" fmla="*/ 110330 h 176958"/>
                <a:gd name="connsiteX12" fmla="*/ 2964 w 100703"/>
                <a:gd name="connsiteY12" fmla="*/ 167190 h 176958"/>
                <a:gd name="connsiteX13" fmla="*/ 188 w 100703"/>
                <a:gd name="connsiteY13" fmla="*/ 177021 h 176958"/>
                <a:gd name="connsiteX14" fmla="*/ 93824 w 100703"/>
                <a:gd name="connsiteY14" fmla="*/ 177021 h 176958"/>
                <a:gd name="connsiteX15" fmla="*/ 100891 w 100703"/>
                <a:gd name="connsiteY15" fmla="*/ 130789 h 176958"/>
                <a:gd name="connsiteX16" fmla="*/ 94581 w 100703"/>
                <a:gd name="connsiteY16" fmla="*/ 130789 h 176958"/>
                <a:gd name="connsiteX17" fmla="*/ 89029 w 100703"/>
                <a:gd name="connsiteY17" fmla="*/ 154437 h 176958"/>
                <a:gd name="connsiteX18" fmla="*/ 65052 w 100703"/>
                <a:gd name="connsiteY18" fmla="*/ 156562 h 176958"/>
                <a:gd name="connsiteX19" fmla="*/ 19622 w 100703"/>
                <a:gd name="connsiteY19" fmla="*/ 15656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703" h="176958">
                  <a:moveTo>
                    <a:pt x="19622" y="156562"/>
                  </a:moveTo>
                  <a:lnTo>
                    <a:pt x="46375" y="129195"/>
                  </a:lnTo>
                  <a:cubicBezTo>
                    <a:pt x="85748" y="92528"/>
                    <a:pt x="100891" y="78180"/>
                    <a:pt x="100891" y="51609"/>
                  </a:cubicBezTo>
                  <a:cubicBezTo>
                    <a:pt x="100891" y="21319"/>
                    <a:pt x="78176" y="63"/>
                    <a:pt x="47384" y="63"/>
                  </a:cubicBezTo>
                  <a:cubicBezTo>
                    <a:pt x="18865" y="63"/>
                    <a:pt x="188" y="24508"/>
                    <a:pt x="188" y="48155"/>
                  </a:cubicBezTo>
                  <a:cubicBezTo>
                    <a:pt x="188" y="63035"/>
                    <a:pt x="12807" y="63035"/>
                    <a:pt x="13564" y="63035"/>
                  </a:cubicBezTo>
                  <a:cubicBezTo>
                    <a:pt x="17855" y="63035"/>
                    <a:pt x="26689" y="59846"/>
                    <a:pt x="26689" y="48952"/>
                  </a:cubicBezTo>
                  <a:cubicBezTo>
                    <a:pt x="26689" y="42044"/>
                    <a:pt x="22146" y="35136"/>
                    <a:pt x="13312" y="35136"/>
                  </a:cubicBezTo>
                  <a:cubicBezTo>
                    <a:pt x="11293" y="35136"/>
                    <a:pt x="10788" y="35136"/>
                    <a:pt x="10031" y="35401"/>
                  </a:cubicBezTo>
                  <a:cubicBezTo>
                    <a:pt x="15836" y="18131"/>
                    <a:pt x="29465" y="8300"/>
                    <a:pt x="44103" y="8300"/>
                  </a:cubicBezTo>
                  <a:cubicBezTo>
                    <a:pt x="67071" y="8300"/>
                    <a:pt x="77923" y="29822"/>
                    <a:pt x="77923" y="51609"/>
                  </a:cubicBezTo>
                  <a:cubicBezTo>
                    <a:pt x="77923" y="72866"/>
                    <a:pt x="65304" y="93856"/>
                    <a:pt x="51423" y="110330"/>
                  </a:cubicBezTo>
                  <a:lnTo>
                    <a:pt x="2964" y="167190"/>
                  </a:lnTo>
                  <a:cubicBezTo>
                    <a:pt x="188" y="170113"/>
                    <a:pt x="188" y="170644"/>
                    <a:pt x="188" y="177021"/>
                  </a:cubicBezTo>
                  <a:lnTo>
                    <a:pt x="93824" y="177021"/>
                  </a:lnTo>
                  <a:lnTo>
                    <a:pt x="100891" y="130789"/>
                  </a:lnTo>
                  <a:lnTo>
                    <a:pt x="94581" y="130789"/>
                  </a:lnTo>
                  <a:cubicBezTo>
                    <a:pt x="93319" y="138760"/>
                    <a:pt x="91552" y="150451"/>
                    <a:pt x="89029" y="154437"/>
                  </a:cubicBezTo>
                  <a:cubicBezTo>
                    <a:pt x="87262" y="156562"/>
                    <a:pt x="70604" y="156562"/>
                    <a:pt x="65052" y="156562"/>
                  </a:cubicBezTo>
                  <a:lnTo>
                    <a:pt x="19622" y="15656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E0C0153-48E5-B1ED-6360-A90388CC284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2791205" y="3104965"/>
              <a:ext cx="90632" cy="119965"/>
            </a:xfrm>
            <a:custGeom>
              <a:avLst/>
              <a:gdLst>
                <a:gd name="connsiteX0" fmla="*/ 90119 w 90632"/>
                <a:gd name="connsiteY0" fmla="*/ 11968 h 119965"/>
                <a:gd name="connsiteX1" fmla="*/ 90826 w 90632"/>
                <a:gd name="connsiteY1" fmla="*/ 7876 h 119965"/>
                <a:gd name="connsiteX2" fmla="*/ 84995 w 90632"/>
                <a:gd name="connsiteY2" fmla="*/ 1924 h 119965"/>
                <a:gd name="connsiteX3" fmla="*/ 77752 w 90632"/>
                <a:gd name="connsiteY3" fmla="*/ 6388 h 119965"/>
                <a:gd name="connsiteX4" fmla="*/ 74925 w 90632"/>
                <a:gd name="connsiteY4" fmla="*/ 17176 h 119965"/>
                <a:gd name="connsiteX5" fmla="*/ 71215 w 90632"/>
                <a:gd name="connsiteY5" fmla="*/ 32613 h 119965"/>
                <a:gd name="connsiteX6" fmla="*/ 64148 w 90632"/>
                <a:gd name="connsiteY6" fmla="*/ 62558 h 119965"/>
                <a:gd name="connsiteX7" fmla="*/ 42417 w 90632"/>
                <a:gd name="connsiteY7" fmla="*/ 78739 h 119965"/>
                <a:gd name="connsiteX8" fmla="*/ 30404 w 90632"/>
                <a:gd name="connsiteY8" fmla="*/ 63302 h 119965"/>
                <a:gd name="connsiteX9" fmla="*/ 39767 w 90632"/>
                <a:gd name="connsiteY9" fmla="*/ 27219 h 119965"/>
                <a:gd name="connsiteX10" fmla="*/ 42771 w 90632"/>
                <a:gd name="connsiteY10" fmla="*/ 15874 h 119965"/>
                <a:gd name="connsiteX11" fmla="*/ 25987 w 90632"/>
                <a:gd name="connsiteY11" fmla="*/ 64 h 119965"/>
                <a:gd name="connsiteX12" fmla="*/ 193 w 90632"/>
                <a:gd name="connsiteY12" fmla="*/ 28521 h 119965"/>
                <a:gd name="connsiteX13" fmla="*/ 3196 w 90632"/>
                <a:gd name="connsiteY13" fmla="*/ 30939 h 119965"/>
                <a:gd name="connsiteX14" fmla="*/ 6376 w 90632"/>
                <a:gd name="connsiteY14" fmla="*/ 27963 h 119965"/>
                <a:gd name="connsiteX15" fmla="*/ 25457 w 90632"/>
                <a:gd name="connsiteY15" fmla="*/ 5272 h 119965"/>
                <a:gd name="connsiteX16" fmla="*/ 29874 w 90632"/>
                <a:gd name="connsiteY16" fmla="*/ 11782 h 119965"/>
                <a:gd name="connsiteX17" fmla="*/ 27400 w 90632"/>
                <a:gd name="connsiteY17" fmla="*/ 22569 h 119965"/>
                <a:gd name="connsiteX18" fmla="*/ 17153 w 90632"/>
                <a:gd name="connsiteY18" fmla="*/ 60326 h 119965"/>
                <a:gd name="connsiteX19" fmla="*/ 24043 w 90632"/>
                <a:gd name="connsiteY19" fmla="*/ 78181 h 119965"/>
                <a:gd name="connsiteX20" fmla="*/ 41711 w 90632"/>
                <a:gd name="connsiteY20" fmla="*/ 83947 h 119965"/>
                <a:gd name="connsiteX21" fmla="*/ 60968 w 90632"/>
                <a:gd name="connsiteY21" fmla="*/ 75577 h 119965"/>
                <a:gd name="connsiteX22" fmla="*/ 49308 w 90632"/>
                <a:gd name="connsiteY22" fmla="*/ 102918 h 119965"/>
                <a:gd name="connsiteX23" fmla="*/ 28107 w 90632"/>
                <a:gd name="connsiteY23" fmla="*/ 114822 h 119965"/>
                <a:gd name="connsiteX24" fmla="*/ 14857 w 90632"/>
                <a:gd name="connsiteY24" fmla="*/ 108684 h 119965"/>
                <a:gd name="connsiteX25" fmla="*/ 24397 w 90632"/>
                <a:gd name="connsiteY25" fmla="*/ 98454 h 119965"/>
                <a:gd name="connsiteX26" fmla="*/ 17507 w 90632"/>
                <a:gd name="connsiteY26" fmla="*/ 91387 h 119965"/>
                <a:gd name="connsiteX27" fmla="*/ 7260 w 90632"/>
                <a:gd name="connsiteY27" fmla="*/ 103662 h 119965"/>
                <a:gd name="connsiteX28" fmla="*/ 28284 w 90632"/>
                <a:gd name="connsiteY28" fmla="*/ 120029 h 119965"/>
                <a:gd name="connsiteX29" fmla="*/ 73335 w 90632"/>
                <a:gd name="connsiteY29" fmla="*/ 82273 h 119965"/>
                <a:gd name="connsiteX30" fmla="*/ 90119 w 90632"/>
                <a:gd name="connsiteY30" fmla="*/ 11968 h 11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32" h="119965">
                  <a:moveTo>
                    <a:pt x="90119" y="11968"/>
                  </a:moveTo>
                  <a:cubicBezTo>
                    <a:pt x="90826" y="9364"/>
                    <a:pt x="90826" y="8992"/>
                    <a:pt x="90826" y="7876"/>
                  </a:cubicBezTo>
                  <a:cubicBezTo>
                    <a:pt x="90826" y="4156"/>
                    <a:pt x="87999" y="1924"/>
                    <a:pt x="84995" y="1924"/>
                  </a:cubicBezTo>
                  <a:cubicBezTo>
                    <a:pt x="83052" y="1924"/>
                    <a:pt x="79695" y="2854"/>
                    <a:pt x="77752" y="6388"/>
                  </a:cubicBezTo>
                  <a:cubicBezTo>
                    <a:pt x="77222" y="7504"/>
                    <a:pt x="75808" y="13456"/>
                    <a:pt x="74925" y="17176"/>
                  </a:cubicBezTo>
                  <a:lnTo>
                    <a:pt x="71215" y="32613"/>
                  </a:lnTo>
                  <a:cubicBezTo>
                    <a:pt x="70155" y="37077"/>
                    <a:pt x="64678" y="60512"/>
                    <a:pt x="64148" y="62558"/>
                  </a:cubicBezTo>
                  <a:cubicBezTo>
                    <a:pt x="63971" y="62558"/>
                    <a:pt x="56198" y="78739"/>
                    <a:pt x="42417" y="78739"/>
                  </a:cubicBezTo>
                  <a:cubicBezTo>
                    <a:pt x="30404" y="78739"/>
                    <a:pt x="30404" y="66650"/>
                    <a:pt x="30404" y="63302"/>
                  </a:cubicBezTo>
                  <a:cubicBezTo>
                    <a:pt x="30404" y="53258"/>
                    <a:pt x="34467" y="41541"/>
                    <a:pt x="39767" y="27219"/>
                  </a:cubicBezTo>
                  <a:cubicBezTo>
                    <a:pt x="41887" y="21267"/>
                    <a:pt x="42771" y="19036"/>
                    <a:pt x="42771" y="15874"/>
                  </a:cubicBezTo>
                  <a:cubicBezTo>
                    <a:pt x="42771" y="6946"/>
                    <a:pt x="35527" y="64"/>
                    <a:pt x="25987" y="64"/>
                  </a:cubicBezTo>
                  <a:cubicBezTo>
                    <a:pt x="8143" y="64"/>
                    <a:pt x="193" y="25359"/>
                    <a:pt x="193" y="28521"/>
                  </a:cubicBezTo>
                  <a:cubicBezTo>
                    <a:pt x="193" y="30939"/>
                    <a:pt x="2666" y="30939"/>
                    <a:pt x="3196" y="30939"/>
                  </a:cubicBezTo>
                  <a:cubicBezTo>
                    <a:pt x="5670" y="30939"/>
                    <a:pt x="5846" y="30009"/>
                    <a:pt x="6376" y="27963"/>
                  </a:cubicBezTo>
                  <a:cubicBezTo>
                    <a:pt x="10793" y="12526"/>
                    <a:pt x="18390" y="5272"/>
                    <a:pt x="25457" y="5272"/>
                  </a:cubicBezTo>
                  <a:cubicBezTo>
                    <a:pt x="28460" y="5272"/>
                    <a:pt x="29874" y="7318"/>
                    <a:pt x="29874" y="11782"/>
                  </a:cubicBezTo>
                  <a:cubicBezTo>
                    <a:pt x="29874" y="16060"/>
                    <a:pt x="28284" y="20151"/>
                    <a:pt x="27400" y="22569"/>
                  </a:cubicBezTo>
                  <a:cubicBezTo>
                    <a:pt x="18920" y="45260"/>
                    <a:pt x="17153" y="52142"/>
                    <a:pt x="17153" y="60326"/>
                  </a:cubicBezTo>
                  <a:cubicBezTo>
                    <a:pt x="17153" y="63488"/>
                    <a:pt x="17153" y="72229"/>
                    <a:pt x="24043" y="78181"/>
                  </a:cubicBezTo>
                  <a:cubicBezTo>
                    <a:pt x="29520" y="83017"/>
                    <a:pt x="36941" y="83947"/>
                    <a:pt x="41711" y="83947"/>
                  </a:cubicBezTo>
                  <a:cubicBezTo>
                    <a:pt x="48778" y="83947"/>
                    <a:pt x="55138" y="81157"/>
                    <a:pt x="60968" y="75577"/>
                  </a:cubicBezTo>
                  <a:cubicBezTo>
                    <a:pt x="58671" y="85807"/>
                    <a:pt x="56728" y="93619"/>
                    <a:pt x="49308" y="102918"/>
                  </a:cubicBezTo>
                  <a:cubicBezTo>
                    <a:pt x="44537" y="108684"/>
                    <a:pt x="37471" y="114822"/>
                    <a:pt x="28107" y="114822"/>
                  </a:cubicBezTo>
                  <a:cubicBezTo>
                    <a:pt x="26870" y="114822"/>
                    <a:pt x="18567" y="114822"/>
                    <a:pt x="14857" y="108684"/>
                  </a:cubicBezTo>
                  <a:cubicBezTo>
                    <a:pt x="24397" y="107568"/>
                    <a:pt x="24397" y="98640"/>
                    <a:pt x="24397" y="98454"/>
                  </a:cubicBezTo>
                  <a:cubicBezTo>
                    <a:pt x="24397" y="92503"/>
                    <a:pt x="19273" y="91387"/>
                    <a:pt x="17507" y="91387"/>
                  </a:cubicBezTo>
                  <a:cubicBezTo>
                    <a:pt x="13090" y="91387"/>
                    <a:pt x="7260" y="95106"/>
                    <a:pt x="7260" y="103662"/>
                  </a:cubicBezTo>
                  <a:cubicBezTo>
                    <a:pt x="7260" y="113148"/>
                    <a:pt x="15740" y="120029"/>
                    <a:pt x="28284" y="120029"/>
                  </a:cubicBezTo>
                  <a:cubicBezTo>
                    <a:pt x="46127" y="120029"/>
                    <a:pt x="67858" y="105522"/>
                    <a:pt x="73335" y="82273"/>
                  </a:cubicBezTo>
                  <a:lnTo>
                    <a:pt x="90119" y="1196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A66F80F-9E39-135E-DAF6-9AE260D2396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2922391" y="2947855"/>
              <a:ext cx="89597" cy="265703"/>
            </a:xfrm>
            <a:custGeom>
              <a:avLst/>
              <a:gdLst>
                <a:gd name="connsiteX0" fmla="*/ 36542 w 89597"/>
                <a:gd name="connsiteY0" fmla="*/ 230428 h 265703"/>
                <a:gd name="connsiteX1" fmla="*/ 2469 w 89597"/>
                <a:gd name="connsiteY1" fmla="*/ 259921 h 265703"/>
                <a:gd name="connsiteX2" fmla="*/ 198 w 89597"/>
                <a:gd name="connsiteY2" fmla="*/ 262844 h 265703"/>
                <a:gd name="connsiteX3" fmla="*/ 5245 w 89597"/>
                <a:gd name="connsiteY3" fmla="*/ 265766 h 265703"/>
                <a:gd name="connsiteX4" fmla="*/ 53452 w 89597"/>
                <a:gd name="connsiteY4" fmla="*/ 232553 h 265703"/>
                <a:gd name="connsiteX5" fmla="*/ 53452 w 89597"/>
                <a:gd name="connsiteY5" fmla="*/ 171973 h 265703"/>
                <a:gd name="connsiteX6" fmla="*/ 63547 w 89597"/>
                <a:gd name="connsiteY6" fmla="*/ 144340 h 265703"/>
                <a:gd name="connsiteX7" fmla="*/ 87524 w 89597"/>
                <a:gd name="connsiteY7" fmla="*/ 135837 h 265703"/>
                <a:gd name="connsiteX8" fmla="*/ 89795 w 89597"/>
                <a:gd name="connsiteY8" fmla="*/ 132915 h 265703"/>
                <a:gd name="connsiteX9" fmla="*/ 85757 w 89597"/>
                <a:gd name="connsiteY9" fmla="*/ 129992 h 265703"/>
                <a:gd name="connsiteX10" fmla="*/ 54209 w 89597"/>
                <a:gd name="connsiteY10" fmla="*/ 106344 h 265703"/>
                <a:gd name="connsiteX11" fmla="*/ 53452 w 89597"/>
                <a:gd name="connsiteY11" fmla="*/ 93325 h 265703"/>
                <a:gd name="connsiteX12" fmla="*/ 53452 w 89597"/>
                <a:gd name="connsiteY12" fmla="*/ 40715 h 265703"/>
                <a:gd name="connsiteX13" fmla="*/ 41337 w 89597"/>
                <a:gd name="connsiteY13" fmla="*/ 10957 h 265703"/>
                <a:gd name="connsiteX14" fmla="*/ 5245 w 89597"/>
                <a:gd name="connsiteY14" fmla="*/ 63 h 265703"/>
                <a:gd name="connsiteX15" fmla="*/ 198 w 89597"/>
                <a:gd name="connsiteY15" fmla="*/ 2986 h 265703"/>
                <a:gd name="connsiteX16" fmla="*/ 4236 w 89597"/>
                <a:gd name="connsiteY16" fmla="*/ 5908 h 265703"/>
                <a:gd name="connsiteX17" fmla="*/ 35784 w 89597"/>
                <a:gd name="connsiteY17" fmla="*/ 29024 h 265703"/>
                <a:gd name="connsiteX18" fmla="*/ 36542 w 89597"/>
                <a:gd name="connsiteY18" fmla="*/ 41513 h 265703"/>
                <a:gd name="connsiteX19" fmla="*/ 36542 w 89597"/>
                <a:gd name="connsiteY19" fmla="*/ 97310 h 265703"/>
                <a:gd name="connsiteX20" fmla="*/ 46637 w 89597"/>
                <a:gd name="connsiteY20" fmla="*/ 122552 h 265703"/>
                <a:gd name="connsiteX21" fmla="*/ 66323 w 89597"/>
                <a:gd name="connsiteY21" fmla="*/ 132915 h 265703"/>
                <a:gd name="connsiteX22" fmla="*/ 36542 w 89597"/>
                <a:gd name="connsiteY22" fmla="*/ 166659 h 265703"/>
                <a:gd name="connsiteX23" fmla="*/ 36542 w 89597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597" h="265703">
                  <a:moveTo>
                    <a:pt x="36542" y="230428"/>
                  </a:moveTo>
                  <a:cubicBezTo>
                    <a:pt x="36542" y="241056"/>
                    <a:pt x="29979" y="258061"/>
                    <a:pt x="2469" y="259921"/>
                  </a:cubicBezTo>
                  <a:cubicBezTo>
                    <a:pt x="1207" y="260187"/>
                    <a:pt x="198" y="261249"/>
                    <a:pt x="198" y="262844"/>
                  </a:cubicBezTo>
                  <a:cubicBezTo>
                    <a:pt x="198" y="265766"/>
                    <a:pt x="2974" y="265766"/>
                    <a:pt x="5245" y="265766"/>
                  </a:cubicBezTo>
                  <a:cubicBezTo>
                    <a:pt x="29727" y="265766"/>
                    <a:pt x="53199" y="252747"/>
                    <a:pt x="53452" y="232553"/>
                  </a:cubicBezTo>
                  <a:lnTo>
                    <a:pt x="53452" y="171973"/>
                  </a:lnTo>
                  <a:cubicBezTo>
                    <a:pt x="53452" y="161611"/>
                    <a:pt x="53452" y="153108"/>
                    <a:pt x="63547" y="144340"/>
                  </a:cubicBezTo>
                  <a:cubicBezTo>
                    <a:pt x="72381" y="136634"/>
                    <a:pt x="81971" y="136103"/>
                    <a:pt x="87524" y="135837"/>
                  </a:cubicBezTo>
                  <a:cubicBezTo>
                    <a:pt x="88786" y="135572"/>
                    <a:pt x="89795" y="134509"/>
                    <a:pt x="89795" y="132915"/>
                  </a:cubicBezTo>
                  <a:cubicBezTo>
                    <a:pt x="89795" y="130258"/>
                    <a:pt x="88281" y="130258"/>
                    <a:pt x="85757" y="129992"/>
                  </a:cubicBezTo>
                  <a:cubicBezTo>
                    <a:pt x="69100" y="128929"/>
                    <a:pt x="56985" y="119364"/>
                    <a:pt x="54209" y="106344"/>
                  </a:cubicBezTo>
                  <a:cubicBezTo>
                    <a:pt x="53452" y="103421"/>
                    <a:pt x="53452" y="102890"/>
                    <a:pt x="53452" y="93325"/>
                  </a:cubicBezTo>
                  <a:lnTo>
                    <a:pt x="53452" y="40715"/>
                  </a:lnTo>
                  <a:cubicBezTo>
                    <a:pt x="53452" y="29556"/>
                    <a:pt x="53452" y="21053"/>
                    <a:pt x="41337" y="10957"/>
                  </a:cubicBezTo>
                  <a:cubicBezTo>
                    <a:pt x="31241" y="2720"/>
                    <a:pt x="13827" y="63"/>
                    <a:pt x="5245" y="63"/>
                  </a:cubicBezTo>
                  <a:cubicBezTo>
                    <a:pt x="2974" y="63"/>
                    <a:pt x="198" y="63"/>
                    <a:pt x="198" y="2986"/>
                  </a:cubicBezTo>
                  <a:cubicBezTo>
                    <a:pt x="198" y="5643"/>
                    <a:pt x="1712" y="5643"/>
                    <a:pt x="4236" y="5908"/>
                  </a:cubicBezTo>
                  <a:cubicBezTo>
                    <a:pt x="20136" y="6971"/>
                    <a:pt x="32503" y="15474"/>
                    <a:pt x="35784" y="29024"/>
                  </a:cubicBezTo>
                  <a:cubicBezTo>
                    <a:pt x="36542" y="31416"/>
                    <a:pt x="36542" y="31947"/>
                    <a:pt x="36542" y="41513"/>
                  </a:cubicBezTo>
                  <a:lnTo>
                    <a:pt x="36542" y="97310"/>
                  </a:lnTo>
                  <a:cubicBezTo>
                    <a:pt x="36542" y="109533"/>
                    <a:pt x="38561" y="114050"/>
                    <a:pt x="46637" y="122552"/>
                  </a:cubicBezTo>
                  <a:cubicBezTo>
                    <a:pt x="51937" y="128132"/>
                    <a:pt x="59256" y="130789"/>
                    <a:pt x="66323" y="132915"/>
                  </a:cubicBezTo>
                  <a:cubicBezTo>
                    <a:pt x="45627" y="139026"/>
                    <a:pt x="36542" y="151248"/>
                    <a:pt x="36542" y="166659"/>
                  </a:cubicBezTo>
                  <a:lnTo>
                    <a:pt x="36542" y="2304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C352A0A-7B2C-B90C-0C64-8F54DAC43C5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3052119" y="3118968"/>
              <a:ext cx="29529" cy="79445"/>
            </a:xfrm>
            <a:custGeom>
              <a:avLst/>
              <a:gdLst>
                <a:gd name="connsiteX0" fmla="*/ 29732 w 29529"/>
                <a:gd name="connsiteY0" fmla="*/ 27962 h 79445"/>
                <a:gd name="connsiteX1" fmla="*/ 13579 w 29529"/>
                <a:gd name="connsiteY1" fmla="*/ 63 h 79445"/>
                <a:gd name="connsiteX2" fmla="*/ 203 w 29529"/>
                <a:gd name="connsiteY2" fmla="*/ 14145 h 79445"/>
                <a:gd name="connsiteX3" fmla="*/ 13579 w 29529"/>
                <a:gd name="connsiteY3" fmla="*/ 28227 h 79445"/>
                <a:gd name="connsiteX4" fmla="*/ 22413 w 29529"/>
                <a:gd name="connsiteY4" fmla="*/ 24773 h 79445"/>
                <a:gd name="connsiteX5" fmla="*/ 23675 w 29529"/>
                <a:gd name="connsiteY5" fmla="*/ 23976 h 79445"/>
                <a:gd name="connsiteX6" fmla="*/ 24179 w 29529"/>
                <a:gd name="connsiteY6" fmla="*/ 27962 h 79445"/>
                <a:gd name="connsiteX7" fmla="*/ 7017 w 29529"/>
                <a:gd name="connsiteY7" fmla="*/ 72334 h 79445"/>
                <a:gd name="connsiteX8" fmla="*/ 4241 w 29529"/>
                <a:gd name="connsiteY8" fmla="*/ 76585 h 79445"/>
                <a:gd name="connsiteX9" fmla="*/ 6765 w 29529"/>
                <a:gd name="connsiteY9" fmla="*/ 79508 h 79445"/>
                <a:gd name="connsiteX10" fmla="*/ 29732 w 29529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9" h="79445">
                  <a:moveTo>
                    <a:pt x="29732" y="27962"/>
                  </a:moveTo>
                  <a:cubicBezTo>
                    <a:pt x="29732" y="10425"/>
                    <a:pt x="23422" y="63"/>
                    <a:pt x="13579" y="63"/>
                  </a:cubicBezTo>
                  <a:cubicBezTo>
                    <a:pt x="5250" y="63"/>
                    <a:pt x="203" y="6705"/>
                    <a:pt x="203" y="14145"/>
                  </a:cubicBezTo>
                  <a:cubicBezTo>
                    <a:pt x="203" y="21319"/>
                    <a:pt x="5250" y="28227"/>
                    <a:pt x="13579" y="28227"/>
                  </a:cubicBezTo>
                  <a:cubicBezTo>
                    <a:pt x="16608" y="28227"/>
                    <a:pt x="19889" y="27165"/>
                    <a:pt x="22413" y="24773"/>
                  </a:cubicBezTo>
                  <a:cubicBezTo>
                    <a:pt x="23170" y="24242"/>
                    <a:pt x="23422" y="23976"/>
                    <a:pt x="23675" y="23976"/>
                  </a:cubicBezTo>
                  <a:cubicBezTo>
                    <a:pt x="23927" y="23976"/>
                    <a:pt x="24179" y="24242"/>
                    <a:pt x="24179" y="27962"/>
                  </a:cubicBezTo>
                  <a:cubicBezTo>
                    <a:pt x="24179" y="47624"/>
                    <a:pt x="15346" y="63566"/>
                    <a:pt x="7017" y="72334"/>
                  </a:cubicBezTo>
                  <a:cubicBezTo>
                    <a:pt x="4241" y="75257"/>
                    <a:pt x="4241" y="75788"/>
                    <a:pt x="4241" y="76585"/>
                  </a:cubicBezTo>
                  <a:cubicBezTo>
                    <a:pt x="4241" y="78445"/>
                    <a:pt x="5503" y="79508"/>
                    <a:pt x="6765" y="79508"/>
                  </a:cubicBezTo>
                  <a:cubicBezTo>
                    <a:pt x="9541" y="79508"/>
                    <a:pt x="29732" y="59049"/>
                    <a:pt x="29732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B69B3E7-7B6C-3358-8C45-621BF85C9C7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3160757" y="2947855"/>
              <a:ext cx="89597" cy="265703"/>
            </a:xfrm>
            <a:custGeom>
              <a:avLst/>
              <a:gdLst>
                <a:gd name="connsiteX0" fmla="*/ 53461 w 89597"/>
                <a:gd name="connsiteY0" fmla="*/ 35401 h 265703"/>
                <a:gd name="connsiteX1" fmla="*/ 87533 w 89597"/>
                <a:gd name="connsiteY1" fmla="*/ 5908 h 265703"/>
                <a:gd name="connsiteX2" fmla="*/ 89805 w 89597"/>
                <a:gd name="connsiteY2" fmla="*/ 2986 h 265703"/>
                <a:gd name="connsiteX3" fmla="*/ 85010 w 89597"/>
                <a:gd name="connsiteY3" fmla="*/ 63 h 265703"/>
                <a:gd name="connsiteX4" fmla="*/ 36551 w 89597"/>
                <a:gd name="connsiteY4" fmla="*/ 33276 h 265703"/>
                <a:gd name="connsiteX5" fmla="*/ 36551 w 89597"/>
                <a:gd name="connsiteY5" fmla="*/ 93856 h 265703"/>
                <a:gd name="connsiteX6" fmla="*/ 26455 w 89597"/>
                <a:gd name="connsiteY6" fmla="*/ 121489 h 265703"/>
                <a:gd name="connsiteX7" fmla="*/ 2478 w 89597"/>
                <a:gd name="connsiteY7" fmla="*/ 129992 h 265703"/>
                <a:gd name="connsiteX8" fmla="*/ 207 w 89597"/>
                <a:gd name="connsiteY8" fmla="*/ 132915 h 265703"/>
                <a:gd name="connsiteX9" fmla="*/ 4245 w 89597"/>
                <a:gd name="connsiteY9" fmla="*/ 135837 h 265703"/>
                <a:gd name="connsiteX10" fmla="*/ 35794 w 89597"/>
                <a:gd name="connsiteY10" fmla="*/ 159485 h 265703"/>
                <a:gd name="connsiteX11" fmla="*/ 36551 w 89597"/>
                <a:gd name="connsiteY11" fmla="*/ 172504 h 265703"/>
                <a:gd name="connsiteX12" fmla="*/ 36551 w 89597"/>
                <a:gd name="connsiteY12" fmla="*/ 225114 h 265703"/>
                <a:gd name="connsiteX13" fmla="*/ 48666 w 89597"/>
                <a:gd name="connsiteY13" fmla="*/ 254873 h 265703"/>
                <a:gd name="connsiteX14" fmla="*/ 85010 w 89597"/>
                <a:gd name="connsiteY14" fmla="*/ 265766 h 265703"/>
                <a:gd name="connsiteX15" fmla="*/ 89805 w 89597"/>
                <a:gd name="connsiteY15" fmla="*/ 262844 h 265703"/>
                <a:gd name="connsiteX16" fmla="*/ 85767 w 89597"/>
                <a:gd name="connsiteY16" fmla="*/ 259921 h 265703"/>
                <a:gd name="connsiteX17" fmla="*/ 54218 w 89597"/>
                <a:gd name="connsiteY17" fmla="*/ 236805 h 265703"/>
                <a:gd name="connsiteX18" fmla="*/ 53461 w 89597"/>
                <a:gd name="connsiteY18" fmla="*/ 224317 h 265703"/>
                <a:gd name="connsiteX19" fmla="*/ 53461 w 89597"/>
                <a:gd name="connsiteY19" fmla="*/ 168519 h 265703"/>
                <a:gd name="connsiteX20" fmla="*/ 43365 w 89597"/>
                <a:gd name="connsiteY20" fmla="*/ 143277 h 265703"/>
                <a:gd name="connsiteX21" fmla="*/ 23679 w 89597"/>
                <a:gd name="connsiteY21" fmla="*/ 132915 h 265703"/>
                <a:gd name="connsiteX22" fmla="*/ 53461 w 89597"/>
                <a:gd name="connsiteY22" fmla="*/ 99170 h 265703"/>
                <a:gd name="connsiteX23" fmla="*/ 53461 w 89597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597" h="265703">
                  <a:moveTo>
                    <a:pt x="53461" y="35401"/>
                  </a:moveTo>
                  <a:cubicBezTo>
                    <a:pt x="53461" y="24773"/>
                    <a:pt x="60023" y="7768"/>
                    <a:pt x="87533" y="5908"/>
                  </a:cubicBezTo>
                  <a:cubicBezTo>
                    <a:pt x="88795" y="5643"/>
                    <a:pt x="89805" y="4580"/>
                    <a:pt x="89805" y="2986"/>
                  </a:cubicBezTo>
                  <a:cubicBezTo>
                    <a:pt x="89805" y="63"/>
                    <a:pt x="87786" y="63"/>
                    <a:pt x="85010" y="63"/>
                  </a:cubicBezTo>
                  <a:cubicBezTo>
                    <a:pt x="59771" y="63"/>
                    <a:pt x="36803" y="13614"/>
                    <a:pt x="36551" y="33276"/>
                  </a:cubicBezTo>
                  <a:lnTo>
                    <a:pt x="36551" y="93856"/>
                  </a:lnTo>
                  <a:cubicBezTo>
                    <a:pt x="36551" y="104219"/>
                    <a:pt x="36551" y="112721"/>
                    <a:pt x="26455" y="121489"/>
                  </a:cubicBezTo>
                  <a:cubicBezTo>
                    <a:pt x="17622" y="129195"/>
                    <a:pt x="8031" y="129726"/>
                    <a:pt x="2478" y="129992"/>
                  </a:cubicBezTo>
                  <a:cubicBezTo>
                    <a:pt x="1217" y="130258"/>
                    <a:pt x="207" y="131320"/>
                    <a:pt x="207" y="132915"/>
                  </a:cubicBezTo>
                  <a:cubicBezTo>
                    <a:pt x="207" y="135572"/>
                    <a:pt x="1721" y="135572"/>
                    <a:pt x="4245" y="135837"/>
                  </a:cubicBezTo>
                  <a:cubicBezTo>
                    <a:pt x="20903" y="136900"/>
                    <a:pt x="33017" y="146465"/>
                    <a:pt x="35794" y="159485"/>
                  </a:cubicBezTo>
                  <a:cubicBezTo>
                    <a:pt x="36551" y="162408"/>
                    <a:pt x="36551" y="162939"/>
                    <a:pt x="36551" y="172504"/>
                  </a:cubicBezTo>
                  <a:lnTo>
                    <a:pt x="36551" y="225114"/>
                  </a:lnTo>
                  <a:cubicBezTo>
                    <a:pt x="36551" y="236273"/>
                    <a:pt x="36551" y="244776"/>
                    <a:pt x="48666" y="254873"/>
                  </a:cubicBezTo>
                  <a:cubicBezTo>
                    <a:pt x="58509" y="262844"/>
                    <a:pt x="75166" y="265766"/>
                    <a:pt x="85010" y="265766"/>
                  </a:cubicBezTo>
                  <a:cubicBezTo>
                    <a:pt x="87786" y="265766"/>
                    <a:pt x="89805" y="265766"/>
                    <a:pt x="89805" y="262844"/>
                  </a:cubicBezTo>
                  <a:cubicBezTo>
                    <a:pt x="89805" y="260187"/>
                    <a:pt x="88291" y="260187"/>
                    <a:pt x="85767" y="259921"/>
                  </a:cubicBezTo>
                  <a:cubicBezTo>
                    <a:pt x="69866" y="258858"/>
                    <a:pt x="57499" y="250356"/>
                    <a:pt x="54218" y="236805"/>
                  </a:cubicBezTo>
                  <a:cubicBezTo>
                    <a:pt x="53461" y="234413"/>
                    <a:pt x="53461" y="233882"/>
                    <a:pt x="53461" y="224317"/>
                  </a:cubicBezTo>
                  <a:lnTo>
                    <a:pt x="53461" y="168519"/>
                  </a:lnTo>
                  <a:cubicBezTo>
                    <a:pt x="53461" y="156296"/>
                    <a:pt x="51442" y="151780"/>
                    <a:pt x="43365" y="143277"/>
                  </a:cubicBezTo>
                  <a:cubicBezTo>
                    <a:pt x="38065" y="137697"/>
                    <a:pt x="30746" y="135040"/>
                    <a:pt x="23679" y="132915"/>
                  </a:cubicBezTo>
                  <a:cubicBezTo>
                    <a:pt x="44375" y="126803"/>
                    <a:pt x="53461" y="114581"/>
                    <a:pt x="53461" y="99170"/>
                  </a:cubicBezTo>
                  <a:lnTo>
                    <a:pt x="53461" y="354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6197C99-E497-8451-647A-B24DAFF6E3B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3279128" y="2965657"/>
              <a:ext cx="180205" cy="187321"/>
            </a:xfrm>
            <a:custGeom>
              <a:avLst/>
              <a:gdLst>
                <a:gd name="connsiteX0" fmla="*/ 84510 w 180205"/>
                <a:gd name="connsiteY0" fmla="*/ 18396 h 187321"/>
                <a:gd name="connsiteX1" fmla="*/ 91577 w 180205"/>
                <a:gd name="connsiteY1" fmla="*/ 8565 h 187321"/>
                <a:gd name="connsiteX2" fmla="*/ 106972 w 180205"/>
                <a:gd name="connsiteY2" fmla="*/ 8300 h 187321"/>
                <a:gd name="connsiteX3" fmla="*/ 152907 w 180205"/>
                <a:gd name="connsiteY3" fmla="*/ 34604 h 187321"/>
                <a:gd name="connsiteX4" fmla="*/ 139026 w 180205"/>
                <a:gd name="connsiteY4" fmla="*/ 72334 h 187321"/>
                <a:gd name="connsiteX5" fmla="*/ 96372 w 180205"/>
                <a:gd name="connsiteY5" fmla="*/ 87745 h 187321"/>
                <a:gd name="connsiteX6" fmla="*/ 68104 w 180205"/>
                <a:gd name="connsiteY6" fmla="*/ 87745 h 187321"/>
                <a:gd name="connsiteX7" fmla="*/ 84510 w 180205"/>
                <a:gd name="connsiteY7" fmla="*/ 18396 h 187321"/>
                <a:gd name="connsiteX8" fmla="*/ 120854 w 180205"/>
                <a:gd name="connsiteY8" fmla="*/ 91199 h 187321"/>
                <a:gd name="connsiteX9" fmla="*/ 176379 w 180205"/>
                <a:gd name="connsiteY9" fmla="*/ 39918 h 187321"/>
                <a:gd name="connsiteX10" fmla="*/ 120601 w 180205"/>
                <a:gd name="connsiteY10" fmla="*/ 63 h 187321"/>
                <a:gd name="connsiteX11" fmla="*/ 48671 w 180205"/>
                <a:gd name="connsiteY11" fmla="*/ 63 h 187321"/>
                <a:gd name="connsiteX12" fmla="*/ 41351 w 180205"/>
                <a:gd name="connsiteY12" fmla="*/ 5377 h 187321"/>
                <a:gd name="connsiteX13" fmla="*/ 48418 w 180205"/>
                <a:gd name="connsiteY13" fmla="*/ 8300 h 187321"/>
                <a:gd name="connsiteX14" fmla="*/ 58009 w 180205"/>
                <a:gd name="connsiteY14" fmla="*/ 8831 h 187321"/>
                <a:gd name="connsiteX15" fmla="*/ 64823 w 180205"/>
                <a:gd name="connsiteY15" fmla="*/ 13082 h 187321"/>
                <a:gd name="connsiteX16" fmla="*/ 63814 w 180205"/>
                <a:gd name="connsiteY16" fmla="*/ 18131 h 187321"/>
                <a:gd name="connsiteX17" fmla="*/ 29994 w 180205"/>
                <a:gd name="connsiteY17" fmla="*/ 160813 h 187321"/>
                <a:gd name="connsiteX18" fmla="*/ 7026 w 180205"/>
                <a:gd name="connsiteY18" fmla="*/ 173302 h 187321"/>
                <a:gd name="connsiteX19" fmla="*/ 212 w 180205"/>
                <a:gd name="connsiteY19" fmla="*/ 178616 h 187321"/>
                <a:gd name="connsiteX20" fmla="*/ 3745 w 180205"/>
                <a:gd name="connsiteY20" fmla="*/ 181538 h 187321"/>
                <a:gd name="connsiteX21" fmla="*/ 35546 w 180205"/>
                <a:gd name="connsiteY21" fmla="*/ 180741 h 187321"/>
                <a:gd name="connsiteX22" fmla="*/ 67600 w 180205"/>
                <a:gd name="connsiteY22" fmla="*/ 181538 h 187321"/>
                <a:gd name="connsiteX23" fmla="*/ 72647 w 180205"/>
                <a:gd name="connsiteY23" fmla="*/ 176224 h 187321"/>
                <a:gd name="connsiteX24" fmla="*/ 65581 w 180205"/>
                <a:gd name="connsiteY24" fmla="*/ 173302 h 187321"/>
                <a:gd name="connsiteX25" fmla="*/ 49175 w 180205"/>
                <a:gd name="connsiteY25" fmla="*/ 168519 h 187321"/>
                <a:gd name="connsiteX26" fmla="*/ 49932 w 180205"/>
                <a:gd name="connsiteY26" fmla="*/ 164002 h 187321"/>
                <a:gd name="connsiteX27" fmla="*/ 66590 w 180205"/>
                <a:gd name="connsiteY27" fmla="*/ 93590 h 187321"/>
                <a:gd name="connsiteX28" fmla="*/ 96624 w 180205"/>
                <a:gd name="connsiteY28" fmla="*/ 93590 h 187321"/>
                <a:gd name="connsiteX29" fmla="*/ 124135 w 180205"/>
                <a:gd name="connsiteY29" fmla="*/ 117769 h 187321"/>
                <a:gd name="connsiteX30" fmla="*/ 120601 w 180205"/>
                <a:gd name="connsiteY30" fmla="*/ 136103 h 187321"/>
                <a:gd name="connsiteX31" fmla="*/ 116563 w 180205"/>
                <a:gd name="connsiteY31" fmla="*/ 158688 h 187321"/>
                <a:gd name="connsiteX32" fmla="*/ 150131 w 180205"/>
                <a:gd name="connsiteY32" fmla="*/ 187384 h 187321"/>
                <a:gd name="connsiteX33" fmla="*/ 180417 w 180205"/>
                <a:gd name="connsiteY33" fmla="*/ 156828 h 187321"/>
                <a:gd name="connsiteX34" fmla="*/ 177389 w 180205"/>
                <a:gd name="connsiteY34" fmla="*/ 153639 h 187321"/>
                <a:gd name="connsiteX35" fmla="*/ 174108 w 180205"/>
                <a:gd name="connsiteY35" fmla="*/ 157359 h 187321"/>
                <a:gd name="connsiteX36" fmla="*/ 151140 w 180205"/>
                <a:gd name="connsiteY36" fmla="*/ 181538 h 187321"/>
                <a:gd name="connsiteX37" fmla="*/ 141045 w 180205"/>
                <a:gd name="connsiteY37" fmla="*/ 165330 h 187321"/>
                <a:gd name="connsiteX38" fmla="*/ 143569 w 180205"/>
                <a:gd name="connsiteY38" fmla="*/ 135040 h 187321"/>
                <a:gd name="connsiteX39" fmla="*/ 144578 w 180205"/>
                <a:gd name="connsiteY39" fmla="*/ 122552 h 187321"/>
                <a:gd name="connsiteX40" fmla="*/ 120854 w 180205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205" h="187321">
                  <a:moveTo>
                    <a:pt x="84510" y="18396"/>
                  </a:moveTo>
                  <a:cubicBezTo>
                    <a:pt x="86024" y="12019"/>
                    <a:pt x="86781" y="9362"/>
                    <a:pt x="91577" y="8565"/>
                  </a:cubicBezTo>
                  <a:cubicBezTo>
                    <a:pt x="93848" y="8300"/>
                    <a:pt x="101925" y="8300"/>
                    <a:pt x="106972" y="8300"/>
                  </a:cubicBezTo>
                  <a:cubicBezTo>
                    <a:pt x="124892" y="8300"/>
                    <a:pt x="152907" y="8300"/>
                    <a:pt x="152907" y="34604"/>
                  </a:cubicBezTo>
                  <a:cubicBezTo>
                    <a:pt x="152907" y="43638"/>
                    <a:pt x="148869" y="61972"/>
                    <a:pt x="139026" y="72334"/>
                  </a:cubicBezTo>
                  <a:cubicBezTo>
                    <a:pt x="132464" y="79242"/>
                    <a:pt x="119087" y="87745"/>
                    <a:pt x="96372" y="87745"/>
                  </a:cubicBezTo>
                  <a:lnTo>
                    <a:pt x="68104" y="87745"/>
                  </a:lnTo>
                  <a:lnTo>
                    <a:pt x="84510" y="18396"/>
                  </a:lnTo>
                  <a:close/>
                  <a:moveTo>
                    <a:pt x="120854" y="91199"/>
                  </a:moveTo>
                  <a:cubicBezTo>
                    <a:pt x="146345" y="85354"/>
                    <a:pt x="176379" y="66754"/>
                    <a:pt x="176379" y="39918"/>
                  </a:cubicBezTo>
                  <a:cubicBezTo>
                    <a:pt x="176379" y="17068"/>
                    <a:pt x="153664" y="63"/>
                    <a:pt x="120601" y="63"/>
                  </a:cubicBezTo>
                  <a:lnTo>
                    <a:pt x="48671" y="63"/>
                  </a:lnTo>
                  <a:cubicBezTo>
                    <a:pt x="43623" y="63"/>
                    <a:pt x="41351" y="63"/>
                    <a:pt x="41351" y="5377"/>
                  </a:cubicBezTo>
                  <a:cubicBezTo>
                    <a:pt x="41351" y="8300"/>
                    <a:pt x="43623" y="8300"/>
                    <a:pt x="48418" y="8300"/>
                  </a:cubicBezTo>
                  <a:cubicBezTo>
                    <a:pt x="48923" y="8300"/>
                    <a:pt x="53718" y="8300"/>
                    <a:pt x="58009" y="8831"/>
                  </a:cubicBezTo>
                  <a:cubicBezTo>
                    <a:pt x="62552" y="9362"/>
                    <a:pt x="64823" y="9628"/>
                    <a:pt x="64823" y="13082"/>
                  </a:cubicBezTo>
                  <a:cubicBezTo>
                    <a:pt x="64823" y="14145"/>
                    <a:pt x="64571" y="14942"/>
                    <a:pt x="63814" y="18131"/>
                  </a:cubicBezTo>
                  <a:lnTo>
                    <a:pt x="29994" y="160813"/>
                  </a:lnTo>
                  <a:cubicBezTo>
                    <a:pt x="27470" y="171176"/>
                    <a:pt x="26965" y="173302"/>
                    <a:pt x="7026" y="173302"/>
                  </a:cubicBezTo>
                  <a:cubicBezTo>
                    <a:pt x="2483" y="173302"/>
                    <a:pt x="212" y="173302"/>
                    <a:pt x="212" y="178616"/>
                  </a:cubicBezTo>
                  <a:cubicBezTo>
                    <a:pt x="212" y="181538"/>
                    <a:pt x="3241" y="181538"/>
                    <a:pt x="3745" y="181538"/>
                  </a:cubicBezTo>
                  <a:cubicBezTo>
                    <a:pt x="10812" y="181538"/>
                    <a:pt x="28479" y="180741"/>
                    <a:pt x="35546" y="180741"/>
                  </a:cubicBezTo>
                  <a:cubicBezTo>
                    <a:pt x="42613" y="180741"/>
                    <a:pt x="60533" y="181538"/>
                    <a:pt x="67600" y="181538"/>
                  </a:cubicBezTo>
                  <a:cubicBezTo>
                    <a:pt x="69619" y="181538"/>
                    <a:pt x="72647" y="181538"/>
                    <a:pt x="72647" y="176224"/>
                  </a:cubicBezTo>
                  <a:cubicBezTo>
                    <a:pt x="72647" y="173302"/>
                    <a:pt x="70376" y="173302"/>
                    <a:pt x="65581" y="173302"/>
                  </a:cubicBezTo>
                  <a:cubicBezTo>
                    <a:pt x="56242" y="173302"/>
                    <a:pt x="49175" y="173302"/>
                    <a:pt x="49175" y="168519"/>
                  </a:cubicBezTo>
                  <a:cubicBezTo>
                    <a:pt x="49175" y="166925"/>
                    <a:pt x="49680" y="165596"/>
                    <a:pt x="49932" y="164002"/>
                  </a:cubicBezTo>
                  <a:lnTo>
                    <a:pt x="66590" y="93590"/>
                  </a:lnTo>
                  <a:lnTo>
                    <a:pt x="96624" y="93590"/>
                  </a:lnTo>
                  <a:cubicBezTo>
                    <a:pt x="119592" y="93590"/>
                    <a:pt x="124135" y="108470"/>
                    <a:pt x="124135" y="117769"/>
                  </a:cubicBezTo>
                  <a:cubicBezTo>
                    <a:pt x="124135" y="121755"/>
                    <a:pt x="122116" y="129992"/>
                    <a:pt x="120601" y="136103"/>
                  </a:cubicBezTo>
                  <a:cubicBezTo>
                    <a:pt x="118835" y="143543"/>
                    <a:pt x="116563" y="153374"/>
                    <a:pt x="116563" y="158688"/>
                  </a:cubicBezTo>
                  <a:cubicBezTo>
                    <a:pt x="116563" y="187384"/>
                    <a:pt x="146850" y="187384"/>
                    <a:pt x="150131" y="187384"/>
                  </a:cubicBezTo>
                  <a:cubicBezTo>
                    <a:pt x="171584" y="187384"/>
                    <a:pt x="180417" y="160548"/>
                    <a:pt x="180417" y="156828"/>
                  </a:cubicBezTo>
                  <a:cubicBezTo>
                    <a:pt x="180417" y="153639"/>
                    <a:pt x="177641" y="153639"/>
                    <a:pt x="177389" y="153639"/>
                  </a:cubicBezTo>
                  <a:cubicBezTo>
                    <a:pt x="175117" y="153639"/>
                    <a:pt x="174612" y="155499"/>
                    <a:pt x="174108" y="157359"/>
                  </a:cubicBezTo>
                  <a:cubicBezTo>
                    <a:pt x="167798" y="177021"/>
                    <a:pt x="156945" y="181538"/>
                    <a:pt x="151140" y="181538"/>
                  </a:cubicBezTo>
                  <a:cubicBezTo>
                    <a:pt x="142812" y="181538"/>
                    <a:pt x="141045" y="175693"/>
                    <a:pt x="141045" y="165330"/>
                  </a:cubicBezTo>
                  <a:cubicBezTo>
                    <a:pt x="141045" y="157094"/>
                    <a:pt x="142559" y="143543"/>
                    <a:pt x="143569" y="135040"/>
                  </a:cubicBezTo>
                  <a:cubicBezTo>
                    <a:pt x="144073" y="131320"/>
                    <a:pt x="144578" y="126272"/>
                    <a:pt x="144578" y="122552"/>
                  </a:cubicBezTo>
                  <a:cubicBezTo>
                    <a:pt x="144578" y="102093"/>
                    <a:pt x="127668" y="93856"/>
                    <a:pt x="120854" y="9119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357E727-8938-88ED-09C0-4166FF1D550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472960" y="3104965"/>
              <a:ext cx="70492" cy="83882"/>
            </a:xfrm>
            <a:custGeom>
              <a:avLst/>
              <a:gdLst>
                <a:gd name="connsiteX0" fmla="*/ 63821 w 70492"/>
                <a:gd name="connsiteY0" fmla="*/ 12154 h 83882"/>
                <a:gd name="connsiteX1" fmla="*/ 56401 w 70492"/>
                <a:gd name="connsiteY1" fmla="*/ 20895 h 83882"/>
                <a:gd name="connsiteX2" fmla="*/ 62231 w 70492"/>
                <a:gd name="connsiteY2" fmla="*/ 26847 h 83882"/>
                <a:gd name="connsiteX3" fmla="*/ 70712 w 70492"/>
                <a:gd name="connsiteY3" fmla="*/ 16246 h 83882"/>
                <a:gd name="connsiteX4" fmla="*/ 47214 w 70492"/>
                <a:gd name="connsiteY4" fmla="*/ 64 h 83882"/>
                <a:gd name="connsiteX5" fmla="*/ 14707 w 70492"/>
                <a:gd name="connsiteY5" fmla="*/ 27219 h 83882"/>
                <a:gd name="connsiteX6" fmla="*/ 20890 w 70492"/>
                <a:gd name="connsiteY6" fmla="*/ 40797 h 83882"/>
                <a:gd name="connsiteX7" fmla="*/ 40854 w 70492"/>
                <a:gd name="connsiteY7" fmla="*/ 47492 h 83882"/>
                <a:gd name="connsiteX8" fmla="*/ 55871 w 70492"/>
                <a:gd name="connsiteY8" fmla="*/ 59768 h 83882"/>
                <a:gd name="connsiteX9" fmla="*/ 46508 w 70492"/>
                <a:gd name="connsiteY9" fmla="*/ 74647 h 83882"/>
                <a:gd name="connsiteX10" fmla="*/ 28840 w 70492"/>
                <a:gd name="connsiteY10" fmla="*/ 78739 h 83882"/>
                <a:gd name="connsiteX11" fmla="*/ 7640 w 70492"/>
                <a:gd name="connsiteY11" fmla="*/ 70927 h 83882"/>
                <a:gd name="connsiteX12" fmla="*/ 17357 w 70492"/>
                <a:gd name="connsiteY12" fmla="*/ 60326 h 83882"/>
                <a:gd name="connsiteX13" fmla="*/ 10466 w 70492"/>
                <a:gd name="connsiteY13" fmla="*/ 53444 h 83882"/>
                <a:gd name="connsiteX14" fmla="*/ 220 w 70492"/>
                <a:gd name="connsiteY14" fmla="*/ 65906 h 83882"/>
                <a:gd name="connsiteX15" fmla="*/ 28664 w 70492"/>
                <a:gd name="connsiteY15" fmla="*/ 83947 h 83882"/>
                <a:gd name="connsiteX16" fmla="*/ 67178 w 70492"/>
                <a:gd name="connsiteY16" fmla="*/ 53258 h 83882"/>
                <a:gd name="connsiteX17" fmla="*/ 42797 w 70492"/>
                <a:gd name="connsiteY17" fmla="*/ 31497 h 83882"/>
                <a:gd name="connsiteX18" fmla="*/ 35731 w 70492"/>
                <a:gd name="connsiteY18" fmla="*/ 30009 h 83882"/>
                <a:gd name="connsiteX19" fmla="*/ 26014 w 70492"/>
                <a:gd name="connsiteY19" fmla="*/ 20709 h 83882"/>
                <a:gd name="connsiteX20" fmla="*/ 33081 w 70492"/>
                <a:gd name="connsiteY20" fmla="*/ 8806 h 83882"/>
                <a:gd name="connsiteX21" fmla="*/ 47038 w 70492"/>
                <a:gd name="connsiteY21" fmla="*/ 5272 h 83882"/>
                <a:gd name="connsiteX22" fmla="*/ 63821 w 70492"/>
                <a:gd name="connsiteY22" fmla="*/ 12154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492" h="83882">
                  <a:moveTo>
                    <a:pt x="63821" y="12154"/>
                  </a:moveTo>
                  <a:cubicBezTo>
                    <a:pt x="59228" y="13270"/>
                    <a:pt x="56401" y="17176"/>
                    <a:pt x="56401" y="20895"/>
                  </a:cubicBezTo>
                  <a:cubicBezTo>
                    <a:pt x="56401" y="25173"/>
                    <a:pt x="59935" y="26847"/>
                    <a:pt x="62231" y="26847"/>
                  </a:cubicBezTo>
                  <a:cubicBezTo>
                    <a:pt x="63998" y="26847"/>
                    <a:pt x="70712" y="25731"/>
                    <a:pt x="70712" y="16246"/>
                  </a:cubicBezTo>
                  <a:cubicBezTo>
                    <a:pt x="70712" y="4156"/>
                    <a:pt x="57991" y="64"/>
                    <a:pt x="47214" y="64"/>
                  </a:cubicBezTo>
                  <a:cubicBezTo>
                    <a:pt x="19653" y="64"/>
                    <a:pt x="14707" y="21453"/>
                    <a:pt x="14707" y="27219"/>
                  </a:cubicBezTo>
                  <a:cubicBezTo>
                    <a:pt x="14707" y="34101"/>
                    <a:pt x="18417" y="38565"/>
                    <a:pt x="20890" y="40797"/>
                  </a:cubicBezTo>
                  <a:cubicBezTo>
                    <a:pt x="25484" y="44516"/>
                    <a:pt x="28664" y="45260"/>
                    <a:pt x="40854" y="47492"/>
                  </a:cubicBezTo>
                  <a:cubicBezTo>
                    <a:pt x="44564" y="48236"/>
                    <a:pt x="55871" y="50468"/>
                    <a:pt x="55871" y="59768"/>
                  </a:cubicBezTo>
                  <a:cubicBezTo>
                    <a:pt x="55871" y="62930"/>
                    <a:pt x="53928" y="69997"/>
                    <a:pt x="46508" y="74647"/>
                  </a:cubicBezTo>
                  <a:cubicBezTo>
                    <a:pt x="39617" y="78739"/>
                    <a:pt x="30960" y="78739"/>
                    <a:pt x="28840" y="78739"/>
                  </a:cubicBezTo>
                  <a:cubicBezTo>
                    <a:pt x="21774" y="78739"/>
                    <a:pt x="11703" y="77065"/>
                    <a:pt x="7640" y="70927"/>
                  </a:cubicBezTo>
                  <a:cubicBezTo>
                    <a:pt x="13470" y="70183"/>
                    <a:pt x="17357" y="65534"/>
                    <a:pt x="17357" y="60326"/>
                  </a:cubicBezTo>
                  <a:cubicBezTo>
                    <a:pt x="17357" y="55676"/>
                    <a:pt x="14177" y="53444"/>
                    <a:pt x="10466" y="53444"/>
                  </a:cubicBezTo>
                  <a:cubicBezTo>
                    <a:pt x="5343" y="53444"/>
                    <a:pt x="220" y="57722"/>
                    <a:pt x="220" y="65906"/>
                  </a:cubicBezTo>
                  <a:cubicBezTo>
                    <a:pt x="220" y="77065"/>
                    <a:pt x="11527" y="83947"/>
                    <a:pt x="28664" y="83947"/>
                  </a:cubicBezTo>
                  <a:cubicBezTo>
                    <a:pt x="61171" y="83947"/>
                    <a:pt x="67178" y="60512"/>
                    <a:pt x="67178" y="53258"/>
                  </a:cubicBezTo>
                  <a:cubicBezTo>
                    <a:pt x="67178" y="36147"/>
                    <a:pt x="49334" y="32799"/>
                    <a:pt x="42797" y="31497"/>
                  </a:cubicBezTo>
                  <a:cubicBezTo>
                    <a:pt x="41207" y="31125"/>
                    <a:pt x="36791" y="30381"/>
                    <a:pt x="35731" y="30009"/>
                  </a:cubicBezTo>
                  <a:cubicBezTo>
                    <a:pt x="29194" y="28707"/>
                    <a:pt x="26014" y="24801"/>
                    <a:pt x="26014" y="20709"/>
                  </a:cubicBezTo>
                  <a:cubicBezTo>
                    <a:pt x="26014" y="16432"/>
                    <a:pt x="29194" y="11410"/>
                    <a:pt x="33081" y="8806"/>
                  </a:cubicBezTo>
                  <a:cubicBezTo>
                    <a:pt x="37851" y="5644"/>
                    <a:pt x="44034" y="5272"/>
                    <a:pt x="47038" y="5272"/>
                  </a:cubicBezTo>
                  <a:cubicBezTo>
                    <a:pt x="50748" y="5272"/>
                    <a:pt x="59935" y="5830"/>
                    <a:pt x="63821" y="121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5822405-4BDA-FE91-0B36-9BE5852278B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3593282" y="2947855"/>
              <a:ext cx="58554" cy="265703"/>
            </a:xfrm>
            <a:custGeom>
              <a:avLst/>
              <a:gdLst>
                <a:gd name="connsiteX0" fmla="*/ 58778 w 58554"/>
                <a:gd name="connsiteY0" fmla="*/ 263109 h 265703"/>
                <a:gd name="connsiteX1" fmla="*/ 54487 w 58554"/>
                <a:gd name="connsiteY1" fmla="*/ 257264 h 265703"/>
                <a:gd name="connsiteX2" fmla="*/ 14862 w 58554"/>
                <a:gd name="connsiteY2" fmla="*/ 132915 h 265703"/>
                <a:gd name="connsiteX3" fmla="*/ 55497 w 58554"/>
                <a:gd name="connsiteY3" fmla="*/ 7237 h 265703"/>
                <a:gd name="connsiteX4" fmla="*/ 58778 w 58554"/>
                <a:gd name="connsiteY4" fmla="*/ 2720 h 265703"/>
                <a:gd name="connsiteX5" fmla="*/ 56254 w 58554"/>
                <a:gd name="connsiteY5" fmla="*/ 63 h 265703"/>
                <a:gd name="connsiteX6" fmla="*/ 16124 w 58554"/>
                <a:gd name="connsiteY6" fmla="*/ 51875 h 265703"/>
                <a:gd name="connsiteX7" fmla="*/ 224 w 58554"/>
                <a:gd name="connsiteY7" fmla="*/ 132915 h 265703"/>
                <a:gd name="connsiteX8" fmla="*/ 16881 w 58554"/>
                <a:gd name="connsiteY8" fmla="*/ 215814 h 265703"/>
                <a:gd name="connsiteX9" fmla="*/ 56254 w 58554"/>
                <a:gd name="connsiteY9" fmla="*/ 265766 h 265703"/>
                <a:gd name="connsiteX10" fmla="*/ 58778 w 58554"/>
                <a:gd name="connsiteY10" fmla="*/ 263109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54" h="265703">
                  <a:moveTo>
                    <a:pt x="58778" y="263109"/>
                  </a:moveTo>
                  <a:cubicBezTo>
                    <a:pt x="58778" y="262312"/>
                    <a:pt x="58778" y="261781"/>
                    <a:pt x="54487" y="257264"/>
                  </a:cubicBezTo>
                  <a:cubicBezTo>
                    <a:pt x="22939" y="223785"/>
                    <a:pt x="14862" y="173567"/>
                    <a:pt x="14862" y="132915"/>
                  </a:cubicBezTo>
                  <a:cubicBezTo>
                    <a:pt x="14862" y="86682"/>
                    <a:pt x="24453" y="40450"/>
                    <a:pt x="55497" y="7237"/>
                  </a:cubicBezTo>
                  <a:cubicBezTo>
                    <a:pt x="58778" y="4048"/>
                    <a:pt x="58778" y="3517"/>
                    <a:pt x="58778" y="2720"/>
                  </a:cubicBezTo>
                  <a:cubicBezTo>
                    <a:pt x="58778" y="860"/>
                    <a:pt x="57768" y="63"/>
                    <a:pt x="56254" y="63"/>
                  </a:cubicBezTo>
                  <a:cubicBezTo>
                    <a:pt x="53730" y="63"/>
                    <a:pt x="31015" y="18131"/>
                    <a:pt x="16124" y="51875"/>
                  </a:cubicBezTo>
                  <a:cubicBezTo>
                    <a:pt x="3252" y="81102"/>
                    <a:pt x="224" y="110595"/>
                    <a:pt x="224" y="132915"/>
                  </a:cubicBezTo>
                  <a:cubicBezTo>
                    <a:pt x="224" y="153639"/>
                    <a:pt x="3000" y="185790"/>
                    <a:pt x="16881" y="215814"/>
                  </a:cubicBezTo>
                  <a:cubicBezTo>
                    <a:pt x="32025" y="248496"/>
                    <a:pt x="53730" y="265766"/>
                    <a:pt x="56254" y="265766"/>
                  </a:cubicBezTo>
                  <a:cubicBezTo>
                    <a:pt x="57768" y="265766"/>
                    <a:pt x="58778" y="264969"/>
                    <a:pt x="58778" y="26310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38EFAB3-32B5-9C09-3E33-F286135597C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3677804" y="3027566"/>
              <a:ext cx="143861" cy="119566"/>
            </a:xfrm>
            <a:custGeom>
              <a:avLst/>
              <a:gdLst>
                <a:gd name="connsiteX0" fmla="*/ 17642 w 143861"/>
                <a:gd name="connsiteY0" fmla="*/ 25039 h 119566"/>
                <a:gd name="connsiteX1" fmla="*/ 17642 w 143861"/>
                <a:gd name="connsiteY1" fmla="*/ 107141 h 119566"/>
                <a:gd name="connsiteX2" fmla="*/ 228 w 143861"/>
                <a:gd name="connsiteY2" fmla="*/ 107141 h 119566"/>
                <a:gd name="connsiteX3" fmla="*/ 228 w 143861"/>
                <a:gd name="connsiteY3" fmla="*/ 119629 h 119566"/>
                <a:gd name="connsiteX4" fmla="*/ 32029 w 143861"/>
                <a:gd name="connsiteY4" fmla="*/ 118832 h 119566"/>
                <a:gd name="connsiteX5" fmla="*/ 63830 w 143861"/>
                <a:gd name="connsiteY5" fmla="*/ 119629 h 119566"/>
                <a:gd name="connsiteX6" fmla="*/ 63830 w 143861"/>
                <a:gd name="connsiteY6" fmla="*/ 107141 h 119566"/>
                <a:gd name="connsiteX7" fmla="*/ 46415 w 143861"/>
                <a:gd name="connsiteY7" fmla="*/ 107141 h 119566"/>
                <a:gd name="connsiteX8" fmla="*/ 46415 w 143861"/>
                <a:gd name="connsiteY8" fmla="*/ 51609 h 119566"/>
                <a:gd name="connsiteX9" fmla="*/ 84021 w 143861"/>
                <a:gd name="connsiteY9" fmla="*/ 9628 h 119566"/>
                <a:gd name="connsiteX10" fmla="*/ 97902 w 143861"/>
                <a:gd name="connsiteY10" fmla="*/ 35401 h 119566"/>
                <a:gd name="connsiteX11" fmla="*/ 97902 w 143861"/>
                <a:gd name="connsiteY11" fmla="*/ 107141 h 119566"/>
                <a:gd name="connsiteX12" fmla="*/ 80487 w 143861"/>
                <a:gd name="connsiteY12" fmla="*/ 107141 h 119566"/>
                <a:gd name="connsiteX13" fmla="*/ 80487 w 143861"/>
                <a:gd name="connsiteY13" fmla="*/ 119629 h 119566"/>
                <a:gd name="connsiteX14" fmla="*/ 112288 w 143861"/>
                <a:gd name="connsiteY14" fmla="*/ 118832 h 119566"/>
                <a:gd name="connsiteX15" fmla="*/ 144089 w 143861"/>
                <a:gd name="connsiteY15" fmla="*/ 119629 h 119566"/>
                <a:gd name="connsiteX16" fmla="*/ 144089 w 143861"/>
                <a:gd name="connsiteY16" fmla="*/ 107141 h 119566"/>
                <a:gd name="connsiteX17" fmla="*/ 126674 w 143861"/>
                <a:gd name="connsiteY17" fmla="*/ 107141 h 119566"/>
                <a:gd name="connsiteX18" fmla="*/ 126674 w 143861"/>
                <a:gd name="connsiteY18" fmla="*/ 38324 h 119566"/>
                <a:gd name="connsiteX19" fmla="*/ 87806 w 143861"/>
                <a:gd name="connsiteY19" fmla="*/ 63 h 119566"/>
                <a:gd name="connsiteX20" fmla="*/ 43638 w 143861"/>
                <a:gd name="connsiteY20" fmla="*/ 28759 h 119566"/>
                <a:gd name="connsiteX21" fmla="*/ 43638 w 143861"/>
                <a:gd name="connsiteY21" fmla="*/ 63 h 119566"/>
                <a:gd name="connsiteX22" fmla="*/ 228 w 143861"/>
                <a:gd name="connsiteY22" fmla="*/ 2188 h 119566"/>
                <a:gd name="connsiteX23" fmla="*/ 228 w 143861"/>
                <a:gd name="connsiteY23" fmla="*/ 14676 h 119566"/>
                <a:gd name="connsiteX24" fmla="*/ 17642 w 143861"/>
                <a:gd name="connsiteY24" fmla="*/ 25039 h 11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861" h="119566">
                  <a:moveTo>
                    <a:pt x="17642" y="25039"/>
                  </a:moveTo>
                  <a:lnTo>
                    <a:pt x="17642" y="107141"/>
                  </a:lnTo>
                  <a:lnTo>
                    <a:pt x="228" y="107141"/>
                  </a:lnTo>
                  <a:lnTo>
                    <a:pt x="228" y="119629"/>
                  </a:lnTo>
                  <a:cubicBezTo>
                    <a:pt x="7295" y="119364"/>
                    <a:pt x="22438" y="118832"/>
                    <a:pt x="32029" y="118832"/>
                  </a:cubicBezTo>
                  <a:cubicBezTo>
                    <a:pt x="41872" y="118832"/>
                    <a:pt x="56763" y="119364"/>
                    <a:pt x="63830" y="119629"/>
                  </a:cubicBezTo>
                  <a:lnTo>
                    <a:pt x="63830" y="107141"/>
                  </a:lnTo>
                  <a:lnTo>
                    <a:pt x="46415" y="107141"/>
                  </a:lnTo>
                  <a:lnTo>
                    <a:pt x="46415" y="51609"/>
                  </a:lnTo>
                  <a:cubicBezTo>
                    <a:pt x="46415" y="22648"/>
                    <a:pt x="68120" y="9628"/>
                    <a:pt x="84021" y="9628"/>
                  </a:cubicBezTo>
                  <a:cubicBezTo>
                    <a:pt x="92602" y="9628"/>
                    <a:pt x="97902" y="15208"/>
                    <a:pt x="97902" y="35401"/>
                  </a:cubicBezTo>
                  <a:lnTo>
                    <a:pt x="97902" y="107141"/>
                  </a:lnTo>
                  <a:lnTo>
                    <a:pt x="80487" y="107141"/>
                  </a:lnTo>
                  <a:lnTo>
                    <a:pt x="80487" y="119629"/>
                  </a:lnTo>
                  <a:cubicBezTo>
                    <a:pt x="87554" y="119364"/>
                    <a:pt x="102697" y="118832"/>
                    <a:pt x="112288" y="118832"/>
                  </a:cubicBezTo>
                  <a:cubicBezTo>
                    <a:pt x="122131" y="118832"/>
                    <a:pt x="137022" y="119364"/>
                    <a:pt x="144089" y="119629"/>
                  </a:cubicBezTo>
                  <a:lnTo>
                    <a:pt x="144089" y="107141"/>
                  </a:lnTo>
                  <a:lnTo>
                    <a:pt x="126674" y="107141"/>
                  </a:lnTo>
                  <a:lnTo>
                    <a:pt x="126674" y="38324"/>
                  </a:lnTo>
                  <a:cubicBezTo>
                    <a:pt x="126674" y="10425"/>
                    <a:pt x="113045" y="63"/>
                    <a:pt x="87806" y="63"/>
                  </a:cubicBezTo>
                  <a:cubicBezTo>
                    <a:pt x="63577" y="63"/>
                    <a:pt x="50201" y="15208"/>
                    <a:pt x="43638" y="28759"/>
                  </a:cubicBezTo>
                  <a:lnTo>
                    <a:pt x="43638" y="63"/>
                  </a:lnTo>
                  <a:lnTo>
                    <a:pt x="228" y="2188"/>
                  </a:lnTo>
                  <a:lnTo>
                    <a:pt x="228" y="14676"/>
                  </a:lnTo>
                  <a:cubicBezTo>
                    <a:pt x="15876" y="14676"/>
                    <a:pt x="17642" y="14676"/>
                    <a:pt x="17642" y="2503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63BDA06-F564-8C70-4940-DBDA2E3F057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3849399" y="3118968"/>
              <a:ext cx="29529" cy="79445"/>
            </a:xfrm>
            <a:custGeom>
              <a:avLst/>
              <a:gdLst>
                <a:gd name="connsiteX0" fmla="*/ 29763 w 29529"/>
                <a:gd name="connsiteY0" fmla="*/ 27962 h 79445"/>
                <a:gd name="connsiteX1" fmla="*/ 13611 w 29529"/>
                <a:gd name="connsiteY1" fmla="*/ 63 h 79445"/>
                <a:gd name="connsiteX2" fmla="*/ 234 w 29529"/>
                <a:gd name="connsiteY2" fmla="*/ 14145 h 79445"/>
                <a:gd name="connsiteX3" fmla="*/ 13611 w 29529"/>
                <a:gd name="connsiteY3" fmla="*/ 28227 h 79445"/>
                <a:gd name="connsiteX4" fmla="*/ 22444 w 29529"/>
                <a:gd name="connsiteY4" fmla="*/ 24773 h 79445"/>
                <a:gd name="connsiteX5" fmla="*/ 23706 w 29529"/>
                <a:gd name="connsiteY5" fmla="*/ 23976 h 79445"/>
                <a:gd name="connsiteX6" fmla="*/ 24211 w 29529"/>
                <a:gd name="connsiteY6" fmla="*/ 27962 h 79445"/>
                <a:gd name="connsiteX7" fmla="*/ 7048 w 29529"/>
                <a:gd name="connsiteY7" fmla="*/ 72334 h 79445"/>
                <a:gd name="connsiteX8" fmla="*/ 4272 w 29529"/>
                <a:gd name="connsiteY8" fmla="*/ 76585 h 79445"/>
                <a:gd name="connsiteX9" fmla="*/ 6796 w 29529"/>
                <a:gd name="connsiteY9" fmla="*/ 79508 h 79445"/>
                <a:gd name="connsiteX10" fmla="*/ 29763 w 29529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9" h="79445">
                  <a:moveTo>
                    <a:pt x="29763" y="27962"/>
                  </a:moveTo>
                  <a:cubicBezTo>
                    <a:pt x="29763" y="10425"/>
                    <a:pt x="23454" y="63"/>
                    <a:pt x="13611" y="63"/>
                  </a:cubicBezTo>
                  <a:cubicBezTo>
                    <a:pt x="5282" y="63"/>
                    <a:pt x="234" y="6705"/>
                    <a:pt x="234" y="14145"/>
                  </a:cubicBezTo>
                  <a:cubicBezTo>
                    <a:pt x="234" y="21319"/>
                    <a:pt x="5282" y="28227"/>
                    <a:pt x="13611" y="28227"/>
                  </a:cubicBezTo>
                  <a:cubicBezTo>
                    <a:pt x="16639" y="28227"/>
                    <a:pt x="19920" y="27165"/>
                    <a:pt x="22444" y="24773"/>
                  </a:cubicBezTo>
                  <a:cubicBezTo>
                    <a:pt x="23201" y="24242"/>
                    <a:pt x="23454" y="23976"/>
                    <a:pt x="23706" y="23976"/>
                  </a:cubicBezTo>
                  <a:cubicBezTo>
                    <a:pt x="23959" y="23976"/>
                    <a:pt x="24211" y="24242"/>
                    <a:pt x="24211" y="27962"/>
                  </a:cubicBezTo>
                  <a:cubicBezTo>
                    <a:pt x="24211" y="47624"/>
                    <a:pt x="15377" y="63566"/>
                    <a:pt x="7048" y="72334"/>
                  </a:cubicBezTo>
                  <a:cubicBezTo>
                    <a:pt x="4272" y="75257"/>
                    <a:pt x="4272" y="75788"/>
                    <a:pt x="4272" y="76585"/>
                  </a:cubicBezTo>
                  <a:cubicBezTo>
                    <a:pt x="4272" y="78445"/>
                    <a:pt x="5534" y="79508"/>
                    <a:pt x="6796" y="79508"/>
                  </a:cubicBezTo>
                  <a:cubicBezTo>
                    <a:pt x="9572" y="79508"/>
                    <a:pt x="29763" y="59049"/>
                    <a:pt x="29763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44B3E3-5015-A320-53F1-41AE8037AD4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3950466" y="2959811"/>
              <a:ext cx="104236" cy="190243"/>
            </a:xfrm>
            <a:custGeom>
              <a:avLst/>
              <a:gdLst>
                <a:gd name="connsiteX0" fmla="*/ 104475 w 104236"/>
                <a:gd name="connsiteY0" fmla="*/ 54532 h 190243"/>
                <a:gd name="connsiteX1" fmla="*/ 74188 w 104236"/>
                <a:gd name="connsiteY1" fmla="*/ 63 h 190243"/>
                <a:gd name="connsiteX2" fmla="*/ 238 w 104236"/>
                <a:gd name="connsiteY2" fmla="*/ 135837 h 190243"/>
                <a:gd name="connsiteX3" fmla="*/ 30525 w 104236"/>
                <a:gd name="connsiteY3" fmla="*/ 190307 h 190243"/>
                <a:gd name="connsiteX4" fmla="*/ 104475 w 104236"/>
                <a:gd name="connsiteY4" fmla="*/ 54532 h 190243"/>
                <a:gd name="connsiteX5" fmla="*/ 26992 w 104236"/>
                <a:gd name="connsiteY5" fmla="*/ 90933 h 190243"/>
                <a:gd name="connsiteX6" fmla="*/ 46426 w 104236"/>
                <a:gd name="connsiteY6" fmla="*/ 33807 h 190243"/>
                <a:gd name="connsiteX7" fmla="*/ 73936 w 104236"/>
                <a:gd name="connsiteY7" fmla="*/ 5908 h 190243"/>
                <a:gd name="connsiteX8" fmla="*/ 87817 w 104236"/>
                <a:gd name="connsiteY8" fmla="*/ 38058 h 190243"/>
                <a:gd name="connsiteX9" fmla="*/ 79741 w 104236"/>
                <a:gd name="connsiteY9" fmla="*/ 90933 h 190243"/>
                <a:gd name="connsiteX10" fmla="*/ 26992 w 104236"/>
                <a:gd name="connsiteY10" fmla="*/ 90933 h 190243"/>
                <a:gd name="connsiteX11" fmla="*/ 77469 w 104236"/>
                <a:gd name="connsiteY11" fmla="*/ 99436 h 190243"/>
                <a:gd name="connsiteX12" fmla="*/ 59802 w 104236"/>
                <a:gd name="connsiteY12" fmla="*/ 153374 h 190243"/>
                <a:gd name="connsiteX13" fmla="*/ 30525 w 104236"/>
                <a:gd name="connsiteY13" fmla="*/ 184461 h 190243"/>
                <a:gd name="connsiteX14" fmla="*/ 16896 w 104236"/>
                <a:gd name="connsiteY14" fmla="*/ 152045 h 190243"/>
                <a:gd name="connsiteX15" fmla="*/ 24973 w 104236"/>
                <a:gd name="connsiteY15" fmla="*/ 99436 h 190243"/>
                <a:gd name="connsiteX16" fmla="*/ 77469 w 104236"/>
                <a:gd name="connsiteY16" fmla="*/ 99436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236" h="190243">
                  <a:moveTo>
                    <a:pt x="104475" y="54532"/>
                  </a:moveTo>
                  <a:cubicBezTo>
                    <a:pt x="104475" y="36996"/>
                    <a:pt x="99932" y="63"/>
                    <a:pt x="74188" y="63"/>
                  </a:cubicBezTo>
                  <a:cubicBezTo>
                    <a:pt x="39106" y="63"/>
                    <a:pt x="238" y="74991"/>
                    <a:pt x="238" y="135837"/>
                  </a:cubicBezTo>
                  <a:cubicBezTo>
                    <a:pt x="238" y="160813"/>
                    <a:pt x="7558" y="190307"/>
                    <a:pt x="30525" y="190307"/>
                  </a:cubicBezTo>
                  <a:cubicBezTo>
                    <a:pt x="66112" y="190307"/>
                    <a:pt x="104475" y="114050"/>
                    <a:pt x="104475" y="54532"/>
                  </a:cubicBezTo>
                  <a:close/>
                  <a:moveTo>
                    <a:pt x="26992" y="90933"/>
                  </a:moveTo>
                  <a:cubicBezTo>
                    <a:pt x="31282" y="73928"/>
                    <a:pt x="36330" y="52672"/>
                    <a:pt x="46426" y="33807"/>
                  </a:cubicBezTo>
                  <a:cubicBezTo>
                    <a:pt x="53240" y="20788"/>
                    <a:pt x="62578" y="5908"/>
                    <a:pt x="73936" y="5908"/>
                  </a:cubicBezTo>
                  <a:cubicBezTo>
                    <a:pt x="86303" y="5908"/>
                    <a:pt x="87817" y="22913"/>
                    <a:pt x="87817" y="38058"/>
                  </a:cubicBezTo>
                  <a:cubicBezTo>
                    <a:pt x="87817" y="51078"/>
                    <a:pt x="85798" y="64629"/>
                    <a:pt x="79741" y="90933"/>
                  </a:cubicBezTo>
                  <a:lnTo>
                    <a:pt x="26992" y="90933"/>
                  </a:lnTo>
                  <a:close/>
                  <a:moveTo>
                    <a:pt x="77469" y="99436"/>
                  </a:moveTo>
                  <a:cubicBezTo>
                    <a:pt x="74693" y="111658"/>
                    <a:pt x="69393" y="134243"/>
                    <a:pt x="59802" y="153374"/>
                  </a:cubicBezTo>
                  <a:cubicBezTo>
                    <a:pt x="50969" y="171442"/>
                    <a:pt x="41378" y="184461"/>
                    <a:pt x="30525" y="184461"/>
                  </a:cubicBezTo>
                  <a:cubicBezTo>
                    <a:pt x="22196" y="184461"/>
                    <a:pt x="16896" y="176756"/>
                    <a:pt x="16896" y="152045"/>
                  </a:cubicBezTo>
                  <a:cubicBezTo>
                    <a:pt x="16896" y="140886"/>
                    <a:pt x="18410" y="125475"/>
                    <a:pt x="24973" y="99436"/>
                  </a:cubicBezTo>
                  <a:lnTo>
                    <a:pt x="77469" y="994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BD622FB-892C-D0DA-631C-697FCDF887D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4079745" y="2947855"/>
              <a:ext cx="58554" cy="265703"/>
            </a:xfrm>
            <a:custGeom>
              <a:avLst/>
              <a:gdLst>
                <a:gd name="connsiteX0" fmla="*/ 58798 w 58554"/>
                <a:gd name="connsiteY0" fmla="*/ 132915 h 265703"/>
                <a:gd name="connsiteX1" fmla="*/ 42140 w 58554"/>
                <a:gd name="connsiteY1" fmla="*/ 50015 h 265703"/>
                <a:gd name="connsiteX2" fmla="*/ 2767 w 58554"/>
                <a:gd name="connsiteY2" fmla="*/ 63 h 265703"/>
                <a:gd name="connsiteX3" fmla="*/ 243 w 58554"/>
                <a:gd name="connsiteY3" fmla="*/ 2720 h 265703"/>
                <a:gd name="connsiteX4" fmla="*/ 5039 w 58554"/>
                <a:gd name="connsiteY4" fmla="*/ 8831 h 265703"/>
                <a:gd name="connsiteX5" fmla="*/ 44159 w 58554"/>
                <a:gd name="connsiteY5" fmla="*/ 132915 h 265703"/>
                <a:gd name="connsiteX6" fmla="*/ 3524 w 58554"/>
                <a:gd name="connsiteY6" fmla="*/ 258592 h 265703"/>
                <a:gd name="connsiteX7" fmla="*/ 243 w 58554"/>
                <a:gd name="connsiteY7" fmla="*/ 263109 h 265703"/>
                <a:gd name="connsiteX8" fmla="*/ 2767 w 58554"/>
                <a:gd name="connsiteY8" fmla="*/ 265766 h 265703"/>
                <a:gd name="connsiteX9" fmla="*/ 42897 w 58554"/>
                <a:gd name="connsiteY9" fmla="*/ 213954 h 265703"/>
                <a:gd name="connsiteX10" fmla="*/ 58798 w 58554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54" h="265703">
                  <a:moveTo>
                    <a:pt x="58798" y="132915"/>
                  </a:moveTo>
                  <a:cubicBezTo>
                    <a:pt x="58798" y="112190"/>
                    <a:pt x="56021" y="80040"/>
                    <a:pt x="42140" y="50015"/>
                  </a:cubicBezTo>
                  <a:cubicBezTo>
                    <a:pt x="26997" y="17334"/>
                    <a:pt x="5291" y="63"/>
                    <a:pt x="2767" y="63"/>
                  </a:cubicBezTo>
                  <a:cubicBezTo>
                    <a:pt x="1253" y="63"/>
                    <a:pt x="243" y="1126"/>
                    <a:pt x="243" y="2720"/>
                  </a:cubicBezTo>
                  <a:cubicBezTo>
                    <a:pt x="243" y="3517"/>
                    <a:pt x="243" y="4048"/>
                    <a:pt x="5039" y="8831"/>
                  </a:cubicBezTo>
                  <a:cubicBezTo>
                    <a:pt x="29773" y="35136"/>
                    <a:pt x="44159" y="77383"/>
                    <a:pt x="44159" y="132915"/>
                  </a:cubicBezTo>
                  <a:cubicBezTo>
                    <a:pt x="44159" y="178350"/>
                    <a:pt x="34821" y="225114"/>
                    <a:pt x="3524" y="258592"/>
                  </a:cubicBezTo>
                  <a:cubicBezTo>
                    <a:pt x="243" y="261781"/>
                    <a:pt x="243" y="262312"/>
                    <a:pt x="243" y="263109"/>
                  </a:cubicBezTo>
                  <a:cubicBezTo>
                    <a:pt x="243" y="264704"/>
                    <a:pt x="1253" y="265766"/>
                    <a:pt x="2767" y="265766"/>
                  </a:cubicBezTo>
                  <a:cubicBezTo>
                    <a:pt x="5291" y="265766"/>
                    <a:pt x="28006" y="247699"/>
                    <a:pt x="42897" y="213954"/>
                  </a:cubicBezTo>
                  <a:cubicBezTo>
                    <a:pt x="55769" y="184727"/>
                    <a:pt x="58798" y="155234"/>
                    <a:pt x="58798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C037BAA-A2E6-AB03-829C-D2AC5D3855D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4193545" y="2947855"/>
              <a:ext cx="10095" cy="265703"/>
            </a:xfrm>
            <a:custGeom>
              <a:avLst/>
              <a:gdLst>
                <a:gd name="connsiteX0" fmla="*/ 10343 w 10095"/>
                <a:gd name="connsiteY0" fmla="*/ 9628 h 265703"/>
                <a:gd name="connsiteX1" fmla="*/ 5295 w 10095"/>
                <a:gd name="connsiteY1" fmla="*/ 63 h 265703"/>
                <a:gd name="connsiteX2" fmla="*/ 247 w 10095"/>
                <a:gd name="connsiteY2" fmla="*/ 9628 h 265703"/>
                <a:gd name="connsiteX3" fmla="*/ 247 w 10095"/>
                <a:gd name="connsiteY3" fmla="*/ 256201 h 265703"/>
                <a:gd name="connsiteX4" fmla="*/ 5295 w 10095"/>
                <a:gd name="connsiteY4" fmla="*/ 265766 h 265703"/>
                <a:gd name="connsiteX5" fmla="*/ 10343 w 10095"/>
                <a:gd name="connsiteY5" fmla="*/ 256201 h 265703"/>
                <a:gd name="connsiteX6" fmla="*/ 10343 w 10095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" h="265703">
                  <a:moveTo>
                    <a:pt x="10343" y="9628"/>
                  </a:moveTo>
                  <a:cubicBezTo>
                    <a:pt x="10343" y="4845"/>
                    <a:pt x="10343" y="63"/>
                    <a:pt x="5295" y="63"/>
                  </a:cubicBezTo>
                  <a:cubicBezTo>
                    <a:pt x="247" y="63"/>
                    <a:pt x="247" y="4845"/>
                    <a:pt x="247" y="9628"/>
                  </a:cubicBezTo>
                  <a:lnTo>
                    <a:pt x="247" y="256201"/>
                  </a:lnTo>
                  <a:cubicBezTo>
                    <a:pt x="247" y="260984"/>
                    <a:pt x="247" y="265766"/>
                    <a:pt x="5295" y="265766"/>
                  </a:cubicBezTo>
                  <a:cubicBezTo>
                    <a:pt x="10343" y="265766"/>
                    <a:pt x="10343" y="260984"/>
                    <a:pt x="10343" y="256201"/>
                  </a:cubicBezTo>
                  <a:lnTo>
                    <a:pt x="10343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A658A48-13CA-9B8C-2549-E8145B36C4E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4263653" y="2947855"/>
              <a:ext cx="10095" cy="265703"/>
            </a:xfrm>
            <a:custGeom>
              <a:avLst/>
              <a:gdLst>
                <a:gd name="connsiteX0" fmla="*/ 10346 w 10095"/>
                <a:gd name="connsiteY0" fmla="*/ 9628 h 265703"/>
                <a:gd name="connsiteX1" fmla="*/ 5298 w 10095"/>
                <a:gd name="connsiteY1" fmla="*/ 63 h 265703"/>
                <a:gd name="connsiteX2" fmla="*/ 250 w 10095"/>
                <a:gd name="connsiteY2" fmla="*/ 9628 h 265703"/>
                <a:gd name="connsiteX3" fmla="*/ 250 w 10095"/>
                <a:gd name="connsiteY3" fmla="*/ 256201 h 265703"/>
                <a:gd name="connsiteX4" fmla="*/ 5298 w 10095"/>
                <a:gd name="connsiteY4" fmla="*/ 265766 h 265703"/>
                <a:gd name="connsiteX5" fmla="*/ 10346 w 10095"/>
                <a:gd name="connsiteY5" fmla="*/ 256201 h 265703"/>
                <a:gd name="connsiteX6" fmla="*/ 10346 w 10095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" h="265703">
                  <a:moveTo>
                    <a:pt x="10346" y="9628"/>
                  </a:moveTo>
                  <a:cubicBezTo>
                    <a:pt x="10346" y="4845"/>
                    <a:pt x="10346" y="63"/>
                    <a:pt x="5298" y="63"/>
                  </a:cubicBezTo>
                  <a:cubicBezTo>
                    <a:pt x="250" y="63"/>
                    <a:pt x="250" y="4845"/>
                    <a:pt x="250" y="9628"/>
                  </a:cubicBezTo>
                  <a:lnTo>
                    <a:pt x="250" y="256201"/>
                  </a:lnTo>
                  <a:cubicBezTo>
                    <a:pt x="250" y="260984"/>
                    <a:pt x="250" y="265766"/>
                    <a:pt x="5298" y="265766"/>
                  </a:cubicBezTo>
                  <a:cubicBezTo>
                    <a:pt x="10346" y="265766"/>
                    <a:pt x="10346" y="260984"/>
                    <a:pt x="10346" y="256201"/>
                  </a:cubicBezTo>
                  <a:lnTo>
                    <a:pt x="10346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AE54350-04BA-4212-EBA1-3AADEA5D410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4316346" y="2970174"/>
              <a:ext cx="100703" cy="176958"/>
            </a:xfrm>
            <a:custGeom>
              <a:avLst/>
              <a:gdLst>
                <a:gd name="connsiteX0" fmla="*/ 19687 w 100703"/>
                <a:gd name="connsiteY0" fmla="*/ 156562 h 176958"/>
                <a:gd name="connsiteX1" fmla="*/ 46440 w 100703"/>
                <a:gd name="connsiteY1" fmla="*/ 129195 h 176958"/>
                <a:gd name="connsiteX2" fmla="*/ 100956 w 100703"/>
                <a:gd name="connsiteY2" fmla="*/ 51609 h 176958"/>
                <a:gd name="connsiteX3" fmla="*/ 47449 w 100703"/>
                <a:gd name="connsiteY3" fmla="*/ 63 h 176958"/>
                <a:gd name="connsiteX4" fmla="*/ 253 w 100703"/>
                <a:gd name="connsiteY4" fmla="*/ 48155 h 176958"/>
                <a:gd name="connsiteX5" fmla="*/ 13629 w 100703"/>
                <a:gd name="connsiteY5" fmla="*/ 63035 h 176958"/>
                <a:gd name="connsiteX6" fmla="*/ 26754 w 100703"/>
                <a:gd name="connsiteY6" fmla="*/ 48952 h 176958"/>
                <a:gd name="connsiteX7" fmla="*/ 13377 w 100703"/>
                <a:gd name="connsiteY7" fmla="*/ 35136 h 176958"/>
                <a:gd name="connsiteX8" fmla="*/ 10096 w 100703"/>
                <a:gd name="connsiteY8" fmla="*/ 35401 h 176958"/>
                <a:gd name="connsiteX9" fmla="*/ 44168 w 100703"/>
                <a:gd name="connsiteY9" fmla="*/ 8300 h 176958"/>
                <a:gd name="connsiteX10" fmla="*/ 77988 w 100703"/>
                <a:gd name="connsiteY10" fmla="*/ 51609 h 176958"/>
                <a:gd name="connsiteX11" fmla="*/ 51488 w 100703"/>
                <a:gd name="connsiteY11" fmla="*/ 110330 h 176958"/>
                <a:gd name="connsiteX12" fmla="*/ 3029 w 100703"/>
                <a:gd name="connsiteY12" fmla="*/ 167190 h 176958"/>
                <a:gd name="connsiteX13" fmla="*/ 253 w 100703"/>
                <a:gd name="connsiteY13" fmla="*/ 177021 h 176958"/>
                <a:gd name="connsiteX14" fmla="*/ 93889 w 100703"/>
                <a:gd name="connsiteY14" fmla="*/ 177021 h 176958"/>
                <a:gd name="connsiteX15" fmla="*/ 100956 w 100703"/>
                <a:gd name="connsiteY15" fmla="*/ 130789 h 176958"/>
                <a:gd name="connsiteX16" fmla="*/ 94646 w 100703"/>
                <a:gd name="connsiteY16" fmla="*/ 130789 h 176958"/>
                <a:gd name="connsiteX17" fmla="*/ 89094 w 100703"/>
                <a:gd name="connsiteY17" fmla="*/ 154437 h 176958"/>
                <a:gd name="connsiteX18" fmla="*/ 65117 w 100703"/>
                <a:gd name="connsiteY18" fmla="*/ 156562 h 176958"/>
                <a:gd name="connsiteX19" fmla="*/ 19687 w 100703"/>
                <a:gd name="connsiteY19" fmla="*/ 15656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703" h="176958">
                  <a:moveTo>
                    <a:pt x="19687" y="156562"/>
                  </a:moveTo>
                  <a:lnTo>
                    <a:pt x="46440" y="129195"/>
                  </a:lnTo>
                  <a:cubicBezTo>
                    <a:pt x="85813" y="92528"/>
                    <a:pt x="100956" y="78180"/>
                    <a:pt x="100956" y="51609"/>
                  </a:cubicBezTo>
                  <a:cubicBezTo>
                    <a:pt x="100956" y="21319"/>
                    <a:pt x="78241" y="63"/>
                    <a:pt x="47449" y="63"/>
                  </a:cubicBezTo>
                  <a:cubicBezTo>
                    <a:pt x="18930" y="63"/>
                    <a:pt x="253" y="24508"/>
                    <a:pt x="253" y="48155"/>
                  </a:cubicBezTo>
                  <a:cubicBezTo>
                    <a:pt x="253" y="63035"/>
                    <a:pt x="12872" y="63035"/>
                    <a:pt x="13629" y="63035"/>
                  </a:cubicBezTo>
                  <a:cubicBezTo>
                    <a:pt x="17920" y="63035"/>
                    <a:pt x="26754" y="59846"/>
                    <a:pt x="26754" y="48952"/>
                  </a:cubicBezTo>
                  <a:cubicBezTo>
                    <a:pt x="26754" y="42044"/>
                    <a:pt x="22211" y="35136"/>
                    <a:pt x="13377" y="35136"/>
                  </a:cubicBezTo>
                  <a:cubicBezTo>
                    <a:pt x="11358" y="35136"/>
                    <a:pt x="10853" y="35136"/>
                    <a:pt x="10096" y="35401"/>
                  </a:cubicBezTo>
                  <a:cubicBezTo>
                    <a:pt x="15901" y="18131"/>
                    <a:pt x="29530" y="8300"/>
                    <a:pt x="44168" y="8300"/>
                  </a:cubicBezTo>
                  <a:cubicBezTo>
                    <a:pt x="67136" y="8300"/>
                    <a:pt x="77988" y="29822"/>
                    <a:pt x="77988" y="51609"/>
                  </a:cubicBezTo>
                  <a:cubicBezTo>
                    <a:pt x="77988" y="72866"/>
                    <a:pt x="65369" y="93856"/>
                    <a:pt x="51488" y="110330"/>
                  </a:cubicBezTo>
                  <a:lnTo>
                    <a:pt x="3029" y="167190"/>
                  </a:lnTo>
                  <a:cubicBezTo>
                    <a:pt x="253" y="170113"/>
                    <a:pt x="253" y="170644"/>
                    <a:pt x="253" y="177021"/>
                  </a:cubicBezTo>
                  <a:lnTo>
                    <a:pt x="93889" y="177021"/>
                  </a:lnTo>
                  <a:lnTo>
                    <a:pt x="100956" y="130789"/>
                  </a:lnTo>
                  <a:lnTo>
                    <a:pt x="94646" y="130789"/>
                  </a:lnTo>
                  <a:cubicBezTo>
                    <a:pt x="93384" y="138760"/>
                    <a:pt x="91617" y="150451"/>
                    <a:pt x="89094" y="154437"/>
                  </a:cubicBezTo>
                  <a:cubicBezTo>
                    <a:pt x="87327" y="156562"/>
                    <a:pt x="70669" y="156562"/>
                    <a:pt x="65117" y="156562"/>
                  </a:cubicBezTo>
                  <a:lnTo>
                    <a:pt x="19687" y="15656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4D62E9C-E4F1-4C3E-6B88-E7C4EA0A17E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440699" y="3104965"/>
              <a:ext cx="81269" cy="83882"/>
            </a:xfrm>
            <a:custGeom>
              <a:avLst/>
              <a:gdLst>
                <a:gd name="connsiteX0" fmla="*/ 19162 w 81269"/>
                <a:gd name="connsiteY0" fmla="*/ 65720 h 83882"/>
                <a:gd name="connsiteX1" fmla="*/ 41952 w 81269"/>
                <a:gd name="connsiteY1" fmla="*/ 44702 h 83882"/>
                <a:gd name="connsiteX2" fmla="*/ 64036 w 81269"/>
                <a:gd name="connsiteY2" fmla="*/ 25173 h 83882"/>
                <a:gd name="connsiteX3" fmla="*/ 81527 w 81269"/>
                <a:gd name="connsiteY3" fmla="*/ 2296 h 83882"/>
                <a:gd name="connsiteX4" fmla="*/ 78523 w 81269"/>
                <a:gd name="connsiteY4" fmla="*/ 64 h 83882"/>
                <a:gd name="connsiteX5" fmla="*/ 75520 w 81269"/>
                <a:gd name="connsiteY5" fmla="*/ 1924 h 83882"/>
                <a:gd name="connsiteX6" fmla="*/ 62093 w 81269"/>
                <a:gd name="connsiteY6" fmla="*/ 13270 h 83882"/>
                <a:gd name="connsiteX7" fmla="*/ 52023 w 81269"/>
                <a:gd name="connsiteY7" fmla="*/ 7690 h 83882"/>
                <a:gd name="connsiteX8" fmla="*/ 38066 w 81269"/>
                <a:gd name="connsiteY8" fmla="*/ 64 h 83882"/>
                <a:gd name="connsiteX9" fmla="*/ 14392 w 81269"/>
                <a:gd name="connsiteY9" fmla="*/ 21825 h 83882"/>
                <a:gd name="connsiteX10" fmla="*/ 17395 w 81269"/>
                <a:gd name="connsiteY10" fmla="*/ 24057 h 83882"/>
                <a:gd name="connsiteX11" fmla="*/ 20575 w 81269"/>
                <a:gd name="connsiteY11" fmla="*/ 21453 h 83882"/>
                <a:gd name="connsiteX12" fmla="*/ 35946 w 81269"/>
                <a:gd name="connsiteY12" fmla="*/ 14572 h 83882"/>
                <a:gd name="connsiteX13" fmla="*/ 47076 w 81269"/>
                <a:gd name="connsiteY13" fmla="*/ 16246 h 83882"/>
                <a:gd name="connsiteX14" fmla="*/ 62446 w 81269"/>
                <a:gd name="connsiteY14" fmla="*/ 18478 h 83882"/>
                <a:gd name="connsiteX15" fmla="*/ 37889 w 81269"/>
                <a:gd name="connsiteY15" fmla="*/ 40983 h 83882"/>
                <a:gd name="connsiteX16" fmla="*/ 15982 w 81269"/>
                <a:gd name="connsiteY16" fmla="*/ 60884 h 83882"/>
                <a:gd name="connsiteX17" fmla="*/ 258 w 81269"/>
                <a:gd name="connsiteY17" fmla="*/ 81715 h 83882"/>
                <a:gd name="connsiteX18" fmla="*/ 3261 w 81269"/>
                <a:gd name="connsiteY18" fmla="*/ 83947 h 83882"/>
                <a:gd name="connsiteX19" fmla="*/ 6265 w 81269"/>
                <a:gd name="connsiteY19" fmla="*/ 82087 h 83882"/>
                <a:gd name="connsiteX20" fmla="*/ 22518 w 81269"/>
                <a:gd name="connsiteY20" fmla="*/ 70741 h 83882"/>
                <a:gd name="connsiteX21" fmla="*/ 32059 w 81269"/>
                <a:gd name="connsiteY21" fmla="*/ 75577 h 83882"/>
                <a:gd name="connsiteX22" fmla="*/ 46723 w 81269"/>
                <a:gd name="connsiteY22" fmla="*/ 83947 h 83882"/>
                <a:gd name="connsiteX23" fmla="*/ 77463 w 81269"/>
                <a:gd name="connsiteY23" fmla="*/ 55118 h 83882"/>
                <a:gd name="connsiteX24" fmla="*/ 74460 w 81269"/>
                <a:gd name="connsiteY24" fmla="*/ 52700 h 83882"/>
                <a:gd name="connsiteX25" fmla="*/ 71280 w 81269"/>
                <a:gd name="connsiteY25" fmla="*/ 55676 h 83882"/>
                <a:gd name="connsiteX26" fmla="*/ 48843 w 81269"/>
                <a:gd name="connsiteY26" fmla="*/ 69439 h 83882"/>
                <a:gd name="connsiteX27" fmla="*/ 35946 w 81269"/>
                <a:gd name="connsiteY27" fmla="*/ 67394 h 83882"/>
                <a:gd name="connsiteX28" fmla="*/ 23225 w 81269"/>
                <a:gd name="connsiteY28" fmla="*/ 65534 h 83882"/>
                <a:gd name="connsiteX29" fmla="*/ 19162 w 81269"/>
                <a:gd name="connsiteY29" fmla="*/ 65720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269" h="83882">
                  <a:moveTo>
                    <a:pt x="19162" y="65720"/>
                  </a:moveTo>
                  <a:cubicBezTo>
                    <a:pt x="23755" y="60884"/>
                    <a:pt x="26935" y="57350"/>
                    <a:pt x="41952" y="44702"/>
                  </a:cubicBezTo>
                  <a:cubicBezTo>
                    <a:pt x="45662" y="41541"/>
                    <a:pt x="58913" y="30381"/>
                    <a:pt x="64036" y="25173"/>
                  </a:cubicBezTo>
                  <a:cubicBezTo>
                    <a:pt x="74813" y="14014"/>
                    <a:pt x="81527" y="4528"/>
                    <a:pt x="81527" y="2296"/>
                  </a:cubicBezTo>
                  <a:cubicBezTo>
                    <a:pt x="81527" y="64"/>
                    <a:pt x="79230" y="64"/>
                    <a:pt x="78523" y="64"/>
                  </a:cubicBezTo>
                  <a:cubicBezTo>
                    <a:pt x="76933" y="64"/>
                    <a:pt x="76403" y="436"/>
                    <a:pt x="75520" y="1924"/>
                  </a:cubicBezTo>
                  <a:cubicBezTo>
                    <a:pt x="70043" y="10480"/>
                    <a:pt x="66333" y="13270"/>
                    <a:pt x="62093" y="13270"/>
                  </a:cubicBezTo>
                  <a:cubicBezTo>
                    <a:pt x="59973" y="13270"/>
                    <a:pt x="57323" y="13084"/>
                    <a:pt x="52023" y="7690"/>
                  </a:cubicBezTo>
                  <a:cubicBezTo>
                    <a:pt x="46016" y="1366"/>
                    <a:pt x="42129" y="64"/>
                    <a:pt x="38066" y="64"/>
                  </a:cubicBezTo>
                  <a:cubicBezTo>
                    <a:pt x="23932" y="64"/>
                    <a:pt x="14392" y="16246"/>
                    <a:pt x="14392" y="21825"/>
                  </a:cubicBezTo>
                  <a:cubicBezTo>
                    <a:pt x="14392" y="23499"/>
                    <a:pt x="16158" y="24057"/>
                    <a:pt x="17395" y="24057"/>
                  </a:cubicBezTo>
                  <a:cubicBezTo>
                    <a:pt x="19515" y="24057"/>
                    <a:pt x="19868" y="23499"/>
                    <a:pt x="20575" y="21453"/>
                  </a:cubicBezTo>
                  <a:cubicBezTo>
                    <a:pt x="23225" y="14944"/>
                    <a:pt x="33119" y="14572"/>
                    <a:pt x="35946" y="14572"/>
                  </a:cubicBezTo>
                  <a:cubicBezTo>
                    <a:pt x="40009" y="14572"/>
                    <a:pt x="44602" y="15688"/>
                    <a:pt x="47076" y="16246"/>
                  </a:cubicBezTo>
                  <a:cubicBezTo>
                    <a:pt x="56793" y="18478"/>
                    <a:pt x="58030" y="18478"/>
                    <a:pt x="62446" y="18478"/>
                  </a:cubicBezTo>
                  <a:cubicBezTo>
                    <a:pt x="57853" y="23499"/>
                    <a:pt x="54673" y="26847"/>
                    <a:pt x="37889" y="40983"/>
                  </a:cubicBezTo>
                  <a:cubicBezTo>
                    <a:pt x="24108" y="52514"/>
                    <a:pt x="19338" y="57164"/>
                    <a:pt x="15982" y="60884"/>
                  </a:cubicBezTo>
                  <a:cubicBezTo>
                    <a:pt x="5381" y="71857"/>
                    <a:pt x="258" y="80041"/>
                    <a:pt x="258" y="81715"/>
                  </a:cubicBezTo>
                  <a:cubicBezTo>
                    <a:pt x="258" y="83947"/>
                    <a:pt x="2555" y="83947"/>
                    <a:pt x="3261" y="83947"/>
                  </a:cubicBezTo>
                  <a:cubicBezTo>
                    <a:pt x="5028" y="83947"/>
                    <a:pt x="5381" y="83575"/>
                    <a:pt x="6265" y="82087"/>
                  </a:cubicBezTo>
                  <a:cubicBezTo>
                    <a:pt x="11035" y="75019"/>
                    <a:pt x="16512" y="70741"/>
                    <a:pt x="22518" y="70741"/>
                  </a:cubicBezTo>
                  <a:cubicBezTo>
                    <a:pt x="24639" y="70741"/>
                    <a:pt x="27289" y="70927"/>
                    <a:pt x="32059" y="75577"/>
                  </a:cubicBezTo>
                  <a:cubicBezTo>
                    <a:pt x="37536" y="81157"/>
                    <a:pt x="41069" y="83947"/>
                    <a:pt x="46723" y="83947"/>
                  </a:cubicBezTo>
                  <a:cubicBezTo>
                    <a:pt x="65626" y="83947"/>
                    <a:pt x="77463" y="61442"/>
                    <a:pt x="77463" y="55118"/>
                  </a:cubicBezTo>
                  <a:cubicBezTo>
                    <a:pt x="77463" y="52886"/>
                    <a:pt x="75520" y="52700"/>
                    <a:pt x="74460" y="52700"/>
                  </a:cubicBezTo>
                  <a:cubicBezTo>
                    <a:pt x="72340" y="52700"/>
                    <a:pt x="71987" y="53630"/>
                    <a:pt x="71280" y="55676"/>
                  </a:cubicBezTo>
                  <a:cubicBezTo>
                    <a:pt x="67923" y="64976"/>
                    <a:pt x="57500" y="69439"/>
                    <a:pt x="48843" y="69439"/>
                  </a:cubicBezTo>
                  <a:cubicBezTo>
                    <a:pt x="44779" y="69439"/>
                    <a:pt x="40362" y="68510"/>
                    <a:pt x="35946" y="67394"/>
                  </a:cubicBezTo>
                  <a:cubicBezTo>
                    <a:pt x="27819" y="65534"/>
                    <a:pt x="26405" y="65534"/>
                    <a:pt x="23225" y="65534"/>
                  </a:cubicBezTo>
                  <a:cubicBezTo>
                    <a:pt x="22872" y="65534"/>
                    <a:pt x="20222" y="65534"/>
                    <a:pt x="19162" y="6572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D2B1953-C075-5E42-33E1-4A7BC25D6C9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4564386" y="2947855"/>
              <a:ext cx="89597" cy="265703"/>
            </a:xfrm>
            <a:custGeom>
              <a:avLst/>
              <a:gdLst>
                <a:gd name="connsiteX0" fmla="*/ 36606 w 89597"/>
                <a:gd name="connsiteY0" fmla="*/ 230428 h 265703"/>
                <a:gd name="connsiteX1" fmla="*/ 2534 w 89597"/>
                <a:gd name="connsiteY1" fmla="*/ 259921 h 265703"/>
                <a:gd name="connsiteX2" fmla="*/ 262 w 89597"/>
                <a:gd name="connsiteY2" fmla="*/ 262844 h 265703"/>
                <a:gd name="connsiteX3" fmla="*/ 5310 w 89597"/>
                <a:gd name="connsiteY3" fmla="*/ 265766 h 265703"/>
                <a:gd name="connsiteX4" fmla="*/ 53516 w 89597"/>
                <a:gd name="connsiteY4" fmla="*/ 232553 h 265703"/>
                <a:gd name="connsiteX5" fmla="*/ 53516 w 89597"/>
                <a:gd name="connsiteY5" fmla="*/ 171973 h 265703"/>
                <a:gd name="connsiteX6" fmla="*/ 63612 w 89597"/>
                <a:gd name="connsiteY6" fmla="*/ 144340 h 265703"/>
                <a:gd name="connsiteX7" fmla="*/ 87589 w 89597"/>
                <a:gd name="connsiteY7" fmla="*/ 135837 h 265703"/>
                <a:gd name="connsiteX8" fmla="*/ 89860 w 89597"/>
                <a:gd name="connsiteY8" fmla="*/ 132915 h 265703"/>
                <a:gd name="connsiteX9" fmla="*/ 85822 w 89597"/>
                <a:gd name="connsiteY9" fmla="*/ 129992 h 265703"/>
                <a:gd name="connsiteX10" fmla="*/ 54274 w 89597"/>
                <a:gd name="connsiteY10" fmla="*/ 106344 h 265703"/>
                <a:gd name="connsiteX11" fmla="*/ 53516 w 89597"/>
                <a:gd name="connsiteY11" fmla="*/ 93325 h 265703"/>
                <a:gd name="connsiteX12" fmla="*/ 53516 w 89597"/>
                <a:gd name="connsiteY12" fmla="*/ 40715 h 265703"/>
                <a:gd name="connsiteX13" fmla="*/ 41402 w 89597"/>
                <a:gd name="connsiteY13" fmla="*/ 10957 h 265703"/>
                <a:gd name="connsiteX14" fmla="*/ 5310 w 89597"/>
                <a:gd name="connsiteY14" fmla="*/ 63 h 265703"/>
                <a:gd name="connsiteX15" fmla="*/ 262 w 89597"/>
                <a:gd name="connsiteY15" fmla="*/ 2986 h 265703"/>
                <a:gd name="connsiteX16" fmla="*/ 4301 w 89597"/>
                <a:gd name="connsiteY16" fmla="*/ 5908 h 265703"/>
                <a:gd name="connsiteX17" fmla="*/ 35849 w 89597"/>
                <a:gd name="connsiteY17" fmla="*/ 29024 h 265703"/>
                <a:gd name="connsiteX18" fmla="*/ 36606 w 89597"/>
                <a:gd name="connsiteY18" fmla="*/ 41513 h 265703"/>
                <a:gd name="connsiteX19" fmla="*/ 36606 w 89597"/>
                <a:gd name="connsiteY19" fmla="*/ 97310 h 265703"/>
                <a:gd name="connsiteX20" fmla="*/ 46702 w 89597"/>
                <a:gd name="connsiteY20" fmla="*/ 122552 h 265703"/>
                <a:gd name="connsiteX21" fmla="*/ 66388 w 89597"/>
                <a:gd name="connsiteY21" fmla="*/ 132915 h 265703"/>
                <a:gd name="connsiteX22" fmla="*/ 36606 w 89597"/>
                <a:gd name="connsiteY22" fmla="*/ 166659 h 265703"/>
                <a:gd name="connsiteX23" fmla="*/ 36606 w 89597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597" h="265703">
                  <a:moveTo>
                    <a:pt x="36606" y="230428"/>
                  </a:moveTo>
                  <a:cubicBezTo>
                    <a:pt x="36606" y="241056"/>
                    <a:pt x="30044" y="258061"/>
                    <a:pt x="2534" y="259921"/>
                  </a:cubicBezTo>
                  <a:cubicBezTo>
                    <a:pt x="1272" y="260187"/>
                    <a:pt x="262" y="261249"/>
                    <a:pt x="262" y="262844"/>
                  </a:cubicBezTo>
                  <a:cubicBezTo>
                    <a:pt x="262" y="265766"/>
                    <a:pt x="3039" y="265766"/>
                    <a:pt x="5310" y="265766"/>
                  </a:cubicBezTo>
                  <a:cubicBezTo>
                    <a:pt x="29792" y="265766"/>
                    <a:pt x="53264" y="252747"/>
                    <a:pt x="53516" y="232553"/>
                  </a:cubicBezTo>
                  <a:lnTo>
                    <a:pt x="53516" y="171973"/>
                  </a:lnTo>
                  <a:cubicBezTo>
                    <a:pt x="53516" y="161611"/>
                    <a:pt x="53516" y="153108"/>
                    <a:pt x="63612" y="144340"/>
                  </a:cubicBezTo>
                  <a:cubicBezTo>
                    <a:pt x="72446" y="136634"/>
                    <a:pt x="82036" y="136103"/>
                    <a:pt x="87589" y="135837"/>
                  </a:cubicBezTo>
                  <a:cubicBezTo>
                    <a:pt x="88851" y="135572"/>
                    <a:pt x="89860" y="134509"/>
                    <a:pt x="89860" y="132915"/>
                  </a:cubicBezTo>
                  <a:cubicBezTo>
                    <a:pt x="89860" y="130258"/>
                    <a:pt x="88346" y="130258"/>
                    <a:pt x="85822" y="129992"/>
                  </a:cubicBezTo>
                  <a:cubicBezTo>
                    <a:pt x="69164" y="128929"/>
                    <a:pt x="57050" y="119364"/>
                    <a:pt x="54274" y="106344"/>
                  </a:cubicBezTo>
                  <a:cubicBezTo>
                    <a:pt x="53516" y="103421"/>
                    <a:pt x="53516" y="102890"/>
                    <a:pt x="53516" y="93325"/>
                  </a:cubicBezTo>
                  <a:lnTo>
                    <a:pt x="53516" y="40715"/>
                  </a:lnTo>
                  <a:cubicBezTo>
                    <a:pt x="53516" y="29556"/>
                    <a:pt x="53516" y="21053"/>
                    <a:pt x="41402" y="10957"/>
                  </a:cubicBezTo>
                  <a:cubicBezTo>
                    <a:pt x="31306" y="2720"/>
                    <a:pt x="13891" y="63"/>
                    <a:pt x="5310" y="63"/>
                  </a:cubicBezTo>
                  <a:cubicBezTo>
                    <a:pt x="3039" y="63"/>
                    <a:pt x="262" y="63"/>
                    <a:pt x="262" y="2986"/>
                  </a:cubicBezTo>
                  <a:cubicBezTo>
                    <a:pt x="262" y="5643"/>
                    <a:pt x="1777" y="5643"/>
                    <a:pt x="4301" y="5908"/>
                  </a:cubicBezTo>
                  <a:cubicBezTo>
                    <a:pt x="20201" y="6971"/>
                    <a:pt x="32568" y="15474"/>
                    <a:pt x="35849" y="29024"/>
                  </a:cubicBezTo>
                  <a:cubicBezTo>
                    <a:pt x="36606" y="31416"/>
                    <a:pt x="36606" y="31947"/>
                    <a:pt x="36606" y="41513"/>
                  </a:cubicBezTo>
                  <a:lnTo>
                    <a:pt x="36606" y="97310"/>
                  </a:lnTo>
                  <a:cubicBezTo>
                    <a:pt x="36606" y="109533"/>
                    <a:pt x="38625" y="114050"/>
                    <a:pt x="46702" y="122552"/>
                  </a:cubicBezTo>
                  <a:cubicBezTo>
                    <a:pt x="52002" y="128132"/>
                    <a:pt x="59321" y="130789"/>
                    <a:pt x="66388" y="132915"/>
                  </a:cubicBezTo>
                  <a:cubicBezTo>
                    <a:pt x="45692" y="139026"/>
                    <a:pt x="36606" y="151248"/>
                    <a:pt x="36606" y="166659"/>
                  </a:cubicBezTo>
                  <a:lnTo>
                    <a:pt x="36606" y="2304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8" name="Group 217" descr="\documentclass{article}&#10;\usepackage{amsmath}&#10;\usepackage{amsfonts}&#10;\pagestyle{empty}&#10;\begin{document}&#10;&#10;$\{2^s_z || 2_z\}&#10;$&#10;&#10;&#10;\end{document}" title="IguanaTex Vector Display">
            <a:extLst>
              <a:ext uri="{FF2B5EF4-FFF2-40B4-BE49-F238E27FC236}">
                <a16:creationId xmlns:a16="http://schemas.microsoft.com/office/drawing/2014/main" id="{7D8CF512-E71E-346A-7D10-1E6BC088D75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736211" y="3528681"/>
            <a:ext cx="831145" cy="247765"/>
            <a:chOff x="8525952" y="4253374"/>
            <a:chExt cx="831145" cy="247765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9F6EBA1-BA14-A377-CB36-C0224AF1D79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525952" y="4253374"/>
              <a:ext cx="88549" cy="246724"/>
            </a:xfrm>
            <a:custGeom>
              <a:avLst/>
              <a:gdLst>
                <a:gd name="connsiteX0" fmla="*/ 52708 w 88549"/>
                <a:gd name="connsiteY0" fmla="*/ 32877 h 246724"/>
                <a:gd name="connsiteX1" fmla="*/ 86382 w 88549"/>
                <a:gd name="connsiteY1" fmla="*/ 5491 h 246724"/>
                <a:gd name="connsiteX2" fmla="*/ 88627 w 88549"/>
                <a:gd name="connsiteY2" fmla="*/ 2777 h 246724"/>
                <a:gd name="connsiteX3" fmla="*/ 83887 w 88549"/>
                <a:gd name="connsiteY3" fmla="*/ 63 h 246724"/>
                <a:gd name="connsiteX4" fmla="*/ 35996 w 88549"/>
                <a:gd name="connsiteY4" fmla="*/ 30903 h 246724"/>
                <a:gd name="connsiteX5" fmla="*/ 35996 w 88549"/>
                <a:gd name="connsiteY5" fmla="*/ 87157 h 246724"/>
                <a:gd name="connsiteX6" fmla="*/ 26018 w 88549"/>
                <a:gd name="connsiteY6" fmla="*/ 112816 h 246724"/>
                <a:gd name="connsiteX7" fmla="*/ 2322 w 88549"/>
                <a:gd name="connsiteY7" fmla="*/ 120711 h 246724"/>
                <a:gd name="connsiteX8" fmla="*/ 77 w 88549"/>
                <a:gd name="connsiteY8" fmla="*/ 123425 h 246724"/>
                <a:gd name="connsiteX9" fmla="*/ 4068 w 88549"/>
                <a:gd name="connsiteY9" fmla="*/ 126139 h 246724"/>
                <a:gd name="connsiteX10" fmla="*/ 35247 w 88549"/>
                <a:gd name="connsiteY10" fmla="*/ 148098 h 246724"/>
                <a:gd name="connsiteX11" fmla="*/ 35996 w 88549"/>
                <a:gd name="connsiteY11" fmla="*/ 160187 h 246724"/>
                <a:gd name="connsiteX12" fmla="*/ 35996 w 88549"/>
                <a:gd name="connsiteY12" fmla="*/ 209039 h 246724"/>
                <a:gd name="connsiteX13" fmla="*/ 47968 w 88549"/>
                <a:gd name="connsiteY13" fmla="*/ 236672 h 246724"/>
                <a:gd name="connsiteX14" fmla="*/ 83887 w 88549"/>
                <a:gd name="connsiteY14" fmla="*/ 246788 h 246724"/>
                <a:gd name="connsiteX15" fmla="*/ 88627 w 88549"/>
                <a:gd name="connsiteY15" fmla="*/ 244074 h 246724"/>
                <a:gd name="connsiteX16" fmla="*/ 84636 w 88549"/>
                <a:gd name="connsiteY16" fmla="*/ 241360 h 246724"/>
                <a:gd name="connsiteX17" fmla="*/ 53456 w 88549"/>
                <a:gd name="connsiteY17" fmla="*/ 219895 h 246724"/>
                <a:gd name="connsiteX18" fmla="*/ 52708 w 88549"/>
                <a:gd name="connsiteY18" fmla="*/ 208298 h 246724"/>
                <a:gd name="connsiteX19" fmla="*/ 52708 w 88549"/>
                <a:gd name="connsiteY19" fmla="*/ 156486 h 246724"/>
                <a:gd name="connsiteX20" fmla="*/ 42730 w 88549"/>
                <a:gd name="connsiteY20" fmla="*/ 133047 h 246724"/>
                <a:gd name="connsiteX21" fmla="*/ 23274 w 88549"/>
                <a:gd name="connsiteY21" fmla="*/ 123425 h 246724"/>
                <a:gd name="connsiteX22" fmla="*/ 52708 w 88549"/>
                <a:gd name="connsiteY22" fmla="*/ 92091 h 246724"/>
                <a:gd name="connsiteX23" fmla="*/ 52708 w 88549"/>
                <a:gd name="connsiteY23" fmla="*/ 3287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549" h="246724">
                  <a:moveTo>
                    <a:pt x="52708" y="32877"/>
                  </a:moveTo>
                  <a:cubicBezTo>
                    <a:pt x="52708" y="23008"/>
                    <a:pt x="59193" y="7218"/>
                    <a:pt x="86382" y="5491"/>
                  </a:cubicBezTo>
                  <a:cubicBezTo>
                    <a:pt x="87629" y="5244"/>
                    <a:pt x="88627" y="4257"/>
                    <a:pt x="88627" y="2777"/>
                  </a:cubicBezTo>
                  <a:cubicBezTo>
                    <a:pt x="88627" y="63"/>
                    <a:pt x="86631" y="63"/>
                    <a:pt x="83887" y="63"/>
                  </a:cubicBezTo>
                  <a:cubicBezTo>
                    <a:pt x="58944" y="63"/>
                    <a:pt x="36245" y="12646"/>
                    <a:pt x="35996" y="30903"/>
                  </a:cubicBezTo>
                  <a:lnTo>
                    <a:pt x="35996" y="87157"/>
                  </a:lnTo>
                  <a:cubicBezTo>
                    <a:pt x="35996" y="96779"/>
                    <a:pt x="35996" y="104674"/>
                    <a:pt x="26018" y="112816"/>
                  </a:cubicBezTo>
                  <a:cubicBezTo>
                    <a:pt x="17288" y="119971"/>
                    <a:pt x="7809" y="120464"/>
                    <a:pt x="2322" y="120711"/>
                  </a:cubicBezTo>
                  <a:cubicBezTo>
                    <a:pt x="1074" y="120958"/>
                    <a:pt x="77" y="121945"/>
                    <a:pt x="77" y="123425"/>
                  </a:cubicBezTo>
                  <a:cubicBezTo>
                    <a:pt x="77" y="125892"/>
                    <a:pt x="1573" y="125892"/>
                    <a:pt x="4068" y="126139"/>
                  </a:cubicBezTo>
                  <a:cubicBezTo>
                    <a:pt x="20530" y="127126"/>
                    <a:pt x="32503" y="136008"/>
                    <a:pt x="35247" y="148098"/>
                  </a:cubicBezTo>
                  <a:cubicBezTo>
                    <a:pt x="35996" y="150812"/>
                    <a:pt x="35996" y="151305"/>
                    <a:pt x="35996" y="160187"/>
                  </a:cubicBezTo>
                  <a:lnTo>
                    <a:pt x="35996" y="209039"/>
                  </a:lnTo>
                  <a:cubicBezTo>
                    <a:pt x="35996" y="219401"/>
                    <a:pt x="35996" y="227296"/>
                    <a:pt x="47968" y="236672"/>
                  </a:cubicBezTo>
                  <a:cubicBezTo>
                    <a:pt x="57696" y="244074"/>
                    <a:pt x="74159" y="246788"/>
                    <a:pt x="83887" y="246788"/>
                  </a:cubicBezTo>
                  <a:cubicBezTo>
                    <a:pt x="86631" y="246788"/>
                    <a:pt x="88627" y="246788"/>
                    <a:pt x="88627" y="244074"/>
                  </a:cubicBezTo>
                  <a:cubicBezTo>
                    <a:pt x="88627" y="241606"/>
                    <a:pt x="87130" y="241606"/>
                    <a:pt x="84636" y="241360"/>
                  </a:cubicBezTo>
                  <a:cubicBezTo>
                    <a:pt x="68921" y="240373"/>
                    <a:pt x="56699" y="232478"/>
                    <a:pt x="53456" y="219895"/>
                  </a:cubicBezTo>
                  <a:cubicBezTo>
                    <a:pt x="52708" y="217674"/>
                    <a:pt x="52708" y="217181"/>
                    <a:pt x="52708" y="208298"/>
                  </a:cubicBezTo>
                  <a:lnTo>
                    <a:pt x="52708" y="156486"/>
                  </a:lnTo>
                  <a:cubicBezTo>
                    <a:pt x="52708" y="145137"/>
                    <a:pt x="50712" y="140943"/>
                    <a:pt x="42730" y="133047"/>
                  </a:cubicBezTo>
                  <a:cubicBezTo>
                    <a:pt x="37492" y="127866"/>
                    <a:pt x="30258" y="125399"/>
                    <a:pt x="23274" y="123425"/>
                  </a:cubicBezTo>
                  <a:cubicBezTo>
                    <a:pt x="43728" y="117750"/>
                    <a:pt x="52708" y="106401"/>
                    <a:pt x="52708" y="92091"/>
                  </a:cubicBezTo>
                  <a:lnTo>
                    <a:pt x="52708" y="3287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08D7971-F78B-2618-AAC8-50D78DFC2EC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645183" y="4274099"/>
              <a:ext cx="99524" cy="164318"/>
            </a:xfrm>
            <a:custGeom>
              <a:avLst/>
              <a:gdLst>
                <a:gd name="connsiteX0" fmla="*/ 19288 w 99524"/>
                <a:gd name="connsiteY0" fmla="*/ 145384 h 164318"/>
                <a:gd name="connsiteX1" fmla="*/ 45728 w 99524"/>
                <a:gd name="connsiteY1" fmla="*/ 119971 h 164318"/>
                <a:gd name="connsiteX2" fmla="*/ 99607 w 99524"/>
                <a:gd name="connsiteY2" fmla="*/ 47927 h 164318"/>
                <a:gd name="connsiteX3" fmla="*/ 46726 w 99524"/>
                <a:gd name="connsiteY3" fmla="*/ 63 h 164318"/>
                <a:gd name="connsiteX4" fmla="*/ 82 w 99524"/>
                <a:gd name="connsiteY4" fmla="*/ 44720 h 164318"/>
                <a:gd name="connsiteX5" fmla="*/ 13302 w 99524"/>
                <a:gd name="connsiteY5" fmla="*/ 58537 h 164318"/>
                <a:gd name="connsiteX6" fmla="*/ 26272 w 99524"/>
                <a:gd name="connsiteY6" fmla="*/ 45460 h 164318"/>
                <a:gd name="connsiteX7" fmla="*/ 13052 w 99524"/>
                <a:gd name="connsiteY7" fmla="*/ 32630 h 164318"/>
                <a:gd name="connsiteX8" fmla="*/ 9810 w 99524"/>
                <a:gd name="connsiteY8" fmla="*/ 32877 h 164318"/>
                <a:gd name="connsiteX9" fmla="*/ 43484 w 99524"/>
                <a:gd name="connsiteY9" fmla="*/ 7711 h 164318"/>
                <a:gd name="connsiteX10" fmla="*/ 76908 w 99524"/>
                <a:gd name="connsiteY10" fmla="*/ 47927 h 164318"/>
                <a:gd name="connsiteX11" fmla="*/ 50717 w 99524"/>
                <a:gd name="connsiteY11" fmla="*/ 102454 h 164318"/>
                <a:gd name="connsiteX12" fmla="*/ 2825 w 99524"/>
                <a:gd name="connsiteY12" fmla="*/ 155253 h 164318"/>
                <a:gd name="connsiteX13" fmla="*/ 82 w 99524"/>
                <a:gd name="connsiteY13" fmla="*/ 164381 h 164318"/>
                <a:gd name="connsiteX14" fmla="*/ 92622 w 99524"/>
                <a:gd name="connsiteY14" fmla="*/ 164381 h 164318"/>
                <a:gd name="connsiteX15" fmla="*/ 99607 w 99524"/>
                <a:gd name="connsiteY15" fmla="*/ 121451 h 164318"/>
                <a:gd name="connsiteX16" fmla="*/ 93371 w 99524"/>
                <a:gd name="connsiteY16" fmla="*/ 121451 h 164318"/>
                <a:gd name="connsiteX17" fmla="*/ 87883 w 99524"/>
                <a:gd name="connsiteY17" fmla="*/ 143410 h 164318"/>
                <a:gd name="connsiteX18" fmla="*/ 64187 w 99524"/>
                <a:gd name="connsiteY18" fmla="*/ 145384 h 164318"/>
                <a:gd name="connsiteX19" fmla="*/ 19288 w 99524"/>
                <a:gd name="connsiteY19" fmla="*/ 145384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524" h="164318">
                  <a:moveTo>
                    <a:pt x="19288" y="145384"/>
                  </a:moveTo>
                  <a:lnTo>
                    <a:pt x="45728" y="119971"/>
                  </a:lnTo>
                  <a:cubicBezTo>
                    <a:pt x="84641" y="85923"/>
                    <a:pt x="99607" y="72600"/>
                    <a:pt x="99607" y="47927"/>
                  </a:cubicBezTo>
                  <a:cubicBezTo>
                    <a:pt x="99607" y="19801"/>
                    <a:pt x="77157" y="63"/>
                    <a:pt x="46726" y="63"/>
                  </a:cubicBezTo>
                  <a:cubicBezTo>
                    <a:pt x="18540" y="63"/>
                    <a:pt x="82" y="22761"/>
                    <a:pt x="82" y="44720"/>
                  </a:cubicBezTo>
                  <a:cubicBezTo>
                    <a:pt x="82" y="58537"/>
                    <a:pt x="12553" y="58537"/>
                    <a:pt x="13302" y="58537"/>
                  </a:cubicBezTo>
                  <a:cubicBezTo>
                    <a:pt x="17542" y="58537"/>
                    <a:pt x="26272" y="55576"/>
                    <a:pt x="26272" y="45460"/>
                  </a:cubicBezTo>
                  <a:cubicBezTo>
                    <a:pt x="26272" y="39045"/>
                    <a:pt x="21783" y="32630"/>
                    <a:pt x="13052" y="32630"/>
                  </a:cubicBezTo>
                  <a:cubicBezTo>
                    <a:pt x="11057" y="32630"/>
                    <a:pt x="10558" y="32630"/>
                    <a:pt x="9810" y="32877"/>
                  </a:cubicBezTo>
                  <a:cubicBezTo>
                    <a:pt x="15547" y="16840"/>
                    <a:pt x="29016" y="7711"/>
                    <a:pt x="43484" y="7711"/>
                  </a:cubicBezTo>
                  <a:cubicBezTo>
                    <a:pt x="66182" y="7711"/>
                    <a:pt x="76908" y="27696"/>
                    <a:pt x="76908" y="47927"/>
                  </a:cubicBezTo>
                  <a:cubicBezTo>
                    <a:pt x="76908" y="67665"/>
                    <a:pt x="64436" y="87157"/>
                    <a:pt x="50717" y="102454"/>
                  </a:cubicBezTo>
                  <a:lnTo>
                    <a:pt x="2825" y="155253"/>
                  </a:lnTo>
                  <a:cubicBezTo>
                    <a:pt x="82" y="157967"/>
                    <a:pt x="82" y="158460"/>
                    <a:pt x="82" y="164381"/>
                  </a:cubicBezTo>
                  <a:lnTo>
                    <a:pt x="92622" y="164381"/>
                  </a:lnTo>
                  <a:lnTo>
                    <a:pt x="99607" y="121451"/>
                  </a:lnTo>
                  <a:lnTo>
                    <a:pt x="93371" y="121451"/>
                  </a:lnTo>
                  <a:cubicBezTo>
                    <a:pt x="92124" y="128853"/>
                    <a:pt x="90378" y="139709"/>
                    <a:pt x="87883" y="143410"/>
                  </a:cubicBezTo>
                  <a:cubicBezTo>
                    <a:pt x="86137" y="145384"/>
                    <a:pt x="69674" y="145384"/>
                    <a:pt x="64187" y="145384"/>
                  </a:cubicBezTo>
                  <a:lnTo>
                    <a:pt x="19288" y="14538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4C74013-0668-89DA-F68F-DAD00ED7EA9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769827" y="4272719"/>
              <a:ext cx="69667" cy="77891"/>
            </a:xfrm>
            <a:custGeom>
              <a:avLst/>
              <a:gdLst>
                <a:gd name="connsiteX0" fmla="*/ 62945 w 69667"/>
                <a:gd name="connsiteY0" fmla="*/ 11285 h 77891"/>
                <a:gd name="connsiteX1" fmla="*/ 55611 w 69667"/>
                <a:gd name="connsiteY1" fmla="*/ 19402 h 77891"/>
                <a:gd name="connsiteX2" fmla="*/ 61373 w 69667"/>
                <a:gd name="connsiteY2" fmla="*/ 24929 h 77891"/>
                <a:gd name="connsiteX3" fmla="*/ 69754 w 69667"/>
                <a:gd name="connsiteY3" fmla="*/ 15085 h 77891"/>
                <a:gd name="connsiteX4" fmla="*/ 46532 w 69667"/>
                <a:gd name="connsiteY4" fmla="*/ 59 h 77891"/>
                <a:gd name="connsiteX5" fmla="*/ 14404 w 69667"/>
                <a:gd name="connsiteY5" fmla="*/ 25274 h 77891"/>
                <a:gd name="connsiteX6" fmla="*/ 20515 w 69667"/>
                <a:gd name="connsiteY6" fmla="*/ 37882 h 77891"/>
                <a:gd name="connsiteX7" fmla="*/ 40246 w 69667"/>
                <a:gd name="connsiteY7" fmla="*/ 44100 h 77891"/>
                <a:gd name="connsiteX8" fmla="*/ 55087 w 69667"/>
                <a:gd name="connsiteY8" fmla="*/ 55498 h 77891"/>
                <a:gd name="connsiteX9" fmla="*/ 45833 w 69667"/>
                <a:gd name="connsiteY9" fmla="*/ 69315 h 77891"/>
                <a:gd name="connsiteX10" fmla="*/ 28373 w 69667"/>
                <a:gd name="connsiteY10" fmla="*/ 73114 h 77891"/>
                <a:gd name="connsiteX11" fmla="*/ 7420 w 69667"/>
                <a:gd name="connsiteY11" fmla="*/ 65861 h 77891"/>
                <a:gd name="connsiteX12" fmla="*/ 17023 w 69667"/>
                <a:gd name="connsiteY12" fmla="*/ 56016 h 77891"/>
                <a:gd name="connsiteX13" fmla="*/ 10214 w 69667"/>
                <a:gd name="connsiteY13" fmla="*/ 49626 h 77891"/>
                <a:gd name="connsiteX14" fmla="*/ 87 w 69667"/>
                <a:gd name="connsiteY14" fmla="*/ 61198 h 77891"/>
                <a:gd name="connsiteX15" fmla="*/ 28198 w 69667"/>
                <a:gd name="connsiteY15" fmla="*/ 77950 h 77891"/>
                <a:gd name="connsiteX16" fmla="*/ 66262 w 69667"/>
                <a:gd name="connsiteY16" fmla="*/ 49453 h 77891"/>
                <a:gd name="connsiteX17" fmla="*/ 42167 w 69667"/>
                <a:gd name="connsiteY17" fmla="*/ 29247 h 77891"/>
                <a:gd name="connsiteX18" fmla="*/ 35182 w 69667"/>
                <a:gd name="connsiteY18" fmla="*/ 27865 h 77891"/>
                <a:gd name="connsiteX19" fmla="*/ 25579 w 69667"/>
                <a:gd name="connsiteY19" fmla="*/ 19230 h 77891"/>
                <a:gd name="connsiteX20" fmla="*/ 32563 w 69667"/>
                <a:gd name="connsiteY20" fmla="*/ 8176 h 77891"/>
                <a:gd name="connsiteX21" fmla="*/ 46357 w 69667"/>
                <a:gd name="connsiteY21" fmla="*/ 4895 h 77891"/>
                <a:gd name="connsiteX22" fmla="*/ 62945 w 69667"/>
                <a:gd name="connsiteY22" fmla="*/ 1128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667" h="77891">
                  <a:moveTo>
                    <a:pt x="62945" y="11285"/>
                  </a:moveTo>
                  <a:cubicBezTo>
                    <a:pt x="58405" y="12321"/>
                    <a:pt x="55611" y="15948"/>
                    <a:pt x="55611" y="19402"/>
                  </a:cubicBezTo>
                  <a:cubicBezTo>
                    <a:pt x="55611" y="23375"/>
                    <a:pt x="59103" y="24929"/>
                    <a:pt x="61373" y="24929"/>
                  </a:cubicBezTo>
                  <a:cubicBezTo>
                    <a:pt x="63119" y="24929"/>
                    <a:pt x="69754" y="23893"/>
                    <a:pt x="69754" y="15085"/>
                  </a:cubicBezTo>
                  <a:cubicBezTo>
                    <a:pt x="69754" y="3859"/>
                    <a:pt x="57183" y="59"/>
                    <a:pt x="46532" y="59"/>
                  </a:cubicBezTo>
                  <a:cubicBezTo>
                    <a:pt x="19293" y="59"/>
                    <a:pt x="14404" y="19921"/>
                    <a:pt x="14404" y="25274"/>
                  </a:cubicBezTo>
                  <a:cubicBezTo>
                    <a:pt x="14404" y="31665"/>
                    <a:pt x="18071" y="35810"/>
                    <a:pt x="20515" y="37882"/>
                  </a:cubicBezTo>
                  <a:cubicBezTo>
                    <a:pt x="25055" y="41336"/>
                    <a:pt x="28198" y="42027"/>
                    <a:pt x="40246" y="44100"/>
                  </a:cubicBezTo>
                  <a:cubicBezTo>
                    <a:pt x="43913" y="44790"/>
                    <a:pt x="55087" y="46863"/>
                    <a:pt x="55087" y="55498"/>
                  </a:cubicBezTo>
                  <a:cubicBezTo>
                    <a:pt x="55087" y="58434"/>
                    <a:pt x="53167" y="64997"/>
                    <a:pt x="45833" y="69315"/>
                  </a:cubicBezTo>
                  <a:cubicBezTo>
                    <a:pt x="39024" y="73114"/>
                    <a:pt x="30468" y="73114"/>
                    <a:pt x="28373" y="73114"/>
                  </a:cubicBezTo>
                  <a:cubicBezTo>
                    <a:pt x="21389" y="73114"/>
                    <a:pt x="11436" y="71560"/>
                    <a:pt x="7420" y="65861"/>
                  </a:cubicBezTo>
                  <a:cubicBezTo>
                    <a:pt x="13182" y="65170"/>
                    <a:pt x="17023" y="60852"/>
                    <a:pt x="17023" y="56016"/>
                  </a:cubicBezTo>
                  <a:cubicBezTo>
                    <a:pt x="17023" y="51699"/>
                    <a:pt x="13880" y="49626"/>
                    <a:pt x="10214" y="49626"/>
                  </a:cubicBezTo>
                  <a:cubicBezTo>
                    <a:pt x="5150" y="49626"/>
                    <a:pt x="87" y="53598"/>
                    <a:pt x="87" y="61198"/>
                  </a:cubicBezTo>
                  <a:cubicBezTo>
                    <a:pt x="87" y="71560"/>
                    <a:pt x="11261" y="77950"/>
                    <a:pt x="28198" y="77950"/>
                  </a:cubicBezTo>
                  <a:cubicBezTo>
                    <a:pt x="60325" y="77950"/>
                    <a:pt x="66262" y="56189"/>
                    <a:pt x="66262" y="49453"/>
                  </a:cubicBezTo>
                  <a:cubicBezTo>
                    <a:pt x="66262" y="33564"/>
                    <a:pt x="48627" y="30456"/>
                    <a:pt x="42167" y="29247"/>
                  </a:cubicBezTo>
                  <a:cubicBezTo>
                    <a:pt x="40595" y="28901"/>
                    <a:pt x="36230" y="28210"/>
                    <a:pt x="35182" y="27865"/>
                  </a:cubicBezTo>
                  <a:cubicBezTo>
                    <a:pt x="28722" y="26656"/>
                    <a:pt x="25579" y="23029"/>
                    <a:pt x="25579" y="19230"/>
                  </a:cubicBezTo>
                  <a:cubicBezTo>
                    <a:pt x="25579" y="15257"/>
                    <a:pt x="28722" y="10594"/>
                    <a:pt x="32563" y="8176"/>
                  </a:cubicBezTo>
                  <a:cubicBezTo>
                    <a:pt x="37278" y="5240"/>
                    <a:pt x="43389" y="4895"/>
                    <a:pt x="46357" y="4895"/>
                  </a:cubicBezTo>
                  <a:cubicBezTo>
                    <a:pt x="50024" y="4895"/>
                    <a:pt x="59103" y="5413"/>
                    <a:pt x="62945" y="1128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A77CFEA-D14A-37EF-A4A4-8B9A71225BA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768081" y="4423248"/>
              <a:ext cx="80318" cy="77891"/>
            </a:xfrm>
            <a:custGeom>
              <a:avLst/>
              <a:gdLst>
                <a:gd name="connsiteX0" fmla="*/ 18769 w 80318"/>
                <a:gd name="connsiteY0" fmla="*/ 61031 h 77891"/>
                <a:gd name="connsiteX1" fmla="*/ 41294 w 80318"/>
                <a:gd name="connsiteY1" fmla="*/ 41515 h 77891"/>
                <a:gd name="connsiteX2" fmla="*/ 63119 w 80318"/>
                <a:gd name="connsiteY2" fmla="*/ 23381 h 77891"/>
                <a:gd name="connsiteX3" fmla="*/ 80405 w 80318"/>
                <a:gd name="connsiteY3" fmla="*/ 2138 h 77891"/>
                <a:gd name="connsiteX4" fmla="*/ 77437 w 80318"/>
                <a:gd name="connsiteY4" fmla="*/ 65 h 77891"/>
                <a:gd name="connsiteX5" fmla="*/ 74469 w 80318"/>
                <a:gd name="connsiteY5" fmla="*/ 1792 h 77891"/>
                <a:gd name="connsiteX6" fmla="*/ 61199 w 80318"/>
                <a:gd name="connsiteY6" fmla="*/ 12327 h 77891"/>
                <a:gd name="connsiteX7" fmla="*/ 51246 w 80318"/>
                <a:gd name="connsiteY7" fmla="*/ 7146 h 77891"/>
                <a:gd name="connsiteX8" fmla="*/ 37452 w 80318"/>
                <a:gd name="connsiteY8" fmla="*/ 65 h 77891"/>
                <a:gd name="connsiteX9" fmla="*/ 14055 w 80318"/>
                <a:gd name="connsiteY9" fmla="*/ 20272 h 77891"/>
                <a:gd name="connsiteX10" fmla="*/ 17023 w 80318"/>
                <a:gd name="connsiteY10" fmla="*/ 22344 h 77891"/>
                <a:gd name="connsiteX11" fmla="*/ 20166 w 80318"/>
                <a:gd name="connsiteY11" fmla="*/ 19927 h 77891"/>
                <a:gd name="connsiteX12" fmla="*/ 35357 w 80318"/>
                <a:gd name="connsiteY12" fmla="*/ 13536 h 77891"/>
                <a:gd name="connsiteX13" fmla="*/ 46357 w 80318"/>
                <a:gd name="connsiteY13" fmla="*/ 15091 h 77891"/>
                <a:gd name="connsiteX14" fmla="*/ 61548 w 80318"/>
                <a:gd name="connsiteY14" fmla="*/ 17163 h 77891"/>
                <a:gd name="connsiteX15" fmla="*/ 37278 w 80318"/>
                <a:gd name="connsiteY15" fmla="*/ 38061 h 77891"/>
                <a:gd name="connsiteX16" fmla="*/ 15627 w 80318"/>
                <a:gd name="connsiteY16" fmla="*/ 56541 h 77891"/>
                <a:gd name="connsiteX17" fmla="*/ 87 w 80318"/>
                <a:gd name="connsiteY17" fmla="*/ 75884 h 77891"/>
                <a:gd name="connsiteX18" fmla="*/ 3055 w 80318"/>
                <a:gd name="connsiteY18" fmla="*/ 77956 h 77891"/>
                <a:gd name="connsiteX19" fmla="*/ 6023 w 80318"/>
                <a:gd name="connsiteY19" fmla="*/ 76229 h 77891"/>
                <a:gd name="connsiteX20" fmla="*/ 22087 w 80318"/>
                <a:gd name="connsiteY20" fmla="*/ 65694 h 77891"/>
                <a:gd name="connsiteX21" fmla="*/ 31516 w 80318"/>
                <a:gd name="connsiteY21" fmla="*/ 70184 h 77891"/>
                <a:gd name="connsiteX22" fmla="*/ 46008 w 80318"/>
                <a:gd name="connsiteY22" fmla="*/ 77956 h 77891"/>
                <a:gd name="connsiteX23" fmla="*/ 76389 w 80318"/>
                <a:gd name="connsiteY23" fmla="*/ 51187 h 77891"/>
                <a:gd name="connsiteX24" fmla="*/ 73421 w 80318"/>
                <a:gd name="connsiteY24" fmla="*/ 48941 h 77891"/>
                <a:gd name="connsiteX25" fmla="*/ 70278 w 80318"/>
                <a:gd name="connsiteY25" fmla="*/ 51705 h 77891"/>
                <a:gd name="connsiteX26" fmla="*/ 48103 w 80318"/>
                <a:gd name="connsiteY26" fmla="*/ 64485 h 77891"/>
                <a:gd name="connsiteX27" fmla="*/ 35357 w 80318"/>
                <a:gd name="connsiteY27" fmla="*/ 62585 h 77891"/>
                <a:gd name="connsiteX28" fmla="*/ 22785 w 80318"/>
                <a:gd name="connsiteY28" fmla="*/ 60858 h 77891"/>
                <a:gd name="connsiteX29" fmla="*/ 18769 w 80318"/>
                <a:gd name="connsiteY29" fmla="*/ 61031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318" h="77891">
                  <a:moveTo>
                    <a:pt x="18769" y="61031"/>
                  </a:moveTo>
                  <a:cubicBezTo>
                    <a:pt x="23309" y="56541"/>
                    <a:pt x="26452" y="53259"/>
                    <a:pt x="41294" y="41515"/>
                  </a:cubicBezTo>
                  <a:cubicBezTo>
                    <a:pt x="44960" y="38579"/>
                    <a:pt x="58056" y="28217"/>
                    <a:pt x="63119" y="23381"/>
                  </a:cubicBezTo>
                  <a:cubicBezTo>
                    <a:pt x="73770" y="13018"/>
                    <a:pt x="80405" y="4210"/>
                    <a:pt x="80405" y="2138"/>
                  </a:cubicBezTo>
                  <a:cubicBezTo>
                    <a:pt x="80405" y="65"/>
                    <a:pt x="78135" y="65"/>
                    <a:pt x="77437" y="65"/>
                  </a:cubicBezTo>
                  <a:cubicBezTo>
                    <a:pt x="75865" y="65"/>
                    <a:pt x="75342" y="411"/>
                    <a:pt x="74469" y="1792"/>
                  </a:cubicBezTo>
                  <a:cubicBezTo>
                    <a:pt x="69056" y="9737"/>
                    <a:pt x="65389" y="12327"/>
                    <a:pt x="61199" y="12327"/>
                  </a:cubicBezTo>
                  <a:cubicBezTo>
                    <a:pt x="59103" y="12327"/>
                    <a:pt x="56484" y="12155"/>
                    <a:pt x="51246" y="7146"/>
                  </a:cubicBezTo>
                  <a:cubicBezTo>
                    <a:pt x="45309" y="1274"/>
                    <a:pt x="41468" y="65"/>
                    <a:pt x="37452" y="65"/>
                  </a:cubicBezTo>
                  <a:cubicBezTo>
                    <a:pt x="23484" y="65"/>
                    <a:pt x="14055" y="15091"/>
                    <a:pt x="14055" y="20272"/>
                  </a:cubicBezTo>
                  <a:cubicBezTo>
                    <a:pt x="14055" y="21826"/>
                    <a:pt x="15801" y="22344"/>
                    <a:pt x="17023" y="22344"/>
                  </a:cubicBezTo>
                  <a:cubicBezTo>
                    <a:pt x="19119" y="22344"/>
                    <a:pt x="19468" y="21826"/>
                    <a:pt x="20166" y="19927"/>
                  </a:cubicBezTo>
                  <a:cubicBezTo>
                    <a:pt x="22785" y="13882"/>
                    <a:pt x="32563" y="13536"/>
                    <a:pt x="35357" y="13536"/>
                  </a:cubicBezTo>
                  <a:cubicBezTo>
                    <a:pt x="39373" y="13536"/>
                    <a:pt x="43913" y="14573"/>
                    <a:pt x="46357" y="15091"/>
                  </a:cubicBezTo>
                  <a:cubicBezTo>
                    <a:pt x="55960" y="17163"/>
                    <a:pt x="57183" y="17163"/>
                    <a:pt x="61548" y="17163"/>
                  </a:cubicBezTo>
                  <a:cubicBezTo>
                    <a:pt x="57008" y="21826"/>
                    <a:pt x="53865" y="24935"/>
                    <a:pt x="37278" y="38061"/>
                  </a:cubicBezTo>
                  <a:cubicBezTo>
                    <a:pt x="23658" y="48769"/>
                    <a:pt x="18944" y="53086"/>
                    <a:pt x="15627" y="56541"/>
                  </a:cubicBezTo>
                  <a:cubicBezTo>
                    <a:pt x="5150" y="66730"/>
                    <a:pt x="87" y="74329"/>
                    <a:pt x="87" y="75884"/>
                  </a:cubicBezTo>
                  <a:cubicBezTo>
                    <a:pt x="87" y="77956"/>
                    <a:pt x="2357" y="77956"/>
                    <a:pt x="3055" y="77956"/>
                  </a:cubicBezTo>
                  <a:cubicBezTo>
                    <a:pt x="4801" y="77956"/>
                    <a:pt x="5150" y="77611"/>
                    <a:pt x="6023" y="76229"/>
                  </a:cubicBezTo>
                  <a:cubicBezTo>
                    <a:pt x="10738" y="69666"/>
                    <a:pt x="16150" y="65694"/>
                    <a:pt x="22087" y="65694"/>
                  </a:cubicBezTo>
                  <a:cubicBezTo>
                    <a:pt x="24182" y="65694"/>
                    <a:pt x="26801" y="65867"/>
                    <a:pt x="31516" y="70184"/>
                  </a:cubicBezTo>
                  <a:cubicBezTo>
                    <a:pt x="36928" y="75366"/>
                    <a:pt x="40420" y="77956"/>
                    <a:pt x="46008" y="77956"/>
                  </a:cubicBezTo>
                  <a:cubicBezTo>
                    <a:pt x="64691" y="77956"/>
                    <a:pt x="76389" y="57059"/>
                    <a:pt x="76389" y="51187"/>
                  </a:cubicBezTo>
                  <a:cubicBezTo>
                    <a:pt x="76389" y="49114"/>
                    <a:pt x="74469" y="48941"/>
                    <a:pt x="73421" y="48941"/>
                  </a:cubicBezTo>
                  <a:cubicBezTo>
                    <a:pt x="71326" y="48941"/>
                    <a:pt x="70976" y="49805"/>
                    <a:pt x="70278" y="51705"/>
                  </a:cubicBezTo>
                  <a:cubicBezTo>
                    <a:pt x="66960" y="60340"/>
                    <a:pt x="56659" y="64485"/>
                    <a:pt x="48103" y="64485"/>
                  </a:cubicBezTo>
                  <a:cubicBezTo>
                    <a:pt x="44087" y="64485"/>
                    <a:pt x="39722" y="63622"/>
                    <a:pt x="35357" y="62585"/>
                  </a:cubicBezTo>
                  <a:cubicBezTo>
                    <a:pt x="27325" y="60858"/>
                    <a:pt x="25928" y="60858"/>
                    <a:pt x="22785" y="60858"/>
                  </a:cubicBezTo>
                  <a:cubicBezTo>
                    <a:pt x="22436" y="60858"/>
                    <a:pt x="19817" y="60858"/>
                    <a:pt x="18769" y="6103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A20D6EF7-97E3-7E4A-ECAD-97139F0654A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902045" y="4253374"/>
              <a:ext cx="9977" cy="246724"/>
            </a:xfrm>
            <a:custGeom>
              <a:avLst/>
              <a:gdLst>
                <a:gd name="connsiteX0" fmla="*/ 10069 w 9977"/>
                <a:gd name="connsiteY0" fmla="*/ 8945 h 246724"/>
                <a:gd name="connsiteX1" fmla="*/ 5080 w 9977"/>
                <a:gd name="connsiteY1" fmla="*/ 63 h 246724"/>
                <a:gd name="connsiteX2" fmla="*/ 91 w 9977"/>
                <a:gd name="connsiteY2" fmla="*/ 8945 h 246724"/>
                <a:gd name="connsiteX3" fmla="*/ 91 w 9977"/>
                <a:gd name="connsiteY3" fmla="*/ 237905 h 246724"/>
                <a:gd name="connsiteX4" fmla="*/ 5080 w 9977"/>
                <a:gd name="connsiteY4" fmla="*/ 246788 h 246724"/>
                <a:gd name="connsiteX5" fmla="*/ 10069 w 9977"/>
                <a:gd name="connsiteY5" fmla="*/ 237905 h 246724"/>
                <a:gd name="connsiteX6" fmla="*/ 10069 w 997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7" h="246724">
                  <a:moveTo>
                    <a:pt x="10069" y="8945"/>
                  </a:moveTo>
                  <a:cubicBezTo>
                    <a:pt x="10069" y="4504"/>
                    <a:pt x="10069" y="63"/>
                    <a:pt x="5080" y="63"/>
                  </a:cubicBezTo>
                  <a:cubicBezTo>
                    <a:pt x="91" y="63"/>
                    <a:pt x="91" y="4504"/>
                    <a:pt x="91" y="8945"/>
                  </a:cubicBezTo>
                  <a:lnTo>
                    <a:pt x="91" y="237905"/>
                  </a:lnTo>
                  <a:cubicBezTo>
                    <a:pt x="91" y="242347"/>
                    <a:pt x="91" y="246788"/>
                    <a:pt x="5080" y="246788"/>
                  </a:cubicBezTo>
                  <a:cubicBezTo>
                    <a:pt x="10069" y="246788"/>
                    <a:pt x="10069" y="242347"/>
                    <a:pt x="10069" y="237905"/>
                  </a:cubicBezTo>
                  <a:lnTo>
                    <a:pt x="10069" y="894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0BBFCCC-8C5C-1334-5A70-A400126A0BE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971333" y="4253374"/>
              <a:ext cx="9977" cy="246724"/>
            </a:xfrm>
            <a:custGeom>
              <a:avLst/>
              <a:gdLst>
                <a:gd name="connsiteX0" fmla="*/ 10071 w 9977"/>
                <a:gd name="connsiteY0" fmla="*/ 8945 h 246724"/>
                <a:gd name="connsiteX1" fmla="*/ 5083 w 9977"/>
                <a:gd name="connsiteY1" fmla="*/ 63 h 246724"/>
                <a:gd name="connsiteX2" fmla="*/ 94 w 9977"/>
                <a:gd name="connsiteY2" fmla="*/ 8945 h 246724"/>
                <a:gd name="connsiteX3" fmla="*/ 94 w 9977"/>
                <a:gd name="connsiteY3" fmla="*/ 237905 h 246724"/>
                <a:gd name="connsiteX4" fmla="*/ 5083 w 9977"/>
                <a:gd name="connsiteY4" fmla="*/ 246788 h 246724"/>
                <a:gd name="connsiteX5" fmla="*/ 10071 w 9977"/>
                <a:gd name="connsiteY5" fmla="*/ 237905 h 246724"/>
                <a:gd name="connsiteX6" fmla="*/ 10071 w 997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7" h="246724">
                  <a:moveTo>
                    <a:pt x="10071" y="8945"/>
                  </a:moveTo>
                  <a:cubicBezTo>
                    <a:pt x="10071" y="4504"/>
                    <a:pt x="10071" y="63"/>
                    <a:pt x="5083" y="63"/>
                  </a:cubicBezTo>
                  <a:cubicBezTo>
                    <a:pt x="94" y="63"/>
                    <a:pt x="94" y="4504"/>
                    <a:pt x="94" y="8945"/>
                  </a:cubicBezTo>
                  <a:lnTo>
                    <a:pt x="94" y="237905"/>
                  </a:lnTo>
                  <a:cubicBezTo>
                    <a:pt x="94" y="242347"/>
                    <a:pt x="94" y="246788"/>
                    <a:pt x="5083" y="246788"/>
                  </a:cubicBezTo>
                  <a:cubicBezTo>
                    <a:pt x="10071" y="246788"/>
                    <a:pt x="10071" y="242347"/>
                    <a:pt x="10071" y="237905"/>
                  </a:cubicBezTo>
                  <a:lnTo>
                    <a:pt x="10071" y="894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A8DD054-D838-1E10-D843-A780BC50F58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023410" y="4274099"/>
              <a:ext cx="99524" cy="164318"/>
            </a:xfrm>
            <a:custGeom>
              <a:avLst/>
              <a:gdLst>
                <a:gd name="connsiteX0" fmla="*/ 19303 w 99524"/>
                <a:gd name="connsiteY0" fmla="*/ 145384 h 164318"/>
                <a:gd name="connsiteX1" fmla="*/ 45744 w 99524"/>
                <a:gd name="connsiteY1" fmla="*/ 119971 h 164318"/>
                <a:gd name="connsiteX2" fmla="*/ 99622 w 99524"/>
                <a:gd name="connsiteY2" fmla="*/ 47927 h 164318"/>
                <a:gd name="connsiteX3" fmla="*/ 46741 w 99524"/>
                <a:gd name="connsiteY3" fmla="*/ 63 h 164318"/>
                <a:gd name="connsiteX4" fmla="*/ 97 w 99524"/>
                <a:gd name="connsiteY4" fmla="*/ 44720 h 164318"/>
                <a:gd name="connsiteX5" fmla="*/ 13317 w 99524"/>
                <a:gd name="connsiteY5" fmla="*/ 58537 h 164318"/>
                <a:gd name="connsiteX6" fmla="*/ 26288 w 99524"/>
                <a:gd name="connsiteY6" fmla="*/ 45460 h 164318"/>
                <a:gd name="connsiteX7" fmla="*/ 13067 w 99524"/>
                <a:gd name="connsiteY7" fmla="*/ 32630 h 164318"/>
                <a:gd name="connsiteX8" fmla="*/ 9825 w 99524"/>
                <a:gd name="connsiteY8" fmla="*/ 32877 h 164318"/>
                <a:gd name="connsiteX9" fmla="*/ 43499 w 99524"/>
                <a:gd name="connsiteY9" fmla="*/ 7711 h 164318"/>
                <a:gd name="connsiteX10" fmla="*/ 76923 w 99524"/>
                <a:gd name="connsiteY10" fmla="*/ 47927 h 164318"/>
                <a:gd name="connsiteX11" fmla="*/ 50732 w 99524"/>
                <a:gd name="connsiteY11" fmla="*/ 102454 h 164318"/>
                <a:gd name="connsiteX12" fmla="*/ 2841 w 99524"/>
                <a:gd name="connsiteY12" fmla="*/ 155253 h 164318"/>
                <a:gd name="connsiteX13" fmla="*/ 97 w 99524"/>
                <a:gd name="connsiteY13" fmla="*/ 164381 h 164318"/>
                <a:gd name="connsiteX14" fmla="*/ 92638 w 99524"/>
                <a:gd name="connsiteY14" fmla="*/ 164381 h 164318"/>
                <a:gd name="connsiteX15" fmla="*/ 99622 w 99524"/>
                <a:gd name="connsiteY15" fmla="*/ 121451 h 164318"/>
                <a:gd name="connsiteX16" fmla="*/ 93386 w 99524"/>
                <a:gd name="connsiteY16" fmla="*/ 121451 h 164318"/>
                <a:gd name="connsiteX17" fmla="*/ 87898 w 99524"/>
                <a:gd name="connsiteY17" fmla="*/ 143410 h 164318"/>
                <a:gd name="connsiteX18" fmla="*/ 64202 w 99524"/>
                <a:gd name="connsiteY18" fmla="*/ 145384 h 164318"/>
                <a:gd name="connsiteX19" fmla="*/ 19303 w 99524"/>
                <a:gd name="connsiteY19" fmla="*/ 145384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524" h="164318">
                  <a:moveTo>
                    <a:pt x="19303" y="145384"/>
                  </a:moveTo>
                  <a:lnTo>
                    <a:pt x="45744" y="119971"/>
                  </a:lnTo>
                  <a:cubicBezTo>
                    <a:pt x="84656" y="85923"/>
                    <a:pt x="99622" y="72600"/>
                    <a:pt x="99622" y="47927"/>
                  </a:cubicBezTo>
                  <a:cubicBezTo>
                    <a:pt x="99622" y="19801"/>
                    <a:pt x="77173" y="63"/>
                    <a:pt x="46741" y="63"/>
                  </a:cubicBezTo>
                  <a:cubicBezTo>
                    <a:pt x="18555" y="63"/>
                    <a:pt x="97" y="22761"/>
                    <a:pt x="97" y="44720"/>
                  </a:cubicBezTo>
                  <a:cubicBezTo>
                    <a:pt x="97" y="58537"/>
                    <a:pt x="12569" y="58537"/>
                    <a:pt x="13317" y="58537"/>
                  </a:cubicBezTo>
                  <a:cubicBezTo>
                    <a:pt x="17557" y="58537"/>
                    <a:pt x="26288" y="55576"/>
                    <a:pt x="26288" y="45460"/>
                  </a:cubicBezTo>
                  <a:cubicBezTo>
                    <a:pt x="26288" y="39045"/>
                    <a:pt x="21798" y="32630"/>
                    <a:pt x="13067" y="32630"/>
                  </a:cubicBezTo>
                  <a:cubicBezTo>
                    <a:pt x="11072" y="32630"/>
                    <a:pt x="10573" y="32630"/>
                    <a:pt x="9825" y="32877"/>
                  </a:cubicBezTo>
                  <a:cubicBezTo>
                    <a:pt x="15562" y="16840"/>
                    <a:pt x="29031" y="7711"/>
                    <a:pt x="43499" y="7711"/>
                  </a:cubicBezTo>
                  <a:cubicBezTo>
                    <a:pt x="66197" y="7711"/>
                    <a:pt x="76923" y="27696"/>
                    <a:pt x="76923" y="47927"/>
                  </a:cubicBezTo>
                  <a:cubicBezTo>
                    <a:pt x="76923" y="67665"/>
                    <a:pt x="64451" y="87157"/>
                    <a:pt x="50732" y="102454"/>
                  </a:cubicBezTo>
                  <a:lnTo>
                    <a:pt x="2841" y="155253"/>
                  </a:lnTo>
                  <a:cubicBezTo>
                    <a:pt x="97" y="157967"/>
                    <a:pt x="97" y="158460"/>
                    <a:pt x="97" y="164381"/>
                  </a:cubicBezTo>
                  <a:lnTo>
                    <a:pt x="92638" y="164381"/>
                  </a:lnTo>
                  <a:lnTo>
                    <a:pt x="99622" y="121451"/>
                  </a:lnTo>
                  <a:lnTo>
                    <a:pt x="93386" y="121451"/>
                  </a:lnTo>
                  <a:cubicBezTo>
                    <a:pt x="92139" y="128853"/>
                    <a:pt x="90393" y="139709"/>
                    <a:pt x="87898" y="143410"/>
                  </a:cubicBezTo>
                  <a:cubicBezTo>
                    <a:pt x="86152" y="145384"/>
                    <a:pt x="69689" y="145384"/>
                    <a:pt x="64202" y="145384"/>
                  </a:cubicBezTo>
                  <a:lnTo>
                    <a:pt x="19303" y="14538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37C27C8-171A-AA5E-7414-44BE0385F2F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146308" y="4399262"/>
              <a:ext cx="80318" cy="77891"/>
            </a:xfrm>
            <a:custGeom>
              <a:avLst/>
              <a:gdLst>
                <a:gd name="connsiteX0" fmla="*/ 18785 w 80318"/>
                <a:gd name="connsiteY0" fmla="*/ 61030 h 77891"/>
                <a:gd name="connsiteX1" fmla="*/ 41309 w 80318"/>
                <a:gd name="connsiteY1" fmla="*/ 41514 h 77891"/>
                <a:gd name="connsiteX2" fmla="*/ 63134 w 80318"/>
                <a:gd name="connsiteY2" fmla="*/ 23380 h 77891"/>
                <a:gd name="connsiteX3" fmla="*/ 80420 w 80318"/>
                <a:gd name="connsiteY3" fmla="*/ 2137 h 77891"/>
                <a:gd name="connsiteX4" fmla="*/ 77452 w 80318"/>
                <a:gd name="connsiteY4" fmla="*/ 64 h 77891"/>
                <a:gd name="connsiteX5" fmla="*/ 74484 w 80318"/>
                <a:gd name="connsiteY5" fmla="*/ 1791 h 77891"/>
                <a:gd name="connsiteX6" fmla="*/ 61214 w 80318"/>
                <a:gd name="connsiteY6" fmla="*/ 12326 h 77891"/>
                <a:gd name="connsiteX7" fmla="*/ 51261 w 80318"/>
                <a:gd name="connsiteY7" fmla="*/ 7145 h 77891"/>
                <a:gd name="connsiteX8" fmla="*/ 37467 w 80318"/>
                <a:gd name="connsiteY8" fmla="*/ 64 h 77891"/>
                <a:gd name="connsiteX9" fmla="*/ 14070 w 80318"/>
                <a:gd name="connsiteY9" fmla="*/ 20271 h 77891"/>
                <a:gd name="connsiteX10" fmla="*/ 17038 w 80318"/>
                <a:gd name="connsiteY10" fmla="*/ 22343 h 77891"/>
                <a:gd name="connsiteX11" fmla="*/ 20181 w 80318"/>
                <a:gd name="connsiteY11" fmla="*/ 19926 h 77891"/>
                <a:gd name="connsiteX12" fmla="*/ 35372 w 80318"/>
                <a:gd name="connsiteY12" fmla="*/ 13535 h 77891"/>
                <a:gd name="connsiteX13" fmla="*/ 46372 w 80318"/>
                <a:gd name="connsiteY13" fmla="*/ 15090 h 77891"/>
                <a:gd name="connsiteX14" fmla="*/ 61563 w 80318"/>
                <a:gd name="connsiteY14" fmla="*/ 17162 h 77891"/>
                <a:gd name="connsiteX15" fmla="*/ 37293 w 80318"/>
                <a:gd name="connsiteY15" fmla="*/ 38060 h 77891"/>
                <a:gd name="connsiteX16" fmla="*/ 15642 w 80318"/>
                <a:gd name="connsiteY16" fmla="*/ 56540 h 77891"/>
                <a:gd name="connsiteX17" fmla="*/ 102 w 80318"/>
                <a:gd name="connsiteY17" fmla="*/ 75883 h 77891"/>
                <a:gd name="connsiteX18" fmla="*/ 3070 w 80318"/>
                <a:gd name="connsiteY18" fmla="*/ 77955 h 77891"/>
                <a:gd name="connsiteX19" fmla="*/ 6038 w 80318"/>
                <a:gd name="connsiteY19" fmla="*/ 76228 h 77891"/>
                <a:gd name="connsiteX20" fmla="*/ 22102 w 80318"/>
                <a:gd name="connsiteY20" fmla="*/ 65693 h 77891"/>
                <a:gd name="connsiteX21" fmla="*/ 31531 w 80318"/>
                <a:gd name="connsiteY21" fmla="*/ 70183 h 77891"/>
                <a:gd name="connsiteX22" fmla="*/ 46023 w 80318"/>
                <a:gd name="connsiteY22" fmla="*/ 77955 h 77891"/>
                <a:gd name="connsiteX23" fmla="*/ 76404 w 80318"/>
                <a:gd name="connsiteY23" fmla="*/ 51186 h 77891"/>
                <a:gd name="connsiteX24" fmla="*/ 73436 w 80318"/>
                <a:gd name="connsiteY24" fmla="*/ 48940 h 77891"/>
                <a:gd name="connsiteX25" fmla="*/ 70293 w 80318"/>
                <a:gd name="connsiteY25" fmla="*/ 51704 h 77891"/>
                <a:gd name="connsiteX26" fmla="*/ 48118 w 80318"/>
                <a:gd name="connsiteY26" fmla="*/ 64484 h 77891"/>
                <a:gd name="connsiteX27" fmla="*/ 35372 w 80318"/>
                <a:gd name="connsiteY27" fmla="*/ 62584 h 77891"/>
                <a:gd name="connsiteX28" fmla="*/ 22800 w 80318"/>
                <a:gd name="connsiteY28" fmla="*/ 60857 h 77891"/>
                <a:gd name="connsiteX29" fmla="*/ 18785 w 80318"/>
                <a:gd name="connsiteY29" fmla="*/ 61030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318" h="77891">
                  <a:moveTo>
                    <a:pt x="18785" y="61030"/>
                  </a:moveTo>
                  <a:cubicBezTo>
                    <a:pt x="23324" y="56540"/>
                    <a:pt x="26467" y="53258"/>
                    <a:pt x="41309" y="41514"/>
                  </a:cubicBezTo>
                  <a:cubicBezTo>
                    <a:pt x="44975" y="38578"/>
                    <a:pt x="58071" y="28216"/>
                    <a:pt x="63134" y="23380"/>
                  </a:cubicBezTo>
                  <a:cubicBezTo>
                    <a:pt x="73785" y="13017"/>
                    <a:pt x="80420" y="4209"/>
                    <a:pt x="80420" y="2137"/>
                  </a:cubicBezTo>
                  <a:cubicBezTo>
                    <a:pt x="80420" y="64"/>
                    <a:pt x="78150" y="64"/>
                    <a:pt x="77452" y="64"/>
                  </a:cubicBezTo>
                  <a:cubicBezTo>
                    <a:pt x="75880" y="64"/>
                    <a:pt x="75357" y="410"/>
                    <a:pt x="74484" y="1791"/>
                  </a:cubicBezTo>
                  <a:cubicBezTo>
                    <a:pt x="69071" y="9736"/>
                    <a:pt x="65404" y="12326"/>
                    <a:pt x="61214" y="12326"/>
                  </a:cubicBezTo>
                  <a:cubicBezTo>
                    <a:pt x="59118" y="12326"/>
                    <a:pt x="56499" y="12154"/>
                    <a:pt x="51261" y="7145"/>
                  </a:cubicBezTo>
                  <a:cubicBezTo>
                    <a:pt x="45325" y="1273"/>
                    <a:pt x="41483" y="64"/>
                    <a:pt x="37467" y="64"/>
                  </a:cubicBezTo>
                  <a:cubicBezTo>
                    <a:pt x="23499" y="64"/>
                    <a:pt x="14070" y="15090"/>
                    <a:pt x="14070" y="20271"/>
                  </a:cubicBezTo>
                  <a:cubicBezTo>
                    <a:pt x="14070" y="21825"/>
                    <a:pt x="15816" y="22343"/>
                    <a:pt x="17038" y="22343"/>
                  </a:cubicBezTo>
                  <a:cubicBezTo>
                    <a:pt x="19134" y="22343"/>
                    <a:pt x="19483" y="21825"/>
                    <a:pt x="20181" y="19926"/>
                  </a:cubicBezTo>
                  <a:cubicBezTo>
                    <a:pt x="22800" y="13881"/>
                    <a:pt x="32578" y="13535"/>
                    <a:pt x="35372" y="13535"/>
                  </a:cubicBezTo>
                  <a:cubicBezTo>
                    <a:pt x="39388" y="13535"/>
                    <a:pt x="43928" y="14572"/>
                    <a:pt x="46372" y="15090"/>
                  </a:cubicBezTo>
                  <a:cubicBezTo>
                    <a:pt x="55975" y="17162"/>
                    <a:pt x="57198" y="17162"/>
                    <a:pt x="61563" y="17162"/>
                  </a:cubicBezTo>
                  <a:cubicBezTo>
                    <a:pt x="57023" y="21825"/>
                    <a:pt x="53880" y="24934"/>
                    <a:pt x="37293" y="38060"/>
                  </a:cubicBezTo>
                  <a:cubicBezTo>
                    <a:pt x="23673" y="48768"/>
                    <a:pt x="18959" y="53085"/>
                    <a:pt x="15642" y="56540"/>
                  </a:cubicBezTo>
                  <a:cubicBezTo>
                    <a:pt x="5165" y="66729"/>
                    <a:pt x="102" y="74328"/>
                    <a:pt x="102" y="75883"/>
                  </a:cubicBezTo>
                  <a:cubicBezTo>
                    <a:pt x="102" y="77955"/>
                    <a:pt x="2372" y="77955"/>
                    <a:pt x="3070" y="77955"/>
                  </a:cubicBezTo>
                  <a:cubicBezTo>
                    <a:pt x="4816" y="77955"/>
                    <a:pt x="5165" y="77610"/>
                    <a:pt x="6038" y="76228"/>
                  </a:cubicBezTo>
                  <a:cubicBezTo>
                    <a:pt x="10753" y="69665"/>
                    <a:pt x="16165" y="65693"/>
                    <a:pt x="22102" y="65693"/>
                  </a:cubicBezTo>
                  <a:cubicBezTo>
                    <a:pt x="24197" y="65693"/>
                    <a:pt x="26816" y="65866"/>
                    <a:pt x="31531" y="70183"/>
                  </a:cubicBezTo>
                  <a:cubicBezTo>
                    <a:pt x="36943" y="75365"/>
                    <a:pt x="40436" y="77955"/>
                    <a:pt x="46023" y="77955"/>
                  </a:cubicBezTo>
                  <a:cubicBezTo>
                    <a:pt x="64706" y="77955"/>
                    <a:pt x="76404" y="57058"/>
                    <a:pt x="76404" y="51186"/>
                  </a:cubicBezTo>
                  <a:cubicBezTo>
                    <a:pt x="76404" y="49113"/>
                    <a:pt x="74484" y="48940"/>
                    <a:pt x="73436" y="48940"/>
                  </a:cubicBezTo>
                  <a:cubicBezTo>
                    <a:pt x="71341" y="48940"/>
                    <a:pt x="70992" y="49804"/>
                    <a:pt x="70293" y="51704"/>
                  </a:cubicBezTo>
                  <a:cubicBezTo>
                    <a:pt x="66976" y="60339"/>
                    <a:pt x="56674" y="64484"/>
                    <a:pt x="48118" y="64484"/>
                  </a:cubicBezTo>
                  <a:cubicBezTo>
                    <a:pt x="44102" y="64484"/>
                    <a:pt x="39737" y="63621"/>
                    <a:pt x="35372" y="62584"/>
                  </a:cubicBezTo>
                  <a:cubicBezTo>
                    <a:pt x="27340" y="60857"/>
                    <a:pt x="25943" y="60857"/>
                    <a:pt x="22800" y="60857"/>
                  </a:cubicBezTo>
                  <a:cubicBezTo>
                    <a:pt x="22451" y="60857"/>
                    <a:pt x="19832" y="60857"/>
                    <a:pt x="18785" y="6103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E3C205F9-6446-88F9-223A-926C79961DF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268548" y="4253374"/>
              <a:ext cx="88549" cy="246724"/>
            </a:xfrm>
            <a:custGeom>
              <a:avLst/>
              <a:gdLst>
                <a:gd name="connsiteX0" fmla="*/ 36025 w 88549"/>
                <a:gd name="connsiteY0" fmla="*/ 213973 h 246724"/>
                <a:gd name="connsiteX1" fmla="*/ 2351 w 88549"/>
                <a:gd name="connsiteY1" fmla="*/ 241360 h 246724"/>
                <a:gd name="connsiteX2" fmla="*/ 106 w 88549"/>
                <a:gd name="connsiteY2" fmla="*/ 244074 h 246724"/>
                <a:gd name="connsiteX3" fmla="*/ 5095 w 88549"/>
                <a:gd name="connsiteY3" fmla="*/ 246788 h 246724"/>
                <a:gd name="connsiteX4" fmla="*/ 52737 w 88549"/>
                <a:gd name="connsiteY4" fmla="*/ 215947 h 246724"/>
                <a:gd name="connsiteX5" fmla="*/ 52737 w 88549"/>
                <a:gd name="connsiteY5" fmla="*/ 159694 h 246724"/>
                <a:gd name="connsiteX6" fmla="*/ 62715 w 88549"/>
                <a:gd name="connsiteY6" fmla="*/ 134034 h 246724"/>
                <a:gd name="connsiteX7" fmla="*/ 86411 w 88549"/>
                <a:gd name="connsiteY7" fmla="*/ 126139 h 246724"/>
                <a:gd name="connsiteX8" fmla="*/ 88656 w 88549"/>
                <a:gd name="connsiteY8" fmla="*/ 123425 h 246724"/>
                <a:gd name="connsiteX9" fmla="*/ 84665 w 88549"/>
                <a:gd name="connsiteY9" fmla="*/ 120711 h 246724"/>
                <a:gd name="connsiteX10" fmla="*/ 53486 w 88549"/>
                <a:gd name="connsiteY10" fmla="*/ 98753 h 246724"/>
                <a:gd name="connsiteX11" fmla="*/ 52737 w 88549"/>
                <a:gd name="connsiteY11" fmla="*/ 86663 h 246724"/>
                <a:gd name="connsiteX12" fmla="*/ 52737 w 88549"/>
                <a:gd name="connsiteY12" fmla="*/ 37812 h 246724"/>
                <a:gd name="connsiteX13" fmla="*/ 40764 w 88549"/>
                <a:gd name="connsiteY13" fmla="*/ 10178 h 246724"/>
                <a:gd name="connsiteX14" fmla="*/ 5095 w 88549"/>
                <a:gd name="connsiteY14" fmla="*/ 63 h 246724"/>
                <a:gd name="connsiteX15" fmla="*/ 106 w 88549"/>
                <a:gd name="connsiteY15" fmla="*/ 2777 h 246724"/>
                <a:gd name="connsiteX16" fmla="*/ 4097 w 88549"/>
                <a:gd name="connsiteY16" fmla="*/ 5491 h 246724"/>
                <a:gd name="connsiteX17" fmla="*/ 35277 w 88549"/>
                <a:gd name="connsiteY17" fmla="*/ 26956 h 246724"/>
                <a:gd name="connsiteX18" fmla="*/ 36025 w 88549"/>
                <a:gd name="connsiteY18" fmla="*/ 38552 h 246724"/>
                <a:gd name="connsiteX19" fmla="*/ 36025 w 88549"/>
                <a:gd name="connsiteY19" fmla="*/ 90364 h 246724"/>
                <a:gd name="connsiteX20" fmla="*/ 46003 w 88549"/>
                <a:gd name="connsiteY20" fmla="*/ 113803 h 246724"/>
                <a:gd name="connsiteX21" fmla="*/ 65459 w 88549"/>
                <a:gd name="connsiteY21" fmla="*/ 123425 h 246724"/>
                <a:gd name="connsiteX22" fmla="*/ 36025 w 88549"/>
                <a:gd name="connsiteY22" fmla="*/ 154759 h 246724"/>
                <a:gd name="connsiteX23" fmla="*/ 36025 w 88549"/>
                <a:gd name="connsiteY23" fmla="*/ 21397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549" h="246724">
                  <a:moveTo>
                    <a:pt x="36025" y="213973"/>
                  </a:moveTo>
                  <a:cubicBezTo>
                    <a:pt x="36025" y="223842"/>
                    <a:pt x="29540" y="239633"/>
                    <a:pt x="2351" y="241360"/>
                  </a:cubicBezTo>
                  <a:cubicBezTo>
                    <a:pt x="1104" y="241606"/>
                    <a:pt x="106" y="242593"/>
                    <a:pt x="106" y="244074"/>
                  </a:cubicBezTo>
                  <a:cubicBezTo>
                    <a:pt x="106" y="246788"/>
                    <a:pt x="2850" y="246788"/>
                    <a:pt x="5095" y="246788"/>
                  </a:cubicBezTo>
                  <a:cubicBezTo>
                    <a:pt x="29290" y="246788"/>
                    <a:pt x="52488" y="234698"/>
                    <a:pt x="52737" y="215947"/>
                  </a:cubicBezTo>
                  <a:lnTo>
                    <a:pt x="52737" y="159694"/>
                  </a:lnTo>
                  <a:cubicBezTo>
                    <a:pt x="52737" y="150071"/>
                    <a:pt x="52737" y="142176"/>
                    <a:pt x="62715" y="134034"/>
                  </a:cubicBezTo>
                  <a:cubicBezTo>
                    <a:pt x="71445" y="126879"/>
                    <a:pt x="80924" y="126386"/>
                    <a:pt x="86411" y="126139"/>
                  </a:cubicBezTo>
                  <a:cubicBezTo>
                    <a:pt x="87658" y="125892"/>
                    <a:pt x="88656" y="124906"/>
                    <a:pt x="88656" y="123425"/>
                  </a:cubicBezTo>
                  <a:cubicBezTo>
                    <a:pt x="88656" y="120958"/>
                    <a:pt x="87160" y="120958"/>
                    <a:pt x="84665" y="120711"/>
                  </a:cubicBezTo>
                  <a:cubicBezTo>
                    <a:pt x="68202" y="119724"/>
                    <a:pt x="56229" y="110842"/>
                    <a:pt x="53486" y="98753"/>
                  </a:cubicBezTo>
                  <a:cubicBezTo>
                    <a:pt x="52737" y="96039"/>
                    <a:pt x="52737" y="95545"/>
                    <a:pt x="52737" y="86663"/>
                  </a:cubicBezTo>
                  <a:lnTo>
                    <a:pt x="52737" y="37812"/>
                  </a:lnTo>
                  <a:cubicBezTo>
                    <a:pt x="52737" y="27449"/>
                    <a:pt x="52737" y="19554"/>
                    <a:pt x="40764" y="10178"/>
                  </a:cubicBezTo>
                  <a:cubicBezTo>
                    <a:pt x="30787" y="2530"/>
                    <a:pt x="13576" y="63"/>
                    <a:pt x="5095" y="63"/>
                  </a:cubicBezTo>
                  <a:cubicBezTo>
                    <a:pt x="2850" y="63"/>
                    <a:pt x="106" y="63"/>
                    <a:pt x="106" y="2777"/>
                  </a:cubicBezTo>
                  <a:cubicBezTo>
                    <a:pt x="106" y="5244"/>
                    <a:pt x="1603" y="5244"/>
                    <a:pt x="4097" y="5491"/>
                  </a:cubicBezTo>
                  <a:cubicBezTo>
                    <a:pt x="19812" y="6478"/>
                    <a:pt x="32034" y="14373"/>
                    <a:pt x="35277" y="26956"/>
                  </a:cubicBezTo>
                  <a:cubicBezTo>
                    <a:pt x="36025" y="29176"/>
                    <a:pt x="36025" y="29670"/>
                    <a:pt x="36025" y="38552"/>
                  </a:cubicBezTo>
                  <a:lnTo>
                    <a:pt x="36025" y="90364"/>
                  </a:lnTo>
                  <a:cubicBezTo>
                    <a:pt x="36025" y="101713"/>
                    <a:pt x="38021" y="105908"/>
                    <a:pt x="46003" y="113803"/>
                  </a:cubicBezTo>
                  <a:cubicBezTo>
                    <a:pt x="51241" y="118984"/>
                    <a:pt x="58474" y="121451"/>
                    <a:pt x="65459" y="123425"/>
                  </a:cubicBezTo>
                  <a:cubicBezTo>
                    <a:pt x="45005" y="129100"/>
                    <a:pt x="36025" y="140449"/>
                    <a:pt x="36025" y="154759"/>
                  </a:cubicBezTo>
                  <a:lnTo>
                    <a:pt x="36025" y="21397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AC1E0FA0-0C67-DCF8-8B8C-18894B768013}"/>
              </a:ext>
            </a:extLst>
          </p:cNvPr>
          <p:cNvSpPr txBox="1"/>
          <p:nvPr/>
        </p:nvSpPr>
        <p:spPr>
          <a:xfrm>
            <a:off x="3960914" y="2689404"/>
            <a:ext cx="490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Ferromagnetic with spin-orbit coupling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2F5BC056-E4FB-38F9-29B0-5EBCA7409504}"/>
              </a:ext>
            </a:extLst>
          </p:cNvPr>
          <p:cNvSpPr txBox="1"/>
          <p:nvPr/>
        </p:nvSpPr>
        <p:spPr>
          <a:xfrm>
            <a:off x="3957342" y="4563788"/>
            <a:ext cx="490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Ferromagnetic without spin-orbit coupling</a:t>
            </a: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7C23F97F-530F-D337-CA15-12C564E21C96}"/>
              </a:ext>
            </a:extLst>
          </p:cNvPr>
          <p:cNvCxnSpPr>
            <a:cxnSpLocks/>
          </p:cNvCxnSpPr>
          <p:nvPr/>
        </p:nvCxnSpPr>
        <p:spPr>
          <a:xfrm>
            <a:off x="7680654" y="943703"/>
            <a:ext cx="0" cy="468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44DD7F3D-27A3-09A4-336F-64C66611170A}"/>
              </a:ext>
            </a:extLst>
          </p:cNvPr>
          <p:cNvSpPr txBox="1"/>
          <p:nvPr/>
        </p:nvSpPr>
        <p:spPr>
          <a:xfrm>
            <a:off x="6536392" y="378719"/>
            <a:ext cx="298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Arbitrary spin rotation</a:t>
            </a:r>
          </a:p>
        </p:txBody>
      </p:sp>
      <p:grpSp>
        <p:nvGrpSpPr>
          <p:cNvPr id="327" name="Group 326" descr="\documentclass{article}&#10;\usepackage{amsmath}&#10;\usepackage{amsfonts}&#10;\pagestyle{empty}&#10;\begin{document}&#10;&#10;$\{R_s(\hat{z},\theta) || 2_x\}, &#10;\{R_s(\hat{z},\theta) || 2_y\},&#10;\{R_s(\hat{z},\theta) || 2_z\}&#10;$&#10;&#10;&#10;\end{document}" title="IguanaTex Vector Display">
            <a:extLst>
              <a:ext uri="{FF2B5EF4-FFF2-40B4-BE49-F238E27FC236}">
                <a16:creationId xmlns:a16="http://schemas.microsoft.com/office/drawing/2014/main" id="{1CCF9872-5A77-52C2-1A9E-49750769A5B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122132" y="5536887"/>
            <a:ext cx="4700728" cy="277075"/>
            <a:chOff x="7931933" y="6268770"/>
            <a:chExt cx="4700728" cy="277075"/>
          </a:xfrm>
        </p:grpSpPr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1490437-516E-1BA8-864A-721EBD0DCAC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931933" y="6268770"/>
              <a:ext cx="89713" cy="265703"/>
            </a:xfrm>
            <a:custGeom>
              <a:avLst/>
              <a:gdLst>
                <a:gd name="connsiteX0" fmla="*/ 53399 w 89713"/>
                <a:gd name="connsiteY0" fmla="*/ 35401 h 265703"/>
                <a:gd name="connsiteX1" fmla="*/ 87515 w 89713"/>
                <a:gd name="connsiteY1" fmla="*/ 5908 h 265703"/>
                <a:gd name="connsiteX2" fmla="*/ 89790 w 89713"/>
                <a:gd name="connsiteY2" fmla="*/ 2986 h 265703"/>
                <a:gd name="connsiteX3" fmla="*/ 84988 w 89713"/>
                <a:gd name="connsiteY3" fmla="*/ 63 h 265703"/>
                <a:gd name="connsiteX4" fmla="*/ 36467 w 89713"/>
                <a:gd name="connsiteY4" fmla="*/ 33276 h 265703"/>
                <a:gd name="connsiteX5" fmla="*/ 36467 w 89713"/>
                <a:gd name="connsiteY5" fmla="*/ 93856 h 265703"/>
                <a:gd name="connsiteX6" fmla="*/ 26359 w 89713"/>
                <a:gd name="connsiteY6" fmla="*/ 121489 h 265703"/>
                <a:gd name="connsiteX7" fmla="*/ 2351 w 89713"/>
                <a:gd name="connsiteY7" fmla="*/ 129992 h 265703"/>
                <a:gd name="connsiteX8" fmla="*/ 77 w 89713"/>
                <a:gd name="connsiteY8" fmla="*/ 132915 h 265703"/>
                <a:gd name="connsiteX9" fmla="*/ 4120 w 89713"/>
                <a:gd name="connsiteY9" fmla="*/ 135837 h 265703"/>
                <a:gd name="connsiteX10" fmla="*/ 35709 w 89713"/>
                <a:gd name="connsiteY10" fmla="*/ 159485 h 265703"/>
                <a:gd name="connsiteX11" fmla="*/ 36467 w 89713"/>
                <a:gd name="connsiteY11" fmla="*/ 172504 h 265703"/>
                <a:gd name="connsiteX12" fmla="*/ 36467 w 89713"/>
                <a:gd name="connsiteY12" fmla="*/ 225114 h 265703"/>
                <a:gd name="connsiteX13" fmla="*/ 48598 w 89713"/>
                <a:gd name="connsiteY13" fmla="*/ 254873 h 265703"/>
                <a:gd name="connsiteX14" fmla="*/ 84988 w 89713"/>
                <a:gd name="connsiteY14" fmla="*/ 265766 h 265703"/>
                <a:gd name="connsiteX15" fmla="*/ 89790 w 89713"/>
                <a:gd name="connsiteY15" fmla="*/ 262844 h 265703"/>
                <a:gd name="connsiteX16" fmla="*/ 85746 w 89713"/>
                <a:gd name="connsiteY16" fmla="*/ 259921 h 265703"/>
                <a:gd name="connsiteX17" fmla="*/ 54157 w 89713"/>
                <a:gd name="connsiteY17" fmla="*/ 236805 h 265703"/>
                <a:gd name="connsiteX18" fmla="*/ 53399 w 89713"/>
                <a:gd name="connsiteY18" fmla="*/ 224317 h 265703"/>
                <a:gd name="connsiteX19" fmla="*/ 53399 w 89713"/>
                <a:gd name="connsiteY19" fmla="*/ 168519 h 265703"/>
                <a:gd name="connsiteX20" fmla="*/ 43291 w 89713"/>
                <a:gd name="connsiteY20" fmla="*/ 143277 h 265703"/>
                <a:gd name="connsiteX21" fmla="*/ 23579 w 89713"/>
                <a:gd name="connsiteY21" fmla="*/ 132915 h 265703"/>
                <a:gd name="connsiteX22" fmla="*/ 53399 w 89713"/>
                <a:gd name="connsiteY22" fmla="*/ 99170 h 265703"/>
                <a:gd name="connsiteX23" fmla="*/ 53399 w 89713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13" h="265703">
                  <a:moveTo>
                    <a:pt x="53399" y="35401"/>
                  </a:moveTo>
                  <a:cubicBezTo>
                    <a:pt x="53399" y="24773"/>
                    <a:pt x="59970" y="7768"/>
                    <a:pt x="87515" y="5908"/>
                  </a:cubicBezTo>
                  <a:cubicBezTo>
                    <a:pt x="88779" y="5643"/>
                    <a:pt x="89790" y="4580"/>
                    <a:pt x="89790" y="2986"/>
                  </a:cubicBezTo>
                  <a:cubicBezTo>
                    <a:pt x="89790" y="63"/>
                    <a:pt x="87768" y="63"/>
                    <a:pt x="84988" y="63"/>
                  </a:cubicBezTo>
                  <a:cubicBezTo>
                    <a:pt x="59717" y="63"/>
                    <a:pt x="36720" y="13614"/>
                    <a:pt x="36467" y="33276"/>
                  </a:cubicBezTo>
                  <a:lnTo>
                    <a:pt x="36467" y="93856"/>
                  </a:lnTo>
                  <a:cubicBezTo>
                    <a:pt x="36467" y="104219"/>
                    <a:pt x="36467" y="112721"/>
                    <a:pt x="26359" y="121489"/>
                  </a:cubicBezTo>
                  <a:cubicBezTo>
                    <a:pt x="17514" y="129195"/>
                    <a:pt x="7911" y="129726"/>
                    <a:pt x="2351" y="129992"/>
                  </a:cubicBezTo>
                  <a:cubicBezTo>
                    <a:pt x="1088" y="130258"/>
                    <a:pt x="77" y="131320"/>
                    <a:pt x="77" y="132915"/>
                  </a:cubicBezTo>
                  <a:cubicBezTo>
                    <a:pt x="77" y="135572"/>
                    <a:pt x="1593" y="135572"/>
                    <a:pt x="4120" y="135837"/>
                  </a:cubicBezTo>
                  <a:cubicBezTo>
                    <a:pt x="20799" y="136900"/>
                    <a:pt x="32929" y="146465"/>
                    <a:pt x="35709" y="159485"/>
                  </a:cubicBezTo>
                  <a:cubicBezTo>
                    <a:pt x="36467" y="162408"/>
                    <a:pt x="36467" y="162939"/>
                    <a:pt x="36467" y="172504"/>
                  </a:cubicBezTo>
                  <a:lnTo>
                    <a:pt x="36467" y="225114"/>
                  </a:lnTo>
                  <a:cubicBezTo>
                    <a:pt x="36467" y="236273"/>
                    <a:pt x="36467" y="244776"/>
                    <a:pt x="48598" y="254873"/>
                  </a:cubicBezTo>
                  <a:cubicBezTo>
                    <a:pt x="58453" y="262844"/>
                    <a:pt x="75132" y="265766"/>
                    <a:pt x="84988" y="265766"/>
                  </a:cubicBezTo>
                  <a:cubicBezTo>
                    <a:pt x="87768" y="265766"/>
                    <a:pt x="89790" y="265766"/>
                    <a:pt x="89790" y="262844"/>
                  </a:cubicBezTo>
                  <a:cubicBezTo>
                    <a:pt x="89790" y="260187"/>
                    <a:pt x="88273" y="260187"/>
                    <a:pt x="85746" y="259921"/>
                  </a:cubicBezTo>
                  <a:cubicBezTo>
                    <a:pt x="69825" y="258858"/>
                    <a:pt x="57442" y="250356"/>
                    <a:pt x="54157" y="236805"/>
                  </a:cubicBezTo>
                  <a:cubicBezTo>
                    <a:pt x="53399" y="234413"/>
                    <a:pt x="53399" y="233882"/>
                    <a:pt x="53399" y="224317"/>
                  </a:cubicBezTo>
                  <a:lnTo>
                    <a:pt x="53399" y="168519"/>
                  </a:lnTo>
                  <a:cubicBezTo>
                    <a:pt x="53399" y="156296"/>
                    <a:pt x="51377" y="151780"/>
                    <a:pt x="43291" y="143277"/>
                  </a:cubicBezTo>
                  <a:cubicBezTo>
                    <a:pt x="37984" y="137697"/>
                    <a:pt x="30655" y="135040"/>
                    <a:pt x="23579" y="132915"/>
                  </a:cubicBezTo>
                  <a:cubicBezTo>
                    <a:pt x="44301" y="126803"/>
                    <a:pt x="53399" y="114581"/>
                    <a:pt x="53399" y="99170"/>
                  </a:cubicBezTo>
                  <a:lnTo>
                    <a:pt x="53399" y="354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34E31F2-7CE6-73F6-4B4C-93E2E3D3C5A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050455" y="6286572"/>
              <a:ext cx="180436" cy="187321"/>
            </a:xfrm>
            <a:custGeom>
              <a:avLst/>
              <a:gdLst>
                <a:gd name="connsiteX0" fmla="*/ 84488 w 180436"/>
                <a:gd name="connsiteY0" fmla="*/ 18396 h 187321"/>
                <a:gd name="connsiteX1" fmla="*/ 91564 w 180436"/>
                <a:gd name="connsiteY1" fmla="*/ 8565 h 187321"/>
                <a:gd name="connsiteX2" fmla="*/ 106979 w 180436"/>
                <a:gd name="connsiteY2" fmla="*/ 8300 h 187321"/>
                <a:gd name="connsiteX3" fmla="*/ 152973 w 180436"/>
                <a:gd name="connsiteY3" fmla="*/ 34604 h 187321"/>
                <a:gd name="connsiteX4" fmla="*/ 139074 w 180436"/>
                <a:gd name="connsiteY4" fmla="*/ 72334 h 187321"/>
                <a:gd name="connsiteX5" fmla="*/ 96365 w 180436"/>
                <a:gd name="connsiteY5" fmla="*/ 87745 h 187321"/>
                <a:gd name="connsiteX6" fmla="*/ 68061 w 180436"/>
                <a:gd name="connsiteY6" fmla="*/ 87745 h 187321"/>
                <a:gd name="connsiteX7" fmla="*/ 84488 w 180436"/>
                <a:gd name="connsiteY7" fmla="*/ 18396 h 187321"/>
                <a:gd name="connsiteX8" fmla="*/ 120878 w 180436"/>
                <a:gd name="connsiteY8" fmla="*/ 91199 h 187321"/>
                <a:gd name="connsiteX9" fmla="*/ 176475 w 180436"/>
                <a:gd name="connsiteY9" fmla="*/ 39918 h 187321"/>
                <a:gd name="connsiteX10" fmla="*/ 120626 w 180436"/>
                <a:gd name="connsiteY10" fmla="*/ 63 h 187321"/>
                <a:gd name="connsiteX11" fmla="*/ 48603 w 180436"/>
                <a:gd name="connsiteY11" fmla="*/ 63 h 187321"/>
                <a:gd name="connsiteX12" fmla="*/ 41274 w 180436"/>
                <a:gd name="connsiteY12" fmla="*/ 5377 h 187321"/>
                <a:gd name="connsiteX13" fmla="*/ 48350 w 180436"/>
                <a:gd name="connsiteY13" fmla="*/ 8300 h 187321"/>
                <a:gd name="connsiteX14" fmla="*/ 57953 w 180436"/>
                <a:gd name="connsiteY14" fmla="*/ 8831 h 187321"/>
                <a:gd name="connsiteX15" fmla="*/ 64776 w 180436"/>
                <a:gd name="connsiteY15" fmla="*/ 13082 h 187321"/>
                <a:gd name="connsiteX16" fmla="*/ 63765 w 180436"/>
                <a:gd name="connsiteY16" fmla="*/ 18131 h 187321"/>
                <a:gd name="connsiteX17" fmla="*/ 29902 w 180436"/>
                <a:gd name="connsiteY17" fmla="*/ 160813 h 187321"/>
                <a:gd name="connsiteX18" fmla="*/ 6905 w 180436"/>
                <a:gd name="connsiteY18" fmla="*/ 173302 h 187321"/>
                <a:gd name="connsiteX19" fmla="*/ 82 w 180436"/>
                <a:gd name="connsiteY19" fmla="*/ 178616 h 187321"/>
                <a:gd name="connsiteX20" fmla="*/ 3620 w 180436"/>
                <a:gd name="connsiteY20" fmla="*/ 181538 h 187321"/>
                <a:gd name="connsiteX21" fmla="*/ 35461 w 180436"/>
                <a:gd name="connsiteY21" fmla="*/ 180741 h 187321"/>
                <a:gd name="connsiteX22" fmla="*/ 67556 w 180436"/>
                <a:gd name="connsiteY22" fmla="*/ 181538 h 187321"/>
                <a:gd name="connsiteX23" fmla="*/ 72610 w 180436"/>
                <a:gd name="connsiteY23" fmla="*/ 176224 h 187321"/>
                <a:gd name="connsiteX24" fmla="*/ 65534 w 180436"/>
                <a:gd name="connsiteY24" fmla="*/ 173302 h 187321"/>
                <a:gd name="connsiteX25" fmla="*/ 49108 w 180436"/>
                <a:gd name="connsiteY25" fmla="*/ 168519 h 187321"/>
                <a:gd name="connsiteX26" fmla="*/ 49866 w 180436"/>
                <a:gd name="connsiteY26" fmla="*/ 164002 h 187321"/>
                <a:gd name="connsiteX27" fmla="*/ 66545 w 180436"/>
                <a:gd name="connsiteY27" fmla="*/ 93590 h 187321"/>
                <a:gd name="connsiteX28" fmla="*/ 96618 w 180436"/>
                <a:gd name="connsiteY28" fmla="*/ 93590 h 187321"/>
                <a:gd name="connsiteX29" fmla="*/ 124164 w 180436"/>
                <a:gd name="connsiteY29" fmla="*/ 117769 h 187321"/>
                <a:gd name="connsiteX30" fmla="*/ 120626 w 180436"/>
                <a:gd name="connsiteY30" fmla="*/ 136103 h 187321"/>
                <a:gd name="connsiteX31" fmla="*/ 116582 w 180436"/>
                <a:gd name="connsiteY31" fmla="*/ 158688 h 187321"/>
                <a:gd name="connsiteX32" fmla="*/ 150193 w 180436"/>
                <a:gd name="connsiteY32" fmla="*/ 187384 h 187321"/>
                <a:gd name="connsiteX33" fmla="*/ 180519 w 180436"/>
                <a:gd name="connsiteY33" fmla="*/ 156828 h 187321"/>
                <a:gd name="connsiteX34" fmla="*/ 177486 w 180436"/>
                <a:gd name="connsiteY34" fmla="*/ 153639 h 187321"/>
                <a:gd name="connsiteX35" fmla="*/ 174201 w 180436"/>
                <a:gd name="connsiteY35" fmla="*/ 157359 h 187321"/>
                <a:gd name="connsiteX36" fmla="*/ 151204 w 180436"/>
                <a:gd name="connsiteY36" fmla="*/ 181538 h 187321"/>
                <a:gd name="connsiteX37" fmla="*/ 141095 w 180436"/>
                <a:gd name="connsiteY37" fmla="*/ 165330 h 187321"/>
                <a:gd name="connsiteX38" fmla="*/ 143623 w 180436"/>
                <a:gd name="connsiteY38" fmla="*/ 135040 h 187321"/>
                <a:gd name="connsiteX39" fmla="*/ 144633 w 180436"/>
                <a:gd name="connsiteY39" fmla="*/ 122552 h 187321"/>
                <a:gd name="connsiteX40" fmla="*/ 120878 w 180436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436" h="187321">
                  <a:moveTo>
                    <a:pt x="84488" y="18396"/>
                  </a:moveTo>
                  <a:cubicBezTo>
                    <a:pt x="86004" y="12019"/>
                    <a:pt x="86762" y="9362"/>
                    <a:pt x="91564" y="8565"/>
                  </a:cubicBezTo>
                  <a:cubicBezTo>
                    <a:pt x="93838" y="8300"/>
                    <a:pt x="101925" y="8300"/>
                    <a:pt x="106979" y="8300"/>
                  </a:cubicBezTo>
                  <a:cubicBezTo>
                    <a:pt x="124922" y="8300"/>
                    <a:pt x="152973" y="8300"/>
                    <a:pt x="152973" y="34604"/>
                  </a:cubicBezTo>
                  <a:cubicBezTo>
                    <a:pt x="152973" y="43638"/>
                    <a:pt x="148929" y="61972"/>
                    <a:pt x="139074" y="72334"/>
                  </a:cubicBezTo>
                  <a:cubicBezTo>
                    <a:pt x="132503" y="79242"/>
                    <a:pt x="119109" y="87745"/>
                    <a:pt x="96365" y="87745"/>
                  </a:cubicBezTo>
                  <a:lnTo>
                    <a:pt x="68061" y="87745"/>
                  </a:lnTo>
                  <a:lnTo>
                    <a:pt x="84488" y="18396"/>
                  </a:lnTo>
                  <a:close/>
                  <a:moveTo>
                    <a:pt x="120878" y="91199"/>
                  </a:moveTo>
                  <a:cubicBezTo>
                    <a:pt x="146402" y="85354"/>
                    <a:pt x="176475" y="66754"/>
                    <a:pt x="176475" y="39918"/>
                  </a:cubicBezTo>
                  <a:cubicBezTo>
                    <a:pt x="176475" y="17068"/>
                    <a:pt x="153731" y="63"/>
                    <a:pt x="120626" y="63"/>
                  </a:cubicBezTo>
                  <a:lnTo>
                    <a:pt x="48603" y="63"/>
                  </a:lnTo>
                  <a:cubicBezTo>
                    <a:pt x="43548" y="63"/>
                    <a:pt x="41274" y="63"/>
                    <a:pt x="41274" y="5377"/>
                  </a:cubicBezTo>
                  <a:cubicBezTo>
                    <a:pt x="41274" y="8300"/>
                    <a:pt x="43548" y="8300"/>
                    <a:pt x="48350" y="8300"/>
                  </a:cubicBezTo>
                  <a:cubicBezTo>
                    <a:pt x="48855" y="8300"/>
                    <a:pt x="53657" y="8300"/>
                    <a:pt x="57953" y="8831"/>
                  </a:cubicBezTo>
                  <a:cubicBezTo>
                    <a:pt x="62502" y="9362"/>
                    <a:pt x="64776" y="9628"/>
                    <a:pt x="64776" y="13082"/>
                  </a:cubicBezTo>
                  <a:cubicBezTo>
                    <a:pt x="64776" y="14145"/>
                    <a:pt x="64523" y="14942"/>
                    <a:pt x="63765" y="18131"/>
                  </a:cubicBezTo>
                  <a:lnTo>
                    <a:pt x="29902" y="160813"/>
                  </a:lnTo>
                  <a:cubicBezTo>
                    <a:pt x="27375" y="171176"/>
                    <a:pt x="26869" y="173302"/>
                    <a:pt x="6905" y="173302"/>
                  </a:cubicBezTo>
                  <a:cubicBezTo>
                    <a:pt x="2356" y="173302"/>
                    <a:pt x="82" y="173302"/>
                    <a:pt x="82" y="178616"/>
                  </a:cubicBezTo>
                  <a:cubicBezTo>
                    <a:pt x="82" y="181538"/>
                    <a:pt x="3114" y="181538"/>
                    <a:pt x="3620" y="181538"/>
                  </a:cubicBezTo>
                  <a:cubicBezTo>
                    <a:pt x="10696" y="181538"/>
                    <a:pt x="28386" y="180741"/>
                    <a:pt x="35461" y="180741"/>
                  </a:cubicBezTo>
                  <a:cubicBezTo>
                    <a:pt x="42537" y="180741"/>
                    <a:pt x="60480" y="181538"/>
                    <a:pt x="67556" y="181538"/>
                  </a:cubicBezTo>
                  <a:cubicBezTo>
                    <a:pt x="69578" y="181538"/>
                    <a:pt x="72610" y="181538"/>
                    <a:pt x="72610" y="176224"/>
                  </a:cubicBezTo>
                  <a:cubicBezTo>
                    <a:pt x="72610" y="173302"/>
                    <a:pt x="70336" y="173302"/>
                    <a:pt x="65534" y="173302"/>
                  </a:cubicBezTo>
                  <a:cubicBezTo>
                    <a:pt x="56184" y="173302"/>
                    <a:pt x="49108" y="173302"/>
                    <a:pt x="49108" y="168519"/>
                  </a:cubicBezTo>
                  <a:cubicBezTo>
                    <a:pt x="49108" y="166925"/>
                    <a:pt x="49613" y="165596"/>
                    <a:pt x="49866" y="164002"/>
                  </a:cubicBezTo>
                  <a:lnTo>
                    <a:pt x="66545" y="93590"/>
                  </a:lnTo>
                  <a:lnTo>
                    <a:pt x="96618" y="93590"/>
                  </a:lnTo>
                  <a:cubicBezTo>
                    <a:pt x="119615" y="93590"/>
                    <a:pt x="124164" y="108470"/>
                    <a:pt x="124164" y="117769"/>
                  </a:cubicBezTo>
                  <a:cubicBezTo>
                    <a:pt x="124164" y="121755"/>
                    <a:pt x="122142" y="129992"/>
                    <a:pt x="120626" y="136103"/>
                  </a:cubicBezTo>
                  <a:cubicBezTo>
                    <a:pt x="118857" y="143543"/>
                    <a:pt x="116582" y="153374"/>
                    <a:pt x="116582" y="158688"/>
                  </a:cubicBezTo>
                  <a:cubicBezTo>
                    <a:pt x="116582" y="187384"/>
                    <a:pt x="146908" y="187384"/>
                    <a:pt x="150193" y="187384"/>
                  </a:cubicBezTo>
                  <a:cubicBezTo>
                    <a:pt x="171674" y="187384"/>
                    <a:pt x="180519" y="160548"/>
                    <a:pt x="180519" y="156828"/>
                  </a:cubicBezTo>
                  <a:cubicBezTo>
                    <a:pt x="180519" y="153639"/>
                    <a:pt x="177739" y="153639"/>
                    <a:pt x="177486" y="153639"/>
                  </a:cubicBezTo>
                  <a:cubicBezTo>
                    <a:pt x="175212" y="153639"/>
                    <a:pt x="174706" y="155499"/>
                    <a:pt x="174201" y="157359"/>
                  </a:cubicBezTo>
                  <a:cubicBezTo>
                    <a:pt x="167883" y="177021"/>
                    <a:pt x="157016" y="181538"/>
                    <a:pt x="151204" y="181538"/>
                  </a:cubicBezTo>
                  <a:cubicBezTo>
                    <a:pt x="142864" y="181538"/>
                    <a:pt x="141095" y="175693"/>
                    <a:pt x="141095" y="165330"/>
                  </a:cubicBezTo>
                  <a:cubicBezTo>
                    <a:pt x="141095" y="157094"/>
                    <a:pt x="142612" y="143543"/>
                    <a:pt x="143623" y="135040"/>
                  </a:cubicBezTo>
                  <a:cubicBezTo>
                    <a:pt x="144128" y="131320"/>
                    <a:pt x="144633" y="126272"/>
                    <a:pt x="144633" y="122552"/>
                  </a:cubicBezTo>
                  <a:cubicBezTo>
                    <a:pt x="144633" y="102093"/>
                    <a:pt x="127702" y="93856"/>
                    <a:pt x="120878" y="9119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5E8C21C-0E1F-1A93-11A4-C64A321C5F2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244536" y="6425880"/>
              <a:ext cx="70582" cy="83882"/>
            </a:xfrm>
            <a:custGeom>
              <a:avLst/>
              <a:gdLst>
                <a:gd name="connsiteX0" fmla="*/ 63773 w 70582"/>
                <a:gd name="connsiteY0" fmla="*/ 12154 h 83882"/>
                <a:gd name="connsiteX1" fmla="*/ 56343 w 70582"/>
                <a:gd name="connsiteY1" fmla="*/ 20895 h 83882"/>
                <a:gd name="connsiteX2" fmla="*/ 62181 w 70582"/>
                <a:gd name="connsiteY2" fmla="*/ 26847 h 83882"/>
                <a:gd name="connsiteX3" fmla="*/ 70672 w 70582"/>
                <a:gd name="connsiteY3" fmla="*/ 16246 h 83882"/>
                <a:gd name="connsiteX4" fmla="*/ 47144 w 70582"/>
                <a:gd name="connsiteY4" fmla="*/ 64 h 83882"/>
                <a:gd name="connsiteX5" fmla="*/ 14595 w 70582"/>
                <a:gd name="connsiteY5" fmla="*/ 27219 h 83882"/>
                <a:gd name="connsiteX6" fmla="*/ 20786 w 70582"/>
                <a:gd name="connsiteY6" fmla="*/ 40797 h 83882"/>
                <a:gd name="connsiteX7" fmla="*/ 40776 w 70582"/>
                <a:gd name="connsiteY7" fmla="*/ 47492 h 83882"/>
                <a:gd name="connsiteX8" fmla="*/ 55812 w 70582"/>
                <a:gd name="connsiteY8" fmla="*/ 59768 h 83882"/>
                <a:gd name="connsiteX9" fmla="*/ 46437 w 70582"/>
                <a:gd name="connsiteY9" fmla="*/ 74647 h 83882"/>
                <a:gd name="connsiteX10" fmla="*/ 28747 w 70582"/>
                <a:gd name="connsiteY10" fmla="*/ 78739 h 83882"/>
                <a:gd name="connsiteX11" fmla="*/ 7519 w 70582"/>
                <a:gd name="connsiteY11" fmla="*/ 70927 h 83882"/>
                <a:gd name="connsiteX12" fmla="*/ 17248 w 70582"/>
                <a:gd name="connsiteY12" fmla="*/ 60326 h 83882"/>
                <a:gd name="connsiteX13" fmla="*/ 10349 w 70582"/>
                <a:gd name="connsiteY13" fmla="*/ 53444 h 83882"/>
                <a:gd name="connsiteX14" fmla="*/ 89 w 70582"/>
                <a:gd name="connsiteY14" fmla="*/ 65906 h 83882"/>
                <a:gd name="connsiteX15" fmla="*/ 28570 w 70582"/>
                <a:gd name="connsiteY15" fmla="*/ 83947 h 83882"/>
                <a:gd name="connsiteX16" fmla="*/ 67134 w 70582"/>
                <a:gd name="connsiteY16" fmla="*/ 53258 h 83882"/>
                <a:gd name="connsiteX17" fmla="*/ 42722 w 70582"/>
                <a:gd name="connsiteY17" fmla="*/ 31497 h 83882"/>
                <a:gd name="connsiteX18" fmla="*/ 35646 w 70582"/>
                <a:gd name="connsiteY18" fmla="*/ 30009 h 83882"/>
                <a:gd name="connsiteX19" fmla="*/ 25917 w 70582"/>
                <a:gd name="connsiteY19" fmla="*/ 20709 h 83882"/>
                <a:gd name="connsiteX20" fmla="*/ 32992 w 70582"/>
                <a:gd name="connsiteY20" fmla="*/ 8806 h 83882"/>
                <a:gd name="connsiteX21" fmla="*/ 46967 w 70582"/>
                <a:gd name="connsiteY21" fmla="*/ 5272 h 83882"/>
                <a:gd name="connsiteX22" fmla="*/ 63773 w 70582"/>
                <a:gd name="connsiteY22" fmla="*/ 12154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582" h="83882">
                  <a:moveTo>
                    <a:pt x="63773" y="12154"/>
                  </a:moveTo>
                  <a:cubicBezTo>
                    <a:pt x="59173" y="13270"/>
                    <a:pt x="56343" y="17176"/>
                    <a:pt x="56343" y="20895"/>
                  </a:cubicBezTo>
                  <a:cubicBezTo>
                    <a:pt x="56343" y="25173"/>
                    <a:pt x="59881" y="26847"/>
                    <a:pt x="62181" y="26847"/>
                  </a:cubicBezTo>
                  <a:cubicBezTo>
                    <a:pt x="63950" y="26847"/>
                    <a:pt x="70672" y="25731"/>
                    <a:pt x="70672" y="16246"/>
                  </a:cubicBezTo>
                  <a:cubicBezTo>
                    <a:pt x="70672" y="4156"/>
                    <a:pt x="57935" y="64"/>
                    <a:pt x="47144" y="64"/>
                  </a:cubicBezTo>
                  <a:cubicBezTo>
                    <a:pt x="19548" y="64"/>
                    <a:pt x="14595" y="21453"/>
                    <a:pt x="14595" y="27219"/>
                  </a:cubicBezTo>
                  <a:cubicBezTo>
                    <a:pt x="14595" y="34101"/>
                    <a:pt x="18310" y="38565"/>
                    <a:pt x="20786" y="40797"/>
                  </a:cubicBezTo>
                  <a:cubicBezTo>
                    <a:pt x="25386" y="44516"/>
                    <a:pt x="28570" y="45260"/>
                    <a:pt x="40776" y="47492"/>
                  </a:cubicBezTo>
                  <a:cubicBezTo>
                    <a:pt x="44491" y="48236"/>
                    <a:pt x="55812" y="50468"/>
                    <a:pt x="55812" y="59768"/>
                  </a:cubicBezTo>
                  <a:cubicBezTo>
                    <a:pt x="55812" y="62930"/>
                    <a:pt x="53867" y="69997"/>
                    <a:pt x="46437" y="74647"/>
                  </a:cubicBezTo>
                  <a:cubicBezTo>
                    <a:pt x="39538" y="78739"/>
                    <a:pt x="30870" y="78739"/>
                    <a:pt x="28747" y="78739"/>
                  </a:cubicBezTo>
                  <a:cubicBezTo>
                    <a:pt x="21671" y="78739"/>
                    <a:pt x="11588" y="77065"/>
                    <a:pt x="7519" y="70927"/>
                  </a:cubicBezTo>
                  <a:cubicBezTo>
                    <a:pt x="13357" y="70183"/>
                    <a:pt x="17248" y="65534"/>
                    <a:pt x="17248" y="60326"/>
                  </a:cubicBezTo>
                  <a:cubicBezTo>
                    <a:pt x="17248" y="55676"/>
                    <a:pt x="14064" y="53444"/>
                    <a:pt x="10349" y="53444"/>
                  </a:cubicBezTo>
                  <a:cubicBezTo>
                    <a:pt x="5219" y="53444"/>
                    <a:pt x="89" y="57722"/>
                    <a:pt x="89" y="65906"/>
                  </a:cubicBezTo>
                  <a:cubicBezTo>
                    <a:pt x="89" y="77065"/>
                    <a:pt x="11411" y="83947"/>
                    <a:pt x="28570" y="83947"/>
                  </a:cubicBezTo>
                  <a:cubicBezTo>
                    <a:pt x="61119" y="83947"/>
                    <a:pt x="67134" y="60512"/>
                    <a:pt x="67134" y="53258"/>
                  </a:cubicBezTo>
                  <a:cubicBezTo>
                    <a:pt x="67134" y="36147"/>
                    <a:pt x="49267" y="32799"/>
                    <a:pt x="42722" y="31497"/>
                  </a:cubicBezTo>
                  <a:cubicBezTo>
                    <a:pt x="41130" y="31125"/>
                    <a:pt x="36707" y="30381"/>
                    <a:pt x="35646" y="30009"/>
                  </a:cubicBezTo>
                  <a:cubicBezTo>
                    <a:pt x="29101" y="28707"/>
                    <a:pt x="25917" y="24801"/>
                    <a:pt x="25917" y="20709"/>
                  </a:cubicBezTo>
                  <a:cubicBezTo>
                    <a:pt x="25917" y="16432"/>
                    <a:pt x="29101" y="11410"/>
                    <a:pt x="32992" y="8806"/>
                  </a:cubicBezTo>
                  <a:cubicBezTo>
                    <a:pt x="37769" y="5644"/>
                    <a:pt x="43960" y="5272"/>
                    <a:pt x="46967" y="5272"/>
                  </a:cubicBezTo>
                  <a:cubicBezTo>
                    <a:pt x="50682" y="5272"/>
                    <a:pt x="59881" y="5830"/>
                    <a:pt x="63773" y="121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156528A-CC34-A123-1CC6-7EBBAA79C45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365012" y="6268770"/>
              <a:ext cx="58629" cy="265703"/>
            </a:xfrm>
            <a:custGeom>
              <a:avLst/>
              <a:gdLst>
                <a:gd name="connsiteX0" fmla="*/ 58723 w 58629"/>
                <a:gd name="connsiteY0" fmla="*/ 263109 h 265703"/>
                <a:gd name="connsiteX1" fmla="*/ 54427 w 58629"/>
                <a:gd name="connsiteY1" fmla="*/ 257264 h 265703"/>
                <a:gd name="connsiteX2" fmla="*/ 14751 w 58629"/>
                <a:gd name="connsiteY2" fmla="*/ 132915 h 265703"/>
                <a:gd name="connsiteX3" fmla="*/ 55438 w 58629"/>
                <a:gd name="connsiteY3" fmla="*/ 7237 h 265703"/>
                <a:gd name="connsiteX4" fmla="*/ 58723 w 58629"/>
                <a:gd name="connsiteY4" fmla="*/ 2720 h 265703"/>
                <a:gd name="connsiteX5" fmla="*/ 56196 w 58629"/>
                <a:gd name="connsiteY5" fmla="*/ 63 h 265703"/>
                <a:gd name="connsiteX6" fmla="*/ 16014 w 58629"/>
                <a:gd name="connsiteY6" fmla="*/ 51875 h 265703"/>
                <a:gd name="connsiteX7" fmla="*/ 94 w 58629"/>
                <a:gd name="connsiteY7" fmla="*/ 132915 h 265703"/>
                <a:gd name="connsiteX8" fmla="*/ 16773 w 58629"/>
                <a:gd name="connsiteY8" fmla="*/ 215814 h 265703"/>
                <a:gd name="connsiteX9" fmla="*/ 56196 w 58629"/>
                <a:gd name="connsiteY9" fmla="*/ 265766 h 265703"/>
                <a:gd name="connsiteX10" fmla="*/ 58723 w 58629"/>
                <a:gd name="connsiteY10" fmla="*/ 263109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9" h="265703">
                  <a:moveTo>
                    <a:pt x="58723" y="263109"/>
                  </a:moveTo>
                  <a:cubicBezTo>
                    <a:pt x="58723" y="262312"/>
                    <a:pt x="58723" y="261781"/>
                    <a:pt x="54427" y="257264"/>
                  </a:cubicBezTo>
                  <a:cubicBezTo>
                    <a:pt x="22838" y="223785"/>
                    <a:pt x="14751" y="173567"/>
                    <a:pt x="14751" y="132915"/>
                  </a:cubicBezTo>
                  <a:cubicBezTo>
                    <a:pt x="14751" y="86682"/>
                    <a:pt x="24354" y="40450"/>
                    <a:pt x="55438" y="7237"/>
                  </a:cubicBezTo>
                  <a:cubicBezTo>
                    <a:pt x="58723" y="4048"/>
                    <a:pt x="58723" y="3517"/>
                    <a:pt x="58723" y="2720"/>
                  </a:cubicBezTo>
                  <a:cubicBezTo>
                    <a:pt x="58723" y="860"/>
                    <a:pt x="57712" y="63"/>
                    <a:pt x="56196" y="63"/>
                  </a:cubicBezTo>
                  <a:cubicBezTo>
                    <a:pt x="53669" y="63"/>
                    <a:pt x="30924" y="18131"/>
                    <a:pt x="16014" y="51875"/>
                  </a:cubicBezTo>
                  <a:cubicBezTo>
                    <a:pt x="3126" y="81102"/>
                    <a:pt x="94" y="110595"/>
                    <a:pt x="94" y="132915"/>
                  </a:cubicBezTo>
                  <a:cubicBezTo>
                    <a:pt x="94" y="153639"/>
                    <a:pt x="2873" y="185790"/>
                    <a:pt x="16773" y="215814"/>
                  </a:cubicBezTo>
                  <a:cubicBezTo>
                    <a:pt x="31935" y="248496"/>
                    <a:pt x="53669" y="265766"/>
                    <a:pt x="56196" y="265766"/>
                  </a:cubicBezTo>
                  <a:cubicBezTo>
                    <a:pt x="57712" y="265766"/>
                    <a:pt x="58723" y="264969"/>
                    <a:pt x="58723" y="26310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6688EAC-4A7E-48FB-421B-C27A664209C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82767" y="6283649"/>
              <a:ext cx="67474" cy="40918"/>
            </a:xfrm>
            <a:custGeom>
              <a:avLst/>
              <a:gdLst>
                <a:gd name="connsiteX0" fmla="*/ 33961 w 67474"/>
                <a:gd name="connsiteY0" fmla="*/ 63 h 40918"/>
                <a:gd name="connsiteX1" fmla="*/ 98 w 67474"/>
                <a:gd name="connsiteY1" fmla="*/ 36198 h 40918"/>
                <a:gd name="connsiteX2" fmla="*/ 4647 w 67474"/>
                <a:gd name="connsiteY2" fmla="*/ 40981 h 40918"/>
                <a:gd name="connsiteX3" fmla="*/ 33961 w 67474"/>
                <a:gd name="connsiteY3" fmla="*/ 13879 h 40918"/>
                <a:gd name="connsiteX4" fmla="*/ 63023 w 67474"/>
                <a:gd name="connsiteY4" fmla="*/ 40981 h 40918"/>
                <a:gd name="connsiteX5" fmla="*/ 67572 w 67474"/>
                <a:gd name="connsiteY5" fmla="*/ 36198 h 40918"/>
                <a:gd name="connsiteX6" fmla="*/ 33961 w 67474"/>
                <a:gd name="connsiteY6" fmla="*/ 63 h 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74" h="40918">
                  <a:moveTo>
                    <a:pt x="33961" y="63"/>
                  </a:moveTo>
                  <a:lnTo>
                    <a:pt x="98" y="36198"/>
                  </a:lnTo>
                  <a:lnTo>
                    <a:pt x="4647" y="40981"/>
                  </a:lnTo>
                  <a:lnTo>
                    <a:pt x="33961" y="13879"/>
                  </a:lnTo>
                  <a:lnTo>
                    <a:pt x="63023" y="40981"/>
                  </a:lnTo>
                  <a:lnTo>
                    <a:pt x="67572" y="36198"/>
                  </a:lnTo>
                  <a:lnTo>
                    <a:pt x="33961" y="6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6D91FC0-B5B8-00A8-F33A-CD97B84BD05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49138" y="6350606"/>
              <a:ext cx="107150" cy="120363"/>
            </a:xfrm>
            <a:custGeom>
              <a:avLst/>
              <a:gdLst>
                <a:gd name="connsiteX0" fmla="*/ 22842 w 107150"/>
                <a:gd name="connsiteY0" fmla="*/ 95450 h 120363"/>
                <a:gd name="connsiteX1" fmla="*/ 52914 w 107150"/>
                <a:gd name="connsiteY1" fmla="*/ 65160 h 120363"/>
                <a:gd name="connsiteX2" fmla="*/ 77680 w 107150"/>
                <a:gd name="connsiteY2" fmla="*/ 41247 h 120363"/>
                <a:gd name="connsiteX3" fmla="*/ 107248 w 107150"/>
                <a:gd name="connsiteY3" fmla="*/ 2720 h 120363"/>
                <a:gd name="connsiteX4" fmla="*/ 104468 w 107150"/>
                <a:gd name="connsiteY4" fmla="*/ 63 h 120363"/>
                <a:gd name="connsiteX5" fmla="*/ 100677 w 107150"/>
                <a:gd name="connsiteY5" fmla="*/ 2986 h 120363"/>
                <a:gd name="connsiteX6" fmla="*/ 81724 w 107150"/>
                <a:gd name="connsiteY6" fmla="*/ 19991 h 120363"/>
                <a:gd name="connsiteX7" fmla="*/ 68835 w 107150"/>
                <a:gd name="connsiteY7" fmla="*/ 11488 h 120363"/>
                <a:gd name="connsiteX8" fmla="*/ 51398 w 107150"/>
                <a:gd name="connsiteY8" fmla="*/ 63 h 120363"/>
                <a:gd name="connsiteX9" fmla="*/ 20820 w 107150"/>
                <a:gd name="connsiteY9" fmla="*/ 30353 h 120363"/>
                <a:gd name="connsiteX10" fmla="*/ 23852 w 107150"/>
                <a:gd name="connsiteY10" fmla="*/ 33276 h 120363"/>
                <a:gd name="connsiteX11" fmla="*/ 27138 w 107150"/>
                <a:gd name="connsiteY11" fmla="*/ 30353 h 120363"/>
                <a:gd name="connsiteX12" fmla="*/ 48618 w 107150"/>
                <a:gd name="connsiteY12" fmla="*/ 17865 h 120363"/>
                <a:gd name="connsiteX13" fmla="*/ 64539 w 107150"/>
                <a:gd name="connsiteY13" fmla="*/ 21850 h 120363"/>
                <a:gd name="connsiteX14" fmla="*/ 83998 w 107150"/>
                <a:gd name="connsiteY14" fmla="*/ 25836 h 120363"/>
                <a:gd name="connsiteX15" fmla="*/ 48871 w 107150"/>
                <a:gd name="connsiteY15" fmla="*/ 60643 h 120363"/>
                <a:gd name="connsiteX16" fmla="*/ 26127 w 107150"/>
                <a:gd name="connsiteY16" fmla="*/ 82962 h 120363"/>
                <a:gd name="connsiteX17" fmla="*/ 97 w 107150"/>
                <a:gd name="connsiteY17" fmla="*/ 117769 h 120363"/>
                <a:gd name="connsiteX18" fmla="*/ 3130 w 107150"/>
                <a:gd name="connsiteY18" fmla="*/ 120427 h 120363"/>
                <a:gd name="connsiteX19" fmla="*/ 7173 w 107150"/>
                <a:gd name="connsiteY19" fmla="*/ 116972 h 120363"/>
                <a:gd name="connsiteX20" fmla="*/ 28654 w 107150"/>
                <a:gd name="connsiteY20" fmla="*/ 100499 h 120363"/>
                <a:gd name="connsiteX21" fmla="*/ 43311 w 107150"/>
                <a:gd name="connsiteY21" fmla="*/ 110595 h 120363"/>
                <a:gd name="connsiteX22" fmla="*/ 59485 w 107150"/>
                <a:gd name="connsiteY22" fmla="*/ 120427 h 120363"/>
                <a:gd name="connsiteX23" fmla="*/ 99161 w 107150"/>
                <a:gd name="connsiteY23" fmla="*/ 79508 h 120363"/>
                <a:gd name="connsiteX24" fmla="*/ 96128 w 107150"/>
                <a:gd name="connsiteY24" fmla="*/ 76851 h 120363"/>
                <a:gd name="connsiteX25" fmla="*/ 92590 w 107150"/>
                <a:gd name="connsiteY25" fmla="*/ 80305 h 120363"/>
                <a:gd name="connsiteX26" fmla="*/ 62265 w 107150"/>
                <a:gd name="connsiteY26" fmla="*/ 102624 h 120363"/>
                <a:gd name="connsiteX27" fmla="*/ 47355 w 107150"/>
                <a:gd name="connsiteY27" fmla="*/ 99170 h 120363"/>
                <a:gd name="connsiteX28" fmla="*/ 29665 w 107150"/>
                <a:gd name="connsiteY28" fmla="*/ 94653 h 120363"/>
                <a:gd name="connsiteX29" fmla="*/ 22842 w 107150"/>
                <a:gd name="connsiteY29" fmla="*/ 95450 h 1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50" h="120363">
                  <a:moveTo>
                    <a:pt x="22842" y="95450"/>
                  </a:moveTo>
                  <a:cubicBezTo>
                    <a:pt x="36488" y="80040"/>
                    <a:pt x="43817" y="73397"/>
                    <a:pt x="52914" y="65160"/>
                  </a:cubicBezTo>
                  <a:cubicBezTo>
                    <a:pt x="52914" y="64894"/>
                    <a:pt x="68583" y="50812"/>
                    <a:pt x="77680" y="41247"/>
                  </a:cubicBezTo>
                  <a:cubicBezTo>
                    <a:pt x="101688" y="16536"/>
                    <a:pt x="107248" y="3783"/>
                    <a:pt x="107248" y="2720"/>
                  </a:cubicBezTo>
                  <a:cubicBezTo>
                    <a:pt x="107248" y="63"/>
                    <a:pt x="104973" y="63"/>
                    <a:pt x="104468" y="63"/>
                  </a:cubicBezTo>
                  <a:cubicBezTo>
                    <a:pt x="102699" y="63"/>
                    <a:pt x="101941" y="594"/>
                    <a:pt x="100677" y="2986"/>
                  </a:cubicBezTo>
                  <a:cubicBezTo>
                    <a:pt x="93096" y="15739"/>
                    <a:pt x="87789" y="19991"/>
                    <a:pt x="81724" y="19991"/>
                  </a:cubicBezTo>
                  <a:cubicBezTo>
                    <a:pt x="75658" y="19991"/>
                    <a:pt x="72626" y="16005"/>
                    <a:pt x="68835" y="11488"/>
                  </a:cubicBezTo>
                  <a:cubicBezTo>
                    <a:pt x="64034" y="5377"/>
                    <a:pt x="59738" y="63"/>
                    <a:pt x="51398" y="63"/>
                  </a:cubicBezTo>
                  <a:cubicBezTo>
                    <a:pt x="32445" y="63"/>
                    <a:pt x="20820" y="24773"/>
                    <a:pt x="20820" y="30353"/>
                  </a:cubicBezTo>
                  <a:cubicBezTo>
                    <a:pt x="20820" y="31681"/>
                    <a:pt x="21578" y="33276"/>
                    <a:pt x="23852" y="33276"/>
                  </a:cubicBezTo>
                  <a:cubicBezTo>
                    <a:pt x="26127" y="33276"/>
                    <a:pt x="26632" y="31947"/>
                    <a:pt x="27138" y="30353"/>
                  </a:cubicBezTo>
                  <a:cubicBezTo>
                    <a:pt x="31939" y="18131"/>
                    <a:pt x="46597" y="17865"/>
                    <a:pt x="48618" y="17865"/>
                  </a:cubicBezTo>
                  <a:cubicBezTo>
                    <a:pt x="53925" y="17865"/>
                    <a:pt x="58727" y="19725"/>
                    <a:pt x="64539" y="21850"/>
                  </a:cubicBezTo>
                  <a:cubicBezTo>
                    <a:pt x="74648" y="25836"/>
                    <a:pt x="77427" y="25836"/>
                    <a:pt x="83998" y="25836"/>
                  </a:cubicBezTo>
                  <a:cubicBezTo>
                    <a:pt x="74900" y="37261"/>
                    <a:pt x="53672" y="56392"/>
                    <a:pt x="48871" y="60643"/>
                  </a:cubicBezTo>
                  <a:lnTo>
                    <a:pt x="26127" y="82962"/>
                  </a:lnTo>
                  <a:cubicBezTo>
                    <a:pt x="8942" y="100764"/>
                    <a:pt x="97" y="115910"/>
                    <a:pt x="97" y="117769"/>
                  </a:cubicBezTo>
                  <a:cubicBezTo>
                    <a:pt x="97" y="120427"/>
                    <a:pt x="2625" y="120427"/>
                    <a:pt x="3130" y="120427"/>
                  </a:cubicBezTo>
                  <a:cubicBezTo>
                    <a:pt x="5152" y="120427"/>
                    <a:pt x="5657" y="119895"/>
                    <a:pt x="7173" y="116972"/>
                  </a:cubicBezTo>
                  <a:cubicBezTo>
                    <a:pt x="12986" y="107673"/>
                    <a:pt x="20567" y="100499"/>
                    <a:pt x="28654" y="100499"/>
                  </a:cubicBezTo>
                  <a:cubicBezTo>
                    <a:pt x="34466" y="100499"/>
                    <a:pt x="36993" y="102890"/>
                    <a:pt x="43311" y="110595"/>
                  </a:cubicBezTo>
                  <a:cubicBezTo>
                    <a:pt x="47607" y="116175"/>
                    <a:pt x="52156" y="120427"/>
                    <a:pt x="59485" y="120427"/>
                  </a:cubicBezTo>
                  <a:cubicBezTo>
                    <a:pt x="84503" y="120427"/>
                    <a:pt x="99161" y="86682"/>
                    <a:pt x="99161" y="79508"/>
                  </a:cubicBezTo>
                  <a:cubicBezTo>
                    <a:pt x="99161" y="78180"/>
                    <a:pt x="98150" y="76851"/>
                    <a:pt x="96128" y="76851"/>
                  </a:cubicBezTo>
                  <a:cubicBezTo>
                    <a:pt x="93854" y="76851"/>
                    <a:pt x="93348" y="78445"/>
                    <a:pt x="92590" y="80305"/>
                  </a:cubicBezTo>
                  <a:cubicBezTo>
                    <a:pt x="86778" y="97576"/>
                    <a:pt x="70604" y="102624"/>
                    <a:pt x="62265" y="102624"/>
                  </a:cubicBezTo>
                  <a:cubicBezTo>
                    <a:pt x="57210" y="102624"/>
                    <a:pt x="52662" y="101030"/>
                    <a:pt x="47355" y="99170"/>
                  </a:cubicBezTo>
                  <a:cubicBezTo>
                    <a:pt x="38762" y="95716"/>
                    <a:pt x="34972" y="94653"/>
                    <a:pt x="29665" y="94653"/>
                  </a:cubicBezTo>
                  <a:cubicBezTo>
                    <a:pt x="29159" y="94653"/>
                    <a:pt x="25116" y="94653"/>
                    <a:pt x="22842" y="9545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98B48B8-470C-1A91-1D74-FECBA6218AE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588643" y="6439883"/>
              <a:ext cx="29567" cy="79445"/>
            </a:xfrm>
            <a:custGeom>
              <a:avLst/>
              <a:gdLst>
                <a:gd name="connsiteX0" fmla="*/ 29670 w 29567"/>
                <a:gd name="connsiteY0" fmla="*/ 27962 h 79445"/>
                <a:gd name="connsiteX1" fmla="*/ 13496 w 29567"/>
                <a:gd name="connsiteY1" fmla="*/ 63 h 79445"/>
                <a:gd name="connsiteX2" fmla="*/ 102 w 29567"/>
                <a:gd name="connsiteY2" fmla="*/ 14145 h 79445"/>
                <a:gd name="connsiteX3" fmla="*/ 13496 w 29567"/>
                <a:gd name="connsiteY3" fmla="*/ 28227 h 79445"/>
                <a:gd name="connsiteX4" fmla="*/ 22341 w 29567"/>
                <a:gd name="connsiteY4" fmla="*/ 24773 h 79445"/>
                <a:gd name="connsiteX5" fmla="*/ 23605 w 29567"/>
                <a:gd name="connsiteY5" fmla="*/ 23976 h 79445"/>
                <a:gd name="connsiteX6" fmla="*/ 24110 w 29567"/>
                <a:gd name="connsiteY6" fmla="*/ 27962 h 79445"/>
                <a:gd name="connsiteX7" fmla="*/ 6926 w 29567"/>
                <a:gd name="connsiteY7" fmla="*/ 72334 h 79445"/>
                <a:gd name="connsiteX8" fmla="*/ 4146 w 29567"/>
                <a:gd name="connsiteY8" fmla="*/ 76585 h 79445"/>
                <a:gd name="connsiteX9" fmla="*/ 6673 w 29567"/>
                <a:gd name="connsiteY9" fmla="*/ 79508 h 79445"/>
                <a:gd name="connsiteX10" fmla="*/ 29670 w 29567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67" h="79445">
                  <a:moveTo>
                    <a:pt x="29670" y="27962"/>
                  </a:moveTo>
                  <a:cubicBezTo>
                    <a:pt x="29670" y="10425"/>
                    <a:pt x="23352" y="63"/>
                    <a:pt x="13496" y="63"/>
                  </a:cubicBezTo>
                  <a:cubicBezTo>
                    <a:pt x="5157" y="63"/>
                    <a:pt x="102" y="6705"/>
                    <a:pt x="102" y="14145"/>
                  </a:cubicBezTo>
                  <a:cubicBezTo>
                    <a:pt x="102" y="21319"/>
                    <a:pt x="5157" y="28227"/>
                    <a:pt x="13496" y="28227"/>
                  </a:cubicBezTo>
                  <a:cubicBezTo>
                    <a:pt x="16529" y="28227"/>
                    <a:pt x="19814" y="27165"/>
                    <a:pt x="22341" y="24773"/>
                  </a:cubicBezTo>
                  <a:cubicBezTo>
                    <a:pt x="23099" y="24242"/>
                    <a:pt x="23352" y="23976"/>
                    <a:pt x="23605" y="23976"/>
                  </a:cubicBezTo>
                  <a:cubicBezTo>
                    <a:pt x="23857" y="23976"/>
                    <a:pt x="24110" y="24242"/>
                    <a:pt x="24110" y="27962"/>
                  </a:cubicBezTo>
                  <a:cubicBezTo>
                    <a:pt x="24110" y="47624"/>
                    <a:pt x="15265" y="63566"/>
                    <a:pt x="6926" y="72334"/>
                  </a:cubicBezTo>
                  <a:cubicBezTo>
                    <a:pt x="4146" y="75257"/>
                    <a:pt x="4146" y="75788"/>
                    <a:pt x="4146" y="76585"/>
                  </a:cubicBezTo>
                  <a:cubicBezTo>
                    <a:pt x="4146" y="78445"/>
                    <a:pt x="5409" y="79508"/>
                    <a:pt x="6673" y="79508"/>
                  </a:cubicBezTo>
                  <a:cubicBezTo>
                    <a:pt x="9453" y="79508"/>
                    <a:pt x="29670" y="59049"/>
                    <a:pt x="29670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21CE9182-D7E8-A966-187D-499C402E418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689840" y="6280726"/>
              <a:ext cx="104370" cy="190243"/>
            </a:xfrm>
            <a:custGeom>
              <a:avLst/>
              <a:gdLst>
                <a:gd name="connsiteX0" fmla="*/ 104477 w 104370"/>
                <a:gd name="connsiteY0" fmla="*/ 54532 h 190243"/>
                <a:gd name="connsiteX1" fmla="*/ 74152 w 104370"/>
                <a:gd name="connsiteY1" fmla="*/ 63 h 190243"/>
                <a:gd name="connsiteX2" fmla="*/ 107 w 104370"/>
                <a:gd name="connsiteY2" fmla="*/ 135837 h 190243"/>
                <a:gd name="connsiteX3" fmla="*/ 30432 w 104370"/>
                <a:gd name="connsiteY3" fmla="*/ 190307 h 190243"/>
                <a:gd name="connsiteX4" fmla="*/ 104477 w 104370"/>
                <a:gd name="connsiteY4" fmla="*/ 54532 h 190243"/>
                <a:gd name="connsiteX5" fmla="*/ 26894 w 104370"/>
                <a:gd name="connsiteY5" fmla="*/ 90933 h 190243"/>
                <a:gd name="connsiteX6" fmla="*/ 46353 w 104370"/>
                <a:gd name="connsiteY6" fmla="*/ 33807 h 190243"/>
                <a:gd name="connsiteX7" fmla="*/ 73899 w 104370"/>
                <a:gd name="connsiteY7" fmla="*/ 5908 h 190243"/>
                <a:gd name="connsiteX8" fmla="*/ 87798 w 104370"/>
                <a:gd name="connsiteY8" fmla="*/ 38058 h 190243"/>
                <a:gd name="connsiteX9" fmla="*/ 79711 w 104370"/>
                <a:gd name="connsiteY9" fmla="*/ 90933 h 190243"/>
                <a:gd name="connsiteX10" fmla="*/ 26894 w 104370"/>
                <a:gd name="connsiteY10" fmla="*/ 90933 h 190243"/>
                <a:gd name="connsiteX11" fmla="*/ 77437 w 104370"/>
                <a:gd name="connsiteY11" fmla="*/ 99436 h 190243"/>
                <a:gd name="connsiteX12" fmla="*/ 59747 w 104370"/>
                <a:gd name="connsiteY12" fmla="*/ 153374 h 190243"/>
                <a:gd name="connsiteX13" fmla="*/ 30432 w 104370"/>
                <a:gd name="connsiteY13" fmla="*/ 184461 h 190243"/>
                <a:gd name="connsiteX14" fmla="*/ 16786 w 104370"/>
                <a:gd name="connsiteY14" fmla="*/ 152045 h 190243"/>
                <a:gd name="connsiteX15" fmla="*/ 24873 w 104370"/>
                <a:gd name="connsiteY15" fmla="*/ 99436 h 190243"/>
                <a:gd name="connsiteX16" fmla="*/ 77437 w 104370"/>
                <a:gd name="connsiteY16" fmla="*/ 99436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70" h="190243">
                  <a:moveTo>
                    <a:pt x="104477" y="54532"/>
                  </a:moveTo>
                  <a:cubicBezTo>
                    <a:pt x="104477" y="36996"/>
                    <a:pt x="99928" y="63"/>
                    <a:pt x="74152" y="63"/>
                  </a:cubicBezTo>
                  <a:cubicBezTo>
                    <a:pt x="39025" y="63"/>
                    <a:pt x="107" y="74991"/>
                    <a:pt x="107" y="135837"/>
                  </a:cubicBezTo>
                  <a:cubicBezTo>
                    <a:pt x="107" y="160813"/>
                    <a:pt x="7436" y="190307"/>
                    <a:pt x="30432" y="190307"/>
                  </a:cubicBezTo>
                  <a:cubicBezTo>
                    <a:pt x="66065" y="190307"/>
                    <a:pt x="104477" y="114050"/>
                    <a:pt x="104477" y="54532"/>
                  </a:cubicBezTo>
                  <a:close/>
                  <a:moveTo>
                    <a:pt x="26894" y="90933"/>
                  </a:moveTo>
                  <a:cubicBezTo>
                    <a:pt x="31191" y="73928"/>
                    <a:pt x="36245" y="52672"/>
                    <a:pt x="46353" y="33807"/>
                  </a:cubicBezTo>
                  <a:cubicBezTo>
                    <a:pt x="53177" y="20788"/>
                    <a:pt x="62527" y="5908"/>
                    <a:pt x="73899" y="5908"/>
                  </a:cubicBezTo>
                  <a:cubicBezTo>
                    <a:pt x="86282" y="5908"/>
                    <a:pt x="87798" y="22913"/>
                    <a:pt x="87798" y="38058"/>
                  </a:cubicBezTo>
                  <a:cubicBezTo>
                    <a:pt x="87798" y="51078"/>
                    <a:pt x="85777" y="64629"/>
                    <a:pt x="79711" y="90933"/>
                  </a:cubicBezTo>
                  <a:lnTo>
                    <a:pt x="26894" y="90933"/>
                  </a:lnTo>
                  <a:close/>
                  <a:moveTo>
                    <a:pt x="77437" y="99436"/>
                  </a:moveTo>
                  <a:cubicBezTo>
                    <a:pt x="74657" y="111658"/>
                    <a:pt x="69350" y="134243"/>
                    <a:pt x="59747" y="153374"/>
                  </a:cubicBezTo>
                  <a:cubicBezTo>
                    <a:pt x="50902" y="171442"/>
                    <a:pt x="41299" y="184461"/>
                    <a:pt x="30432" y="184461"/>
                  </a:cubicBezTo>
                  <a:cubicBezTo>
                    <a:pt x="22093" y="184461"/>
                    <a:pt x="16786" y="176756"/>
                    <a:pt x="16786" y="152045"/>
                  </a:cubicBezTo>
                  <a:cubicBezTo>
                    <a:pt x="16786" y="140886"/>
                    <a:pt x="18302" y="125475"/>
                    <a:pt x="24873" y="99436"/>
                  </a:cubicBezTo>
                  <a:lnTo>
                    <a:pt x="77437" y="994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40F1E86-0185-D9DC-10A9-349D3872FA7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819285" y="6268770"/>
              <a:ext cx="58629" cy="265703"/>
            </a:xfrm>
            <a:custGeom>
              <a:avLst/>
              <a:gdLst>
                <a:gd name="connsiteX0" fmla="*/ 58741 w 58629"/>
                <a:gd name="connsiteY0" fmla="*/ 132915 h 265703"/>
                <a:gd name="connsiteX1" fmla="*/ 42062 w 58629"/>
                <a:gd name="connsiteY1" fmla="*/ 50015 h 265703"/>
                <a:gd name="connsiteX2" fmla="*/ 2639 w 58629"/>
                <a:gd name="connsiteY2" fmla="*/ 63 h 265703"/>
                <a:gd name="connsiteX3" fmla="*/ 112 w 58629"/>
                <a:gd name="connsiteY3" fmla="*/ 2720 h 265703"/>
                <a:gd name="connsiteX4" fmla="*/ 4913 w 58629"/>
                <a:gd name="connsiteY4" fmla="*/ 8831 h 265703"/>
                <a:gd name="connsiteX5" fmla="*/ 44084 w 58629"/>
                <a:gd name="connsiteY5" fmla="*/ 132915 h 265703"/>
                <a:gd name="connsiteX6" fmla="*/ 3397 w 58629"/>
                <a:gd name="connsiteY6" fmla="*/ 258592 h 265703"/>
                <a:gd name="connsiteX7" fmla="*/ 112 w 58629"/>
                <a:gd name="connsiteY7" fmla="*/ 263109 h 265703"/>
                <a:gd name="connsiteX8" fmla="*/ 2639 w 58629"/>
                <a:gd name="connsiteY8" fmla="*/ 265766 h 265703"/>
                <a:gd name="connsiteX9" fmla="*/ 42820 w 58629"/>
                <a:gd name="connsiteY9" fmla="*/ 213954 h 265703"/>
                <a:gd name="connsiteX10" fmla="*/ 58741 w 58629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9" h="265703">
                  <a:moveTo>
                    <a:pt x="58741" y="132915"/>
                  </a:moveTo>
                  <a:cubicBezTo>
                    <a:pt x="58741" y="112190"/>
                    <a:pt x="55961" y="80040"/>
                    <a:pt x="42062" y="50015"/>
                  </a:cubicBezTo>
                  <a:cubicBezTo>
                    <a:pt x="26899" y="17334"/>
                    <a:pt x="5166" y="63"/>
                    <a:pt x="2639" y="63"/>
                  </a:cubicBezTo>
                  <a:cubicBezTo>
                    <a:pt x="1123" y="63"/>
                    <a:pt x="112" y="1126"/>
                    <a:pt x="112" y="2720"/>
                  </a:cubicBezTo>
                  <a:cubicBezTo>
                    <a:pt x="112" y="3517"/>
                    <a:pt x="112" y="4048"/>
                    <a:pt x="4913" y="8831"/>
                  </a:cubicBezTo>
                  <a:cubicBezTo>
                    <a:pt x="29679" y="35136"/>
                    <a:pt x="44084" y="77383"/>
                    <a:pt x="44084" y="132915"/>
                  </a:cubicBezTo>
                  <a:cubicBezTo>
                    <a:pt x="44084" y="178350"/>
                    <a:pt x="34733" y="225114"/>
                    <a:pt x="3397" y="258592"/>
                  </a:cubicBezTo>
                  <a:cubicBezTo>
                    <a:pt x="112" y="261781"/>
                    <a:pt x="112" y="262312"/>
                    <a:pt x="112" y="263109"/>
                  </a:cubicBezTo>
                  <a:cubicBezTo>
                    <a:pt x="112" y="264704"/>
                    <a:pt x="1123" y="265766"/>
                    <a:pt x="2639" y="265766"/>
                  </a:cubicBezTo>
                  <a:cubicBezTo>
                    <a:pt x="5166" y="265766"/>
                    <a:pt x="27910" y="247699"/>
                    <a:pt x="42820" y="213954"/>
                  </a:cubicBezTo>
                  <a:cubicBezTo>
                    <a:pt x="55709" y="184727"/>
                    <a:pt x="58741" y="155234"/>
                    <a:pt x="58741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75464D65-D779-FC45-4FE4-7B49F2BED2D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933231" y="6268770"/>
              <a:ext cx="10108" cy="265703"/>
            </a:xfrm>
            <a:custGeom>
              <a:avLst/>
              <a:gdLst>
                <a:gd name="connsiteX0" fmla="*/ 10224 w 10108"/>
                <a:gd name="connsiteY0" fmla="*/ 9628 h 265703"/>
                <a:gd name="connsiteX1" fmla="*/ 5170 w 10108"/>
                <a:gd name="connsiteY1" fmla="*/ 63 h 265703"/>
                <a:gd name="connsiteX2" fmla="*/ 116 w 10108"/>
                <a:gd name="connsiteY2" fmla="*/ 9628 h 265703"/>
                <a:gd name="connsiteX3" fmla="*/ 116 w 10108"/>
                <a:gd name="connsiteY3" fmla="*/ 256201 h 265703"/>
                <a:gd name="connsiteX4" fmla="*/ 5170 w 10108"/>
                <a:gd name="connsiteY4" fmla="*/ 265766 h 265703"/>
                <a:gd name="connsiteX5" fmla="*/ 10224 w 10108"/>
                <a:gd name="connsiteY5" fmla="*/ 256201 h 265703"/>
                <a:gd name="connsiteX6" fmla="*/ 10224 w 10108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" h="265703">
                  <a:moveTo>
                    <a:pt x="10224" y="9628"/>
                  </a:moveTo>
                  <a:cubicBezTo>
                    <a:pt x="10224" y="4845"/>
                    <a:pt x="10224" y="63"/>
                    <a:pt x="5170" y="63"/>
                  </a:cubicBezTo>
                  <a:cubicBezTo>
                    <a:pt x="116" y="63"/>
                    <a:pt x="116" y="4845"/>
                    <a:pt x="116" y="9628"/>
                  </a:cubicBezTo>
                  <a:lnTo>
                    <a:pt x="116" y="256201"/>
                  </a:lnTo>
                  <a:cubicBezTo>
                    <a:pt x="116" y="260984"/>
                    <a:pt x="116" y="265766"/>
                    <a:pt x="5170" y="265766"/>
                  </a:cubicBezTo>
                  <a:cubicBezTo>
                    <a:pt x="10224" y="265766"/>
                    <a:pt x="10224" y="260984"/>
                    <a:pt x="10224" y="256201"/>
                  </a:cubicBezTo>
                  <a:lnTo>
                    <a:pt x="10224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A8CFBEB-8666-A215-9F3B-E9FB8E0ECBD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003429" y="6268770"/>
              <a:ext cx="10108" cy="265703"/>
            </a:xfrm>
            <a:custGeom>
              <a:avLst/>
              <a:gdLst>
                <a:gd name="connsiteX0" fmla="*/ 10227 w 10108"/>
                <a:gd name="connsiteY0" fmla="*/ 9628 h 265703"/>
                <a:gd name="connsiteX1" fmla="*/ 5173 w 10108"/>
                <a:gd name="connsiteY1" fmla="*/ 63 h 265703"/>
                <a:gd name="connsiteX2" fmla="*/ 118 w 10108"/>
                <a:gd name="connsiteY2" fmla="*/ 9628 h 265703"/>
                <a:gd name="connsiteX3" fmla="*/ 118 w 10108"/>
                <a:gd name="connsiteY3" fmla="*/ 256201 h 265703"/>
                <a:gd name="connsiteX4" fmla="*/ 5173 w 10108"/>
                <a:gd name="connsiteY4" fmla="*/ 265766 h 265703"/>
                <a:gd name="connsiteX5" fmla="*/ 10227 w 10108"/>
                <a:gd name="connsiteY5" fmla="*/ 256201 h 265703"/>
                <a:gd name="connsiteX6" fmla="*/ 10227 w 10108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" h="265703">
                  <a:moveTo>
                    <a:pt x="10227" y="9628"/>
                  </a:moveTo>
                  <a:cubicBezTo>
                    <a:pt x="10227" y="4845"/>
                    <a:pt x="10227" y="63"/>
                    <a:pt x="5173" y="63"/>
                  </a:cubicBezTo>
                  <a:cubicBezTo>
                    <a:pt x="118" y="63"/>
                    <a:pt x="118" y="4845"/>
                    <a:pt x="118" y="9628"/>
                  </a:cubicBezTo>
                  <a:lnTo>
                    <a:pt x="118" y="256201"/>
                  </a:lnTo>
                  <a:cubicBezTo>
                    <a:pt x="118" y="260984"/>
                    <a:pt x="118" y="265766"/>
                    <a:pt x="5173" y="265766"/>
                  </a:cubicBezTo>
                  <a:cubicBezTo>
                    <a:pt x="10227" y="265766"/>
                    <a:pt x="10227" y="260984"/>
                    <a:pt x="10227" y="256201"/>
                  </a:cubicBezTo>
                  <a:lnTo>
                    <a:pt x="10227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743A9F7-0D7B-09D3-DAB3-CE9D9A3D9E3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056190" y="6291089"/>
              <a:ext cx="100832" cy="176958"/>
            </a:xfrm>
            <a:custGeom>
              <a:avLst/>
              <a:gdLst>
                <a:gd name="connsiteX0" fmla="*/ 19580 w 100832"/>
                <a:gd name="connsiteY0" fmla="*/ 156562 h 176958"/>
                <a:gd name="connsiteX1" fmla="*/ 46368 w 100832"/>
                <a:gd name="connsiteY1" fmla="*/ 129195 h 176958"/>
                <a:gd name="connsiteX2" fmla="*/ 100954 w 100832"/>
                <a:gd name="connsiteY2" fmla="*/ 51609 h 176958"/>
                <a:gd name="connsiteX3" fmla="*/ 47379 w 100832"/>
                <a:gd name="connsiteY3" fmla="*/ 63 h 176958"/>
                <a:gd name="connsiteX4" fmla="*/ 121 w 100832"/>
                <a:gd name="connsiteY4" fmla="*/ 48155 h 176958"/>
                <a:gd name="connsiteX5" fmla="*/ 13515 w 100832"/>
                <a:gd name="connsiteY5" fmla="*/ 63035 h 176958"/>
                <a:gd name="connsiteX6" fmla="*/ 26656 w 100832"/>
                <a:gd name="connsiteY6" fmla="*/ 48952 h 176958"/>
                <a:gd name="connsiteX7" fmla="*/ 13262 w 100832"/>
                <a:gd name="connsiteY7" fmla="*/ 35136 h 176958"/>
                <a:gd name="connsiteX8" fmla="*/ 9977 w 100832"/>
                <a:gd name="connsiteY8" fmla="*/ 35401 h 176958"/>
                <a:gd name="connsiteX9" fmla="*/ 44093 w 100832"/>
                <a:gd name="connsiteY9" fmla="*/ 8300 h 176958"/>
                <a:gd name="connsiteX10" fmla="*/ 77957 w 100832"/>
                <a:gd name="connsiteY10" fmla="*/ 51609 h 176958"/>
                <a:gd name="connsiteX11" fmla="*/ 51422 w 100832"/>
                <a:gd name="connsiteY11" fmla="*/ 110330 h 176958"/>
                <a:gd name="connsiteX12" fmla="*/ 2901 w 100832"/>
                <a:gd name="connsiteY12" fmla="*/ 167190 h 176958"/>
                <a:gd name="connsiteX13" fmla="*/ 121 w 100832"/>
                <a:gd name="connsiteY13" fmla="*/ 177021 h 176958"/>
                <a:gd name="connsiteX14" fmla="*/ 93878 w 100832"/>
                <a:gd name="connsiteY14" fmla="*/ 177021 h 176958"/>
                <a:gd name="connsiteX15" fmla="*/ 100954 w 100832"/>
                <a:gd name="connsiteY15" fmla="*/ 130789 h 176958"/>
                <a:gd name="connsiteX16" fmla="*/ 94636 w 100832"/>
                <a:gd name="connsiteY16" fmla="*/ 130789 h 176958"/>
                <a:gd name="connsiteX17" fmla="*/ 89076 w 100832"/>
                <a:gd name="connsiteY17" fmla="*/ 154437 h 176958"/>
                <a:gd name="connsiteX18" fmla="*/ 65068 w 100832"/>
                <a:gd name="connsiteY18" fmla="*/ 156562 h 176958"/>
                <a:gd name="connsiteX19" fmla="*/ 19580 w 100832"/>
                <a:gd name="connsiteY19" fmla="*/ 15656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32" h="176958">
                  <a:moveTo>
                    <a:pt x="19580" y="156562"/>
                  </a:moveTo>
                  <a:lnTo>
                    <a:pt x="46368" y="129195"/>
                  </a:lnTo>
                  <a:cubicBezTo>
                    <a:pt x="85791" y="92528"/>
                    <a:pt x="100954" y="78180"/>
                    <a:pt x="100954" y="51609"/>
                  </a:cubicBezTo>
                  <a:cubicBezTo>
                    <a:pt x="100954" y="21319"/>
                    <a:pt x="78209" y="63"/>
                    <a:pt x="47379" y="63"/>
                  </a:cubicBezTo>
                  <a:cubicBezTo>
                    <a:pt x="18822" y="63"/>
                    <a:pt x="121" y="24508"/>
                    <a:pt x="121" y="48155"/>
                  </a:cubicBezTo>
                  <a:cubicBezTo>
                    <a:pt x="121" y="63035"/>
                    <a:pt x="12757" y="63035"/>
                    <a:pt x="13515" y="63035"/>
                  </a:cubicBezTo>
                  <a:cubicBezTo>
                    <a:pt x="17811" y="63035"/>
                    <a:pt x="26656" y="59846"/>
                    <a:pt x="26656" y="48952"/>
                  </a:cubicBezTo>
                  <a:cubicBezTo>
                    <a:pt x="26656" y="42044"/>
                    <a:pt x="22107" y="35136"/>
                    <a:pt x="13262" y="35136"/>
                  </a:cubicBezTo>
                  <a:cubicBezTo>
                    <a:pt x="11241" y="35136"/>
                    <a:pt x="10735" y="35136"/>
                    <a:pt x="9977" y="35401"/>
                  </a:cubicBezTo>
                  <a:cubicBezTo>
                    <a:pt x="15789" y="18131"/>
                    <a:pt x="29436" y="8300"/>
                    <a:pt x="44093" y="8300"/>
                  </a:cubicBezTo>
                  <a:cubicBezTo>
                    <a:pt x="67090" y="8300"/>
                    <a:pt x="77957" y="29822"/>
                    <a:pt x="77957" y="51609"/>
                  </a:cubicBezTo>
                  <a:cubicBezTo>
                    <a:pt x="77957" y="72866"/>
                    <a:pt x="65321" y="93856"/>
                    <a:pt x="51422" y="110330"/>
                  </a:cubicBezTo>
                  <a:lnTo>
                    <a:pt x="2901" y="167190"/>
                  </a:lnTo>
                  <a:cubicBezTo>
                    <a:pt x="121" y="170113"/>
                    <a:pt x="121" y="170644"/>
                    <a:pt x="121" y="177021"/>
                  </a:cubicBezTo>
                  <a:lnTo>
                    <a:pt x="93878" y="177021"/>
                  </a:lnTo>
                  <a:lnTo>
                    <a:pt x="100954" y="130789"/>
                  </a:lnTo>
                  <a:lnTo>
                    <a:pt x="94636" y="130789"/>
                  </a:lnTo>
                  <a:cubicBezTo>
                    <a:pt x="93372" y="138760"/>
                    <a:pt x="91603" y="150451"/>
                    <a:pt x="89076" y="154437"/>
                  </a:cubicBezTo>
                  <a:cubicBezTo>
                    <a:pt x="87307" y="156562"/>
                    <a:pt x="70628" y="156562"/>
                    <a:pt x="65068" y="156562"/>
                  </a:cubicBezTo>
                  <a:lnTo>
                    <a:pt x="19580" y="15656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E21EE79-1B09-DD23-0549-844C84D2F92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178402" y="6425880"/>
              <a:ext cx="94640" cy="83882"/>
            </a:xfrm>
            <a:custGeom>
              <a:avLst/>
              <a:gdLst>
                <a:gd name="connsiteX0" fmla="*/ 35683 w 94640"/>
                <a:gd name="connsiteY0" fmla="*/ 62372 h 83882"/>
                <a:gd name="connsiteX1" fmla="*/ 19054 w 94640"/>
                <a:gd name="connsiteY1" fmla="*/ 78739 h 83882"/>
                <a:gd name="connsiteX2" fmla="*/ 9502 w 94640"/>
                <a:gd name="connsiteY2" fmla="*/ 76135 h 83882"/>
                <a:gd name="connsiteX3" fmla="*/ 17285 w 94640"/>
                <a:gd name="connsiteY3" fmla="*/ 65906 h 83882"/>
                <a:gd name="connsiteX4" fmla="*/ 10209 w 94640"/>
                <a:gd name="connsiteY4" fmla="*/ 59024 h 83882"/>
                <a:gd name="connsiteX5" fmla="*/ 126 w 94640"/>
                <a:gd name="connsiteY5" fmla="*/ 70369 h 83882"/>
                <a:gd name="connsiteX6" fmla="*/ 18701 w 94640"/>
                <a:gd name="connsiteY6" fmla="*/ 83947 h 83882"/>
                <a:gd name="connsiteX7" fmla="*/ 38513 w 94640"/>
                <a:gd name="connsiteY7" fmla="*/ 70741 h 83882"/>
                <a:gd name="connsiteX8" fmla="*/ 59564 w 94640"/>
                <a:gd name="connsiteY8" fmla="*/ 83947 h 83882"/>
                <a:gd name="connsiteX9" fmla="*/ 90698 w 94640"/>
                <a:gd name="connsiteY9" fmla="*/ 55490 h 83882"/>
                <a:gd name="connsiteX10" fmla="*/ 87868 w 94640"/>
                <a:gd name="connsiteY10" fmla="*/ 53072 h 83882"/>
                <a:gd name="connsiteX11" fmla="*/ 84507 w 94640"/>
                <a:gd name="connsiteY11" fmla="*/ 56234 h 83882"/>
                <a:gd name="connsiteX12" fmla="*/ 60272 w 94640"/>
                <a:gd name="connsiteY12" fmla="*/ 78739 h 83882"/>
                <a:gd name="connsiteX13" fmla="*/ 49481 w 94640"/>
                <a:gd name="connsiteY13" fmla="*/ 66650 h 83882"/>
                <a:gd name="connsiteX14" fmla="*/ 58680 w 94640"/>
                <a:gd name="connsiteY14" fmla="*/ 24243 h 83882"/>
                <a:gd name="connsiteX15" fmla="*/ 76016 w 94640"/>
                <a:gd name="connsiteY15" fmla="*/ 5272 h 83882"/>
                <a:gd name="connsiteX16" fmla="*/ 85568 w 94640"/>
                <a:gd name="connsiteY16" fmla="*/ 7876 h 83882"/>
                <a:gd name="connsiteX17" fmla="*/ 77785 w 94640"/>
                <a:gd name="connsiteY17" fmla="*/ 18106 h 83882"/>
                <a:gd name="connsiteX18" fmla="*/ 84861 w 94640"/>
                <a:gd name="connsiteY18" fmla="*/ 24987 h 83882"/>
                <a:gd name="connsiteX19" fmla="*/ 94767 w 94640"/>
                <a:gd name="connsiteY19" fmla="*/ 13642 h 83882"/>
                <a:gd name="connsiteX20" fmla="*/ 76370 w 94640"/>
                <a:gd name="connsiteY20" fmla="*/ 64 h 83882"/>
                <a:gd name="connsiteX21" fmla="*/ 56557 w 94640"/>
                <a:gd name="connsiteY21" fmla="*/ 13270 h 83882"/>
                <a:gd name="connsiteX22" fmla="*/ 35329 w 94640"/>
                <a:gd name="connsiteY22" fmla="*/ 64 h 83882"/>
                <a:gd name="connsiteX23" fmla="*/ 4195 w 94640"/>
                <a:gd name="connsiteY23" fmla="*/ 28521 h 83882"/>
                <a:gd name="connsiteX24" fmla="*/ 7202 w 94640"/>
                <a:gd name="connsiteY24" fmla="*/ 30939 h 83882"/>
                <a:gd name="connsiteX25" fmla="*/ 10563 w 94640"/>
                <a:gd name="connsiteY25" fmla="*/ 27777 h 83882"/>
                <a:gd name="connsiteX26" fmla="*/ 34798 w 94640"/>
                <a:gd name="connsiteY26" fmla="*/ 5272 h 83882"/>
                <a:gd name="connsiteX27" fmla="*/ 45412 w 94640"/>
                <a:gd name="connsiteY27" fmla="*/ 17548 h 83882"/>
                <a:gd name="connsiteX28" fmla="*/ 41697 w 94640"/>
                <a:gd name="connsiteY28" fmla="*/ 36891 h 83882"/>
                <a:gd name="connsiteX29" fmla="*/ 35683 w 94640"/>
                <a:gd name="connsiteY29" fmla="*/ 62372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40" h="83882">
                  <a:moveTo>
                    <a:pt x="35683" y="62372"/>
                  </a:moveTo>
                  <a:cubicBezTo>
                    <a:pt x="33914" y="68696"/>
                    <a:pt x="28076" y="78739"/>
                    <a:pt x="19054" y="78739"/>
                  </a:cubicBezTo>
                  <a:cubicBezTo>
                    <a:pt x="18524" y="78739"/>
                    <a:pt x="13217" y="78739"/>
                    <a:pt x="9502" y="76135"/>
                  </a:cubicBezTo>
                  <a:cubicBezTo>
                    <a:pt x="16755" y="73717"/>
                    <a:pt x="17285" y="67022"/>
                    <a:pt x="17285" y="65906"/>
                  </a:cubicBezTo>
                  <a:cubicBezTo>
                    <a:pt x="17285" y="61814"/>
                    <a:pt x="14278" y="59024"/>
                    <a:pt x="10209" y="59024"/>
                  </a:cubicBezTo>
                  <a:cubicBezTo>
                    <a:pt x="5256" y="59024"/>
                    <a:pt x="126" y="63488"/>
                    <a:pt x="126" y="70369"/>
                  </a:cubicBezTo>
                  <a:cubicBezTo>
                    <a:pt x="126" y="79669"/>
                    <a:pt x="10033" y="83947"/>
                    <a:pt x="18701" y="83947"/>
                  </a:cubicBezTo>
                  <a:cubicBezTo>
                    <a:pt x="26838" y="83947"/>
                    <a:pt x="34091" y="78553"/>
                    <a:pt x="38513" y="70741"/>
                  </a:cubicBezTo>
                  <a:cubicBezTo>
                    <a:pt x="42759" y="80599"/>
                    <a:pt x="52488" y="83947"/>
                    <a:pt x="59564" y="83947"/>
                  </a:cubicBezTo>
                  <a:cubicBezTo>
                    <a:pt x="79908" y="83947"/>
                    <a:pt x="90698" y="60698"/>
                    <a:pt x="90698" y="55490"/>
                  </a:cubicBezTo>
                  <a:cubicBezTo>
                    <a:pt x="90698" y="53072"/>
                    <a:pt x="88399" y="53072"/>
                    <a:pt x="87868" y="53072"/>
                  </a:cubicBezTo>
                  <a:cubicBezTo>
                    <a:pt x="85391" y="53072"/>
                    <a:pt x="85215" y="54002"/>
                    <a:pt x="84507" y="56234"/>
                  </a:cubicBezTo>
                  <a:cubicBezTo>
                    <a:pt x="80792" y="69068"/>
                    <a:pt x="70178" y="78739"/>
                    <a:pt x="60272" y="78739"/>
                  </a:cubicBezTo>
                  <a:cubicBezTo>
                    <a:pt x="53196" y="78739"/>
                    <a:pt x="49481" y="73717"/>
                    <a:pt x="49481" y="66650"/>
                  </a:cubicBezTo>
                  <a:cubicBezTo>
                    <a:pt x="49481" y="61814"/>
                    <a:pt x="53727" y="44888"/>
                    <a:pt x="58680" y="24243"/>
                  </a:cubicBezTo>
                  <a:cubicBezTo>
                    <a:pt x="62218" y="9922"/>
                    <a:pt x="70178" y="5272"/>
                    <a:pt x="76016" y="5272"/>
                  </a:cubicBezTo>
                  <a:cubicBezTo>
                    <a:pt x="76370" y="5272"/>
                    <a:pt x="81854" y="5272"/>
                    <a:pt x="85568" y="7876"/>
                  </a:cubicBezTo>
                  <a:cubicBezTo>
                    <a:pt x="79908" y="9550"/>
                    <a:pt x="77785" y="14758"/>
                    <a:pt x="77785" y="18106"/>
                  </a:cubicBezTo>
                  <a:cubicBezTo>
                    <a:pt x="77785" y="22197"/>
                    <a:pt x="80792" y="24987"/>
                    <a:pt x="84861" y="24987"/>
                  </a:cubicBezTo>
                  <a:cubicBezTo>
                    <a:pt x="88929" y="24987"/>
                    <a:pt x="94767" y="21453"/>
                    <a:pt x="94767" y="13642"/>
                  </a:cubicBezTo>
                  <a:cubicBezTo>
                    <a:pt x="94767" y="3226"/>
                    <a:pt x="83446" y="64"/>
                    <a:pt x="76370" y="64"/>
                  </a:cubicBezTo>
                  <a:cubicBezTo>
                    <a:pt x="67525" y="64"/>
                    <a:pt x="60449" y="6202"/>
                    <a:pt x="56557" y="13270"/>
                  </a:cubicBezTo>
                  <a:cubicBezTo>
                    <a:pt x="53373" y="5644"/>
                    <a:pt x="45235" y="64"/>
                    <a:pt x="35329" y="64"/>
                  </a:cubicBezTo>
                  <a:cubicBezTo>
                    <a:pt x="15516" y="64"/>
                    <a:pt x="4195" y="22941"/>
                    <a:pt x="4195" y="28521"/>
                  </a:cubicBezTo>
                  <a:cubicBezTo>
                    <a:pt x="4195" y="30939"/>
                    <a:pt x="6671" y="30939"/>
                    <a:pt x="7202" y="30939"/>
                  </a:cubicBezTo>
                  <a:cubicBezTo>
                    <a:pt x="9502" y="30939"/>
                    <a:pt x="9679" y="30195"/>
                    <a:pt x="10563" y="27777"/>
                  </a:cubicBezTo>
                  <a:cubicBezTo>
                    <a:pt x="14986" y="13270"/>
                    <a:pt x="26130" y="5272"/>
                    <a:pt x="34798" y="5272"/>
                  </a:cubicBezTo>
                  <a:cubicBezTo>
                    <a:pt x="40636" y="5272"/>
                    <a:pt x="45412" y="8620"/>
                    <a:pt x="45412" y="17548"/>
                  </a:cubicBezTo>
                  <a:cubicBezTo>
                    <a:pt x="45412" y="21267"/>
                    <a:pt x="43290" y="30567"/>
                    <a:pt x="41697" y="36891"/>
                  </a:cubicBezTo>
                  <a:lnTo>
                    <a:pt x="35683" y="6237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26BEA8B-26A5-2BED-6820-5E15B72F610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315340" y="6268770"/>
              <a:ext cx="89713" cy="265703"/>
            </a:xfrm>
            <a:custGeom>
              <a:avLst/>
              <a:gdLst>
                <a:gd name="connsiteX0" fmla="*/ 36522 w 89713"/>
                <a:gd name="connsiteY0" fmla="*/ 230428 h 265703"/>
                <a:gd name="connsiteX1" fmla="*/ 2406 w 89713"/>
                <a:gd name="connsiteY1" fmla="*/ 259921 h 265703"/>
                <a:gd name="connsiteX2" fmla="*/ 131 w 89713"/>
                <a:gd name="connsiteY2" fmla="*/ 262844 h 265703"/>
                <a:gd name="connsiteX3" fmla="*/ 5186 w 89713"/>
                <a:gd name="connsiteY3" fmla="*/ 265766 h 265703"/>
                <a:gd name="connsiteX4" fmla="*/ 53454 w 89713"/>
                <a:gd name="connsiteY4" fmla="*/ 232553 h 265703"/>
                <a:gd name="connsiteX5" fmla="*/ 53454 w 89713"/>
                <a:gd name="connsiteY5" fmla="*/ 171973 h 265703"/>
                <a:gd name="connsiteX6" fmla="*/ 63562 w 89713"/>
                <a:gd name="connsiteY6" fmla="*/ 144340 h 265703"/>
                <a:gd name="connsiteX7" fmla="*/ 87570 w 89713"/>
                <a:gd name="connsiteY7" fmla="*/ 135837 h 265703"/>
                <a:gd name="connsiteX8" fmla="*/ 89844 w 89713"/>
                <a:gd name="connsiteY8" fmla="*/ 132915 h 265703"/>
                <a:gd name="connsiteX9" fmla="*/ 85801 w 89713"/>
                <a:gd name="connsiteY9" fmla="*/ 129992 h 265703"/>
                <a:gd name="connsiteX10" fmla="*/ 54212 w 89713"/>
                <a:gd name="connsiteY10" fmla="*/ 106344 h 265703"/>
                <a:gd name="connsiteX11" fmla="*/ 53454 w 89713"/>
                <a:gd name="connsiteY11" fmla="*/ 93325 h 265703"/>
                <a:gd name="connsiteX12" fmla="*/ 53454 w 89713"/>
                <a:gd name="connsiteY12" fmla="*/ 40715 h 265703"/>
                <a:gd name="connsiteX13" fmla="*/ 41323 w 89713"/>
                <a:gd name="connsiteY13" fmla="*/ 10957 h 265703"/>
                <a:gd name="connsiteX14" fmla="*/ 5186 w 89713"/>
                <a:gd name="connsiteY14" fmla="*/ 63 h 265703"/>
                <a:gd name="connsiteX15" fmla="*/ 131 w 89713"/>
                <a:gd name="connsiteY15" fmla="*/ 2986 h 265703"/>
                <a:gd name="connsiteX16" fmla="*/ 4175 w 89713"/>
                <a:gd name="connsiteY16" fmla="*/ 5908 h 265703"/>
                <a:gd name="connsiteX17" fmla="*/ 35764 w 89713"/>
                <a:gd name="connsiteY17" fmla="*/ 29024 h 265703"/>
                <a:gd name="connsiteX18" fmla="*/ 36522 w 89713"/>
                <a:gd name="connsiteY18" fmla="*/ 41513 h 265703"/>
                <a:gd name="connsiteX19" fmla="*/ 36522 w 89713"/>
                <a:gd name="connsiteY19" fmla="*/ 97310 h 265703"/>
                <a:gd name="connsiteX20" fmla="*/ 46630 w 89713"/>
                <a:gd name="connsiteY20" fmla="*/ 122552 h 265703"/>
                <a:gd name="connsiteX21" fmla="*/ 66342 w 89713"/>
                <a:gd name="connsiteY21" fmla="*/ 132915 h 265703"/>
                <a:gd name="connsiteX22" fmla="*/ 36522 w 89713"/>
                <a:gd name="connsiteY22" fmla="*/ 166659 h 265703"/>
                <a:gd name="connsiteX23" fmla="*/ 36522 w 89713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13" h="265703">
                  <a:moveTo>
                    <a:pt x="36522" y="230428"/>
                  </a:moveTo>
                  <a:cubicBezTo>
                    <a:pt x="36522" y="241056"/>
                    <a:pt x="29951" y="258061"/>
                    <a:pt x="2406" y="259921"/>
                  </a:cubicBezTo>
                  <a:cubicBezTo>
                    <a:pt x="1142" y="260187"/>
                    <a:pt x="131" y="261249"/>
                    <a:pt x="131" y="262844"/>
                  </a:cubicBezTo>
                  <a:cubicBezTo>
                    <a:pt x="131" y="265766"/>
                    <a:pt x="2911" y="265766"/>
                    <a:pt x="5186" y="265766"/>
                  </a:cubicBezTo>
                  <a:cubicBezTo>
                    <a:pt x="29699" y="265766"/>
                    <a:pt x="53201" y="252747"/>
                    <a:pt x="53454" y="232553"/>
                  </a:cubicBezTo>
                  <a:lnTo>
                    <a:pt x="53454" y="171973"/>
                  </a:lnTo>
                  <a:cubicBezTo>
                    <a:pt x="53454" y="161611"/>
                    <a:pt x="53454" y="153108"/>
                    <a:pt x="63562" y="144340"/>
                  </a:cubicBezTo>
                  <a:cubicBezTo>
                    <a:pt x="72407" y="136634"/>
                    <a:pt x="82010" y="136103"/>
                    <a:pt x="87570" y="135837"/>
                  </a:cubicBezTo>
                  <a:cubicBezTo>
                    <a:pt x="88833" y="135572"/>
                    <a:pt x="89844" y="134509"/>
                    <a:pt x="89844" y="132915"/>
                  </a:cubicBezTo>
                  <a:cubicBezTo>
                    <a:pt x="89844" y="130258"/>
                    <a:pt x="88328" y="130258"/>
                    <a:pt x="85801" y="129992"/>
                  </a:cubicBezTo>
                  <a:cubicBezTo>
                    <a:pt x="69122" y="128929"/>
                    <a:pt x="56992" y="119364"/>
                    <a:pt x="54212" y="106344"/>
                  </a:cubicBezTo>
                  <a:cubicBezTo>
                    <a:pt x="53454" y="103421"/>
                    <a:pt x="53454" y="102890"/>
                    <a:pt x="53454" y="93325"/>
                  </a:cubicBezTo>
                  <a:lnTo>
                    <a:pt x="53454" y="40715"/>
                  </a:lnTo>
                  <a:cubicBezTo>
                    <a:pt x="53454" y="29556"/>
                    <a:pt x="53454" y="21053"/>
                    <a:pt x="41323" y="10957"/>
                  </a:cubicBezTo>
                  <a:cubicBezTo>
                    <a:pt x="31215" y="2720"/>
                    <a:pt x="13778" y="63"/>
                    <a:pt x="5186" y="63"/>
                  </a:cubicBezTo>
                  <a:cubicBezTo>
                    <a:pt x="2911" y="63"/>
                    <a:pt x="131" y="63"/>
                    <a:pt x="131" y="2986"/>
                  </a:cubicBezTo>
                  <a:cubicBezTo>
                    <a:pt x="131" y="5643"/>
                    <a:pt x="1648" y="5643"/>
                    <a:pt x="4175" y="5908"/>
                  </a:cubicBezTo>
                  <a:cubicBezTo>
                    <a:pt x="20096" y="6971"/>
                    <a:pt x="32478" y="15474"/>
                    <a:pt x="35764" y="29024"/>
                  </a:cubicBezTo>
                  <a:cubicBezTo>
                    <a:pt x="36522" y="31416"/>
                    <a:pt x="36522" y="31947"/>
                    <a:pt x="36522" y="41513"/>
                  </a:cubicBezTo>
                  <a:lnTo>
                    <a:pt x="36522" y="97310"/>
                  </a:lnTo>
                  <a:cubicBezTo>
                    <a:pt x="36522" y="109533"/>
                    <a:pt x="38544" y="114050"/>
                    <a:pt x="46630" y="122552"/>
                  </a:cubicBezTo>
                  <a:cubicBezTo>
                    <a:pt x="51937" y="128132"/>
                    <a:pt x="59266" y="130789"/>
                    <a:pt x="66342" y="132915"/>
                  </a:cubicBezTo>
                  <a:cubicBezTo>
                    <a:pt x="45620" y="139026"/>
                    <a:pt x="36522" y="151248"/>
                    <a:pt x="36522" y="166659"/>
                  </a:cubicBezTo>
                  <a:lnTo>
                    <a:pt x="36522" y="2304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DC311DC-EF20-11A5-2C86-DA0CD6FDBD6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445235" y="6439883"/>
              <a:ext cx="29567" cy="79445"/>
            </a:xfrm>
            <a:custGeom>
              <a:avLst/>
              <a:gdLst>
                <a:gd name="connsiteX0" fmla="*/ 29704 w 29567"/>
                <a:gd name="connsiteY0" fmla="*/ 27962 h 79445"/>
                <a:gd name="connsiteX1" fmla="*/ 13530 w 29567"/>
                <a:gd name="connsiteY1" fmla="*/ 63 h 79445"/>
                <a:gd name="connsiteX2" fmla="*/ 136 w 29567"/>
                <a:gd name="connsiteY2" fmla="*/ 14145 h 79445"/>
                <a:gd name="connsiteX3" fmla="*/ 13530 w 29567"/>
                <a:gd name="connsiteY3" fmla="*/ 28227 h 79445"/>
                <a:gd name="connsiteX4" fmla="*/ 22375 w 29567"/>
                <a:gd name="connsiteY4" fmla="*/ 24773 h 79445"/>
                <a:gd name="connsiteX5" fmla="*/ 23639 w 29567"/>
                <a:gd name="connsiteY5" fmla="*/ 23976 h 79445"/>
                <a:gd name="connsiteX6" fmla="*/ 24144 w 29567"/>
                <a:gd name="connsiteY6" fmla="*/ 27962 h 79445"/>
                <a:gd name="connsiteX7" fmla="*/ 6959 w 29567"/>
                <a:gd name="connsiteY7" fmla="*/ 72334 h 79445"/>
                <a:gd name="connsiteX8" fmla="*/ 4180 w 29567"/>
                <a:gd name="connsiteY8" fmla="*/ 76585 h 79445"/>
                <a:gd name="connsiteX9" fmla="*/ 6707 w 29567"/>
                <a:gd name="connsiteY9" fmla="*/ 79508 h 79445"/>
                <a:gd name="connsiteX10" fmla="*/ 29704 w 29567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67" h="79445">
                  <a:moveTo>
                    <a:pt x="29704" y="27962"/>
                  </a:moveTo>
                  <a:cubicBezTo>
                    <a:pt x="29704" y="10425"/>
                    <a:pt x="23386" y="63"/>
                    <a:pt x="13530" y="63"/>
                  </a:cubicBezTo>
                  <a:cubicBezTo>
                    <a:pt x="5190" y="63"/>
                    <a:pt x="136" y="6705"/>
                    <a:pt x="136" y="14145"/>
                  </a:cubicBezTo>
                  <a:cubicBezTo>
                    <a:pt x="136" y="21319"/>
                    <a:pt x="5190" y="28227"/>
                    <a:pt x="13530" y="28227"/>
                  </a:cubicBezTo>
                  <a:cubicBezTo>
                    <a:pt x="16563" y="28227"/>
                    <a:pt x="19848" y="27165"/>
                    <a:pt x="22375" y="24773"/>
                  </a:cubicBezTo>
                  <a:cubicBezTo>
                    <a:pt x="23133" y="24242"/>
                    <a:pt x="23386" y="23976"/>
                    <a:pt x="23639" y="23976"/>
                  </a:cubicBezTo>
                  <a:cubicBezTo>
                    <a:pt x="23891" y="23976"/>
                    <a:pt x="24144" y="24242"/>
                    <a:pt x="24144" y="27962"/>
                  </a:cubicBezTo>
                  <a:cubicBezTo>
                    <a:pt x="24144" y="47624"/>
                    <a:pt x="15299" y="63566"/>
                    <a:pt x="6959" y="72334"/>
                  </a:cubicBezTo>
                  <a:cubicBezTo>
                    <a:pt x="4180" y="75257"/>
                    <a:pt x="4180" y="75788"/>
                    <a:pt x="4180" y="76585"/>
                  </a:cubicBezTo>
                  <a:cubicBezTo>
                    <a:pt x="4180" y="78445"/>
                    <a:pt x="5443" y="79508"/>
                    <a:pt x="6707" y="79508"/>
                  </a:cubicBezTo>
                  <a:cubicBezTo>
                    <a:pt x="9487" y="79508"/>
                    <a:pt x="29704" y="59049"/>
                    <a:pt x="29704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9F03A33-7D5A-FF02-5417-3EBA6E3D651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554013" y="6268770"/>
              <a:ext cx="89713" cy="265703"/>
            </a:xfrm>
            <a:custGeom>
              <a:avLst/>
              <a:gdLst>
                <a:gd name="connsiteX0" fmla="*/ 53463 w 89713"/>
                <a:gd name="connsiteY0" fmla="*/ 35401 h 265703"/>
                <a:gd name="connsiteX1" fmla="*/ 87579 w 89713"/>
                <a:gd name="connsiteY1" fmla="*/ 5908 h 265703"/>
                <a:gd name="connsiteX2" fmla="*/ 89854 w 89713"/>
                <a:gd name="connsiteY2" fmla="*/ 2986 h 265703"/>
                <a:gd name="connsiteX3" fmla="*/ 85052 w 89713"/>
                <a:gd name="connsiteY3" fmla="*/ 63 h 265703"/>
                <a:gd name="connsiteX4" fmla="*/ 36531 w 89713"/>
                <a:gd name="connsiteY4" fmla="*/ 33276 h 265703"/>
                <a:gd name="connsiteX5" fmla="*/ 36531 w 89713"/>
                <a:gd name="connsiteY5" fmla="*/ 93856 h 265703"/>
                <a:gd name="connsiteX6" fmla="*/ 26423 w 89713"/>
                <a:gd name="connsiteY6" fmla="*/ 121489 h 265703"/>
                <a:gd name="connsiteX7" fmla="*/ 2415 w 89713"/>
                <a:gd name="connsiteY7" fmla="*/ 129992 h 265703"/>
                <a:gd name="connsiteX8" fmla="*/ 141 w 89713"/>
                <a:gd name="connsiteY8" fmla="*/ 132915 h 265703"/>
                <a:gd name="connsiteX9" fmla="*/ 4184 w 89713"/>
                <a:gd name="connsiteY9" fmla="*/ 135837 h 265703"/>
                <a:gd name="connsiteX10" fmla="*/ 35773 w 89713"/>
                <a:gd name="connsiteY10" fmla="*/ 159485 h 265703"/>
                <a:gd name="connsiteX11" fmla="*/ 36531 w 89713"/>
                <a:gd name="connsiteY11" fmla="*/ 172504 h 265703"/>
                <a:gd name="connsiteX12" fmla="*/ 36531 w 89713"/>
                <a:gd name="connsiteY12" fmla="*/ 225114 h 265703"/>
                <a:gd name="connsiteX13" fmla="*/ 48662 w 89713"/>
                <a:gd name="connsiteY13" fmla="*/ 254873 h 265703"/>
                <a:gd name="connsiteX14" fmla="*/ 85052 w 89713"/>
                <a:gd name="connsiteY14" fmla="*/ 265766 h 265703"/>
                <a:gd name="connsiteX15" fmla="*/ 89854 w 89713"/>
                <a:gd name="connsiteY15" fmla="*/ 262844 h 265703"/>
                <a:gd name="connsiteX16" fmla="*/ 85810 w 89713"/>
                <a:gd name="connsiteY16" fmla="*/ 259921 h 265703"/>
                <a:gd name="connsiteX17" fmla="*/ 54221 w 89713"/>
                <a:gd name="connsiteY17" fmla="*/ 236805 h 265703"/>
                <a:gd name="connsiteX18" fmla="*/ 53463 w 89713"/>
                <a:gd name="connsiteY18" fmla="*/ 224317 h 265703"/>
                <a:gd name="connsiteX19" fmla="*/ 53463 w 89713"/>
                <a:gd name="connsiteY19" fmla="*/ 168519 h 265703"/>
                <a:gd name="connsiteX20" fmla="*/ 43355 w 89713"/>
                <a:gd name="connsiteY20" fmla="*/ 143277 h 265703"/>
                <a:gd name="connsiteX21" fmla="*/ 23643 w 89713"/>
                <a:gd name="connsiteY21" fmla="*/ 132915 h 265703"/>
                <a:gd name="connsiteX22" fmla="*/ 53463 w 89713"/>
                <a:gd name="connsiteY22" fmla="*/ 99170 h 265703"/>
                <a:gd name="connsiteX23" fmla="*/ 53463 w 89713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13" h="265703">
                  <a:moveTo>
                    <a:pt x="53463" y="35401"/>
                  </a:moveTo>
                  <a:cubicBezTo>
                    <a:pt x="53463" y="24773"/>
                    <a:pt x="60034" y="7768"/>
                    <a:pt x="87579" y="5908"/>
                  </a:cubicBezTo>
                  <a:cubicBezTo>
                    <a:pt x="88843" y="5643"/>
                    <a:pt x="89854" y="4580"/>
                    <a:pt x="89854" y="2986"/>
                  </a:cubicBezTo>
                  <a:cubicBezTo>
                    <a:pt x="89854" y="63"/>
                    <a:pt x="87832" y="63"/>
                    <a:pt x="85052" y="63"/>
                  </a:cubicBezTo>
                  <a:cubicBezTo>
                    <a:pt x="59781" y="63"/>
                    <a:pt x="36784" y="13614"/>
                    <a:pt x="36531" y="33276"/>
                  </a:cubicBezTo>
                  <a:lnTo>
                    <a:pt x="36531" y="93856"/>
                  </a:lnTo>
                  <a:cubicBezTo>
                    <a:pt x="36531" y="104219"/>
                    <a:pt x="36531" y="112721"/>
                    <a:pt x="26423" y="121489"/>
                  </a:cubicBezTo>
                  <a:cubicBezTo>
                    <a:pt x="17578" y="129195"/>
                    <a:pt x="7975" y="129726"/>
                    <a:pt x="2415" y="129992"/>
                  </a:cubicBezTo>
                  <a:cubicBezTo>
                    <a:pt x="1152" y="130258"/>
                    <a:pt x="141" y="131320"/>
                    <a:pt x="141" y="132915"/>
                  </a:cubicBezTo>
                  <a:cubicBezTo>
                    <a:pt x="141" y="135572"/>
                    <a:pt x="1657" y="135572"/>
                    <a:pt x="4184" y="135837"/>
                  </a:cubicBezTo>
                  <a:cubicBezTo>
                    <a:pt x="20863" y="136900"/>
                    <a:pt x="32993" y="146465"/>
                    <a:pt x="35773" y="159485"/>
                  </a:cubicBezTo>
                  <a:cubicBezTo>
                    <a:pt x="36531" y="162408"/>
                    <a:pt x="36531" y="162939"/>
                    <a:pt x="36531" y="172504"/>
                  </a:cubicBezTo>
                  <a:lnTo>
                    <a:pt x="36531" y="225114"/>
                  </a:lnTo>
                  <a:cubicBezTo>
                    <a:pt x="36531" y="236273"/>
                    <a:pt x="36531" y="244776"/>
                    <a:pt x="48662" y="254873"/>
                  </a:cubicBezTo>
                  <a:cubicBezTo>
                    <a:pt x="58517" y="262844"/>
                    <a:pt x="75196" y="265766"/>
                    <a:pt x="85052" y="265766"/>
                  </a:cubicBezTo>
                  <a:cubicBezTo>
                    <a:pt x="87832" y="265766"/>
                    <a:pt x="89854" y="265766"/>
                    <a:pt x="89854" y="262844"/>
                  </a:cubicBezTo>
                  <a:cubicBezTo>
                    <a:pt x="89854" y="260187"/>
                    <a:pt x="88337" y="260187"/>
                    <a:pt x="85810" y="259921"/>
                  </a:cubicBezTo>
                  <a:cubicBezTo>
                    <a:pt x="69889" y="258858"/>
                    <a:pt x="57506" y="250356"/>
                    <a:pt x="54221" y="236805"/>
                  </a:cubicBezTo>
                  <a:cubicBezTo>
                    <a:pt x="53463" y="234413"/>
                    <a:pt x="53463" y="233882"/>
                    <a:pt x="53463" y="224317"/>
                  </a:cubicBezTo>
                  <a:lnTo>
                    <a:pt x="53463" y="168519"/>
                  </a:lnTo>
                  <a:cubicBezTo>
                    <a:pt x="53463" y="156296"/>
                    <a:pt x="51441" y="151780"/>
                    <a:pt x="43355" y="143277"/>
                  </a:cubicBezTo>
                  <a:cubicBezTo>
                    <a:pt x="38048" y="137697"/>
                    <a:pt x="30719" y="135040"/>
                    <a:pt x="23643" y="132915"/>
                  </a:cubicBezTo>
                  <a:cubicBezTo>
                    <a:pt x="44365" y="126803"/>
                    <a:pt x="53463" y="114581"/>
                    <a:pt x="53463" y="99170"/>
                  </a:cubicBezTo>
                  <a:lnTo>
                    <a:pt x="53463" y="354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43A39214-0312-7EB8-DD30-E0474E9A9BD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672536" y="6286572"/>
              <a:ext cx="180436" cy="187321"/>
            </a:xfrm>
            <a:custGeom>
              <a:avLst/>
              <a:gdLst>
                <a:gd name="connsiteX0" fmla="*/ 84552 w 180436"/>
                <a:gd name="connsiteY0" fmla="*/ 18396 h 187321"/>
                <a:gd name="connsiteX1" fmla="*/ 91628 w 180436"/>
                <a:gd name="connsiteY1" fmla="*/ 8565 h 187321"/>
                <a:gd name="connsiteX2" fmla="*/ 107043 w 180436"/>
                <a:gd name="connsiteY2" fmla="*/ 8300 h 187321"/>
                <a:gd name="connsiteX3" fmla="*/ 153037 w 180436"/>
                <a:gd name="connsiteY3" fmla="*/ 34604 h 187321"/>
                <a:gd name="connsiteX4" fmla="*/ 139138 w 180436"/>
                <a:gd name="connsiteY4" fmla="*/ 72334 h 187321"/>
                <a:gd name="connsiteX5" fmla="*/ 96429 w 180436"/>
                <a:gd name="connsiteY5" fmla="*/ 87745 h 187321"/>
                <a:gd name="connsiteX6" fmla="*/ 68125 w 180436"/>
                <a:gd name="connsiteY6" fmla="*/ 87745 h 187321"/>
                <a:gd name="connsiteX7" fmla="*/ 84552 w 180436"/>
                <a:gd name="connsiteY7" fmla="*/ 18396 h 187321"/>
                <a:gd name="connsiteX8" fmla="*/ 120942 w 180436"/>
                <a:gd name="connsiteY8" fmla="*/ 91199 h 187321"/>
                <a:gd name="connsiteX9" fmla="*/ 176539 w 180436"/>
                <a:gd name="connsiteY9" fmla="*/ 39918 h 187321"/>
                <a:gd name="connsiteX10" fmla="*/ 120690 w 180436"/>
                <a:gd name="connsiteY10" fmla="*/ 63 h 187321"/>
                <a:gd name="connsiteX11" fmla="*/ 48666 w 180436"/>
                <a:gd name="connsiteY11" fmla="*/ 63 h 187321"/>
                <a:gd name="connsiteX12" fmla="*/ 41338 w 180436"/>
                <a:gd name="connsiteY12" fmla="*/ 5377 h 187321"/>
                <a:gd name="connsiteX13" fmla="*/ 48414 w 180436"/>
                <a:gd name="connsiteY13" fmla="*/ 8300 h 187321"/>
                <a:gd name="connsiteX14" fmla="*/ 58017 w 180436"/>
                <a:gd name="connsiteY14" fmla="*/ 8831 h 187321"/>
                <a:gd name="connsiteX15" fmla="*/ 64840 w 180436"/>
                <a:gd name="connsiteY15" fmla="*/ 13082 h 187321"/>
                <a:gd name="connsiteX16" fmla="*/ 63829 w 180436"/>
                <a:gd name="connsiteY16" fmla="*/ 18131 h 187321"/>
                <a:gd name="connsiteX17" fmla="*/ 29966 w 180436"/>
                <a:gd name="connsiteY17" fmla="*/ 160813 h 187321"/>
                <a:gd name="connsiteX18" fmla="*/ 6969 w 180436"/>
                <a:gd name="connsiteY18" fmla="*/ 173302 h 187321"/>
                <a:gd name="connsiteX19" fmla="*/ 146 w 180436"/>
                <a:gd name="connsiteY19" fmla="*/ 178616 h 187321"/>
                <a:gd name="connsiteX20" fmla="*/ 3684 w 180436"/>
                <a:gd name="connsiteY20" fmla="*/ 181538 h 187321"/>
                <a:gd name="connsiteX21" fmla="*/ 35525 w 180436"/>
                <a:gd name="connsiteY21" fmla="*/ 180741 h 187321"/>
                <a:gd name="connsiteX22" fmla="*/ 67620 w 180436"/>
                <a:gd name="connsiteY22" fmla="*/ 181538 h 187321"/>
                <a:gd name="connsiteX23" fmla="*/ 72674 w 180436"/>
                <a:gd name="connsiteY23" fmla="*/ 176224 h 187321"/>
                <a:gd name="connsiteX24" fmla="*/ 65598 w 180436"/>
                <a:gd name="connsiteY24" fmla="*/ 173302 h 187321"/>
                <a:gd name="connsiteX25" fmla="*/ 49172 w 180436"/>
                <a:gd name="connsiteY25" fmla="*/ 168519 h 187321"/>
                <a:gd name="connsiteX26" fmla="*/ 49930 w 180436"/>
                <a:gd name="connsiteY26" fmla="*/ 164002 h 187321"/>
                <a:gd name="connsiteX27" fmla="*/ 66609 w 180436"/>
                <a:gd name="connsiteY27" fmla="*/ 93590 h 187321"/>
                <a:gd name="connsiteX28" fmla="*/ 96682 w 180436"/>
                <a:gd name="connsiteY28" fmla="*/ 93590 h 187321"/>
                <a:gd name="connsiteX29" fmla="*/ 124228 w 180436"/>
                <a:gd name="connsiteY29" fmla="*/ 117769 h 187321"/>
                <a:gd name="connsiteX30" fmla="*/ 120690 w 180436"/>
                <a:gd name="connsiteY30" fmla="*/ 136103 h 187321"/>
                <a:gd name="connsiteX31" fmla="*/ 116646 w 180436"/>
                <a:gd name="connsiteY31" fmla="*/ 158688 h 187321"/>
                <a:gd name="connsiteX32" fmla="*/ 150257 w 180436"/>
                <a:gd name="connsiteY32" fmla="*/ 187384 h 187321"/>
                <a:gd name="connsiteX33" fmla="*/ 180583 w 180436"/>
                <a:gd name="connsiteY33" fmla="*/ 156828 h 187321"/>
                <a:gd name="connsiteX34" fmla="*/ 177550 w 180436"/>
                <a:gd name="connsiteY34" fmla="*/ 153639 h 187321"/>
                <a:gd name="connsiteX35" fmla="*/ 174265 w 180436"/>
                <a:gd name="connsiteY35" fmla="*/ 157359 h 187321"/>
                <a:gd name="connsiteX36" fmla="*/ 151268 w 180436"/>
                <a:gd name="connsiteY36" fmla="*/ 181538 h 187321"/>
                <a:gd name="connsiteX37" fmla="*/ 141159 w 180436"/>
                <a:gd name="connsiteY37" fmla="*/ 165330 h 187321"/>
                <a:gd name="connsiteX38" fmla="*/ 143686 w 180436"/>
                <a:gd name="connsiteY38" fmla="*/ 135040 h 187321"/>
                <a:gd name="connsiteX39" fmla="*/ 144697 w 180436"/>
                <a:gd name="connsiteY39" fmla="*/ 122552 h 187321"/>
                <a:gd name="connsiteX40" fmla="*/ 120942 w 180436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436" h="187321">
                  <a:moveTo>
                    <a:pt x="84552" y="18396"/>
                  </a:moveTo>
                  <a:cubicBezTo>
                    <a:pt x="86068" y="12019"/>
                    <a:pt x="86826" y="9362"/>
                    <a:pt x="91628" y="8565"/>
                  </a:cubicBezTo>
                  <a:cubicBezTo>
                    <a:pt x="93902" y="8300"/>
                    <a:pt x="101989" y="8300"/>
                    <a:pt x="107043" y="8300"/>
                  </a:cubicBezTo>
                  <a:cubicBezTo>
                    <a:pt x="124986" y="8300"/>
                    <a:pt x="153037" y="8300"/>
                    <a:pt x="153037" y="34604"/>
                  </a:cubicBezTo>
                  <a:cubicBezTo>
                    <a:pt x="153037" y="43638"/>
                    <a:pt x="148993" y="61972"/>
                    <a:pt x="139138" y="72334"/>
                  </a:cubicBezTo>
                  <a:cubicBezTo>
                    <a:pt x="132567" y="79242"/>
                    <a:pt x="119173" y="87745"/>
                    <a:pt x="96429" y="87745"/>
                  </a:cubicBezTo>
                  <a:lnTo>
                    <a:pt x="68125" y="87745"/>
                  </a:lnTo>
                  <a:lnTo>
                    <a:pt x="84552" y="18396"/>
                  </a:lnTo>
                  <a:close/>
                  <a:moveTo>
                    <a:pt x="120942" y="91199"/>
                  </a:moveTo>
                  <a:cubicBezTo>
                    <a:pt x="146466" y="85354"/>
                    <a:pt x="176539" y="66754"/>
                    <a:pt x="176539" y="39918"/>
                  </a:cubicBezTo>
                  <a:cubicBezTo>
                    <a:pt x="176539" y="17068"/>
                    <a:pt x="153795" y="63"/>
                    <a:pt x="120690" y="63"/>
                  </a:cubicBezTo>
                  <a:lnTo>
                    <a:pt x="48666" y="63"/>
                  </a:lnTo>
                  <a:cubicBezTo>
                    <a:pt x="43612" y="63"/>
                    <a:pt x="41338" y="63"/>
                    <a:pt x="41338" y="5377"/>
                  </a:cubicBezTo>
                  <a:cubicBezTo>
                    <a:pt x="41338" y="8300"/>
                    <a:pt x="43612" y="8300"/>
                    <a:pt x="48414" y="8300"/>
                  </a:cubicBezTo>
                  <a:cubicBezTo>
                    <a:pt x="48919" y="8300"/>
                    <a:pt x="53721" y="8300"/>
                    <a:pt x="58017" y="8831"/>
                  </a:cubicBezTo>
                  <a:cubicBezTo>
                    <a:pt x="62566" y="9362"/>
                    <a:pt x="64840" y="9628"/>
                    <a:pt x="64840" y="13082"/>
                  </a:cubicBezTo>
                  <a:cubicBezTo>
                    <a:pt x="64840" y="14145"/>
                    <a:pt x="64587" y="14942"/>
                    <a:pt x="63829" y="18131"/>
                  </a:cubicBezTo>
                  <a:lnTo>
                    <a:pt x="29966" y="160813"/>
                  </a:lnTo>
                  <a:cubicBezTo>
                    <a:pt x="27439" y="171176"/>
                    <a:pt x="26933" y="173302"/>
                    <a:pt x="6969" y="173302"/>
                  </a:cubicBezTo>
                  <a:cubicBezTo>
                    <a:pt x="2420" y="173302"/>
                    <a:pt x="146" y="173302"/>
                    <a:pt x="146" y="178616"/>
                  </a:cubicBezTo>
                  <a:cubicBezTo>
                    <a:pt x="146" y="181538"/>
                    <a:pt x="3178" y="181538"/>
                    <a:pt x="3684" y="181538"/>
                  </a:cubicBezTo>
                  <a:cubicBezTo>
                    <a:pt x="10760" y="181538"/>
                    <a:pt x="28449" y="180741"/>
                    <a:pt x="35525" y="180741"/>
                  </a:cubicBezTo>
                  <a:cubicBezTo>
                    <a:pt x="42601" y="180741"/>
                    <a:pt x="60544" y="181538"/>
                    <a:pt x="67620" y="181538"/>
                  </a:cubicBezTo>
                  <a:cubicBezTo>
                    <a:pt x="69642" y="181538"/>
                    <a:pt x="72674" y="181538"/>
                    <a:pt x="72674" y="176224"/>
                  </a:cubicBezTo>
                  <a:cubicBezTo>
                    <a:pt x="72674" y="173302"/>
                    <a:pt x="70400" y="173302"/>
                    <a:pt x="65598" y="173302"/>
                  </a:cubicBezTo>
                  <a:cubicBezTo>
                    <a:pt x="56248" y="173302"/>
                    <a:pt x="49172" y="173302"/>
                    <a:pt x="49172" y="168519"/>
                  </a:cubicBezTo>
                  <a:cubicBezTo>
                    <a:pt x="49172" y="166925"/>
                    <a:pt x="49677" y="165596"/>
                    <a:pt x="49930" y="164002"/>
                  </a:cubicBezTo>
                  <a:lnTo>
                    <a:pt x="66609" y="93590"/>
                  </a:lnTo>
                  <a:lnTo>
                    <a:pt x="96682" y="93590"/>
                  </a:lnTo>
                  <a:cubicBezTo>
                    <a:pt x="119679" y="93590"/>
                    <a:pt x="124228" y="108470"/>
                    <a:pt x="124228" y="117769"/>
                  </a:cubicBezTo>
                  <a:cubicBezTo>
                    <a:pt x="124228" y="121755"/>
                    <a:pt x="122206" y="129992"/>
                    <a:pt x="120690" y="136103"/>
                  </a:cubicBezTo>
                  <a:cubicBezTo>
                    <a:pt x="118921" y="143543"/>
                    <a:pt x="116646" y="153374"/>
                    <a:pt x="116646" y="158688"/>
                  </a:cubicBezTo>
                  <a:cubicBezTo>
                    <a:pt x="116646" y="187384"/>
                    <a:pt x="146972" y="187384"/>
                    <a:pt x="150257" y="187384"/>
                  </a:cubicBezTo>
                  <a:cubicBezTo>
                    <a:pt x="171738" y="187384"/>
                    <a:pt x="180583" y="160548"/>
                    <a:pt x="180583" y="156828"/>
                  </a:cubicBezTo>
                  <a:cubicBezTo>
                    <a:pt x="180583" y="153639"/>
                    <a:pt x="177803" y="153639"/>
                    <a:pt x="177550" y="153639"/>
                  </a:cubicBezTo>
                  <a:cubicBezTo>
                    <a:pt x="175276" y="153639"/>
                    <a:pt x="174770" y="155499"/>
                    <a:pt x="174265" y="157359"/>
                  </a:cubicBezTo>
                  <a:cubicBezTo>
                    <a:pt x="167947" y="177021"/>
                    <a:pt x="157080" y="181538"/>
                    <a:pt x="151268" y="181538"/>
                  </a:cubicBezTo>
                  <a:cubicBezTo>
                    <a:pt x="142928" y="181538"/>
                    <a:pt x="141159" y="175693"/>
                    <a:pt x="141159" y="165330"/>
                  </a:cubicBezTo>
                  <a:cubicBezTo>
                    <a:pt x="141159" y="157094"/>
                    <a:pt x="142676" y="143543"/>
                    <a:pt x="143686" y="135040"/>
                  </a:cubicBezTo>
                  <a:cubicBezTo>
                    <a:pt x="144192" y="131320"/>
                    <a:pt x="144697" y="126272"/>
                    <a:pt x="144697" y="122552"/>
                  </a:cubicBezTo>
                  <a:cubicBezTo>
                    <a:pt x="144697" y="102093"/>
                    <a:pt x="127766" y="93856"/>
                    <a:pt x="120942" y="9119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0BC2F69-FE27-1788-9996-722EBB9847B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866617" y="6425880"/>
              <a:ext cx="70582" cy="83882"/>
            </a:xfrm>
            <a:custGeom>
              <a:avLst/>
              <a:gdLst>
                <a:gd name="connsiteX0" fmla="*/ 63837 w 70582"/>
                <a:gd name="connsiteY0" fmla="*/ 12154 h 83882"/>
                <a:gd name="connsiteX1" fmla="*/ 56407 w 70582"/>
                <a:gd name="connsiteY1" fmla="*/ 20895 h 83882"/>
                <a:gd name="connsiteX2" fmla="*/ 62245 w 70582"/>
                <a:gd name="connsiteY2" fmla="*/ 26847 h 83882"/>
                <a:gd name="connsiteX3" fmla="*/ 70736 w 70582"/>
                <a:gd name="connsiteY3" fmla="*/ 16246 h 83882"/>
                <a:gd name="connsiteX4" fmla="*/ 47208 w 70582"/>
                <a:gd name="connsiteY4" fmla="*/ 64 h 83882"/>
                <a:gd name="connsiteX5" fmla="*/ 14659 w 70582"/>
                <a:gd name="connsiteY5" fmla="*/ 27219 h 83882"/>
                <a:gd name="connsiteX6" fmla="*/ 20850 w 70582"/>
                <a:gd name="connsiteY6" fmla="*/ 40797 h 83882"/>
                <a:gd name="connsiteX7" fmla="*/ 40840 w 70582"/>
                <a:gd name="connsiteY7" fmla="*/ 47492 h 83882"/>
                <a:gd name="connsiteX8" fmla="*/ 55876 w 70582"/>
                <a:gd name="connsiteY8" fmla="*/ 59768 h 83882"/>
                <a:gd name="connsiteX9" fmla="*/ 46501 w 70582"/>
                <a:gd name="connsiteY9" fmla="*/ 74647 h 83882"/>
                <a:gd name="connsiteX10" fmla="*/ 28811 w 70582"/>
                <a:gd name="connsiteY10" fmla="*/ 78739 h 83882"/>
                <a:gd name="connsiteX11" fmla="*/ 7583 w 70582"/>
                <a:gd name="connsiteY11" fmla="*/ 70927 h 83882"/>
                <a:gd name="connsiteX12" fmla="*/ 17312 w 70582"/>
                <a:gd name="connsiteY12" fmla="*/ 60326 h 83882"/>
                <a:gd name="connsiteX13" fmla="*/ 10413 w 70582"/>
                <a:gd name="connsiteY13" fmla="*/ 53444 h 83882"/>
                <a:gd name="connsiteX14" fmla="*/ 153 w 70582"/>
                <a:gd name="connsiteY14" fmla="*/ 65906 h 83882"/>
                <a:gd name="connsiteX15" fmla="*/ 28634 w 70582"/>
                <a:gd name="connsiteY15" fmla="*/ 83947 h 83882"/>
                <a:gd name="connsiteX16" fmla="*/ 67198 w 70582"/>
                <a:gd name="connsiteY16" fmla="*/ 53258 h 83882"/>
                <a:gd name="connsiteX17" fmla="*/ 42786 w 70582"/>
                <a:gd name="connsiteY17" fmla="*/ 31497 h 83882"/>
                <a:gd name="connsiteX18" fmla="*/ 35710 w 70582"/>
                <a:gd name="connsiteY18" fmla="*/ 30009 h 83882"/>
                <a:gd name="connsiteX19" fmla="*/ 25980 w 70582"/>
                <a:gd name="connsiteY19" fmla="*/ 20709 h 83882"/>
                <a:gd name="connsiteX20" fmla="*/ 33056 w 70582"/>
                <a:gd name="connsiteY20" fmla="*/ 8806 h 83882"/>
                <a:gd name="connsiteX21" fmla="*/ 47031 w 70582"/>
                <a:gd name="connsiteY21" fmla="*/ 5272 h 83882"/>
                <a:gd name="connsiteX22" fmla="*/ 63837 w 70582"/>
                <a:gd name="connsiteY22" fmla="*/ 12154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582" h="83882">
                  <a:moveTo>
                    <a:pt x="63837" y="12154"/>
                  </a:moveTo>
                  <a:cubicBezTo>
                    <a:pt x="59237" y="13270"/>
                    <a:pt x="56407" y="17176"/>
                    <a:pt x="56407" y="20895"/>
                  </a:cubicBezTo>
                  <a:cubicBezTo>
                    <a:pt x="56407" y="25173"/>
                    <a:pt x="59945" y="26847"/>
                    <a:pt x="62245" y="26847"/>
                  </a:cubicBezTo>
                  <a:cubicBezTo>
                    <a:pt x="64014" y="26847"/>
                    <a:pt x="70736" y="25731"/>
                    <a:pt x="70736" y="16246"/>
                  </a:cubicBezTo>
                  <a:cubicBezTo>
                    <a:pt x="70736" y="4156"/>
                    <a:pt x="57999" y="64"/>
                    <a:pt x="47208" y="64"/>
                  </a:cubicBezTo>
                  <a:cubicBezTo>
                    <a:pt x="19612" y="64"/>
                    <a:pt x="14659" y="21453"/>
                    <a:pt x="14659" y="27219"/>
                  </a:cubicBezTo>
                  <a:cubicBezTo>
                    <a:pt x="14659" y="34101"/>
                    <a:pt x="18374" y="38565"/>
                    <a:pt x="20850" y="40797"/>
                  </a:cubicBezTo>
                  <a:cubicBezTo>
                    <a:pt x="25450" y="44516"/>
                    <a:pt x="28634" y="45260"/>
                    <a:pt x="40840" y="47492"/>
                  </a:cubicBezTo>
                  <a:cubicBezTo>
                    <a:pt x="44555" y="48236"/>
                    <a:pt x="55876" y="50468"/>
                    <a:pt x="55876" y="59768"/>
                  </a:cubicBezTo>
                  <a:cubicBezTo>
                    <a:pt x="55876" y="62930"/>
                    <a:pt x="53930" y="69997"/>
                    <a:pt x="46501" y="74647"/>
                  </a:cubicBezTo>
                  <a:cubicBezTo>
                    <a:pt x="39602" y="78739"/>
                    <a:pt x="30934" y="78739"/>
                    <a:pt x="28811" y="78739"/>
                  </a:cubicBezTo>
                  <a:cubicBezTo>
                    <a:pt x="21735" y="78739"/>
                    <a:pt x="11652" y="77065"/>
                    <a:pt x="7583" y="70927"/>
                  </a:cubicBezTo>
                  <a:cubicBezTo>
                    <a:pt x="13421" y="70183"/>
                    <a:pt x="17312" y="65534"/>
                    <a:pt x="17312" y="60326"/>
                  </a:cubicBezTo>
                  <a:cubicBezTo>
                    <a:pt x="17312" y="55676"/>
                    <a:pt x="14128" y="53444"/>
                    <a:pt x="10413" y="53444"/>
                  </a:cubicBezTo>
                  <a:cubicBezTo>
                    <a:pt x="5283" y="53444"/>
                    <a:pt x="153" y="57722"/>
                    <a:pt x="153" y="65906"/>
                  </a:cubicBezTo>
                  <a:cubicBezTo>
                    <a:pt x="153" y="77065"/>
                    <a:pt x="11475" y="83947"/>
                    <a:pt x="28634" y="83947"/>
                  </a:cubicBezTo>
                  <a:cubicBezTo>
                    <a:pt x="61183" y="83947"/>
                    <a:pt x="67198" y="60512"/>
                    <a:pt x="67198" y="53258"/>
                  </a:cubicBezTo>
                  <a:cubicBezTo>
                    <a:pt x="67198" y="36147"/>
                    <a:pt x="49331" y="32799"/>
                    <a:pt x="42786" y="31497"/>
                  </a:cubicBezTo>
                  <a:cubicBezTo>
                    <a:pt x="41194" y="31125"/>
                    <a:pt x="36771" y="30381"/>
                    <a:pt x="35710" y="30009"/>
                  </a:cubicBezTo>
                  <a:cubicBezTo>
                    <a:pt x="29165" y="28707"/>
                    <a:pt x="25980" y="24801"/>
                    <a:pt x="25980" y="20709"/>
                  </a:cubicBezTo>
                  <a:cubicBezTo>
                    <a:pt x="25980" y="16432"/>
                    <a:pt x="29165" y="11410"/>
                    <a:pt x="33056" y="8806"/>
                  </a:cubicBezTo>
                  <a:cubicBezTo>
                    <a:pt x="37833" y="5644"/>
                    <a:pt x="44024" y="5272"/>
                    <a:pt x="47031" y="5272"/>
                  </a:cubicBezTo>
                  <a:cubicBezTo>
                    <a:pt x="50746" y="5272"/>
                    <a:pt x="59945" y="5830"/>
                    <a:pt x="63837" y="121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D4903A9-CF25-2C0A-48CA-242EDE27801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987093" y="6268770"/>
              <a:ext cx="58629" cy="265703"/>
            </a:xfrm>
            <a:custGeom>
              <a:avLst/>
              <a:gdLst>
                <a:gd name="connsiteX0" fmla="*/ 58787 w 58629"/>
                <a:gd name="connsiteY0" fmla="*/ 263109 h 265703"/>
                <a:gd name="connsiteX1" fmla="*/ 54491 w 58629"/>
                <a:gd name="connsiteY1" fmla="*/ 257264 h 265703"/>
                <a:gd name="connsiteX2" fmla="*/ 14815 w 58629"/>
                <a:gd name="connsiteY2" fmla="*/ 132915 h 265703"/>
                <a:gd name="connsiteX3" fmla="*/ 55502 w 58629"/>
                <a:gd name="connsiteY3" fmla="*/ 7237 h 265703"/>
                <a:gd name="connsiteX4" fmla="*/ 58787 w 58629"/>
                <a:gd name="connsiteY4" fmla="*/ 2720 h 265703"/>
                <a:gd name="connsiteX5" fmla="*/ 56260 w 58629"/>
                <a:gd name="connsiteY5" fmla="*/ 63 h 265703"/>
                <a:gd name="connsiteX6" fmla="*/ 16078 w 58629"/>
                <a:gd name="connsiteY6" fmla="*/ 51875 h 265703"/>
                <a:gd name="connsiteX7" fmla="*/ 157 w 58629"/>
                <a:gd name="connsiteY7" fmla="*/ 132915 h 265703"/>
                <a:gd name="connsiteX8" fmla="*/ 16837 w 58629"/>
                <a:gd name="connsiteY8" fmla="*/ 215814 h 265703"/>
                <a:gd name="connsiteX9" fmla="*/ 56260 w 58629"/>
                <a:gd name="connsiteY9" fmla="*/ 265766 h 265703"/>
                <a:gd name="connsiteX10" fmla="*/ 58787 w 58629"/>
                <a:gd name="connsiteY10" fmla="*/ 263109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9" h="265703">
                  <a:moveTo>
                    <a:pt x="58787" y="263109"/>
                  </a:moveTo>
                  <a:cubicBezTo>
                    <a:pt x="58787" y="262312"/>
                    <a:pt x="58787" y="261781"/>
                    <a:pt x="54491" y="257264"/>
                  </a:cubicBezTo>
                  <a:cubicBezTo>
                    <a:pt x="22902" y="223785"/>
                    <a:pt x="14815" y="173567"/>
                    <a:pt x="14815" y="132915"/>
                  </a:cubicBezTo>
                  <a:cubicBezTo>
                    <a:pt x="14815" y="86682"/>
                    <a:pt x="24418" y="40450"/>
                    <a:pt x="55502" y="7237"/>
                  </a:cubicBezTo>
                  <a:cubicBezTo>
                    <a:pt x="58787" y="4048"/>
                    <a:pt x="58787" y="3517"/>
                    <a:pt x="58787" y="2720"/>
                  </a:cubicBezTo>
                  <a:cubicBezTo>
                    <a:pt x="58787" y="860"/>
                    <a:pt x="57776" y="63"/>
                    <a:pt x="56260" y="63"/>
                  </a:cubicBezTo>
                  <a:cubicBezTo>
                    <a:pt x="53733" y="63"/>
                    <a:pt x="30988" y="18131"/>
                    <a:pt x="16078" y="51875"/>
                  </a:cubicBezTo>
                  <a:cubicBezTo>
                    <a:pt x="3190" y="81102"/>
                    <a:pt x="157" y="110595"/>
                    <a:pt x="157" y="132915"/>
                  </a:cubicBezTo>
                  <a:cubicBezTo>
                    <a:pt x="157" y="153639"/>
                    <a:pt x="2937" y="185790"/>
                    <a:pt x="16837" y="215814"/>
                  </a:cubicBezTo>
                  <a:cubicBezTo>
                    <a:pt x="31999" y="248496"/>
                    <a:pt x="53733" y="265766"/>
                    <a:pt x="56260" y="265766"/>
                  </a:cubicBezTo>
                  <a:cubicBezTo>
                    <a:pt x="57776" y="265766"/>
                    <a:pt x="58787" y="264969"/>
                    <a:pt x="58787" y="26310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A3735E9C-68FA-A4B0-50DA-B51E4436EE1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104848" y="6283649"/>
              <a:ext cx="67474" cy="40918"/>
            </a:xfrm>
            <a:custGeom>
              <a:avLst/>
              <a:gdLst>
                <a:gd name="connsiteX0" fmla="*/ 34025 w 67474"/>
                <a:gd name="connsiteY0" fmla="*/ 63 h 40918"/>
                <a:gd name="connsiteX1" fmla="*/ 162 w 67474"/>
                <a:gd name="connsiteY1" fmla="*/ 36198 h 40918"/>
                <a:gd name="connsiteX2" fmla="*/ 4711 w 67474"/>
                <a:gd name="connsiteY2" fmla="*/ 40981 h 40918"/>
                <a:gd name="connsiteX3" fmla="*/ 34025 w 67474"/>
                <a:gd name="connsiteY3" fmla="*/ 13879 h 40918"/>
                <a:gd name="connsiteX4" fmla="*/ 63087 w 67474"/>
                <a:gd name="connsiteY4" fmla="*/ 40981 h 40918"/>
                <a:gd name="connsiteX5" fmla="*/ 67636 w 67474"/>
                <a:gd name="connsiteY5" fmla="*/ 36198 h 40918"/>
                <a:gd name="connsiteX6" fmla="*/ 34025 w 67474"/>
                <a:gd name="connsiteY6" fmla="*/ 63 h 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74" h="40918">
                  <a:moveTo>
                    <a:pt x="34025" y="63"/>
                  </a:moveTo>
                  <a:lnTo>
                    <a:pt x="162" y="36198"/>
                  </a:lnTo>
                  <a:lnTo>
                    <a:pt x="4711" y="40981"/>
                  </a:lnTo>
                  <a:lnTo>
                    <a:pt x="34025" y="13879"/>
                  </a:lnTo>
                  <a:lnTo>
                    <a:pt x="63087" y="40981"/>
                  </a:lnTo>
                  <a:lnTo>
                    <a:pt x="67636" y="36198"/>
                  </a:lnTo>
                  <a:lnTo>
                    <a:pt x="34025" y="6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CCE75A0-F4E9-6996-F67B-A62B14B93EE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071218" y="6350606"/>
              <a:ext cx="107150" cy="120363"/>
            </a:xfrm>
            <a:custGeom>
              <a:avLst/>
              <a:gdLst>
                <a:gd name="connsiteX0" fmla="*/ 22905 w 107150"/>
                <a:gd name="connsiteY0" fmla="*/ 95450 h 120363"/>
                <a:gd name="connsiteX1" fmla="*/ 52978 w 107150"/>
                <a:gd name="connsiteY1" fmla="*/ 65160 h 120363"/>
                <a:gd name="connsiteX2" fmla="*/ 77744 w 107150"/>
                <a:gd name="connsiteY2" fmla="*/ 41247 h 120363"/>
                <a:gd name="connsiteX3" fmla="*/ 107312 w 107150"/>
                <a:gd name="connsiteY3" fmla="*/ 2720 h 120363"/>
                <a:gd name="connsiteX4" fmla="*/ 104532 w 107150"/>
                <a:gd name="connsiteY4" fmla="*/ 63 h 120363"/>
                <a:gd name="connsiteX5" fmla="*/ 100741 w 107150"/>
                <a:gd name="connsiteY5" fmla="*/ 2986 h 120363"/>
                <a:gd name="connsiteX6" fmla="*/ 81788 w 107150"/>
                <a:gd name="connsiteY6" fmla="*/ 19991 h 120363"/>
                <a:gd name="connsiteX7" fmla="*/ 68899 w 107150"/>
                <a:gd name="connsiteY7" fmla="*/ 11488 h 120363"/>
                <a:gd name="connsiteX8" fmla="*/ 51462 w 107150"/>
                <a:gd name="connsiteY8" fmla="*/ 63 h 120363"/>
                <a:gd name="connsiteX9" fmla="*/ 20884 w 107150"/>
                <a:gd name="connsiteY9" fmla="*/ 30353 h 120363"/>
                <a:gd name="connsiteX10" fmla="*/ 23916 w 107150"/>
                <a:gd name="connsiteY10" fmla="*/ 33276 h 120363"/>
                <a:gd name="connsiteX11" fmla="*/ 27202 w 107150"/>
                <a:gd name="connsiteY11" fmla="*/ 30353 h 120363"/>
                <a:gd name="connsiteX12" fmla="*/ 48682 w 107150"/>
                <a:gd name="connsiteY12" fmla="*/ 17865 h 120363"/>
                <a:gd name="connsiteX13" fmla="*/ 64603 w 107150"/>
                <a:gd name="connsiteY13" fmla="*/ 21850 h 120363"/>
                <a:gd name="connsiteX14" fmla="*/ 84062 w 107150"/>
                <a:gd name="connsiteY14" fmla="*/ 25836 h 120363"/>
                <a:gd name="connsiteX15" fmla="*/ 48935 w 107150"/>
                <a:gd name="connsiteY15" fmla="*/ 60643 h 120363"/>
                <a:gd name="connsiteX16" fmla="*/ 26191 w 107150"/>
                <a:gd name="connsiteY16" fmla="*/ 82962 h 120363"/>
                <a:gd name="connsiteX17" fmla="*/ 161 w 107150"/>
                <a:gd name="connsiteY17" fmla="*/ 117769 h 120363"/>
                <a:gd name="connsiteX18" fmla="*/ 3194 w 107150"/>
                <a:gd name="connsiteY18" fmla="*/ 120427 h 120363"/>
                <a:gd name="connsiteX19" fmla="*/ 7237 w 107150"/>
                <a:gd name="connsiteY19" fmla="*/ 116972 h 120363"/>
                <a:gd name="connsiteX20" fmla="*/ 28718 w 107150"/>
                <a:gd name="connsiteY20" fmla="*/ 100499 h 120363"/>
                <a:gd name="connsiteX21" fmla="*/ 43375 w 107150"/>
                <a:gd name="connsiteY21" fmla="*/ 110595 h 120363"/>
                <a:gd name="connsiteX22" fmla="*/ 59549 w 107150"/>
                <a:gd name="connsiteY22" fmla="*/ 120427 h 120363"/>
                <a:gd name="connsiteX23" fmla="*/ 99225 w 107150"/>
                <a:gd name="connsiteY23" fmla="*/ 79508 h 120363"/>
                <a:gd name="connsiteX24" fmla="*/ 96192 w 107150"/>
                <a:gd name="connsiteY24" fmla="*/ 76851 h 120363"/>
                <a:gd name="connsiteX25" fmla="*/ 92654 w 107150"/>
                <a:gd name="connsiteY25" fmla="*/ 80305 h 120363"/>
                <a:gd name="connsiteX26" fmla="*/ 62329 w 107150"/>
                <a:gd name="connsiteY26" fmla="*/ 102624 h 120363"/>
                <a:gd name="connsiteX27" fmla="*/ 47419 w 107150"/>
                <a:gd name="connsiteY27" fmla="*/ 99170 h 120363"/>
                <a:gd name="connsiteX28" fmla="*/ 29729 w 107150"/>
                <a:gd name="connsiteY28" fmla="*/ 94653 h 120363"/>
                <a:gd name="connsiteX29" fmla="*/ 22905 w 107150"/>
                <a:gd name="connsiteY29" fmla="*/ 95450 h 1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50" h="120363">
                  <a:moveTo>
                    <a:pt x="22905" y="95450"/>
                  </a:moveTo>
                  <a:cubicBezTo>
                    <a:pt x="36552" y="80040"/>
                    <a:pt x="43881" y="73397"/>
                    <a:pt x="52978" y="65160"/>
                  </a:cubicBezTo>
                  <a:cubicBezTo>
                    <a:pt x="52978" y="64894"/>
                    <a:pt x="68646" y="50812"/>
                    <a:pt x="77744" y="41247"/>
                  </a:cubicBezTo>
                  <a:cubicBezTo>
                    <a:pt x="101752" y="16536"/>
                    <a:pt x="107312" y="3783"/>
                    <a:pt x="107312" y="2720"/>
                  </a:cubicBezTo>
                  <a:cubicBezTo>
                    <a:pt x="107312" y="63"/>
                    <a:pt x="105037" y="63"/>
                    <a:pt x="104532" y="63"/>
                  </a:cubicBezTo>
                  <a:cubicBezTo>
                    <a:pt x="102763" y="63"/>
                    <a:pt x="102005" y="594"/>
                    <a:pt x="100741" y="2986"/>
                  </a:cubicBezTo>
                  <a:cubicBezTo>
                    <a:pt x="93160" y="15739"/>
                    <a:pt x="87853" y="19991"/>
                    <a:pt x="81788" y="19991"/>
                  </a:cubicBezTo>
                  <a:cubicBezTo>
                    <a:pt x="75722" y="19991"/>
                    <a:pt x="72690" y="16005"/>
                    <a:pt x="68899" y="11488"/>
                  </a:cubicBezTo>
                  <a:cubicBezTo>
                    <a:pt x="64098" y="5377"/>
                    <a:pt x="59802" y="63"/>
                    <a:pt x="51462" y="63"/>
                  </a:cubicBezTo>
                  <a:cubicBezTo>
                    <a:pt x="32509" y="63"/>
                    <a:pt x="20884" y="24773"/>
                    <a:pt x="20884" y="30353"/>
                  </a:cubicBezTo>
                  <a:cubicBezTo>
                    <a:pt x="20884" y="31681"/>
                    <a:pt x="21642" y="33276"/>
                    <a:pt x="23916" y="33276"/>
                  </a:cubicBezTo>
                  <a:cubicBezTo>
                    <a:pt x="26191" y="33276"/>
                    <a:pt x="26696" y="31947"/>
                    <a:pt x="27202" y="30353"/>
                  </a:cubicBezTo>
                  <a:cubicBezTo>
                    <a:pt x="32003" y="18131"/>
                    <a:pt x="46660" y="17865"/>
                    <a:pt x="48682" y="17865"/>
                  </a:cubicBezTo>
                  <a:cubicBezTo>
                    <a:pt x="53989" y="17865"/>
                    <a:pt x="58791" y="19725"/>
                    <a:pt x="64603" y="21850"/>
                  </a:cubicBezTo>
                  <a:cubicBezTo>
                    <a:pt x="74712" y="25836"/>
                    <a:pt x="77491" y="25836"/>
                    <a:pt x="84062" y="25836"/>
                  </a:cubicBezTo>
                  <a:cubicBezTo>
                    <a:pt x="74964" y="37261"/>
                    <a:pt x="53736" y="56392"/>
                    <a:pt x="48935" y="60643"/>
                  </a:cubicBezTo>
                  <a:lnTo>
                    <a:pt x="26191" y="82962"/>
                  </a:lnTo>
                  <a:cubicBezTo>
                    <a:pt x="9006" y="100764"/>
                    <a:pt x="161" y="115910"/>
                    <a:pt x="161" y="117769"/>
                  </a:cubicBezTo>
                  <a:cubicBezTo>
                    <a:pt x="161" y="120427"/>
                    <a:pt x="2688" y="120427"/>
                    <a:pt x="3194" y="120427"/>
                  </a:cubicBezTo>
                  <a:cubicBezTo>
                    <a:pt x="5216" y="120427"/>
                    <a:pt x="5721" y="119895"/>
                    <a:pt x="7237" y="116972"/>
                  </a:cubicBezTo>
                  <a:cubicBezTo>
                    <a:pt x="13050" y="107673"/>
                    <a:pt x="20631" y="100499"/>
                    <a:pt x="28718" y="100499"/>
                  </a:cubicBezTo>
                  <a:cubicBezTo>
                    <a:pt x="34530" y="100499"/>
                    <a:pt x="37057" y="102890"/>
                    <a:pt x="43375" y="110595"/>
                  </a:cubicBezTo>
                  <a:cubicBezTo>
                    <a:pt x="47671" y="116175"/>
                    <a:pt x="52220" y="120427"/>
                    <a:pt x="59549" y="120427"/>
                  </a:cubicBezTo>
                  <a:cubicBezTo>
                    <a:pt x="84567" y="120427"/>
                    <a:pt x="99225" y="86682"/>
                    <a:pt x="99225" y="79508"/>
                  </a:cubicBezTo>
                  <a:cubicBezTo>
                    <a:pt x="99225" y="78180"/>
                    <a:pt x="98214" y="76851"/>
                    <a:pt x="96192" y="76851"/>
                  </a:cubicBezTo>
                  <a:cubicBezTo>
                    <a:pt x="93918" y="76851"/>
                    <a:pt x="93412" y="78445"/>
                    <a:pt x="92654" y="80305"/>
                  </a:cubicBezTo>
                  <a:cubicBezTo>
                    <a:pt x="86842" y="97576"/>
                    <a:pt x="70668" y="102624"/>
                    <a:pt x="62329" y="102624"/>
                  </a:cubicBezTo>
                  <a:cubicBezTo>
                    <a:pt x="57274" y="102624"/>
                    <a:pt x="52726" y="101030"/>
                    <a:pt x="47419" y="99170"/>
                  </a:cubicBezTo>
                  <a:cubicBezTo>
                    <a:pt x="38826" y="95716"/>
                    <a:pt x="35036" y="94653"/>
                    <a:pt x="29729" y="94653"/>
                  </a:cubicBezTo>
                  <a:cubicBezTo>
                    <a:pt x="29223" y="94653"/>
                    <a:pt x="25180" y="94653"/>
                    <a:pt x="22905" y="9545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1684CDFD-D817-56EC-66CC-36FE21B6012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210723" y="6439883"/>
              <a:ext cx="29567" cy="79445"/>
            </a:xfrm>
            <a:custGeom>
              <a:avLst/>
              <a:gdLst>
                <a:gd name="connsiteX0" fmla="*/ 29734 w 29567"/>
                <a:gd name="connsiteY0" fmla="*/ 27962 h 79445"/>
                <a:gd name="connsiteX1" fmla="*/ 13560 w 29567"/>
                <a:gd name="connsiteY1" fmla="*/ 63 h 79445"/>
                <a:gd name="connsiteX2" fmla="*/ 166 w 29567"/>
                <a:gd name="connsiteY2" fmla="*/ 14145 h 79445"/>
                <a:gd name="connsiteX3" fmla="*/ 13560 w 29567"/>
                <a:gd name="connsiteY3" fmla="*/ 28227 h 79445"/>
                <a:gd name="connsiteX4" fmla="*/ 22405 w 29567"/>
                <a:gd name="connsiteY4" fmla="*/ 24773 h 79445"/>
                <a:gd name="connsiteX5" fmla="*/ 23669 w 29567"/>
                <a:gd name="connsiteY5" fmla="*/ 23976 h 79445"/>
                <a:gd name="connsiteX6" fmla="*/ 24174 w 29567"/>
                <a:gd name="connsiteY6" fmla="*/ 27962 h 79445"/>
                <a:gd name="connsiteX7" fmla="*/ 6990 w 29567"/>
                <a:gd name="connsiteY7" fmla="*/ 72334 h 79445"/>
                <a:gd name="connsiteX8" fmla="*/ 4210 w 29567"/>
                <a:gd name="connsiteY8" fmla="*/ 76585 h 79445"/>
                <a:gd name="connsiteX9" fmla="*/ 6737 w 29567"/>
                <a:gd name="connsiteY9" fmla="*/ 79508 h 79445"/>
                <a:gd name="connsiteX10" fmla="*/ 29734 w 29567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67" h="79445">
                  <a:moveTo>
                    <a:pt x="29734" y="27962"/>
                  </a:moveTo>
                  <a:cubicBezTo>
                    <a:pt x="29734" y="10425"/>
                    <a:pt x="23416" y="63"/>
                    <a:pt x="13560" y="63"/>
                  </a:cubicBezTo>
                  <a:cubicBezTo>
                    <a:pt x="5221" y="63"/>
                    <a:pt x="166" y="6705"/>
                    <a:pt x="166" y="14145"/>
                  </a:cubicBezTo>
                  <a:cubicBezTo>
                    <a:pt x="166" y="21319"/>
                    <a:pt x="5221" y="28227"/>
                    <a:pt x="13560" y="28227"/>
                  </a:cubicBezTo>
                  <a:cubicBezTo>
                    <a:pt x="16593" y="28227"/>
                    <a:pt x="19878" y="27165"/>
                    <a:pt x="22405" y="24773"/>
                  </a:cubicBezTo>
                  <a:cubicBezTo>
                    <a:pt x="23163" y="24242"/>
                    <a:pt x="23416" y="23976"/>
                    <a:pt x="23669" y="23976"/>
                  </a:cubicBezTo>
                  <a:cubicBezTo>
                    <a:pt x="23921" y="23976"/>
                    <a:pt x="24174" y="24242"/>
                    <a:pt x="24174" y="27962"/>
                  </a:cubicBezTo>
                  <a:cubicBezTo>
                    <a:pt x="24174" y="47624"/>
                    <a:pt x="15329" y="63566"/>
                    <a:pt x="6990" y="72334"/>
                  </a:cubicBezTo>
                  <a:cubicBezTo>
                    <a:pt x="4210" y="75257"/>
                    <a:pt x="4210" y="75788"/>
                    <a:pt x="4210" y="76585"/>
                  </a:cubicBezTo>
                  <a:cubicBezTo>
                    <a:pt x="4210" y="78445"/>
                    <a:pt x="5473" y="79508"/>
                    <a:pt x="6737" y="79508"/>
                  </a:cubicBezTo>
                  <a:cubicBezTo>
                    <a:pt x="9517" y="79508"/>
                    <a:pt x="29734" y="59049"/>
                    <a:pt x="29734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083ABD0-A294-DB6B-8696-86CD85ACBAA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311920" y="6280726"/>
              <a:ext cx="104370" cy="190243"/>
            </a:xfrm>
            <a:custGeom>
              <a:avLst/>
              <a:gdLst>
                <a:gd name="connsiteX0" fmla="*/ 104541 w 104370"/>
                <a:gd name="connsiteY0" fmla="*/ 54532 h 190243"/>
                <a:gd name="connsiteX1" fmla="*/ 74216 w 104370"/>
                <a:gd name="connsiteY1" fmla="*/ 63 h 190243"/>
                <a:gd name="connsiteX2" fmla="*/ 171 w 104370"/>
                <a:gd name="connsiteY2" fmla="*/ 135837 h 190243"/>
                <a:gd name="connsiteX3" fmla="*/ 30496 w 104370"/>
                <a:gd name="connsiteY3" fmla="*/ 190307 h 190243"/>
                <a:gd name="connsiteX4" fmla="*/ 104541 w 104370"/>
                <a:gd name="connsiteY4" fmla="*/ 54532 h 190243"/>
                <a:gd name="connsiteX5" fmla="*/ 26958 w 104370"/>
                <a:gd name="connsiteY5" fmla="*/ 90933 h 190243"/>
                <a:gd name="connsiteX6" fmla="*/ 46417 w 104370"/>
                <a:gd name="connsiteY6" fmla="*/ 33807 h 190243"/>
                <a:gd name="connsiteX7" fmla="*/ 73963 w 104370"/>
                <a:gd name="connsiteY7" fmla="*/ 5908 h 190243"/>
                <a:gd name="connsiteX8" fmla="*/ 87862 w 104370"/>
                <a:gd name="connsiteY8" fmla="*/ 38058 h 190243"/>
                <a:gd name="connsiteX9" fmla="*/ 79775 w 104370"/>
                <a:gd name="connsiteY9" fmla="*/ 90933 h 190243"/>
                <a:gd name="connsiteX10" fmla="*/ 26958 w 104370"/>
                <a:gd name="connsiteY10" fmla="*/ 90933 h 190243"/>
                <a:gd name="connsiteX11" fmla="*/ 77501 w 104370"/>
                <a:gd name="connsiteY11" fmla="*/ 99436 h 190243"/>
                <a:gd name="connsiteX12" fmla="*/ 59811 w 104370"/>
                <a:gd name="connsiteY12" fmla="*/ 153374 h 190243"/>
                <a:gd name="connsiteX13" fmla="*/ 30496 w 104370"/>
                <a:gd name="connsiteY13" fmla="*/ 184461 h 190243"/>
                <a:gd name="connsiteX14" fmla="*/ 16850 w 104370"/>
                <a:gd name="connsiteY14" fmla="*/ 152045 h 190243"/>
                <a:gd name="connsiteX15" fmla="*/ 24937 w 104370"/>
                <a:gd name="connsiteY15" fmla="*/ 99436 h 190243"/>
                <a:gd name="connsiteX16" fmla="*/ 77501 w 104370"/>
                <a:gd name="connsiteY16" fmla="*/ 99436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70" h="190243">
                  <a:moveTo>
                    <a:pt x="104541" y="54532"/>
                  </a:moveTo>
                  <a:cubicBezTo>
                    <a:pt x="104541" y="36996"/>
                    <a:pt x="99992" y="63"/>
                    <a:pt x="74216" y="63"/>
                  </a:cubicBezTo>
                  <a:cubicBezTo>
                    <a:pt x="39089" y="63"/>
                    <a:pt x="171" y="74991"/>
                    <a:pt x="171" y="135837"/>
                  </a:cubicBezTo>
                  <a:cubicBezTo>
                    <a:pt x="171" y="160813"/>
                    <a:pt x="7499" y="190307"/>
                    <a:pt x="30496" y="190307"/>
                  </a:cubicBezTo>
                  <a:cubicBezTo>
                    <a:pt x="66129" y="190307"/>
                    <a:pt x="104541" y="114050"/>
                    <a:pt x="104541" y="54532"/>
                  </a:cubicBezTo>
                  <a:close/>
                  <a:moveTo>
                    <a:pt x="26958" y="90933"/>
                  </a:moveTo>
                  <a:cubicBezTo>
                    <a:pt x="31255" y="73928"/>
                    <a:pt x="36309" y="52672"/>
                    <a:pt x="46417" y="33807"/>
                  </a:cubicBezTo>
                  <a:cubicBezTo>
                    <a:pt x="53240" y="20788"/>
                    <a:pt x="62591" y="5908"/>
                    <a:pt x="73963" y="5908"/>
                  </a:cubicBezTo>
                  <a:cubicBezTo>
                    <a:pt x="86346" y="5908"/>
                    <a:pt x="87862" y="22913"/>
                    <a:pt x="87862" y="38058"/>
                  </a:cubicBezTo>
                  <a:cubicBezTo>
                    <a:pt x="87862" y="51078"/>
                    <a:pt x="85840" y="64629"/>
                    <a:pt x="79775" y="90933"/>
                  </a:cubicBezTo>
                  <a:lnTo>
                    <a:pt x="26958" y="90933"/>
                  </a:lnTo>
                  <a:close/>
                  <a:moveTo>
                    <a:pt x="77501" y="99436"/>
                  </a:moveTo>
                  <a:cubicBezTo>
                    <a:pt x="74721" y="111658"/>
                    <a:pt x="69414" y="134243"/>
                    <a:pt x="59811" y="153374"/>
                  </a:cubicBezTo>
                  <a:cubicBezTo>
                    <a:pt x="50966" y="171442"/>
                    <a:pt x="41363" y="184461"/>
                    <a:pt x="30496" y="184461"/>
                  </a:cubicBezTo>
                  <a:cubicBezTo>
                    <a:pt x="22157" y="184461"/>
                    <a:pt x="16850" y="176756"/>
                    <a:pt x="16850" y="152045"/>
                  </a:cubicBezTo>
                  <a:cubicBezTo>
                    <a:pt x="16850" y="140886"/>
                    <a:pt x="18366" y="125475"/>
                    <a:pt x="24937" y="99436"/>
                  </a:cubicBezTo>
                  <a:lnTo>
                    <a:pt x="77501" y="994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C93C2A1-A12B-F9E4-3799-D5E32BAC3E6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441365" y="6268770"/>
              <a:ext cx="58629" cy="265703"/>
            </a:xfrm>
            <a:custGeom>
              <a:avLst/>
              <a:gdLst>
                <a:gd name="connsiteX0" fmla="*/ 58805 w 58629"/>
                <a:gd name="connsiteY0" fmla="*/ 132915 h 265703"/>
                <a:gd name="connsiteX1" fmla="*/ 42126 w 58629"/>
                <a:gd name="connsiteY1" fmla="*/ 50015 h 265703"/>
                <a:gd name="connsiteX2" fmla="*/ 2703 w 58629"/>
                <a:gd name="connsiteY2" fmla="*/ 63 h 265703"/>
                <a:gd name="connsiteX3" fmla="*/ 176 w 58629"/>
                <a:gd name="connsiteY3" fmla="*/ 2720 h 265703"/>
                <a:gd name="connsiteX4" fmla="*/ 4977 w 58629"/>
                <a:gd name="connsiteY4" fmla="*/ 8831 h 265703"/>
                <a:gd name="connsiteX5" fmla="*/ 44148 w 58629"/>
                <a:gd name="connsiteY5" fmla="*/ 132915 h 265703"/>
                <a:gd name="connsiteX6" fmla="*/ 3461 w 58629"/>
                <a:gd name="connsiteY6" fmla="*/ 258592 h 265703"/>
                <a:gd name="connsiteX7" fmla="*/ 176 w 58629"/>
                <a:gd name="connsiteY7" fmla="*/ 263109 h 265703"/>
                <a:gd name="connsiteX8" fmla="*/ 2703 w 58629"/>
                <a:gd name="connsiteY8" fmla="*/ 265766 h 265703"/>
                <a:gd name="connsiteX9" fmla="*/ 42884 w 58629"/>
                <a:gd name="connsiteY9" fmla="*/ 213954 h 265703"/>
                <a:gd name="connsiteX10" fmla="*/ 58805 w 58629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9" h="265703">
                  <a:moveTo>
                    <a:pt x="58805" y="132915"/>
                  </a:moveTo>
                  <a:cubicBezTo>
                    <a:pt x="58805" y="112190"/>
                    <a:pt x="56025" y="80040"/>
                    <a:pt x="42126" y="50015"/>
                  </a:cubicBezTo>
                  <a:cubicBezTo>
                    <a:pt x="26963" y="17334"/>
                    <a:pt x="5230" y="63"/>
                    <a:pt x="2703" y="63"/>
                  </a:cubicBezTo>
                  <a:cubicBezTo>
                    <a:pt x="1187" y="63"/>
                    <a:pt x="176" y="1126"/>
                    <a:pt x="176" y="2720"/>
                  </a:cubicBezTo>
                  <a:cubicBezTo>
                    <a:pt x="176" y="3517"/>
                    <a:pt x="176" y="4048"/>
                    <a:pt x="4977" y="8831"/>
                  </a:cubicBezTo>
                  <a:cubicBezTo>
                    <a:pt x="29743" y="35136"/>
                    <a:pt x="44148" y="77383"/>
                    <a:pt x="44148" y="132915"/>
                  </a:cubicBezTo>
                  <a:cubicBezTo>
                    <a:pt x="44148" y="178350"/>
                    <a:pt x="34797" y="225114"/>
                    <a:pt x="3461" y="258592"/>
                  </a:cubicBezTo>
                  <a:cubicBezTo>
                    <a:pt x="176" y="261781"/>
                    <a:pt x="176" y="262312"/>
                    <a:pt x="176" y="263109"/>
                  </a:cubicBezTo>
                  <a:cubicBezTo>
                    <a:pt x="176" y="264704"/>
                    <a:pt x="1187" y="265766"/>
                    <a:pt x="2703" y="265766"/>
                  </a:cubicBezTo>
                  <a:cubicBezTo>
                    <a:pt x="5230" y="265766"/>
                    <a:pt x="27974" y="247699"/>
                    <a:pt x="42884" y="213954"/>
                  </a:cubicBezTo>
                  <a:cubicBezTo>
                    <a:pt x="55773" y="184727"/>
                    <a:pt x="58805" y="155234"/>
                    <a:pt x="58805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F22C26C-3588-BAE8-9ED1-C1FFFC65B90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555311" y="6268770"/>
              <a:ext cx="10108" cy="265703"/>
            </a:xfrm>
            <a:custGeom>
              <a:avLst/>
              <a:gdLst>
                <a:gd name="connsiteX0" fmla="*/ 10288 w 10108"/>
                <a:gd name="connsiteY0" fmla="*/ 9628 h 265703"/>
                <a:gd name="connsiteX1" fmla="*/ 5234 w 10108"/>
                <a:gd name="connsiteY1" fmla="*/ 63 h 265703"/>
                <a:gd name="connsiteX2" fmla="*/ 180 w 10108"/>
                <a:gd name="connsiteY2" fmla="*/ 9628 h 265703"/>
                <a:gd name="connsiteX3" fmla="*/ 180 w 10108"/>
                <a:gd name="connsiteY3" fmla="*/ 256201 h 265703"/>
                <a:gd name="connsiteX4" fmla="*/ 5234 w 10108"/>
                <a:gd name="connsiteY4" fmla="*/ 265766 h 265703"/>
                <a:gd name="connsiteX5" fmla="*/ 10288 w 10108"/>
                <a:gd name="connsiteY5" fmla="*/ 256201 h 265703"/>
                <a:gd name="connsiteX6" fmla="*/ 10288 w 10108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" h="265703">
                  <a:moveTo>
                    <a:pt x="10288" y="9628"/>
                  </a:moveTo>
                  <a:cubicBezTo>
                    <a:pt x="10288" y="4845"/>
                    <a:pt x="10288" y="63"/>
                    <a:pt x="5234" y="63"/>
                  </a:cubicBezTo>
                  <a:cubicBezTo>
                    <a:pt x="180" y="63"/>
                    <a:pt x="180" y="4845"/>
                    <a:pt x="180" y="9628"/>
                  </a:cubicBezTo>
                  <a:lnTo>
                    <a:pt x="180" y="256201"/>
                  </a:lnTo>
                  <a:cubicBezTo>
                    <a:pt x="180" y="260984"/>
                    <a:pt x="180" y="265766"/>
                    <a:pt x="5234" y="265766"/>
                  </a:cubicBezTo>
                  <a:cubicBezTo>
                    <a:pt x="10288" y="265766"/>
                    <a:pt x="10288" y="260984"/>
                    <a:pt x="10288" y="256201"/>
                  </a:cubicBezTo>
                  <a:lnTo>
                    <a:pt x="10288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5D5DFD5-975B-E694-BC00-BF109F0FFA0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625509" y="6268770"/>
              <a:ext cx="10108" cy="265703"/>
            </a:xfrm>
            <a:custGeom>
              <a:avLst/>
              <a:gdLst>
                <a:gd name="connsiteX0" fmla="*/ 10291 w 10108"/>
                <a:gd name="connsiteY0" fmla="*/ 9628 h 265703"/>
                <a:gd name="connsiteX1" fmla="*/ 5237 w 10108"/>
                <a:gd name="connsiteY1" fmla="*/ 63 h 265703"/>
                <a:gd name="connsiteX2" fmla="*/ 182 w 10108"/>
                <a:gd name="connsiteY2" fmla="*/ 9628 h 265703"/>
                <a:gd name="connsiteX3" fmla="*/ 182 w 10108"/>
                <a:gd name="connsiteY3" fmla="*/ 256201 h 265703"/>
                <a:gd name="connsiteX4" fmla="*/ 5237 w 10108"/>
                <a:gd name="connsiteY4" fmla="*/ 265766 h 265703"/>
                <a:gd name="connsiteX5" fmla="*/ 10291 w 10108"/>
                <a:gd name="connsiteY5" fmla="*/ 256201 h 265703"/>
                <a:gd name="connsiteX6" fmla="*/ 10291 w 10108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" h="265703">
                  <a:moveTo>
                    <a:pt x="10291" y="9628"/>
                  </a:moveTo>
                  <a:cubicBezTo>
                    <a:pt x="10291" y="4845"/>
                    <a:pt x="10291" y="63"/>
                    <a:pt x="5237" y="63"/>
                  </a:cubicBezTo>
                  <a:cubicBezTo>
                    <a:pt x="182" y="63"/>
                    <a:pt x="182" y="4845"/>
                    <a:pt x="182" y="9628"/>
                  </a:cubicBezTo>
                  <a:lnTo>
                    <a:pt x="182" y="256201"/>
                  </a:lnTo>
                  <a:cubicBezTo>
                    <a:pt x="182" y="260984"/>
                    <a:pt x="182" y="265766"/>
                    <a:pt x="5237" y="265766"/>
                  </a:cubicBezTo>
                  <a:cubicBezTo>
                    <a:pt x="10291" y="265766"/>
                    <a:pt x="10291" y="260984"/>
                    <a:pt x="10291" y="256201"/>
                  </a:cubicBezTo>
                  <a:lnTo>
                    <a:pt x="10291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2EF8C04-1DF1-F1D1-046F-E86A8E0D683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678270" y="6291089"/>
              <a:ext cx="100832" cy="176958"/>
            </a:xfrm>
            <a:custGeom>
              <a:avLst/>
              <a:gdLst>
                <a:gd name="connsiteX0" fmla="*/ 19644 w 100832"/>
                <a:gd name="connsiteY0" fmla="*/ 156562 h 176958"/>
                <a:gd name="connsiteX1" fmla="*/ 46432 w 100832"/>
                <a:gd name="connsiteY1" fmla="*/ 129195 h 176958"/>
                <a:gd name="connsiteX2" fmla="*/ 101018 w 100832"/>
                <a:gd name="connsiteY2" fmla="*/ 51609 h 176958"/>
                <a:gd name="connsiteX3" fmla="*/ 47442 w 100832"/>
                <a:gd name="connsiteY3" fmla="*/ 63 h 176958"/>
                <a:gd name="connsiteX4" fmla="*/ 185 w 100832"/>
                <a:gd name="connsiteY4" fmla="*/ 48155 h 176958"/>
                <a:gd name="connsiteX5" fmla="*/ 13579 w 100832"/>
                <a:gd name="connsiteY5" fmla="*/ 63035 h 176958"/>
                <a:gd name="connsiteX6" fmla="*/ 26720 w 100832"/>
                <a:gd name="connsiteY6" fmla="*/ 48952 h 176958"/>
                <a:gd name="connsiteX7" fmla="*/ 13326 w 100832"/>
                <a:gd name="connsiteY7" fmla="*/ 35136 h 176958"/>
                <a:gd name="connsiteX8" fmla="*/ 10041 w 100832"/>
                <a:gd name="connsiteY8" fmla="*/ 35401 h 176958"/>
                <a:gd name="connsiteX9" fmla="*/ 44157 w 100832"/>
                <a:gd name="connsiteY9" fmla="*/ 8300 h 176958"/>
                <a:gd name="connsiteX10" fmla="*/ 78021 w 100832"/>
                <a:gd name="connsiteY10" fmla="*/ 51609 h 176958"/>
                <a:gd name="connsiteX11" fmla="*/ 51486 w 100832"/>
                <a:gd name="connsiteY11" fmla="*/ 110330 h 176958"/>
                <a:gd name="connsiteX12" fmla="*/ 2965 w 100832"/>
                <a:gd name="connsiteY12" fmla="*/ 167190 h 176958"/>
                <a:gd name="connsiteX13" fmla="*/ 185 w 100832"/>
                <a:gd name="connsiteY13" fmla="*/ 177021 h 176958"/>
                <a:gd name="connsiteX14" fmla="*/ 93942 w 100832"/>
                <a:gd name="connsiteY14" fmla="*/ 177021 h 176958"/>
                <a:gd name="connsiteX15" fmla="*/ 101018 w 100832"/>
                <a:gd name="connsiteY15" fmla="*/ 130789 h 176958"/>
                <a:gd name="connsiteX16" fmla="*/ 94700 w 100832"/>
                <a:gd name="connsiteY16" fmla="*/ 130789 h 176958"/>
                <a:gd name="connsiteX17" fmla="*/ 89140 w 100832"/>
                <a:gd name="connsiteY17" fmla="*/ 154437 h 176958"/>
                <a:gd name="connsiteX18" fmla="*/ 65132 w 100832"/>
                <a:gd name="connsiteY18" fmla="*/ 156562 h 176958"/>
                <a:gd name="connsiteX19" fmla="*/ 19644 w 100832"/>
                <a:gd name="connsiteY19" fmla="*/ 15656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32" h="176958">
                  <a:moveTo>
                    <a:pt x="19644" y="156562"/>
                  </a:moveTo>
                  <a:lnTo>
                    <a:pt x="46432" y="129195"/>
                  </a:lnTo>
                  <a:cubicBezTo>
                    <a:pt x="85855" y="92528"/>
                    <a:pt x="101018" y="78180"/>
                    <a:pt x="101018" y="51609"/>
                  </a:cubicBezTo>
                  <a:cubicBezTo>
                    <a:pt x="101018" y="21319"/>
                    <a:pt x="78273" y="63"/>
                    <a:pt x="47442" y="63"/>
                  </a:cubicBezTo>
                  <a:cubicBezTo>
                    <a:pt x="18886" y="63"/>
                    <a:pt x="185" y="24508"/>
                    <a:pt x="185" y="48155"/>
                  </a:cubicBezTo>
                  <a:cubicBezTo>
                    <a:pt x="185" y="63035"/>
                    <a:pt x="12821" y="63035"/>
                    <a:pt x="13579" y="63035"/>
                  </a:cubicBezTo>
                  <a:cubicBezTo>
                    <a:pt x="17875" y="63035"/>
                    <a:pt x="26720" y="59846"/>
                    <a:pt x="26720" y="48952"/>
                  </a:cubicBezTo>
                  <a:cubicBezTo>
                    <a:pt x="26720" y="42044"/>
                    <a:pt x="22171" y="35136"/>
                    <a:pt x="13326" y="35136"/>
                  </a:cubicBezTo>
                  <a:cubicBezTo>
                    <a:pt x="11305" y="35136"/>
                    <a:pt x="10799" y="35136"/>
                    <a:pt x="10041" y="35401"/>
                  </a:cubicBezTo>
                  <a:cubicBezTo>
                    <a:pt x="15853" y="18131"/>
                    <a:pt x="29500" y="8300"/>
                    <a:pt x="44157" y="8300"/>
                  </a:cubicBezTo>
                  <a:cubicBezTo>
                    <a:pt x="67154" y="8300"/>
                    <a:pt x="78021" y="29822"/>
                    <a:pt x="78021" y="51609"/>
                  </a:cubicBezTo>
                  <a:cubicBezTo>
                    <a:pt x="78021" y="72866"/>
                    <a:pt x="65385" y="93856"/>
                    <a:pt x="51486" y="110330"/>
                  </a:cubicBezTo>
                  <a:lnTo>
                    <a:pt x="2965" y="167190"/>
                  </a:lnTo>
                  <a:cubicBezTo>
                    <a:pt x="185" y="170113"/>
                    <a:pt x="185" y="170644"/>
                    <a:pt x="185" y="177021"/>
                  </a:cubicBezTo>
                  <a:lnTo>
                    <a:pt x="93942" y="177021"/>
                  </a:lnTo>
                  <a:lnTo>
                    <a:pt x="101018" y="130789"/>
                  </a:lnTo>
                  <a:lnTo>
                    <a:pt x="94700" y="130789"/>
                  </a:lnTo>
                  <a:cubicBezTo>
                    <a:pt x="93436" y="138760"/>
                    <a:pt x="91667" y="150451"/>
                    <a:pt x="89140" y="154437"/>
                  </a:cubicBezTo>
                  <a:cubicBezTo>
                    <a:pt x="87371" y="156562"/>
                    <a:pt x="70692" y="156562"/>
                    <a:pt x="65132" y="156562"/>
                  </a:cubicBezTo>
                  <a:lnTo>
                    <a:pt x="19644" y="15656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67EC4F5-A91F-C4EE-45FF-DA00557061A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800306" y="6425880"/>
              <a:ext cx="90749" cy="119965"/>
            </a:xfrm>
            <a:custGeom>
              <a:avLst/>
              <a:gdLst>
                <a:gd name="connsiteX0" fmla="*/ 90232 w 90749"/>
                <a:gd name="connsiteY0" fmla="*/ 11968 h 119965"/>
                <a:gd name="connsiteX1" fmla="*/ 90939 w 90749"/>
                <a:gd name="connsiteY1" fmla="*/ 7876 h 119965"/>
                <a:gd name="connsiteX2" fmla="*/ 85102 w 90749"/>
                <a:gd name="connsiteY2" fmla="*/ 1924 h 119965"/>
                <a:gd name="connsiteX3" fmla="*/ 77849 w 90749"/>
                <a:gd name="connsiteY3" fmla="*/ 6388 h 119965"/>
                <a:gd name="connsiteX4" fmla="*/ 75018 w 90749"/>
                <a:gd name="connsiteY4" fmla="*/ 17176 h 119965"/>
                <a:gd name="connsiteX5" fmla="*/ 71304 w 90749"/>
                <a:gd name="connsiteY5" fmla="*/ 32613 h 119965"/>
                <a:gd name="connsiteX6" fmla="*/ 64228 w 90749"/>
                <a:gd name="connsiteY6" fmla="*/ 62558 h 119965"/>
                <a:gd name="connsiteX7" fmla="*/ 42469 w 90749"/>
                <a:gd name="connsiteY7" fmla="*/ 78739 h 119965"/>
                <a:gd name="connsiteX8" fmla="*/ 30440 w 90749"/>
                <a:gd name="connsiteY8" fmla="*/ 63302 h 119965"/>
                <a:gd name="connsiteX9" fmla="*/ 39816 w 90749"/>
                <a:gd name="connsiteY9" fmla="*/ 27219 h 119965"/>
                <a:gd name="connsiteX10" fmla="*/ 42823 w 90749"/>
                <a:gd name="connsiteY10" fmla="*/ 15874 h 119965"/>
                <a:gd name="connsiteX11" fmla="*/ 26017 w 90749"/>
                <a:gd name="connsiteY11" fmla="*/ 64 h 119965"/>
                <a:gd name="connsiteX12" fmla="*/ 190 w 90749"/>
                <a:gd name="connsiteY12" fmla="*/ 28521 h 119965"/>
                <a:gd name="connsiteX13" fmla="*/ 3197 w 90749"/>
                <a:gd name="connsiteY13" fmla="*/ 30939 h 119965"/>
                <a:gd name="connsiteX14" fmla="*/ 6382 w 90749"/>
                <a:gd name="connsiteY14" fmla="*/ 27963 h 119965"/>
                <a:gd name="connsiteX15" fmla="*/ 25487 w 90749"/>
                <a:gd name="connsiteY15" fmla="*/ 5272 h 119965"/>
                <a:gd name="connsiteX16" fmla="*/ 29909 w 90749"/>
                <a:gd name="connsiteY16" fmla="*/ 11782 h 119965"/>
                <a:gd name="connsiteX17" fmla="*/ 27433 w 90749"/>
                <a:gd name="connsiteY17" fmla="*/ 22569 h 119965"/>
                <a:gd name="connsiteX18" fmla="*/ 17172 w 90749"/>
                <a:gd name="connsiteY18" fmla="*/ 60326 h 119965"/>
                <a:gd name="connsiteX19" fmla="*/ 24072 w 90749"/>
                <a:gd name="connsiteY19" fmla="*/ 78181 h 119965"/>
                <a:gd name="connsiteX20" fmla="*/ 41761 w 90749"/>
                <a:gd name="connsiteY20" fmla="*/ 83947 h 119965"/>
                <a:gd name="connsiteX21" fmla="*/ 61043 w 90749"/>
                <a:gd name="connsiteY21" fmla="*/ 75577 h 119965"/>
                <a:gd name="connsiteX22" fmla="*/ 49368 w 90749"/>
                <a:gd name="connsiteY22" fmla="*/ 102918 h 119965"/>
                <a:gd name="connsiteX23" fmla="*/ 28140 w 90749"/>
                <a:gd name="connsiteY23" fmla="*/ 114822 h 119965"/>
                <a:gd name="connsiteX24" fmla="*/ 14873 w 90749"/>
                <a:gd name="connsiteY24" fmla="*/ 108684 h 119965"/>
                <a:gd name="connsiteX25" fmla="*/ 24425 w 90749"/>
                <a:gd name="connsiteY25" fmla="*/ 98454 h 119965"/>
                <a:gd name="connsiteX26" fmla="*/ 17526 w 90749"/>
                <a:gd name="connsiteY26" fmla="*/ 91387 h 119965"/>
                <a:gd name="connsiteX27" fmla="*/ 7266 w 90749"/>
                <a:gd name="connsiteY27" fmla="*/ 103662 h 119965"/>
                <a:gd name="connsiteX28" fmla="*/ 28317 w 90749"/>
                <a:gd name="connsiteY28" fmla="*/ 120029 h 119965"/>
                <a:gd name="connsiteX29" fmla="*/ 73426 w 90749"/>
                <a:gd name="connsiteY29" fmla="*/ 82273 h 119965"/>
                <a:gd name="connsiteX30" fmla="*/ 90232 w 90749"/>
                <a:gd name="connsiteY30" fmla="*/ 11968 h 11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749" h="119965">
                  <a:moveTo>
                    <a:pt x="90232" y="11968"/>
                  </a:moveTo>
                  <a:cubicBezTo>
                    <a:pt x="90939" y="9364"/>
                    <a:pt x="90939" y="8992"/>
                    <a:pt x="90939" y="7876"/>
                  </a:cubicBezTo>
                  <a:cubicBezTo>
                    <a:pt x="90939" y="4156"/>
                    <a:pt x="88109" y="1924"/>
                    <a:pt x="85102" y="1924"/>
                  </a:cubicBezTo>
                  <a:cubicBezTo>
                    <a:pt x="83156" y="1924"/>
                    <a:pt x="79795" y="2854"/>
                    <a:pt x="77849" y="6388"/>
                  </a:cubicBezTo>
                  <a:cubicBezTo>
                    <a:pt x="77318" y="7504"/>
                    <a:pt x="75903" y="13456"/>
                    <a:pt x="75018" y="17176"/>
                  </a:cubicBezTo>
                  <a:lnTo>
                    <a:pt x="71304" y="32613"/>
                  </a:lnTo>
                  <a:cubicBezTo>
                    <a:pt x="70242" y="37077"/>
                    <a:pt x="64758" y="60512"/>
                    <a:pt x="64228" y="62558"/>
                  </a:cubicBezTo>
                  <a:cubicBezTo>
                    <a:pt x="64051" y="62558"/>
                    <a:pt x="56267" y="78739"/>
                    <a:pt x="42469" y="78739"/>
                  </a:cubicBezTo>
                  <a:cubicBezTo>
                    <a:pt x="30440" y="78739"/>
                    <a:pt x="30440" y="66650"/>
                    <a:pt x="30440" y="63302"/>
                  </a:cubicBezTo>
                  <a:cubicBezTo>
                    <a:pt x="30440" y="53258"/>
                    <a:pt x="34509" y="41541"/>
                    <a:pt x="39816" y="27219"/>
                  </a:cubicBezTo>
                  <a:cubicBezTo>
                    <a:pt x="41938" y="21267"/>
                    <a:pt x="42823" y="19036"/>
                    <a:pt x="42823" y="15874"/>
                  </a:cubicBezTo>
                  <a:cubicBezTo>
                    <a:pt x="42823" y="6946"/>
                    <a:pt x="35570" y="64"/>
                    <a:pt x="26017" y="64"/>
                  </a:cubicBezTo>
                  <a:cubicBezTo>
                    <a:pt x="8151" y="64"/>
                    <a:pt x="190" y="25359"/>
                    <a:pt x="190" y="28521"/>
                  </a:cubicBezTo>
                  <a:cubicBezTo>
                    <a:pt x="190" y="30939"/>
                    <a:pt x="2667" y="30939"/>
                    <a:pt x="3197" y="30939"/>
                  </a:cubicBezTo>
                  <a:cubicBezTo>
                    <a:pt x="5674" y="30939"/>
                    <a:pt x="5851" y="30009"/>
                    <a:pt x="6382" y="27963"/>
                  </a:cubicBezTo>
                  <a:cubicBezTo>
                    <a:pt x="10804" y="12526"/>
                    <a:pt x="18411" y="5272"/>
                    <a:pt x="25487" y="5272"/>
                  </a:cubicBezTo>
                  <a:cubicBezTo>
                    <a:pt x="28494" y="5272"/>
                    <a:pt x="29909" y="7318"/>
                    <a:pt x="29909" y="11782"/>
                  </a:cubicBezTo>
                  <a:cubicBezTo>
                    <a:pt x="29909" y="16060"/>
                    <a:pt x="28317" y="20151"/>
                    <a:pt x="27433" y="22569"/>
                  </a:cubicBezTo>
                  <a:cubicBezTo>
                    <a:pt x="18941" y="45260"/>
                    <a:pt x="17172" y="52142"/>
                    <a:pt x="17172" y="60326"/>
                  </a:cubicBezTo>
                  <a:cubicBezTo>
                    <a:pt x="17172" y="63488"/>
                    <a:pt x="17172" y="72229"/>
                    <a:pt x="24072" y="78181"/>
                  </a:cubicBezTo>
                  <a:cubicBezTo>
                    <a:pt x="29555" y="83017"/>
                    <a:pt x="36985" y="83947"/>
                    <a:pt x="41761" y="83947"/>
                  </a:cubicBezTo>
                  <a:cubicBezTo>
                    <a:pt x="48837" y="83947"/>
                    <a:pt x="55206" y="81157"/>
                    <a:pt x="61043" y="75577"/>
                  </a:cubicBezTo>
                  <a:cubicBezTo>
                    <a:pt x="58744" y="85807"/>
                    <a:pt x="56798" y="93619"/>
                    <a:pt x="49368" y="102918"/>
                  </a:cubicBezTo>
                  <a:cubicBezTo>
                    <a:pt x="44592" y="108684"/>
                    <a:pt x="37516" y="114822"/>
                    <a:pt x="28140" y="114822"/>
                  </a:cubicBezTo>
                  <a:cubicBezTo>
                    <a:pt x="26902" y="114822"/>
                    <a:pt x="18588" y="114822"/>
                    <a:pt x="14873" y="108684"/>
                  </a:cubicBezTo>
                  <a:cubicBezTo>
                    <a:pt x="24425" y="107568"/>
                    <a:pt x="24425" y="98640"/>
                    <a:pt x="24425" y="98454"/>
                  </a:cubicBezTo>
                  <a:cubicBezTo>
                    <a:pt x="24425" y="92503"/>
                    <a:pt x="19295" y="91387"/>
                    <a:pt x="17526" y="91387"/>
                  </a:cubicBezTo>
                  <a:cubicBezTo>
                    <a:pt x="13104" y="91387"/>
                    <a:pt x="7266" y="95106"/>
                    <a:pt x="7266" y="103662"/>
                  </a:cubicBezTo>
                  <a:cubicBezTo>
                    <a:pt x="7266" y="113148"/>
                    <a:pt x="15757" y="120029"/>
                    <a:pt x="28317" y="120029"/>
                  </a:cubicBezTo>
                  <a:cubicBezTo>
                    <a:pt x="46184" y="120029"/>
                    <a:pt x="67942" y="105522"/>
                    <a:pt x="73426" y="82273"/>
                  </a:cubicBezTo>
                  <a:lnTo>
                    <a:pt x="90232" y="1196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3652851-EEC1-0DCF-190C-39ACE36772B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931659" y="6268770"/>
              <a:ext cx="89713" cy="265703"/>
            </a:xfrm>
            <a:custGeom>
              <a:avLst/>
              <a:gdLst>
                <a:gd name="connsiteX0" fmla="*/ 36586 w 89713"/>
                <a:gd name="connsiteY0" fmla="*/ 230428 h 265703"/>
                <a:gd name="connsiteX1" fmla="*/ 2469 w 89713"/>
                <a:gd name="connsiteY1" fmla="*/ 259921 h 265703"/>
                <a:gd name="connsiteX2" fmla="*/ 195 w 89713"/>
                <a:gd name="connsiteY2" fmla="*/ 262844 h 265703"/>
                <a:gd name="connsiteX3" fmla="*/ 5249 w 89713"/>
                <a:gd name="connsiteY3" fmla="*/ 265766 h 265703"/>
                <a:gd name="connsiteX4" fmla="*/ 53517 w 89713"/>
                <a:gd name="connsiteY4" fmla="*/ 232553 h 265703"/>
                <a:gd name="connsiteX5" fmla="*/ 53517 w 89713"/>
                <a:gd name="connsiteY5" fmla="*/ 171973 h 265703"/>
                <a:gd name="connsiteX6" fmla="*/ 63626 w 89713"/>
                <a:gd name="connsiteY6" fmla="*/ 144340 h 265703"/>
                <a:gd name="connsiteX7" fmla="*/ 87634 w 89713"/>
                <a:gd name="connsiteY7" fmla="*/ 135837 h 265703"/>
                <a:gd name="connsiteX8" fmla="*/ 89908 w 89713"/>
                <a:gd name="connsiteY8" fmla="*/ 132915 h 265703"/>
                <a:gd name="connsiteX9" fmla="*/ 85865 w 89713"/>
                <a:gd name="connsiteY9" fmla="*/ 129992 h 265703"/>
                <a:gd name="connsiteX10" fmla="*/ 54275 w 89713"/>
                <a:gd name="connsiteY10" fmla="*/ 106344 h 265703"/>
                <a:gd name="connsiteX11" fmla="*/ 53517 w 89713"/>
                <a:gd name="connsiteY11" fmla="*/ 93325 h 265703"/>
                <a:gd name="connsiteX12" fmla="*/ 53517 w 89713"/>
                <a:gd name="connsiteY12" fmla="*/ 40715 h 265703"/>
                <a:gd name="connsiteX13" fmla="*/ 41387 w 89713"/>
                <a:gd name="connsiteY13" fmla="*/ 10957 h 265703"/>
                <a:gd name="connsiteX14" fmla="*/ 5249 w 89713"/>
                <a:gd name="connsiteY14" fmla="*/ 63 h 265703"/>
                <a:gd name="connsiteX15" fmla="*/ 195 w 89713"/>
                <a:gd name="connsiteY15" fmla="*/ 2986 h 265703"/>
                <a:gd name="connsiteX16" fmla="*/ 4238 w 89713"/>
                <a:gd name="connsiteY16" fmla="*/ 5908 h 265703"/>
                <a:gd name="connsiteX17" fmla="*/ 35827 w 89713"/>
                <a:gd name="connsiteY17" fmla="*/ 29024 h 265703"/>
                <a:gd name="connsiteX18" fmla="*/ 36586 w 89713"/>
                <a:gd name="connsiteY18" fmla="*/ 41513 h 265703"/>
                <a:gd name="connsiteX19" fmla="*/ 36586 w 89713"/>
                <a:gd name="connsiteY19" fmla="*/ 97310 h 265703"/>
                <a:gd name="connsiteX20" fmla="*/ 46694 w 89713"/>
                <a:gd name="connsiteY20" fmla="*/ 122552 h 265703"/>
                <a:gd name="connsiteX21" fmla="*/ 66406 w 89713"/>
                <a:gd name="connsiteY21" fmla="*/ 132915 h 265703"/>
                <a:gd name="connsiteX22" fmla="*/ 36586 w 89713"/>
                <a:gd name="connsiteY22" fmla="*/ 166659 h 265703"/>
                <a:gd name="connsiteX23" fmla="*/ 36586 w 89713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13" h="265703">
                  <a:moveTo>
                    <a:pt x="36586" y="230428"/>
                  </a:moveTo>
                  <a:cubicBezTo>
                    <a:pt x="36586" y="241056"/>
                    <a:pt x="30015" y="258061"/>
                    <a:pt x="2469" y="259921"/>
                  </a:cubicBezTo>
                  <a:cubicBezTo>
                    <a:pt x="1206" y="260187"/>
                    <a:pt x="195" y="261249"/>
                    <a:pt x="195" y="262844"/>
                  </a:cubicBezTo>
                  <a:cubicBezTo>
                    <a:pt x="195" y="265766"/>
                    <a:pt x="2975" y="265766"/>
                    <a:pt x="5249" y="265766"/>
                  </a:cubicBezTo>
                  <a:cubicBezTo>
                    <a:pt x="29762" y="265766"/>
                    <a:pt x="53265" y="252747"/>
                    <a:pt x="53517" y="232553"/>
                  </a:cubicBezTo>
                  <a:lnTo>
                    <a:pt x="53517" y="171973"/>
                  </a:lnTo>
                  <a:cubicBezTo>
                    <a:pt x="53517" y="161611"/>
                    <a:pt x="53517" y="153108"/>
                    <a:pt x="63626" y="144340"/>
                  </a:cubicBezTo>
                  <a:cubicBezTo>
                    <a:pt x="72471" y="136634"/>
                    <a:pt x="82074" y="136103"/>
                    <a:pt x="87634" y="135837"/>
                  </a:cubicBezTo>
                  <a:cubicBezTo>
                    <a:pt x="88897" y="135572"/>
                    <a:pt x="89908" y="134509"/>
                    <a:pt x="89908" y="132915"/>
                  </a:cubicBezTo>
                  <a:cubicBezTo>
                    <a:pt x="89908" y="130258"/>
                    <a:pt x="88392" y="130258"/>
                    <a:pt x="85865" y="129992"/>
                  </a:cubicBezTo>
                  <a:cubicBezTo>
                    <a:pt x="69186" y="128929"/>
                    <a:pt x="57055" y="119364"/>
                    <a:pt x="54275" y="106344"/>
                  </a:cubicBezTo>
                  <a:cubicBezTo>
                    <a:pt x="53517" y="103421"/>
                    <a:pt x="53517" y="102890"/>
                    <a:pt x="53517" y="93325"/>
                  </a:cubicBezTo>
                  <a:lnTo>
                    <a:pt x="53517" y="40715"/>
                  </a:lnTo>
                  <a:cubicBezTo>
                    <a:pt x="53517" y="29556"/>
                    <a:pt x="53517" y="21053"/>
                    <a:pt x="41387" y="10957"/>
                  </a:cubicBezTo>
                  <a:cubicBezTo>
                    <a:pt x="31279" y="2720"/>
                    <a:pt x="13841" y="63"/>
                    <a:pt x="5249" y="63"/>
                  </a:cubicBezTo>
                  <a:cubicBezTo>
                    <a:pt x="2975" y="63"/>
                    <a:pt x="195" y="63"/>
                    <a:pt x="195" y="2986"/>
                  </a:cubicBezTo>
                  <a:cubicBezTo>
                    <a:pt x="195" y="5643"/>
                    <a:pt x="1711" y="5643"/>
                    <a:pt x="4238" y="5908"/>
                  </a:cubicBezTo>
                  <a:cubicBezTo>
                    <a:pt x="20159" y="6971"/>
                    <a:pt x="32542" y="15474"/>
                    <a:pt x="35827" y="29024"/>
                  </a:cubicBezTo>
                  <a:cubicBezTo>
                    <a:pt x="36586" y="31416"/>
                    <a:pt x="36586" y="31947"/>
                    <a:pt x="36586" y="41513"/>
                  </a:cubicBezTo>
                  <a:lnTo>
                    <a:pt x="36586" y="97310"/>
                  </a:lnTo>
                  <a:cubicBezTo>
                    <a:pt x="36586" y="109533"/>
                    <a:pt x="38607" y="114050"/>
                    <a:pt x="46694" y="122552"/>
                  </a:cubicBezTo>
                  <a:cubicBezTo>
                    <a:pt x="52001" y="128132"/>
                    <a:pt x="59330" y="130789"/>
                    <a:pt x="66406" y="132915"/>
                  </a:cubicBezTo>
                  <a:cubicBezTo>
                    <a:pt x="45683" y="139026"/>
                    <a:pt x="36586" y="151248"/>
                    <a:pt x="36586" y="166659"/>
                  </a:cubicBezTo>
                  <a:lnTo>
                    <a:pt x="36586" y="2304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67368916-5842-3AC5-98D7-5A455D0CA42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061554" y="6439883"/>
              <a:ext cx="29567" cy="79445"/>
            </a:xfrm>
            <a:custGeom>
              <a:avLst/>
              <a:gdLst>
                <a:gd name="connsiteX0" fmla="*/ 29767 w 29567"/>
                <a:gd name="connsiteY0" fmla="*/ 27962 h 79445"/>
                <a:gd name="connsiteX1" fmla="*/ 13594 w 29567"/>
                <a:gd name="connsiteY1" fmla="*/ 63 h 79445"/>
                <a:gd name="connsiteX2" fmla="*/ 200 w 29567"/>
                <a:gd name="connsiteY2" fmla="*/ 14145 h 79445"/>
                <a:gd name="connsiteX3" fmla="*/ 13594 w 29567"/>
                <a:gd name="connsiteY3" fmla="*/ 28227 h 79445"/>
                <a:gd name="connsiteX4" fmla="*/ 22439 w 29567"/>
                <a:gd name="connsiteY4" fmla="*/ 24773 h 79445"/>
                <a:gd name="connsiteX5" fmla="*/ 23702 w 29567"/>
                <a:gd name="connsiteY5" fmla="*/ 23976 h 79445"/>
                <a:gd name="connsiteX6" fmla="*/ 24208 w 29567"/>
                <a:gd name="connsiteY6" fmla="*/ 27962 h 79445"/>
                <a:gd name="connsiteX7" fmla="*/ 7023 w 29567"/>
                <a:gd name="connsiteY7" fmla="*/ 72334 h 79445"/>
                <a:gd name="connsiteX8" fmla="*/ 4243 w 29567"/>
                <a:gd name="connsiteY8" fmla="*/ 76585 h 79445"/>
                <a:gd name="connsiteX9" fmla="*/ 6770 w 29567"/>
                <a:gd name="connsiteY9" fmla="*/ 79508 h 79445"/>
                <a:gd name="connsiteX10" fmla="*/ 29767 w 29567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67" h="79445">
                  <a:moveTo>
                    <a:pt x="29767" y="27962"/>
                  </a:moveTo>
                  <a:cubicBezTo>
                    <a:pt x="29767" y="10425"/>
                    <a:pt x="23450" y="63"/>
                    <a:pt x="13594" y="63"/>
                  </a:cubicBezTo>
                  <a:cubicBezTo>
                    <a:pt x="5254" y="63"/>
                    <a:pt x="200" y="6705"/>
                    <a:pt x="200" y="14145"/>
                  </a:cubicBezTo>
                  <a:cubicBezTo>
                    <a:pt x="200" y="21319"/>
                    <a:pt x="5254" y="28227"/>
                    <a:pt x="13594" y="28227"/>
                  </a:cubicBezTo>
                  <a:cubicBezTo>
                    <a:pt x="16626" y="28227"/>
                    <a:pt x="19912" y="27165"/>
                    <a:pt x="22439" y="24773"/>
                  </a:cubicBezTo>
                  <a:cubicBezTo>
                    <a:pt x="23197" y="24242"/>
                    <a:pt x="23450" y="23976"/>
                    <a:pt x="23702" y="23976"/>
                  </a:cubicBezTo>
                  <a:cubicBezTo>
                    <a:pt x="23955" y="23976"/>
                    <a:pt x="24208" y="24242"/>
                    <a:pt x="24208" y="27962"/>
                  </a:cubicBezTo>
                  <a:cubicBezTo>
                    <a:pt x="24208" y="47624"/>
                    <a:pt x="15363" y="63566"/>
                    <a:pt x="7023" y="72334"/>
                  </a:cubicBezTo>
                  <a:cubicBezTo>
                    <a:pt x="4243" y="75257"/>
                    <a:pt x="4243" y="75788"/>
                    <a:pt x="4243" y="76585"/>
                  </a:cubicBezTo>
                  <a:cubicBezTo>
                    <a:pt x="4243" y="78445"/>
                    <a:pt x="5507" y="79508"/>
                    <a:pt x="6770" y="79508"/>
                  </a:cubicBezTo>
                  <a:cubicBezTo>
                    <a:pt x="9550" y="79508"/>
                    <a:pt x="29767" y="59049"/>
                    <a:pt x="29767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1808D79-56B5-5DA0-AAA1-F53778BB079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170332" y="6268770"/>
              <a:ext cx="89713" cy="265703"/>
            </a:xfrm>
            <a:custGeom>
              <a:avLst/>
              <a:gdLst>
                <a:gd name="connsiteX0" fmla="*/ 53527 w 89713"/>
                <a:gd name="connsiteY0" fmla="*/ 35401 h 265703"/>
                <a:gd name="connsiteX1" fmla="*/ 87643 w 89713"/>
                <a:gd name="connsiteY1" fmla="*/ 5908 h 265703"/>
                <a:gd name="connsiteX2" fmla="*/ 89917 w 89713"/>
                <a:gd name="connsiteY2" fmla="*/ 2986 h 265703"/>
                <a:gd name="connsiteX3" fmla="*/ 85116 w 89713"/>
                <a:gd name="connsiteY3" fmla="*/ 63 h 265703"/>
                <a:gd name="connsiteX4" fmla="*/ 36595 w 89713"/>
                <a:gd name="connsiteY4" fmla="*/ 33276 h 265703"/>
                <a:gd name="connsiteX5" fmla="*/ 36595 w 89713"/>
                <a:gd name="connsiteY5" fmla="*/ 93856 h 265703"/>
                <a:gd name="connsiteX6" fmla="*/ 26487 w 89713"/>
                <a:gd name="connsiteY6" fmla="*/ 121489 h 265703"/>
                <a:gd name="connsiteX7" fmla="*/ 2479 w 89713"/>
                <a:gd name="connsiteY7" fmla="*/ 129992 h 265703"/>
                <a:gd name="connsiteX8" fmla="*/ 204 w 89713"/>
                <a:gd name="connsiteY8" fmla="*/ 132915 h 265703"/>
                <a:gd name="connsiteX9" fmla="*/ 4248 w 89713"/>
                <a:gd name="connsiteY9" fmla="*/ 135837 h 265703"/>
                <a:gd name="connsiteX10" fmla="*/ 35837 w 89713"/>
                <a:gd name="connsiteY10" fmla="*/ 159485 h 265703"/>
                <a:gd name="connsiteX11" fmla="*/ 36595 w 89713"/>
                <a:gd name="connsiteY11" fmla="*/ 172504 h 265703"/>
                <a:gd name="connsiteX12" fmla="*/ 36595 w 89713"/>
                <a:gd name="connsiteY12" fmla="*/ 225114 h 265703"/>
                <a:gd name="connsiteX13" fmla="*/ 48725 w 89713"/>
                <a:gd name="connsiteY13" fmla="*/ 254873 h 265703"/>
                <a:gd name="connsiteX14" fmla="*/ 85116 w 89713"/>
                <a:gd name="connsiteY14" fmla="*/ 265766 h 265703"/>
                <a:gd name="connsiteX15" fmla="*/ 89917 w 89713"/>
                <a:gd name="connsiteY15" fmla="*/ 262844 h 265703"/>
                <a:gd name="connsiteX16" fmla="*/ 85874 w 89713"/>
                <a:gd name="connsiteY16" fmla="*/ 259921 h 265703"/>
                <a:gd name="connsiteX17" fmla="*/ 54285 w 89713"/>
                <a:gd name="connsiteY17" fmla="*/ 236805 h 265703"/>
                <a:gd name="connsiteX18" fmla="*/ 53527 w 89713"/>
                <a:gd name="connsiteY18" fmla="*/ 224317 h 265703"/>
                <a:gd name="connsiteX19" fmla="*/ 53527 w 89713"/>
                <a:gd name="connsiteY19" fmla="*/ 168519 h 265703"/>
                <a:gd name="connsiteX20" fmla="*/ 43418 w 89713"/>
                <a:gd name="connsiteY20" fmla="*/ 143277 h 265703"/>
                <a:gd name="connsiteX21" fmla="*/ 23707 w 89713"/>
                <a:gd name="connsiteY21" fmla="*/ 132915 h 265703"/>
                <a:gd name="connsiteX22" fmla="*/ 53527 w 89713"/>
                <a:gd name="connsiteY22" fmla="*/ 99170 h 265703"/>
                <a:gd name="connsiteX23" fmla="*/ 53527 w 89713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13" h="265703">
                  <a:moveTo>
                    <a:pt x="53527" y="35401"/>
                  </a:moveTo>
                  <a:cubicBezTo>
                    <a:pt x="53527" y="24773"/>
                    <a:pt x="60097" y="7768"/>
                    <a:pt x="87643" y="5908"/>
                  </a:cubicBezTo>
                  <a:cubicBezTo>
                    <a:pt x="88907" y="5643"/>
                    <a:pt x="89917" y="4580"/>
                    <a:pt x="89917" y="2986"/>
                  </a:cubicBezTo>
                  <a:cubicBezTo>
                    <a:pt x="89917" y="63"/>
                    <a:pt x="87896" y="63"/>
                    <a:pt x="85116" y="63"/>
                  </a:cubicBezTo>
                  <a:cubicBezTo>
                    <a:pt x="59845" y="63"/>
                    <a:pt x="36848" y="13614"/>
                    <a:pt x="36595" y="33276"/>
                  </a:cubicBezTo>
                  <a:lnTo>
                    <a:pt x="36595" y="93856"/>
                  </a:lnTo>
                  <a:cubicBezTo>
                    <a:pt x="36595" y="104219"/>
                    <a:pt x="36595" y="112721"/>
                    <a:pt x="26487" y="121489"/>
                  </a:cubicBezTo>
                  <a:cubicBezTo>
                    <a:pt x="17642" y="129195"/>
                    <a:pt x="8038" y="129726"/>
                    <a:pt x="2479" y="129992"/>
                  </a:cubicBezTo>
                  <a:cubicBezTo>
                    <a:pt x="1215" y="130258"/>
                    <a:pt x="204" y="131320"/>
                    <a:pt x="204" y="132915"/>
                  </a:cubicBezTo>
                  <a:cubicBezTo>
                    <a:pt x="204" y="135572"/>
                    <a:pt x="1721" y="135572"/>
                    <a:pt x="4248" y="135837"/>
                  </a:cubicBezTo>
                  <a:cubicBezTo>
                    <a:pt x="20927" y="136900"/>
                    <a:pt x="33057" y="146465"/>
                    <a:pt x="35837" y="159485"/>
                  </a:cubicBezTo>
                  <a:cubicBezTo>
                    <a:pt x="36595" y="162408"/>
                    <a:pt x="36595" y="162939"/>
                    <a:pt x="36595" y="172504"/>
                  </a:cubicBezTo>
                  <a:lnTo>
                    <a:pt x="36595" y="225114"/>
                  </a:lnTo>
                  <a:cubicBezTo>
                    <a:pt x="36595" y="236273"/>
                    <a:pt x="36595" y="244776"/>
                    <a:pt x="48725" y="254873"/>
                  </a:cubicBezTo>
                  <a:cubicBezTo>
                    <a:pt x="58581" y="262844"/>
                    <a:pt x="75260" y="265766"/>
                    <a:pt x="85116" y="265766"/>
                  </a:cubicBezTo>
                  <a:cubicBezTo>
                    <a:pt x="87896" y="265766"/>
                    <a:pt x="89917" y="265766"/>
                    <a:pt x="89917" y="262844"/>
                  </a:cubicBezTo>
                  <a:cubicBezTo>
                    <a:pt x="89917" y="260187"/>
                    <a:pt x="88401" y="260187"/>
                    <a:pt x="85874" y="259921"/>
                  </a:cubicBezTo>
                  <a:cubicBezTo>
                    <a:pt x="69953" y="258858"/>
                    <a:pt x="57570" y="250356"/>
                    <a:pt x="54285" y="236805"/>
                  </a:cubicBezTo>
                  <a:cubicBezTo>
                    <a:pt x="53527" y="234413"/>
                    <a:pt x="53527" y="233882"/>
                    <a:pt x="53527" y="224317"/>
                  </a:cubicBezTo>
                  <a:lnTo>
                    <a:pt x="53527" y="168519"/>
                  </a:lnTo>
                  <a:cubicBezTo>
                    <a:pt x="53527" y="156296"/>
                    <a:pt x="51505" y="151780"/>
                    <a:pt x="43418" y="143277"/>
                  </a:cubicBezTo>
                  <a:cubicBezTo>
                    <a:pt x="38111" y="137697"/>
                    <a:pt x="30783" y="135040"/>
                    <a:pt x="23707" y="132915"/>
                  </a:cubicBezTo>
                  <a:cubicBezTo>
                    <a:pt x="44429" y="126803"/>
                    <a:pt x="53527" y="114581"/>
                    <a:pt x="53527" y="99170"/>
                  </a:cubicBezTo>
                  <a:lnTo>
                    <a:pt x="53527" y="354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AA378EF8-A84E-5CFB-ADB8-1A4E8EA5BE6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288855" y="6286572"/>
              <a:ext cx="180436" cy="187321"/>
            </a:xfrm>
            <a:custGeom>
              <a:avLst/>
              <a:gdLst>
                <a:gd name="connsiteX0" fmla="*/ 84615 w 180436"/>
                <a:gd name="connsiteY0" fmla="*/ 18396 h 187321"/>
                <a:gd name="connsiteX1" fmla="*/ 91691 w 180436"/>
                <a:gd name="connsiteY1" fmla="*/ 8565 h 187321"/>
                <a:gd name="connsiteX2" fmla="*/ 107107 w 180436"/>
                <a:gd name="connsiteY2" fmla="*/ 8300 h 187321"/>
                <a:gd name="connsiteX3" fmla="*/ 153101 w 180436"/>
                <a:gd name="connsiteY3" fmla="*/ 34604 h 187321"/>
                <a:gd name="connsiteX4" fmla="*/ 139201 w 180436"/>
                <a:gd name="connsiteY4" fmla="*/ 72334 h 187321"/>
                <a:gd name="connsiteX5" fmla="*/ 96493 w 180436"/>
                <a:gd name="connsiteY5" fmla="*/ 87745 h 187321"/>
                <a:gd name="connsiteX6" fmla="*/ 68189 w 180436"/>
                <a:gd name="connsiteY6" fmla="*/ 87745 h 187321"/>
                <a:gd name="connsiteX7" fmla="*/ 84615 w 180436"/>
                <a:gd name="connsiteY7" fmla="*/ 18396 h 187321"/>
                <a:gd name="connsiteX8" fmla="*/ 121006 w 180436"/>
                <a:gd name="connsiteY8" fmla="*/ 91199 h 187321"/>
                <a:gd name="connsiteX9" fmla="*/ 176603 w 180436"/>
                <a:gd name="connsiteY9" fmla="*/ 39918 h 187321"/>
                <a:gd name="connsiteX10" fmla="*/ 120753 w 180436"/>
                <a:gd name="connsiteY10" fmla="*/ 63 h 187321"/>
                <a:gd name="connsiteX11" fmla="*/ 48730 w 180436"/>
                <a:gd name="connsiteY11" fmla="*/ 63 h 187321"/>
                <a:gd name="connsiteX12" fmla="*/ 41402 w 180436"/>
                <a:gd name="connsiteY12" fmla="*/ 5377 h 187321"/>
                <a:gd name="connsiteX13" fmla="*/ 48478 w 180436"/>
                <a:gd name="connsiteY13" fmla="*/ 8300 h 187321"/>
                <a:gd name="connsiteX14" fmla="*/ 58081 w 180436"/>
                <a:gd name="connsiteY14" fmla="*/ 8831 h 187321"/>
                <a:gd name="connsiteX15" fmla="*/ 64904 w 180436"/>
                <a:gd name="connsiteY15" fmla="*/ 13082 h 187321"/>
                <a:gd name="connsiteX16" fmla="*/ 63893 w 180436"/>
                <a:gd name="connsiteY16" fmla="*/ 18131 h 187321"/>
                <a:gd name="connsiteX17" fmla="*/ 30029 w 180436"/>
                <a:gd name="connsiteY17" fmla="*/ 160813 h 187321"/>
                <a:gd name="connsiteX18" fmla="*/ 7033 w 180436"/>
                <a:gd name="connsiteY18" fmla="*/ 173302 h 187321"/>
                <a:gd name="connsiteX19" fmla="*/ 209 w 180436"/>
                <a:gd name="connsiteY19" fmla="*/ 178616 h 187321"/>
                <a:gd name="connsiteX20" fmla="*/ 3747 w 180436"/>
                <a:gd name="connsiteY20" fmla="*/ 181538 h 187321"/>
                <a:gd name="connsiteX21" fmla="*/ 35589 w 180436"/>
                <a:gd name="connsiteY21" fmla="*/ 180741 h 187321"/>
                <a:gd name="connsiteX22" fmla="*/ 67684 w 180436"/>
                <a:gd name="connsiteY22" fmla="*/ 181538 h 187321"/>
                <a:gd name="connsiteX23" fmla="*/ 72738 w 180436"/>
                <a:gd name="connsiteY23" fmla="*/ 176224 h 187321"/>
                <a:gd name="connsiteX24" fmla="*/ 65662 w 180436"/>
                <a:gd name="connsiteY24" fmla="*/ 173302 h 187321"/>
                <a:gd name="connsiteX25" fmla="*/ 49236 w 180436"/>
                <a:gd name="connsiteY25" fmla="*/ 168519 h 187321"/>
                <a:gd name="connsiteX26" fmla="*/ 49994 w 180436"/>
                <a:gd name="connsiteY26" fmla="*/ 164002 h 187321"/>
                <a:gd name="connsiteX27" fmla="*/ 66673 w 180436"/>
                <a:gd name="connsiteY27" fmla="*/ 93590 h 187321"/>
                <a:gd name="connsiteX28" fmla="*/ 96746 w 180436"/>
                <a:gd name="connsiteY28" fmla="*/ 93590 h 187321"/>
                <a:gd name="connsiteX29" fmla="*/ 124291 w 180436"/>
                <a:gd name="connsiteY29" fmla="*/ 117769 h 187321"/>
                <a:gd name="connsiteX30" fmla="*/ 120753 w 180436"/>
                <a:gd name="connsiteY30" fmla="*/ 136103 h 187321"/>
                <a:gd name="connsiteX31" fmla="*/ 116710 w 180436"/>
                <a:gd name="connsiteY31" fmla="*/ 158688 h 187321"/>
                <a:gd name="connsiteX32" fmla="*/ 150321 w 180436"/>
                <a:gd name="connsiteY32" fmla="*/ 187384 h 187321"/>
                <a:gd name="connsiteX33" fmla="*/ 180646 w 180436"/>
                <a:gd name="connsiteY33" fmla="*/ 156828 h 187321"/>
                <a:gd name="connsiteX34" fmla="*/ 177614 w 180436"/>
                <a:gd name="connsiteY34" fmla="*/ 153639 h 187321"/>
                <a:gd name="connsiteX35" fmla="*/ 174328 w 180436"/>
                <a:gd name="connsiteY35" fmla="*/ 157359 h 187321"/>
                <a:gd name="connsiteX36" fmla="*/ 151332 w 180436"/>
                <a:gd name="connsiteY36" fmla="*/ 181538 h 187321"/>
                <a:gd name="connsiteX37" fmla="*/ 141223 w 180436"/>
                <a:gd name="connsiteY37" fmla="*/ 165330 h 187321"/>
                <a:gd name="connsiteX38" fmla="*/ 143750 w 180436"/>
                <a:gd name="connsiteY38" fmla="*/ 135040 h 187321"/>
                <a:gd name="connsiteX39" fmla="*/ 144761 w 180436"/>
                <a:gd name="connsiteY39" fmla="*/ 122552 h 187321"/>
                <a:gd name="connsiteX40" fmla="*/ 121006 w 180436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436" h="187321">
                  <a:moveTo>
                    <a:pt x="84615" y="18396"/>
                  </a:moveTo>
                  <a:cubicBezTo>
                    <a:pt x="86132" y="12019"/>
                    <a:pt x="86890" y="9362"/>
                    <a:pt x="91691" y="8565"/>
                  </a:cubicBezTo>
                  <a:cubicBezTo>
                    <a:pt x="93966" y="8300"/>
                    <a:pt x="102053" y="8300"/>
                    <a:pt x="107107" y="8300"/>
                  </a:cubicBezTo>
                  <a:cubicBezTo>
                    <a:pt x="125049" y="8300"/>
                    <a:pt x="153101" y="8300"/>
                    <a:pt x="153101" y="34604"/>
                  </a:cubicBezTo>
                  <a:cubicBezTo>
                    <a:pt x="153101" y="43638"/>
                    <a:pt x="149057" y="61972"/>
                    <a:pt x="139201" y="72334"/>
                  </a:cubicBezTo>
                  <a:cubicBezTo>
                    <a:pt x="132631" y="79242"/>
                    <a:pt x="119237" y="87745"/>
                    <a:pt x="96493" y="87745"/>
                  </a:cubicBezTo>
                  <a:lnTo>
                    <a:pt x="68189" y="87745"/>
                  </a:lnTo>
                  <a:lnTo>
                    <a:pt x="84615" y="18396"/>
                  </a:lnTo>
                  <a:close/>
                  <a:moveTo>
                    <a:pt x="121006" y="91199"/>
                  </a:moveTo>
                  <a:cubicBezTo>
                    <a:pt x="146530" y="85354"/>
                    <a:pt x="176603" y="66754"/>
                    <a:pt x="176603" y="39918"/>
                  </a:cubicBezTo>
                  <a:cubicBezTo>
                    <a:pt x="176603" y="17068"/>
                    <a:pt x="153859" y="63"/>
                    <a:pt x="120753" y="63"/>
                  </a:cubicBezTo>
                  <a:lnTo>
                    <a:pt x="48730" y="63"/>
                  </a:lnTo>
                  <a:cubicBezTo>
                    <a:pt x="43676" y="63"/>
                    <a:pt x="41402" y="63"/>
                    <a:pt x="41402" y="5377"/>
                  </a:cubicBezTo>
                  <a:cubicBezTo>
                    <a:pt x="41402" y="8300"/>
                    <a:pt x="43676" y="8300"/>
                    <a:pt x="48478" y="8300"/>
                  </a:cubicBezTo>
                  <a:cubicBezTo>
                    <a:pt x="48983" y="8300"/>
                    <a:pt x="53784" y="8300"/>
                    <a:pt x="58081" y="8831"/>
                  </a:cubicBezTo>
                  <a:cubicBezTo>
                    <a:pt x="62629" y="9362"/>
                    <a:pt x="64904" y="9628"/>
                    <a:pt x="64904" y="13082"/>
                  </a:cubicBezTo>
                  <a:cubicBezTo>
                    <a:pt x="64904" y="14145"/>
                    <a:pt x="64651" y="14942"/>
                    <a:pt x="63893" y="18131"/>
                  </a:cubicBezTo>
                  <a:lnTo>
                    <a:pt x="30029" y="160813"/>
                  </a:lnTo>
                  <a:cubicBezTo>
                    <a:pt x="27502" y="171176"/>
                    <a:pt x="26997" y="173302"/>
                    <a:pt x="7033" y="173302"/>
                  </a:cubicBezTo>
                  <a:cubicBezTo>
                    <a:pt x="2484" y="173302"/>
                    <a:pt x="209" y="173302"/>
                    <a:pt x="209" y="178616"/>
                  </a:cubicBezTo>
                  <a:cubicBezTo>
                    <a:pt x="209" y="181538"/>
                    <a:pt x="3242" y="181538"/>
                    <a:pt x="3747" y="181538"/>
                  </a:cubicBezTo>
                  <a:cubicBezTo>
                    <a:pt x="10823" y="181538"/>
                    <a:pt x="28513" y="180741"/>
                    <a:pt x="35589" y="180741"/>
                  </a:cubicBezTo>
                  <a:cubicBezTo>
                    <a:pt x="42665" y="180741"/>
                    <a:pt x="60608" y="181538"/>
                    <a:pt x="67684" y="181538"/>
                  </a:cubicBezTo>
                  <a:cubicBezTo>
                    <a:pt x="69705" y="181538"/>
                    <a:pt x="72738" y="181538"/>
                    <a:pt x="72738" y="176224"/>
                  </a:cubicBezTo>
                  <a:cubicBezTo>
                    <a:pt x="72738" y="173302"/>
                    <a:pt x="70463" y="173302"/>
                    <a:pt x="65662" y="173302"/>
                  </a:cubicBezTo>
                  <a:cubicBezTo>
                    <a:pt x="56312" y="173302"/>
                    <a:pt x="49236" y="173302"/>
                    <a:pt x="49236" y="168519"/>
                  </a:cubicBezTo>
                  <a:cubicBezTo>
                    <a:pt x="49236" y="166925"/>
                    <a:pt x="49741" y="165596"/>
                    <a:pt x="49994" y="164002"/>
                  </a:cubicBezTo>
                  <a:lnTo>
                    <a:pt x="66673" y="93590"/>
                  </a:lnTo>
                  <a:lnTo>
                    <a:pt x="96746" y="93590"/>
                  </a:lnTo>
                  <a:cubicBezTo>
                    <a:pt x="119742" y="93590"/>
                    <a:pt x="124291" y="108470"/>
                    <a:pt x="124291" y="117769"/>
                  </a:cubicBezTo>
                  <a:cubicBezTo>
                    <a:pt x="124291" y="121755"/>
                    <a:pt x="122270" y="129992"/>
                    <a:pt x="120753" y="136103"/>
                  </a:cubicBezTo>
                  <a:cubicBezTo>
                    <a:pt x="118984" y="143543"/>
                    <a:pt x="116710" y="153374"/>
                    <a:pt x="116710" y="158688"/>
                  </a:cubicBezTo>
                  <a:cubicBezTo>
                    <a:pt x="116710" y="187384"/>
                    <a:pt x="147035" y="187384"/>
                    <a:pt x="150321" y="187384"/>
                  </a:cubicBezTo>
                  <a:cubicBezTo>
                    <a:pt x="171801" y="187384"/>
                    <a:pt x="180646" y="160548"/>
                    <a:pt x="180646" y="156828"/>
                  </a:cubicBezTo>
                  <a:cubicBezTo>
                    <a:pt x="180646" y="153639"/>
                    <a:pt x="177866" y="153639"/>
                    <a:pt x="177614" y="153639"/>
                  </a:cubicBezTo>
                  <a:cubicBezTo>
                    <a:pt x="175339" y="153639"/>
                    <a:pt x="174834" y="155499"/>
                    <a:pt x="174328" y="157359"/>
                  </a:cubicBezTo>
                  <a:cubicBezTo>
                    <a:pt x="168011" y="177021"/>
                    <a:pt x="157144" y="181538"/>
                    <a:pt x="151332" y="181538"/>
                  </a:cubicBezTo>
                  <a:cubicBezTo>
                    <a:pt x="142992" y="181538"/>
                    <a:pt x="141223" y="175693"/>
                    <a:pt x="141223" y="165330"/>
                  </a:cubicBezTo>
                  <a:cubicBezTo>
                    <a:pt x="141223" y="157094"/>
                    <a:pt x="142739" y="143543"/>
                    <a:pt x="143750" y="135040"/>
                  </a:cubicBezTo>
                  <a:cubicBezTo>
                    <a:pt x="144256" y="131320"/>
                    <a:pt x="144761" y="126272"/>
                    <a:pt x="144761" y="122552"/>
                  </a:cubicBezTo>
                  <a:cubicBezTo>
                    <a:pt x="144761" y="102093"/>
                    <a:pt x="127829" y="93856"/>
                    <a:pt x="121006" y="9119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06C4DFE-4B25-6A53-87EA-97E062878DF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482936" y="6425880"/>
              <a:ext cx="70582" cy="83882"/>
            </a:xfrm>
            <a:custGeom>
              <a:avLst/>
              <a:gdLst>
                <a:gd name="connsiteX0" fmla="*/ 63901 w 70582"/>
                <a:gd name="connsiteY0" fmla="*/ 12154 h 83882"/>
                <a:gd name="connsiteX1" fmla="*/ 56471 w 70582"/>
                <a:gd name="connsiteY1" fmla="*/ 20895 h 83882"/>
                <a:gd name="connsiteX2" fmla="*/ 62308 w 70582"/>
                <a:gd name="connsiteY2" fmla="*/ 26847 h 83882"/>
                <a:gd name="connsiteX3" fmla="*/ 70800 w 70582"/>
                <a:gd name="connsiteY3" fmla="*/ 16246 h 83882"/>
                <a:gd name="connsiteX4" fmla="*/ 47272 w 70582"/>
                <a:gd name="connsiteY4" fmla="*/ 64 h 83882"/>
                <a:gd name="connsiteX5" fmla="*/ 14723 w 70582"/>
                <a:gd name="connsiteY5" fmla="*/ 27219 h 83882"/>
                <a:gd name="connsiteX6" fmla="*/ 20914 w 70582"/>
                <a:gd name="connsiteY6" fmla="*/ 40797 h 83882"/>
                <a:gd name="connsiteX7" fmla="*/ 40904 w 70582"/>
                <a:gd name="connsiteY7" fmla="*/ 47492 h 83882"/>
                <a:gd name="connsiteX8" fmla="*/ 55940 w 70582"/>
                <a:gd name="connsiteY8" fmla="*/ 59768 h 83882"/>
                <a:gd name="connsiteX9" fmla="*/ 46564 w 70582"/>
                <a:gd name="connsiteY9" fmla="*/ 74647 h 83882"/>
                <a:gd name="connsiteX10" fmla="*/ 28875 w 70582"/>
                <a:gd name="connsiteY10" fmla="*/ 78739 h 83882"/>
                <a:gd name="connsiteX11" fmla="*/ 7647 w 70582"/>
                <a:gd name="connsiteY11" fmla="*/ 70927 h 83882"/>
                <a:gd name="connsiteX12" fmla="*/ 17376 w 70582"/>
                <a:gd name="connsiteY12" fmla="*/ 60326 h 83882"/>
                <a:gd name="connsiteX13" fmla="*/ 10477 w 70582"/>
                <a:gd name="connsiteY13" fmla="*/ 53444 h 83882"/>
                <a:gd name="connsiteX14" fmla="*/ 217 w 70582"/>
                <a:gd name="connsiteY14" fmla="*/ 65906 h 83882"/>
                <a:gd name="connsiteX15" fmla="*/ 28698 w 70582"/>
                <a:gd name="connsiteY15" fmla="*/ 83947 h 83882"/>
                <a:gd name="connsiteX16" fmla="*/ 67262 w 70582"/>
                <a:gd name="connsiteY16" fmla="*/ 53258 h 83882"/>
                <a:gd name="connsiteX17" fmla="*/ 42850 w 70582"/>
                <a:gd name="connsiteY17" fmla="*/ 31497 h 83882"/>
                <a:gd name="connsiteX18" fmla="*/ 35774 w 70582"/>
                <a:gd name="connsiteY18" fmla="*/ 30009 h 83882"/>
                <a:gd name="connsiteX19" fmla="*/ 26044 w 70582"/>
                <a:gd name="connsiteY19" fmla="*/ 20709 h 83882"/>
                <a:gd name="connsiteX20" fmla="*/ 33120 w 70582"/>
                <a:gd name="connsiteY20" fmla="*/ 8806 h 83882"/>
                <a:gd name="connsiteX21" fmla="*/ 47095 w 70582"/>
                <a:gd name="connsiteY21" fmla="*/ 5272 h 83882"/>
                <a:gd name="connsiteX22" fmla="*/ 63901 w 70582"/>
                <a:gd name="connsiteY22" fmla="*/ 12154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582" h="83882">
                  <a:moveTo>
                    <a:pt x="63901" y="12154"/>
                  </a:moveTo>
                  <a:cubicBezTo>
                    <a:pt x="59301" y="13270"/>
                    <a:pt x="56471" y="17176"/>
                    <a:pt x="56471" y="20895"/>
                  </a:cubicBezTo>
                  <a:cubicBezTo>
                    <a:pt x="56471" y="25173"/>
                    <a:pt x="60009" y="26847"/>
                    <a:pt x="62308" y="26847"/>
                  </a:cubicBezTo>
                  <a:cubicBezTo>
                    <a:pt x="64077" y="26847"/>
                    <a:pt x="70800" y="25731"/>
                    <a:pt x="70800" y="16246"/>
                  </a:cubicBezTo>
                  <a:cubicBezTo>
                    <a:pt x="70800" y="4156"/>
                    <a:pt x="58063" y="64"/>
                    <a:pt x="47272" y="64"/>
                  </a:cubicBezTo>
                  <a:cubicBezTo>
                    <a:pt x="19676" y="64"/>
                    <a:pt x="14723" y="21453"/>
                    <a:pt x="14723" y="27219"/>
                  </a:cubicBezTo>
                  <a:cubicBezTo>
                    <a:pt x="14723" y="34101"/>
                    <a:pt x="18438" y="38565"/>
                    <a:pt x="20914" y="40797"/>
                  </a:cubicBezTo>
                  <a:cubicBezTo>
                    <a:pt x="25513" y="44516"/>
                    <a:pt x="28698" y="45260"/>
                    <a:pt x="40904" y="47492"/>
                  </a:cubicBezTo>
                  <a:cubicBezTo>
                    <a:pt x="44619" y="48236"/>
                    <a:pt x="55940" y="50468"/>
                    <a:pt x="55940" y="59768"/>
                  </a:cubicBezTo>
                  <a:cubicBezTo>
                    <a:pt x="55940" y="62930"/>
                    <a:pt x="53994" y="69997"/>
                    <a:pt x="46564" y="74647"/>
                  </a:cubicBezTo>
                  <a:cubicBezTo>
                    <a:pt x="39665" y="78739"/>
                    <a:pt x="30997" y="78739"/>
                    <a:pt x="28875" y="78739"/>
                  </a:cubicBezTo>
                  <a:cubicBezTo>
                    <a:pt x="21799" y="78739"/>
                    <a:pt x="11715" y="77065"/>
                    <a:pt x="7647" y="70927"/>
                  </a:cubicBezTo>
                  <a:cubicBezTo>
                    <a:pt x="13484" y="70183"/>
                    <a:pt x="17376" y="65534"/>
                    <a:pt x="17376" y="60326"/>
                  </a:cubicBezTo>
                  <a:cubicBezTo>
                    <a:pt x="17376" y="55676"/>
                    <a:pt x="14192" y="53444"/>
                    <a:pt x="10477" y="53444"/>
                  </a:cubicBezTo>
                  <a:cubicBezTo>
                    <a:pt x="5347" y="53444"/>
                    <a:pt x="217" y="57722"/>
                    <a:pt x="217" y="65906"/>
                  </a:cubicBezTo>
                  <a:cubicBezTo>
                    <a:pt x="217" y="77065"/>
                    <a:pt x="11538" y="83947"/>
                    <a:pt x="28698" y="83947"/>
                  </a:cubicBezTo>
                  <a:cubicBezTo>
                    <a:pt x="61247" y="83947"/>
                    <a:pt x="67262" y="60512"/>
                    <a:pt x="67262" y="53258"/>
                  </a:cubicBezTo>
                  <a:cubicBezTo>
                    <a:pt x="67262" y="36147"/>
                    <a:pt x="49395" y="32799"/>
                    <a:pt x="42850" y="31497"/>
                  </a:cubicBezTo>
                  <a:cubicBezTo>
                    <a:pt x="41257" y="31125"/>
                    <a:pt x="36835" y="30381"/>
                    <a:pt x="35774" y="30009"/>
                  </a:cubicBezTo>
                  <a:cubicBezTo>
                    <a:pt x="29228" y="28707"/>
                    <a:pt x="26044" y="24801"/>
                    <a:pt x="26044" y="20709"/>
                  </a:cubicBezTo>
                  <a:cubicBezTo>
                    <a:pt x="26044" y="16432"/>
                    <a:pt x="29228" y="11410"/>
                    <a:pt x="33120" y="8806"/>
                  </a:cubicBezTo>
                  <a:cubicBezTo>
                    <a:pt x="37896" y="5644"/>
                    <a:pt x="44088" y="5272"/>
                    <a:pt x="47095" y="5272"/>
                  </a:cubicBezTo>
                  <a:cubicBezTo>
                    <a:pt x="50810" y="5272"/>
                    <a:pt x="60009" y="5830"/>
                    <a:pt x="63901" y="121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A54CD3DF-5F0F-08E2-195B-A9231327863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603412" y="6268770"/>
              <a:ext cx="58629" cy="265703"/>
            </a:xfrm>
            <a:custGeom>
              <a:avLst/>
              <a:gdLst>
                <a:gd name="connsiteX0" fmla="*/ 58851 w 58629"/>
                <a:gd name="connsiteY0" fmla="*/ 263109 h 265703"/>
                <a:gd name="connsiteX1" fmla="*/ 54554 w 58629"/>
                <a:gd name="connsiteY1" fmla="*/ 257264 h 265703"/>
                <a:gd name="connsiteX2" fmla="*/ 14879 w 58629"/>
                <a:gd name="connsiteY2" fmla="*/ 132915 h 265703"/>
                <a:gd name="connsiteX3" fmla="*/ 55565 w 58629"/>
                <a:gd name="connsiteY3" fmla="*/ 7237 h 265703"/>
                <a:gd name="connsiteX4" fmla="*/ 58851 w 58629"/>
                <a:gd name="connsiteY4" fmla="*/ 2720 h 265703"/>
                <a:gd name="connsiteX5" fmla="*/ 56323 w 58629"/>
                <a:gd name="connsiteY5" fmla="*/ 63 h 265703"/>
                <a:gd name="connsiteX6" fmla="*/ 16142 w 58629"/>
                <a:gd name="connsiteY6" fmla="*/ 51875 h 265703"/>
                <a:gd name="connsiteX7" fmla="*/ 221 w 58629"/>
                <a:gd name="connsiteY7" fmla="*/ 132915 h 265703"/>
                <a:gd name="connsiteX8" fmla="*/ 16900 w 58629"/>
                <a:gd name="connsiteY8" fmla="*/ 215814 h 265703"/>
                <a:gd name="connsiteX9" fmla="*/ 56323 w 58629"/>
                <a:gd name="connsiteY9" fmla="*/ 265766 h 265703"/>
                <a:gd name="connsiteX10" fmla="*/ 58851 w 58629"/>
                <a:gd name="connsiteY10" fmla="*/ 263109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9" h="265703">
                  <a:moveTo>
                    <a:pt x="58851" y="263109"/>
                  </a:moveTo>
                  <a:cubicBezTo>
                    <a:pt x="58851" y="262312"/>
                    <a:pt x="58851" y="261781"/>
                    <a:pt x="54554" y="257264"/>
                  </a:cubicBezTo>
                  <a:cubicBezTo>
                    <a:pt x="22965" y="223785"/>
                    <a:pt x="14879" y="173567"/>
                    <a:pt x="14879" y="132915"/>
                  </a:cubicBezTo>
                  <a:cubicBezTo>
                    <a:pt x="14879" y="86682"/>
                    <a:pt x="24482" y="40450"/>
                    <a:pt x="55565" y="7237"/>
                  </a:cubicBezTo>
                  <a:cubicBezTo>
                    <a:pt x="58851" y="4048"/>
                    <a:pt x="58851" y="3517"/>
                    <a:pt x="58851" y="2720"/>
                  </a:cubicBezTo>
                  <a:cubicBezTo>
                    <a:pt x="58851" y="860"/>
                    <a:pt x="57840" y="63"/>
                    <a:pt x="56323" y="63"/>
                  </a:cubicBezTo>
                  <a:cubicBezTo>
                    <a:pt x="53796" y="63"/>
                    <a:pt x="31052" y="18131"/>
                    <a:pt x="16142" y="51875"/>
                  </a:cubicBezTo>
                  <a:cubicBezTo>
                    <a:pt x="3254" y="81102"/>
                    <a:pt x="221" y="110595"/>
                    <a:pt x="221" y="132915"/>
                  </a:cubicBezTo>
                  <a:cubicBezTo>
                    <a:pt x="221" y="153639"/>
                    <a:pt x="3001" y="185790"/>
                    <a:pt x="16900" y="215814"/>
                  </a:cubicBezTo>
                  <a:cubicBezTo>
                    <a:pt x="32063" y="248496"/>
                    <a:pt x="53796" y="265766"/>
                    <a:pt x="56323" y="265766"/>
                  </a:cubicBezTo>
                  <a:cubicBezTo>
                    <a:pt x="57840" y="265766"/>
                    <a:pt x="58851" y="264969"/>
                    <a:pt x="58851" y="26310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6AE87737-2A94-57A3-A323-3CCD1C33124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721167" y="6283649"/>
              <a:ext cx="67474" cy="40918"/>
            </a:xfrm>
            <a:custGeom>
              <a:avLst/>
              <a:gdLst>
                <a:gd name="connsiteX0" fmla="*/ 34089 w 67474"/>
                <a:gd name="connsiteY0" fmla="*/ 63 h 40918"/>
                <a:gd name="connsiteX1" fmla="*/ 226 w 67474"/>
                <a:gd name="connsiteY1" fmla="*/ 36198 h 40918"/>
                <a:gd name="connsiteX2" fmla="*/ 4774 w 67474"/>
                <a:gd name="connsiteY2" fmla="*/ 40981 h 40918"/>
                <a:gd name="connsiteX3" fmla="*/ 34089 w 67474"/>
                <a:gd name="connsiteY3" fmla="*/ 13879 h 40918"/>
                <a:gd name="connsiteX4" fmla="*/ 63151 w 67474"/>
                <a:gd name="connsiteY4" fmla="*/ 40981 h 40918"/>
                <a:gd name="connsiteX5" fmla="*/ 67700 w 67474"/>
                <a:gd name="connsiteY5" fmla="*/ 36198 h 40918"/>
                <a:gd name="connsiteX6" fmla="*/ 34089 w 67474"/>
                <a:gd name="connsiteY6" fmla="*/ 63 h 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74" h="40918">
                  <a:moveTo>
                    <a:pt x="34089" y="63"/>
                  </a:moveTo>
                  <a:lnTo>
                    <a:pt x="226" y="36198"/>
                  </a:lnTo>
                  <a:lnTo>
                    <a:pt x="4774" y="40981"/>
                  </a:lnTo>
                  <a:lnTo>
                    <a:pt x="34089" y="13879"/>
                  </a:lnTo>
                  <a:lnTo>
                    <a:pt x="63151" y="40981"/>
                  </a:lnTo>
                  <a:lnTo>
                    <a:pt x="67700" y="36198"/>
                  </a:lnTo>
                  <a:lnTo>
                    <a:pt x="34089" y="6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252C3DBF-F397-84BD-07EE-0993B82FC5D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687537" y="6350606"/>
              <a:ext cx="107150" cy="120363"/>
            </a:xfrm>
            <a:custGeom>
              <a:avLst/>
              <a:gdLst>
                <a:gd name="connsiteX0" fmla="*/ 22969 w 107150"/>
                <a:gd name="connsiteY0" fmla="*/ 95450 h 120363"/>
                <a:gd name="connsiteX1" fmla="*/ 53042 w 107150"/>
                <a:gd name="connsiteY1" fmla="*/ 65160 h 120363"/>
                <a:gd name="connsiteX2" fmla="*/ 77808 w 107150"/>
                <a:gd name="connsiteY2" fmla="*/ 41247 h 120363"/>
                <a:gd name="connsiteX3" fmla="*/ 107375 w 107150"/>
                <a:gd name="connsiteY3" fmla="*/ 2720 h 120363"/>
                <a:gd name="connsiteX4" fmla="*/ 104595 w 107150"/>
                <a:gd name="connsiteY4" fmla="*/ 63 h 120363"/>
                <a:gd name="connsiteX5" fmla="*/ 100805 w 107150"/>
                <a:gd name="connsiteY5" fmla="*/ 2986 h 120363"/>
                <a:gd name="connsiteX6" fmla="*/ 81851 w 107150"/>
                <a:gd name="connsiteY6" fmla="*/ 19991 h 120363"/>
                <a:gd name="connsiteX7" fmla="*/ 68963 w 107150"/>
                <a:gd name="connsiteY7" fmla="*/ 11488 h 120363"/>
                <a:gd name="connsiteX8" fmla="*/ 51526 w 107150"/>
                <a:gd name="connsiteY8" fmla="*/ 63 h 120363"/>
                <a:gd name="connsiteX9" fmla="*/ 20947 w 107150"/>
                <a:gd name="connsiteY9" fmla="*/ 30353 h 120363"/>
                <a:gd name="connsiteX10" fmla="*/ 23980 w 107150"/>
                <a:gd name="connsiteY10" fmla="*/ 33276 h 120363"/>
                <a:gd name="connsiteX11" fmla="*/ 27265 w 107150"/>
                <a:gd name="connsiteY11" fmla="*/ 30353 h 120363"/>
                <a:gd name="connsiteX12" fmla="*/ 48746 w 107150"/>
                <a:gd name="connsiteY12" fmla="*/ 17865 h 120363"/>
                <a:gd name="connsiteX13" fmla="*/ 64667 w 107150"/>
                <a:gd name="connsiteY13" fmla="*/ 21850 h 120363"/>
                <a:gd name="connsiteX14" fmla="*/ 84126 w 107150"/>
                <a:gd name="connsiteY14" fmla="*/ 25836 h 120363"/>
                <a:gd name="connsiteX15" fmla="*/ 48999 w 107150"/>
                <a:gd name="connsiteY15" fmla="*/ 60643 h 120363"/>
                <a:gd name="connsiteX16" fmla="*/ 26254 w 107150"/>
                <a:gd name="connsiteY16" fmla="*/ 82962 h 120363"/>
                <a:gd name="connsiteX17" fmla="*/ 225 w 107150"/>
                <a:gd name="connsiteY17" fmla="*/ 117769 h 120363"/>
                <a:gd name="connsiteX18" fmla="*/ 3258 w 107150"/>
                <a:gd name="connsiteY18" fmla="*/ 120427 h 120363"/>
                <a:gd name="connsiteX19" fmla="*/ 7301 w 107150"/>
                <a:gd name="connsiteY19" fmla="*/ 116972 h 120363"/>
                <a:gd name="connsiteX20" fmla="*/ 28782 w 107150"/>
                <a:gd name="connsiteY20" fmla="*/ 100499 h 120363"/>
                <a:gd name="connsiteX21" fmla="*/ 43439 w 107150"/>
                <a:gd name="connsiteY21" fmla="*/ 110595 h 120363"/>
                <a:gd name="connsiteX22" fmla="*/ 59613 w 107150"/>
                <a:gd name="connsiteY22" fmla="*/ 120427 h 120363"/>
                <a:gd name="connsiteX23" fmla="*/ 99288 w 107150"/>
                <a:gd name="connsiteY23" fmla="*/ 79508 h 120363"/>
                <a:gd name="connsiteX24" fmla="*/ 96256 w 107150"/>
                <a:gd name="connsiteY24" fmla="*/ 76851 h 120363"/>
                <a:gd name="connsiteX25" fmla="*/ 92718 w 107150"/>
                <a:gd name="connsiteY25" fmla="*/ 80305 h 120363"/>
                <a:gd name="connsiteX26" fmla="*/ 62392 w 107150"/>
                <a:gd name="connsiteY26" fmla="*/ 102624 h 120363"/>
                <a:gd name="connsiteX27" fmla="*/ 47482 w 107150"/>
                <a:gd name="connsiteY27" fmla="*/ 99170 h 120363"/>
                <a:gd name="connsiteX28" fmla="*/ 29792 w 107150"/>
                <a:gd name="connsiteY28" fmla="*/ 94653 h 120363"/>
                <a:gd name="connsiteX29" fmla="*/ 22969 w 107150"/>
                <a:gd name="connsiteY29" fmla="*/ 95450 h 12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50" h="120363">
                  <a:moveTo>
                    <a:pt x="22969" y="95450"/>
                  </a:moveTo>
                  <a:cubicBezTo>
                    <a:pt x="36616" y="80040"/>
                    <a:pt x="43944" y="73397"/>
                    <a:pt x="53042" y="65160"/>
                  </a:cubicBezTo>
                  <a:cubicBezTo>
                    <a:pt x="53042" y="64894"/>
                    <a:pt x="68710" y="50812"/>
                    <a:pt x="77808" y="41247"/>
                  </a:cubicBezTo>
                  <a:cubicBezTo>
                    <a:pt x="101816" y="16536"/>
                    <a:pt x="107375" y="3783"/>
                    <a:pt x="107375" y="2720"/>
                  </a:cubicBezTo>
                  <a:cubicBezTo>
                    <a:pt x="107375" y="63"/>
                    <a:pt x="105101" y="63"/>
                    <a:pt x="104595" y="63"/>
                  </a:cubicBezTo>
                  <a:cubicBezTo>
                    <a:pt x="102826" y="63"/>
                    <a:pt x="102068" y="594"/>
                    <a:pt x="100805" y="2986"/>
                  </a:cubicBezTo>
                  <a:cubicBezTo>
                    <a:pt x="93223" y="15739"/>
                    <a:pt x="87916" y="19991"/>
                    <a:pt x="81851" y="19991"/>
                  </a:cubicBezTo>
                  <a:cubicBezTo>
                    <a:pt x="75786" y="19991"/>
                    <a:pt x="72754" y="16005"/>
                    <a:pt x="68963" y="11488"/>
                  </a:cubicBezTo>
                  <a:cubicBezTo>
                    <a:pt x="64161" y="5377"/>
                    <a:pt x="59865" y="63"/>
                    <a:pt x="51526" y="63"/>
                  </a:cubicBezTo>
                  <a:cubicBezTo>
                    <a:pt x="32572" y="63"/>
                    <a:pt x="20947" y="24773"/>
                    <a:pt x="20947" y="30353"/>
                  </a:cubicBezTo>
                  <a:cubicBezTo>
                    <a:pt x="20947" y="31681"/>
                    <a:pt x="21706" y="33276"/>
                    <a:pt x="23980" y="33276"/>
                  </a:cubicBezTo>
                  <a:cubicBezTo>
                    <a:pt x="26254" y="33276"/>
                    <a:pt x="26760" y="31947"/>
                    <a:pt x="27265" y="30353"/>
                  </a:cubicBezTo>
                  <a:cubicBezTo>
                    <a:pt x="32067" y="18131"/>
                    <a:pt x="46724" y="17865"/>
                    <a:pt x="48746" y="17865"/>
                  </a:cubicBezTo>
                  <a:cubicBezTo>
                    <a:pt x="54053" y="17865"/>
                    <a:pt x="58854" y="19725"/>
                    <a:pt x="64667" y="21850"/>
                  </a:cubicBezTo>
                  <a:cubicBezTo>
                    <a:pt x="74775" y="25836"/>
                    <a:pt x="77555" y="25836"/>
                    <a:pt x="84126" y="25836"/>
                  </a:cubicBezTo>
                  <a:cubicBezTo>
                    <a:pt x="75028" y="37261"/>
                    <a:pt x="53800" y="56392"/>
                    <a:pt x="48999" y="60643"/>
                  </a:cubicBezTo>
                  <a:lnTo>
                    <a:pt x="26254" y="82962"/>
                  </a:lnTo>
                  <a:cubicBezTo>
                    <a:pt x="9070" y="100764"/>
                    <a:pt x="225" y="115910"/>
                    <a:pt x="225" y="117769"/>
                  </a:cubicBezTo>
                  <a:cubicBezTo>
                    <a:pt x="225" y="120427"/>
                    <a:pt x="2752" y="120427"/>
                    <a:pt x="3258" y="120427"/>
                  </a:cubicBezTo>
                  <a:cubicBezTo>
                    <a:pt x="5279" y="120427"/>
                    <a:pt x="5785" y="119895"/>
                    <a:pt x="7301" y="116972"/>
                  </a:cubicBezTo>
                  <a:cubicBezTo>
                    <a:pt x="13113" y="107673"/>
                    <a:pt x="20695" y="100499"/>
                    <a:pt x="28782" y="100499"/>
                  </a:cubicBezTo>
                  <a:cubicBezTo>
                    <a:pt x="34594" y="100499"/>
                    <a:pt x="37121" y="102890"/>
                    <a:pt x="43439" y="110595"/>
                  </a:cubicBezTo>
                  <a:cubicBezTo>
                    <a:pt x="47735" y="116175"/>
                    <a:pt x="52284" y="120427"/>
                    <a:pt x="59613" y="120427"/>
                  </a:cubicBezTo>
                  <a:cubicBezTo>
                    <a:pt x="84631" y="120427"/>
                    <a:pt x="99288" y="86682"/>
                    <a:pt x="99288" y="79508"/>
                  </a:cubicBezTo>
                  <a:cubicBezTo>
                    <a:pt x="99288" y="78180"/>
                    <a:pt x="98278" y="76851"/>
                    <a:pt x="96256" y="76851"/>
                  </a:cubicBezTo>
                  <a:cubicBezTo>
                    <a:pt x="93981" y="76851"/>
                    <a:pt x="93476" y="78445"/>
                    <a:pt x="92718" y="80305"/>
                  </a:cubicBezTo>
                  <a:cubicBezTo>
                    <a:pt x="86906" y="97576"/>
                    <a:pt x="70732" y="102624"/>
                    <a:pt x="62392" y="102624"/>
                  </a:cubicBezTo>
                  <a:cubicBezTo>
                    <a:pt x="57338" y="102624"/>
                    <a:pt x="52789" y="101030"/>
                    <a:pt x="47482" y="99170"/>
                  </a:cubicBezTo>
                  <a:cubicBezTo>
                    <a:pt x="38890" y="95716"/>
                    <a:pt x="35099" y="94653"/>
                    <a:pt x="29792" y="94653"/>
                  </a:cubicBezTo>
                  <a:cubicBezTo>
                    <a:pt x="29287" y="94653"/>
                    <a:pt x="25244" y="94653"/>
                    <a:pt x="22969" y="9545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93237566-8E87-E3C1-C4F8-3E2CB5B14EB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827043" y="6439883"/>
              <a:ext cx="29567" cy="79445"/>
            </a:xfrm>
            <a:custGeom>
              <a:avLst/>
              <a:gdLst>
                <a:gd name="connsiteX0" fmla="*/ 29798 w 29567"/>
                <a:gd name="connsiteY0" fmla="*/ 27962 h 79445"/>
                <a:gd name="connsiteX1" fmla="*/ 13624 w 29567"/>
                <a:gd name="connsiteY1" fmla="*/ 63 h 79445"/>
                <a:gd name="connsiteX2" fmla="*/ 230 w 29567"/>
                <a:gd name="connsiteY2" fmla="*/ 14145 h 79445"/>
                <a:gd name="connsiteX3" fmla="*/ 13624 w 29567"/>
                <a:gd name="connsiteY3" fmla="*/ 28227 h 79445"/>
                <a:gd name="connsiteX4" fmla="*/ 22469 w 29567"/>
                <a:gd name="connsiteY4" fmla="*/ 24773 h 79445"/>
                <a:gd name="connsiteX5" fmla="*/ 23732 w 29567"/>
                <a:gd name="connsiteY5" fmla="*/ 23976 h 79445"/>
                <a:gd name="connsiteX6" fmla="*/ 24238 w 29567"/>
                <a:gd name="connsiteY6" fmla="*/ 27962 h 79445"/>
                <a:gd name="connsiteX7" fmla="*/ 7053 w 29567"/>
                <a:gd name="connsiteY7" fmla="*/ 72334 h 79445"/>
                <a:gd name="connsiteX8" fmla="*/ 4274 w 29567"/>
                <a:gd name="connsiteY8" fmla="*/ 76585 h 79445"/>
                <a:gd name="connsiteX9" fmla="*/ 6801 w 29567"/>
                <a:gd name="connsiteY9" fmla="*/ 79508 h 79445"/>
                <a:gd name="connsiteX10" fmla="*/ 29798 w 29567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67" h="79445">
                  <a:moveTo>
                    <a:pt x="29798" y="27962"/>
                  </a:moveTo>
                  <a:cubicBezTo>
                    <a:pt x="29798" y="10425"/>
                    <a:pt x="23480" y="63"/>
                    <a:pt x="13624" y="63"/>
                  </a:cubicBezTo>
                  <a:cubicBezTo>
                    <a:pt x="5284" y="63"/>
                    <a:pt x="230" y="6705"/>
                    <a:pt x="230" y="14145"/>
                  </a:cubicBezTo>
                  <a:cubicBezTo>
                    <a:pt x="230" y="21319"/>
                    <a:pt x="5284" y="28227"/>
                    <a:pt x="13624" y="28227"/>
                  </a:cubicBezTo>
                  <a:cubicBezTo>
                    <a:pt x="16656" y="28227"/>
                    <a:pt x="19942" y="27165"/>
                    <a:pt x="22469" y="24773"/>
                  </a:cubicBezTo>
                  <a:cubicBezTo>
                    <a:pt x="23227" y="24242"/>
                    <a:pt x="23480" y="23976"/>
                    <a:pt x="23732" y="23976"/>
                  </a:cubicBezTo>
                  <a:cubicBezTo>
                    <a:pt x="23985" y="23976"/>
                    <a:pt x="24238" y="24242"/>
                    <a:pt x="24238" y="27962"/>
                  </a:cubicBezTo>
                  <a:cubicBezTo>
                    <a:pt x="24238" y="47624"/>
                    <a:pt x="15393" y="63566"/>
                    <a:pt x="7053" y="72334"/>
                  </a:cubicBezTo>
                  <a:cubicBezTo>
                    <a:pt x="4274" y="75257"/>
                    <a:pt x="4274" y="75788"/>
                    <a:pt x="4274" y="76585"/>
                  </a:cubicBezTo>
                  <a:cubicBezTo>
                    <a:pt x="4274" y="78445"/>
                    <a:pt x="5537" y="79508"/>
                    <a:pt x="6801" y="79508"/>
                  </a:cubicBezTo>
                  <a:cubicBezTo>
                    <a:pt x="9581" y="79508"/>
                    <a:pt x="29798" y="59049"/>
                    <a:pt x="29798" y="2796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F12B2D8-36CB-395C-5AF7-2FB3D1E6A48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928239" y="6280726"/>
              <a:ext cx="104370" cy="190243"/>
            </a:xfrm>
            <a:custGeom>
              <a:avLst/>
              <a:gdLst>
                <a:gd name="connsiteX0" fmla="*/ 104605 w 104370"/>
                <a:gd name="connsiteY0" fmla="*/ 54532 h 190243"/>
                <a:gd name="connsiteX1" fmla="*/ 74279 w 104370"/>
                <a:gd name="connsiteY1" fmla="*/ 63 h 190243"/>
                <a:gd name="connsiteX2" fmla="*/ 235 w 104370"/>
                <a:gd name="connsiteY2" fmla="*/ 135837 h 190243"/>
                <a:gd name="connsiteX3" fmla="*/ 30560 w 104370"/>
                <a:gd name="connsiteY3" fmla="*/ 190307 h 190243"/>
                <a:gd name="connsiteX4" fmla="*/ 104605 w 104370"/>
                <a:gd name="connsiteY4" fmla="*/ 54532 h 190243"/>
                <a:gd name="connsiteX5" fmla="*/ 27022 w 104370"/>
                <a:gd name="connsiteY5" fmla="*/ 90933 h 190243"/>
                <a:gd name="connsiteX6" fmla="*/ 46481 w 104370"/>
                <a:gd name="connsiteY6" fmla="*/ 33807 h 190243"/>
                <a:gd name="connsiteX7" fmla="*/ 74027 w 104370"/>
                <a:gd name="connsiteY7" fmla="*/ 5908 h 190243"/>
                <a:gd name="connsiteX8" fmla="*/ 87926 w 104370"/>
                <a:gd name="connsiteY8" fmla="*/ 38058 h 190243"/>
                <a:gd name="connsiteX9" fmla="*/ 79839 w 104370"/>
                <a:gd name="connsiteY9" fmla="*/ 90933 h 190243"/>
                <a:gd name="connsiteX10" fmla="*/ 27022 w 104370"/>
                <a:gd name="connsiteY10" fmla="*/ 90933 h 190243"/>
                <a:gd name="connsiteX11" fmla="*/ 77565 w 104370"/>
                <a:gd name="connsiteY11" fmla="*/ 99436 h 190243"/>
                <a:gd name="connsiteX12" fmla="*/ 59875 w 104370"/>
                <a:gd name="connsiteY12" fmla="*/ 153374 h 190243"/>
                <a:gd name="connsiteX13" fmla="*/ 30560 w 104370"/>
                <a:gd name="connsiteY13" fmla="*/ 184461 h 190243"/>
                <a:gd name="connsiteX14" fmla="*/ 16914 w 104370"/>
                <a:gd name="connsiteY14" fmla="*/ 152045 h 190243"/>
                <a:gd name="connsiteX15" fmla="*/ 25000 w 104370"/>
                <a:gd name="connsiteY15" fmla="*/ 99436 h 190243"/>
                <a:gd name="connsiteX16" fmla="*/ 77565 w 104370"/>
                <a:gd name="connsiteY16" fmla="*/ 99436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70" h="190243">
                  <a:moveTo>
                    <a:pt x="104605" y="54532"/>
                  </a:moveTo>
                  <a:cubicBezTo>
                    <a:pt x="104605" y="36996"/>
                    <a:pt x="100056" y="63"/>
                    <a:pt x="74279" y="63"/>
                  </a:cubicBezTo>
                  <a:cubicBezTo>
                    <a:pt x="39152" y="63"/>
                    <a:pt x="235" y="74991"/>
                    <a:pt x="235" y="135837"/>
                  </a:cubicBezTo>
                  <a:cubicBezTo>
                    <a:pt x="235" y="160813"/>
                    <a:pt x="7563" y="190307"/>
                    <a:pt x="30560" y="190307"/>
                  </a:cubicBezTo>
                  <a:cubicBezTo>
                    <a:pt x="66193" y="190307"/>
                    <a:pt x="104605" y="114050"/>
                    <a:pt x="104605" y="54532"/>
                  </a:cubicBezTo>
                  <a:close/>
                  <a:moveTo>
                    <a:pt x="27022" y="90933"/>
                  </a:moveTo>
                  <a:cubicBezTo>
                    <a:pt x="31318" y="73928"/>
                    <a:pt x="36372" y="52672"/>
                    <a:pt x="46481" y="33807"/>
                  </a:cubicBezTo>
                  <a:cubicBezTo>
                    <a:pt x="53304" y="20788"/>
                    <a:pt x="62655" y="5908"/>
                    <a:pt x="74027" y="5908"/>
                  </a:cubicBezTo>
                  <a:cubicBezTo>
                    <a:pt x="86410" y="5908"/>
                    <a:pt x="87926" y="22913"/>
                    <a:pt x="87926" y="38058"/>
                  </a:cubicBezTo>
                  <a:cubicBezTo>
                    <a:pt x="87926" y="51078"/>
                    <a:pt x="85904" y="64629"/>
                    <a:pt x="79839" y="90933"/>
                  </a:cubicBezTo>
                  <a:lnTo>
                    <a:pt x="27022" y="90933"/>
                  </a:lnTo>
                  <a:close/>
                  <a:moveTo>
                    <a:pt x="77565" y="99436"/>
                  </a:moveTo>
                  <a:cubicBezTo>
                    <a:pt x="74785" y="111658"/>
                    <a:pt x="69478" y="134243"/>
                    <a:pt x="59875" y="153374"/>
                  </a:cubicBezTo>
                  <a:cubicBezTo>
                    <a:pt x="51030" y="171442"/>
                    <a:pt x="41427" y="184461"/>
                    <a:pt x="30560" y="184461"/>
                  </a:cubicBezTo>
                  <a:cubicBezTo>
                    <a:pt x="22221" y="184461"/>
                    <a:pt x="16914" y="176756"/>
                    <a:pt x="16914" y="152045"/>
                  </a:cubicBezTo>
                  <a:cubicBezTo>
                    <a:pt x="16914" y="140886"/>
                    <a:pt x="18430" y="125475"/>
                    <a:pt x="25000" y="99436"/>
                  </a:cubicBezTo>
                  <a:lnTo>
                    <a:pt x="77565" y="994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2732FDA-A8BB-2A26-8C8F-EA1971F3D1D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057684" y="6268770"/>
              <a:ext cx="58629" cy="265703"/>
            </a:xfrm>
            <a:custGeom>
              <a:avLst/>
              <a:gdLst>
                <a:gd name="connsiteX0" fmla="*/ 58869 w 58629"/>
                <a:gd name="connsiteY0" fmla="*/ 132915 h 265703"/>
                <a:gd name="connsiteX1" fmla="*/ 42190 w 58629"/>
                <a:gd name="connsiteY1" fmla="*/ 50015 h 265703"/>
                <a:gd name="connsiteX2" fmla="*/ 2767 w 58629"/>
                <a:gd name="connsiteY2" fmla="*/ 63 h 265703"/>
                <a:gd name="connsiteX3" fmla="*/ 240 w 58629"/>
                <a:gd name="connsiteY3" fmla="*/ 2720 h 265703"/>
                <a:gd name="connsiteX4" fmla="*/ 5041 w 58629"/>
                <a:gd name="connsiteY4" fmla="*/ 8831 h 265703"/>
                <a:gd name="connsiteX5" fmla="*/ 44212 w 58629"/>
                <a:gd name="connsiteY5" fmla="*/ 132915 h 265703"/>
                <a:gd name="connsiteX6" fmla="*/ 3525 w 58629"/>
                <a:gd name="connsiteY6" fmla="*/ 258592 h 265703"/>
                <a:gd name="connsiteX7" fmla="*/ 240 w 58629"/>
                <a:gd name="connsiteY7" fmla="*/ 263109 h 265703"/>
                <a:gd name="connsiteX8" fmla="*/ 2767 w 58629"/>
                <a:gd name="connsiteY8" fmla="*/ 265766 h 265703"/>
                <a:gd name="connsiteX9" fmla="*/ 42948 w 58629"/>
                <a:gd name="connsiteY9" fmla="*/ 213954 h 265703"/>
                <a:gd name="connsiteX10" fmla="*/ 58869 w 58629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29" h="265703">
                  <a:moveTo>
                    <a:pt x="58869" y="132915"/>
                  </a:moveTo>
                  <a:cubicBezTo>
                    <a:pt x="58869" y="112190"/>
                    <a:pt x="56089" y="80040"/>
                    <a:pt x="42190" y="50015"/>
                  </a:cubicBezTo>
                  <a:cubicBezTo>
                    <a:pt x="27027" y="17334"/>
                    <a:pt x="5294" y="63"/>
                    <a:pt x="2767" y="63"/>
                  </a:cubicBezTo>
                  <a:cubicBezTo>
                    <a:pt x="1250" y="63"/>
                    <a:pt x="240" y="1126"/>
                    <a:pt x="240" y="2720"/>
                  </a:cubicBezTo>
                  <a:cubicBezTo>
                    <a:pt x="240" y="3517"/>
                    <a:pt x="240" y="4048"/>
                    <a:pt x="5041" y="8831"/>
                  </a:cubicBezTo>
                  <a:cubicBezTo>
                    <a:pt x="29807" y="35136"/>
                    <a:pt x="44212" y="77383"/>
                    <a:pt x="44212" y="132915"/>
                  </a:cubicBezTo>
                  <a:cubicBezTo>
                    <a:pt x="44212" y="178350"/>
                    <a:pt x="34861" y="225114"/>
                    <a:pt x="3525" y="258592"/>
                  </a:cubicBezTo>
                  <a:cubicBezTo>
                    <a:pt x="240" y="261781"/>
                    <a:pt x="240" y="262312"/>
                    <a:pt x="240" y="263109"/>
                  </a:cubicBezTo>
                  <a:cubicBezTo>
                    <a:pt x="240" y="264704"/>
                    <a:pt x="1250" y="265766"/>
                    <a:pt x="2767" y="265766"/>
                  </a:cubicBezTo>
                  <a:cubicBezTo>
                    <a:pt x="5294" y="265766"/>
                    <a:pt x="28038" y="247699"/>
                    <a:pt x="42948" y="213954"/>
                  </a:cubicBezTo>
                  <a:cubicBezTo>
                    <a:pt x="55836" y="184727"/>
                    <a:pt x="58869" y="155234"/>
                    <a:pt x="58869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B3E7F92D-D617-9561-D35C-D834D19CB4F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171630" y="6268770"/>
              <a:ext cx="10108" cy="265703"/>
            </a:xfrm>
            <a:custGeom>
              <a:avLst/>
              <a:gdLst>
                <a:gd name="connsiteX0" fmla="*/ 10352 w 10108"/>
                <a:gd name="connsiteY0" fmla="*/ 9628 h 265703"/>
                <a:gd name="connsiteX1" fmla="*/ 5298 w 10108"/>
                <a:gd name="connsiteY1" fmla="*/ 63 h 265703"/>
                <a:gd name="connsiteX2" fmla="*/ 243 w 10108"/>
                <a:gd name="connsiteY2" fmla="*/ 9628 h 265703"/>
                <a:gd name="connsiteX3" fmla="*/ 243 w 10108"/>
                <a:gd name="connsiteY3" fmla="*/ 256201 h 265703"/>
                <a:gd name="connsiteX4" fmla="*/ 5298 w 10108"/>
                <a:gd name="connsiteY4" fmla="*/ 265766 h 265703"/>
                <a:gd name="connsiteX5" fmla="*/ 10352 w 10108"/>
                <a:gd name="connsiteY5" fmla="*/ 256201 h 265703"/>
                <a:gd name="connsiteX6" fmla="*/ 10352 w 10108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" h="265703">
                  <a:moveTo>
                    <a:pt x="10352" y="9628"/>
                  </a:moveTo>
                  <a:cubicBezTo>
                    <a:pt x="10352" y="4845"/>
                    <a:pt x="10352" y="63"/>
                    <a:pt x="5298" y="63"/>
                  </a:cubicBezTo>
                  <a:cubicBezTo>
                    <a:pt x="243" y="63"/>
                    <a:pt x="243" y="4845"/>
                    <a:pt x="243" y="9628"/>
                  </a:cubicBezTo>
                  <a:lnTo>
                    <a:pt x="243" y="256201"/>
                  </a:lnTo>
                  <a:cubicBezTo>
                    <a:pt x="243" y="260984"/>
                    <a:pt x="243" y="265766"/>
                    <a:pt x="5298" y="265766"/>
                  </a:cubicBezTo>
                  <a:cubicBezTo>
                    <a:pt x="10352" y="265766"/>
                    <a:pt x="10352" y="260984"/>
                    <a:pt x="10352" y="256201"/>
                  </a:cubicBezTo>
                  <a:lnTo>
                    <a:pt x="10352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945F336-B673-7263-7FC6-2FDDA5A5226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2241828" y="6268770"/>
              <a:ext cx="10108" cy="265703"/>
            </a:xfrm>
            <a:custGeom>
              <a:avLst/>
              <a:gdLst>
                <a:gd name="connsiteX0" fmla="*/ 10355 w 10108"/>
                <a:gd name="connsiteY0" fmla="*/ 9628 h 265703"/>
                <a:gd name="connsiteX1" fmla="*/ 5300 w 10108"/>
                <a:gd name="connsiteY1" fmla="*/ 63 h 265703"/>
                <a:gd name="connsiteX2" fmla="*/ 246 w 10108"/>
                <a:gd name="connsiteY2" fmla="*/ 9628 h 265703"/>
                <a:gd name="connsiteX3" fmla="*/ 246 w 10108"/>
                <a:gd name="connsiteY3" fmla="*/ 256201 h 265703"/>
                <a:gd name="connsiteX4" fmla="*/ 5300 w 10108"/>
                <a:gd name="connsiteY4" fmla="*/ 265766 h 265703"/>
                <a:gd name="connsiteX5" fmla="*/ 10355 w 10108"/>
                <a:gd name="connsiteY5" fmla="*/ 256201 h 265703"/>
                <a:gd name="connsiteX6" fmla="*/ 10355 w 10108"/>
                <a:gd name="connsiteY6" fmla="*/ 96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" h="265703">
                  <a:moveTo>
                    <a:pt x="10355" y="9628"/>
                  </a:moveTo>
                  <a:cubicBezTo>
                    <a:pt x="10355" y="4845"/>
                    <a:pt x="10355" y="63"/>
                    <a:pt x="5300" y="63"/>
                  </a:cubicBezTo>
                  <a:cubicBezTo>
                    <a:pt x="246" y="63"/>
                    <a:pt x="246" y="4845"/>
                    <a:pt x="246" y="9628"/>
                  </a:cubicBezTo>
                  <a:lnTo>
                    <a:pt x="246" y="256201"/>
                  </a:lnTo>
                  <a:cubicBezTo>
                    <a:pt x="246" y="260984"/>
                    <a:pt x="246" y="265766"/>
                    <a:pt x="5300" y="265766"/>
                  </a:cubicBezTo>
                  <a:cubicBezTo>
                    <a:pt x="10355" y="265766"/>
                    <a:pt x="10355" y="260984"/>
                    <a:pt x="10355" y="256201"/>
                  </a:cubicBezTo>
                  <a:lnTo>
                    <a:pt x="10355" y="9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22D59442-3A72-2F48-FAD2-F12D8B78CC3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2294589" y="6291089"/>
              <a:ext cx="100832" cy="176958"/>
            </a:xfrm>
            <a:custGeom>
              <a:avLst/>
              <a:gdLst>
                <a:gd name="connsiteX0" fmla="*/ 19708 w 100832"/>
                <a:gd name="connsiteY0" fmla="*/ 156562 h 176958"/>
                <a:gd name="connsiteX1" fmla="*/ 46495 w 100832"/>
                <a:gd name="connsiteY1" fmla="*/ 129195 h 176958"/>
                <a:gd name="connsiteX2" fmla="*/ 101081 w 100832"/>
                <a:gd name="connsiteY2" fmla="*/ 51609 h 176958"/>
                <a:gd name="connsiteX3" fmla="*/ 47506 w 100832"/>
                <a:gd name="connsiteY3" fmla="*/ 63 h 176958"/>
                <a:gd name="connsiteX4" fmla="*/ 249 w 100832"/>
                <a:gd name="connsiteY4" fmla="*/ 48155 h 176958"/>
                <a:gd name="connsiteX5" fmla="*/ 13643 w 100832"/>
                <a:gd name="connsiteY5" fmla="*/ 63035 h 176958"/>
                <a:gd name="connsiteX6" fmla="*/ 26784 w 100832"/>
                <a:gd name="connsiteY6" fmla="*/ 48952 h 176958"/>
                <a:gd name="connsiteX7" fmla="*/ 13390 w 100832"/>
                <a:gd name="connsiteY7" fmla="*/ 35136 h 176958"/>
                <a:gd name="connsiteX8" fmla="*/ 10105 w 100832"/>
                <a:gd name="connsiteY8" fmla="*/ 35401 h 176958"/>
                <a:gd name="connsiteX9" fmla="*/ 44221 w 100832"/>
                <a:gd name="connsiteY9" fmla="*/ 8300 h 176958"/>
                <a:gd name="connsiteX10" fmla="*/ 78084 w 100832"/>
                <a:gd name="connsiteY10" fmla="*/ 51609 h 176958"/>
                <a:gd name="connsiteX11" fmla="*/ 51550 w 100832"/>
                <a:gd name="connsiteY11" fmla="*/ 110330 h 176958"/>
                <a:gd name="connsiteX12" fmla="*/ 3029 w 100832"/>
                <a:gd name="connsiteY12" fmla="*/ 167190 h 176958"/>
                <a:gd name="connsiteX13" fmla="*/ 249 w 100832"/>
                <a:gd name="connsiteY13" fmla="*/ 177021 h 176958"/>
                <a:gd name="connsiteX14" fmla="*/ 94005 w 100832"/>
                <a:gd name="connsiteY14" fmla="*/ 177021 h 176958"/>
                <a:gd name="connsiteX15" fmla="*/ 101081 w 100832"/>
                <a:gd name="connsiteY15" fmla="*/ 130789 h 176958"/>
                <a:gd name="connsiteX16" fmla="*/ 94763 w 100832"/>
                <a:gd name="connsiteY16" fmla="*/ 130789 h 176958"/>
                <a:gd name="connsiteX17" fmla="*/ 89204 w 100832"/>
                <a:gd name="connsiteY17" fmla="*/ 154437 h 176958"/>
                <a:gd name="connsiteX18" fmla="*/ 65196 w 100832"/>
                <a:gd name="connsiteY18" fmla="*/ 156562 h 176958"/>
                <a:gd name="connsiteX19" fmla="*/ 19708 w 100832"/>
                <a:gd name="connsiteY19" fmla="*/ 156562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32" h="176958">
                  <a:moveTo>
                    <a:pt x="19708" y="156562"/>
                  </a:moveTo>
                  <a:lnTo>
                    <a:pt x="46495" y="129195"/>
                  </a:lnTo>
                  <a:cubicBezTo>
                    <a:pt x="85919" y="92528"/>
                    <a:pt x="101081" y="78180"/>
                    <a:pt x="101081" y="51609"/>
                  </a:cubicBezTo>
                  <a:cubicBezTo>
                    <a:pt x="101081" y="21319"/>
                    <a:pt x="78337" y="63"/>
                    <a:pt x="47506" y="63"/>
                  </a:cubicBezTo>
                  <a:cubicBezTo>
                    <a:pt x="18950" y="63"/>
                    <a:pt x="249" y="24508"/>
                    <a:pt x="249" y="48155"/>
                  </a:cubicBezTo>
                  <a:cubicBezTo>
                    <a:pt x="249" y="63035"/>
                    <a:pt x="12885" y="63035"/>
                    <a:pt x="13643" y="63035"/>
                  </a:cubicBezTo>
                  <a:cubicBezTo>
                    <a:pt x="17939" y="63035"/>
                    <a:pt x="26784" y="59846"/>
                    <a:pt x="26784" y="48952"/>
                  </a:cubicBezTo>
                  <a:cubicBezTo>
                    <a:pt x="26784" y="42044"/>
                    <a:pt x="22235" y="35136"/>
                    <a:pt x="13390" y="35136"/>
                  </a:cubicBezTo>
                  <a:cubicBezTo>
                    <a:pt x="11368" y="35136"/>
                    <a:pt x="10863" y="35136"/>
                    <a:pt x="10105" y="35401"/>
                  </a:cubicBezTo>
                  <a:cubicBezTo>
                    <a:pt x="15917" y="18131"/>
                    <a:pt x="29564" y="8300"/>
                    <a:pt x="44221" y="8300"/>
                  </a:cubicBezTo>
                  <a:cubicBezTo>
                    <a:pt x="67218" y="8300"/>
                    <a:pt x="78084" y="29822"/>
                    <a:pt x="78084" y="51609"/>
                  </a:cubicBezTo>
                  <a:cubicBezTo>
                    <a:pt x="78084" y="72866"/>
                    <a:pt x="65449" y="93856"/>
                    <a:pt x="51550" y="110330"/>
                  </a:cubicBezTo>
                  <a:lnTo>
                    <a:pt x="3029" y="167190"/>
                  </a:lnTo>
                  <a:cubicBezTo>
                    <a:pt x="249" y="170113"/>
                    <a:pt x="249" y="170644"/>
                    <a:pt x="249" y="177021"/>
                  </a:cubicBezTo>
                  <a:lnTo>
                    <a:pt x="94005" y="177021"/>
                  </a:lnTo>
                  <a:lnTo>
                    <a:pt x="101081" y="130789"/>
                  </a:lnTo>
                  <a:lnTo>
                    <a:pt x="94763" y="130789"/>
                  </a:lnTo>
                  <a:cubicBezTo>
                    <a:pt x="93500" y="138760"/>
                    <a:pt x="91731" y="150451"/>
                    <a:pt x="89204" y="154437"/>
                  </a:cubicBezTo>
                  <a:cubicBezTo>
                    <a:pt x="87435" y="156562"/>
                    <a:pt x="70756" y="156562"/>
                    <a:pt x="65196" y="156562"/>
                  </a:cubicBezTo>
                  <a:lnTo>
                    <a:pt x="19708" y="15656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922B7C60-3A2B-24F5-108E-A57B3C886B7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419101" y="6425880"/>
              <a:ext cx="81373" cy="83882"/>
            </a:xfrm>
            <a:custGeom>
              <a:avLst/>
              <a:gdLst>
                <a:gd name="connsiteX0" fmla="*/ 19182 w 81373"/>
                <a:gd name="connsiteY0" fmla="*/ 65720 h 83882"/>
                <a:gd name="connsiteX1" fmla="*/ 42002 w 81373"/>
                <a:gd name="connsiteY1" fmla="*/ 44702 h 83882"/>
                <a:gd name="connsiteX2" fmla="*/ 64114 w 81373"/>
                <a:gd name="connsiteY2" fmla="*/ 25173 h 83882"/>
                <a:gd name="connsiteX3" fmla="*/ 81627 w 81373"/>
                <a:gd name="connsiteY3" fmla="*/ 2296 h 83882"/>
                <a:gd name="connsiteX4" fmla="*/ 78620 w 81373"/>
                <a:gd name="connsiteY4" fmla="*/ 64 h 83882"/>
                <a:gd name="connsiteX5" fmla="*/ 75613 w 81373"/>
                <a:gd name="connsiteY5" fmla="*/ 1924 h 83882"/>
                <a:gd name="connsiteX6" fmla="*/ 62169 w 81373"/>
                <a:gd name="connsiteY6" fmla="*/ 13270 h 83882"/>
                <a:gd name="connsiteX7" fmla="*/ 52085 w 81373"/>
                <a:gd name="connsiteY7" fmla="*/ 7690 h 83882"/>
                <a:gd name="connsiteX8" fmla="*/ 38110 w 81373"/>
                <a:gd name="connsiteY8" fmla="*/ 64 h 83882"/>
                <a:gd name="connsiteX9" fmla="*/ 14406 w 81373"/>
                <a:gd name="connsiteY9" fmla="*/ 21825 h 83882"/>
                <a:gd name="connsiteX10" fmla="*/ 17413 w 81373"/>
                <a:gd name="connsiteY10" fmla="*/ 24057 h 83882"/>
                <a:gd name="connsiteX11" fmla="*/ 20597 w 81373"/>
                <a:gd name="connsiteY11" fmla="*/ 21453 h 83882"/>
                <a:gd name="connsiteX12" fmla="*/ 35987 w 81373"/>
                <a:gd name="connsiteY12" fmla="*/ 14572 h 83882"/>
                <a:gd name="connsiteX13" fmla="*/ 47132 w 81373"/>
                <a:gd name="connsiteY13" fmla="*/ 16246 h 83882"/>
                <a:gd name="connsiteX14" fmla="*/ 62522 w 81373"/>
                <a:gd name="connsiteY14" fmla="*/ 18478 h 83882"/>
                <a:gd name="connsiteX15" fmla="*/ 37933 w 81373"/>
                <a:gd name="connsiteY15" fmla="*/ 40983 h 83882"/>
                <a:gd name="connsiteX16" fmla="*/ 15998 w 81373"/>
                <a:gd name="connsiteY16" fmla="*/ 60884 h 83882"/>
                <a:gd name="connsiteX17" fmla="*/ 254 w 81373"/>
                <a:gd name="connsiteY17" fmla="*/ 81715 h 83882"/>
                <a:gd name="connsiteX18" fmla="*/ 3261 w 81373"/>
                <a:gd name="connsiteY18" fmla="*/ 83947 h 83882"/>
                <a:gd name="connsiteX19" fmla="*/ 6268 w 81373"/>
                <a:gd name="connsiteY19" fmla="*/ 82087 h 83882"/>
                <a:gd name="connsiteX20" fmla="*/ 22543 w 81373"/>
                <a:gd name="connsiteY20" fmla="*/ 70741 h 83882"/>
                <a:gd name="connsiteX21" fmla="*/ 32096 w 81373"/>
                <a:gd name="connsiteY21" fmla="*/ 75577 h 83882"/>
                <a:gd name="connsiteX22" fmla="*/ 46778 w 81373"/>
                <a:gd name="connsiteY22" fmla="*/ 83947 h 83882"/>
                <a:gd name="connsiteX23" fmla="*/ 77559 w 81373"/>
                <a:gd name="connsiteY23" fmla="*/ 55118 h 83882"/>
                <a:gd name="connsiteX24" fmla="*/ 74551 w 81373"/>
                <a:gd name="connsiteY24" fmla="*/ 52700 h 83882"/>
                <a:gd name="connsiteX25" fmla="*/ 71367 w 81373"/>
                <a:gd name="connsiteY25" fmla="*/ 55676 h 83882"/>
                <a:gd name="connsiteX26" fmla="*/ 48901 w 81373"/>
                <a:gd name="connsiteY26" fmla="*/ 69439 h 83882"/>
                <a:gd name="connsiteX27" fmla="*/ 35987 w 81373"/>
                <a:gd name="connsiteY27" fmla="*/ 67394 h 83882"/>
                <a:gd name="connsiteX28" fmla="*/ 23251 w 81373"/>
                <a:gd name="connsiteY28" fmla="*/ 65534 h 83882"/>
                <a:gd name="connsiteX29" fmla="*/ 19182 w 81373"/>
                <a:gd name="connsiteY29" fmla="*/ 65720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373" h="83882">
                  <a:moveTo>
                    <a:pt x="19182" y="65720"/>
                  </a:moveTo>
                  <a:cubicBezTo>
                    <a:pt x="23781" y="60884"/>
                    <a:pt x="26966" y="57350"/>
                    <a:pt x="42002" y="44702"/>
                  </a:cubicBezTo>
                  <a:cubicBezTo>
                    <a:pt x="45717" y="41541"/>
                    <a:pt x="58984" y="30381"/>
                    <a:pt x="64114" y="25173"/>
                  </a:cubicBezTo>
                  <a:cubicBezTo>
                    <a:pt x="74905" y="14014"/>
                    <a:pt x="81627" y="4528"/>
                    <a:pt x="81627" y="2296"/>
                  </a:cubicBezTo>
                  <a:cubicBezTo>
                    <a:pt x="81627" y="64"/>
                    <a:pt x="79328" y="64"/>
                    <a:pt x="78620" y="64"/>
                  </a:cubicBezTo>
                  <a:cubicBezTo>
                    <a:pt x="77028" y="64"/>
                    <a:pt x="76497" y="436"/>
                    <a:pt x="75613" y="1924"/>
                  </a:cubicBezTo>
                  <a:cubicBezTo>
                    <a:pt x="70129" y="10480"/>
                    <a:pt x="66414" y="13270"/>
                    <a:pt x="62169" y="13270"/>
                  </a:cubicBezTo>
                  <a:cubicBezTo>
                    <a:pt x="60046" y="13270"/>
                    <a:pt x="57392" y="13084"/>
                    <a:pt x="52085" y="7690"/>
                  </a:cubicBezTo>
                  <a:cubicBezTo>
                    <a:pt x="46071" y="1366"/>
                    <a:pt x="42179" y="64"/>
                    <a:pt x="38110" y="64"/>
                  </a:cubicBezTo>
                  <a:cubicBezTo>
                    <a:pt x="23958" y="64"/>
                    <a:pt x="14406" y="16246"/>
                    <a:pt x="14406" y="21825"/>
                  </a:cubicBezTo>
                  <a:cubicBezTo>
                    <a:pt x="14406" y="23499"/>
                    <a:pt x="16175" y="24057"/>
                    <a:pt x="17413" y="24057"/>
                  </a:cubicBezTo>
                  <a:cubicBezTo>
                    <a:pt x="19536" y="24057"/>
                    <a:pt x="19890" y="23499"/>
                    <a:pt x="20597" y="21453"/>
                  </a:cubicBezTo>
                  <a:cubicBezTo>
                    <a:pt x="23251" y="14944"/>
                    <a:pt x="33157" y="14572"/>
                    <a:pt x="35987" y="14572"/>
                  </a:cubicBezTo>
                  <a:cubicBezTo>
                    <a:pt x="40056" y="14572"/>
                    <a:pt x="44656" y="15688"/>
                    <a:pt x="47132" y="16246"/>
                  </a:cubicBezTo>
                  <a:cubicBezTo>
                    <a:pt x="56862" y="18478"/>
                    <a:pt x="58100" y="18478"/>
                    <a:pt x="62522" y="18478"/>
                  </a:cubicBezTo>
                  <a:cubicBezTo>
                    <a:pt x="57923" y="23499"/>
                    <a:pt x="54739" y="26847"/>
                    <a:pt x="37933" y="40983"/>
                  </a:cubicBezTo>
                  <a:cubicBezTo>
                    <a:pt x="24135" y="52514"/>
                    <a:pt x="19359" y="57164"/>
                    <a:pt x="15998" y="60884"/>
                  </a:cubicBezTo>
                  <a:cubicBezTo>
                    <a:pt x="5384" y="71857"/>
                    <a:pt x="254" y="80041"/>
                    <a:pt x="254" y="81715"/>
                  </a:cubicBezTo>
                  <a:cubicBezTo>
                    <a:pt x="254" y="83947"/>
                    <a:pt x="2554" y="83947"/>
                    <a:pt x="3261" y="83947"/>
                  </a:cubicBezTo>
                  <a:cubicBezTo>
                    <a:pt x="5030" y="83947"/>
                    <a:pt x="5384" y="83575"/>
                    <a:pt x="6268" y="82087"/>
                  </a:cubicBezTo>
                  <a:cubicBezTo>
                    <a:pt x="11045" y="75019"/>
                    <a:pt x="16529" y="70741"/>
                    <a:pt x="22543" y="70741"/>
                  </a:cubicBezTo>
                  <a:cubicBezTo>
                    <a:pt x="24666" y="70741"/>
                    <a:pt x="27319" y="70927"/>
                    <a:pt x="32096" y="75577"/>
                  </a:cubicBezTo>
                  <a:cubicBezTo>
                    <a:pt x="37580" y="81157"/>
                    <a:pt x="41118" y="83947"/>
                    <a:pt x="46778" y="83947"/>
                  </a:cubicBezTo>
                  <a:cubicBezTo>
                    <a:pt x="65706" y="83947"/>
                    <a:pt x="77559" y="61442"/>
                    <a:pt x="77559" y="55118"/>
                  </a:cubicBezTo>
                  <a:cubicBezTo>
                    <a:pt x="77559" y="52886"/>
                    <a:pt x="75613" y="52700"/>
                    <a:pt x="74551" y="52700"/>
                  </a:cubicBezTo>
                  <a:cubicBezTo>
                    <a:pt x="72429" y="52700"/>
                    <a:pt x="72075" y="53630"/>
                    <a:pt x="71367" y="55676"/>
                  </a:cubicBezTo>
                  <a:cubicBezTo>
                    <a:pt x="68006" y="64976"/>
                    <a:pt x="57569" y="69439"/>
                    <a:pt x="48901" y="69439"/>
                  </a:cubicBezTo>
                  <a:cubicBezTo>
                    <a:pt x="44832" y="69439"/>
                    <a:pt x="40410" y="68510"/>
                    <a:pt x="35987" y="67394"/>
                  </a:cubicBezTo>
                  <a:cubicBezTo>
                    <a:pt x="27850" y="65534"/>
                    <a:pt x="26435" y="65534"/>
                    <a:pt x="23251" y="65534"/>
                  </a:cubicBezTo>
                  <a:cubicBezTo>
                    <a:pt x="22897" y="65534"/>
                    <a:pt x="20243" y="65534"/>
                    <a:pt x="19182" y="6572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46C6A03-5A22-6E1E-1B18-13D5C30FA68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2542948" y="6268770"/>
              <a:ext cx="89713" cy="265703"/>
            </a:xfrm>
            <a:custGeom>
              <a:avLst/>
              <a:gdLst>
                <a:gd name="connsiteX0" fmla="*/ 36649 w 89713"/>
                <a:gd name="connsiteY0" fmla="*/ 230428 h 265703"/>
                <a:gd name="connsiteX1" fmla="*/ 2533 w 89713"/>
                <a:gd name="connsiteY1" fmla="*/ 259921 h 265703"/>
                <a:gd name="connsiteX2" fmla="*/ 258 w 89713"/>
                <a:gd name="connsiteY2" fmla="*/ 262844 h 265703"/>
                <a:gd name="connsiteX3" fmla="*/ 5313 w 89713"/>
                <a:gd name="connsiteY3" fmla="*/ 265766 h 265703"/>
                <a:gd name="connsiteX4" fmla="*/ 53581 w 89713"/>
                <a:gd name="connsiteY4" fmla="*/ 232553 h 265703"/>
                <a:gd name="connsiteX5" fmla="*/ 53581 w 89713"/>
                <a:gd name="connsiteY5" fmla="*/ 171973 h 265703"/>
                <a:gd name="connsiteX6" fmla="*/ 63689 w 89713"/>
                <a:gd name="connsiteY6" fmla="*/ 144340 h 265703"/>
                <a:gd name="connsiteX7" fmla="*/ 87697 w 89713"/>
                <a:gd name="connsiteY7" fmla="*/ 135837 h 265703"/>
                <a:gd name="connsiteX8" fmla="*/ 89971 w 89713"/>
                <a:gd name="connsiteY8" fmla="*/ 132915 h 265703"/>
                <a:gd name="connsiteX9" fmla="*/ 85928 w 89713"/>
                <a:gd name="connsiteY9" fmla="*/ 129992 h 265703"/>
                <a:gd name="connsiteX10" fmla="*/ 54339 w 89713"/>
                <a:gd name="connsiteY10" fmla="*/ 106344 h 265703"/>
                <a:gd name="connsiteX11" fmla="*/ 53581 w 89713"/>
                <a:gd name="connsiteY11" fmla="*/ 93325 h 265703"/>
                <a:gd name="connsiteX12" fmla="*/ 53581 w 89713"/>
                <a:gd name="connsiteY12" fmla="*/ 40715 h 265703"/>
                <a:gd name="connsiteX13" fmla="*/ 41451 w 89713"/>
                <a:gd name="connsiteY13" fmla="*/ 10957 h 265703"/>
                <a:gd name="connsiteX14" fmla="*/ 5313 w 89713"/>
                <a:gd name="connsiteY14" fmla="*/ 63 h 265703"/>
                <a:gd name="connsiteX15" fmla="*/ 258 w 89713"/>
                <a:gd name="connsiteY15" fmla="*/ 2986 h 265703"/>
                <a:gd name="connsiteX16" fmla="*/ 4302 w 89713"/>
                <a:gd name="connsiteY16" fmla="*/ 5908 h 265703"/>
                <a:gd name="connsiteX17" fmla="*/ 35891 w 89713"/>
                <a:gd name="connsiteY17" fmla="*/ 29024 h 265703"/>
                <a:gd name="connsiteX18" fmla="*/ 36649 w 89713"/>
                <a:gd name="connsiteY18" fmla="*/ 41513 h 265703"/>
                <a:gd name="connsiteX19" fmla="*/ 36649 w 89713"/>
                <a:gd name="connsiteY19" fmla="*/ 97310 h 265703"/>
                <a:gd name="connsiteX20" fmla="*/ 46758 w 89713"/>
                <a:gd name="connsiteY20" fmla="*/ 122552 h 265703"/>
                <a:gd name="connsiteX21" fmla="*/ 66469 w 89713"/>
                <a:gd name="connsiteY21" fmla="*/ 132915 h 265703"/>
                <a:gd name="connsiteX22" fmla="*/ 36649 w 89713"/>
                <a:gd name="connsiteY22" fmla="*/ 166659 h 265703"/>
                <a:gd name="connsiteX23" fmla="*/ 36649 w 89713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713" h="265703">
                  <a:moveTo>
                    <a:pt x="36649" y="230428"/>
                  </a:moveTo>
                  <a:cubicBezTo>
                    <a:pt x="36649" y="241056"/>
                    <a:pt x="30079" y="258061"/>
                    <a:pt x="2533" y="259921"/>
                  </a:cubicBezTo>
                  <a:cubicBezTo>
                    <a:pt x="1269" y="260187"/>
                    <a:pt x="258" y="261249"/>
                    <a:pt x="258" y="262844"/>
                  </a:cubicBezTo>
                  <a:cubicBezTo>
                    <a:pt x="258" y="265766"/>
                    <a:pt x="3038" y="265766"/>
                    <a:pt x="5313" y="265766"/>
                  </a:cubicBezTo>
                  <a:cubicBezTo>
                    <a:pt x="29826" y="265766"/>
                    <a:pt x="53328" y="252747"/>
                    <a:pt x="53581" y="232553"/>
                  </a:cubicBezTo>
                  <a:lnTo>
                    <a:pt x="53581" y="171973"/>
                  </a:lnTo>
                  <a:cubicBezTo>
                    <a:pt x="53581" y="161611"/>
                    <a:pt x="53581" y="153108"/>
                    <a:pt x="63689" y="144340"/>
                  </a:cubicBezTo>
                  <a:cubicBezTo>
                    <a:pt x="72534" y="136634"/>
                    <a:pt x="82137" y="136103"/>
                    <a:pt x="87697" y="135837"/>
                  </a:cubicBezTo>
                  <a:cubicBezTo>
                    <a:pt x="88961" y="135572"/>
                    <a:pt x="89971" y="134509"/>
                    <a:pt x="89971" y="132915"/>
                  </a:cubicBezTo>
                  <a:cubicBezTo>
                    <a:pt x="89971" y="130258"/>
                    <a:pt x="88455" y="130258"/>
                    <a:pt x="85928" y="129992"/>
                  </a:cubicBezTo>
                  <a:cubicBezTo>
                    <a:pt x="69249" y="128929"/>
                    <a:pt x="57119" y="119364"/>
                    <a:pt x="54339" y="106344"/>
                  </a:cubicBezTo>
                  <a:cubicBezTo>
                    <a:pt x="53581" y="103421"/>
                    <a:pt x="53581" y="102890"/>
                    <a:pt x="53581" y="93325"/>
                  </a:cubicBezTo>
                  <a:lnTo>
                    <a:pt x="53581" y="40715"/>
                  </a:lnTo>
                  <a:cubicBezTo>
                    <a:pt x="53581" y="29556"/>
                    <a:pt x="53581" y="21053"/>
                    <a:pt x="41451" y="10957"/>
                  </a:cubicBezTo>
                  <a:cubicBezTo>
                    <a:pt x="31342" y="2720"/>
                    <a:pt x="13905" y="63"/>
                    <a:pt x="5313" y="63"/>
                  </a:cubicBezTo>
                  <a:cubicBezTo>
                    <a:pt x="3038" y="63"/>
                    <a:pt x="258" y="63"/>
                    <a:pt x="258" y="2986"/>
                  </a:cubicBezTo>
                  <a:cubicBezTo>
                    <a:pt x="258" y="5643"/>
                    <a:pt x="1775" y="5643"/>
                    <a:pt x="4302" y="5908"/>
                  </a:cubicBezTo>
                  <a:cubicBezTo>
                    <a:pt x="20223" y="6971"/>
                    <a:pt x="32606" y="15474"/>
                    <a:pt x="35891" y="29024"/>
                  </a:cubicBezTo>
                  <a:cubicBezTo>
                    <a:pt x="36649" y="31416"/>
                    <a:pt x="36649" y="31947"/>
                    <a:pt x="36649" y="41513"/>
                  </a:cubicBezTo>
                  <a:lnTo>
                    <a:pt x="36649" y="97310"/>
                  </a:lnTo>
                  <a:cubicBezTo>
                    <a:pt x="36649" y="109533"/>
                    <a:pt x="38671" y="114050"/>
                    <a:pt x="46758" y="122552"/>
                  </a:cubicBezTo>
                  <a:cubicBezTo>
                    <a:pt x="52065" y="128132"/>
                    <a:pt x="59393" y="130789"/>
                    <a:pt x="66469" y="132915"/>
                  </a:cubicBezTo>
                  <a:cubicBezTo>
                    <a:pt x="45747" y="139026"/>
                    <a:pt x="36649" y="151248"/>
                    <a:pt x="36649" y="166659"/>
                  </a:cubicBezTo>
                  <a:lnTo>
                    <a:pt x="36649" y="2304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95" name="Group 394" descr="\documentclass{article}&#10;\usepackage{amsmath}&#10;\usepackage{amsfonts}&#10;\pagestyle{empty}&#10;\begin{document}&#10;&#10;$\sigma = &#10;\left[&#10;\begin{matrix}&#10;\sigma_{xx} &amp; 0 &amp; 0 \\&#10;0 &amp; \sigma_{xx} &amp; 0 \\&#10;0 &amp; 0 &amp; \sigma_{xx}&#10;\end{matrix}&#10;\right]&#10;$&#10;&#10;\end{document}" title="IguanaTex Vector Display">
            <a:extLst>
              <a:ext uri="{FF2B5EF4-FFF2-40B4-BE49-F238E27FC236}">
                <a16:creationId xmlns:a16="http://schemas.microsoft.com/office/drawing/2014/main" id="{4DDCCE6C-FB10-E860-4F3E-3C114118AF5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501879" y="1166689"/>
            <a:ext cx="2408685" cy="910481"/>
            <a:chOff x="4503103" y="3881423"/>
            <a:chExt cx="2408685" cy="910481"/>
          </a:xfrm>
        </p:grpSpPr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F8B1583-0B4B-39FD-3AD9-FD5A40D3AB2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503103" y="4290864"/>
              <a:ext cx="134205" cy="111848"/>
            </a:xfrm>
            <a:custGeom>
              <a:avLst/>
              <a:gdLst>
                <a:gd name="connsiteX0" fmla="*/ 121851 w 134205"/>
                <a:gd name="connsiteY0" fmla="*/ 14750 h 111848"/>
                <a:gd name="connsiteX1" fmla="*/ 134282 w 134205"/>
                <a:gd name="connsiteY1" fmla="*/ 6146 h 111848"/>
                <a:gd name="connsiteX2" fmla="*/ 124388 w 134205"/>
                <a:gd name="connsiteY2" fmla="*/ 73 h 111848"/>
                <a:gd name="connsiteX3" fmla="*/ 66545 w 134205"/>
                <a:gd name="connsiteY3" fmla="*/ 73 h 111848"/>
                <a:gd name="connsiteX4" fmla="*/ 77 w 134205"/>
                <a:gd name="connsiteY4" fmla="*/ 71940 h 111848"/>
                <a:gd name="connsiteX5" fmla="*/ 38131 w 134205"/>
                <a:gd name="connsiteY5" fmla="*/ 111922 h 111848"/>
                <a:gd name="connsiteX6" fmla="*/ 101809 w 134205"/>
                <a:gd name="connsiteY6" fmla="*/ 42333 h 111848"/>
                <a:gd name="connsiteX7" fmla="*/ 93944 w 134205"/>
                <a:gd name="connsiteY7" fmla="*/ 14750 h 111848"/>
                <a:gd name="connsiteX8" fmla="*/ 121851 w 134205"/>
                <a:gd name="connsiteY8" fmla="*/ 14750 h 111848"/>
                <a:gd name="connsiteX9" fmla="*/ 38385 w 134205"/>
                <a:gd name="connsiteY9" fmla="*/ 106355 h 111848"/>
                <a:gd name="connsiteX10" fmla="*/ 15806 w 134205"/>
                <a:gd name="connsiteY10" fmla="*/ 79025 h 111848"/>
                <a:gd name="connsiteX11" fmla="*/ 27730 w 134205"/>
                <a:gd name="connsiteY11" fmla="*/ 35753 h 111848"/>
                <a:gd name="connsiteX12" fmla="*/ 62232 w 134205"/>
                <a:gd name="connsiteY12" fmla="*/ 14750 h 111848"/>
                <a:gd name="connsiteX13" fmla="*/ 85572 w 134205"/>
                <a:gd name="connsiteY13" fmla="*/ 39296 h 111848"/>
                <a:gd name="connsiteX14" fmla="*/ 71873 w 134205"/>
                <a:gd name="connsiteY14" fmla="*/ 84845 h 111848"/>
                <a:gd name="connsiteX15" fmla="*/ 38385 w 134205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851" y="14750"/>
                  </a:moveTo>
                  <a:cubicBezTo>
                    <a:pt x="125149" y="14750"/>
                    <a:pt x="134282" y="14750"/>
                    <a:pt x="134282" y="6146"/>
                  </a:cubicBezTo>
                  <a:cubicBezTo>
                    <a:pt x="134282" y="73"/>
                    <a:pt x="128955" y="73"/>
                    <a:pt x="124388" y="73"/>
                  </a:cubicBezTo>
                  <a:lnTo>
                    <a:pt x="66545" y="73"/>
                  </a:lnTo>
                  <a:cubicBezTo>
                    <a:pt x="28237" y="73"/>
                    <a:pt x="77" y="41827"/>
                    <a:pt x="77" y="71940"/>
                  </a:cubicBezTo>
                  <a:cubicBezTo>
                    <a:pt x="77" y="94208"/>
                    <a:pt x="15045" y="111922"/>
                    <a:pt x="38131" y="111922"/>
                  </a:cubicBezTo>
                  <a:cubicBezTo>
                    <a:pt x="68067" y="111922"/>
                    <a:pt x="101809" y="81303"/>
                    <a:pt x="101809" y="42333"/>
                  </a:cubicBezTo>
                  <a:cubicBezTo>
                    <a:pt x="101809" y="38031"/>
                    <a:pt x="101809" y="25884"/>
                    <a:pt x="93944" y="14750"/>
                  </a:cubicBezTo>
                  <a:lnTo>
                    <a:pt x="121851" y="14750"/>
                  </a:lnTo>
                  <a:close/>
                  <a:moveTo>
                    <a:pt x="38385" y="106355"/>
                  </a:moveTo>
                  <a:cubicBezTo>
                    <a:pt x="25954" y="106355"/>
                    <a:pt x="15806" y="97245"/>
                    <a:pt x="15806" y="79025"/>
                  </a:cubicBezTo>
                  <a:cubicBezTo>
                    <a:pt x="15806" y="71434"/>
                    <a:pt x="18850" y="50683"/>
                    <a:pt x="27730" y="35753"/>
                  </a:cubicBezTo>
                  <a:cubicBezTo>
                    <a:pt x="38385" y="18293"/>
                    <a:pt x="53607" y="14750"/>
                    <a:pt x="62232" y="14750"/>
                  </a:cubicBezTo>
                  <a:cubicBezTo>
                    <a:pt x="83543" y="14750"/>
                    <a:pt x="85572" y="31452"/>
                    <a:pt x="85572" y="39296"/>
                  </a:cubicBezTo>
                  <a:cubicBezTo>
                    <a:pt x="85572" y="51190"/>
                    <a:pt x="80499" y="71940"/>
                    <a:pt x="71873" y="84845"/>
                  </a:cubicBezTo>
                  <a:cubicBezTo>
                    <a:pt x="61979" y="99775"/>
                    <a:pt x="48279" y="106355"/>
                    <a:pt x="38385" y="10635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C2253A3-ACE9-FA74-4AC1-2249139826E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32207" y="4307059"/>
              <a:ext cx="168708" cy="59213"/>
            </a:xfrm>
            <a:custGeom>
              <a:avLst/>
              <a:gdLst>
                <a:gd name="connsiteX0" fmla="*/ 160168 w 168708"/>
                <a:gd name="connsiteY0" fmla="*/ 10195 h 59213"/>
                <a:gd name="connsiteX1" fmla="*/ 168794 w 168708"/>
                <a:gd name="connsiteY1" fmla="*/ 5134 h 59213"/>
                <a:gd name="connsiteX2" fmla="*/ 160422 w 168708"/>
                <a:gd name="connsiteY2" fmla="*/ 73 h 59213"/>
                <a:gd name="connsiteX3" fmla="*/ 8458 w 168708"/>
                <a:gd name="connsiteY3" fmla="*/ 73 h 59213"/>
                <a:gd name="connsiteX4" fmla="*/ 86 w 168708"/>
                <a:gd name="connsiteY4" fmla="*/ 5134 h 59213"/>
                <a:gd name="connsiteX5" fmla="*/ 8711 w 168708"/>
                <a:gd name="connsiteY5" fmla="*/ 10195 h 59213"/>
                <a:gd name="connsiteX6" fmla="*/ 160168 w 168708"/>
                <a:gd name="connsiteY6" fmla="*/ 10195 h 59213"/>
                <a:gd name="connsiteX7" fmla="*/ 160422 w 168708"/>
                <a:gd name="connsiteY7" fmla="*/ 59287 h 59213"/>
                <a:gd name="connsiteX8" fmla="*/ 168794 w 168708"/>
                <a:gd name="connsiteY8" fmla="*/ 54226 h 59213"/>
                <a:gd name="connsiteX9" fmla="*/ 160168 w 168708"/>
                <a:gd name="connsiteY9" fmla="*/ 49165 h 59213"/>
                <a:gd name="connsiteX10" fmla="*/ 8711 w 168708"/>
                <a:gd name="connsiteY10" fmla="*/ 49165 h 59213"/>
                <a:gd name="connsiteX11" fmla="*/ 86 w 168708"/>
                <a:gd name="connsiteY11" fmla="*/ 54226 h 59213"/>
                <a:gd name="connsiteX12" fmla="*/ 8458 w 168708"/>
                <a:gd name="connsiteY12" fmla="*/ 59287 h 59213"/>
                <a:gd name="connsiteX13" fmla="*/ 160422 w 168708"/>
                <a:gd name="connsiteY13" fmla="*/ 5928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08" h="59213">
                  <a:moveTo>
                    <a:pt x="160168" y="10195"/>
                  </a:moveTo>
                  <a:cubicBezTo>
                    <a:pt x="163974" y="10195"/>
                    <a:pt x="168794" y="10195"/>
                    <a:pt x="168794" y="5134"/>
                  </a:cubicBezTo>
                  <a:cubicBezTo>
                    <a:pt x="168794" y="73"/>
                    <a:pt x="163974" y="73"/>
                    <a:pt x="160422" y="73"/>
                  </a:cubicBezTo>
                  <a:lnTo>
                    <a:pt x="8458" y="73"/>
                  </a:lnTo>
                  <a:cubicBezTo>
                    <a:pt x="4906" y="73"/>
                    <a:pt x="86" y="73"/>
                    <a:pt x="86" y="5134"/>
                  </a:cubicBezTo>
                  <a:cubicBezTo>
                    <a:pt x="86" y="10195"/>
                    <a:pt x="4906" y="10195"/>
                    <a:pt x="8711" y="10195"/>
                  </a:cubicBezTo>
                  <a:lnTo>
                    <a:pt x="160168" y="10195"/>
                  </a:lnTo>
                  <a:close/>
                  <a:moveTo>
                    <a:pt x="160422" y="59287"/>
                  </a:moveTo>
                  <a:cubicBezTo>
                    <a:pt x="163974" y="59287"/>
                    <a:pt x="168794" y="59287"/>
                    <a:pt x="168794" y="54226"/>
                  </a:cubicBezTo>
                  <a:cubicBezTo>
                    <a:pt x="168794" y="49165"/>
                    <a:pt x="163974" y="49165"/>
                    <a:pt x="160168" y="49165"/>
                  </a:cubicBezTo>
                  <a:lnTo>
                    <a:pt x="8711" y="49165"/>
                  </a:lnTo>
                  <a:cubicBezTo>
                    <a:pt x="4906" y="49165"/>
                    <a:pt x="86" y="49165"/>
                    <a:pt x="86" y="54226"/>
                  </a:cubicBezTo>
                  <a:cubicBezTo>
                    <a:pt x="86" y="59287"/>
                    <a:pt x="4906" y="59287"/>
                    <a:pt x="8458" y="59287"/>
                  </a:cubicBezTo>
                  <a:lnTo>
                    <a:pt x="160422" y="5928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ACB9A43-FEB9-17B9-7EBC-789589FCBBC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68495" y="3881423"/>
              <a:ext cx="84480" cy="455238"/>
            </a:xfrm>
            <a:custGeom>
              <a:avLst/>
              <a:gdLst>
                <a:gd name="connsiteX0" fmla="*/ 96 w 84480"/>
                <a:gd name="connsiteY0" fmla="*/ 455292 h 455238"/>
                <a:gd name="connsiteX1" fmla="*/ 17601 w 84480"/>
                <a:gd name="connsiteY1" fmla="*/ 455292 h 455238"/>
                <a:gd name="connsiteX2" fmla="*/ 17601 w 84480"/>
                <a:gd name="connsiteY2" fmla="*/ 17514 h 455238"/>
                <a:gd name="connsiteX3" fmla="*/ 84577 w 84480"/>
                <a:gd name="connsiteY3" fmla="*/ 17514 h 455238"/>
                <a:gd name="connsiteX4" fmla="*/ 84577 w 84480"/>
                <a:gd name="connsiteY4" fmla="*/ 53 h 455238"/>
                <a:gd name="connsiteX5" fmla="*/ 96 w 84480"/>
                <a:gd name="connsiteY5" fmla="*/ 53 h 455238"/>
                <a:gd name="connsiteX6" fmla="*/ 96 w 84480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96" y="455292"/>
                  </a:moveTo>
                  <a:lnTo>
                    <a:pt x="17601" y="455292"/>
                  </a:lnTo>
                  <a:lnTo>
                    <a:pt x="17601" y="17514"/>
                  </a:lnTo>
                  <a:lnTo>
                    <a:pt x="84577" y="17514"/>
                  </a:lnTo>
                  <a:lnTo>
                    <a:pt x="84577" y="53"/>
                  </a:lnTo>
                  <a:lnTo>
                    <a:pt x="96" y="53"/>
                  </a:lnTo>
                  <a:lnTo>
                    <a:pt x="96" y="45529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EA41C09-8EEF-17E1-2084-0F0097C1BEC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068495" y="4336666"/>
              <a:ext cx="84480" cy="455238"/>
            </a:xfrm>
            <a:custGeom>
              <a:avLst/>
              <a:gdLst>
                <a:gd name="connsiteX0" fmla="*/ 96 w 84480"/>
                <a:gd name="connsiteY0" fmla="*/ 455310 h 455238"/>
                <a:gd name="connsiteX1" fmla="*/ 84577 w 84480"/>
                <a:gd name="connsiteY1" fmla="*/ 455310 h 455238"/>
                <a:gd name="connsiteX2" fmla="*/ 84577 w 84480"/>
                <a:gd name="connsiteY2" fmla="*/ 437850 h 455238"/>
                <a:gd name="connsiteX3" fmla="*/ 17601 w 84480"/>
                <a:gd name="connsiteY3" fmla="*/ 437850 h 455238"/>
                <a:gd name="connsiteX4" fmla="*/ 17601 w 84480"/>
                <a:gd name="connsiteY4" fmla="*/ 71 h 455238"/>
                <a:gd name="connsiteX5" fmla="*/ 96 w 84480"/>
                <a:gd name="connsiteY5" fmla="*/ 71 h 455238"/>
                <a:gd name="connsiteX6" fmla="*/ 96 w 84480"/>
                <a:gd name="connsiteY6" fmla="*/ 45531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96" y="455310"/>
                  </a:moveTo>
                  <a:lnTo>
                    <a:pt x="84577" y="455310"/>
                  </a:lnTo>
                  <a:lnTo>
                    <a:pt x="84577" y="437850"/>
                  </a:lnTo>
                  <a:lnTo>
                    <a:pt x="17601" y="437850"/>
                  </a:lnTo>
                  <a:lnTo>
                    <a:pt x="17601" y="71"/>
                  </a:lnTo>
                  <a:lnTo>
                    <a:pt x="96" y="71"/>
                  </a:lnTo>
                  <a:lnTo>
                    <a:pt x="96" y="45531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AAD40F6-067F-F759-13CD-B5253E9EEDB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164562" y="3984671"/>
              <a:ext cx="134205" cy="111848"/>
            </a:xfrm>
            <a:custGeom>
              <a:avLst/>
              <a:gdLst>
                <a:gd name="connsiteX0" fmla="*/ 121877 w 134205"/>
                <a:gd name="connsiteY0" fmla="*/ 14738 h 111848"/>
                <a:gd name="connsiteX1" fmla="*/ 134308 w 134205"/>
                <a:gd name="connsiteY1" fmla="*/ 6134 h 111848"/>
                <a:gd name="connsiteX2" fmla="*/ 124414 w 134205"/>
                <a:gd name="connsiteY2" fmla="*/ 61 h 111848"/>
                <a:gd name="connsiteX3" fmla="*/ 66571 w 134205"/>
                <a:gd name="connsiteY3" fmla="*/ 61 h 111848"/>
                <a:gd name="connsiteX4" fmla="*/ 103 w 134205"/>
                <a:gd name="connsiteY4" fmla="*/ 71928 h 111848"/>
                <a:gd name="connsiteX5" fmla="*/ 38157 w 134205"/>
                <a:gd name="connsiteY5" fmla="*/ 111910 h 111848"/>
                <a:gd name="connsiteX6" fmla="*/ 101835 w 134205"/>
                <a:gd name="connsiteY6" fmla="*/ 42321 h 111848"/>
                <a:gd name="connsiteX7" fmla="*/ 93970 w 134205"/>
                <a:gd name="connsiteY7" fmla="*/ 14738 h 111848"/>
                <a:gd name="connsiteX8" fmla="*/ 121877 w 134205"/>
                <a:gd name="connsiteY8" fmla="*/ 14738 h 111848"/>
                <a:gd name="connsiteX9" fmla="*/ 38411 w 134205"/>
                <a:gd name="connsiteY9" fmla="*/ 106343 h 111848"/>
                <a:gd name="connsiteX10" fmla="*/ 15832 w 134205"/>
                <a:gd name="connsiteY10" fmla="*/ 79013 h 111848"/>
                <a:gd name="connsiteX11" fmla="*/ 27756 w 134205"/>
                <a:gd name="connsiteY11" fmla="*/ 35741 h 111848"/>
                <a:gd name="connsiteX12" fmla="*/ 62258 w 134205"/>
                <a:gd name="connsiteY12" fmla="*/ 14738 h 111848"/>
                <a:gd name="connsiteX13" fmla="*/ 85598 w 134205"/>
                <a:gd name="connsiteY13" fmla="*/ 39284 h 111848"/>
                <a:gd name="connsiteX14" fmla="*/ 71899 w 134205"/>
                <a:gd name="connsiteY14" fmla="*/ 84833 h 111848"/>
                <a:gd name="connsiteX15" fmla="*/ 38411 w 134205"/>
                <a:gd name="connsiteY15" fmla="*/ 10634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877" y="14738"/>
                  </a:moveTo>
                  <a:cubicBezTo>
                    <a:pt x="125175" y="14738"/>
                    <a:pt x="134308" y="14738"/>
                    <a:pt x="134308" y="6134"/>
                  </a:cubicBezTo>
                  <a:cubicBezTo>
                    <a:pt x="134308" y="61"/>
                    <a:pt x="128981" y="61"/>
                    <a:pt x="124414" y="61"/>
                  </a:cubicBezTo>
                  <a:lnTo>
                    <a:pt x="66571" y="61"/>
                  </a:lnTo>
                  <a:cubicBezTo>
                    <a:pt x="28263" y="61"/>
                    <a:pt x="103" y="41815"/>
                    <a:pt x="103" y="71928"/>
                  </a:cubicBezTo>
                  <a:cubicBezTo>
                    <a:pt x="103" y="94196"/>
                    <a:pt x="15071" y="111910"/>
                    <a:pt x="38157" y="111910"/>
                  </a:cubicBezTo>
                  <a:cubicBezTo>
                    <a:pt x="68093" y="111910"/>
                    <a:pt x="101835" y="81291"/>
                    <a:pt x="101835" y="42321"/>
                  </a:cubicBezTo>
                  <a:cubicBezTo>
                    <a:pt x="101835" y="38019"/>
                    <a:pt x="101835" y="25872"/>
                    <a:pt x="93970" y="14738"/>
                  </a:cubicBezTo>
                  <a:lnTo>
                    <a:pt x="121877" y="14738"/>
                  </a:lnTo>
                  <a:close/>
                  <a:moveTo>
                    <a:pt x="38411" y="106343"/>
                  </a:moveTo>
                  <a:cubicBezTo>
                    <a:pt x="25980" y="106343"/>
                    <a:pt x="15832" y="97233"/>
                    <a:pt x="15832" y="79013"/>
                  </a:cubicBezTo>
                  <a:cubicBezTo>
                    <a:pt x="15832" y="71422"/>
                    <a:pt x="18876" y="50671"/>
                    <a:pt x="27756" y="35741"/>
                  </a:cubicBezTo>
                  <a:cubicBezTo>
                    <a:pt x="38411" y="18281"/>
                    <a:pt x="53633" y="14738"/>
                    <a:pt x="62258" y="14738"/>
                  </a:cubicBezTo>
                  <a:cubicBezTo>
                    <a:pt x="83569" y="14738"/>
                    <a:pt x="85598" y="31439"/>
                    <a:pt x="85598" y="39284"/>
                  </a:cubicBezTo>
                  <a:cubicBezTo>
                    <a:pt x="85598" y="51177"/>
                    <a:pt x="80525" y="71928"/>
                    <a:pt x="71899" y="84833"/>
                  </a:cubicBezTo>
                  <a:cubicBezTo>
                    <a:pt x="62005" y="99763"/>
                    <a:pt x="48305" y="106343"/>
                    <a:pt x="38411" y="10634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64A0DD1-C107-EB94-6019-03EA3FBB6AB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308411" y="4053577"/>
              <a:ext cx="95009" cy="79888"/>
            </a:xfrm>
            <a:custGeom>
              <a:avLst/>
              <a:gdLst>
                <a:gd name="connsiteX0" fmla="*/ 35803 w 95009"/>
                <a:gd name="connsiteY0" fmla="*/ 59403 h 79888"/>
                <a:gd name="connsiteX1" fmla="*/ 19110 w 95009"/>
                <a:gd name="connsiteY1" fmla="*/ 74991 h 79888"/>
                <a:gd name="connsiteX2" fmla="*/ 9521 w 95009"/>
                <a:gd name="connsiteY2" fmla="*/ 72511 h 79888"/>
                <a:gd name="connsiteX3" fmla="*/ 17334 w 95009"/>
                <a:gd name="connsiteY3" fmla="*/ 62769 h 79888"/>
                <a:gd name="connsiteX4" fmla="*/ 10231 w 95009"/>
                <a:gd name="connsiteY4" fmla="*/ 56215 h 79888"/>
                <a:gd name="connsiteX5" fmla="*/ 108 w 95009"/>
                <a:gd name="connsiteY5" fmla="*/ 67020 h 79888"/>
                <a:gd name="connsiteX6" fmla="*/ 18755 w 95009"/>
                <a:gd name="connsiteY6" fmla="*/ 79951 h 79888"/>
                <a:gd name="connsiteX7" fmla="*/ 38645 w 95009"/>
                <a:gd name="connsiteY7" fmla="*/ 67374 h 79888"/>
                <a:gd name="connsiteX8" fmla="*/ 59778 w 95009"/>
                <a:gd name="connsiteY8" fmla="*/ 79951 h 79888"/>
                <a:gd name="connsiteX9" fmla="*/ 91033 w 95009"/>
                <a:gd name="connsiteY9" fmla="*/ 52849 h 79888"/>
                <a:gd name="connsiteX10" fmla="*/ 88192 w 95009"/>
                <a:gd name="connsiteY10" fmla="*/ 50546 h 79888"/>
                <a:gd name="connsiteX11" fmla="*/ 84818 w 95009"/>
                <a:gd name="connsiteY11" fmla="*/ 53558 h 79888"/>
                <a:gd name="connsiteX12" fmla="*/ 60488 w 95009"/>
                <a:gd name="connsiteY12" fmla="*/ 74991 h 79888"/>
                <a:gd name="connsiteX13" fmla="*/ 49655 w 95009"/>
                <a:gd name="connsiteY13" fmla="*/ 63477 h 79888"/>
                <a:gd name="connsiteX14" fmla="*/ 58890 w 95009"/>
                <a:gd name="connsiteY14" fmla="*/ 23090 h 79888"/>
                <a:gd name="connsiteX15" fmla="*/ 76293 w 95009"/>
                <a:gd name="connsiteY15" fmla="*/ 5022 h 79888"/>
                <a:gd name="connsiteX16" fmla="*/ 85883 w 95009"/>
                <a:gd name="connsiteY16" fmla="*/ 7502 h 79888"/>
                <a:gd name="connsiteX17" fmla="*/ 78069 w 95009"/>
                <a:gd name="connsiteY17" fmla="*/ 17245 h 79888"/>
                <a:gd name="connsiteX18" fmla="*/ 85173 w 95009"/>
                <a:gd name="connsiteY18" fmla="*/ 23799 h 79888"/>
                <a:gd name="connsiteX19" fmla="*/ 95118 w 95009"/>
                <a:gd name="connsiteY19" fmla="*/ 12994 h 79888"/>
                <a:gd name="connsiteX20" fmla="*/ 76649 w 95009"/>
                <a:gd name="connsiteY20" fmla="*/ 63 h 79888"/>
                <a:gd name="connsiteX21" fmla="*/ 56759 w 95009"/>
                <a:gd name="connsiteY21" fmla="*/ 12639 h 79888"/>
                <a:gd name="connsiteX22" fmla="*/ 35448 w 95009"/>
                <a:gd name="connsiteY22" fmla="*/ 63 h 79888"/>
                <a:gd name="connsiteX23" fmla="*/ 4193 w 95009"/>
                <a:gd name="connsiteY23" fmla="*/ 27164 h 79888"/>
                <a:gd name="connsiteX24" fmla="*/ 7212 w 95009"/>
                <a:gd name="connsiteY24" fmla="*/ 29467 h 79888"/>
                <a:gd name="connsiteX25" fmla="*/ 10586 w 95009"/>
                <a:gd name="connsiteY25" fmla="*/ 26456 h 79888"/>
                <a:gd name="connsiteX26" fmla="*/ 34916 w 95009"/>
                <a:gd name="connsiteY26" fmla="*/ 5022 h 79888"/>
                <a:gd name="connsiteX27" fmla="*/ 45571 w 95009"/>
                <a:gd name="connsiteY27" fmla="*/ 16713 h 79888"/>
                <a:gd name="connsiteX28" fmla="*/ 41841 w 95009"/>
                <a:gd name="connsiteY28" fmla="*/ 35136 h 79888"/>
                <a:gd name="connsiteX29" fmla="*/ 35803 w 95009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03" y="59403"/>
                  </a:moveTo>
                  <a:cubicBezTo>
                    <a:pt x="34028" y="65426"/>
                    <a:pt x="28167" y="74991"/>
                    <a:pt x="19110" y="74991"/>
                  </a:cubicBezTo>
                  <a:cubicBezTo>
                    <a:pt x="18577" y="74991"/>
                    <a:pt x="13250" y="74991"/>
                    <a:pt x="9521" y="72511"/>
                  </a:cubicBezTo>
                  <a:cubicBezTo>
                    <a:pt x="16802" y="70208"/>
                    <a:pt x="17334" y="63832"/>
                    <a:pt x="17334" y="62769"/>
                  </a:cubicBezTo>
                  <a:cubicBezTo>
                    <a:pt x="17334" y="58872"/>
                    <a:pt x="14315" y="56215"/>
                    <a:pt x="10231" y="56215"/>
                  </a:cubicBezTo>
                  <a:cubicBezTo>
                    <a:pt x="5258" y="56215"/>
                    <a:pt x="108" y="60466"/>
                    <a:pt x="108" y="67020"/>
                  </a:cubicBezTo>
                  <a:cubicBezTo>
                    <a:pt x="108" y="75877"/>
                    <a:pt x="10053" y="79951"/>
                    <a:pt x="18755" y="79951"/>
                  </a:cubicBezTo>
                  <a:cubicBezTo>
                    <a:pt x="26924" y="79951"/>
                    <a:pt x="34205" y="74814"/>
                    <a:pt x="38645" y="67374"/>
                  </a:cubicBezTo>
                  <a:cubicBezTo>
                    <a:pt x="42907" y="76762"/>
                    <a:pt x="52674" y="79951"/>
                    <a:pt x="59778" y="79951"/>
                  </a:cubicBezTo>
                  <a:cubicBezTo>
                    <a:pt x="80200" y="79951"/>
                    <a:pt x="91033" y="57809"/>
                    <a:pt x="91033" y="52849"/>
                  </a:cubicBezTo>
                  <a:cubicBezTo>
                    <a:pt x="91033" y="50546"/>
                    <a:pt x="88725" y="50546"/>
                    <a:pt x="88192" y="50546"/>
                  </a:cubicBezTo>
                  <a:cubicBezTo>
                    <a:pt x="85706" y="50546"/>
                    <a:pt x="85528" y="51432"/>
                    <a:pt x="84818" y="53558"/>
                  </a:cubicBezTo>
                  <a:cubicBezTo>
                    <a:pt x="81088" y="65780"/>
                    <a:pt x="70433" y="74991"/>
                    <a:pt x="60488" y="74991"/>
                  </a:cubicBezTo>
                  <a:cubicBezTo>
                    <a:pt x="53385" y="74991"/>
                    <a:pt x="49655" y="70208"/>
                    <a:pt x="49655" y="63477"/>
                  </a:cubicBezTo>
                  <a:cubicBezTo>
                    <a:pt x="49655" y="58872"/>
                    <a:pt x="53917" y="42752"/>
                    <a:pt x="58890" y="23090"/>
                  </a:cubicBezTo>
                  <a:cubicBezTo>
                    <a:pt x="62442" y="9451"/>
                    <a:pt x="70433" y="5022"/>
                    <a:pt x="76293" y="5022"/>
                  </a:cubicBezTo>
                  <a:cubicBezTo>
                    <a:pt x="76649" y="5022"/>
                    <a:pt x="82154" y="5022"/>
                    <a:pt x="85883" y="7502"/>
                  </a:cubicBezTo>
                  <a:cubicBezTo>
                    <a:pt x="80200" y="9097"/>
                    <a:pt x="78069" y="14056"/>
                    <a:pt x="78069" y="17245"/>
                  </a:cubicBezTo>
                  <a:cubicBezTo>
                    <a:pt x="78069" y="21142"/>
                    <a:pt x="81088" y="23799"/>
                    <a:pt x="85173" y="23799"/>
                  </a:cubicBezTo>
                  <a:cubicBezTo>
                    <a:pt x="89257" y="23799"/>
                    <a:pt x="95118" y="20433"/>
                    <a:pt x="95118" y="12994"/>
                  </a:cubicBezTo>
                  <a:cubicBezTo>
                    <a:pt x="95118" y="3074"/>
                    <a:pt x="83752" y="63"/>
                    <a:pt x="76649" y="63"/>
                  </a:cubicBezTo>
                  <a:cubicBezTo>
                    <a:pt x="67769" y="63"/>
                    <a:pt x="60666" y="5908"/>
                    <a:pt x="56759" y="12639"/>
                  </a:cubicBezTo>
                  <a:cubicBezTo>
                    <a:pt x="53562" y="5377"/>
                    <a:pt x="45393" y="63"/>
                    <a:pt x="35448" y="63"/>
                  </a:cubicBezTo>
                  <a:cubicBezTo>
                    <a:pt x="15558" y="63"/>
                    <a:pt x="4193" y="21850"/>
                    <a:pt x="4193" y="27164"/>
                  </a:cubicBezTo>
                  <a:cubicBezTo>
                    <a:pt x="4193" y="29467"/>
                    <a:pt x="6679" y="29467"/>
                    <a:pt x="7212" y="29467"/>
                  </a:cubicBezTo>
                  <a:cubicBezTo>
                    <a:pt x="9521" y="29467"/>
                    <a:pt x="9698" y="28759"/>
                    <a:pt x="10586" y="26456"/>
                  </a:cubicBezTo>
                  <a:cubicBezTo>
                    <a:pt x="15026" y="12639"/>
                    <a:pt x="26214" y="5022"/>
                    <a:pt x="34916" y="5022"/>
                  </a:cubicBezTo>
                  <a:cubicBezTo>
                    <a:pt x="40776" y="5022"/>
                    <a:pt x="45571" y="8211"/>
                    <a:pt x="45571" y="16713"/>
                  </a:cubicBezTo>
                  <a:cubicBezTo>
                    <a:pt x="45571" y="20256"/>
                    <a:pt x="43440" y="29113"/>
                    <a:pt x="41841" y="35136"/>
                  </a:cubicBezTo>
                  <a:lnTo>
                    <a:pt x="35803" y="59403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7C38A68-1056-2614-8FC3-F36E992C6EC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423456" y="4053577"/>
              <a:ext cx="95009" cy="79888"/>
            </a:xfrm>
            <a:custGeom>
              <a:avLst/>
              <a:gdLst>
                <a:gd name="connsiteX0" fmla="*/ 35808 w 95009"/>
                <a:gd name="connsiteY0" fmla="*/ 59403 h 79888"/>
                <a:gd name="connsiteX1" fmla="*/ 19115 w 95009"/>
                <a:gd name="connsiteY1" fmla="*/ 74991 h 79888"/>
                <a:gd name="connsiteX2" fmla="*/ 9525 w 95009"/>
                <a:gd name="connsiteY2" fmla="*/ 72511 h 79888"/>
                <a:gd name="connsiteX3" fmla="*/ 17339 w 95009"/>
                <a:gd name="connsiteY3" fmla="*/ 62769 h 79888"/>
                <a:gd name="connsiteX4" fmla="*/ 10235 w 95009"/>
                <a:gd name="connsiteY4" fmla="*/ 56215 h 79888"/>
                <a:gd name="connsiteX5" fmla="*/ 113 w 95009"/>
                <a:gd name="connsiteY5" fmla="*/ 67020 h 79888"/>
                <a:gd name="connsiteX6" fmla="*/ 18760 w 95009"/>
                <a:gd name="connsiteY6" fmla="*/ 79951 h 79888"/>
                <a:gd name="connsiteX7" fmla="*/ 38649 w 95009"/>
                <a:gd name="connsiteY7" fmla="*/ 67374 h 79888"/>
                <a:gd name="connsiteX8" fmla="*/ 59782 w 95009"/>
                <a:gd name="connsiteY8" fmla="*/ 79951 h 79888"/>
                <a:gd name="connsiteX9" fmla="*/ 91038 w 95009"/>
                <a:gd name="connsiteY9" fmla="*/ 52849 h 79888"/>
                <a:gd name="connsiteX10" fmla="*/ 88196 w 95009"/>
                <a:gd name="connsiteY10" fmla="*/ 50546 h 79888"/>
                <a:gd name="connsiteX11" fmla="*/ 84822 w 95009"/>
                <a:gd name="connsiteY11" fmla="*/ 53558 h 79888"/>
                <a:gd name="connsiteX12" fmla="*/ 60493 w 95009"/>
                <a:gd name="connsiteY12" fmla="*/ 74991 h 79888"/>
                <a:gd name="connsiteX13" fmla="*/ 49660 w 95009"/>
                <a:gd name="connsiteY13" fmla="*/ 63477 h 79888"/>
                <a:gd name="connsiteX14" fmla="*/ 58894 w 95009"/>
                <a:gd name="connsiteY14" fmla="*/ 23090 h 79888"/>
                <a:gd name="connsiteX15" fmla="*/ 76298 w 95009"/>
                <a:gd name="connsiteY15" fmla="*/ 5022 h 79888"/>
                <a:gd name="connsiteX16" fmla="*/ 85888 w 95009"/>
                <a:gd name="connsiteY16" fmla="*/ 7502 h 79888"/>
                <a:gd name="connsiteX17" fmla="*/ 78074 w 95009"/>
                <a:gd name="connsiteY17" fmla="*/ 17245 h 79888"/>
                <a:gd name="connsiteX18" fmla="*/ 85177 w 95009"/>
                <a:gd name="connsiteY18" fmla="*/ 23799 h 79888"/>
                <a:gd name="connsiteX19" fmla="*/ 95122 w 95009"/>
                <a:gd name="connsiteY19" fmla="*/ 12994 h 79888"/>
                <a:gd name="connsiteX20" fmla="*/ 76653 w 95009"/>
                <a:gd name="connsiteY20" fmla="*/ 63 h 79888"/>
                <a:gd name="connsiteX21" fmla="*/ 56763 w 95009"/>
                <a:gd name="connsiteY21" fmla="*/ 12639 h 79888"/>
                <a:gd name="connsiteX22" fmla="*/ 35453 w 95009"/>
                <a:gd name="connsiteY22" fmla="*/ 63 h 79888"/>
                <a:gd name="connsiteX23" fmla="*/ 4197 w 95009"/>
                <a:gd name="connsiteY23" fmla="*/ 27164 h 79888"/>
                <a:gd name="connsiteX24" fmla="*/ 7216 w 95009"/>
                <a:gd name="connsiteY24" fmla="*/ 29467 h 79888"/>
                <a:gd name="connsiteX25" fmla="*/ 10591 w 95009"/>
                <a:gd name="connsiteY25" fmla="*/ 26456 h 79888"/>
                <a:gd name="connsiteX26" fmla="*/ 34920 w 95009"/>
                <a:gd name="connsiteY26" fmla="*/ 5022 h 79888"/>
                <a:gd name="connsiteX27" fmla="*/ 45575 w 95009"/>
                <a:gd name="connsiteY27" fmla="*/ 16713 h 79888"/>
                <a:gd name="connsiteX28" fmla="*/ 41846 w 95009"/>
                <a:gd name="connsiteY28" fmla="*/ 35136 h 79888"/>
                <a:gd name="connsiteX29" fmla="*/ 35808 w 95009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08" y="59403"/>
                  </a:moveTo>
                  <a:cubicBezTo>
                    <a:pt x="34032" y="65426"/>
                    <a:pt x="28172" y="74991"/>
                    <a:pt x="19115" y="74991"/>
                  </a:cubicBezTo>
                  <a:cubicBezTo>
                    <a:pt x="18582" y="74991"/>
                    <a:pt x="13254" y="74991"/>
                    <a:pt x="9525" y="72511"/>
                  </a:cubicBezTo>
                  <a:cubicBezTo>
                    <a:pt x="16806" y="70208"/>
                    <a:pt x="17339" y="63832"/>
                    <a:pt x="17339" y="62769"/>
                  </a:cubicBezTo>
                  <a:cubicBezTo>
                    <a:pt x="17339" y="58872"/>
                    <a:pt x="14320" y="56215"/>
                    <a:pt x="10235" y="56215"/>
                  </a:cubicBezTo>
                  <a:cubicBezTo>
                    <a:pt x="5263" y="56215"/>
                    <a:pt x="113" y="60466"/>
                    <a:pt x="113" y="67020"/>
                  </a:cubicBezTo>
                  <a:cubicBezTo>
                    <a:pt x="113" y="75877"/>
                    <a:pt x="10058" y="79951"/>
                    <a:pt x="18760" y="79951"/>
                  </a:cubicBezTo>
                  <a:cubicBezTo>
                    <a:pt x="26929" y="79951"/>
                    <a:pt x="34210" y="74814"/>
                    <a:pt x="38649" y="67374"/>
                  </a:cubicBezTo>
                  <a:cubicBezTo>
                    <a:pt x="42912" y="76762"/>
                    <a:pt x="52679" y="79951"/>
                    <a:pt x="59782" y="79951"/>
                  </a:cubicBezTo>
                  <a:cubicBezTo>
                    <a:pt x="80205" y="79951"/>
                    <a:pt x="91038" y="57809"/>
                    <a:pt x="91038" y="52849"/>
                  </a:cubicBezTo>
                  <a:cubicBezTo>
                    <a:pt x="91038" y="50546"/>
                    <a:pt x="88729" y="50546"/>
                    <a:pt x="88196" y="50546"/>
                  </a:cubicBezTo>
                  <a:cubicBezTo>
                    <a:pt x="85710" y="50546"/>
                    <a:pt x="85533" y="51432"/>
                    <a:pt x="84822" y="53558"/>
                  </a:cubicBezTo>
                  <a:cubicBezTo>
                    <a:pt x="81093" y="65780"/>
                    <a:pt x="70438" y="74991"/>
                    <a:pt x="60493" y="74991"/>
                  </a:cubicBezTo>
                  <a:cubicBezTo>
                    <a:pt x="53389" y="74991"/>
                    <a:pt x="49660" y="70208"/>
                    <a:pt x="49660" y="63477"/>
                  </a:cubicBezTo>
                  <a:cubicBezTo>
                    <a:pt x="49660" y="58872"/>
                    <a:pt x="53922" y="42752"/>
                    <a:pt x="58894" y="23090"/>
                  </a:cubicBezTo>
                  <a:cubicBezTo>
                    <a:pt x="62446" y="9451"/>
                    <a:pt x="70438" y="5022"/>
                    <a:pt x="76298" y="5022"/>
                  </a:cubicBezTo>
                  <a:cubicBezTo>
                    <a:pt x="76653" y="5022"/>
                    <a:pt x="82158" y="5022"/>
                    <a:pt x="85888" y="7502"/>
                  </a:cubicBezTo>
                  <a:cubicBezTo>
                    <a:pt x="80205" y="9097"/>
                    <a:pt x="78074" y="14056"/>
                    <a:pt x="78074" y="17245"/>
                  </a:cubicBezTo>
                  <a:cubicBezTo>
                    <a:pt x="78074" y="21142"/>
                    <a:pt x="81093" y="23799"/>
                    <a:pt x="85177" y="23799"/>
                  </a:cubicBezTo>
                  <a:cubicBezTo>
                    <a:pt x="89262" y="23799"/>
                    <a:pt x="95122" y="20433"/>
                    <a:pt x="95122" y="12994"/>
                  </a:cubicBezTo>
                  <a:cubicBezTo>
                    <a:pt x="95122" y="3074"/>
                    <a:pt x="83757" y="63"/>
                    <a:pt x="76653" y="63"/>
                  </a:cubicBezTo>
                  <a:cubicBezTo>
                    <a:pt x="67774" y="63"/>
                    <a:pt x="60670" y="5908"/>
                    <a:pt x="56763" y="12639"/>
                  </a:cubicBezTo>
                  <a:cubicBezTo>
                    <a:pt x="53567" y="5377"/>
                    <a:pt x="45398" y="63"/>
                    <a:pt x="35453" y="63"/>
                  </a:cubicBezTo>
                  <a:cubicBezTo>
                    <a:pt x="15563" y="63"/>
                    <a:pt x="4197" y="21850"/>
                    <a:pt x="4197" y="27164"/>
                  </a:cubicBezTo>
                  <a:cubicBezTo>
                    <a:pt x="4197" y="29467"/>
                    <a:pt x="6684" y="29467"/>
                    <a:pt x="7216" y="29467"/>
                  </a:cubicBezTo>
                  <a:cubicBezTo>
                    <a:pt x="9525" y="29467"/>
                    <a:pt x="9703" y="28759"/>
                    <a:pt x="10591" y="26456"/>
                  </a:cubicBezTo>
                  <a:cubicBezTo>
                    <a:pt x="15030" y="12639"/>
                    <a:pt x="26218" y="5022"/>
                    <a:pt x="34920" y="5022"/>
                  </a:cubicBezTo>
                  <a:cubicBezTo>
                    <a:pt x="40780" y="5022"/>
                    <a:pt x="45575" y="8211"/>
                    <a:pt x="45575" y="16713"/>
                  </a:cubicBezTo>
                  <a:cubicBezTo>
                    <a:pt x="45575" y="20256"/>
                    <a:pt x="43444" y="29113"/>
                    <a:pt x="41846" y="35136"/>
                  </a:cubicBezTo>
                  <a:lnTo>
                    <a:pt x="35808" y="59403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EBD0E19-BA90-BB45-FCDC-EE343DB6EAD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936697" y="3925204"/>
              <a:ext cx="106806" cy="174099"/>
            </a:xfrm>
            <a:custGeom>
              <a:avLst/>
              <a:gdLst>
                <a:gd name="connsiteX0" fmla="*/ 106939 w 106806"/>
                <a:gd name="connsiteY0" fmla="*/ 87617 h 174099"/>
                <a:gd name="connsiteX1" fmla="*/ 96791 w 106806"/>
                <a:gd name="connsiteY1" fmla="*/ 28403 h 174099"/>
                <a:gd name="connsiteX2" fmla="*/ 53663 w 106806"/>
                <a:gd name="connsiteY2" fmla="*/ 61 h 174099"/>
                <a:gd name="connsiteX3" fmla="*/ 9520 w 106806"/>
                <a:gd name="connsiteY3" fmla="*/ 30174 h 174099"/>
                <a:gd name="connsiteX4" fmla="*/ 133 w 106806"/>
                <a:gd name="connsiteY4" fmla="*/ 87617 h 174099"/>
                <a:gd name="connsiteX5" fmla="*/ 11549 w 106806"/>
                <a:gd name="connsiteY5" fmla="*/ 148602 h 174099"/>
                <a:gd name="connsiteX6" fmla="*/ 53409 w 106806"/>
                <a:gd name="connsiteY6" fmla="*/ 174160 h 174099"/>
                <a:gd name="connsiteX7" fmla="*/ 97553 w 106806"/>
                <a:gd name="connsiteY7" fmla="*/ 144806 h 174099"/>
                <a:gd name="connsiteX8" fmla="*/ 106939 w 106806"/>
                <a:gd name="connsiteY8" fmla="*/ 87617 h 174099"/>
                <a:gd name="connsiteX9" fmla="*/ 53409 w 106806"/>
                <a:gd name="connsiteY9" fmla="*/ 168593 h 174099"/>
                <a:gd name="connsiteX10" fmla="*/ 23980 w 106806"/>
                <a:gd name="connsiteY10" fmla="*/ 137974 h 174099"/>
                <a:gd name="connsiteX11" fmla="*/ 21190 w 106806"/>
                <a:gd name="connsiteY11" fmla="*/ 84580 h 174099"/>
                <a:gd name="connsiteX12" fmla="*/ 23219 w 106806"/>
                <a:gd name="connsiteY12" fmla="*/ 38019 h 174099"/>
                <a:gd name="connsiteX13" fmla="*/ 53409 w 106806"/>
                <a:gd name="connsiteY13" fmla="*/ 5628 h 174099"/>
                <a:gd name="connsiteX14" fmla="*/ 83345 w 106806"/>
                <a:gd name="connsiteY14" fmla="*/ 35235 h 174099"/>
                <a:gd name="connsiteX15" fmla="*/ 85882 w 106806"/>
                <a:gd name="connsiteY15" fmla="*/ 84580 h 174099"/>
                <a:gd name="connsiteX16" fmla="*/ 83092 w 106806"/>
                <a:gd name="connsiteY16" fmla="*/ 136962 h 174099"/>
                <a:gd name="connsiteX17" fmla="*/ 53409 w 106806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39" y="87617"/>
                  </a:moveTo>
                  <a:cubicBezTo>
                    <a:pt x="106939" y="67373"/>
                    <a:pt x="105671" y="47129"/>
                    <a:pt x="96791" y="28403"/>
                  </a:cubicBezTo>
                  <a:cubicBezTo>
                    <a:pt x="85121" y="4110"/>
                    <a:pt x="64318" y="61"/>
                    <a:pt x="53663" y="61"/>
                  </a:cubicBezTo>
                  <a:cubicBezTo>
                    <a:pt x="38441" y="61"/>
                    <a:pt x="19921" y="6640"/>
                    <a:pt x="9520" y="30174"/>
                  </a:cubicBezTo>
                  <a:cubicBezTo>
                    <a:pt x="1401" y="47635"/>
                    <a:pt x="133" y="67373"/>
                    <a:pt x="133" y="87617"/>
                  </a:cubicBezTo>
                  <a:cubicBezTo>
                    <a:pt x="133" y="106596"/>
                    <a:pt x="1148" y="129370"/>
                    <a:pt x="11549" y="148602"/>
                  </a:cubicBezTo>
                  <a:cubicBezTo>
                    <a:pt x="22458" y="169099"/>
                    <a:pt x="40978" y="174160"/>
                    <a:pt x="53409" y="174160"/>
                  </a:cubicBezTo>
                  <a:cubicBezTo>
                    <a:pt x="67109" y="174160"/>
                    <a:pt x="86390" y="168846"/>
                    <a:pt x="97553" y="144806"/>
                  </a:cubicBezTo>
                  <a:cubicBezTo>
                    <a:pt x="105671" y="127346"/>
                    <a:pt x="106939" y="107608"/>
                    <a:pt x="106939" y="87617"/>
                  </a:cubicBezTo>
                  <a:close/>
                  <a:moveTo>
                    <a:pt x="53409" y="168593"/>
                  </a:moveTo>
                  <a:cubicBezTo>
                    <a:pt x="43515" y="168593"/>
                    <a:pt x="28547" y="162267"/>
                    <a:pt x="23980" y="137974"/>
                  </a:cubicBezTo>
                  <a:cubicBezTo>
                    <a:pt x="21190" y="122791"/>
                    <a:pt x="21190" y="99510"/>
                    <a:pt x="21190" y="84580"/>
                  </a:cubicBezTo>
                  <a:cubicBezTo>
                    <a:pt x="21190" y="68385"/>
                    <a:pt x="21190" y="51684"/>
                    <a:pt x="23219" y="38019"/>
                  </a:cubicBezTo>
                  <a:cubicBezTo>
                    <a:pt x="28040" y="7906"/>
                    <a:pt x="47067" y="5628"/>
                    <a:pt x="53409" y="5628"/>
                  </a:cubicBezTo>
                  <a:cubicBezTo>
                    <a:pt x="61781" y="5628"/>
                    <a:pt x="78525" y="10183"/>
                    <a:pt x="83345" y="35235"/>
                  </a:cubicBezTo>
                  <a:cubicBezTo>
                    <a:pt x="85882" y="49406"/>
                    <a:pt x="85882" y="68638"/>
                    <a:pt x="85882" y="84580"/>
                  </a:cubicBezTo>
                  <a:cubicBezTo>
                    <a:pt x="85882" y="103559"/>
                    <a:pt x="85882" y="120767"/>
                    <a:pt x="83092" y="136962"/>
                  </a:cubicBezTo>
                  <a:cubicBezTo>
                    <a:pt x="79286" y="161002"/>
                    <a:pt x="64826" y="168593"/>
                    <a:pt x="53409" y="16859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46E9C87-EEE8-79D7-986F-21FFE891CF9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578133" y="3925204"/>
              <a:ext cx="106806" cy="174099"/>
            </a:xfrm>
            <a:custGeom>
              <a:avLst/>
              <a:gdLst>
                <a:gd name="connsiteX0" fmla="*/ 106964 w 106806"/>
                <a:gd name="connsiteY0" fmla="*/ 87617 h 174099"/>
                <a:gd name="connsiteX1" fmla="*/ 96817 w 106806"/>
                <a:gd name="connsiteY1" fmla="*/ 28403 h 174099"/>
                <a:gd name="connsiteX2" fmla="*/ 53688 w 106806"/>
                <a:gd name="connsiteY2" fmla="*/ 61 h 174099"/>
                <a:gd name="connsiteX3" fmla="*/ 9545 w 106806"/>
                <a:gd name="connsiteY3" fmla="*/ 30174 h 174099"/>
                <a:gd name="connsiteX4" fmla="*/ 158 w 106806"/>
                <a:gd name="connsiteY4" fmla="*/ 87617 h 174099"/>
                <a:gd name="connsiteX5" fmla="*/ 11575 w 106806"/>
                <a:gd name="connsiteY5" fmla="*/ 148602 h 174099"/>
                <a:gd name="connsiteX6" fmla="*/ 53434 w 106806"/>
                <a:gd name="connsiteY6" fmla="*/ 174160 h 174099"/>
                <a:gd name="connsiteX7" fmla="*/ 97578 w 106806"/>
                <a:gd name="connsiteY7" fmla="*/ 144806 h 174099"/>
                <a:gd name="connsiteX8" fmla="*/ 106964 w 106806"/>
                <a:gd name="connsiteY8" fmla="*/ 87617 h 174099"/>
                <a:gd name="connsiteX9" fmla="*/ 53434 w 106806"/>
                <a:gd name="connsiteY9" fmla="*/ 168593 h 174099"/>
                <a:gd name="connsiteX10" fmla="*/ 24006 w 106806"/>
                <a:gd name="connsiteY10" fmla="*/ 137974 h 174099"/>
                <a:gd name="connsiteX11" fmla="*/ 21215 w 106806"/>
                <a:gd name="connsiteY11" fmla="*/ 84580 h 174099"/>
                <a:gd name="connsiteX12" fmla="*/ 23245 w 106806"/>
                <a:gd name="connsiteY12" fmla="*/ 38019 h 174099"/>
                <a:gd name="connsiteX13" fmla="*/ 53434 w 106806"/>
                <a:gd name="connsiteY13" fmla="*/ 5628 h 174099"/>
                <a:gd name="connsiteX14" fmla="*/ 83371 w 106806"/>
                <a:gd name="connsiteY14" fmla="*/ 35235 h 174099"/>
                <a:gd name="connsiteX15" fmla="*/ 85908 w 106806"/>
                <a:gd name="connsiteY15" fmla="*/ 84580 h 174099"/>
                <a:gd name="connsiteX16" fmla="*/ 83117 w 106806"/>
                <a:gd name="connsiteY16" fmla="*/ 136962 h 174099"/>
                <a:gd name="connsiteX17" fmla="*/ 53434 w 106806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64" y="87617"/>
                  </a:moveTo>
                  <a:cubicBezTo>
                    <a:pt x="106964" y="67373"/>
                    <a:pt x="105696" y="47129"/>
                    <a:pt x="96817" y="28403"/>
                  </a:cubicBezTo>
                  <a:cubicBezTo>
                    <a:pt x="85147" y="4110"/>
                    <a:pt x="64343" y="61"/>
                    <a:pt x="53688" y="61"/>
                  </a:cubicBezTo>
                  <a:cubicBezTo>
                    <a:pt x="38466" y="61"/>
                    <a:pt x="19947" y="6640"/>
                    <a:pt x="9545" y="30174"/>
                  </a:cubicBezTo>
                  <a:cubicBezTo>
                    <a:pt x="1427" y="47635"/>
                    <a:pt x="158" y="67373"/>
                    <a:pt x="158" y="87617"/>
                  </a:cubicBezTo>
                  <a:cubicBezTo>
                    <a:pt x="158" y="106596"/>
                    <a:pt x="1173" y="129370"/>
                    <a:pt x="11575" y="148602"/>
                  </a:cubicBezTo>
                  <a:cubicBezTo>
                    <a:pt x="22483" y="169099"/>
                    <a:pt x="41003" y="174160"/>
                    <a:pt x="53434" y="174160"/>
                  </a:cubicBezTo>
                  <a:cubicBezTo>
                    <a:pt x="67134" y="174160"/>
                    <a:pt x="86415" y="168846"/>
                    <a:pt x="97578" y="144806"/>
                  </a:cubicBezTo>
                  <a:cubicBezTo>
                    <a:pt x="105696" y="127346"/>
                    <a:pt x="106964" y="107608"/>
                    <a:pt x="106964" y="87617"/>
                  </a:cubicBezTo>
                  <a:close/>
                  <a:moveTo>
                    <a:pt x="53434" y="168593"/>
                  </a:moveTo>
                  <a:cubicBezTo>
                    <a:pt x="43540" y="168593"/>
                    <a:pt x="28572" y="162267"/>
                    <a:pt x="24006" y="137974"/>
                  </a:cubicBezTo>
                  <a:cubicBezTo>
                    <a:pt x="21215" y="122791"/>
                    <a:pt x="21215" y="99510"/>
                    <a:pt x="21215" y="84580"/>
                  </a:cubicBezTo>
                  <a:cubicBezTo>
                    <a:pt x="21215" y="68385"/>
                    <a:pt x="21215" y="51684"/>
                    <a:pt x="23245" y="38019"/>
                  </a:cubicBezTo>
                  <a:cubicBezTo>
                    <a:pt x="28065" y="7906"/>
                    <a:pt x="47092" y="5628"/>
                    <a:pt x="53434" y="5628"/>
                  </a:cubicBezTo>
                  <a:cubicBezTo>
                    <a:pt x="61806" y="5628"/>
                    <a:pt x="78550" y="10183"/>
                    <a:pt x="83371" y="35235"/>
                  </a:cubicBezTo>
                  <a:cubicBezTo>
                    <a:pt x="85908" y="49406"/>
                    <a:pt x="85908" y="68638"/>
                    <a:pt x="85908" y="84580"/>
                  </a:cubicBezTo>
                  <a:cubicBezTo>
                    <a:pt x="85908" y="103559"/>
                    <a:pt x="85908" y="120767"/>
                    <a:pt x="83117" y="136962"/>
                  </a:cubicBezTo>
                  <a:cubicBezTo>
                    <a:pt x="79312" y="161002"/>
                    <a:pt x="64851" y="168593"/>
                    <a:pt x="53434" y="16859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BB67979-2C54-7E9E-E799-8542DD4658F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95261" y="4228866"/>
              <a:ext cx="106806" cy="174099"/>
            </a:xfrm>
            <a:custGeom>
              <a:avLst/>
              <a:gdLst>
                <a:gd name="connsiteX0" fmla="*/ 106914 w 106806"/>
                <a:gd name="connsiteY0" fmla="*/ 87629 h 174099"/>
                <a:gd name="connsiteX1" fmla="*/ 96766 w 106806"/>
                <a:gd name="connsiteY1" fmla="*/ 28415 h 174099"/>
                <a:gd name="connsiteX2" fmla="*/ 53638 w 106806"/>
                <a:gd name="connsiteY2" fmla="*/ 73 h 174099"/>
                <a:gd name="connsiteX3" fmla="*/ 9495 w 106806"/>
                <a:gd name="connsiteY3" fmla="*/ 30186 h 174099"/>
                <a:gd name="connsiteX4" fmla="*/ 108 w 106806"/>
                <a:gd name="connsiteY4" fmla="*/ 87629 h 174099"/>
                <a:gd name="connsiteX5" fmla="*/ 11524 w 106806"/>
                <a:gd name="connsiteY5" fmla="*/ 148614 h 174099"/>
                <a:gd name="connsiteX6" fmla="*/ 53384 w 106806"/>
                <a:gd name="connsiteY6" fmla="*/ 174172 h 174099"/>
                <a:gd name="connsiteX7" fmla="*/ 97527 w 106806"/>
                <a:gd name="connsiteY7" fmla="*/ 144818 h 174099"/>
                <a:gd name="connsiteX8" fmla="*/ 106914 w 106806"/>
                <a:gd name="connsiteY8" fmla="*/ 87629 h 174099"/>
                <a:gd name="connsiteX9" fmla="*/ 53384 w 106806"/>
                <a:gd name="connsiteY9" fmla="*/ 168605 h 174099"/>
                <a:gd name="connsiteX10" fmla="*/ 23955 w 106806"/>
                <a:gd name="connsiteY10" fmla="*/ 137986 h 174099"/>
                <a:gd name="connsiteX11" fmla="*/ 21165 w 106806"/>
                <a:gd name="connsiteY11" fmla="*/ 84592 h 174099"/>
                <a:gd name="connsiteX12" fmla="*/ 23194 w 106806"/>
                <a:gd name="connsiteY12" fmla="*/ 38031 h 174099"/>
                <a:gd name="connsiteX13" fmla="*/ 53384 w 106806"/>
                <a:gd name="connsiteY13" fmla="*/ 5640 h 174099"/>
                <a:gd name="connsiteX14" fmla="*/ 83320 w 106806"/>
                <a:gd name="connsiteY14" fmla="*/ 35247 h 174099"/>
                <a:gd name="connsiteX15" fmla="*/ 85857 w 106806"/>
                <a:gd name="connsiteY15" fmla="*/ 84592 h 174099"/>
                <a:gd name="connsiteX16" fmla="*/ 83067 w 106806"/>
                <a:gd name="connsiteY16" fmla="*/ 136974 h 174099"/>
                <a:gd name="connsiteX17" fmla="*/ 53384 w 106806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14" y="87629"/>
                  </a:moveTo>
                  <a:cubicBezTo>
                    <a:pt x="106914" y="67385"/>
                    <a:pt x="105646" y="47141"/>
                    <a:pt x="96766" y="28415"/>
                  </a:cubicBezTo>
                  <a:cubicBezTo>
                    <a:pt x="85096" y="4122"/>
                    <a:pt x="64293" y="73"/>
                    <a:pt x="53638" y="73"/>
                  </a:cubicBezTo>
                  <a:cubicBezTo>
                    <a:pt x="38416" y="73"/>
                    <a:pt x="19896" y="6652"/>
                    <a:pt x="9495" y="30186"/>
                  </a:cubicBezTo>
                  <a:cubicBezTo>
                    <a:pt x="1376" y="47647"/>
                    <a:pt x="108" y="67385"/>
                    <a:pt x="108" y="87629"/>
                  </a:cubicBezTo>
                  <a:cubicBezTo>
                    <a:pt x="108" y="106608"/>
                    <a:pt x="1123" y="129382"/>
                    <a:pt x="11524" y="148614"/>
                  </a:cubicBezTo>
                  <a:cubicBezTo>
                    <a:pt x="22433" y="169111"/>
                    <a:pt x="40953" y="174172"/>
                    <a:pt x="53384" y="174172"/>
                  </a:cubicBezTo>
                  <a:cubicBezTo>
                    <a:pt x="67084" y="174172"/>
                    <a:pt x="86365" y="168858"/>
                    <a:pt x="97527" y="144818"/>
                  </a:cubicBezTo>
                  <a:cubicBezTo>
                    <a:pt x="105646" y="127358"/>
                    <a:pt x="106914" y="107620"/>
                    <a:pt x="106914" y="87629"/>
                  </a:cubicBezTo>
                  <a:close/>
                  <a:moveTo>
                    <a:pt x="53384" y="168605"/>
                  </a:moveTo>
                  <a:cubicBezTo>
                    <a:pt x="43490" y="168605"/>
                    <a:pt x="28522" y="162279"/>
                    <a:pt x="23955" y="137986"/>
                  </a:cubicBezTo>
                  <a:cubicBezTo>
                    <a:pt x="21165" y="122803"/>
                    <a:pt x="21165" y="99522"/>
                    <a:pt x="21165" y="84592"/>
                  </a:cubicBezTo>
                  <a:cubicBezTo>
                    <a:pt x="21165" y="68397"/>
                    <a:pt x="21165" y="51696"/>
                    <a:pt x="23194" y="38031"/>
                  </a:cubicBezTo>
                  <a:cubicBezTo>
                    <a:pt x="28014" y="7918"/>
                    <a:pt x="47042" y="5640"/>
                    <a:pt x="53384" y="5640"/>
                  </a:cubicBezTo>
                  <a:cubicBezTo>
                    <a:pt x="61756" y="5640"/>
                    <a:pt x="78500" y="10195"/>
                    <a:pt x="83320" y="35247"/>
                  </a:cubicBezTo>
                  <a:cubicBezTo>
                    <a:pt x="85857" y="49418"/>
                    <a:pt x="85857" y="68650"/>
                    <a:pt x="85857" y="84592"/>
                  </a:cubicBezTo>
                  <a:cubicBezTo>
                    <a:pt x="85857" y="103571"/>
                    <a:pt x="85857" y="120778"/>
                    <a:pt x="83067" y="136974"/>
                  </a:cubicBezTo>
                  <a:cubicBezTo>
                    <a:pt x="79261" y="161014"/>
                    <a:pt x="64800" y="168605"/>
                    <a:pt x="53384" y="16860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74A5E18D-0F1A-848C-5BC0-5DE712308A3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05998" y="4288333"/>
              <a:ext cx="134205" cy="111848"/>
            </a:xfrm>
            <a:custGeom>
              <a:avLst/>
              <a:gdLst>
                <a:gd name="connsiteX0" fmla="*/ 121902 w 134205"/>
                <a:gd name="connsiteY0" fmla="*/ 14750 h 111848"/>
                <a:gd name="connsiteX1" fmla="*/ 134333 w 134205"/>
                <a:gd name="connsiteY1" fmla="*/ 6146 h 111848"/>
                <a:gd name="connsiteX2" fmla="*/ 124439 w 134205"/>
                <a:gd name="connsiteY2" fmla="*/ 73 h 111848"/>
                <a:gd name="connsiteX3" fmla="*/ 66596 w 134205"/>
                <a:gd name="connsiteY3" fmla="*/ 73 h 111848"/>
                <a:gd name="connsiteX4" fmla="*/ 128 w 134205"/>
                <a:gd name="connsiteY4" fmla="*/ 71940 h 111848"/>
                <a:gd name="connsiteX5" fmla="*/ 38182 w 134205"/>
                <a:gd name="connsiteY5" fmla="*/ 111922 h 111848"/>
                <a:gd name="connsiteX6" fmla="*/ 101860 w 134205"/>
                <a:gd name="connsiteY6" fmla="*/ 42333 h 111848"/>
                <a:gd name="connsiteX7" fmla="*/ 93996 w 134205"/>
                <a:gd name="connsiteY7" fmla="*/ 14750 h 111848"/>
                <a:gd name="connsiteX8" fmla="*/ 121902 w 134205"/>
                <a:gd name="connsiteY8" fmla="*/ 14750 h 111848"/>
                <a:gd name="connsiteX9" fmla="*/ 38436 w 134205"/>
                <a:gd name="connsiteY9" fmla="*/ 106355 h 111848"/>
                <a:gd name="connsiteX10" fmla="*/ 15857 w 134205"/>
                <a:gd name="connsiteY10" fmla="*/ 79025 h 111848"/>
                <a:gd name="connsiteX11" fmla="*/ 27781 w 134205"/>
                <a:gd name="connsiteY11" fmla="*/ 35753 h 111848"/>
                <a:gd name="connsiteX12" fmla="*/ 62284 w 134205"/>
                <a:gd name="connsiteY12" fmla="*/ 14750 h 111848"/>
                <a:gd name="connsiteX13" fmla="*/ 85624 w 134205"/>
                <a:gd name="connsiteY13" fmla="*/ 39296 h 111848"/>
                <a:gd name="connsiteX14" fmla="*/ 71924 w 134205"/>
                <a:gd name="connsiteY14" fmla="*/ 84845 h 111848"/>
                <a:gd name="connsiteX15" fmla="*/ 38436 w 134205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902" y="14750"/>
                  </a:moveTo>
                  <a:cubicBezTo>
                    <a:pt x="125200" y="14750"/>
                    <a:pt x="134333" y="14750"/>
                    <a:pt x="134333" y="6146"/>
                  </a:cubicBezTo>
                  <a:cubicBezTo>
                    <a:pt x="134333" y="73"/>
                    <a:pt x="129006" y="73"/>
                    <a:pt x="124439" y="73"/>
                  </a:cubicBezTo>
                  <a:lnTo>
                    <a:pt x="66596" y="73"/>
                  </a:lnTo>
                  <a:cubicBezTo>
                    <a:pt x="28288" y="73"/>
                    <a:pt x="128" y="41827"/>
                    <a:pt x="128" y="71940"/>
                  </a:cubicBezTo>
                  <a:cubicBezTo>
                    <a:pt x="128" y="94208"/>
                    <a:pt x="15096" y="111922"/>
                    <a:pt x="38182" y="111922"/>
                  </a:cubicBezTo>
                  <a:cubicBezTo>
                    <a:pt x="68119" y="111922"/>
                    <a:pt x="101860" y="81303"/>
                    <a:pt x="101860" y="42333"/>
                  </a:cubicBezTo>
                  <a:cubicBezTo>
                    <a:pt x="101860" y="38031"/>
                    <a:pt x="101860" y="25884"/>
                    <a:pt x="93996" y="14750"/>
                  </a:cubicBezTo>
                  <a:lnTo>
                    <a:pt x="121902" y="14750"/>
                  </a:lnTo>
                  <a:close/>
                  <a:moveTo>
                    <a:pt x="38436" y="106355"/>
                  </a:moveTo>
                  <a:cubicBezTo>
                    <a:pt x="26005" y="106355"/>
                    <a:pt x="15857" y="97245"/>
                    <a:pt x="15857" y="79025"/>
                  </a:cubicBezTo>
                  <a:cubicBezTo>
                    <a:pt x="15857" y="71434"/>
                    <a:pt x="18901" y="50683"/>
                    <a:pt x="27781" y="35753"/>
                  </a:cubicBezTo>
                  <a:cubicBezTo>
                    <a:pt x="38436" y="18293"/>
                    <a:pt x="53658" y="14750"/>
                    <a:pt x="62284" y="14750"/>
                  </a:cubicBezTo>
                  <a:cubicBezTo>
                    <a:pt x="83594" y="14750"/>
                    <a:pt x="85624" y="31451"/>
                    <a:pt x="85624" y="39296"/>
                  </a:cubicBezTo>
                  <a:cubicBezTo>
                    <a:pt x="85624" y="51189"/>
                    <a:pt x="80550" y="71940"/>
                    <a:pt x="71924" y="84845"/>
                  </a:cubicBezTo>
                  <a:cubicBezTo>
                    <a:pt x="62030" y="99775"/>
                    <a:pt x="48330" y="106355"/>
                    <a:pt x="38436" y="10635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4E1F539-0F69-51A8-D445-025B77FE1C4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49847" y="4357238"/>
              <a:ext cx="95009" cy="79888"/>
            </a:xfrm>
            <a:custGeom>
              <a:avLst/>
              <a:gdLst>
                <a:gd name="connsiteX0" fmla="*/ 35829 w 95009"/>
                <a:gd name="connsiteY0" fmla="*/ 59415 h 79888"/>
                <a:gd name="connsiteX1" fmla="*/ 19135 w 95009"/>
                <a:gd name="connsiteY1" fmla="*/ 75003 h 79888"/>
                <a:gd name="connsiteX2" fmla="*/ 9546 w 95009"/>
                <a:gd name="connsiteY2" fmla="*/ 72523 h 79888"/>
                <a:gd name="connsiteX3" fmla="*/ 17360 w 95009"/>
                <a:gd name="connsiteY3" fmla="*/ 62781 h 79888"/>
                <a:gd name="connsiteX4" fmla="*/ 10256 w 95009"/>
                <a:gd name="connsiteY4" fmla="*/ 56227 h 79888"/>
                <a:gd name="connsiteX5" fmla="*/ 134 w 95009"/>
                <a:gd name="connsiteY5" fmla="*/ 67032 h 79888"/>
                <a:gd name="connsiteX6" fmla="*/ 18780 w 95009"/>
                <a:gd name="connsiteY6" fmla="*/ 79963 h 79888"/>
                <a:gd name="connsiteX7" fmla="*/ 38670 w 95009"/>
                <a:gd name="connsiteY7" fmla="*/ 67386 h 79888"/>
                <a:gd name="connsiteX8" fmla="*/ 59803 w 95009"/>
                <a:gd name="connsiteY8" fmla="*/ 79963 h 79888"/>
                <a:gd name="connsiteX9" fmla="*/ 91058 w 95009"/>
                <a:gd name="connsiteY9" fmla="*/ 52861 h 79888"/>
                <a:gd name="connsiteX10" fmla="*/ 88217 w 95009"/>
                <a:gd name="connsiteY10" fmla="*/ 50558 h 79888"/>
                <a:gd name="connsiteX11" fmla="*/ 84843 w 95009"/>
                <a:gd name="connsiteY11" fmla="*/ 53570 h 79888"/>
                <a:gd name="connsiteX12" fmla="*/ 60513 w 95009"/>
                <a:gd name="connsiteY12" fmla="*/ 75003 h 79888"/>
                <a:gd name="connsiteX13" fmla="*/ 49681 w 95009"/>
                <a:gd name="connsiteY13" fmla="*/ 63489 h 79888"/>
                <a:gd name="connsiteX14" fmla="*/ 58915 w 95009"/>
                <a:gd name="connsiteY14" fmla="*/ 23102 h 79888"/>
                <a:gd name="connsiteX15" fmla="*/ 76319 w 95009"/>
                <a:gd name="connsiteY15" fmla="*/ 5034 h 79888"/>
                <a:gd name="connsiteX16" fmla="*/ 85908 w 95009"/>
                <a:gd name="connsiteY16" fmla="*/ 7514 h 79888"/>
                <a:gd name="connsiteX17" fmla="*/ 78095 w 95009"/>
                <a:gd name="connsiteY17" fmla="*/ 17257 h 79888"/>
                <a:gd name="connsiteX18" fmla="*/ 85198 w 95009"/>
                <a:gd name="connsiteY18" fmla="*/ 23811 h 79888"/>
                <a:gd name="connsiteX19" fmla="*/ 95143 w 95009"/>
                <a:gd name="connsiteY19" fmla="*/ 13006 h 79888"/>
                <a:gd name="connsiteX20" fmla="*/ 76674 w 95009"/>
                <a:gd name="connsiteY20" fmla="*/ 75 h 79888"/>
                <a:gd name="connsiteX21" fmla="*/ 56784 w 95009"/>
                <a:gd name="connsiteY21" fmla="*/ 12651 h 79888"/>
                <a:gd name="connsiteX22" fmla="*/ 35473 w 95009"/>
                <a:gd name="connsiteY22" fmla="*/ 75 h 79888"/>
                <a:gd name="connsiteX23" fmla="*/ 4218 w 95009"/>
                <a:gd name="connsiteY23" fmla="*/ 27176 h 79888"/>
                <a:gd name="connsiteX24" fmla="*/ 7237 w 95009"/>
                <a:gd name="connsiteY24" fmla="*/ 29479 h 79888"/>
                <a:gd name="connsiteX25" fmla="*/ 10611 w 95009"/>
                <a:gd name="connsiteY25" fmla="*/ 26468 h 79888"/>
                <a:gd name="connsiteX26" fmla="*/ 34941 w 95009"/>
                <a:gd name="connsiteY26" fmla="*/ 5034 h 79888"/>
                <a:gd name="connsiteX27" fmla="*/ 45596 w 95009"/>
                <a:gd name="connsiteY27" fmla="*/ 16725 h 79888"/>
                <a:gd name="connsiteX28" fmla="*/ 41867 w 95009"/>
                <a:gd name="connsiteY28" fmla="*/ 35148 h 79888"/>
                <a:gd name="connsiteX29" fmla="*/ 35829 w 95009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29" y="59415"/>
                  </a:moveTo>
                  <a:cubicBezTo>
                    <a:pt x="34053" y="65438"/>
                    <a:pt x="28192" y="75003"/>
                    <a:pt x="19135" y="75003"/>
                  </a:cubicBezTo>
                  <a:cubicBezTo>
                    <a:pt x="18603" y="75003"/>
                    <a:pt x="13275" y="75003"/>
                    <a:pt x="9546" y="72523"/>
                  </a:cubicBezTo>
                  <a:cubicBezTo>
                    <a:pt x="16827" y="70220"/>
                    <a:pt x="17360" y="63843"/>
                    <a:pt x="17360" y="62781"/>
                  </a:cubicBezTo>
                  <a:cubicBezTo>
                    <a:pt x="17360" y="58884"/>
                    <a:pt x="14341" y="56227"/>
                    <a:pt x="10256" y="56227"/>
                  </a:cubicBezTo>
                  <a:cubicBezTo>
                    <a:pt x="5284" y="56227"/>
                    <a:pt x="134" y="60478"/>
                    <a:pt x="134" y="67032"/>
                  </a:cubicBezTo>
                  <a:cubicBezTo>
                    <a:pt x="134" y="75889"/>
                    <a:pt x="10078" y="79963"/>
                    <a:pt x="18780" y="79963"/>
                  </a:cubicBezTo>
                  <a:cubicBezTo>
                    <a:pt x="26949" y="79963"/>
                    <a:pt x="34230" y="74826"/>
                    <a:pt x="38670" y="67386"/>
                  </a:cubicBezTo>
                  <a:cubicBezTo>
                    <a:pt x="42932" y="76774"/>
                    <a:pt x="52700" y="79963"/>
                    <a:pt x="59803" y="79963"/>
                  </a:cubicBezTo>
                  <a:cubicBezTo>
                    <a:pt x="80226" y="79963"/>
                    <a:pt x="91058" y="57821"/>
                    <a:pt x="91058" y="52861"/>
                  </a:cubicBezTo>
                  <a:cubicBezTo>
                    <a:pt x="91058" y="50558"/>
                    <a:pt x="88750" y="50558"/>
                    <a:pt x="88217" y="50558"/>
                  </a:cubicBezTo>
                  <a:cubicBezTo>
                    <a:pt x="85731" y="50558"/>
                    <a:pt x="85553" y="51444"/>
                    <a:pt x="84843" y="53570"/>
                  </a:cubicBezTo>
                  <a:cubicBezTo>
                    <a:pt x="81114" y="65792"/>
                    <a:pt x="70458" y="75003"/>
                    <a:pt x="60513" y="75003"/>
                  </a:cubicBezTo>
                  <a:cubicBezTo>
                    <a:pt x="53410" y="75003"/>
                    <a:pt x="49681" y="70220"/>
                    <a:pt x="49681" y="63489"/>
                  </a:cubicBezTo>
                  <a:cubicBezTo>
                    <a:pt x="49681" y="58884"/>
                    <a:pt x="53943" y="42764"/>
                    <a:pt x="58915" y="23102"/>
                  </a:cubicBezTo>
                  <a:cubicBezTo>
                    <a:pt x="62467" y="9463"/>
                    <a:pt x="70458" y="5034"/>
                    <a:pt x="76319" y="5034"/>
                  </a:cubicBezTo>
                  <a:cubicBezTo>
                    <a:pt x="76674" y="5034"/>
                    <a:pt x="82179" y="5034"/>
                    <a:pt x="85908" y="7514"/>
                  </a:cubicBezTo>
                  <a:cubicBezTo>
                    <a:pt x="80226" y="9109"/>
                    <a:pt x="78095" y="14068"/>
                    <a:pt x="78095" y="17257"/>
                  </a:cubicBezTo>
                  <a:cubicBezTo>
                    <a:pt x="78095" y="21154"/>
                    <a:pt x="81114" y="23811"/>
                    <a:pt x="85198" y="23811"/>
                  </a:cubicBezTo>
                  <a:cubicBezTo>
                    <a:pt x="89283" y="23811"/>
                    <a:pt x="95143" y="20445"/>
                    <a:pt x="95143" y="13006"/>
                  </a:cubicBezTo>
                  <a:cubicBezTo>
                    <a:pt x="95143" y="3086"/>
                    <a:pt x="83777" y="75"/>
                    <a:pt x="76674" y="75"/>
                  </a:cubicBezTo>
                  <a:cubicBezTo>
                    <a:pt x="67794" y="75"/>
                    <a:pt x="60691" y="5920"/>
                    <a:pt x="56784" y="12651"/>
                  </a:cubicBezTo>
                  <a:cubicBezTo>
                    <a:pt x="53587" y="5389"/>
                    <a:pt x="45418" y="75"/>
                    <a:pt x="35473" y="75"/>
                  </a:cubicBezTo>
                  <a:cubicBezTo>
                    <a:pt x="15584" y="75"/>
                    <a:pt x="4218" y="21862"/>
                    <a:pt x="4218" y="27176"/>
                  </a:cubicBezTo>
                  <a:cubicBezTo>
                    <a:pt x="4218" y="29479"/>
                    <a:pt x="6704" y="29479"/>
                    <a:pt x="7237" y="29479"/>
                  </a:cubicBezTo>
                  <a:cubicBezTo>
                    <a:pt x="9546" y="29479"/>
                    <a:pt x="9723" y="28771"/>
                    <a:pt x="10611" y="26468"/>
                  </a:cubicBezTo>
                  <a:cubicBezTo>
                    <a:pt x="15051" y="12651"/>
                    <a:pt x="26239" y="5034"/>
                    <a:pt x="34941" y="5034"/>
                  </a:cubicBezTo>
                  <a:cubicBezTo>
                    <a:pt x="40801" y="5034"/>
                    <a:pt x="45596" y="8223"/>
                    <a:pt x="45596" y="16725"/>
                  </a:cubicBezTo>
                  <a:cubicBezTo>
                    <a:pt x="45596" y="20268"/>
                    <a:pt x="43465" y="29125"/>
                    <a:pt x="41867" y="35148"/>
                  </a:cubicBezTo>
                  <a:lnTo>
                    <a:pt x="35829" y="5941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3A1D1B7-4B78-DB5A-1F1E-54DF3CBEBD3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64892" y="4357238"/>
              <a:ext cx="95009" cy="79888"/>
            </a:xfrm>
            <a:custGeom>
              <a:avLst/>
              <a:gdLst>
                <a:gd name="connsiteX0" fmla="*/ 35833 w 95009"/>
                <a:gd name="connsiteY0" fmla="*/ 59415 h 79888"/>
                <a:gd name="connsiteX1" fmla="*/ 19140 w 95009"/>
                <a:gd name="connsiteY1" fmla="*/ 75003 h 79888"/>
                <a:gd name="connsiteX2" fmla="*/ 9550 w 95009"/>
                <a:gd name="connsiteY2" fmla="*/ 72523 h 79888"/>
                <a:gd name="connsiteX3" fmla="*/ 17364 w 95009"/>
                <a:gd name="connsiteY3" fmla="*/ 62781 h 79888"/>
                <a:gd name="connsiteX4" fmla="*/ 10261 w 95009"/>
                <a:gd name="connsiteY4" fmla="*/ 56227 h 79888"/>
                <a:gd name="connsiteX5" fmla="*/ 138 w 95009"/>
                <a:gd name="connsiteY5" fmla="*/ 67032 h 79888"/>
                <a:gd name="connsiteX6" fmla="*/ 18785 w 95009"/>
                <a:gd name="connsiteY6" fmla="*/ 79963 h 79888"/>
                <a:gd name="connsiteX7" fmla="*/ 38675 w 95009"/>
                <a:gd name="connsiteY7" fmla="*/ 67386 h 79888"/>
                <a:gd name="connsiteX8" fmla="*/ 59808 w 95009"/>
                <a:gd name="connsiteY8" fmla="*/ 79963 h 79888"/>
                <a:gd name="connsiteX9" fmla="*/ 91063 w 95009"/>
                <a:gd name="connsiteY9" fmla="*/ 52861 h 79888"/>
                <a:gd name="connsiteX10" fmla="*/ 88222 w 95009"/>
                <a:gd name="connsiteY10" fmla="*/ 50558 h 79888"/>
                <a:gd name="connsiteX11" fmla="*/ 84847 w 95009"/>
                <a:gd name="connsiteY11" fmla="*/ 53570 h 79888"/>
                <a:gd name="connsiteX12" fmla="*/ 60518 w 95009"/>
                <a:gd name="connsiteY12" fmla="*/ 75003 h 79888"/>
                <a:gd name="connsiteX13" fmla="*/ 49685 w 95009"/>
                <a:gd name="connsiteY13" fmla="*/ 63489 h 79888"/>
                <a:gd name="connsiteX14" fmla="*/ 58920 w 95009"/>
                <a:gd name="connsiteY14" fmla="*/ 23102 h 79888"/>
                <a:gd name="connsiteX15" fmla="*/ 76323 w 95009"/>
                <a:gd name="connsiteY15" fmla="*/ 5034 h 79888"/>
                <a:gd name="connsiteX16" fmla="*/ 85913 w 95009"/>
                <a:gd name="connsiteY16" fmla="*/ 7514 h 79888"/>
                <a:gd name="connsiteX17" fmla="*/ 78099 w 95009"/>
                <a:gd name="connsiteY17" fmla="*/ 17257 h 79888"/>
                <a:gd name="connsiteX18" fmla="*/ 85203 w 95009"/>
                <a:gd name="connsiteY18" fmla="*/ 23811 h 79888"/>
                <a:gd name="connsiteX19" fmla="*/ 95147 w 95009"/>
                <a:gd name="connsiteY19" fmla="*/ 13006 h 79888"/>
                <a:gd name="connsiteX20" fmla="*/ 76678 w 95009"/>
                <a:gd name="connsiteY20" fmla="*/ 75 h 79888"/>
                <a:gd name="connsiteX21" fmla="*/ 56789 w 95009"/>
                <a:gd name="connsiteY21" fmla="*/ 12651 h 79888"/>
                <a:gd name="connsiteX22" fmla="*/ 35478 w 95009"/>
                <a:gd name="connsiteY22" fmla="*/ 75 h 79888"/>
                <a:gd name="connsiteX23" fmla="*/ 4223 w 95009"/>
                <a:gd name="connsiteY23" fmla="*/ 27176 h 79888"/>
                <a:gd name="connsiteX24" fmla="*/ 7242 w 95009"/>
                <a:gd name="connsiteY24" fmla="*/ 29479 h 79888"/>
                <a:gd name="connsiteX25" fmla="*/ 10616 w 95009"/>
                <a:gd name="connsiteY25" fmla="*/ 26468 h 79888"/>
                <a:gd name="connsiteX26" fmla="*/ 34945 w 95009"/>
                <a:gd name="connsiteY26" fmla="*/ 5034 h 79888"/>
                <a:gd name="connsiteX27" fmla="*/ 45601 w 95009"/>
                <a:gd name="connsiteY27" fmla="*/ 16725 h 79888"/>
                <a:gd name="connsiteX28" fmla="*/ 41871 w 95009"/>
                <a:gd name="connsiteY28" fmla="*/ 35148 h 79888"/>
                <a:gd name="connsiteX29" fmla="*/ 35833 w 95009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33" y="59415"/>
                  </a:moveTo>
                  <a:cubicBezTo>
                    <a:pt x="34057" y="65438"/>
                    <a:pt x="28197" y="75003"/>
                    <a:pt x="19140" y="75003"/>
                  </a:cubicBezTo>
                  <a:cubicBezTo>
                    <a:pt x="18607" y="75003"/>
                    <a:pt x="13280" y="75003"/>
                    <a:pt x="9550" y="72523"/>
                  </a:cubicBezTo>
                  <a:cubicBezTo>
                    <a:pt x="16831" y="70220"/>
                    <a:pt x="17364" y="63843"/>
                    <a:pt x="17364" y="62781"/>
                  </a:cubicBezTo>
                  <a:cubicBezTo>
                    <a:pt x="17364" y="58884"/>
                    <a:pt x="14345" y="56227"/>
                    <a:pt x="10261" y="56227"/>
                  </a:cubicBezTo>
                  <a:cubicBezTo>
                    <a:pt x="5288" y="56227"/>
                    <a:pt x="138" y="60478"/>
                    <a:pt x="138" y="67032"/>
                  </a:cubicBezTo>
                  <a:cubicBezTo>
                    <a:pt x="138" y="75889"/>
                    <a:pt x="10083" y="79963"/>
                    <a:pt x="18785" y="79963"/>
                  </a:cubicBezTo>
                  <a:cubicBezTo>
                    <a:pt x="26954" y="79963"/>
                    <a:pt x="34235" y="74826"/>
                    <a:pt x="38675" y="67386"/>
                  </a:cubicBezTo>
                  <a:cubicBezTo>
                    <a:pt x="42937" y="76774"/>
                    <a:pt x="52704" y="79963"/>
                    <a:pt x="59808" y="79963"/>
                  </a:cubicBezTo>
                  <a:cubicBezTo>
                    <a:pt x="80230" y="79963"/>
                    <a:pt x="91063" y="57821"/>
                    <a:pt x="91063" y="52861"/>
                  </a:cubicBezTo>
                  <a:cubicBezTo>
                    <a:pt x="91063" y="50558"/>
                    <a:pt x="88754" y="50558"/>
                    <a:pt x="88222" y="50558"/>
                  </a:cubicBezTo>
                  <a:cubicBezTo>
                    <a:pt x="85735" y="50558"/>
                    <a:pt x="85558" y="51444"/>
                    <a:pt x="84847" y="53570"/>
                  </a:cubicBezTo>
                  <a:cubicBezTo>
                    <a:pt x="81118" y="65792"/>
                    <a:pt x="70463" y="75003"/>
                    <a:pt x="60518" y="75003"/>
                  </a:cubicBezTo>
                  <a:cubicBezTo>
                    <a:pt x="53414" y="75003"/>
                    <a:pt x="49685" y="70220"/>
                    <a:pt x="49685" y="63489"/>
                  </a:cubicBezTo>
                  <a:cubicBezTo>
                    <a:pt x="49685" y="58884"/>
                    <a:pt x="53947" y="42764"/>
                    <a:pt x="58920" y="23102"/>
                  </a:cubicBezTo>
                  <a:cubicBezTo>
                    <a:pt x="62471" y="9463"/>
                    <a:pt x="70463" y="5034"/>
                    <a:pt x="76323" y="5034"/>
                  </a:cubicBezTo>
                  <a:cubicBezTo>
                    <a:pt x="76678" y="5034"/>
                    <a:pt x="82184" y="5034"/>
                    <a:pt x="85913" y="7514"/>
                  </a:cubicBezTo>
                  <a:cubicBezTo>
                    <a:pt x="80230" y="9109"/>
                    <a:pt x="78099" y="14068"/>
                    <a:pt x="78099" y="17257"/>
                  </a:cubicBezTo>
                  <a:cubicBezTo>
                    <a:pt x="78099" y="21154"/>
                    <a:pt x="81118" y="23811"/>
                    <a:pt x="85203" y="23811"/>
                  </a:cubicBezTo>
                  <a:cubicBezTo>
                    <a:pt x="89287" y="23811"/>
                    <a:pt x="95147" y="20445"/>
                    <a:pt x="95147" y="13006"/>
                  </a:cubicBezTo>
                  <a:cubicBezTo>
                    <a:pt x="95147" y="3086"/>
                    <a:pt x="83782" y="75"/>
                    <a:pt x="76678" y="75"/>
                  </a:cubicBezTo>
                  <a:cubicBezTo>
                    <a:pt x="67799" y="75"/>
                    <a:pt x="60695" y="5920"/>
                    <a:pt x="56789" y="12651"/>
                  </a:cubicBezTo>
                  <a:cubicBezTo>
                    <a:pt x="53592" y="5389"/>
                    <a:pt x="45423" y="75"/>
                    <a:pt x="35478" y="75"/>
                  </a:cubicBezTo>
                  <a:cubicBezTo>
                    <a:pt x="15588" y="75"/>
                    <a:pt x="4223" y="21862"/>
                    <a:pt x="4223" y="27176"/>
                  </a:cubicBezTo>
                  <a:cubicBezTo>
                    <a:pt x="4223" y="29479"/>
                    <a:pt x="6709" y="29479"/>
                    <a:pt x="7242" y="29479"/>
                  </a:cubicBezTo>
                  <a:cubicBezTo>
                    <a:pt x="9550" y="29479"/>
                    <a:pt x="9728" y="28771"/>
                    <a:pt x="10616" y="26468"/>
                  </a:cubicBezTo>
                  <a:cubicBezTo>
                    <a:pt x="15055" y="12651"/>
                    <a:pt x="26243" y="5034"/>
                    <a:pt x="34945" y="5034"/>
                  </a:cubicBezTo>
                  <a:cubicBezTo>
                    <a:pt x="40806" y="5034"/>
                    <a:pt x="45601" y="8223"/>
                    <a:pt x="45601" y="16725"/>
                  </a:cubicBezTo>
                  <a:cubicBezTo>
                    <a:pt x="45601" y="20268"/>
                    <a:pt x="43469" y="29125"/>
                    <a:pt x="41871" y="35148"/>
                  </a:cubicBezTo>
                  <a:lnTo>
                    <a:pt x="35833" y="5941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77DB2857-4555-58FB-EFDE-C48A13F427D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578133" y="4228866"/>
              <a:ext cx="106806" cy="174099"/>
            </a:xfrm>
            <a:custGeom>
              <a:avLst/>
              <a:gdLst>
                <a:gd name="connsiteX0" fmla="*/ 106964 w 106806"/>
                <a:gd name="connsiteY0" fmla="*/ 87629 h 174099"/>
                <a:gd name="connsiteX1" fmla="*/ 96817 w 106806"/>
                <a:gd name="connsiteY1" fmla="*/ 28415 h 174099"/>
                <a:gd name="connsiteX2" fmla="*/ 53688 w 106806"/>
                <a:gd name="connsiteY2" fmla="*/ 73 h 174099"/>
                <a:gd name="connsiteX3" fmla="*/ 9545 w 106806"/>
                <a:gd name="connsiteY3" fmla="*/ 30186 h 174099"/>
                <a:gd name="connsiteX4" fmla="*/ 158 w 106806"/>
                <a:gd name="connsiteY4" fmla="*/ 87629 h 174099"/>
                <a:gd name="connsiteX5" fmla="*/ 11575 w 106806"/>
                <a:gd name="connsiteY5" fmla="*/ 148614 h 174099"/>
                <a:gd name="connsiteX6" fmla="*/ 53434 w 106806"/>
                <a:gd name="connsiteY6" fmla="*/ 174172 h 174099"/>
                <a:gd name="connsiteX7" fmla="*/ 97578 w 106806"/>
                <a:gd name="connsiteY7" fmla="*/ 144818 h 174099"/>
                <a:gd name="connsiteX8" fmla="*/ 106964 w 106806"/>
                <a:gd name="connsiteY8" fmla="*/ 87629 h 174099"/>
                <a:gd name="connsiteX9" fmla="*/ 53434 w 106806"/>
                <a:gd name="connsiteY9" fmla="*/ 168605 h 174099"/>
                <a:gd name="connsiteX10" fmla="*/ 24006 w 106806"/>
                <a:gd name="connsiteY10" fmla="*/ 137986 h 174099"/>
                <a:gd name="connsiteX11" fmla="*/ 21215 w 106806"/>
                <a:gd name="connsiteY11" fmla="*/ 84592 h 174099"/>
                <a:gd name="connsiteX12" fmla="*/ 23245 w 106806"/>
                <a:gd name="connsiteY12" fmla="*/ 38031 h 174099"/>
                <a:gd name="connsiteX13" fmla="*/ 53434 w 106806"/>
                <a:gd name="connsiteY13" fmla="*/ 5640 h 174099"/>
                <a:gd name="connsiteX14" fmla="*/ 83371 w 106806"/>
                <a:gd name="connsiteY14" fmla="*/ 35247 h 174099"/>
                <a:gd name="connsiteX15" fmla="*/ 85908 w 106806"/>
                <a:gd name="connsiteY15" fmla="*/ 84592 h 174099"/>
                <a:gd name="connsiteX16" fmla="*/ 83117 w 106806"/>
                <a:gd name="connsiteY16" fmla="*/ 136974 h 174099"/>
                <a:gd name="connsiteX17" fmla="*/ 53434 w 106806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64" y="87629"/>
                  </a:moveTo>
                  <a:cubicBezTo>
                    <a:pt x="106964" y="67385"/>
                    <a:pt x="105696" y="47141"/>
                    <a:pt x="96817" y="28415"/>
                  </a:cubicBezTo>
                  <a:cubicBezTo>
                    <a:pt x="85147" y="4122"/>
                    <a:pt x="64343" y="73"/>
                    <a:pt x="53688" y="73"/>
                  </a:cubicBezTo>
                  <a:cubicBezTo>
                    <a:pt x="38466" y="73"/>
                    <a:pt x="19947" y="6652"/>
                    <a:pt x="9545" y="30186"/>
                  </a:cubicBezTo>
                  <a:cubicBezTo>
                    <a:pt x="1427" y="47647"/>
                    <a:pt x="158" y="67385"/>
                    <a:pt x="158" y="87629"/>
                  </a:cubicBezTo>
                  <a:cubicBezTo>
                    <a:pt x="158" y="106608"/>
                    <a:pt x="1173" y="129382"/>
                    <a:pt x="11575" y="148614"/>
                  </a:cubicBezTo>
                  <a:cubicBezTo>
                    <a:pt x="22483" y="169111"/>
                    <a:pt x="41003" y="174172"/>
                    <a:pt x="53434" y="174172"/>
                  </a:cubicBezTo>
                  <a:cubicBezTo>
                    <a:pt x="67134" y="174172"/>
                    <a:pt x="86415" y="168858"/>
                    <a:pt x="97578" y="144818"/>
                  </a:cubicBezTo>
                  <a:cubicBezTo>
                    <a:pt x="105696" y="127358"/>
                    <a:pt x="106964" y="107620"/>
                    <a:pt x="106964" y="87629"/>
                  </a:cubicBezTo>
                  <a:close/>
                  <a:moveTo>
                    <a:pt x="53434" y="168605"/>
                  </a:moveTo>
                  <a:cubicBezTo>
                    <a:pt x="43540" y="168605"/>
                    <a:pt x="28572" y="162279"/>
                    <a:pt x="24006" y="137986"/>
                  </a:cubicBezTo>
                  <a:cubicBezTo>
                    <a:pt x="21215" y="122803"/>
                    <a:pt x="21215" y="99522"/>
                    <a:pt x="21215" y="84592"/>
                  </a:cubicBezTo>
                  <a:cubicBezTo>
                    <a:pt x="21215" y="68397"/>
                    <a:pt x="21215" y="51696"/>
                    <a:pt x="23245" y="38031"/>
                  </a:cubicBezTo>
                  <a:cubicBezTo>
                    <a:pt x="28065" y="7918"/>
                    <a:pt x="47092" y="5640"/>
                    <a:pt x="53434" y="5640"/>
                  </a:cubicBezTo>
                  <a:cubicBezTo>
                    <a:pt x="61806" y="5640"/>
                    <a:pt x="78550" y="10195"/>
                    <a:pt x="83371" y="35247"/>
                  </a:cubicBezTo>
                  <a:cubicBezTo>
                    <a:pt x="85908" y="49418"/>
                    <a:pt x="85908" y="68650"/>
                    <a:pt x="85908" y="84592"/>
                  </a:cubicBezTo>
                  <a:cubicBezTo>
                    <a:pt x="85908" y="103571"/>
                    <a:pt x="85908" y="120778"/>
                    <a:pt x="83117" y="136974"/>
                  </a:cubicBezTo>
                  <a:cubicBezTo>
                    <a:pt x="79312" y="161014"/>
                    <a:pt x="64851" y="168605"/>
                    <a:pt x="53434" y="16860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26F3F57-D45A-7898-E4BF-5C1649A5ABB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95261" y="4532527"/>
              <a:ext cx="106806" cy="174099"/>
            </a:xfrm>
            <a:custGeom>
              <a:avLst/>
              <a:gdLst>
                <a:gd name="connsiteX0" fmla="*/ 106914 w 106806"/>
                <a:gd name="connsiteY0" fmla="*/ 87641 h 174099"/>
                <a:gd name="connsiteX1" fmla="*/ 96766 w 106806"/>
                <a:gd name="connsiteY1" fmla="*/ 28427 h 174099"/>
                <a:gd name="connsiteX2" fmla="*/ 53638 w 106806"/>
                <a:gd name="connsiteY2" fmla="*/ 85 h 174099"/>
                <a:gd name="connsiteX3" fmla="*/ 9495 w 106806"/>
                <a:gd name="connsiteY3" fmla="*/ 30198 h 174099"/>
                <a:gd name="connsiteX4" fmla="*/ 108 w 106806"/>
                <a:gd name="connsiteY4" fmla="*/ 87641 h 174099"/>
                <a:gd name="connsiteX5" fmla="*/ 11524 w 106806"/>
                <a:gd name="connsiteY5" fmla="*/ 148626 h 174099"/>
                <a:gd name="connsiteX6" fmla="*/ 53384 w 106806"/>
                <a:gd name="connsiteY6" fmla="*/ 174184 h 174099"/>
                <a:gd name="connsiteX7" fmla="*/ 97527 w 106806"/>
                <a:gd name="connsiteY7" fmla="*/ 144830 h 174099"/>
                <a:gd name="connsiteX8" fmla="*/ 106914 w 106806"/>
                <a:gd name="connsiteY8" fmla="*/ 87641 h 174099"/>
                <a:gd name="connsiteX9" fmla="*/ 53384 w 106806"/>
                <a:gd name="connsiteY9" fmla="*/ 168617 h 174099"/>
                <a:gd name="connsiteX10" fmla="*/ 23955 w 106806"/>
                <a:gd name="connsiteY10" fmla="*/ 137998 h 174099"/>
                <a:gd name="connsiteX11" fmla="*/ 21165 w 106806"/>
                <a:gd name="connsiteY11" fmla="*/ 84604 h 174099"/>
                <a:gd name="connsiteX12" fmla="*/ 23194 w 106806"/>
                <a:gd name="connsiteY12" fmla="*/ 38043 h 174099"/>
                <a:gd name="connsiteX13" fmla="*/ 53384 w 106806"/>
                <a:gd name="connsiteY13" fmla="*/ 5652 h 174099"/>
                <a:gd name="connsiteX14" fmla="*/ 83320 w 106806"/>
                <a:gd name="connsiteY14" fmla="*/ 35259 h 174099"/>
                <a:gd name="connsiteX15" fmla="*/ 85857 w 106806"/>
                <a:gd name="connsiteY15" fmla="*/ 84604 h 174099"/>
                <a:gd name="connsiteX16" fmla="*/ 83067 w 106806"/>
                <a:gd name="connsiteY16" fmla="*/ 136986 h 174099"/>
                <a:gd name="connsiteX17" fmla="*/ 53384 w 106806"/>
                <a:gd name="connsiteY17" fmla="*/ 168617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14" y="87641"/>
                  </a:moveTo>
                  <a:cubicBezTo>
                    <a:pt x="106914" y="67397"/>
                    <a:pt x="105646" y="47153"/>
                    <a:pt x="96766" y="28427"/>
                  </a:cubicBezTo>
                  <a:cubicBezTo>
                    <a:pt x="85096" y="4134"/>
                    <a:pt x="64293" y="85"/>
                    <a:pt x="53638" y="85"/>
                  </a:cubicBezTo>
                  <a:cubicBezTo>
                    <a:pt x="38416" y="85"/>
                    <a:pt x="19896" y="6664"/>
                    <a:pt x="9495" y="30198"/>
                  </a:cubicBezTo>
                  <a:cubicBezTo>
                    <a:pt x="1376" y="47659"/>
                    <a:pt x="108" y="67397"/>
                    <a:pt x="108" y="87641"/>
                  </a:cubicBezTo>
                  <a:cubicBezTo>
                    <a:pt x="108" y="106620"/>
                    <a:pt x="1123" y="129394"/>
                    <a:pt x="11524" y="148626"/>
                  </a:cubicBezTo>
                  <a:cubicBezTo>
                    <a:pt x="22433" y="169123"/>
                    <a:pt x="40953" y="174184"/>
                    <a:pt x="53384" y="174184"/>
                  </a:cubicBezTo>
                  <a:cubicBezTo>
                    <a:pt x="67084" y="174184"/>
                    <a:pt x="86365" y="168870"/>
                    <a:pt x="97527" y="144830"/>
                  </a:cubicBezTo>
                  <a:cubicBezTo>
                    <a:pt x="105646" y="127370"/>
                    <a:pt x="106914" y="107632"/>
                    <a:pt x="106914" y="87641"/>
                  </a:cubicBezTo>
                  <a:close/>
                  <a:moveTo>
                    <a:pt x="53384" y="168617"/>
                  </a:moveTo>
                  <a:cubicBezTo>
                    <a:pt x="43490" y="168617"/>
                    <a:pt x="28522" y="162291"/>
                    <a:pt x="23955" y="137998"/>
                  </a:cubicBezTo>
                  <a:cubicBezTo>
                    <a:pt x="21165" y="122815"/>
                    <a:pt x="21165" y="99534"/>
                    <a:pt x="21165" y="84604"/>
                  </a:cubicBezTo>
                  <a:cubicBezTo>
                    <a:pt x="21165" y="68409"/>
                    <a:pt x="21165" y="51707"/>
                    <a:pt x="23194" y="38043"/>
                  </a:cubicBezTo>
                  <a:cubicBezTo>
                    <a:pt x="28014" y="7930"/>
                    <a:pt x="47042" y="5652"/>
                    <a:pt x="53384" y="5652"/>
                  </a:cubicBezTo>
                  <a:cubicBezTo>
                    <a:pt x="61756" y="5652"/>
                    <a:pt x="78500" y="10207"/>
                    <a:pt x="83320" y="35259"/>
                  </a:cubicBezTo>
                  <a:cubicBezTo>
                    <a:pt x="85857" y="49430"/>
                    <a:pt x="85857" y="68662"/>
                    <a:pt x="85857" y="84604"/>
                  </a:cubicBezTo>
                  <a:cubicBezTo>
                    <a:pt x="85857" y="103583"/>
                    <a:pt x="85857" y="120790"/>
                    <a:pt x="83067" y="136986"/>
                  </a:cubicBezTo>
                  <a:cubicBezTo>
                    <a:pt x="79261" y="161026"/>
                    <a:pt x="64800" y="168617"/>
                    <a:pt x="53384" y="16861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9479508-F7B0-69FC-C4DF-3143ED82D4B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936697" y="4532527"/>
              <a:ext cx="106806" cy="174099"/>
            </a:xfrm>
            <a:custGeom>
              <a:avLst/>
              <a:gdLst>
                <a:gd name="connsiteX0" fmla="*/ 106939 w 106806"/>
                <a:gd name="connsiteY0" fmla="*/ 87641 h 174099"/>
                <a:gd name="connsiteX1" fmla="*/ 96791 w 106806"/>
                <a:gd name="connsiteY1" fmla="*/ 28427 h 174099"/>
                <a:gd name="connsiteX2" fmla="*/ 53663 w 106806"/>
                <a:gd name="connsiteY2" fmla="*/ 85 h 174099"/>
                <a:gd name="connsiteX3" fmla="*/ 9520 w 106806"/>
                <a:gd name="connsiteY3" fmla="*/ 30198 h 174099"/>
                <a:gd name="connsiteX4" fmla="*/ 133 w 106806"/>
                <a:gd name="connsiteY4" fmla="*/ 87641 h 174099"/>
                <a:gd name="connsiteX5" fmla="*/ 11549 w 106806"/>
                <a:gd name="connsiteY5" fmla="*/ 148626 h 174099"/>
                <a:gd name="connsiteX6" fmla="*/ 53409 w 106806"/>
                <a:gd name="connsiteY6" fmla="*/ 174184 h 174099"/>
                <a:gd name="connsiteX7" fmla="*/ 97553 w 106806"/>
                <a:gd name="connsiteY7" fmla="*/ 144830 h 174099"/>
                <a:gd name="connsiteX8" fmla="*/ 106939 w 106806"/>
                <a:gd name="connsiteY8" fmla="*/ 87641 h 174099"/>
                <a:gd name="connsiteX9" fmla="*/ 53409 w 106806"/>
                <a:gd name="connsiteY9" fmla="*/ 168617 h 174099"/>
                <a:gd name="connsiteX10" fmla="*/ 23980 w 106806"/>
                <a:gd name="connsiteY10" fmla="*/ 137998 h 174099"/>
                <a:gd name="connsiteX11" fmla="*/ 21190 w 106806"/>
                <a:gd name="connsiteY11" fmla="*/ 84604 h 174099"/>
                <a:gd name="connsiteX12" fmla="*/ 23219 w 106806"/>
                <a:gd name="connsiteY12" fmla="*/ 38043 h 174099"/>
                <a:gd name="connsiteX13" fmla="*/ 53409 w 106806"/>
                <a:gd name="connsiteY13" fmla="*/ 5652 h 174099"/>
                <a:gd name="connsiteX14" fmla="*/ 83345 w 106806"/>
                <a:gd name="connsiteY14" fmla="*/ 35259 h 174099"/>
                <a:gd name="connsiteX15" fmla="*/ 85882 w 106806"/>
                <a:gd name="connsiteY15" fmla="*/ 84604 h 174099"/>
                <a:gd name="connsiteX16" fmla="*/ 83092 w 106806"/>
                <a:gd name="connsiteY16" fmla="*/ 136986 h 174099"/>
                <a:gd name="connsiteX17" fmla="*/ 53409 w 106806"/>
                <a:gd name="connsiteY17" fmla="*/ 168617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39" y="87641"/>
                  </a:moveTo>
                  <a:cubicBezTo>
                    <a:pt x="106939" y="67397"/>
                    <a:pt x="105671" y="47153"/>
                    <a:pt x="96791" y="28427"/>
                  </a:cubicBezTo>
                  <a:cubicBezTo>
                    <a:pt x="85121" y="4134"/>
                    <a:pt x="64318" y="85"/>
                    <a:pt x="53663" y="85"/>
                  </a:cubicBezTo>
                  <a:cubicBezTo>
                    <a:pt x="38441" y="85"/>
                    <a:pt x="19921" y="6664"/>
                    <a:pt x="9520" y="30198"/>
                  </a:cubicBezTo>
                  <a:cubicBezTo>
                    <a:pt x="1401" y="47659"/>
                    <a:pt x="133" y="67397"/>
                    <a:pt x="133" y="87641"/>
                  </a:cubicBezTo>
                  <a:cubicBezTo>
                    <a:pt x="133" y="106620"/>
                    <a:pt x="1148" y="129394"/>
                    <a:pt x="11549" y="148626"/>
                  </a:cubicBezTo>
                  <a:cubicBezTo>
                    <a:pt x="22458" y="169123"/>
                    <a:pt x="40978" y="174184"/>
                    <a:pt x="53409" y="174184"/>
                  </a:cubicBezTo>
                  <a:cubicBezTo>
                    <a:pt x="67109" y="174184"/>
                    <a:pt x="86390" y="168870"/>
                    <a:pt x="97553" y="144830"/>
                  </a:cubicBezTo>
                  <a:cubicBezTo>
                    <a:pt x="105671" y="127370"/>
                    <a:pt x="106939" y="107632"/>
                    <a:pt x="106939" y="87641"/>
                  </a:cubicBezTo>
                  <a:close/>
                  <a:moveTo>
                    <a:pt x="53409" y="168617"/>
                  </a:moveTo>
                  <a:cubicBezTo>
                    <a:pt x="43515" y="168617"/>
                    <a:pt x="28547" y="162291"/>
                    <a:pt x="23980" y="137998"/>
                  </a:cubicBezTo>
                  <a:cubicBezTo>
                    <a:pt x="21190" y="122815"/>
                    <a:pt x="21190" y="99534"/>
                    <a:pt x="21190" y="84604"/>
                  </a:cubicBezTo>
                  <a:cubicBezTo>
                    <a:pt x="21190" y="68409"/>
                    <a:pt x="21190" y="51707"/>
                    <a:pt x="23219" y="38043"/>
                  </a:cubicBezTo>
                  <a:cubicBezTo>
                    <a:pt x="28040" y="7930"/>
                    <a:pt x="47067" y="5652"/>
                    <a:pt x="53409" y="5652"/>
                  </a:cubicBezTo>
                  <a:cubicBezTo>
                    <a:pt x="61781" y="5652"/>
                    <a:pt x="78525" y="10207"/>
                    <a:pt x="83345" y="35259"/>
                  </a:cubicBezTo>
                  <a:cubicBezTo>
                    <a:pt x="85882" y="49430"/>
                    <a:pt x="85882" y="68662"/>
                    <a:pt x="85882" y="84604"/>
                  </a:cubicBezTo>
                  <a:cubicBezTo>
                    <a:pt x="85882" y="103583"/>
                    <a:pt x="85882" y="120790"/>
                    <a:pt x="83092" y="136986"/>
                  </a:cubicBezTo>
                  <a:cubicBezTo>
                    <a:pt x="79286" y="161026"/>
                    <a:pt x="64826" y="168617"/>
                    <a:pt x="53409" y="16861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8126869-78CA-B9FB-5119-92A4EC94D65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447434" y="4591994"/>
              <a:ext cx="134205" cy="111848"/>
            </a:xfrm>
            <a:custGeom>
              <a:avLst/>
              <a:gdLst>
                <a:gd name="connsiteX0" fmla="*/ 121927 w 134205"/>
                <a:gd name="connsiteY0" fmla="*/ 14762 h 111848"/>
                <a:gd name="connsiteX1" fmla="*/ 134359 w 134205"/>
                <a:gd name="connsiteY1" fmla="*/ 6158 h 111848"/>
                <a:gd name="connsiteX2" fmla="*/ 124464 w 134205"/>
                <a:gd name="connsiteY2" fmla="*/ 85 h 111848"/>
                <a:gd name="connsiteX3" fmla="*/ 66622 w 134205"/>
                <a:gd name="connsiteY3" fmla="*/ 85 h 111848"/>
                <a:gd name="connsiteX4" fmla="*/ 153 w 134205"/>
                <a:gd name="connsiteY4" fmla="*/ 71952 h 111848"/>
                <a:gd name="connsiteX5" fmla="*/ 38208 w 134205"/>
                <a:gd name="connsiteY5" fmla="*/ 111934 h 111848"/>
                <a:gd name="connsiteX6" fmla="*/ 101885 w 134205"/>
                <a:gd name="connsiteY6" fmla="*/ 42345 h 111848"/>
                <a:gd name="connsiteX7" fmla="*/ 94021 w 134205"/>
                <a:gd name="connsiteY7" fmla="*/ 14762 h 111848"/>
                <a:gd name="connsiteX8" fmla="*/ 121927 w 134205"/>
                <a:gd name="connsiteY8" fmla="*/ 14762 h 111848"/>
                <a:gd name="connsiteX9" fmla="*/ 38461 w 134205"/>
                <a:gd name="connsiteY9" fmla="*/ 106367 h 111848"/>
                <a:gd name="connsiteX10" fmla="*/ 15882 w 134205"/>
                <a:gd name="connsiteY10" fmla="*/ 79037 h 111848"/>
                <a:gd name="connsiteX11" fmla="*/ 27806 w 134205"/>
                <a:gd name="connsiteY11" fmla="*/ 35765 h 111848"/>
                <a:gd name="connsiteX12" fmla="*/ 62309 w 134205"/>
                <a:gd name="connsiteY12" fmla="*/ 14762 h 111848"/>
                <a:gd name="connsiteX13" fmla="*/ 85649 w 134205"/>
                <a:gd name="connsiteY13" fmla="*/ 39308 h 111848"/>
                <a:gd name="connsiteX14" fmla="*/ 71949 w 134205"/>
                <a:gd name="connsiteY14" fmla="*/ 84857 h 111848"/>
                <a:gd name="connsiteX15" fmla="*/ 38461 w 134205"/>
                <a:gd name="connsiteY15" fmla="*/ 106367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927" y="14762"/>
                  </a:moveTo>
                  <a:cubicBezTo>
                    <a:pt x="125226" y="14762"/>
                    <a:pt x="134359" y="14762"/>
                    <a:pt x="134359" y="6158"/>
                  </a:cubicBezTo>
                  <a:cubicBezTo>
                    <a:pt x="134359" y="85"/>
                    <a:pt x="129031" y="85"/>
                    <a:pt x="124464" y="85"/>
                  </a:cubicBezTo>
                  <a:lnTo>
                    <a:pt x="66622" y="85"/>
                  </a:lnTo>
                  <a:cubicBezTo>
                    <a:pt x="28313" y="85"/>
                    <a:pt x="153" y="41839"/>
                    <a:pt x="153" y="71952"/>
                  </a:cubicBezTo>
                  <a:cubicBezTo>
                    <a:pt x="153" y="94220"/>
                    <a:pt x="15121" y="111934"/>
                    <a:pt x="38208" y="111934"/>
                  </a:cubicBezTo>
                  <a:cubicBezTo>
                    <a:pt x="68144" y="111934"/>
                    <a:pt x="101885" y="81314"/>
                    <a:pt x="101885" y="42345"/>
                  </a:cubicBezTo>
                  <a:cubicBezTo>
                    <a:pt x="101885" y="38043"/>
                    <a:pt x="101885" y="25896"/>
                    <a:pt x="94021" y="14762"/>
                  </a:cubicBezTo>
                  <a:lnTo>
                    <a:pt x="121927" y="14762"/>
                  </a:lnTo>
                  <a:close/>
                  <a:moveTo>
                    <a:pt x="38461" y="106367"/>
                  </a:moveTo>
                  <a:cubicBezTo>
                    <a:pt x="26030" y="106367"/>
                    <a:pt x="15882" y="97257"/>
                    <a:pt x="15882" y="79037"/>
                  </a:cubicBezTo>
                  <a:cubicBezTo>
                    <a:pt x="15882" y="71445"/>
                    <a:pt x="18927" y="50695"/>
                    <a:pt x="27806" y="35765"/>
                  </a:cubicBezTo>
                  <a:cubicBezTo>
                    <a:pt x="38461" y="18305"/>
                    <a:pt x="53683" y="14762"/>
                    <a:pt x="62309" y="14762"/>
                  </a:cubicBezTo>
                  <a:cubicBezTo>
                    <a:pt x="83619" y="14762"/>
                    <a:pt x="85649" y="31463"/>
                    <a:pt x="85649" y="39308"/>
                  </a:cubicBezTo>
                  <a:cubicBezTo>
                    <a:pt x="85649" y="51201"/>
                    <a:pt x="80575" y="71952"/>
                    <a:pt x="71949" y="84857"/>
                  </a:cubicBezTo>
                  <a:cubicBezTo>
                    <a:pt x="62055" y="99787"/>
                    <a:pt x="48355" y="106367"/>
                    <a:pt x="38461" y="10636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0F7C8FF-358C-BD61-4536-E1A7476C712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91283" y="4660899"/>
              <a:ext cx="95009" cy="79888"/>
            </a:xfrm>
            <a:custGeom>
              <a:avLst/>
              <a:gdLst>
                <a:gd name="connsiteX0" fmla="*/ 35854 w 95009"/>
                <a:gd name="connsiteY0" fmla="*/ 59427 h 79888"/>
                <a:gd name="connsiteX1" fmla="*/ 19161 w 95009"/>
                <a:gd name="connsiteY1" fmla="*/ 75015 h 79888"/>
                <a:gd name="connsiteX2" fmla="*/ 9571 w 95009"/>
                <a:gd name="connsiteY2" fmla="*/ 72535 h 79888"/>
                <a:gd name="connsiteX3" fmla="*/ 17385 w 95009"/>
                <a:gd name="connsiteY3" fmla="*/ 62793 h 79888"/>
                <a:gd name="connsiteX4" fmla="*/ 10281 w 95009"/>
                <a:gd name="connsiteY4" fmla="*/ 56239 h 79888"/>
                <a:gd name="connsiteX5" fmla="*/ 159 w 95009"/>
                <a:gd name="connsiteY5" fmla="*/ 67044 h 79888"/>
                <a:gd name="connsiteX6" fmla="*/ 18805 w 95009"/>
                <a:gd name="connsiteY6" fmla="*/ 79975 h 79888"/>
                <a:gd name="connsiteX7" fmla="*/ 38695 w 95009"/>
                <a:gd name="connsiteY7" fmla="*/ 67398 h 79888"/>
                <a:gd name="connsiteX8" fmla="*/ 59828 w 95009"/>
                <a:gd name="connsiteY8" fmla="*/ 79975 h 79888"/>
                <a:gd name="connsiteX9" fmla="*/ 91084 w 95009"/>
                <a:gd name="connsiteY9" fmla="*/ 52873 h 79888"/>
                <a:gd name="connsiteX10" fmla="*/ 88242 w 95009"/>
                <a:gd name="connsiteY10" fmla="*/ 50570 h 79888"/>
                <a:gd name="connsiteX11" fmla="*/ 84868 w 95009"/>
                <a:gd name="connsiteY11" fmla="*/ 53582 h 79888"/>
                <a:gd name="connsiteX12" fmla="*/ 60539 w 95009"/>
                <a:gd name="connsiteY12" fmla="*/ 75015 h 79888"/>
                <a:gd name="connsiteX13" fmla="*/ 49706 w 95009"/>
                <a:gd name="connsiteY13" fmla="*/ 63501 h 79888"/>
                <a:gd name="connsiteX14" fmla="*/ 58940 w 95009"/>
                <a:gd name="connsiteY14" fmla="*/ 23114 h 79888"/>
                <a:gd name="connsiteX15" fmla="*/ 76344 w 95009"/>
                <a:gd name="connsiteY15" fmla="*/ 5046 h 79888"/>
                <a:gd name="connsiteX16" fmla="*/ 85934 w 95009"/>
                <a:gd name="connsiteY16" fmla="*/ 7526 h 79888"/>
                <a:gd name="connsiteX17" fmla="*/ 78120 w 95009"/>
                <a:gd name="connsiteY17" fmla="*/ 17269 h 79888"/>
                <a:gd name="connsiteX18" fmla="*/ 85223 w 95009"/>
                <a:gd name="connsiteY18" fmla="*/ 23823 h 79888"/>
                <a:gd name="connsiteX19" fmla="*/ 95168 w 95009"/>
                <a:gd name="connsiteY19" fmla="*/ 13017 h 79888"/>
                <a:gd name="connsiteX20" fmla="*/ 76699 w 95009"/>
                <a:gd name="connsiteY20" fmla="*/ 87 h 79888"/>
                <a:gd name="connsiteX21" fmla="*/ 56809 w 95009"/>
                <a:gd name="connsiteY21" fmla="*/ 12663 h 79888"/>
                <a:gd name="connsiteX22" fmla="*/ 35499 w 95009"/>
                <a:gd name="connsiteY22" fmla="*/ 87 h 79888"/>
                <a:gd name="connsiteX23" fmla="*/ 4243 w 95009"/>
                <a:gd name="connsiteY23" fmla="*/ 27188 h 79888"/>
                <a:gd name="connsiteX24" fmla="*/ 7262 w 95009"/>
                <a:gd name="connsiteY24" fmla="*/ 29491 h 79888"/>
                <a:gd name="connsiteX25" fmla="*/ 10636 w 95009"/>
                <a:gd name="connsiteY25" fmla="*/ 26480 h 79888"/>
                <a:gd name="connsiteX26" fmla="*/ 34966 w 95009"/>
                <a:gd name="connsiteY26" fmla="*/ 5046 h 79888"/>
                <a:gd name="connsiteX27" fmla="*/ 45621 w 95009"/>
                <a:gd name="connsiteY27" fmla="*/ 16737 h 79888"/>
                <a:gd name="connsiteX28" fmla="*/ 41892 w 95009"/>
                <a:gd name="connsiteY28" fmla="*/ 35159 h 79888"/>
                <a:gd name="connsiteX29" fmla="*/ 35854 w 95009"/>
                <a:gd name="connsiteY29" fmla="*/ 59427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54" y="59427"/>
                  </a:moveTo>
                  <a:cubicBezTo>
                    <a:pt x="34078" y="65450"/>
                    <a:pt x="28218" y="75015"/>
                    <a:pt x="19161" y="75015"/>
                  </a:cubicBezTo>
                  <a:cubicBezTo>
                    <a:pt x="18628" y="75015"/>
                    <a:pt x="13300" y="75015"/>
                    <a:pt x="9571" y="72535"/>
                  </a:cubicBezTo>
                  <a:cubicBezTo>
                    <a:pt x="16852" y="70232"/>
                    <a:pt x="17385" y="63855"/>
                    <a:pt x="17385" y="62793"/>
                  </a:cubicBezTo>
                  <a:cubicBezTo>
                    <a:pt x="17385" y="58896"/>
                    <a:pt x="14366" y="56239"/>
                    <a:pt x="10281" y="56239"/>
                  </a:cubicBezTo>
                  <a:cubicBezTo>
                    <a:pt x="5309" y="56239"/>
                    <a:pt x="159" y="60490"/>
                    <a:pt x="159" y="67044"/>
                  </a:cubicBezTo>
                  <a:cubicBezTo>
                    <a:pt x="159" y="75901"/>
                    <a:pt x="10104" y="79975"/>
                    <a:pt x="18805" y="79975"/>
                  </a:cubicBezTo>
                  <a:cubicBezTo>
                    <a:pt x="26974" y="79975"/>
                    <a:pt x="34256" y="74838"/>
                    <a:pt x="38695" y="67398"/>
                  </a:cubicBezTo>
                  <a:cubicBezTo>
                    <a:pt x="42957" y="76786"/>
                    <a:pt x="52725" y="79975"/>
                    <a:pt x="59828" y="79975"/>
                  </a:cubicBezTo>
                  <a:cubicBezTo>
                    <a:pt x="80251" y="79975"/>
                    <a:pt x="91084" y="57833"/>
                    <a:pt x="91084" y="52873"/>
                  </a:cubicBezTo>
                  <a:cubicBezTo>
                    <a:pt x="91084" y="50570"/>
                    <a:pt x="88775" y="50570"/>
                    <a:pt x="88242" y="50570"/>
                  </a:cubicBezTo>
                  <a:cubicBezTo>
                    <a:pt x="85756" y="50570"/>
                    <a:pt x="85578" y="51456"/>
                    <a:pt x="84868" y="53582"/>
                  </a:cubicBezTo>
                  <a:cubicBezTo>
                    <a:pt x="81139" y="65804"/>
                    <a:pt x="70483" y="75015"/>
                    <a:pt x="60539" y="75015"/>
                  </a:cubicBezTo>
                  <a:cubicBezTo>
                    <a:pt x="53435" y="75015"/>
                    <a:pt x="49706" y="70232"/>
                    <a:pt x="49706" y="63501"/>
                  </a:cubicBezTo>
                  <a:cubicBezTo>
                    <a:pt x="49706" y="58896"/>
                    <a:pt x="53968" y="42776"/>
                    <a:pt x="58940" y="23114"/>
                  </a:cubicBezTo>
                  <a:cubicBezTo>
                    <a:pt x="62492" y="9475"/>
                    <a:pt x="70483" y="5046"/>
                    <a:pt x="76344" y="5046"/>
                  </a:cubicBezTo>
                  <a:cubicBezTo>
                    <a:pt x="76699" y="5046"/>
                    <a:pt x="82204" y="5046"/>
                    <a:pt x="85934" y="7526"/>
                  </a:cubicBezTo>
                  <a:cubicBezTo>
                    <a:pt x="80251" y="9120"/>
                    <a:pt x="78120" y="14080"/>
                    <a:pt x="78120" y="17269"/>
                  </a:cubicBezTo>
                  <a:cubicBezTo>
                    <a:pt x="78120" y="21166"/>
                    <a:pt x="81139" y="23823"/>
                    <a:pt x="85223" y="23823"/>
                  </a:cubicBezTo>
                  <a:cubicBezTo>
                    <a:pt x="89308" y="23823"/>
                    <a:pt x="95168" y="20457"/>
                    <a:pt x="95168" y="13017"/>
                  </a:cubicBezTo>
                  <a:cubicBezTo>
                    <a:pt x="95168" y="3098"/>
                    <a:pt x="83803" y="87"/>
                    <a:pt x="76699" y="87"/>
                  </a:cubicBezTo>
                  <a:cubicBezTo>
                    <a:pt x="67820" y="87"/>
                    <a:pt x="60716" y="5932"/>
                    <a:pt x="56809" y="12663"/>
                  </a:cubicBezTo>
                  <a:cubicBezTo>
                    <a:pt x="53613" y="5401"/>
                    <a:pt x="45444" y="87"/>
                    <a:pt x="35499" y="87"/>
                  </a:cubicBezTo>
                  <a:cubicBezTo>
                    <a:pt x="15609" y="87"/>
                    <a:pt x="4243" y="21874"/>
                    <a:pt x="4243" y="27188"/>
                  </a:cubicBezTo>
                  <a:cubicBezTo>
                    <a:pt x="4243" y="29491"/>
                    <a:pt x="6729" y="29491"/>
                    <a:pt x="7262" y="29491"/>
                  </a:cubicBezTo>
                  <a:cubicBezTo>
                    <a:pt x="9571" y="29491"/>
                    <a:pt x="9748" y="28783"/>
                    <a:pt x="10636" y="26480"/>
                  </a:cubicBezTo>
                  <a:cubicBezTo>
                    <a:pt x="15076" y="12663"/>
                    <a:pt x="26264" y="5046"/>
                    <a:pt x="34966" y="5046"/>
                  </a:cubicBezTo>
                  <a:cubicBezTo>
                    <a:pt x="40826" y="5046"/>
                    <a:pt x="45621" y="8235"/>
                    <a:pt x="45621" y="16737"/>
                  </a:cubicBezTo>
                  <a:cubicBezTo>
                    <a:pt x="45621" y="20280"/>
                    <a:pt x="43490" y="29137"/>
                    <a:pt x="41892" y="35159"/>
                  </a:cubicBezTo>
                  <a:lnTo>
                    <a:pt x="35854" y="5942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B2FF8ED-C1E4-21FC-A3E8-FB2F96B9278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06328" y="4660899"/>
              <a:ext cx="95009" cy="79888"/>
            </a:xfrm>
            <a:custGeom>
              <a:avLst/>
              <a:gdLst>
                <a:gd name="connsiteX0" fmla="*/ 35858 w 95009"/>
                <a:gd name="connsiteY0" fmla="*/ 59427 h 79888"/>
                <a:gd name="connsiteX1" fmla="*/ 19165 w 95009"/>
                <a:gd name="connsiteY1" fmla="*/ 75015 h 79888"/>
                <a:gd name="connsiteX2" fmla="*/ 9575 w 95009"/>
                <a:gd name="connsiteY2" fmla="*/ 72535 h 79888"/>
                <a:gd name="connsiteX3" fmla="*/ 17389 w 95009"/>
                <a:gd name="connsiteY3" fmla="*/ 62793 h 79888"/>
                <a:gd name="connsiteX4" fmla="*/ 10286 w 95009"/>
                <a:gd name="connsiteY4" fmla="*/ 56239 h 79888"/>
                <a:gd name="connsiteX5" fmla="*/ 163 w 95009"/>
                <a:gd name="connsiteY5" fmla="*/ 67044 h 79888"/>
                <a:gd name="connsiteX6" fmla="*/ 18810 w 95009"/>
                <a:gd name="connsiteY6" fmla="*/ 79975 h 79888"/>
                <a:gd name="connsiteX7" fmla="*/ 38700 w 95009"/>
                <a:gd name="connsiteY7" fmla="*/ 67398 h 79888"/>
                <a:gd name="connsiteX8" fmla="*/ 59833 w 95009"/>
                <a:gd name="connsiteY8" fmla="*/ 79975 h 79888"/>
                <a:gd name="connsiteX9" fmla="*/ 91088 w 95009"/>
                <a:gd name="connsiteY9" fmla="*/ 52873 h 79888"/>
                <a:gd name="connsiteX10" fmla="*/ 88247 w 95009"/>
                <a:gd name="connsiteY10" fmla="*/ 50570 h 79888"/>
                <a:gd name="connsiteX11" fmla="*/ 84873 w 95009"/>
                <a:gd name="connsiteY11" fmla="*/ 53582 h 79888"/>
                <a:gd name="connsiteX12" fmla="*/ 60543 w 95009"/>
                <a:gd name="connsiteY12" fmla="*/ 75015 h 79888"/>
                <a:gd name="connsiteX13" fmla="*/ 49710 w 95009"/>
                <a:gd name="connsiteY13" fmla="*/ 63501 h 79888"/>
                <a:gd name="connsiteX14" fmla="*/ 58945 w 95009"/>
                <a:gd name="connsiteY14" fmla="*/ 23114 h 79888"/>
                <a:gd name="connsiteX15" fmla="*/ 76348 w 95009"/>
                <a:gd name="connsiteY15" fmla="*/ 5046 h 79888"/>
                <a:gd name="connsiteX16" fmla="*/ 85938 w 95009"/>
                <a:gd name="connsiteY16" fmla="*/ 7526 h 79888"/>
                <a:gd name="connsiteX17" fmla="*/ 78124 w 95009"/>
                <a:gd name="connsiteY17" fmla="*/ 17269 h 79888"/>
                <a:gd name="connsiteX18" fmla="*/ 85228 w 95009"/>
                <a:gd name="connsiteY18" fmla="*/ 23823 h 79888"/>
                <a:gd name="connsiteX19" fmla="*/ 95173 w 95009"/>
                <a:gd name="connsiteY19" fmla="*/ 13017 h 79888"/>
                <a:gd name="connsiteX20" fmla="*/ 76704 w 95009"/>
                <a:gd name="connsiteY20" fmla="*/ 87 h 79888"/>
                <a:gd name="connsiteX21" fmla="*/ 56814 w 95009"/>
                <a:gd name="connsiteY21" fmla="*/ 12663 h 79888"/>
                <a:gd name="connsiteX22" fmla="*/ 35503 w 95009"/>
                <a:gd name="connsiteY22" fmla="*/ 87 h 79888"/>
                <a:gd name="connsiteX23" fmla="*/ 4248 w 95009"/>
                <a:gd name="connsiteY23" fmla="*/ 27188 h 79888"/>
                <a:gd name="connsiteX24" fmla="*/ 7267 w 95009"/>
                <a:gd name="connsiteY24" fmla="*/ 29491 h 79888"/>
                <a:gd name="connsiteX25" fmla="*/ 10641 w 95009"/>
                <a:gd name="connsiteY25" fmla="*/ 26480 h 79888"/>
                <a:gd name="connsiteX26" fmla="*/ 34970 w 95009"/>
                <a:gd name="connsiteY26" fmla="*/ 5046 h 79888"/>
                <a:gd name="connsiteX27" fmla="*/ 45626 w 95009"/>
                <a:gd name="connsiteY27" fmla="*/ 16737 h 79888"/>
                <a:gd name="connsiteX28" fmla="*/ 41896 w 95009"/>
                <a:gd name="connsiteY28" fmla="*/ 35159 h 79888"/>
                <a:gd name="connsiteX29" fmla="*/ 35858 w 95009"/>
                <a:gd name="connsiteY29" fmla="*/ 59427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58" y="59427"/>
                  </a:moveTo>
                  <a:cubicBezTo>
                    <a:pt x="34083" y="65450"/>
                    <a:pt x="28222" y="75015"/>
                    <a:pt x="19165" y="75015"/>
                  </a:cubicBezTo>
                  <a:cubicBezTo>
                    <a:pt x="18632" y="75015"/>
                    <a:pt x="13305" y="75015"/>
                    <a:pt x="9575" y="72535"/>
                  </a:cubicBezTo>
                  <a:cubicBezTo>
                    <a:pt x="16856" y="70232"/>
                    <a:pt x="17389" y="63855"/>
                    <a:pt x="17389" y="62793"/>
                  </a:cubicBezTo>
                  <a:cubicBezTo>
                    <a:pt x="17389" y="58896"/>
                    <a:pt x="14370" y="56239"/>
                    <a:pt x="10286" y="56239"/>
                  </a:cubicBezTo>
                  <a:cubicBezTo>
                    <a:pt x="5313" y="56239"/>
                    <a:pt x="163" y="60490"/>
                    <a:pt x="163" y="67044"/>
                  </a:cubicBezTo>
                  <a:cubicBezTo>
                    <a:pt x="163" y="75901"/>
                    <a:pt x="10108" y="79975"/>
                    <a:pt x="18810" y="79975"/>
                  </a:cubicBezTo>
                  <a:cubicBezTo>
                    <a:pt x="26979" y="79975"/>
                    <a:pt x="34260" y="74838"/>
                    <a:pt x="38700" y="67398"/>
                  </a:cubicBezTo>
                  <a:cubicBezTo>
                    <a:pt x="42962" y="76786"/>
                    <a:pt x="52729" y="79975"/>
                    <a:pt x="59833" y="79975"/>
                  </a:cubicBezTo>
                  <a:cubicBezTo>
                    <a:pt x="80255" y="79975"/>
                    <a:pt x="91088" y="57833"/>
                    <a:pt x="91088" y="52873"/>
                  </a:cubicBezTo>
                  <a:cubicBezTo>
                    <a:pt x="91088" y="50570"/>
                    <a:pt x="88779" y="50570"/>
                    <a:pt x="88247" y="50570"/>
                  </a:cubicBezTo>
                  <a:cubicBezTo>
                    <a:pt x="85760" y="50570"/>
                    <a:pt x="85583" y="51456"/>
                    <a:pt x="84873" y="53582"/>
                  </a:cubicBezTo>
                  <a:cubicBezTo>
                    <a:pt x="81143" y="65804"/>
                    <a:pt x="70488" y="75015"/>
                    <a:pt x="60543" y="75015"/>
                  </a:cubicBezTo>
                  <a:cubicBezTo>
                    <a:pt x="53440" y="75015"/>
                    <a:pt x="49710" y="70232"/>
                    <a:pt x="49710" y="63501"/>
                  </a:cubicBezTo>
                  <a:cubicBezTo>
                    <a:pt x="49710" y="58896"/>
                    <a:pt x="53972" y="42776"/>
                    <a:pt x="58945" y="23114"/>
                  </a:cubicBezTo>
                  <a:cubicBezTo>
                    <a:pt x="62497" y="9475"/>
                    <a:pt x="70488" y="5046"/>
                    <a:pt x="76348" y="5046"/>
                  </a:cubicBezTo>
                  <a:cubicBezTo>
                    <a:pt x="76704" y="5046"/>
                    <a:pt x="82209" y="5046"/>
                    <a:pt x="85938" y="7526"/>
                  </a:cubicBezTo>
                  <a:cubicBezTo>
                    <a:pt x="80255" y="9120"/>
                    <a:pt x="78124" y="14080"/>
                    <a:pt x="78124" y="17269"/>
                  </a:cubicBezTo>
                  <a:cubicBezTo>
                    <a:pt x="78124" y="21166"/>
                    <a:pt x="81143" y="23823"/>
                    <a:pt x="85228" y="23823"/>
                  </a:cubicBezTo>
                  <a:cubicBezTo>
                    <a:pt x="89312" y="23823"/>
                    <a:pt x="95173" y="20457"/>
                    <a:pt x="95173" y="13017"/>
                  </a:cubicBezTo>
                  <a:cubicBezTo>
                    <a:pt x="95173" y="3098"/>
                    <a:pt x="83807" y="87"/>
                    <a:pt x="76704" y="87"/>
                  </a:cubicBezTo>
                  <a:cubicBezTo>
                    <a:pt x="67824" y="87"/>
                    <a:pt x="60721" y="5932"/>
                    <a:pt x="56814" y="12663"/>
                  </a:cubicBezTo>
                  <a:cubicBezTo>
                    <a:pt x="53617" y="5401"/>
                    <a:pt x="45448" y="87"/>
                    <a:pt x="35503" y="87"/>
                  </a:cubicBezTo>
                  <a:cubicBezTo>
                    <a:pt x="15613" y="87"/>
                    <a:pt x="4248" y="21874"/>
                    <a:pt x="4248" y="27188"/>
                  </a:cubicBezTo>
                  <a:cubicBezTo>
                    <a:pt x="4248" y="29491"/>
                    <a:pt x="6734" y="29491"/>
                    <a:pt x="7267" y="29491"/>
                  </a:cubicBezTo>
                  <a:cubicBezTo>
                    <a:pt x="9575" y="29491"/>
                    <a:pt x="9753" y="28783"/>
                    <a:pt x="10641" y="26480"/>
                  </a:cubicBezTo>
                  <a:cubicBezTo>
                    <a:pt x="15081" y="12663"/>
                    <a:pt x="26269" y="5046"/>
                    <a:pt x="34970" y="5046"/>
                  </a:cubicBezTo>
                  <a:cubicBezTo>
                    <a:pt x="40831" y="5046"/>
                    <a:pt x="45626" y="8235"/>
                    <a:pt x="45626" y="16737"/>
                  </a:cubicBezTo>
                  <a:cubicBezTo>
                    <a:pt x="45626" y="20280"/>
                    <a:pt x="43495" y="29137"/>
                    <a:pt x="41896" y="35159"/>
                  </a:cubicBezTo>
                  <a:lnTo>
                    <a:pt x="35858" y="5942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BAD34D9-9A8F-8FAC-123B-55853023D20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827308" y="3881423"/>
              <a:ext cx="84480" cy="455238"/>
            </a:xfrm>
            <a:custGeom>
              <a:avLst/>
              <a:gdLst>
                <a:gd name="connsiteX0" fmla="*/ 67144 w 84480"/>
                <a:gd name="connsiteY0" fmla="*/ 455292 h 455238"/>
                <a:gd name="connsiteX1" fmla="*/ 84649 w 84480"/>
                <a:gd name="connsiteY1" fmla="*/ 455292 h 455238"/>
                <a:gd name="connsiteX2" fmla="*/ 84649 w 84480"/>
                <a:gd name="connsiteY2" fmla="*/ 53 h 455238"/>
                <a:gd name="connsiteX3" fmla="*/ 168 w 84480"/>
                <a:gd name="connsiteY3" fmla="*/ 53 h 455238"/>
                <a:gd name="connsiteX4" fmla="*/ 168 w 84480"/>
                <a:gd name="connsiteY4" fmla="*/ 17514 h 455238"/>
                <a:gd name="connsiteX5" fmla="*/ 67144 w 84480"/>
                <a:gd name="connsiteY5" fmla="*/ 17514 h 455238"/>
                <a:gd name="connsiteX6" fmla="*/ 67144 w 84480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67144" y="455292"/>
                  </a:moveTo>
                  <a:lnTo>
                    <a:pt x="84649" y="455292"/>
                  </a:lnTo>
                  <a:lnTo>
                    <a:pt x="84649" y="53"/>
                  </a:lnTo>
                  <a:lnTo>
                    <a:pt x="168" y="53"/>
                  </a:lnTo>
                  <a:lnTo>
                    <a:pt x="168" y="17514"/>
                  </a:lnTo>
                  <a:lnTo>
                    <a:pt x="67144" y="17514"/>
                  </a:lnTo>
                  <a:lnTo>
                    <a:pt x="67144" y="45529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AF7402B-8212-1CD5-EE1A-9039DF481E7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27308" y="4336666"/>
              <a:ext cx="84480" cy="455238"/>
            </a:xfrm>
            <a:custGeom>
              <a:avLst/>
              <a:gdLst>
                <a:gd name="connsiteX0" fmla="*/ 67144 w 84480"/>
                <a:gd name="connsiteY0" fmla="*/ 437850 h 455238"/>
                <a:gd name="connsiteX1" fmla="*/ 168 w 84480"/>
                <a:gd name="connsiteY1" fmla="*/ 437850 h 455238"/>
                <a:gd name="connsiteX2" fmla="*/ 168 w 84480"/>
                <a:gd name="connsiteY2" fmla="*/ 455310 h 455238"/>
                <a:gd name="connsiteX3" fmla="*/ 84649 w 84480"/>
                <a:gd name="connsiteY3" fmla="*/ 455310 h 455238"/>
                <a:gd name="connsiteX4" fmla="*/ 84649 w 84480"/>
                <a:gd name="connsiteY4" fmla="*/ 71 h 455238"/>
                <a:gd name="connsiteX5" fmla="*/ 67144 w 84480"/>
                <a:gd name="connsiteY5" fmla="*/ 71 h 455238"/>
                <a:gd name="connsiteX6" fmla="*/ 67144 w 84480"/>
                <a:gd name="connsiteY6" fmla="*/ 43785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67144" y="437850"/>
                  </a:moveTo>
                  <a:lnTo>
                    <a:pt x="168" y="437850"/>
                  </a:lnTo>
                  <a:lnTo>
                    <a:pt x="168" y="455310"/>
                  </a:lnTo>
                  <a:lnTo>
                    <a:pt x="84649" y="455310"/>
                  </a:lnTo>
                  <a:lnTo>
                    <a:pt x="84649" y="71"/>
                  </a:lnTo>
                  <a:lnTo>
                    <a:pt x="67144" y="71"/>
                  </a:lnTo>
                  <a:lnTo>
                    <a:pt x="67144" y="43785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2" name="Group 441" descr="\documentclass{article}&#10;\usepackage{amsmath}&#10;\usepackage{amsfonts}&#10;\pagestyle{empty}&#10;\begin{document}&#10;&#10;$\sigma = &#10;\left[&#10;\begin{matrix}&#10;\sigma_{xx} &amp; 0 &amp; 0 \\&#10;0 &amp; \sigma_{xx} &amp; 0 \\&#10;0 &amp; 0 &amp; \sigma_{zz}&#10;\end{matrix}&#10;\right]&#10;$&#10;&#10;\end{document}" title="IguanaTex Vector Display">
            <a:extLst>
              <a:ext uri="{FF2B5EF4-FFF2-40B4-BE49-F238E27FC236}">
                <a16:creationId xmlns:a16="http://schemas.microsoft.com/office/drawing/2014/main" id="{BE1FB894-2793-7E4C-79E2-3704DC7C3B8E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517347" y="3156129"/>
            <a:ext cx="2393217" cy="910481"/>
            <a:chOff x="11349893" y="4473153"/>
            <a:chExt cx="2393217" cy="910481"/>
          </a:xfrm>
        </p:grpSpPr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9A7638D4-6DDA-A4A3-9A1F-DFF67232BC7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349893" y="4882594"/>
              <a:ext cx="134554" cy="111848"/>
            </a:xfrm>
            <a:custGeom>
              <a:avLst/>
              <a:gdLst>
                <a:gd name="connsiteX0" fmla="*/ 122167 w 134554"/>
                <a:gd name="connsiteY0" fmla="*/ 14750 h 111848"/>
                <a:gd name="connsiteX1" fmla="*/ 134631 w 134554"/>
                <a:gd name="connsiteY1" fmla="*/ 6146 h 111848"/>
                <a:gd name="connsiteX2" fmla="*/ 124711 w 134554"/>
                <a:gd name="connsiteY2" fmla="*/ 73 h 111848"/>
                <a:gd name="connsiteX3" fmla="*/ 66718 w 134554"/>
                <a:gd name="connsiteY3" fmla="*/ 73 h 111848"/>
                <a:gd name="connsiteX4" fmla="*/ 77 w 134554"/>
                <a:gd name="connsiteY4" fmla="*/ 71940 h 111848"/>
                <a:gd name="connsiteX5" fmla="*/ 38230 w 134554"/>
                <a:gd name="connsiteY5" fmla="*/ 111922 h 111848"/>
                <a:gd name="connsiteX6" fmla="*/ 102073 w 134554"/>
                <a:gd name="connsiteY6" fmla="*/ 42333 h 111848"/>
                <a:gd name="connsiteX7" fmla="*/ 94188 w 134554"/>
                <a:gd name="connsiteY7" fmla="*/ 14750 h 111848"/>
                <a:gd name="connsiteX8" fmla="*/ 122167 w 134554"/>
                <a:gd name="connsiteY8" fmla="*/ 14750 h 111848"/>
                <a:gd name="connsiteX9" fmla="*/ 38484 w 134554"/>
                <a:gd name="connsiteY9" fmla="*/ 106355 h 111848"/>
                <a:gd name="connsiteX10" fmla="*/ 15847 w 134554"/>
                <a:gd name="connsiteY10" fmla="*/ 79025 h 111848"/>
                <a:gd name="connsiteX11" fmla="*/ 27801 w 134554"/>
                <a:gd name="connsiteY11" fmla="*/ 35753 h 111848"/>
                <a:gd name="connsiteX12" fmla="*/ 62394 w 134554"/>
                <a:gd name="connsiteY12" fmla="*/ 14750 h 111848"/>
                <a:gd name="connsiteX13" fmla="*/ 85795 w 134554"/>
                <a:gd name="connsiteY13" fmla="*/ 39296 h 111848"/>
                <a:gd name="connsiteX14" fmla="*/ 72059 w 134554"/>
                <a:gd name="connsiteY14" fmla="*/ 84845 h 111848"/>
                <a:gd name="connsiteX15" fmla="*/ 38484 w 134554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54" h="111848">
                  <a:moveTo>
                    <a:pt x="122167" y="14750"/>
                  </a:moveTo>
                  <a:cubicBezTo>
                    <a:pt x="125474" y="14750"/>
                    <a:pt x="134631" y="14750"/>
                    <a:pt x="134631" y="6146"/>
                  </a:cubicBezTo>
                  <a:cubicBezTo>
                    <a:pt x="134631" y="73"/>
                    <a:pt x="129289" y="73"/>
                    <a:pt x="124711" y="73"/>
                  </a:cubicBezTo>
                  <a:lnTo>
                    <a:pt x="66718" y="73"/>
                  </a:lnTo>
                  <a:cubicBezTo>
                    <a:pt x="28310" y="73"/>
                    <a:pt x="77" y="41827"/>
                    <a:pt x="77" y="71940"/>
                  </a:cubicBezTo>
                  <a:cubicBezTo>
                    <a:pt x="77" y="94208"/>
                    <a:pt x="15084" y="111922"/>
                    <a:pt x="38230" y="111922"/>
                  </a:cubicBezTo>
                  <a:cubicBezTo>
                    <a:pt x="68244" y="111922"/>
                    <a:pt x="102073" y="81303"/>
                    <a:pt x="102073" y="42333"/>
                  </a:cubicBezTo>
                  <a:cubicBezTo>
                    <a:pt x="102073" y="38031"/>
                    <a:pt x="102073" y="25884"/>
                    <a:pt x="94188" y="14750"/>
                  </a:cubicBezTo>
                  <a:lnTo>
                    <a:pt x="122167" y="14750"/>
                  </a:lnTo>
                  <a:close/>
                  <a:moveTo>
                    <a:pt x="38484" y="106355"/>
                  </a:moveTo>
                  <a:cubicBezTo>
                    <a:pt x="26021" y="106355"/>
                    <a:pt x="15847" y="97245"/>
                    <a:pt x="15847" y="79025"/>
                  </a:cubicBezTo>
                  <a:cubicBezTo>
                    <a:pt x="15847" y="71434"/>
                    <a:pt x="18899" y="50683"/>
                    <a:pt x="27801" y="35753"/>
                  </a:cubicBezTo>
                  <a:cubicBezTo>
                    <a:pt x="38484" y="18293"/>
                    <a:pt x="53746" y="14750"/>
                    <a:pt x="62394" y="14750"/>
                  </a:cubicBezTo>
                  <a:cubicBezTo>
                    <a:pt x="83760" y="14750"/>
                    <a:pt x="85795" y="31452"/>
                    <a:pt x="85795" y="39296"/>
                  </a:cubicBezTo>
                  <a:cubicBezTo>
                    <a:pt x="85795" y="51190"/>
                    <a:pt x="80707" y="71940"/>
                    <a:pt x="72059" y="84845"/>
                  </a:cubicBezTo>
                  <a:cubicBezTo>
                    <a:pt x="62139" y="99775"/>
                    <a:pt x="48404" y="106355"/>
                    <a:pt x="38484" y="10635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AF230B59-8E37-DF03-4CC9-F6414BA9542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579592" y="4898789"/>
              <a:ext cx="169146" cy="59213"/>
            </a:xfrm>
            <a:custGeom>
              <a:avLst/>
              <a:gdLst>
                <a:gd name="connsiteX0" fmla="*/ 160584 w 169146"/>
                <a:gd name="connsiteY0" fmla="*/ 10195 h 59213"/>
                <a:gd name="connsiteX1" fmla="*/ 169232 w 169146"/>
                <a:gd name="connsiteY1" fmla="*/ 5134 h 59213"/>
                <a:gd name="connsiteX2" fmla="*/ 160838 w 169146"/>
                <a:gd name="connsiteY2" fmla="*/ 73 h 59213"/>
                <a:gd name="connsiteX3" fmla="*/ 8479 w 169146"/>
                <a:gd name="connsiteY3" fmla="*/ 73 h 59213"/>
                <a:gd name="connsiteX4" fmla="*/ 86 w 169146"/>
                <a:gd name="connsiteY4" fmla="*/ 5134 h 59213"/>
                <a:gd name="connsiteX5" fmla="*/ 8734 w 169146"/>
                <a:gd name="connsiteY5" fmla="*/ 10195 h 59213"/>
                <a:gd name="connsiteX6" fmla="*/ 160584 w 169146"/>
                <a:gd name="connsiteY6" fmla="*/ 10195 h 59213"/>
                <a:gd name="connsiteX7" fmla="*/ 160838 w 169146"/>
                <a:gd name="connsiteY7" fmla="*/ 59287 h 59213"/>
                <a:gd name="connsiteX8" fmla="*/ 169232 w 169146"/>
                <a:gd name="connsiteY8" fmla="*/ 54226 h 59213"/>
                <a:gd name="connsiteX9" fmla="*/ 160584 w 169146"/>
                <a:gd name="connsiteY9" fmla="*/ 49165 h 59213"/>
                <a:gd name="connsiteX10" fmla="*/ 8734 w 169146"/>
                <a:gd name="connsiteY10" fmla="*/ 49165 h 59213"/>
                <a:gd name="connsiteX11" fmla="*/ 86 w 169146"/>
                <a:gd name="connsiteY11" fmla="*/ 54226 h 59213"/>
                <a:gd name="connsiteX12" fmla="*/ 8479 w 169146"/>
                <a:gd name="connsiteY12" fmla="*/ 59287 h 59213"/>
                <a:gd name="connsiteX13" fmla="*/ 160838 w 169146"/>
                <a:gd name="connsiteY13" fmla="*/ 5928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46" h="59213">
                  <a:moveTo>
                    <a:pt x="160584" y="10195"/>
                  </a:moveTo>
                  <a:cubicBezTo>
                    <a:pt x="164399" y="10195"/>
                    <a:pt x="169232" y="10195"/>
                    <a:pt x="169232" y="5134"/>
                  </a:cubicBezTo>
                  <a:cubicBezTo>
                    <a:pt x="169232" y="73"/>
                    <a:pt x="164399" y="73"/>
                    <a:pt x="160838" y="73"/>
                  </a:cubicBezTo>
                  <a:lnTo>
                    <a:pt x="8479" y="73"/>
                  </a:lnTo>
                  <a:cubicBezTo>
                    <a:pt x="4918" y="73"/>
                    <a:pt x="86" y="73"/>
                    <a:pt x="86" y="5134"/>
                  </a:cubicBezTo>
                  <a:cubicBezTo>
                    <a:pt x="86" y="10195"/>
                    <a:pt x="4918" y="10195"/>
                    <a:pt x="8734" y="10195"/>
                  </a:cubicBezTo>
                  <a:lnTo>
                    <a:pt x="160584" y="10195"/>
                  </a:lnTo>
                  <a:close/>
                  <a:moveTo>
                    <a:pt x="160838" y="59287"/>
                  </a:moveTo>
                  <a:cubicBezTo>
                    <a:pt x="164399" y="59287"/>
                    <a:pt x="169232" y="59287"/>
                    <a:pt x="169232" y="54226"/>
                  </a:cubicBezTo>
                  <a:cubicBezTo>
                    <a:pt x="169232" y="49165"/>
                    <a:pt x="164399" y="49165"/>
                    <a:pt x="160584" y="49165"/>
                  </a:cubicBezTo>
                  <a:lnTo>
                    <a:pt x="8734" y="49165"/>
                  </a:lnTo>
                  <a:cubicBezTo>
                    <a:pt x="4918" y="49165"/>
                    <a:pt x="86" y="49165"/>
                    <a:pt x="86" y="54226"/>
                  </a:cubicBezTo>
                  <a:cubicBezTo>
                    <a:pt x="86" y="59287"/>
                    <a:pt x="4918" y="59287"/>
                    <a:pt x="8479" y="59287"/>
                  </a:cubicBezTo>
                  <a:lnTo>
                    <a:pt x="160838" y="5928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1587049-585C-FAD7-9600-9FD0902C321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916753" y="4473153"/>
              <a:ext cx="84700" cy="455238"/>
            </a:xfrm>
            <a:custGeom>
              <a:avLst/>
              <a:gdLst>
                <a:gd name="connsiteX0" fmla="*/ 96 w 84700"/>
                <a:gd name="connsiteY0" fmla="*/ 455292 h 455238"/>
                <a:gd name="connsiteX1" fmla="*/ 17647 w 84700"/>
                <a:gd name="connsiteY1" fmla="*/ 455292 h 455238"/>
                <a:gd name="connsiteX2" fmla="*/ 17647 w 84700"/>
                <a:gd name="connsiteY2" fmla="*/ 17514 h 455238"/>
                <a:gd name="connsiteX3" fmla="*/ 84796 w 84700"/>
                <a:gd name="connsiteY3" fmla="*/ 17514 h 455238"/>
                <a:gd name="connsiteX4" fmla="*/ 84796 w 84700"/>
                <a:gd name="connsiteY4" fmla="*/ 53 h 455238"/>
                <a:gd name="connsiteX5" fmla="*/ 96 w 84700"/>
                <a:gd name="connsiteY5" fmla="*/ 53 h 455238"/>
                <a:gd name="connsiteX6" fmla="*/ 96 w 84700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00" h="455238">
                  <a:moveTo>
                    <a:pt x="96" y="455292"/>
                  </a:moveTo>
                  <a:lnTo>
                    <a:pt x="17647" y="455292"/>
                  </a:lnTo>
                  <a:lnTo>
                    <a:pt x="17647" y="17514"/>
                  </a:lnTo>
                  <a:lnTo>
                    <a:pt x="84796" y="17514"/>
                  </a:lnTo>
                  <a:lnTo>
                    <a:pt x="84796" y="53"/>
                  </a:lnTo>
                  <a:lnTo>
                    <a:pt x="96" y="53"/>
                  </a:lnTo>
                  <a:lnTo>
                    <a:pt x="96" y="45529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A1484B1-48BE-3C42-9F56-B63266241D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916753" y="4928396"/>
              <a:ext cx="84700" cy="455238"/>
            </a:xfrm>
            <a:custGeom>
              <a:avLst/>
              <a:gdLst>
                <a:gd name="connsiteX0" fmla="*/ 96 w 84700"/>
                <a:gd name="connsiteY0" fmla="*/ 455310 h 455238"/>
                <a:gd name="connsiteX1" fmla="*/ 84796 w 84700"/>
                <a:gd name="connsiteY1" fmla="*/ 455310 h 455238"/>
                <a:gd name="connsiteX2" fmla="*/ 84796 w 84700"/>
                <a:gd name="connsiteY2" fmla="*/ 437850 h 455238"/>
                <a:gd name="connsiteX3" fmla="*/ 17647 w 84700"/>
                <a:gd name="connsiteY3" fmla="*/ 437850 h 455238"/>
                <a:gd name="connsiteX4" fmla="*/ 17647 w 84700"/>
                <a:gd name="connsiteY4" fmla="*/ 71 h 455238"/>
                <a:gd name="connsiteX5" fmla="*/ 96 w 84700"/>
                <a:gd name="connsiteY5" fmla="*/ 71 h 455238"/>
                <a:gd name="connsiteX6" fmla="*/ 96 w 84700"/>
                <a:gd name="connsiteY6" fmla="*/ 45531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00" h="455238">
                  <a:moveTo>
                    <a:pt x="96" y="455310"/>
                  </a:moveTo>
                  <a:lnTo>
                    <a:pt x="84796" y="455310"/>
                  </a:lnTo>
                  <a:lnTo>
                    <a:pt x="84796" y="437850"/>
                  </a:lnTo>
                  <a:lnTo>
                    <a:pt x="17647" y="437850"/>
                  </a:lnTo>
                  <a:lnTo>
                    <a:pt x="17647" y="71"/>
                  </a:lnTo>
                  <a:lnTo>
                    <a:pt x="96" y="71"/>
                  </a:lnTo>
                  <a:lnTo>
                    <a:pt x="96" y="45531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C5249A71-539E-3F93-5C99-8A5C2D5BB92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013070" y="4576401"/>
              <a:ext cx="134554" cy="111848"/>
            </a:xfrm>
            <a:custGeom>
              <a:avLst/>
              <a:gdLst>
                <a:gd name="connsiteX0" fmla="*/ 122193 w 134554"/>
                <a:gd name="connsiteY0" fmla="*/ 14738 h 111848"/>
                <a:gd name="connsiteX1" fmla="*/ 134657 w 134554"/>
                <a:gd name="connsiteY1" fmla="*/ 6134 h 111848"/>
                <a:gd name="connsiteX2" fmla="*/ 124737 w 134554"/>
                <a:gd name="connsiteY2" fmla="*/ 61 h 111848"/>
                <a:gd name="connsiteX3" fmla="*/ 66744 w 134554"/>
                <a:gd name="connsiteY3" fmla="*/ 61 h 111848"/>
                <a:gd name="connsiteX4" fmla="*/ 103 w 134554"/>
                <a:gd name="connsiteY4" fmla="*/ 71928 h 111848"/>
                <a:gd name="connsiteX5" fmla="*/ 38256 w 134554"/>
                <a:gd name="connsiteY5" fmla="*/ 111910 h 111848"/>
                <a:gd name="connsiteX6" fmla="*/ 102099 w 134554"/>
                <a:gd name="connsiteY6" fmla="*/ 42321 h 111848"/>
                <a:gd name="connsiteX7" fmla="*/ 94214 w 134554"/>
                <a:gd name="connsiteY7" fmla="*/ 14738 h 111848"/>
                <a:gd name="connsiteX8" fmla="*/ 122193 w 134554"/>
                <a:gd name="connsiteY8" fmla="*/ 14738 h 111848"/>
                <a:gd name="connsiteX9" fmla="*/ 38510 w 134554"/>
                <a:gd name="connsiteY9" fmla="*/ 106343 h 111848"/>
                <a:gd name="connsiteX10" fmla="*/ 15873 w 134554"/>
                <a:gd name="connsiteY10" fmla="*/ 79013 h 111848"/>
                <a:gd name="connsiteX11" fmla="*/ 27827 w 134554"/>
                <a:gd name="connsiteY11" fmla="*/ 35741 h 111848"/>
                <a:gd name="connsiteX12" fmla="*/ 62420 w 134554"/>
                <a:gd name="connsiteY12" fmla="*/ 14738 h 111848"/>
                <a:gd name="connsiteX13" fmla="*/ 85820 w 134554"/>
                <a:gd name="connsiteY13" fmla="*/ 39284 h 111848"/>
                <a:gd name="connsiteX14" fmla="*/ 72085 w 134554"/>
                <a:gd name="connsiteY14" fmla="*/ 84833 h 111848"/>
                <a:gd name="connsiteX15" fmla="*/ 38510 w 134554"/>
                <a:gd name="connsiteY15" fmla="*/ 10634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54" h="111848">
                  <a:moveTo>
                    <a:pt x="122193" y="14738"/>
                  </a:moveTo>
                  <a:cubicBezTo>
                    <a:pt x="125500" y="14738"/>
                    <a:pt x="134657" y="14738"/>
                    <a:pt x="134657" y="6134"/>
                  </a:cubicBezTo>
                  <a:cubicBezTo>
                    <a:pt x="134657" y="61"/>
                    <a:pt x="129315" y="61"/>
                    <a:pt x="124737" y="61"/>
                  </a:cubicBezTo>
                  <a:lnTo>
                    <a:pt x="66744" y="61"/>
                  </a:lnTo>
                  <a:cubicBezTo>
                    <a:pt x="28336" y="61"/>
                    <a:pt x="103" y="41815"/>
                    <a:pt x="103" y="71928"/>
                  </a:cubicBezTo>
                  <a:cubicBezTo>
                    <a:pt x="103" y="94196"/>
                    <a:pt x="15110" y="111910"/>
                    <a:pt x="38256" y="111910"/>
                  </a:cubicBezTo>
                  <a:cubicBezTo>
                    <a:pt x="68270" y="111910"/>
                    <a:pt x="102099" y="81291"/>
                    <a:pt x="102099" y="42321"/>
                  </a:cubicBezTo>
                  <a:cubicBezTo>
                    <a:pt x="102099" y="38019"/>
                    <a:pt x="102099" y="25872"/>
                    <a:pt x="94214" y="14738"/>
                  </a:cubicBezTo>
                  <a:lnTo>
                    <a:pt x="122193" y="14738"/>
                  </a:lnTo>
                  <a:close/>
                  <a:moveTo>
                    <a:pt x="38510" y="106343"/>
                  </a:moveTo>
                  <a:cubicBezTo>
                    <a:pt x="26047" y="106343"/>
                    <a:pt x="15873" y="97233"/>
                    <a:pt x="15873" y="79013"/>
                  </a:cubicBezTo>
                  <a:cubicBezTo>
                    <a:pt x="15873" y="71422"/>
                    <a:pt x="18925" y="50671"/>
                    <a:pt x="27827" y="35741"/>
                  </a:cubicBezTo>
                  <a:cubicBezTo>
                    <a:pt x="38510" y="18281"/>
                    <a:pt x="53772" y="14738"/>
                    <a:pt x="62420" y="14738"/>
                  </a:cubicBezTo>
                  <a:cubicBezTo>
                    <a:pt x="83786" y="14738"/>
                    <a:pt x="85820" y="31439"/>
                    <a:pt x="85820" y="39284"/>
                  </a:cubicBezTo>
                  <a:cubicBezTo>
                    <a:pt x="85820" y="51177"/>
                    <a:pt x="80733" y="71928"/>
                    <a:pt x="72085" y="84833"/>
                  </a:cubicBezTo>
                  <a:cubicBezTo>
                    <a:pt x="62165" y="99763"/>
                    <a:pt x="48430" y="106343"/>
                    <a:pt x="38510" y="10634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A6A45563-94AD-5D8D-9872-E4FE15ECC54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157293" y="4645307"/>
              <a:ext cx="95256" cy="79888"/>
            </a:xfrm>
            <a:custGeom>
              <a:avLst/>
              <a:gdLst>
                <a:gd name="connsiteX0" fmla="*/ 35896 w 95256"/>
                <a:gd name="connsiteY0" fmla="*/ 59403 h 79888"/>
                <a:gd name="connsiteX1" fmla="*/ 19160 w 95256"/>
                <a:gd name="connsiteY1" fmla="*/ 74991 h 79888"/>
                <a:gd name="connsiteX2" fmla="*/ 9545 w 95256"/>
                <a:gd name="connsiteY2" fmla="*/ 72511 h 79888"/>
                <a:gd name="connsiteX3" fmla="*/ 17379 w 95256"/>
                <a:gd name="connsiteY3" fmla="*/ 62769 h 79888"/>
                <a:gd name="connsiteX4" fmla="*/ 10257 w 95256"/>
                <a:gd name="connsiteY4" fmla="*/ 56215 h 79888"/>
                <a:gd name="connsiteX5" fmla="*/ 108 w 95256"/>
                <a:gd name="connsiteY5" fmla="*/ 67020 h 79888"/>
                <a:gd name="connsiteX6" fmla="*/ 18804 w 95256"/>
                <a:gd name="connsiteY6" fmla="*/ 79951 h 79888"/>
                <a:gd name="connsiteX7" fmla="*/ 38745 w 95256"/>
                <a:gd name="connsiteY7" fmla="*/ 67374 h 79888"/>
                <a:gd name="connsiteX8" fmla="*/ 59933 w 95256"/>
                <a:gd name="connsiteY8" fmla="*/ 79951 h 79888"/>
                <a:gd name="connsiteX9" fmla="*/ 91269 w 95256"/>
                <a:gd name="connsiteY9" fmla="*/ 52849 h 79888"/>
                <a:gd name="connsiteX10" fmla="*/ 88421 w 95256"/>
                <a:gd name="connsiteY10" fmla="*/ 50546 h 79888"/>
                <a:gd name="connsiteX11" fmla="*/ 85038 w 95256"/>
                <a:gd name="connsiteY11" fmla="*/ 53558 h 79888"/>
                <a:gd name="connsiteX12" fmla="*/ 60645 w 95256"/>
                <a:gd name="connsiteY12" fmla="*/ 74991 h 79888"/>
                <a:gd name="connsiteX13" fmla="*/ 49784 w 95256"/>
                <a:gd name="connsiteY13" fmla="*/ 63477 h 79888"/>
                <a:gd name="connsiteX14" fmla="*/ 59043 w 95256"/>
                <a:gd name="connsiteY14" fmla="*/ 23090 h 79888"/>
                <a:gd name="connsiteX15" fmla="*/ 76491 w 95256"/>
                <a:gd name="connsiteY15" fmla="*/ 5022 h 79888"/>
                <a:gd name="connsiteX16" fmla="*/ 86106 w 95256"/>
                <a:gd name="connsiteY16" fmla="*/ 7502 h 79888"/>
                <a:gd name="connsiteX17" fmla="*/ 78272 w 95256"/>
                <a:gd name="connsiteY17" fmla="*/ 17245 h 79888"/>
                <a:gd name="connsiteX18" fmla="*/ 85394 w 95256"/>
                <a:gd name="connsiteY18" fmla="*/ 23799 h 79888"/>
                <a:gd name="connsiteX19" fmla="*/ 95364 w 95256"/>
                <a:gd name="connsiteY19" fmla="*/ 12994 h 79888"/>
                <a:gd name="connsiteX20" fmla="*/ 76847 w 95256"/>
                <a:gd name="connsiteY20" fmla="*/ 63 h 79888"/>
                <a:gd name="connsiteX21" fmla="*/ 56906 w 95256"/>
                <a:gd name="connsiteY21" fmla="*/ 12639 h 79888"/>
                <a:gd name="connsiteX22" fmla="*/ 35540 w 95256"/>
                <a:gd name="connsiteY22" fmla="*/ 63 h 79888"/>
                <a:gd name="connsiteX23" fmla="*/ 4203 w 95256"/>
                <a:gd name="connsiteY23" fmla="*/ 27164 h 79888"/>
                <a:gd name="connsiteX24" fmla="*/ 7230 w 95256"/>
                <a:gd name="connsiteY24" fmla="*/ 29467 h 79888"/>
                <a:gd name="connsiteX25" fmla="*/ 10613 w 95256"/>
                <a:gd name="connsiteY25" fmla="*/ 26456 h 79888"/>
                <a:gd name="connsiteX26" fmla="*/ 35006 w 95256"/>
                <a:gd name="connsiteY26" fmla="*/ 5022 h 79888"/>
                <a:gd name="connsiteX27" fmla="*/ 45689 w 95256"/>
                <a:gd name="connsiteY27" fmla="*/ 16713 h 79888"/>
                <a:gd name="connsiteX28" fmla="*/ 41950 w 95256"/>
                <a:gd name="connsiteY28" fmla="*/ 35136 h 79888"/>
                <a:gd name="connsiteX29" fmla="*/ 35896 w 95256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56" h="79888">
                  <a:moveTo>
                    <a:pt x="35896" y="59403"/>
                  </a:moveTo>
                  <a:cubicBezTo>
                    <a:pt x="34116" y="65426"/>
                    <a:pt x="28240" y="74991"/>
                    <a:pt x="19160" y="74991"/>
                  </a:cubicBezTo>
                  <a:cubicBezTo>
                    <a:pt x="18625" y="74991"/>
                    <a:pt x="13284" y="74991"/>
                    <a:pt x="9545" y="72511"/>
                  </a:cubicBezTo>
                  <a:cubicBezTo>
                    <a:pt x="16845" y="70208"/>
                    <a:pt x="17379" y="63832"/>
                    <a:pt x="17379" y="62769"/>
                  </a:cubicBezTo>
                  <a:cubicBezTo>
                    <a:pt x="17379" y="58872"/>
                    <a:pt x="14352" y="56215"/>
                    <a:pt x="10257" y="56215"/>
                  </a:cubicBezTo>
                  <a:cubicBezTo>
                    <a:pt x="5272" y="56215"/>
                    <a:pt x="108" y="60466"/>
                    <a:pt x="108" y="67020"/>
                  </a:cubicBezTo>
                  <a:cubicBezTo>
                    <a:pt x="108" y="75877"/>
                    <a:pt x="10079" y="79951"/>
                    <a:pt x="18804" y="79951"/>
                  </a:cubicBezTo>
                  <a:cubicBezTo>
                    <a:pt x="26994" y="79951"/>
                    <a:pt x="34294" y="74814"/>
                    <a:pt x="38745" y="67374"/>
                  </a:cubicBezTo>
                  <a:cubicBezTo>
                    <a:pt x="43018" y="76762"/>
                    <a:pt x="52811" y="79951"/>
                    <a:pt x="59933" y="79951"/>
                  </a:cubicBezTo>
                  <a:cubicBezTo>
                    <a:pt x="80408" y="79951"/>
                    <a:pt x="91269" y="57809"/>
                    <a:pt x="91269" y="52849"/>
                  </a:cubicBezTo>
                  <a:cubicBezTo>
                    <a:pt x="91269" y="50546"/>
                    <a:pt x="88955" y="50546"/>
                    <a:pt x="88421" y="50546"/>
                  </a:cubicBezTo>
                  <a:cubicBezTo>
                    <a:pt x="85928" y="50546"/>
                    <a:pt x="85750" y="51432"/>
                    <a:pt x="85038" y="53558"/>
                  </a:cubicBezTo>
                  <a:cubicBezTo>
                    <a:pt x="81299" y="65780"/>
                    <a:pt x="70616" y="74991"/>
                    <a:pt x="60645" y="74991"/>
                  </a:cubicBezTo>
                  <a:cubicBezTo>
                    <a:pt x="53523" y="74991"/>
                    <a:pt x="49784" y="70208"/>
                    <a:pt x="49784" y="63477"/>
                  </a:cubicBezTo>
                  <a:cubicBezTo>
                    <a:pt x="49784" y="58872"/>
                    <a:pt x="54057" y="42752"/>
                    <a:pt x="59043" y="23090"/>
                  </a:cubicBezTo>
                  <a:cubicBezTo>
                    <a:pt x="62604" y="9451"/>
                    <a:pt x="70616" y="5022"/>
                    <a:pt x="76491" y="5022"/>
                  </a:cubicBezTo>
                  <a:cubicBezTo>
                    <a:pt x="76847" y="5022"/>
                    <a:pt x="82367" y="5022"/>
                    <a:pt x="86106" y="7502"/>
                  </a:cubicBezTo>
                  <a:cubicBezTo>
                    <a:pt x="80408" y="9097"/>
                    <a:pt x="78272" y="14056"/>
                    <a:pt x="78272" y="17245"/>
                  </a:cubicBezTo>
                  <a:cubicBezTo>
                    <a:pt x="78272" y="21142"/>
                    <a:pt x="81299" y="23799"/>
                    <a:pt x="85394" y="23799"/>
                  </a:cubicBezTo>
                  <a:cubicBezTo>
                    <a:pt x="89489" y="23799"/>
                    <a:pt x="95364" y="20433"/>
                    <a:pt x="95364" y="12994"/>
                  </a:cubicBezTo>
                  <a:cubicBezTo>
                    <a:pt x="95364" y="3074"/>
                    <a:pt x="83969" y="63"/>
                    <a:pt x="76847" y="63"/>
                  </a:cubicBezTo>
                  <a:cubicBezTo>
                    <a:pt x="67945" y="63"/>
                    <a:pt x="60823" y="5908"/>
                    <a:pt x="56906" y="12639"/>
                  </a:cubicBezTo>
                  <a:cubicBezTo>
                    <a:pt x="53701" y="5377"/>
                    <a:pt x="45511" y="63"/>
                    <a:pt x="35540" y="63"/>
                  </a:cubicBezTo>
                  <a:cubicBezTo>
                    <a:pt x="15599" y="63"/>
                    <a:pt x="4203" y="21850"/>
                    <a:pt x="4203" y="27164"/>
                  </a:cubicBezTo>
                  <a:cubicBezTo>
                    <a:pt x="4203" y="29467"/>
                    <a:pt x="6696" y="29467"/>
                    <a:pt x="7230" y="29467"/>
                  </a:cubicBezTo>
                  <a:cubicBezTo>
                    <a:pt x="9545" y="29467"/>
                    <a:pt x="9723" y="28759"/>
                    <a:pt x="10613" y="26456"/>
                  </a:cubicBezTo>
                  <a:cubicBezTo>
                    <a:pt x="15064" y="12639"/>
                    <a:pt x="26282" y="5022"/>
                    <a:pt x="35006" y="5022"/>
                  </a:cubicBezTo>
                  <a:cubicBezTo>
                    <a:pt x="40882" y="5022"/>
                    <a:pt x="45689" y="8211"/>
                    <a:pt x="45689" y="16713"/>
                  </a:cubicBezTo>
                  <a:cubicBezTo>
                    <a:pt x="45689" y="20256"/>
                    <a:pt x="43552" y="29113"/>
                    <a:pt x="41950" y="35136"/>
                  </a:cubicBezTo>
                  <a:lnTo>
                    <a:pt x="35896" y="59403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79FC9E35-C52B-5751-1BDD-C5487A6DB1F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272636" y="4645307"/>
              <a:ext cx="95256" cy="79888"/>
            </a:xfrm>
            <a:custGeom>
              <a:avLst/>
              <a:gdLst>
                <a:gd name="connsiteX0" fmla="*/ 35901 w 95256"/>
                <a:gd name="connsiteY0" fmla="*/ 59403 h 79888"/>
                <a:gd name="connsiteX1" fmla="*/ 19164 w 95256"/>
                <a:gd name="connsiteY1" fmla="*/ 74991 h 79888"/>
                <a:gd name="connsiteX2" fmla="*/ 9549 w 95256"/>
                <a:gd name="connsiteY2" fmla="*/ 72511 h 79888"/>
                <a:gd name="connsiteX3" fmla="*/ 17384 w 95256"/>
                <a:gd name="connsiteY3" fmla="*/ 62769 h 79888"/>
                <a:gd name="connsiteX4" fmla="*/ 10262 w 95256"/>
                <a:gd name="connsiteY4" fmla="*/ 56215 h 79888"/>
                <a:gd name="connsiteX5" fmla="*/ 113 w 95256"/>
                <a:gd name="connsiteY5" fmla="*/ 67020 h 79888"/>
                <a:gd name="connsiteX6" fmla="*/ 18808 w 95256"/>
                <a:gd name="connsiteY6" fmla="*/ 79951 h 79888"/>
                <a:gd name="connsiteX7" fmla="*/ 38749 w 95256"/>
                <a:gd name="connsiteY7" fmla="*/ 67374 h 79888"/>
                <a:gd name="connsiteX8" fmla="*/ 59937 w 95256"/>
                <a:gd name="connsiteY8" fmla="*/ 79951 h 79888"/>
                <a:gd name="connsiteX9" fmla="*/ 91274 w 95256"/>
                <a:gd name="connsiteY9" fmla="*/ 52849 h 79888"/>
                <a:gd name="connsiteX10" fmla="*/ 88425 w 95256"/>
                <a:gd name="connsiteY10" fmla="*/ 50546 h 79888"/>
                <a:gd name="connsiteX11" fmla="*/ 85042 w 95256"/>
                <a:gd name="connsiteY11" fmla="*/ 53558 h 79888"/>
                <a:gd name="connsiteX12" fmla="*/ 60649 w 95256"/>
                <a:gd name="connsiteY12" fmla="*/ 74991 h 79888"/>
                <a:gd name="connsiteX13" fmla="*/ 49789 w 95256"/>
                <a:gd name="connsiteY13" fmla="*/ 63477 h 79888"/>
                <a:gd name="connsiteX14" fmla="*/ 59047 w 95256"/>
                <a:gd name="connsiteY14" fmla="*/ 23090 h 79888"/>
                <a:gd name="connsiteX15" fmla="*/ 76496 w 95256"/>
                <a:gd name="connsiteY15" fmla="*/ 5022 h 79888"/>
                <a:gd name="connsiteX16" fmla="*/ 86110 w 95256"/>
                <a:gd name="connsiteY16" fmla="*/ 7502 h 79888"/>
                <a:gd name="connsiteX17" fmla="*/ 78276 w 95256"/>
                <a:gd name="connsiteY17" fmla="*/ 17245 h 79888"/>
                <a:gd name="connsiteX18" fmla="*/ 85398 w 95256"/>
                <a:gd name="connsiteY18" fmla="*/ 23799 h 79888"/>
                <a:gd name="connsiteX19" fmla="*/ 95369 w 95256"/>
                <a:gd name="connsiteY19" fmla="*/ 12994 h 79888"/>
                <a:gd name="connsiteX20" fmla="*/ 76852 w 95256"/>
                <a:gd name="connsiteY20" fmla="*/ 63 h 79888"/>
                <a:gd name="connsiteX21" fmla="*/ 56910 w 95256"/>
                <a:gd name="connsiteY21" fmla="*/ 12639 h 79888"/>
                <a:gd name="connsiteX22" fmla="*/ 35545 w 95256"/>
                <a:gd name="connsiteY22" fmla="*/ 63 h 79888"/>
                <a:gd name="connsiteX23" fmla="*/ 4208 w 95256"/>
                <a:gd name="connsiteY23" fmla="*/ 27164 h 79888"/>
                <a:gd name="connsiteX24" fmla="*/ 7235 w 95256"/>
                <a:gd name="connsiteY24" fmla="*/ 29467 h 79888"/>
                <a:gd name="connsiteX25" fmla="*/ 10618 w 95256"/>
                <a:gd name="connsiteY25" fmla="*/ 26456 h 79888"/>
                <a:gd name="connsiteX26" fmla="*/ 35010 w 95256"/>
                <a:gd name="connsiteY26" fmla="*/ 5022 h 79888"/>
                <a:gd name="connsiteX27" fmla="*/ 45693 w 95256"/>
                <a:gd name="connsiteY27" fmla="*/ 16713 h 79888"/>
                <a:gd name="connsiteX28" fmla="*/ 41954 w 95256"/>
                <a:gd name="connsiteY28" fmla="*/ 35136 h 79888"/>
                <a:gd name="connsiteX29" fmla="*/ 35901 w 95256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56" h="79888">
                  <a:moveTo>
                    <a:pt x="35901" y="59403"/>
                  </a:moveTo>
                  <a:cubicBezTo>
                    <a:pt x="34120" y="65426"/>
                    <a:pt x="28245" y="74991"/>
                    <a:pt x="19164" y="74991"/>
                  </a:cubicBezTo>
                  <a:cubicBezTo>
                    <a:pt x="18630" y="74991"/>
                    <a:pt x="13288" y="74991"/>
                    <a:pt x="9549" y="72511"/>
                  </a:cubicBezTo>
                  <a:cubicBezTo>
                    <a:pt x="16849" y="70208"/>
                    <a:pt x="17384" y="63832"/>
                    <a:pt x="17384" y="62769"/>
                  </a:cubicBezTo>
                  <a:cubicBezTo>
                    <a:pt x="17384" y="58872"/>
                    <a:pt x="14357" y="56215"/>
                    <a:pt x="10262" y="56215"/>
                  </a:cubicBezTo>
                  <a:cubicBezTo>
                    <a:pt x="5276" y="56215"/>
                    <a:pt x="113" y="60466"/>
                    <a:pt x="113" y="67020"/>
                  </a:cubicBezTo>
                  <a:cubicBezTo>
                    <a:pt x="113" y="75877"/>
                    <a:pt x="10084" y="79951"/>
                    <a:pt x="18808" y="79951"/>
                  </a:cubicBezTo>
                  <a:cubicBezTo>
                    <a:pt x="26998" y="79951"/>
                    <a:pt x="34298" y="74814"/>
                    <a:pt x="38749" y="67374"/>
                  </a:cubicBezTo>
                  <a:cubicBezTo>
                    <a:pt x="43023" y="76762"/>
                    <a:pt x="52815" y="79951"/>
                    <a:pt x="59937" y="79951"/>
                  </a:cubicBezTo>
                  <a:cubicBezTo>
                    <a:pt x="80413" y="79951"/>
                    <a:pt x="91274" y="57809"/>
                    <a:pt x="91274" y="52849"/>
                  </a:cubicBezTo>
                  <a:cubicBezTo>
                    <a:pt x="91274" y="50546"/>
                    <a:pt x="88959" y="50546"/>
                    <a:pt x="88425" y="50546"/>
                  </a:cubicBezTo>
                  <a:cubicBezTo>
                    <a:pt x="85932" y="50546"/>
                    <a:pt x="85754" y="51432"/>
                    <a:pt x="85042" y="53558"/>
                  </a:cubicBezTo>
                  <a:cubicBezTo>
                    <a:pt x="81303" y="65780"/>
                    <a:pt x="70620" y="74991"/>
                    <a:pt x="60649" y="74991"/>
                  </a:cubicBezTo>
                  <a:cubicBezTo>
                    <a:pt x="53528" y="74991"/>
                    <a:pt x="49789" y="70208"/>
                    <a:pt x="49789" y="63477"/>
                  </a:cubicBezTo>
                  <a:cubicBezTo>
                    <a:pt x="49789" y="58872"/>
                    <a:pt x="54062" y="42752"/>
                    <a:pt x="59047" y="23090"/>
                  </a:cubicBezTo>
                  <a:cubicBezTo>
                    <a:pt x="62608" y="9451"/>
                    <a:pt x="70620" y="5022"/>
                    <a:pt x="76496" y="5022"/>
                  </a:cubicBezTo>
                  <a:cubicBezTo>
                    <a:pt x="76852" y="5022"/>
                    <a:pt x="82371" y="5022"/>
                    <a:pt x="86110" y="7502"/>
                  </a:cubicBezTo>
                  <a:cubicBezTo>
                    <a:pt x="80413" y="9097"/>
                    <a:pt x="78276" y="14056"/>
                    <a:pt x="78276" y="17245"/>
                  </a:cubicBezTo>
                  <a:cubicBezTo>
                    <a:pt x="78276" y="21142"/>
                    <a:pt x="81303" y="23799"/>
                    <a:pt x="85398" y="23799"/>
                  </a:cubicBezTo>
                  <a:cubicBezTo>
                    <a:pt x="89493" y="23799"/>
                    <a:pt x="95369" y="20433"/>
                    <a:pt x="95369" y="12994"/>
                  </a:cubicBezTo>
                  <a:cubicBezTo>
                    <a:pt x="95369" y="3074"/>
                    <a:pt x="83974" y="63"/>
                    <a:pt x="76852" y="63"/>
                  </a:cubicBezTo>
                  <a:cubicBezTo>
                    <a:pt x="67949" y="63"/>
                    <a:pt x="60828" y="5908"/>
                    <a:pt x="56910" y="12639"/>
                  </a:cubicBezTo>
                  <a:cubicBezTo>
                    <a:pt x="53706" y="5377"/>
                    <a:pt x="45515" y="63"/>
                    <a:pt x="35545" y="63"/>
                  </a:cubicBezTo>
                  <a:cubicBezTo>
                    <a:pt x="15603" y="63"/>
                    <a:pt x="4208" y="21850"/>
                    <a:pt x="4208" y="27164"/>
                  </a:cubicBezTo>
                  <a:cubicBezTo>
                    <a:pt x="4208" y="29467"/>
                    <a:pt x="6701" y="29467"/>
                    <a:pt x="7235" y="29467"/>
                  </a:cubicBezTo>
                  <a:cubicBezTo>
                    <a:pt x="9549" y="29467"/>
                    <a:pt x="9728" y="28759"/>
                    <a:pt x="10618" y="26456"/>
                  </a:cubicBezTo>
                  <a:cubicBezTo>
                    <a:pt x="15069" y="12639"/>
                    <a:pt x="26286" y="5022"/>
                    <a:pt x="35010" y="5022"/>
                  </a:cubicBezTo>
                  <a:cubicBezTo>
                    <a:pt x="40886" y="5022"/>
                    <a:pt x="45693" y="8211"/>
                    <a:pt x="45693" y="16713"/>
                  </a:cubicBezTo>
                  <a:cubicBezTo>
                    <a:pt x="45693" y="20256"/>
                    <a:pt x="43557" y="29113"/>
                    <a:pt x="41954" y="35136"/>
                  </a:cubicBezTo>
                  <a:lnTo>
                    <a:pt x="35901" y="59403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E6EA9CD-38DF-CDBA-8D04-86AE81F5EE0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787210" y="4516934"/>
              <a:ext cx="107083" cy="174099"/>
            </a:xfrm>
            <a:custGeom>
              <a:avLst/>
              <a:gdLst>
                <a:gd name="connsiteX0" fmla="*/ 107217 w 107083"/>
                <a:gd name="connsiteY0" fmla="*/ 87617 h 174099"/>
                <a:gd name="connsiteX1" fmla="*/ 97042 w 107083"/>
                <a:gd name="connsiteY1" fmla="*/ 28403 h 174099"/>
                <a:gd name="connsiteX2" fmla="*/ 53802 w 107083"/>
                <a:gd name="connsiteY2" fmla="*/ 61 h 174099"/>
                <a:gd name="connsiteX3" fmla="*/ 9544 w 107083"/>
                <a:gd name="connsiteY3" fmla="*/ 30174 h 174099"/>
                <a:gd name="connsiteX4" fmla="*/ 133 w 107083"/>
                <a:gd name="connsiteY4" fmla="*/ 87617 h 174099"/>
                <a:gd name="connsiteX5" fmla="*/ 11579 w 107083"/>
                <a:gd name="connsiteY5" fmla="*/ 148602 h 174099"/>
                <a:gd name="connsiteX6" fmla="*/ 53548 w 107083"/>
                <a:gd name="connsiteY6" fmla="*/ 174160 h 174099"/>
                <a:gd name="connsiteX7" fmla="*/ 97806 w 107083"/>
                <a:gd name="connsiteY7" fmla="*/ 144806 h 174099"/>
                <a:gd name="connsiteX8" fmla="*/ 107217 w 107083"/>
                <a:gd name="connsiteY8" fmla="*/ 87617 h 174099"/>
                <a:gd name="connsiteX9" fmla="*/ 53548 w 107083"/>
                <a:gd name="connsiteY9" fmla="*/ 168593 h 174099"/>
                <a:gd name="connsiteX10" fmla="*/ 24042 w 107083"/>
                <a:gd name="connsiteY10" fmla="*/ 137974 h 174099"/>
                <a:gd name="connsiteX11" fmla="*/ 21244 w 107083"/>
                <a:gd name="connsiteY11" fmla="*/ 84580 h 174099"/>
                <a:gd name="connsiteX12" fmla="*/ 23279 w 107083"/>
                <a:gd name="connsiteY12" fmla="*/ 38019 h 174099"/>
                <a:gd name="connsiteX13" fmla="*/ 53548 w 107083"/>
                <a:gd name="connsiteY13" fmla="*/ 5628 h 174099"/>
                <a:gd name="connsiteX14" fmla="*/ 83562 w 107083"/>
                <a:gd name="connsiteY14" fmla="*/ 35235 h 174099"/>
                <a:gd name="connsiteX15" fmla="*/ 86105 w 107083"/>
                <a:gd name="connsiteY15" fmla="*/ 84580 h 174099"/>
                <a:gd name="connsiteX16" fmla="*/ 83307 w 107083"/>
                <a:gd name="connsiteY16" fmla="*/ 136962 h 174099"/>
                <a:gd name="connsiteX17" fmla="*/ 53548 w 107083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83" h="174099">
                  <a:moveTo>
                    <a:pt x="107217" y="87617"/>
                  </a:moveTo>
                  <a:cubicBezTo>
                    <a:pt x="107217" y="67373"/>
                    <a:pt x="105945" y="47129"/>
                    <a:pt x="97042" y="28403"/>
                  </a:cubicBezTo>
                  <a:cubicBezTo>
                    <a:pt x="85342" y="4110"/>
                    <a:pt x="64485" y="61"/>
                    <a:pt x="53802" y="61"/>
                  </a:cubicBezTo>
                  <a:cubicBezTo>
                    <a:pt x="38541" y="61"/>
                    <a:pt x="19973" y="6640"/>
                    <a:pt x="9544" y="30174"/>
                  </a:cubicBezTo>
                  <a:cubicBezTo>
                    <a:pt x="1405" y="47635"/>
                    <a:pt x="133" y="67373"/>
                    <a:pt x="133" y="87617"/>
                  </a:cubicBezTo>
                  <a:cubicBezTo>
                    <a:pt x="133" y="106596"/>
                    <a:pt x="1150" y="129370"/>
                    <a:pt x="11579" y="148602"/>
                  </a:cubicBezTo>
                  <a:cubicBezTo>
                    <a:pt x="22516" y="169099"/>
                    <a:pt x="41084" y="174160"/>
                    <a:pt x="53548" y="174160"/>
                  </a:cubicBezTo>
                  <a:cubicBezTo>
                    <a:pt x="67283" y="174160"/>
                    <a:pt x="86614" y="168846"/>
                    <a:pt x="97806" y="144806"/>
                  </a:cubicBezTo>
                  <a:cubicBezTo>
                    <a:pt x="105945" y="127346"/>
                    <a:pt x="107217" y="107608"/>
                    <a:pt x="107217" y="87617"/>
                  </a:cubicBezTo>
                  <a:close/>
                  <a:moveTo>
                    <a:pt x="53548" y="168593"/>
                  </a:moveTo>
                  <a:cubicBezTo>
                    <a:pt x="43628" y="168593"/>
                    <a:pt x="28621" y="162267"/>
                    <a:pt x="24042" y="137974"/>
                  </a:cubicBezTo>
                  <a:cubicBezTo>
                    <a:pt x="21244" y="122791"/>
                    <a:pt x="21244" y="99510"/>
                    <a:pt x="21244" y="84580"/>
                  </a:cubicBezTo>
                  <a:cubicBezTo>
                    <a:pt x="21244" y="68385"/>
                    <a:pt x="21244" y="51684"/>
                    <a:pt x="23279" y="38019"/>
                  </a:cubicBezTo>
                  <a:cubicBezTo>
                    <a:pt x="28112" y="7906"/>
                    <a:pt x="47189" y="5628"/>
                    <a:pt x="53548" y="5628"/>
                  </a:cubicBezTo>
                  <a:cubicBezTo>
                    <a:pt x="61941" y="5628"/>
                    <a:pt x="78729" y="10183"/>
                    <a:pt x="83562" y="35235"/>
                  </a:cubicBezTo>
                  <a:cubicBezTo>
                    <a:pt x="86105" y="49406"/>
                    <a:pt x="86105" y="68638"/>
                    <a:pt x="86105" y="84580"/>
                  </a:cubicBezTo>
                  <a:cubicBezTo>
                    <a:pt x="86105" y="103559"/>
                    <a:pt x="86105" y="120767"/>
                    <a:pt x="83307" y="136962"/>
                  </a:cubicBezTo>
                  <a:cubicBezTo>
                    <a:pt x="79492" y="161002"/>
                    <a:pt x="64994" y="168593"/>
                    <a:pt x="53548" y="16859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6FFBAC2-EB53-5CE5-AB2F-4EC158A987E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419449" y="4516934"/>
              <a:ext cx="107083" cy="174099"/>
            </a:xfrm>
            <a:custGeom>
              <a:avLst/>
              <a:gdLst>
                <a:gd name="connsiteX0" fmla="*/ 107241 w 107083"/>
                <a:gd name="connsiteY0" fmla="*/ 87617 h 174099"/>
                <a:gd name="connsiteX1" fmla="*/ 97067 w 107083"/>
                <a:gd name="connsiteY1" fmla="*/ 28403 h 174099"/>
                <a:gd name="connsiteX2" fmla="*/ 53827 w 107083"/>
                <a:gd name="connsiteY2" fmla="*/ 61 h 174099"/>
                <a:gd name="connsiteX3" fmla="*/ 9569 w 107083"/>
                <a:gd name="connsiteY3" fmla="*/ 30174 h 174099"/>
                <a:gd name="connsiteX4" fmla="*/ 158 w 107083"/>
                <a:gd name="connsiteY4" fmla="*/ 87617 h 174099"/>
                <a:gd name="connsiteX5" fmla="*/ 11604 w 107083"/>
                <a:gd name="connsiteY5" fmla="*/ 148602 h 174099"/>
                <a:gd name="connsiteX6" fmla="*/ 53572 w 107083"/>
                <a:gd name="connsiteY6" fmla="*/ 174160 h 174099"/>
                <a:gd name="connsiteX7" fmla="*/ 97830 w 107083"/>
                <a:gd name="connsiteY7" fmla="*/ 144806 h 174099"/>
                <a:gd name="connsiteX8" fmla="*/ 107241 w 107083"/>
                <a:gd name="connsiteY8" fmla="*/ 87617 h 174099"/>
                <a:gd name="connsiteX9" fmla="*/ 53572 w 107083"/>
                <a:gd name="connsiteY9" fmla="*/ 168593 h 174099"/>
                <a:gd name="connsiteX10" fmla="*/ 24067 w 107083"/>
                <a:gd name="connsiteY10" fmla="*/ 137974 h 174099"/>
                <a:gd name="connsiteX11" fmla="*/ 21269 w 107083"/>
                <a:gd name="connsiteY11" fmla="*/ 84580 h 174099"/>
                <a:gd name="connsiteX12" fmla="*/ 23304 w 107083"/>
                <a:gd name="connsiteY12" fmla="*/ 38019 h 174099"/>
                <a:gd name="connsiteX13" fmla="*/ 53572 w 107083"/>
                <a:gd name="connsiteY13" fmla="*/ 5628 h 174099"/>
                <a:gd name="connsiteX14" fmla="*/ 83586 w 107083"/>
                <a:gd name="connsiteY14" fmla="*/ 35235 h 174099"/>
                <a:gd name="connsiteX15" fmla="*/ 86130 w 107083"/>
                <a:gd name="connsiteY15" fmla="*/ 84580 h 174099"/>
                <a:gd name="connsiteX16" fmla="*/ 83332 w 107083"/>
                <a:gd name="connsiteY16" fmla="*/ 136962 h 174099"/>
                <a:gd name="connsiteX17" fmla="*/ 53572 w 107083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83" h="174099">
                  <a:moveTo>
                    <a:pt x="107241" y="87617"/>
                  </a:moveTo>
                  <a:cubicBezTo>
                    <a:pt x="107241" y="67373"/>
                    <a:pt x="105970" y="47129"/>
                    <a:pt x="97067" y="28403"/>
                  </a:cubicBezTo>
                  <a:cubicBezTo>
                    <a:pt x="85367" y="4110"/>
                    <a:pt x="64510" y="61"/>
                    <a:pt x="53827" y="61"/>
                  </a:cubicBezTo>
                  <a:cubicBezTo>
                    <a:pt x="38565" y="61"/>
                    <a:pt x="19997" y="6640"/>
                    <a:pt x="9569" y="30174"/>
                  </a:cubicBezTo>
                  <a:cubicBezTo>
                    <a:pt x="1430" y="47635"/>
                    <a:pt x="158" y="67373"/>
                    <a:pt x="158" y="87617"/>
                  </a:cubicBezTo>
                  <a:cubicBezTo>
                    <a:pt x="158" y="106596"/>
                    <a:pt x="1175" y="129370"/>
                    <a:pt x="11604" y="148602"/>
                  </a:cubicBezTo>
                  <a:cubicBezTo>
                    <a:pt x="22541" y="169099"/>
                    <a:pt x="41109" y="174160"/>
                    <a:pt x="53572" y="174160"/>
                  </a:cubicBezTo>
                  <a:cubicBezTo>
                    <a:pt x="67308" y="174160"/>
                    <a:pt x="86639" y="168846"/>
                    <a:pt x="97830" y="144806"/>
                  </a:cubicBezTo>
                  <a:cubicBezTo>
                    <a:pt x="105970" y="127346"/>
                    <a:pt x="107241" y="107608"/>
                    <a:pt x="107241" y="87617"/>
                  </a:cubicBezTo>
                  <a:close/>
                  <a:moveTo>
                    <a:pt x="53572" y="168593"/>
                  </a:moveTo>
                  <a:cubicBezTo>
                    <a:pt x="43653" y="168593"/>
                    <a:pt x="28646" y="162267"/>
                    <a:pt x="24067" y="137974"/>
                  </a:cubicBezTo>
                  <a:cubicBezTo>
                    <a:pt x="21269" y="122791"/>
                    <a:pt x="21269" y="99510"/>
                    <a:pt x="21269" y="84580"/>
                  </a:cubicBezTo>
                  <a:cubicBezTo>
                    <a:pt x="21269" y="68385"/>
                    <a:pt x="21269" y="51684"/>
                    <a:pt x="23304" y="38019"/>
                  </a:cubicBezTo>
                  <a:cubicBezTo>
                    <a:pt x="28137" y="7906"/>
                    <a:pt x="47214" y="5628"/>
                    <a:pt x="53572" y="5628"/>
                  </a:cubicBezTo>
                  <a:cubicBezTo>
                    <a:pt x="61966" y="5628"/>
                    <a:pt x="78754" y="10183"/>
                    <a:pt x="83586" y="35235"/>
                  </a:cubicBezTo>
                  <a:cubicBezTo>
                    <a:pt x="86130" y="49406"/>
                    <a:pt x="86130" y="68638"/>
                    <a:pt x="86130" y="84580"/>
                  </a:cubicBezTo>
                  <a:cubicBezTo>
                    <a:pt x="86130" y="103559"/>
                    <a:pt x="86130" y="120767"/>
                    <a:pt x="83332" y="136962"/>
                  </a:cubicBezTo>
                  <a:cubicBezTo>
                    <a:pt x="79517" y="161002"/>
                    <a:pt x="65018" y="168593"/>
                    <a:pt x="53572" y="16859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E29674D8-3F1B-81C9-CE42-7CB2E7D4D45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144108" y="4820596"/>
              <a:ext cx="107083" cy="174099"/>
            </a:xfrm>
            <a:custGeom>
              <a:avLst/>
              <a:gdLst>
                <a:gd name="connsiteX0" fmla="*/ 107191 w 107083"/>
                <a:gd name="connsiteY0" fmla="*/ 87629 h 174099"/>
                <a:gd name="connsiteX1" fmla="*/ 97017 w 107083"/>
                <a:gd name="connsiteY1" fmla="*/ 28415 h 174099"/>
                <a:gd name="connsiteX2" fmla="*/ 53777 w 107083"/>
                <a:gd name="connsiteY2" fmla="*/ 73 h 174099"/>
                <a:gd name="connsiteX3" fmla="*/ 9519 w 107083"/>
                <a:gd name="connsiteY3" fmla="*/ 30186 h 174099"/>
                <a:gd name="connsiteX4" fmla="*/ 108 w 107083"/>
                <a:gd name="connsiteY4" fmla="*/ 87629 h 174099"/>
                <a:gd name="connsiteX5" fmla="*/ 11554 w 107083"/>
                <a:gd name="connsiteY5" fmla="*/ 148614 h 174099"/>
                <a:gd name="connsiteX6" fmla="*/ 53522 w 107083"/>
                <a:gd name="connsiteY6" fmla="*/ 174172 h 174099"/>
                <a:gd name="connsiteX7" fmla="*/ 97780 w 107083"/>
                <a:gd name="connsiteY7" fmla="*/ 144818 h 174099"/>
                <a:gd name="connsiteX8" fmla="*/ 107191 w 107083"/>
                <a:gd name="connsiteY8" fmla="*/ 87629 h 174099"/>
                <a:gd name="connsiteX9" fmla="*/ 53522 w 107083"/>
                <a:gd name="connsiteY9" fmla="*/ 168605 h 174099"/>
                <a:gd name="connsiteX10" fmla="*/ 24017 w 107083"/>
                <a:gd name="connsiteY10" fmla="*/ 137986 h 174099"/>
                <a:gd name="connsiteX11" fmla="*/ 21219 w 107083"/>
                <a:gd name="connsiteY11" fmla="*/ 84592 h 174099"/>
                <a:gd name="connsiteX12" fmla="*/ 23254 w 107083"/>
                <a:gd name="connsiteY12" fmla="*/ 38031 h 174099"/>
                <a:gd name="connsiteX13" fmla="*/ 53522 w 107083"/>
                <a:gd name="connsiteY13" fmla="*/ 5640 h 174099"/>
                <a:gd name="connsiteX14" fmla="*/ 83536 w 107083"/>
                <a:gd name="connsiteY14" fmla="*/ 35247 h 174099"/>
                <a:gd name="connsiteX15" fmla="*/ 86080 w 107083"/>
                <a:gd name="connsiteY15" fmla="*/ 84592 h 174099"/>
                <a:gd name="connsiteX16" fmla="*/ 83282 w 107083"/>
                <a:gd name="connsiteY16" fmla="*/ 136974 h 174099"/>
                <a:gd name="connsiteX17" fmla="*/ 53522 w 107083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83" h="174099">
                  <a:moveTo>
                    <a:pt x="107191" y="87629"/>
                  </a:moveTo>
                  <a:cubicBezTo>
                    <a:pt x="107191" y="67385"/>
                    <a:pt x="105920" y="47141"/>
                    <a:pt x="97017" y="28415"/>
                  </a:cubicBezTo>
                  <a:cubicBezTo>
                    <a:pt x="85317" y="4122"/>
                    <a:pt x="64460" y="73"/>
                    <a:pt x="53777" y="73"/>
                  </a:cubicBezTo>
                  <a:cubicBezTo>
                    <a:pt x="38515" y="73"/>
                    <a:pt x="19948" y="6652"/>
                    <a:pt x="9519" y="30186"/>
                  </a:cubicBezTo>
                  <a:cubicBezTo>
                    <a:pt x="1380" y="47647"/>
                    <a:pt x="108" y="67385"/>
                    <a:pt x="108" y="87629"/>
                  </a:cubicBezTo>
                  <a:cubicBezTo>
                    <a:pt x="108" y="106608"/>
                    <a:pt x="1125" y="129382"/>
                    <a:pt x="11554" y="148614"/>
                  </a:cubicBezTo>
                  <a:cubicBezTo>
                    <a:pt x="22491" y="169111"/>
                    <a:pt x="41059" y="174172"/>
                    <a:pt x="53522" y="174172"/>
                  </a:cubicBezTo>
                  <a:cubicBezTo>
                    <a:pt x="67258" y="174172"/>
                    <a:pt x="86589" y="168858"/>
                    <a:pt x="97780" y="144818"/>
                  </a:cubicBezTo>
                  <a:cubicBezTo>
                    <a:pt x="105920" y="127358"/>
                    <a:pt x="107191" y="107620"/>
                    <a:pt x="107191" y="87629"/>
                  </a:cubicBezTo>
                  <a:close/>
                  <a:moveTo>
                    <a:pt x="53522" y="168605"/>
                  </a:moveTo>
                  <a:cubicBezTo>
                    <a:pt x="43603" y="168605"/>
                    <a:pt x="28596" y="162279"/>
                    <a:pt x="24017" y="137986"/>
                  </a:cubicBezTo>
                  <a:cubicBezTo>
                    <a:pt x="21219" y="122803"/>
                    <a:pt x="21219" y="99522"/>
                    <a:pt x="21219" y="84592"/>
                  </a:cubicBezTo>
                  <a:cubicBezTo>
                    <a:pt x="21219" y="68397"/>
                    <a:pt x="21219" y="51696"/>
                    <a:pt x="23254" y="38031"/>
                  </a:cubicBezTo>
                  <a:cubicBezTo>
                    <a:pt x="28087" y="7918"/>
                    <a:pt x="47164" y="5640"/>
                    <a:pt x="53522" y="5640"/>
                  </a:cubicBezTo>
                  <a:cubicBezTo>
                    <a:pt x="61916" y="5640"/>
                    <a:pt x="78704" y="10195"/>
                    <a:pt x="83536" y="35247"/>
                  </a:cubicBezTo>
                  <a:cubicBezTo>
                    <a:pt x="86080" y="49418"/>
                    <a:pt x="86080" y="68650"/>
                    <a:pt x="86080" y="84592"/>
                  </a:cubicBezTo>
                  <a:cubicBezTo>
                    <a:pt x="86080" y="103571"/>
                    <a:pt x="86080" y="120778"/>
                    <a:pt x="83282" y="136974"/>
                  </a:cubicBezTo>
                  <a:cubicBezTo>
                    <a:pt x="79467" y="161014"/>
                    <a:pt x="64968" y="168605"/>
                    <a:pt x="53522" y="16860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61446CD7-37E5-81B4-FAEA-C328D4B06F0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656171" y="4880063"/>
              <a:ext cx="134554" cy="111848"/>
            </a:xfrm>
            <a:custGeom>
              <a:avLst/>
              <a:gdLst>
                <a:gd name="connsiteX0" fmla="*/ 122219 w 134554"/>
                <a:gd name="connsiteY0" fmla="*/ 14750 h 111848"/>
                <a:gd name="connsiteX1" fmla="*/ 134682 w 134554"/>
                <a:gd name="connsiteY1" fmla="*/ 6146 h 111848"/>
                <a:gd name="connsiteX2" fmla="*/ 124762 w 134554"/>
                <a:gd name="connsiteY2" fmla="*/ 73 h 111848"/>
                <a:gd name="connsiteX3" fmla="*/ 66769 w 134554"/>
                <a:gd name="connsiteY3" fmla="*/ 73 h 111848"/>
                <a:gd name="connsiteX4" fmla="*/ 128 w 134554"/>
                <a:gd name="connsiteY4" fmla="*/ 71940 h 111848"/>
                <a:gd name="connsiteX5" fmla="*/ 38281 w 134554"/>
                <a:gd name="connsiteY5" fmla="*/ 111922 h 111848"/>
                <a:gd name="connsiteX6" fmla="*/ 102124 w 134554"/>
                <a:gd name="connsiteY6" fmla="*/ 42333 h 111848"/>
                <a:gd name="connsiteX7" fmla="*/ 94239 w 134554"/>
                <a:gd name="connsiteY7" fmla="*/ 14750 h 111848"/>
                <a:gd name="connsiteX8" fmla="*/ 122219 w 134554"/>
                <a:gd name="connsiteY8" fmla="*/ 14750 h 111848"/>
                <a:gd name="connsiteX9" fmla="*/ 38536 w 134554"/>
                <a:gd name="connsiteY9" fmla="*/ 106355 h 111848"/>
                <a:gd name="connsiteX10" fmla="*/ 15898 w 134554"/>
                <a:gd name="connsiteY10" fmla="*/ 79025 h 111848"/>
                <a:gd name="connsiteX11" fmla="*/ 27853 w 134554"/>
                <a:gd name="connsiteY11" fmla="*/ 35753 h 111848"/>
                <a:gd name="connsiteX12" fmla="*/ 62445 w 134554"/>
                <a:gd name="connsiteY12" fmla="*/ 14750 h 111848"/>
                <a:gd name="connsiteX13" fmla="*/ 85846 w 134554"/>
                <a:gd name="connsiteY13" fmla="*/ 39296 h 111848"/>
                <a:gd name="connsiteX14" fmla="*/ 72110 w 134554"/>
                <a:gd name="connsiteY14" fmla="*/ 84845 h 111848"/>
                <a:gd name="connsiteX15" fmla="*/ 38536 w 134554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54" h="111848">
                  <a:moveTo>
                    <a:pt x="122219" y="14750"/>
                  </a:moveTo>
                  <a:cubicBezTo>
                    <a:pt x="125525" y="14750"/>
                    <a:pt x="134682" y="14750"/>
                    <a:pt x="134682" y="6146"/>
                  </a:cubicBezTo>
                  <a:cubicBezTo>
                    <a:pt x="134682" y="73"/>
                    <a:pt x="129340" y="73"/>
                    <a:pt x="124762" y="73"/>
                  </a:cubicBezTo>
                  <a:lnTo>
                    <a:pt x="66769" y="73"/>
                  </a:lnTo>
                  <a:cubicBezTo>
                    <a:pt x="28361" y="73"/>
                    <a:pt x="128" y="41827"/>
                    <a:pt x="128" y="71940"/>
                  </a:cubicBezTo>
                  <a:cubicBezTo>
                    <a:pt x="128" y="94208"/>
                    <a:pt x="15135" y="111922"/>
                    <a:pt x="38281" y="111922"/>
                  </a:cubicBezTo>
                  <a:cubicBezTo>
                    <a:pt x="68295" y="111922"/>
                    <a:pt x="102124" y="81303"/>
                    <a:pt x="102124" y="42333"/>
                  </a:cubicBezTo>
                  <a:cubicBezTo>
                    <a:pt x="102124" y="38031"/>
                    <a:pt x="102124" y="25884"/>
                    <a:pt x="94239" y="14750"/>
                  </a:cubicBezTo>
                  <a:lnTo>
                    <a:pt x="122219" y="14750"/>
                  </a:lnTo>
                  <a:close/>
                  <a:moveTo>
                    <a:pt x="38536" y="106355"/>
                  </a:moveTo>
                  <a:cubicBezTo>
                    <a:pt x="26072" y="106355"/>
                    <a:pt x="15898" y="97245"/>
                    <a:pt x="15898" y="79025"/>
                  </a:cubicBezTo>
                  <a:cubicBezTo>
                    <a:pt x="15898" y="71434"/>
                    <a:pt x="18950" y="50683"/>
                    <a:pt x="27853" y="35753"/>
                  </a:cubicBezTo>
                  <a:cubicBezTo>
                    <a:pt x="38536" y="18293"/>
                    <a:pt x="53797" y="14750"/>
                    <a:pt x="62445" y="14750"/>
                  </a:cubicBezTo>
                  <a:cubicBezTo>
                    <a:pt x="83811" y="14750"/>
                    <a:pt x="85846" y="31451"/>
                    <a:pt x="85846" y="39296"/>
                  </a:cubicBezTo>
                  <a:cubicBezTo>
                    <a:pt x="85846" y="51189"/>
                    <a:pt x="80759" y="71940"/>
                    <a:pt x="72110" y="84845"/>
                  </a:cubicBezTo>
                  <a:cubicBezTo>
                    <a:pt x="62191" y="99775"/>
                    <a:pt x="48455" y="106355"/>
                    <a:pt x="38536" y="10635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9897372-A6FB-89FD-BD0D-449FDA2E807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800394" y="4948968"/>
              <a:ext cx="95256" cy="79888"/>
            </a:xfrm>
            <a:custGeom>
              <a:avLst/>
              <a:gdLst>
                <a:gd name="connsiteX0" fmla="*/ 35921 w 95256"/>
                <a:gd name="connsiteY0" fmla="*/ 59415 h 79888"/>
                <a:gd name="connsiteX1" fmla="*/ 19185 w 95256"/>
                <a:gd name="connsiteY1" fmla="*/ 75003 h 79888"/>
                <a:gd name="connsiteX2" fmla="*/ 9570 w 95256"/>
                <a:gd name="connsiteY2" fmla="*/ 72523 h 79888"/>
                <a:gd name="connsiteX3" fmla="*/ 17404 w 95256"/>
                <a:gd name="connsiteY3" fmla="*/ 62781 h 79888"/>
                <a:gd name="connsiteX4" fmla="*/ 10282 w 95256"/>
                <a:gd name="connsiteY4" fmla="*/ 56227 h 79888"/>
                <a:gd name="connsiteX5" fmla="*/ 134 w 95256"/>
                <a:gd name="connsiteY5" fmla="*/ 67032 h 79888"/>
                <a:gd name="connsiteX6" fmla="*/ 18829 w 95256"/>
                <a:gd name="connsiteY6" fmla="*/ 79963 h 79888"/>
                <a:gd name="connsiteX7" fmla="*/ 38770 w 95256"/>
                <a:gd name="connsiteY7" fmla="*/ 67386 h 79888"/>
                <a:gd name="connsiteX8" fmla="*/ 59958 w 95256"/>
                <a:gd name="connsiteY8" fmla="*/ 79963 h 79888"/>
                <a:gd name="connsiteX9" fmla="*/ 91295 w 95256"/>
                <a:gd name="connsiteY9" fmla="*/ 52861 h 79888"/>
                <a:gd name="connsiteX10" fmla="*/ 88446 w 95256"/>
                <a:gd name="connsiteY10" fmla="*/ 50558 h 79888"/>
                <a:gd name="connsiteX11" fmla="*/ 85063 w 95256"/>
                <a:gd name="connsiteY11" fmla="*/ 53570 h 79888"/>
                <a:gd name="connsiteX12" fmla="*/ 60670 w 95256"/>
                <a:gd name="connsiteY12" fmla="*/ 75003 h 79888"/>
                <a:gd name="connsiteX13" fmla="*/ 49809 w 95256"/>
                <a:gd name="connsiteY13" fmla="*/ 63489 h 79888"/>
                <a:gd name="connsiteX14" fmla="*/ 59068 w 95256"/>
                <a:gd name="connsiteY14" fmla="*/ 23102 h 79888"/>
                <a:gd name="connsiteX15" fmla="*/ 76517 w 95256"/>
                <a:gd name="connsiteY15" fmla="*/ 5034 h 79888"/>
                <a:gd name="connsiteX16" fmla="*/ 86131 w 95256"/>
                <a:gd name="connsiteY16" fmla="*/ 7514 h 79888"/>
                <a:gd name="connsiteX17" fmla="*/ 78297 w 95256"/>
                <a:gd name="connsiteY17" fmla="*/ 17257 h 79888"/>
                <a:gd name="connsiteX18" fmla="*/ 85419 w 95256"/>
                <a:gd name="connsiteY18" fmla="*/ 23811 h 79888"/>
                <a:gd name="connsiteX19" fmla="*/ 95390 w 95256"/>
                <a:gd name="connsiteY19" fmla="*/ 13006 h 79888"/>
                <a:gd name="connsiteX20" fmla="*/ 76873 w 95256"/>
                <a:gd name="connsiteY20" fmla="*/ 75 h 79888"/>
                <a:gd name="connsiteX21" fmla="*/ 56931 w 95256"/>
                <a:gd name="connsiteY21" fmla="*/ 12651 h 79888"/>
                <a:gd name="connsiteX22" fmla="*/ 35565 w 95256"/>
                <a:gd name="connsiteY22" fmla="*/ 75 h 79888"/>
                <a:gd name="connsiteX23" fmla="*/ 4229 w 95256"/>
                <a:gd name="connsiteY23" fmla="*/ 27176 h 79888"/>
                <a:gd name="connsiteX24" fmla="*/ 7256 w 95256"/>
                <a:gd name="connsiteY24" fmla="*/ 29479 h 79888"/>
                <a:gd name="connsiteX25" fmla="*/ 10638 w 95256"/>
                <a:gd name="connsiteY25" fmla="*/ 26468 h 79888"/>
                <a:gd name="connsiteX26" fmla="*/ 35031 w 95256"/>
                <a:gd name="connsiteY26" fmla="*/ 5034 h 79888"/>
                <a:gd name="connsiteX27" fmla="*/ 45714 w 95256"/>
                <a:gd name="connsiteY27" fmla="*/ 16725 h 79888"/>
                <a:gd name="connsiteX28" fmla="*/ 41975 w 95256"/>
                <a:gd name="connsiteY28" fmla="*/ 35148 h 79888"/>
                <a:gd name="connsiteX29" fmla="*/ 35921 w 95256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56" h="79888">
                  <a:moveTo>
                    <a:pt x="35921" y="59415"/>
                  </a:moveTo>
                  <a:cubicBezTo>
                    <a:pt x="34141" y="65438"/>
                    <a:pt x="28265" y="75003"/>
                    <a:pt x="19185" y="75003"/>
                  </a:cubicBezTo>
                  <a:cubicBezTo>
                    <a:pt x="18651" y="75003"/>
                    <a:pt x="13309" y="75003"/>
                    <a:pt x="9570" y="72523"/>
                  </a:cubicBezTo>
                  <a:cubicBezTo>
                    <a:pt x="16870" y="70220"/>
                    <a:pt x="17404" y="63843"/>
                    <a:pt x="17404" y="62781"/>
                  </a:cubicBezTo>
                  <a:cubicBezTo>
                    <a:pt x="17404" y="58884"/>
                    <a:pt x="14377" y="56227"/>
                    <a:pt x="10282" y="56227"/>
                  </a:cubicBezTo>
                  <a:cubicBezTo>
                    <a:pt x="5297" y="56227"/>
                    <a:pt x="134" y="60478"/>
                    <a:pt x="134" y="67032"/>
                  </a:cubicBezTo>
                  <a:cubicBezTo>
                    <a:pt x="134" y="75889"/>
                    <a:pt x="10104" y="79963"/>
                    <a:pt x="18829" y="79963"/>
                  </a:cubicBezTo>
                  <a:cubicBezTo>
                    <a:pt x="27019" y="79963"/>
                    <a:pt x="34319" y="74826"/>
                    <a:pt x="38770" y="67386"/>
                  </a:cubicBezTo>
                  <a:cubicBezTo>
                    <a:pt x="43043" y="76774"/>
                    <a:pt x="52836" y="79963"/>
                    <a:pt x="59958" y="79963"/>
                  </a:cubicBezTo>
                  <a:cubicBezTo>
                    <a:pt x="80434" y="79963"/>
                    <a:pt x="91295" y="57821"/>
                    <a:pt x="91295" y="52861"/>
                  </a:cubicBezTo>
                  <a:cubicBezTo>
                    <a:pt x="91295" y="50558"/>
                    <a:pt x="88980" y="50558"/>
                    <a:pt x="88446" y="50558"/>
                  </a:cubicBezTo>
                  <a:cubicBezTo>
                    <a:pt x="85953" y="50558"/>
                    <a:pt x="85775" y="51444"/>
                    <a:pt x="85063" y="53570"/>
                  </a:cubicBezTo>
                  <a:cubicBezTo>
                    <a:pt x="81324" y="65792"/>
                    <a:pt x="70641" y="75003"/>
                    <a:pt x="60670" y="75003"/>
                  </a:cubicBezTo>
                  <a:cubicBezTo>
                    <a:pt x="53548" y="75003"/>
                    <a:pt x="49809" y="70220"/>
                    <a:pt x="49809" y="63489"/>
                  </a:cubicBezTo>
                  <a:cubicBezTo>
                    <a:pt x="49809" y="58884"/>
                    <a:pt x="54082" y="42764"/>
                    <a:pt x="59068" y="23102"/>
                  </a:cubicBezTo>
                  <a:cubicBezTo>
                    <a:pt x="62629" y="9463"/>
                    <a:pt x="70641" y="5034"/>
                    <a:pt x="76517" y="5034"/>
                  </a:cubicBezTo>
                  <a:cubicBezTo>
                    <a:pt x="76873" y="5034"/>
                    <a:pt x="82392" y="5034"/>
                    <a:pt x="86131" y="7514"/>
                  </a:cubicBezTo>
                  <a:cubicBezTo>
                    <a:pt x="80434" y="9109"/>
                    <a:pt x="78297" y="14068"/>
                    <a:pt x="78297" y="17257"/>
                  </a:cubicBezTo>
                  <a:cubicBezTo>
                    <a:pt x="78297" y="21154"/>
                    <a:pt x="81324" y="23811"/>
                    <a:pt x="85419" y="23811"/>
                  </a:cubicBezTo>
                  <a:cubicBezTo>
                    <a:pt x="89514" y="23811"/>
                    <a:pt x="95390" y="20445"/>
                    <a:pt x="95390" y="13006"/>
                  </a:cubicBezTo>
                  <a:cubicBezTo>
                    <a:pt x="95390" y="3086"/>
                    <a:pt x="83995" y="75"/>
                    <a:pt x="76873" y="75"/>
                  </a:cubicBezTo>
                  <a:cubicBezTo>
                    <a:pt x="67970" y="75"/>
                    <a:pt x="60848" y="5920"/>
                    <a:pt x="56931" y="12651"/>
                  </a:cubicBezTo>
                  <a:cubicBezTo>
                    <a:pt x="53726" y="5389"/>
                    <a:pt x="45536" y="75"/>
                    <a:pt x="35565" y="75"/>
                  </a:cubicBezTo>
                  <a:cubicBezTo>
                    <a:pt x="15624" y="75"/>
                    <a:pt x="4229" y="21862"/>
                    <a:pt x="4229" y="27176"/>
                  </a:cubicBezTo>
                  <a:cubicBezTo>
                    <a:pt x="4229" y="29479"/>
                    <a:pt x="6721" y="29479"/>
                    <a:pt x="7256" y="29479"/>
                  </a:cubicBezTo>
                  <a:cubicBezTo>
                    <a:pt x="9570" y="29479"/>
                    <a:pt x="9748" y="28771"/>
                    <a:pt x="10638" y="26468"/>
                  </a:cubicBezTo>
                  <a:cubicBezTo>
                    <a:pt x="15090" y="12651"/>
                    <a:pt x="26307" y="5034"/>
                    <a:pt x="35031" y="5034"/>
                  </a:cubicBezTo>
                  <a:cubicBezTo>
                    <a:pt x="40907" y="5034"/>
                    <a:pt x="45714" y="8223"/>
                    <a:pt x="45714" y="16725"/>
                  </a:cubicBezTo>
                  <a:cubicBezTo>
                    <a:pt x="45714" y="20268"/>
                    <a:pt x="43577" y="29125"/>
                    <a:pt x="41975" y="35148"/>
                  </a:cubicBezTo>
                  <a:lnTo>
                    <a:pt x="35921" y="5941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172AB42-80F3-B073-4379-41698492F46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915738" y="4948968"/>
              <a:ext cx="95256" cy="79888"/>
            </a:xfrm>
            <a:custGeom>
              <a:avLst/>
              <a:gdLst>
                <a:gd name="connsiteX0" fmla="*/ 35926 w 95256"/>
                <a:gd name="connsiteY0" fmla="*/ 59415 h 79888"/>
                <a:gd name="connsiteX1" fmla="*/ 19189 w 95256"/>
                <a:gd name="connsiteY1" fmla="*/ 75003 h 79888"/>
                <a:gd name="connsiteX2" fmla="*/ 9575 w 95256"/>
                <a:gd name="connsiteY2" fmla="*/ 72523 h 79888"/>
                <a:gd name="connsiteX3" fmla="*/ 17409 w 95256"/>
                <a:gd name="connsiteY3" fmla="*/ 62781 h 79888"/>
                <a:gd name="connsiteX4" fmla="*/ 10287 w 95256"/>
                <a:gd name="connsiteY4" fmla="*/ 56227 h 79888"/>
                <a:gd name="connsiteX5" fmla="*/ 138 w 95256"/>
                <a:gd name="connsiteY5" fmla="*/ 67032 h 79888"/>
                <a:gd name="connsiteX6" fmla="*/ 18833 w 95256"/>
                <a:gd name="connsiteY6" fmla="*/ 79963 h 79888"/>
                <a:gd name="connsiteX7" fmla="*/ 38775 w 95256"/>
                <a:gd name="connsiteY7" fmla="*/ 67386 h 79888"/>
                <a:gd name="connsiteX8" fmla="*/ 59962 w 95256"/>
                <a:gd name="connsiteY8" fmla="*/ 79963 h 79888"/>
                <a:gd name="connsiteX9" fmla="*/ 91299 w 95256"/>
                <a:gd name="connsiteY9" fmla="*/ 52861 h 79888"/>
                <a:gd name="connsiteX10" fmla="*/ 88450 w 95256"/>
                <a:gd name="connsiteY10" fmla="*/ 50558 h 79888"/>
                <a:gd name="connsiteX11" fmla="*/ 85067 w 95256"/>
                <a:gd name="connsiteY11" fmla="*/ 53570 h 79888"/>
                <a:gd name="connsiteX12" fmla="*/ 60675 w 95256"/>
                <a:gd name="connsiteY12" fmla="*/ 75003 h 79888"/>
                <a:gd name="connsiteX13" fmla="*/ 49814 w 95256"/>
                <a:gd name="connsiteY13" fmla="*/ 63489 h 79888"/>
                <a:gd name="connsiteX14" fmla="*/ 59072 w 95256"/>
                <a:gd name="connsiteY14" fmla="*/ 23102 h 79888"/>
                <a:gd name="connsiteX15" fmla="*/ 76521 w 95256"/>
                <a:gd name="connsiteY15" fmla="*/ 5034 h 79888"/>
                <a:gd name="connsiteX16" fmla="*/ 86136 w 95256"/>
                <a:gd name="connsiteY16" fmla="*/ 7514 h 79888"/>
                <a:gd name="connsiteX17" fmla="*/ 78302 w 95256"/>
                <a:gd name="connsiteY17" fmla="*/ 17257 h 79888"/>
                <a:gd name="connsiteX18" fmla="*/ 85423 w 95256"/>
                <a:gd name="connsiteY18" fmla="*/ 23811 h 79888"/>
                <a:gd name="connsiteX19" fmla="*/ 95394 w 95256"/>
                <a:gd name="connsiteY19" fmla="*/ 13006 h 79888"/>
                <a:gd name="connsiteX20" fmla="*/ 76877 w 95256"/>
                <a:gd name="connsiteY20" fmla="*/ 75 h 79888"/>
                <a:gd name="connsiteX21" fmla="*/ 56936 w 95256"/>
                <a:gd name="connsiteY21" fmla="*/ 12651 h 79888"/>
                <a:gd name="connsiteX22" fmla="*/ 35570 w 95256"/>
                <a:gd name="connsiteY22" fmla="*/ 75 h 79888"/>
                <a:gd name="connsiteX23" fmla="*/ 4233 w 95256"/>
                <a:gd name="connsiteY23" fmla="*/ 27176 h 79888"/>
                <a:gd name="connsiteX24" fmla="*/ 7260 w 95256"/>
                <a:gd name="connsiteY24" fmla="*/ 29479 h 79888"/>
                <a:gd name="connsiteX25" fmla="*/ 10643 w 95256"/>
                <a:gd name="connsiteY25" fmla="*/ 26468 h 79888"/>
                <a:gd name="connsiteX26" fmla="*/ 35036 w 95256"/>
                <a:gd name="connsiteY26" fmla="*/ 5034 h 79888"/>
                <a:gd name="connsiteX27" fmla="*/ 45719 w 95256"/>
                <a:gd name="connsiteY27" fmla="*/ 16725 h 79888"/>
                <a:gd name="connsiteX28" fmla="*/ 41980 w 95256"/>
                <a:gd name="connsiteY28" fmla="*/ 35148 h 79888"/>
                <a:gd name="connsiteX29" fmla="*/ 35926 w 95256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56" h="79888">
                  <a:moveTo>
                    <a:pt x="35926" y="59415"/>
                  </a:moveTo>
                  <a:cubicBezTo>
                    <a:pt x="34145" y="65438"/>
                    <a:pt x="28270" y="75003"/>
                    <a:pt x="19189" y="75003"/>
                  </a:cubicBezTo>
                  <a:cubicBezTo>
                    <a:pt x="18655" y="75003"/>
                    <a:pt x="13314" y="75003"/>
                    <a:pt x="9575" y="72523"/>
                  </a:cubicBezTo>
                  <a:cubicBezTo>
                    <a:pt x="16875" y="70220"/>
                    <a:pt x="17409" y="63843"/>
                    <a:pt x="17409" y="62781"/>
                  </a:cubicBezTo>
                  <a:cubicBezTo>
                    <a:pt x="17409" y="58884"/>
                    <a:pt x="14382" y="56227"/>
                    <a:pt x="10287" y="56227"/>
                  </a:cubicBezTo>
                  <a:cubicBezTo>
                    <a:pt x="5301" y="56227"/>
                    <a:pt x="138" y="60478"/>
                    <a:pt x="138" y="67032"/>
                  </a:cubicBezTo>
                  <a:cubicBezTo>
                    <a:pt x="138" y="75889"/>
                    <a:pt x="10109" y="79963"/>
                    <a:pt x="18833" y="79963"/>
                  </a:cubicBezTo>
                  <a:cubicBezTo>
                    <a:pt x="27023" y="79963"/>
                    <a:pt x="34323" y="74826"/>
                    <a:pt x="38775" y="67386"/>
                  </a:cubicBezTo>
                  <a:cubicBezTo>
                    <a:pt x="43048" y="76774"/>
                    <a:pt x="52841" y="79963"/>
                    <a:pt x="59962" y="79963"/>
                  </a:cubicBezTo>
                  <a:cubicBezTo>
                    <a:pt x="80438" y="79963"/>
                    <a:pt x="91299" y="57821"/>
                    <a:pt x="91299" y="52861"/>
                  </a:cubicBezTo>
                  <a:cubicBezTo>
                    <a:pt x="91299" y="50558"/>
                    <a:pt x="88984" y="50558"/>
                    <a:pt x="88450" y="50558"/>
                  </a:cubicBezTo>
                  <a:cubicBezTo>
                    <a:pt x="85958" y="50558"/>
                    <a:pt x="85780" y="51444"/>
                    <a:pt x="85067" y="53570"/>
                  </a:cubicBezTo>
                  <a:cubicBezTo>
                    <a:pt x="81328" y="65792"/>
                    <a:pt x="70645" y="75003"/>
                    <a:pt x="60675" y="75003"/>
                  </a:cubicBezTo>
                  <a:cubicBezTo>
                    <a:pt x="53553" y="75003"/>
                    <a:pt x="49814" y="70220"/>
                    <a:pt x="49814" y="63489"/>
                  </a:cubicBezTo>
                  <a:cubicBezTo>
                    <a:pt x="49814" y="58884"/>
                    <a:pt x="54087" y="42764"/>
                    <a:pt x="59072" y="23102"/>
                  </a:cubicBezTo>
                  <a:cubicBezTo>
                    <a:pt x="62633" y="9463"/>
                    <a:pt x="70645" y="5034"/>
                    <a:pt x="76521" y="5034"/>
                  </a:cubicBezTo>
                  <a:cubicBezTo>
                    <a:pt x="76877" y="5034"/>
                    <a:pt x="82397" y="5034"/>
                    <a:pt x="86136" y="7514"/>
                  </a:cubicBezTo>
                  <a:cubicBezTo>
                    <a:pt x="80438" y="9109"/>
                    <a:pt x="78302" y="14068"/>
                    <a:pt x="78302" y="17257"/>
                  </a:cubicBezTo>
                  <a:cubicBezTo>
                    <a:pt x="78302" y="21154"/>
                    <a:pt x="81328" y="23811"/>
                    <a:pt x="85423" y="23811"/>
                  </a:cubicBezTo>
                  <a:cubicBezTo>
                    <a:pt x="89519" y="23811"/>
                    <a:pt x="95394" y="20445"/>
                    <a:pt x="95394" y="13006"/>
                  </a:cubicBezTo>
                  <a:cubicBezTo>
                    <a:pt x="95394" y="3086"/>
                    <a:pt x="83999" y="75"/>
                    <a:pt x="76877" y="75"/>
                  </a:cubicBezTo>
                  <a:cubicBezTo>
                    <a:pt x="67975" y="75"/>
                    <a:pt x="60853" y="5920"/>
                    <a:pt x="56936" y="12651"/>
                  </a:cubicBezTo>
                  <a:cubicBezTo>
                    <a:pt x="53731" y="5389"/>
                    <a:pt x="45541" y="75"/>
                    <a:pt x="35570" y="75"/>
                  </a:cubicBezTo>
                  <a:cubicBezTo>
                    <a:pt x="15628" y="75"/>
                    <a:pt x="4233" y="21862"/>
                    <a:pt x="4233" y="27176"/>
                  </a:cubicBezTo>
                  <a:cubicBezTo>
                    <a:pt x="4233" y="29479"/>
                    <a:pt x="6726" y="29479"/>
                    <a:pt x="7260" y="29479"/>
                  </a:cubicBezTo>
                  <a:cubicBezTo>
                    <a:pt x="9575" y="29479"/>
                    <a:pt x="9753" y="28771"/>
                    <a:pt x="10643" y="26468"/>
                  </a:cubicBezTo>
                  <a:cubicBezTo>
                    <a:pt x="15094" y="12651"/>
                    <a:pt x="26311" y="5034"/>
                    <a:pt x="35036" y="5034"/>
                  </a:cubicBezTo>
                  <a:cubicBezTo>
                    <a:pt x="40911" y="5034"/>
                    <a:pt x="45719" y="8223"/>
                    <a:pt x="45719" y="16725"/>
                  </a:cubicBezTo>
                  <a:cubicBezTo>
                    <a:pt x="45719" y="20268"/>
                    <a:pt x="43582" y="29125"/>
                    <a:pt x="41980" y="35148"/>
                  </a:cubicBezTo>
                  <a:lnTo>
                    <a:pt x="35926" y="5941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11A96E10-6BAE-BF65-1DCF-2BACEA14EB0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419449" y="4820596"/>
              <a:ext cx="107083" cy="174099"/>
            </a:xfrm>
            <a:custGeom>
              <a:avLst/>
              <a:gdLst>
                <a:gd name="connsiteX0" fmla="*/ 107241 w 107083"/>
                <a:gd name="connsiteY0" fmla="*/ 87629 h 174099"/>
                <a:gd name="connsiteX1" fmla="*/ 97067 w 107083"/>
                <a:gd name="connsiteY1" fmla="*/ 28415 h 174099"/>
                <a:gd name="connsiteX2" fmla="*/ 53827 w 107083"/>
                <a:gd name="connsiteY2" fmla="*/ 73 h 174099"/>
                <a:gd name="connsiteX3" fmla="*/ 9569 w 107083"/>
                <a:gd name="connsiteY3" fmla="*/ 30186 h 174099"/>
                <a:gd name="connsiteX4" fmla="*/ 158 w 107083"/>
                <a:gd name="connsiteY4" fmla="*/ 87629 h 174099"/>
                <a:gd name="connsiteX5" fmla="*/ 11604 w 107083"/>
                <a:gd name="connsiteY5" fmla="*/ 148614 h 174099"/>
                <a:gd name="connsiteX6" fmla="*/ 53572 w 107083"/>
                <a:gd name="connsiteY6" fmla="*/ 174172 h 174099"/>
                <a:gd name="connsiteX7" fmla="*/ 97830 w 107083"/>
                <a:gd name="connsiteY7" fmla="*/ 144818 h 174099"/>
                <a:gd name="connsiteX8" fmla="*/ 107241 w 107083"/>
                <a:gd name="connsiteY8" fmla="*/ 87629 h 174099"/>
                <a:gd name="connsiteX9" fmla="*/ 53572 w 107083"/>
                <a:gd name="connsiteY9" fmla="*/ 168605 h 174099"/>
                <a:gd name="connsiteX10" fmla="*/ 24067 w 107083"/>
                <a:gd name="connsiteY10" fmla="*/ 137986 h 174099"/>
                <a:gd name="connsiteX11" fmla="*/ 21269 w 107083"/>
                <a:gd name="connsiteY11" fmla="*/ 84592 h 174099"/>
                <a:gd name="connsiteX12" fmla="*/ 23304 w 107083"/>
                <a:gd name="connsiteY12" fmla="*/ 38031 h 174099"/>
                <a:gd name="connsiteX13" fmla="*/ 53572 w 107083"/>
                <a:gd name="connsiteY13" fmla="*/ 5640 h 174099"/>
                <a:gd name="connsiteX14" fmla="*/ 83586 w 107083"/>
                <a:gd name="connsiteY14" fmla="*/ 35247 h 174099"/>
                <a:gd name="connsiteX15" fmla="*/ 86130 w 107083"/>
                <a:gd name="connsiteY15" fmla="*/ 84592 h 174099"/>
                <a:gd name="connsiteX16" fmla="*/ 83332 w 107083"/>
                <a:gd name="connsiteY16" fmla="*/ 136974 h 174099"/>
                <a:gd name="connsiteX17" fmla="*/ 53572 w 107083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83" h="174099">
                  <a:moveTo>
                    <a:pt x="107241" y="87629"/>
                  </a:moveTo>
                  <a:cubicBezTo>
                    <a:pt x="107241" y="67385"/>
                    <a:pt x="105970" y="47141"/>
                    <a:pt x="97067" y="28415"/>
                  </a:cubicBezTo>
                  <a:cubicBezTo>
                    <a:pt x="85367" y="4122"/>
                    <a:pt x="64510" y="73"/>
                    <a:pt x="53827" y="73"/>
                  </a:cubicBezTo>
                  <a:cubicBezTo>
                    <a:pt x="38565" y="73"/>
                    <a:pt x="19997" y="6652"/>
                    <a:pt x="9569" y="30186"/>
                  </a:cubicBezTo>
                  <a:cubicBezTo>
                    <a:pt x="1430" y="47647"/>
                    <a:pt x="158" y="67385"/>
                    <a:pt x="158" y="87629"/>
                  </a:cubicBezTo>
                  <a:cubicBezTo>
                    <a:pt x="158" y="106608"/>
                    <a:pt x="1175" y="129382"/>
                    <a:pt x="11604" y="148614"/>
                  </a:cubicBezTo>
                  <a:cubicBezTo>
                    <a:pt x="22541" y="169111"/>
                    <a:pt x="41109" y="174172"/>
                    <a:pt x="53572" y="174172"/>
                  </a:cubicBezTo>
                  <a:cubicBezTo>
                    <a:pt x="67308" y="174172"/>
                    <a:pt x="86639" y="168858"/>
                    <a:pt x="97830" y="144818"/>
                  </a:cubicBezTo>
                  <a:cubicBezTo>
                    <a:pt x="105970" y="127358"/>
                    <a:pt x="107241" y="107620"/>
                    <a:pt x="107241" y="87629"/>
                  </a:cubicBezTo>
                  <a:close/>
                  <a:moveTo>
                    <a:pt x="53572" y="168605"/>
                  </a:moveTo>
                  <a:cubicBezTo>
                    <a:pt x="43653" y="168605"/>
                    <a:pt x="28646" y="162279"/>
                    <a:pt x="24067" y="137986"/>
                  </a:cubicBezTo>
                  <a:cubicBezTo>
                    <a:pt x="21269" y="122803"/>
                    <a:pt x="21269" y="99522"/>
                    <a:pt x="21269" y="84592"/>
                  </a:cubicBezTo>
                  <a:cubicBezTo>
                    <a:pt x="21269" y="68397"/>
                    <a:pt x="21269" y="51696"/>
                    <a:pt x="23304" y="38031"/>
                  </a:cubicBezTo>
                  <a:cubicBezTo>
                    <a:pt x="28137" y="7918"/>
                    <a:pt x="47214" y="5640"/>
                    <a:pt x="53572" y="5640"/>
                  </a:cubicBezTo>
                  <a:cubicBezTo>
                    <a:pt x="61966" y="5640"/>
                    <a:pt x="78754" y="10195"/>
                    <a:pt x="83586" y="35247"/>
                  </a:cubicBezTo>
                  <a:cubicBezTo>
                    <a:pt x="86130" y="49418"/>
                    <a:pt x="86130" y="68650"/>
                    <a:pt x="86130" y="84592"/>
                  </a:cubicBezTo>
                  <a:cubicBezTo>
                    <a:pt x="86130" y="103571"/>
                    <a:pt x="86130" y="120778"/>
                    <a:pt x="83332" y="136974"/>
                  </a:cubicBezTo>
                  <a:cubicBezTo>
                    <a:pt x="79517" y="161014"/>
                    <a:pt x="65018" y="168605"/>
                    <a:pt x="53572" y="16860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1BB2AAE3-3360-47D0-B7AE-5BAB9BE0653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144108" y="5124257"/>
              <a:ext cx="107083" cy="174099"/>
            </a:xfrm>
            <a:custGeom>
              <a:avLst/>
              <a:gdLst>
                <a:gd name="connsiteX0" fmla="*/ 107191 w 107083"/>
                <a:gd name="connsiteY0" fmla="*/ 87641 h 174099"/>
                <a:gd name="connsiteX1" fmla="*/ 97017 w 107083"/>
                <a:gd name="connsiteY1" fmla="*/ 28427 h 174099"/>
                <a:gd name="connsiteX2" fmla="*/ 53777 w 107083"/>
                <a:gd name="connsiteY2" fmla="*/ 85 h 174099"/>
                <a:gd name="connsiteX3" fmla="*/ 9519 w 107083"/>
                <a:gd name="connsiteY3" fmla="*/ 30198 h 174099"/>
                <a:gd name="connsiteX4" fmla="*/ 108 w 107083"/>
                <a:gd name="connsiteY4" fmla="*/ 87641 h 174099"/>
                <a:gd name="connsiteX5" fmla="*/ 11554 w 107083"/>
                <a:gd name="connsiteY5" fmla="*/ 148626 h 174099"/>
                <a:gd name="connsiteX6" fmla="*/ 53522 w 107083"/>
                <a:gd name="connsiteY6" fmla="*/ 174184 h 174099"/>
                <a:gd name="connsiteX7" fmla="*/ 97780 w 107083"/>
                <a:gd name="connsiteY7" fmla="*/ 144830 h 174099"/>
                <a:gd name="connsiteX8" fmla="*/ 107191 w 107083"/>
                <a:gd name="connsiteY8" fmla="*/ 87641 h 174099"/>
                <a:gd name="connsiteX9" fmla="*/ 53522 w 107083"/>
                <a:gd name="connsiteY9" fmla="*/ 168617 h 174099"/>
                <a:gd name="connsiteX10" fmla="*/ 24017 w 107083"/>
                <a:gd name="connsiteY10" fmla="*/ 137998 h 174099"/>
                <a:gd name="connsiteX11" fmla="*/ 21219 w 107083"/>
                <a:gd name="connsiteY11" fmla="*/ 84604 h 174099"/>
                <a:gd name="connsiteX12" fmla="*/ 23254 w 107083"/>
                <a:gd name="connsiteY12" fmla="*/ 38043 h 174099"/>
                <a:gd name="connsiteX13" fmla="*/ 53522 w 107083"/>
                <a:gd name="connsiteY13" fmla="*/ 5652 h 174099"/>
                <a:gd name="connsiteX14" fmla="*/ 83536 w 107083"/>
                <a:gd name="connsiteY14" fmla="*/ 35259 h 174099"/>
                <a:gd name="connsiteX15" fmla="*/ 86080 w 107083"/>
                <a:gd name="connsiteY15" fmla="*/ 84604 h 174099"/>
                <a:gd name="connsiteX16" fmla="*/ 83282 w 107083"/>
                <a:gd name="connsiteY16" fmla="*/ 136986 h 174099"/>
                <a:gd name="connsiteX17" fmla="*/ 53522 w 107083"/>
                <a:gd name="connsiteY17" fmla="*/ 168617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83" h="174099">
                  <a:moveTo>
                    <a:pt x="107191" y="87641"/>
                  </a:moveTo>
                  <a:cubicBezTo>
                    <a:pt x="107191" y="67397"/>
                    <a:pt x="105920" y="47153"/>
                    <a:pt x="97017" y="28427"/>
                  </a:cubicBezTo>
                  <a:cubicBezTo>
                    <a:pt x="85317" y="4134"/>
                    <a:pt x="64460" y="85"/>
                    <a:pt x="53777" y="85"/>
                  </a:cubicBezTo>
                  <a:cubicBezTo>
                    <a:pt x="38515" y="85"/>
                    <a:pt x="19948" y="6664"/>
                    <a:pt x="9519" y="30198"/>
                  </a:cubicBezTo>
                  <a:cubicBezTo>
                    <a:pt x="1380" y="47659"/>
                    <a:pt x="108" y="67397"/>
                    <a:pt x="108" y="87641"/>
                  </a:cubicBezTo>
                  <a:cubicBezTo>
                    <a:pt x="108" y="106620"/>
                    <a:pt x="1125" y="129394"/>
                    <a:pt x="11554" y="148626"/>
                  </a:cubicBezTo>
                  <a:cubicBezTo>
                    <a:pt x="22491" y="169123"/>
                    <a:pt x="41059" y="174184"/>
                    <a:pt x="53522" y="174184"/>
                  </a:cubicBezTo>
                  <a:cubicBezTo>
                    <a:pt x="67258" y="174184"/>
                    <a:pt x="86589" y="168870"/>
                    <a:pt x="97780" y="144830"/>
                  </a:cubicBezTo>
                  <a:cubicBezTo>
                    <a:pt x="105920" y="127370"/>
                    <a:pt x="107191" y="107632"/>
                    <a:pt x="107191" y="87641"/>
                  </a:cubicBezTo>
                  <a:close/>
                  <a:moveTo>
                    <a:pt x="53522" y="168617"/>
                  </a:moveTo>
                  <a:cubicBezTo>
                    <a:pt x="43603" y="168617"/>
                    <a:pt x="28596" y="162291"/>
                    <a:pt x="24017" y="137998"/>
                  </a:cubicBezTo>
                  <a:cubicBezTo>
                    <a:pt x="21219" y="122815"/>
                    <a:pt x="21219" y="99534"/>
                    <a:pt x="21219" y="84604"/>
                  </a:cubicBezTo>
                  <a:cubicBezTo>
                    <a:pt x="21219" y="68409"/>
                    <a:pt x="21219" y="51707"/>
                    <a:pt x="23254" y="38043"/>
                  </a:cubicBezTo>
                  <a:cubicBezTo>
                    <a:pt x="28087" y="7930"/>
                    <a:pt x="47164" y="5652"/>
                    <a:pt x="53522" y="5652"/>
                  </a:cubicBezTo>
                  <a:cubicBezTo>
                    <a:pt x="61916" y="5652"/>
                    <a:pt x="78704" y="10207"/>
                    <a:pt x="83536" y="35259"/>
                  </a:cubicBezTo>
                  <a:cubicBezTo>
                    <a:pt x="86080" y="49430"/>
                    <a:pt x="86080" y="68662"/>
                    <a:pt x="86080" y="84604"/>
                  </a:cubicBezTo>
                  <a:cubicBezTo>
                    <a:pt x="86080" y="103583"/>
                    <a:pt x="86080" y="120790"/>
                    <a:pt x="83282" y="136986"/>
                  </a:cubicBezTo>
                  <a:cubicBezTo>
                    <a:pt x="79467" y="161026"/>
                    <a:pt x="64968" y="168617"/>
                    <a:pt x="53522" y="16861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58C3A44C-284F-7AA8-86AF-D4253238BD4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787210" y="5124257"/>
              <a:ext cx="107083" cy="174099"/>
            </a:xfrm>
            <a:custGeom>
              <a:avLst/>
              <a:gdLst>
                <a:gd name="connsiteX0" fmla="*/ 107217 w 107083"/>
                <a:gd name="connsiteY0" fmla="*/ 87641 h 174099"/>
                <a:gd name="connsiteX1" fmla="*/ 97042 w 107083"/>
                <a:gd name="connsiteY1" fmla="*/ 28427 h 174099"/>
                <a:gd name="connsiteX2" fmla="*/ 53802 w 107083"/>
                <a:gd name="connsiteY2" fmla="*/ 85 h 174099"/>
                <a:gd name="connsiteX3" fmla="*/ 9544 w 107083"/>
                <a:gd name="connsiteY3" fmla="*/ 30198 h 174099"/>
                <a:gd name="connsiteX4" fmla="*/ 133 w 107083"/>
                <a:gd name="connsiteY4" fmla="*/ 87641 h 174099"/>
                <a:gd name="connsiteX5" fmla="*/ 11579 w 107083"/>
                <a:gd name="connsiteY5" fmla="*/ 148626 h 174099"/>
                <a:gd name="connsiteX6" fmla="*/ 53548 w 107083"/>
                <a:gd name="connsiteY6" fmla="*/ 174184 h 174099"/>
                <a:gd name="connsiteX7" fmla="*/ 97806 w 107083"/>
                <a:gd name="connsiteY7" fmla="*/ 144830 h 174099"/>
                <a:gd name="connsiteX8" fmla="*/ 107217 w 107083"/>
                <a:gd name="connsiteY8" fmla="*/ 87641 h 174099"/>
                <a:gd name="connsiteX9" fmla="*/ 53548 w 107083"/>
                <a:gd name="connsiteY9" fmla="*/ 168617 h 174099"/>
                <a:gd name="connsiteX10" fmla="*/ 24042 w 107083"/>
                <a:gd name="connsiteY10" fmla="*/ 137998 h 174099"/>
                <a:gd name="connsiteX11" fmla="*/ 21244 w 107083"/>
                <a:gd name="connsiteY11" fmla="*/ 84604 h 174099"/>
                <a:gd name="connsiteX12" fmla="*/ 23279 w 107083"/>
                <a:gd name="connsiteY12" fmla="*/ 38043 h 174099"/>
                <a:gd name="connsiteX13" fmla="*/ 53548 w 107083"/>
                <a:gd name="connsiteY13" fmla="*/ 5652 h 174099"/>
                <a:gd name="connsiteX14" fmla="*/ 83562 w 107083"/>
                <a:gd name="connsiteY14" fmla="*/ 35259 h 174099"/>
                <a:gd name="connsiteX15" fmla="*/ 86105 w 107083"/>
                <a:gd name="connsiteY15" fmla="*/ 84604 h 174099"/>
                <a:gd name="connsiteX16" fmla="*/ 83307 w 107083"/>
                <a:gd name="connsiteY16" fmla="*/ 136986 h 174099"/>
                <a:gd name="connsiteX17" fmla="*/ 53548 w 107083"/>
                <a:gd name="connsiteY17" fmla="*/ 168617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83" h="174099">
                  <a:moveTo>
                    <a:pt x="107217" y="87641"/>
                  </a:moveTo>
                  <a:cubicBezTo>
                    <a:pt x="107217" y="67397"/>
                    <a:pt x="105945" y="47153"/>
                    <a:pt x="97042" y="28427"/>
                  </a:cubicBezTo>
                  <a:cubicBezTo>
                    <a:pt x="85342" y="4134"/>
                    <a:pt x="64485" y="85"/>
                    <a:pt x="53802" y="85"/>
                  </a:cubicBezTo>
                  <a:cubicBezTo>
                    <a:pt x="38541" y="85"/>
                    <a:pt x="19973" y="6664"/>
                    <a:pt x="9544" y="30198"/>
                  </a:cubicBezTo>
                  <a:cubicBezTo>
                    <a:pt x="1405" y="47659"/>
                    <a:pt x="133" y="67397"/>
                    <a:pt x="133" y="87641"/>
                  </a:cubicBezTo>
                  <a:cubicBezTo>
                    <a:pt x="133" y="106620"/>
                    <a:pt x="1150" y="129394"/>
                    <a:pt x="11579" y="148626"/>
                  </a:cubicBezTo>
                  <a:cubicBezTo>
                    <a:pt x="22516" y="169123"/>
                    <a:pt x="41084" y="174184"/>
                    <a:pt x="53548" y="174184"/>
                  </a:cubicBezTo>
                  <a:cubicBezTo>
                    <a:pt x="67283" y="174184"/>
                    <a:pt x="86614" y="168870"/>
                    <a:pt x="97806" y="144830"/>
                  </a:cubicBezTo>
                  <a:cubicBezTo>
                    <a:pt x="105945" y="127370"/>
                    <a:pt x="107217" y="107632"/>
                    <a:pt x="107217" y="87641"/>
                  </a:cubicBezTo>
                  <a:close/>
                  <a:moveTo>
                    <a:pt x="53548" y="168617"/>
                  </a:moveTo>
                  <a:cubicBezTo>
                    <a:pt x="43628" y="168617"/>
                    <a:pt x="28621" y="162291"/>
                    <a:pt x="24042" y="137998"/>
                  </a:cubicBezTo>
                  <a:cubicBezTo>
                    <a:pt x="21244" y="122815"/>
                    <a:pt x="21244" y="99534"/>
                    <a:pt x="21244" y="84604"/>
                  </a:cubicBezTo>
                  <a:cubicBezTo>
                    <a:pt x="21244" y="68409"/>
                    <a:pt x="21244" y="51707"/>
                    <a:pt x="23279" y="38043"/>
                  </a:cubicBezTo>
                  <a:cubicBezTo>
                    <a:pt x="28112" y="7930"/>
                    <a:pt x="47189" y="5652"/>
                    <a:pt x="53548" y="5652"/>
                  </a:cubicBezTo>
                  <a:cubicBezTo>
                    <a:pt x="61941" y="5652"/>
                    <a:pt x="78729" y="10207"/>
                    <a:pt x="83562" y="35259"/>
                  </a:cubicBezTo>
                  <a:cubicBezTo>
                    <a:pt x="86105" y="49430"/>
                    <a:pt x="86105" y="68662"/>
                    <a:pt x="86105" y="84604"/>
                  </a:cubicBezTo>
                  <a:cubicBezTo>
                    <a:pt x="86105" y="103583"/>
                    <a:pt x="86105" y="120790"/>
                    <a:pt x="83307" y="136986"/>
                  </a:cubicBezTo>
                  <a:cubicBezTo>
                    <a:pt x="79492" y="161026"/>
                    <a:pt x="64994" y="168617"/>
                    <a:pt x="53548" y="16861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76CEA62D-C177-8CD4-874E-D87BAF6A8D1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299273" y="5183724"/>
              <a:ext cx="134554" cy="111848"/>
            </a:xfrm>
            <a:custGeom>
              <a:avLst/>
              <a:gdLst>
                <a:gd name="connsiteX0" fmla="*/ 122244 w 134554"/>
                <a:gd name="connsiteY0" fmla="*/ 14762 h 111848"/>
                <a:gd name="connsiteX1" fmla="*/ 134707 w 134554"/>
                <a:gd name="connsiteY1" fmla="*/ 6158 h 111848"/>
                <a:gd name="connsiteX2" fmla="*/ 124787 w 134554"/>
                <a:gd name="connsiteY2" fmla="*/ 85 h 111848"/>
                <a:gd name="connsiteX3" fmla="*/ 66794 w 134554"/>
                <a:gd name="connsiteY3" fmla="*/ 85 h 111848"/>
                <a:gd name="connsiteX4" fmla="*/ 153 w 134554"/>
                <a:gd name="connsiteY4" fmla="*/ 71952 h 111848"/>
                <a:gd name="connsiteX5" fmla="*/ 38306 w 134554"/>
                <a:gd name="connsiteY5" fmla="*/ 111934 h 111848"/>
                <a:gd name="connsiteX6" fmla="*/ 102150 w 134554"/>
                <a:gd name="connsiteY6" fmla="*/ 42345 h 111848"/>
                <a:gd name="connsiteX7" fmla="*/ 94265 w 134554"/>
                <a:gd name="connsiteY7" fmla="*/ 14762 h 111848"/>
                <a:gd name="connsiteX8" fmla="*/ 122244 w 134554"/>
                <a:gd name="connsiteY8" fmla="*/ 14762 h 111848"/>
                <a:gd name="connsiteX9" fmla="*/ 38561 w 134554"/>
                <a:gd name="connsiteY9" fmla="*/ 106367 h 111848"/>
                <a:gd name="connsiteX10" fmla="*/ 15923 w 134554"/>
                <a:gd name="connsiteY10" fmla="*/ 79037 h 111848"/>
                <a:gd name="connsiteX11" fmla="*/ 27878 w 134554"/>
                <a:gd name="connsiteY11" fmla="*/ 35765 h 111848"/>
                <a:gd name="connsiteX12" fmla="*/ 62470 w 134554"/>
                <a:gd name="connsiteY12" fmla="*/ 14762 h 111848"/>
                <a:gd name="connsiteX13" fmla="*/ 85871 w 134554"/>
                <a:gd name="connsiteY13" fmla="*/ 39308 h 111848"/>
                <a:gd name="connsiteX14" fmla="*/ 72136 w 134554"/>
                <a:gd name="connsiteY14" fmla="*/ 84857 h 111848"/>
                <a:gd name="connsiteX15" fmla="*/ 38561 w 134554"/>
                <a:gd name="connsiteY15" fmla="*/ 106367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54" h="111848">
                  <a:moveTo>
                    <a:pt x="122244" y="14762"/>
                  </a:moveTo>
                  <a:cubicBezTo>
                    <a:pt x="125550" y="14762"/>
                    <a:pt x="134707" y="14762"/>
                    <a:pt x="134707" y="6158"/>
                  </a:cubicBezTo>
                  <a:cubicBezTo>
                    <a:pt x="134707" y="85"/>
                    <a:pt x="129366" y="85"/>
                    <a:pt x="124787" y="85"/>
                  </a:cubicBezTo>
                  <a:lnTo>
                    <a:pt x="66794" y="85"/>
                  </a:lnTo>
                  <a:cubicBezTo>
                    <a:pt x="28387" y="85"/>
                    <a:pt x="153" y="41839"/>
                    <a:pt x="153" y="71952"/>
                  </a:cubicBezTo>
                  <a:cubicBezTo>
                    <a:pt x="153" y="94220"/>
                    <a:pt x="15160" y="111934"/>
                    <a:pt x="38306" y="111934"/>
                  </a:cubicBezTo>
                  <a:cubicBezTo>
                    <a:pt x="68320" y="111934"/>
                    <a:pt x="102150" y="81314"/>
                    <a:pt x="102150" y="42345"/>
                  </a:cubicBezTo>
                  <a:cubicBezTo>
                    <a:pt x="102150" y="38043"/>
                    <a:pt x="102150" y="25896"/>
                    <a:pt x="94265" y="14762"/>
                  </a:cubicBezTo>
                  <a:lnTo>
                    <a:pt x="122244" y="14762"/>
                  </a:lnTo>
                  <a:close/>
                  <a:moveTo>
                    <a:pt x="38561" y="106367"/>
                  </a:moveTo>
                  <a:cubicBezTo>
                    <a:pt x="26097" y="106367"/>
                    <a:pt x="15923" y="97257"/>
                    <a:pt x="15923" y="79037"/>
                  </a:cubicBezTo>
                  <a:cubicBezTo>
                    <a:pt x="15923" y="71445"/>
                    <a:pt x="18975" y="50695"/>
                    <a:pt x="27878" y="35765"/>
                  </a:cubicBezTo>
                  <a:cubicBezTo>
                    <a:pt x="38561" y="18305"/>
                    <a:pt x="53822" y="14762"/>
                    <a:pt x="62470" y="14762"/>
                  </a:cubicBezTo>
                  <a:cubicBezTo>
                    <a:pt x="83836" y="14762"/>
                    <a:pt x="85871" y="31463"/>
                    <a:pt x="85871" y="39308"/>
                  </a:cubicBezTo>
                  <a:cubicBezTo>
                    <a:pt x="85871" y="51201"/>
                    <a:pt x="80784" y="71952"/>
                    <a:pt x="72136" y="84857"/>
                  </a:cubicBezTo>
                  <a:cubicBezTo>
                    <a:pt x="62216" y="99787"/>
                    <a:pt x="48481" y="106367"/>
                    <a:pt x="38561" y="10636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F20D3434-3A02-0A8E-400E-18502B9CA5B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445811" y="5252629"/>
              <a:ext cx="81902" cy="79888"/>
            </a:xfrm>
            <a:custGeom>
              <a:avLst/>
              <a:gdLst>
                <a:gd name="connsiteX0" fmla="*/ 19210 w 81902"/>
                <a:gd name="connsiteY0" fmla="*/ 62615 h 79888"/>
                <a:gd name="connsiteX1" fmla="*/ 42178 w 81902"/>
                <a:gd name="connsiteY1" fmla="*/ 42599 h 79888"/>
                <a:gd name="connsiteX2" fmla="*/ 64434 w 81902"/>
                <a:gd name="connsiteY2" fmla="*/ 24000 h 79888"/>
                <a:gd name="connsiteX3" fmla="*/ 82061 w 81902"/>
                <a:gd name="connsiteY3" fmla="*/ 2212 h 79888"/>
                <a:gd name="connsiteX4" fmla="*/ 79034 w 81902"/>
                <a:gd name="connsiteY4" fmla="*/ 87 h 79888"/>
                <a:gd name="connsiteX5" fmla="*/ 76008 w 81902"/>
                <a:gd name="connsiteY5" fmla="*/ 1858 h 79888"/>
                <a:gd name="connsiteX6" fmla="*/ 62476 w 81902"/>
                <a:gd name="connsiteY6" fmla="*/ 12663 h 79888"/>
                <a:gd name="connsiteX7" fmla="*/ 52327 w 81902"/>
                <a:gd name="connsiteY7" fmla="*/ 7349 h 79888"/>
                <a:gd name="connsiteX8" fmla="*/ 38261 w 81902"/>
                <a:gd name="connsiteY8" fmla="*/ 87 h 79888"/>
                <a:gd name="connsiteX9" fmla="*/ 14403 w 81902"/>
                <a:gd name="connsiteY9" fmla="*/ 20811 h 79888"/>
                <a:gd name="connsiteX10" fmla="*/ 17429 w 81902"/>
                <a:gd name="connsiteY10" fmla="*/ 22937 h 79888"/>
                <a:gd name="connsiteX11" fmla="*/ 20634 w 81902"/>
                <a:gd name="connsiteY11" fmla="*/ 20457 h 79888"/>
                <a:gd name="connsiteX12" fmla="*/ 36125 w 81902"/>
                <a:gd name="connsiteY12" fmla="*/ 13903 h 79888"/>
                <a:gd name="connsiteX13" fmla="*/ 47342 w 81902"/>
                <a:gd name="connsiteY13" fmla="*/ 15497 h 79888"/>
                <a:gd name="connsiteX14" fmla="*/ 62832 w 81902"/>
                <a:gd name="connsiteY14" fmla="*/ 17623 h 79888"/>
                <a:gd name="connsiteX15" fmla="*/ 38083 w 81902"/>
                <a:gd name="connsiteY15" fmla="*/ 39056 h 79888"/>
                <a:gd name="connsiteX16" fmla="*/ 16005 w 81902"/>
                <a:gd name="connsiteY16" fmla="*/ 58010 h 79888"/>
                <a:gd name="connsiteX17" fmla="*/ 159 w 81902"/>
                <a:gd name="connsiteY17" fmla="*/ 77849 h 79888"/>
                <a:gd name="connsiteX18" fmla="*/ 3186 w 81902"/>
                <a:gd name="connsiteY18" fmla="*/ 79975 h 79888"/>
                <a:gd name="connsiteX19" fmla="*/ 6212 w 81902"/>
                <a:gd name="connsiteY19" fmla="*/ 78203 h 79888"/>
                <a:gd name="connsiteX20" fmla="*/ 22593 w 81902"/>
                <a:gd name="connsiteY20" fmla="*/ 67398 h 79888"/>
                <a:gd name="connsiteX21" fmla="*/ 32208 w 81902"/>
                <a:gd name="connsiteY21" fmla="*/ 72004 h 79888"/>
                <a:gd name="connsiteX22" fmla="*/ 46986 w 81902"/>
                <a:gd name="connsiteY22" fmla="*/ 79975 h 79888"/>
                <a:gd name="connsiteX23" fmla="*/ 77966 w 81902"/>
                <a:gd name="connsiteY23" fmla="*/ 52519 h 79888"/>
                <a:gd name="connsiteX24" fmla="*/ 74939 w 81902"/>
                <a:gd name="connsiteY24" fmla="*/ 50216 h 79888"/>
                <a:gd name="connsiteX25" fmla="*/ 71734 w 81902"/>
                <a:gd name="connsiteY25" fmla="*/ 53050 h 79888"/>
                <a:gd name="connsiteX26" fmla="*/ 49122 w 81902"/>
                <a:gd name="connsiteY26" fmla="*/ 66158 h 79888"/>
                <a:gd name="connsiteX27" fmla="*/ 36125 w 81902"/>
                <a:gd name="connsiteY27" fmla="*/ 64210 h 79888"/>
                <a:gd name="connsiteX28" fmla="*/ 23305 w 81902"/>
                <a:gd name="connsiteY28" fmla="*/ 62438 h 79888"/>
                <a:gd name="connsiteX29" fmla="*/ 19210 w 81902"/>
                <a:gd name="connsiteY29" fmla="*/ 626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902" h="79888">
                  <a:moveTo>
                    <a:pt x="19210" y="62615"/>
                  </a:moveTo>
                  <a:cubicBezTo>
                    <a:pt x="23839" y="58010"/>
                    <a:pt x="27044" y="54644"/>
                    <a:pt x="42178" y="42599"/>
                  </a:cubicBezTo>
                  <a:cubicBezTo>
                    <a:pt x="45917" y="39588"/>
                    <a:pt x="59271" y="28960"/>
                    <a:pt x="64434" y="24000"/>
                  </a:cubicBezTo>
                  <a:cubicBezTo>
                    <a:pt x="75295" y="13372"/>
                    <a:pt x="82061" y="4338"/>
                    <a:pt x="82061" y="2212"/>
                  </a:cubicBezTo>
                  <a:cubicBezTo>
                    <a:pt x="82061" y="87"/>
                    <a:pt x="79747" y="87"/>
                    <a:pt x="79034" y="87"/>
                  </a:cubicBezTo>
                  <a:cubicBezTo>
                    <a:pt x="77432" y="87"/>
                    <a:pt x="76898" y="441"/>
                    <a:pt x="76008" y="1858"/>
                  </a:cubicBezTo>
                  <a:cubicBezTo>
                    <a:pt x="70488" y="10006"/>
                    <a:pt x="66749" y="12663"/>
                    <a:pt x="62476" y="12663"/>
                  </a:cubicBezTo>
                  <a:cubicBezTo>
                    <a:pt x="60339" y="12663"/>
                    <a:pt x="57669" y="12486"/>
                    <a:pt x="52327" y="7349"/>
                  </a:cubicBezTo>
                  <a:cubicBezTo>
                    <a:pt x="46273" y="1327"/>
                    <a:pt x="42356" y="87"/>
                    <a:pt x="38261" y="87"/>
                  </a:cubicBezTo>
                  <a:cubicBezTo>
                    <a:pt x="24017" y="87"/>
                    <a:pt x="14403" y="15497"/>
                    <a:pt x="14403" y="20811"/>
                  </a:cubicBezTo>
                  <a:cubicBezTo>
                    <a:pt x="14403" y="22406"/>
                    <a:pt x="16183" y="22937"/>
                    <a:pt x="17429" y="22937"/>
                  </a:cubicBezTo>
                  <a:cubicBezTo>
                    <a:pt x="19566" y="22937"/>
                    <a:pt x="19922" y="22406"/>
                    <a:pt x="20634" y="20457"/>
                  </a:cubicBezTo>
                  <a:cubicBezTo>
                    <a:pt x="23305" y="14257"/>
                    <a:pt x="33276" y="13903"/>
                    <a:pt x="36125" y="13903"/>
                  </a:cubicBezTo>
                  <a:cubicBezTo>
                    <a:pt x="40220" y="13903"/>
                    <a:pt x="44849" y="14966"/>
                    <a:pt x="47342" y="15497"/>
                  </a:cubicBezTo>
                  <a:cubicBezTo>
                    <a:pt x="57134" y="17623"/>
                    <a:pt x="58381" y="17623"/>
                    <a:pt x="62832" y="17623"/>
                  </a:cubicBezTo>
                  <a:cubicBezTo>
                    <a:pt x="58203" y="22406"/>
                    <a:pt x="54998" y="25594"/>
                    <a:pt x="38083" y="39056"/>
                  </a:cubicBezTo>
                  <a:cubicBezTo>
                    <a:pt x="24195" y="50039"/>
                    <a:pt x="19388" y="54467"/>
                    <a:pt x="16005" y="58010"/>
                  </a:cubicBezTo>
                  <a:cubicBezTo>
                    <a:pt x="5322" y="68461"/>
                    <a:pt x="159" y="76255"/>
                    <a:pt x="159" y="77849"/>
                  </a:cubicBezTo>
                  <a:cubicBezTo>
                    <a:pt x="159" y="79975"/>
                    <a:pt x="2473" y="79975"/>
                    <a:pt x="3186" y="79975"/>
                  </a:cubicBezTo>
                  <a:cubicBezTo>
                    <a:pt x="4966" y="79975"/>
                    <a:pt x="5322" y="79621"/>
                    <a:pt x="6212" y="78203"/>
                  </a:cubicBezTo>
                  <a:cubicBezTo>
                    <a:pt x="11020" y="71472"/>
                    <a:pt x="16539" y="67398"/>
                    <a:pt x="22593" y="67398"/>
                  </a:cubicBezTo>
                  <a:cubicBezTo>
                    <a:pt x="24729" y="67398"/>
                    <a:pt x="27400" y="67575"/>
                    <a:pt x="32208" y="72004"/>
                  </a:cubicBezTo>
                  <a:cubicBezTo>
                    <a:pt x="37727" y="77318"/>
                    <a:pt x="41288" y="79975"/>
                    <a:pt x="46986" y="79975"/>
                  </a:cubicBezTo>
                  <a:cubicBezTo>
                    <a:pt x="66037" y="79975"/>
                    <a:pt x="77966" y="58541"/>
                    <a:pt x="77966" y="52519"/>
                  </a:cubicBezTo>
                  <a:cubicBezTo>
                    <a:pt x="77966" y="50393"/>
                    <a:pt x="76008" y="50216"/>
                    <a:pt x="74939" y="50216"/>
                  </a:cubicBezTo>
                  <a:cubicBezTo>
                    <a:pt x="72803" y="50216"/>
                    <a:pt x="72447" y="51102"/>
                    <a:pt x="71734" y="53050"/>
                  </a:cubicBezTo>
                  <a:cubicBezTo>
                    <a:pt x="68351" y="61907"/>
                    <a:pt x="57847" y="66158"/>
                    <a:pt x="49122" y="66158"/>
                  </a:cubicBezTo>
                  <a:cubicBezTo>
                    <a:pt x="45027" y="66158"/>
                    <a:pt x="40576" y="65273"/>
                    <a:pt x="36125" y="64210"/>
                  </a:cubicBezTo>
                  <a:cubicBezTo>
                    <a:pt x="27934" y="62438"/>
                    <a:pt x="26510" y="62438"/>
                    <a:pt x="23305" y="62438"/>
                  </a:cubicBezTo>
                  <a:cubicBezTo>
                    <a:pt x="22949" y="62438"/>
                    <a:pt x="20278" y="62438"/>
                    <a:pt x="19210" y="6261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97E47B4-C716-EF9C-4293-1C4A5D5EE72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550292" y="5252629"/>
              <a:ext cx="81902" cy="79888"/>
            </a:xfrm>
            <a:custGeom>
              <a:avLst/>
              <a:gdLst>
                <a:gd name="connsiteX0" fmla="*/ 19214 w 81902"/>
                <a:gd name="connsiteY0" fmla="*/ 62615 h 79888"/>
                <a:gd name="connsiteX1" fmla="*/ 42182 w 81902"/>
                <a:gd name="connsiteY1" fmla="*/ 42599 h 79888"/>
                <a:gd name="connsiteX2" fmla="*/ 64438 w 81902"/>
                <a:gd name="connsiteY2" fmla="*/ 24000 h 79888"/>
                <a:gd name="connsiteX3" fmla="*/ 82065 w 81902"/>
                <a:gd name="connsiteY3" fmla="*/ 2212 h 79888"/>
                <a:gd name="connsiteX4" fmla="*/ 79038 w 81902"/>
                <a:gd name="connsiteY4" fmla="*/ 87 h 79888"/>
                <a:gd name="connsiteX5" fmla="*/ 76012 w 81902"/>
                <a:gd name="connsiteY5" fmla="*/ 1858 h 79888"/>
                <a:gd name="connsiteX6" fmla="*/ 62480 w 81902"/>
                <a:gd name="connsiteY6" fmla="*/ 12663 h 79888"/>
                <a:gd name="connsiteX7" fmla="*/ 52331 w 81902"/>
                <a:gd name="connsiteY7" fmla="*/ 7349 h 79888"/>
                <a:gd name="connsiteX8" fmla="*/ 38265 w 81902"/>
                <a:gd name="connsiteY8" fmla="*/ 87 h 79888"/>
                <a:gd name="connsiteX9" fmla="*/ 14407 w 81902"/>
                <a:gd name="connsiteY9" fmla="*/ 20811 h 79888"/>
                <a:gd name="connsiteX10" fmla="*/ 17434 w 81902"/>
                <a:gd name="connsiteY10" fmla="*/ 22937 h 79888"/>
                <a:gd name="connsiteX11" fmla="*/ 20638 w 81902"/>
                <a:gd name="connsiteY11" fmla="*/ 20457 h 79888"/>
                <a:gd name="connsiteX12" fmla="*/ 36129 w 81902"/>
                <a:gd name="connsiteY12" fmla="*/ 13903 h 79888"/>
                <a:gd name="connsiteX13" fmla="*/ 47346 w 81902"/>
                <a:gd name="connsiteY13" fmla="*/ 15497 h 79888"/>
                <a:gd name="connsiteX14" fmla="*/ 62836 w 81902"/>
                <a:gd name="connsiteY14" fmla="*/ 17623 h 79888"/>
                <a:gd name="connsiteX15" fmla="*/ 38087 w 81902"/>
                <a:gd name="connsiteY15" fmla="*/ 39056 h 79888"/>
                <a:gd name="connsiteX16" fmla="*/ 16009 w 81902"/>
                <a:gd name="connsiteY16" fmla="*/ 58010 h 79888"/>
                <a:gd name="connsiteX17" fmla="*/ 163 w 81902"/>
                <a:gd name="connsiteY17" fmla="*/ 77849 h 79888"/>
                <a:gd name="connsiteX18" fmla="*/ 3190 w 81902"/>
                <a:gd name="connsiteY18" fmla="*/ 79975 h 79888"/>
                <a:gd name="connsiteX19" fmla="*/ 6217 w 81902"/>
                <a:gd name="connsiteY19" fmla="*/ 78203 h 79888"/>
                <a:gd name="connsiteX20" fmla="*/ 22597 w 81902"/>
                <a:gd name="connsiteY20" fmla="*/ 67398 h 79888"/>
                <a:gd name="connsiteX21" fmla="*/ 32212 w 81902"/>
                <a:gd name="connsiteY21" fmla="*/ 72004 h 79888"/>
                <a:gd name="connsiteX22" fmla="*/ 46990 w 81902"/>
                <a:gd name="connsiteY22" fmla="*/ 79975 h 79888"/>
                <a:gd name="connsiteX23" fmla="*/ 77970 w 81902"/>
                <a:gd name="connsiteY23" fmla="*/ 52519 h 79888"/>
                <a:gd name="connsiteX24" fmla="*/ 74943 w 81902"/>
                <a:gd name="connsiteY24" fmla="*/ 50216 h 79888"/>
                <a:gd name="connsiteX25" fmla="*/ 71738 w 81902"/>
                <a:gd name="connsiteY25" fmla="*/ 53050 h 79888"/>
                <a:gd name="connsiteX26" fmla="*/ 49126 w 81902"/>
                <a:gd name="connsiteY26" fmla="*/ 66158 h 79888"/>
                <a:gd name="connsiteX27" fmla="*/ 36129 w 81902"/>
                <a:gd name="connsiteY27" fmla="*/ 64210 h 79888"/>
                <a:gd name="connsiteX28" fmla="*/ 23309 w 81902"/>
                <a:gd name="connsiteY28" fmla="*/ 62438 h 79888"/>
                <a:gd name="connsiteX29" fmla="*/ 19214 w 81902"/>
                <a:gd name="connsiteY29" fmla="*/ 626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902" h="79888">
                  <a:moveTo>
                    <a:pt x="19214" y="62615"/>
                  </a:moveTo>
                  <a:cubicBezTo>
                    <a:pt x="23843" y="58010"/>
                    <a:pt x="27048" y="54644"/>
                    <a:pt x="42182" y="42599"/>
                  </a:cubicBezTo>
                  <a:cubicBezTo>
                    <a:pt x="45921" y="39588"/>
                    <a:pt x="59275" y="28960"/>
                    <a:pt x="64438" y="24000"/>
                  </a:cubicBezTo>
                  <a:cubicBezTo>
                    <a:pt x="75299" y="13372"/>
                    <a:pt x="82065" y="4338"/>
                    <a:pt x="82065" y="2212"/>
                  </a:cubicBezTo>
                  <a:cubicBezTo>
                    <a:pt x="82065" y="87"/>
                    <a:pt x="79751" y="87"/>
                    <a:pt x="79038" y="87"/>
                  </a:cubicBezTo>
                  <a:cubicBezTo>
                    <a:pt x="77436" y="87"/>
                    <a:pt x="76902" y="441"/>
                    <a:pt x="76012" y="1858"/>
                  </a:cubicBezTo>
                  <a:cubicBezTo>
                    <a:pt x="70492" y="10006"/>
                    <a:pt x="66753" y="12663"/>
                    <a:pt x="62480" y="12663"/>
                  </a:cubicBezTo>
                  <a:cubicBezTo>
                    <a:pt x="60343" y="12663"/>
                    <a:pt x="57673" y="12486"/>
                    <a:pt x="52331" y="7349"/>
                  </a:cubicBezTo>
                  <a:cubicBezTo>
                    <a:pt x="46277" y="1327"/>
                    <a:pt x="42360" y="87"/>
                    <a:pt x="38265" y="87"/>
                  </a:cubicBezTo>
                  <a:cubicBezTo>
                    <a:pt x="24021" y="87"/>
                    <a:pt x="14407" y="15497"/>
                    <a:pt x="14407" y="20811"/>
                  </a:cubicBezTo>
                  <a:cubicBezTo>
                    <a:pt x="14407" y="22406"/>
                    <a:pt x="16187" y="22937"/>
                    <a:pt x="17434" y="22937"/>
                  </a:cubicBezTo>
                  <a:cubicBezTo>
                    <a:pt x="19570" y="22937"/>
                    <a:pt x="19926" y="22406"/>
                    <a:pt x="20638" y="20457"/>
                  </a:cubicBezTo>
                  <a:cubicBezTo>
                    <a:pt x="23309" y="14257"/>
                    <a:pt x="33280" y="13903"/>
                    <a:pt x="36129" y="13903"/>
                  </a:cubicBezTo>
                  <a:cubicBezTo>
                    <a:pt x="40224" y="13903"/>
                    <a:pt x="44853" y="14966"/>
                    <a:pt x="47346" y="15497"/>
                  </a:cubicBezTo>
                  <a:cubicBezTo>
                    <a:pt x="57138" y="17623"/>
                    <a:pt x="58385" y="17623"/>
                    <a:pt x="62836" y="17623"/>
                  </a:cubicBezTo>
                  <a:cubicBezTo>
                    <a:pt x="58207" y="22406"/>
                    <a:pt x="55002" y="25594"/>
                    <a:pt x="38087" y="39056"/>
                  </a:cubicBezTo>
                  <a:cubicBezTo>
                    <a:pt x="24199" y="50039"/>
                    <a:pt x="19392" y="54467"/>
                    <a:pt x="16009" y="58010"/>
                  </a:cubicBezTo>
                  <a:cubicBezTo>
                    <a:pt x="5326" y="68461"/>
                    <a:pt x="163" y="76255"/>
                    <a:pt x="163" y="77849"/>
                  </a:cubicBezTo>
                  <a:cubicBezTo>
                    <a:pt x="163" y="79975"/>
                    <a:pt x="2477" y="79975"/>
                    <a:pt x="3190" y="79975"/>
                  </a:cubicBezTo>
                  <a:cubicBezTo>
                    <a:pt x="4970" y="79975"/>
                    <a:pt x="5326" y="79621"/>
                    <a:pt x="6217" y="78203"/>
                  </a:cubicBezTo>
                  <a:cubicBezTo>
                    <a:pt x="11024" y="71472"/>
                    <a:pt x="16543" y="67398"/>
                    <a:pt x="22597" y="67398"/>
                  </a:cubicBezTo>
                  <a:cubicBezTo>
                    <a:pt x="24734" y="67398"/>
                    <a:pt x="27404" y="67575"/>
                    <a:pt x="32212" y="72004"/>
                  </a:cubicBezTo>
                  <a:cubicBezTo>
                    <a:pt x="37731" y="77318"/>
                    <a:pt x="41292" y="79975"/>
                    <a:pt x="46990" y="79975"/>
                  </a:cubicBezTo>
                  <a:cubicBezTo>
                    <a:pt x="66041" y="79975"/>
                    <a:pt x="77970" y="58541"/>
                    <a:pt x="77970" y="52519"/>
                  </a:cubicBezTo>
                  <a:cubicBezTo>
                    <a:pt x="77970" y="50393"/>
                    <a:pt x="76012" y="50216"/>
                    <a:pt x="74943" y="50216"/>
                  </a:cubicBezTo>
                  <a:cubicBezTo>
                    <a:pt x="72807" y="50216"/>
                    <a:pt x="72451" y="51102"/>
                    <a:pt x="71738" y="53050"/>
                  </a:cubicBezTo>
                  <a:cubicBezTo>
                    <a:pt x="68356" y="61907"/>
                    <a:pt x="57851" y="66158"/>
                    <a:pt x="49126" y="66158"/>
                  </a:cubicBezTo>
                  <a:cubicBezTo>
                    <a:pt x="45031" y="66158"/>
                    <a:pt x="40580" y="65273"/>
                    <a:pt x="36129" y="64210"/>
                  </a:cubicBezTo>
                  <a:cubicBezTo>
                    <a:pt x="27938" y="62438"/>
                    <a:pt x="26514" y="62438"/>
                    <a:pt x="23309" y="62438"/>
                  </a:cubicBezTo>
                  <a:cubicBezTo>
                    <a:pt x="22953" y="62438"/>
                    <a:pt x="20282" y="62438"/>
                    <a:pt x="19214" y="6261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4B71D301-F6CA-D422-AF95-82672BFE36C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3658410" y="4473153"/>
              <a:ext cx="84700" cy="455238"/>
            </a:xfrm>
            <a:custGeom>
              <a:avLst/>
              <a:gdLst>
                <a:gd name="connsiteX0" fmla="*/ 67317 w 84700"/>
                <a:gd name="connsiteY0" fmla="*/ 455292 h 455238"/>
                <a:gd name="connsiteX1" fmla="*/ 84868 w 84700"/>
                <a:gd name="connsiteY1" fmla="*/ 455292 h 455238"/>
                <a:gd name="connsiteX2" fmla="*/ 84868 w 84700"/>
                <a:gd name="connsiteY2" fmla="*/ 53 h 455238"/>
                <a:gd name="connsiteX3" fmla="*/ 167 w 84700"/>
                <a:gd name="connsiteY3" fmla="*/ 53 h 455238"/>
                <a:gd name="connsiteX4" fmla="*/ 167 w 84700"/>
                <a:gd name="connsiteY4" fmla="*/ 17514 h 455238"/>
                <a:gd name="connsiteX5" fmla="*/ 67317 w 84700"/>
                <a:gd name="connsiteY5" fmla="*/ 17514 h 455238"/>
                <a:gd name="connsiteX6" fmla="*/ 67317 w 84700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00" h="455238">
                  <a:moveTo>
                    <a:pt x="67317" y="455292"/>
                  </a:moveTo>
                  <a:lnTo>
                    <a:pt x="84868" y="455292"/>
                  </a:lnTo>
                  <a:lnTo>
                    <a:pt x="84868" y="53"/>
                  </a:lnTo>
                  <a:lnTo>
                    <a:pt x="167" y="53"/>
                  </a:lnTo>
                  <a:lnTo>
                    <a:pt x="167" y="17514"/>
                  </a:lnTo>
                  <a:lnTo>
                    <a:pt x="67317" y="17514"/>
                  </a:lnTo>
                  <a:lnTo>
                    <a:pt x="67317" y="45529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4E886204-96BE-4993-3D4F-371FD97031A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658410" y="4928396"/>
              <a:ext cx="84700" cy="455238"/>
            </a:xfrm>
            <a:custGeom>
              <a:avLst/>
              <a:gdLst>
                <a:gd name="connsiteX0" fmla="*/ 67317 w 84700"/>
                <a:gd name="connsiteY0" fmla="*/ 437850 h 455238"/>
                <a:gd name="connsiteX1" fmla="*/ 167 w 84700"/>
                <a:gd name="connsiteY1" fmla="*/ 437850 h 455238"/>
                <a:gd name="connsiteX2" fmla="*/ 167 w 84700"/>
                <a:gd name="connsiteY2" fmla="*/ 455310 h 455238"/>
                <a:gd name="connsiteX3" fmla="*/ 84868 w 84700"/>
                <a:gd name="connsiteY3" fmla="*/ 455310 h 455238"/>
                <a:gd name="connsiteX4" fmla="*/ 84868 w 84700"/>
                <a:gd name="connsiteY4" fmla="*/ 71 h 455238"/>
                <a:gd name="connsiteX5" fmla="*/ 67317 w 84700"/>
                <a:gd name="connsiteY5" fmla="*/ 71 h 455238"/>
                <a:gd name="connsiteX6" fmla="*/ 67317 w 84700"/>
                <a:gd name="connsiteY6" fmla="*/ 43785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00" h="455238">
                  <a:moveTo>
                    <a:pt x="67317" y="437850"/>
                  </a:moveTo>
                  <a:lnTo>
                    <a:pt x="167" y="437850"/>
                  </a:lnTo>
                  <a:lnTo>
                    <a:pt x="167" y="455310"/>
                  </a:lnTo>
                  <a:lnTo>
                    <a:pt x="84868" y="455310"/>
                  </a:lnTo>
                  <a:lnTo>
                    <a:pt x="84868" y="71"/>
                  </a:lnTo>
                  <a:lnTo>
                    <a:pt x="67317" y="71"/>
                  </a:lnTo>
                  <a:lnTo>
                    <a:pt x="67317" y="43785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11" name="Group 510" descr="\documentclass{article}&#10;\usepackage{amsmath}&#10;\usepackage{amsfonts}&#10;\pagestyle{empty}&#10;\begin{document}&#10;&#10;$\sigma = &#10;\left[&#10;\begin{matrix}&#10;\sigma_{xx} &amp; 0 &amp; 0 \\&#10;0 &amp; \sigma_{xx} &amp; 0 \\&#10;0 &amp; 0 &amp; \sigma_{xx}&#10;\end{matrix}&#10;\right]&#10;$&#10;&#10;\end{document}" title="IguanaTex Vector Display">
            <a:extLst>
              <a:ext uri="{FF2B5EF4-FFF2-40B4-BE49-F238E27FC236}">
                <a16:creationId xmlns:a16="http://schemas.microsoft.com/office/drawing/2014/main" id="{73800476-1745-F5FF-4CF1-740DC7FE03C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9512300" y="5168900"/>
            <a:ext cx="2408685" cy="910481"/>
            <a:chOff x="11480450" y="6504905"/>
            <a:chExt cx="2408685" cy="910481"/>
          </a:xfrm>
        </p:grpSpPr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1BDECB9F-9B5A-3505-EA0C-4D41AE94BD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480450" y="6914346"/>
              <a:ext cx="134205" cy="111848"/>
            </a:xfrm>
            <a:custGeom>
              <a:avLst/>
              <a:gdLst>
                <a:gd name="connsiteX0" fmla="*/ 121851 w 134205"/>
                <a:gd name="connsiteY0" fmla="*/ 14750 h 111848"/>
                <a:gd name="connsiteX1" fmla="*/ 134282 w 134205"/>
                <a:gd name="connsiteY1" fmla="*/ 6146 h 111848"/>
                <a:gd name="connsiteX2" fmla="*/ 124388 w 134205"/>
                <a:gd name="connsiteY2" fmla="*/ 73 h 111848"/>
                <a:gd name="connsiteX3" fmla="*/ 66545 w 134205"/>
                <a:gd name="connsiteY3" fmla="*/ 73 h 111848"/>
                <a:gd name="connsiteX4" fmla="*/ 77 w 134205"/>
                <a:gd name="connsiteY4" fmla="*/ 71940 h 111848"/>
                <a:gd name="connsiteX5" fmla="*/ 38131 w 134205"/>
                <a:gd name="connsiteY5" fmla="*/ 111922 h 111848"/>
                <a:gd name="connsiteX6" fmla="*/ 101809 w 134205"/>
                <a:gd name="connsiteY6" fmla="*/ 42333 h 111848"/>
                <a:gd name="connsiteX7" fmla="*/ 93944 w 134205"/>
                <a:gd name="connsiteY7" fmla="*/ 14750 h 111848"/>
                <a:gd name="connsiteX8" fmla="*/ 121851 w 134205"/>
                <a:gd name="connsiteY8" fmla="*/ 14750 h 111848"/>
                <a:gd name="connsiteX9" fmla="*/ 38385 w 134205"/>
                <a:gd name="connsiteY9" fmla="*/ 106355 h 111848"/>
                <a:gd name="connsiteX10" fmla="*/ 15806 w 134205"/>
                <a:gd name="connsiteY10" fmla="*/ 79025 h 111848"/>
                <a:gd name="connsiteX11" fmla="*/ 27730 w 134205"/>
                <a:gd name="connsiteY11" fmla="*/ 35753 h 111848"/>
                <a:gd name="connsiteX12" fmla="*/ 62232 w 134205"/>
                <a:gd name="connsiteY12" fmla="*/ 14750 h 111848"/>
                <a:gd name="connsiteX13" fmla="*/ 85572 w 134205"/>
                <a:gd name="connsiteY13" fmla="*/ 39296 h 111848"/>
                <a:gd name="connsiteX14" fmla="*/ 71873 w 134205"/>
                <a:gd name="connsiteY14" fmla="*/ 84845 h 111848"/>
                <a:gd name="connsiteX15" fmla="*/ 38385 w 134205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851" y="14750"/>
                  </a:moveTo>
                  <a:cubicBezTo>
                    <a:pt x="125149" y="14750"/>
                    <a:pt x="134282" y="14750"/>
                    <a:pt x="134282" y="6146"/>
                  </a:cubicBezTo>
                  <a:cubicBezTo>
                    <a:pt x="134282" y="73"/>
                    <a:pt x="128955" y="73"/>
                    <a:pt x="124388" y="73"/>
                  </a:cubicBezTo>
                  <a:lnTo>
                    <a:pt x="66545" y="73"/>
                  </a:lnTo>
                  <a:cubicBezTo>
                    <a:pt x="28237" y="73"/>
                    <a:pt x="77" y="41827"/>
                    <a:pt x="77" y="71940"/>
                  </a:cubicBezTo>
                  <a:cubicBezTo>
                    <a:pt x="77" y="94208"/>
                    <a:pt x="15045" y="111922"/>
                    <a:pt x="38131" y="111922"/>
                  </a:cubicBezTo>
                  <a:cubicBezTo>
                    <a:pt x="68067" y="111922"/>
                    <a:pt x="101809" y="81303"/>
                    <a:pt x="101809" y="42333"/>
                  </a:cubicBezTo>
                  <a:cubicBezTo>
                    <a:pt x="101809" y="38031"/>
                    <a:pt x="101809" y="25884"/>
                    <a:pt x="93944" y="14750"/>
                  </a:cubicBezTo>
                  <a:lnTo>
                    <a:pt x="121851" y="14750"/>
                  </a:lnTo>
                  <a:close/>
                  <a:moveTo>
                    <a:pt x="38385" y="106355"/>
                  </a:moveTo>
                  <a:cubicBezTo>
                    <a:pt x="25954" y="106355"/>
                    <a:pt x="15806" y="97245"/>
                    <a:pt x="15806" y="79025"/>
                  </a:cubicBezTo>
                  <a:cubicBezTo>
                    <a:pt x="15806" y="71434"/>
                    <a:pt x="18850" y="50683"/>
                    <a:pt x="27730" y="35753"/>
                  </a:cubicBezTo>
                  <a:cubicBezTo>
                    <a:pt x="38385" y="18293"/>
                    <a:pt x="53607" y="14750"/>
                    <a:pt x="62232" y="14750"/>
                  </a:cubicBezTo>
                  <a:cubicBezTo>
                    <a:pt x="83543" y="14750"/>
                    <a:pt x="85572" y="31452"/>
                    <a:pt x="85572" y="39296"/>
                  </a:cubicBezTo>
                  <a:cubicBezTo>
                    <a:pt x="85572" y="51190"/>
                    <a:pt x="80499" y="71940"/>
                    <a:pt x="71873" y="84845"/>
                  </a:cubicBezTo>
                  <a:cubicBezTo>
                    <a:pt x="61979" y="99775"/>
                    <a:pt x="48279" y="106355"/>
                    <a:pt x="38385" y="10635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0B0500B8-496C-7940-818C-45B983137C8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709554" y="6930541"/>
              <a:ext cx="168708" cy="59213"/>
            </a:xfrm>
            <a:custGeom>
              <a:avLst/>
              <a:gdLst>
                <a:gd name="connsiteX0" fmla="*/ 160168 w 168708"/>
                <a:gd name="connsiteY0" fmla="*/ 10195 h 59213"/>
                <a:gd name="connsiteX1" fmla="*/ 168794 w 168708"/>
                <a:gd name="connsiteY1" fmla="*/ 5134 h 59213"/>
                <a:gd name="connsiteX2" fmla="*/ 160422 w 168708"/>
                <a:gd name="connsiteY2" fmla="*/ 73 h 59213"/>
                <a:gd name="connsiteX3" fmla="*/ 8458 w 168708"/>
                <a:gd name="connsiteY3" fmla="*/ 73 h 59213"/>
                <a:gd name="connsiteX4" fmla="*/ 86 w 168708"/>
                <a:gd name="connsiteY4" fmla="*/ 5134 h 59213"/>
                <a:gd name="connsiteX5" fmla="*/ 8711 w 168708"/>
                <a:gd name="connsiteY5" fmla="*/ 10195 h 59213"/>
                <a:gd name="connsiteX6" fmla="*/ 160168 w 168708"/>
                <a:gd name="connsiteY6" fmla="*/ 10195 h 59213"/>
                <a:gd name="connsiteX7" fmla="*/ 160422 w 168708"/>
                <a:gd name="connsiteY7" fmla="*/ 59287 h 59213"/>
                <a:gd name="connsiteX8" fmla="*/ 168794 w 168708"/>
                <a:gd name="connsiteY8" fmla="*/ 54226 h 59213"/>
                <a:gd name="connsiteX9" fmla="*/ 160168 w 168708"/>
                <a:gd name="connsiteY9" fmla="*/ 49165 h 59213"/>
                <a:gd name="connsiteX10" fmla="*/ 8711 w 168708"/>
                <a:gd name="connsiteY10" fmla="*/ 49165 h 59213"/>
                <a:gd name="connsiteX11" fmla="*/ 86 w 168708"/>
                <a:gd name="connsiteY11" fmla="*/ 54226 h 59213"/>
                <a:gd name="connsiteX12" fmla="*/ 8458 w 168708"/>
                <a:gd name="connsiteY12" fmla="*/ 59287 h 59213"/>
                <a:gd name="connsiteX13" fmla="*/ 160422 w 168708"/>
                <a:gd name="connsiteY13" fmla="*/ 5928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08" h="59213">
                  <a:moveTo>
                    <a:pt x="160168" y="10195"/>
                  </a:moveTo>
                  <a:cubicBezTo>
                    <a:pt x="163974" y="10195"/>
                    <a:pt x="168794" y="10195"/>
                    <a:pt x="168794" y="5134"/>
                  </a:cubicBezTo>
                  <a:cubicBezTo>
                    <a:pt x="168794" y="73"/>
                    <a:pt x="163974" y="73"/>
                    <a:pt x="160422" y="73"/>
                  </a:cubicBezTo>
                  <a:lnTo>
                    <a:pt x="8458" y="73"/>
                  </a:lnTo>
                  <a:cubicBezTo>
                    <a:pt x="4906" y="73"/>
                    <a:pt x="86" y="73"/>
                    <a:pt x="86" y="5134"/>
                  </a:cubicBezTo>
                  <a:cubicBezTo>
                    <a:pt x="86" y="10195"/>
                    <a:pt x="4906" y="10195"/>
                    <a:pt x="8711" y="10195"/>
                  </a:cubicBezTo>
                  <a:lnTo>
                    <a:pt x="160168" y="10195"/>
                  </a:lnTo>
                  <a:close/>
                  <a:moveTo>
                    <a:pt x="160422" y="59287"/>
                  </a:moveTo>
                  <a:cubicBezTo>
                    <a:pt x="163974" y="59287"/>
                    <a:pt x="168794" y="59287"/>
                    <a:pt x="168794" y="54226"/>
                  </a:cubicBezTo>
                  <a:cubicBezTo>
                    <a:pt x="168794" y="49165"/>
                    <a:pt x="163974" y="49165"/>
                    <a:pt x="160168" y="49165"/>
                  </a:cubicBezTo>
                  <a:lnTo>
                    <a:pt x="8711" y="49165"/>
                  </a:lnTo>
                  <a:cubicBezTo>
                    <a:pt x="4906" y="49165"/>
                    <a:pt x="86" y="49165"/>
                    <a:pt x="86" y="54226"/>
                  </a:cubicBezTo>
                  <a:cubicBezTo>
                    <a:pt x="86" y="59287"/>
                    <a:pt x="4906" y="59287"/>
                    <a:pt x="8458" y="59287"/>
                  </a:cubicBezTo>
                  <a:lnTo>
                    <a:pt x="160422" y="5928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8C4659AB-99C7-9DEE-24CC-2610511FF85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045842" y="6504905"/>
              <a:ext cx="84480" cy="455238"/>
            </a:xfrm>
            <a:custGeom>
              <a:avLst/>
              <a:gdLst>
                <a:gd name="connsiteX0" fmla="*/ 96 w 84480"/>
                <a:gd name="connsiteY0" fmla="*/ 455292 h 455238"/>
                <a:gd name="connsiteX1" fmla="*/ 17601 w 84480"/>
                <a:gd name="connsiteY1" fmla="*/ 455292 h 455238"/>
                <a:gd name="connsiteX2" fmla="*/ 17601 w 84480"/>
                <a:gd name="connsiteY2" fmla="*/ 17514 h 455238"/>
                <a:gd name="connsiteX3" fmla="*/ 84577 w 84480"/>
                <a:gd name="connsiteY3" fmla="*/ 17514 h 455238"/>
                <a:gd name="connsiteX4" fmla="*/ 84577 w 84480"/>
                <a:gd name="connsiteY4" fmla="*/ 53 h 455238"/>
                <a:gd name="connsiteX5" fmla="*/ 96 w 84480"/>
                <a:gd name="connsiteY5" fmla="*/ 53 h 455238"/>
                <a:gd name="connsiteX6" fmla="*/ 96 w 84480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96" y="455292"/>
                  </a:moveTo>
                  <a:lnTo>
                    <a:pt x="17601" y="455292"/>
                  </a:lnTo>
                  <a:lnTo>
                    <a:pt x="17601" y="17514"/>
                  </a:lnTo>
                  <a:lnTo>
                    <a:pt x="84577" y="17514"/>
                  </a:lnTo>
                  <a:lnTo>
                    <a:pt x="84577" y="53"/>
                  </a:lnTo>
                  <a:lnTo>
                    <a:pt x="96" y="53"/>
                  </a:lnTo>
                  <a:lnTo>
                    <a:pt x="96" y="45529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3A1CDB77-56B5-7DF6-5A81-899A9C04787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045842" y="6960148"/>
              <a:ext cx="84480" cy="455238"/>
            </a:xfrm>
            <a:custGeom>
              <a:avLst/>
              <a:gdLst>
                <a:gd name="connsiteX0" fmla="*/ 96 w 84480"/>
                <a:gd name="connsiteY0" fmla="*/ 455310 h 455238"/>
                <a:gd name="connsiteX1" fmla="*/ 84577 w 84480"/>
                <a:gd name="connsiteY1" fmla="*/ 455310 h 455238"/>
                <a:gd name="connsiteX2" fmla="*/ 84577 w 84480"/>
                <a:gd name="connsiteY2" fmla="*/ 437850 h 455238"/>
                <a:gd name="connsiteX3" fmla="*/ 17601 w 84480"/>
                <a:gd name="connsiteY3" fmla="*/ 437850 h 455238"/>
                <a:gd name="connsiteX4" fmla="*/ 17601 w 84480"/>
                <a:gd name="connsiteY4" fmla="*/ 71 h 455238"/>
                <a:gd name="connsiteX5" fmla="*/ 96 w 84480"/>
                <a:gd name="connsiteY5" fmla="*/ 71 h 455238"/>
                <a:gd name="connsiteX6" fmla="*/ 96 w 84480"/>
                <a:gd name="connsiteY6" fmla="*/ 45531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96" y="455310"/>
                  </a:moveTo>
                  <a:lnTo>
                    <a:pt x="84577" y="455310"/>
                  </a:lnTo>
                  <a:lnTo>
                    <a:pt x="84577" y="437850"/>
                  </a:lnTo>
                  <a:lnTo>
                    <a:pt x="17601" y="437850"/>
                  </a:lnTo>
                  <a:lnTo>
                    <a:pt x="17601" y="71"/>
                  </a:lnTo>
                  <a:lnTo>
                    <a:pt x="96" y="71"/>
                  </a:lnTo>
                  <a:lnTo>
                    <a:pt x="96" y="45531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1FECE29E-4D7E-A47C-B97A-93683A2DA7E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141909" y="6608153"/>
              <a:ext cx="134205" cy="111848"/>
            </a:xfrm>
            <a:custGeom>
              <a:avLst/>
              <a:gdLst>
                <a:gd name="connsiteX0" fmla="*/ 121877 w 134205"/>
                <a:gd name="connsiteY0" fmla="*/ 14738 h 111848"/>
                <a:gd name="connsiteX1" fmla="*/ 134308 w 134205"/>
                <a:gd name="connsiteY1" fmla="*/ 6134 h 111848"/>
                <a:gd name="connsiteX2" fmla="*/ 124414 w 134205"/>
                <a:gd name="connsiteY2" fmla="*/ 61 h 111848"/>
                <a:gd name="connsiteX3" fmla="*/ 66571 w 134205"/>
                <a:gd name="connsiteY3" fmla="*/ 61 h 111848"/>
                <a:gd name="connsiteX4" fmla="*/ 103 w 134205"/>
                <a:gd name="connsiteY4" fmla="*/ 71928 h 111848"/>
                <a:gd name="connsiteX5" fmla="*/ 38157 w 134205"/>
                <a:gd name="connsiteY5" fmla="*/ 111910 h 111848"/>
                <a:gd name="connsiteX6" fmla="*/ 101835 w 134205"/>
                <a:gd name="connsiteY6" fmla="*/ 42321 h 111848"/>
                <a:gd name="connsiteX7" fmla="*/ 93970 w 134205"/>
                <a:gd name="connsiteY7" fmla="*/ 14738 h 111848"/>
                <a:gd name="connsiteX8" fmla="*/ 121877 w 134205"/>
                <a:gd name="connsiteY8" fmla="*/ 14738 h 111848"/>
                <a:gd name="connsiteX9" fmla="*/ 38411 w 134205"/>
                <a:gd name="connsiteY9" fmla="*/ 106343 h 111848"/>
                <a:gd name="connsiteX10" fmla="*/ 15832 w 134205"/>
                <a:gd name="connsiteY10" fmla="*/ 79013 h 111848"/>
                <a:gd name="connsiteX11" fmla="*/ 27756 w 134205"/>
                <a:gd name="connsiteY11" fmla="*/ 35741 h 111848"/>
                <a:gd name="connsiteX12" fmla="*/ 62258 w 134205"/>
                <a:gd name="connsiteY12" fmla="*/ 14738 h 111848"/>
                <a:gd name="connsiteX13" fmla="*/ 85598 w 134205"/>
                <a:gd name="connsiteY13" fmla="*/ 39284 h 111848"/>
                <a:gd name="connsiteX14" fmla="*/ 71899 w 134205"/>
                <a:gd name="connsiteY14" fmla="*/ 84833 h 111848"/>
                <a:gd name="connsiteX15" fmla="*/ 38411 w 134205"/>
                <a:gd name="connsiteY15" fmla="*/ 10634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877" y="14738"/>
                  </a:moveTo>
                  <a:cubicBezTo>
                    <a:pt x="125175" y="14738"/>
                    <a:pt x="134308" y="14738"/>
                    <a:pt x="134308" y="6134"/>
                  </a:cubicBezTo>
                  <a:cubicBezTo>
                    <a:pt x="134308" y="61"/>
                    <a:pt x="128981" y="61"/>
                    <a:pt x="124414" y="61"/>
                  </a:cubicBezTo>
                  <a:lnTo>
                    <a:pt x="66571" y="61"/>
                  </a:lnTo>
                  <a:cubicBezTo>
                    <a:pt x="28263" y="61"/>
                    <a:pt x="103" y="41815"/>
                    <a:pt x="103" y="71928"/>
                  </a:cubicBezTo>
                  <a:cubicBezTo>
                    <a:pt x="103" y="94196"/>
                    <a:pt x="15071" y="111910"/>
                    <a:pt x="38157" y="111910"/>
                  </a:cubicBezTo>
                  <a:cubicBezTo>
                    <a:pt x="68093" y="111910"/>
                    <a:pt x="101835" y="81291"/>
                    <a:pt x="101835" y="42321"/>
                  </a:cubicBezTo>
                  <a:cubicBezTo>
                    <a:pt x="101835" y="38019"/>
                    <a:pt x="101835" y="25872"/>
                    <a:pt x="93970" y="14738"/>
                  </a:cubicBezTo>
                  <a:lnTo>
                    <a:pt x="121877" y="14738"/>
                  </a:lnTo>
                  <a:close/>
                  <a:moveTo>
                    <a:pt x="38411" y="106343"/>
                  </a:moveTo>
                  <a:cubicBezTo>
                    <a:pt x="25980" y="106343"/>
                    <a:pt x="15832" y="97233"/>
                    <a:pt x="15832" y="79013"/>
                  </a:cubicBezTo>
                  <a:cubicBezTo>
                    <a:pt x="15832" y="71422"/>
                    <a:pt x="18876" y="50671"/>
                    <a:pt x="27756" y="35741"/>
                  </a:cubicBezTo>
                  <a:cubicBezTo>
                    <a:pt x="38411" y="18281"/>
                    <a:pt x="53633" y="14738"/>
                    <a:pt x="62258" y="14738"/>
                  </a:cubicBezTo>
                  <a:cubicBezTo>
                    <a:pt x="83569" y="14738"/>
                    <a:pt x="85598" y="31439"/>
                    <a:pt x="85598" y="39284"/>
                  </a:cubicBezTo>
                  <a:cubicBezTo>
                    <a:pt x="85598" y="51177"/>
                    <a:pt x="80525" y="71928"/>
                    <a:pt x="71899" y="84833"/>
                  </a:cubicBezTo>
                  <a:cubicBezTo>
                    <a:pt x="62005" y="99763"/>
                    <a:pt x="48305" y="106343"/>
                    <a:pt x="38411" y="10634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FCE392E-D21D-3ED3-80B3-095B329C3AA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285758" y="6677059"/>
              <a:ext cx="95009" cy="79888"/>
            </a:xfrm>
            <a:custGeom>
              <a:avLst/>
              <a:gdLst>
                <a:gd name="connsiteX0" fmla="*/ 35803 w 95009"/>
                <a:gd name="connsiteY0" fmla="*/ 59403 h 79888"/>
                <a:gd name="connsiteX1" fmla="*/ 19110 w 95009"/>
                <a:gd name="connsiteY1" fmla="*/ 74991 h 79888"/>
                <a:gd name="connsiteX2" fmla="*/ 9521 w 95009"/>
                <a:gd name="connsiteY2" fmla="*/ 72511 h 79888"/>
                <a:gd name="connsiteX3" fmla="*/ 17334 w 95009"/>
                <a:gd name="connsiteY3" fmla="*/ 62769 h 79888"/>
                <a:gd name="connsiteX4" fmla="*/ 10231 w 95009"/>
                <a:gd name="connsiteY4" fmla="*/ 56215 h 79888"/>
                <a:gd name="connsiteX5" fmla="*/ 108 w 95009"/>
                <a:gd name="connsiteY5" fmla="*/ 67020 h 79888"/>
                <a:gd name="connsiteX6" fmla="*/ 18755 w 95009"/>
                <a:gd name="connsiteY6" fmla="*/ 79951 h 79888"/>
                <a:gd name="connsiteX7" fmla="*/ 38645 w 95009"/>
                <a:gd name="connsiteY7" fmla="*/ 67374 h 79888"/>
                <a:gd name="connsiteX8" fmla="*/ 59778 w 95009"/>
                <a:gd name="connsiteY8" fmla="*/ 79951 h 79888"/>
                <a:gd name="connsiteX9" fmla="*/ 91033 w 95009"/>
                <a:gd name="connsiteY9" fmla="*/ 52849 h 79888"/>
                <a:gd name="connsiteX10" fmla="*/ 88192 w 95009"/>
                <a:gd name="connsiteY10" fmla="*/ 50546 h 79888"/>
                <a:gd name="connsiteX11" fmla="*/ 84818 w 95009"/>
                <a:gd name="connsiteY11" fmla="*/ 53558 h 79888"/>
                <a:gd name="connsiteX12" fmla="*/ 60488 w 95009"/>
                <a:gd name="connsiteY12" fmla="*/ 74991 h 79888"/>
                <a:gd name="connsiteX13" fmla="*/ 49655 w 95009"/>
                <a:gd name="connsiteY13" fmla="*/ 63477 h 79888"/>
                <a:gd name="connsiteX14" fmla="*/ 58890 w 95009"/>
                <a:gd name="connsiteY14" fmla="*/ 23090 h 79888"/>
                <a:gd name="connsiteX15" fmla="*/ 76293 w 95009"/>
                <a:gd name="connsiteY15" fmla="*/ 5022 h 79888"/>
                <a:gd name="connsiteX16" fmla="*/ 85883 w 95009"/>
                <a:gd name="connsiteY16" fmla="*/ 7502 h 79888"/>
                <a:gd name="connsiteX17" fmla="*/ 78069 w 95009"/>
                <a:gd name="connsiteY17" fmla="*/ 17245 h 79888"/>
                <a:gd name="connsiteX18" fmla="*/ 85173 w 95009"/>
                <a:gd name="connsiteY18" fmla="*/ 23799 h 79888"/>
                <a:gd name="connsiteX19" fmla="*/ 95118 w 95009"/>
                <a:gd name="connsiteY19" fmla="*/ 12994 h 79888"/>
                <a:gd name="connsiteX20" fmla="*/ 76649 w 95009"/>
                <a:gd name="connsiteY20" fmla="*/ 63 h 79888"/>
                <a:gd name="connsiteX21" fmla="*/ 56759 w 95009"/>
                <a:gd name="connsiteY21" fmla="*/ 12639 h 79888"/>
                <a:gd name="connsiteX22" fmla="*/ 35448 w 95009"/>
                <a:gd name="connsiteY22" fmla="*/ 63 h 79888"/>
                <a:gd name="connsiteX23" fmla="*/ 4193 w 95009"/>
                <a:gd name="connsiteY23" fmla="*/ 27164 h 79888"/>
                <a:gd name="connsiteX24" fmla="*/ 7212 w 95009"/>
                <a:gd name="connsiteY24" fmla="*/ 29467 h 79888"/>
                <a:gd name="connsiteX25" fmla="*/ 10586 w 95009"/>
                <a:gd name="connsiteY25" fmla="*/ 26456 h 79888"/>
                <a:gd name="connsiteX26" fmla="*/ 34916 w 95009"/>
                <a:gd name="connsiteY26" fmla="*/ 5022 h 79888"/>
                <a:gd name="connsiteX27" fmla="*/ 45571 w 95009"/>
                <a:gd name="connsiteY27" fmla="*/ 16713 h 79888"/>
                <a:gd name="connsiteX28" fmla="*/ 41841 w 95009"/>
                <a:gd name="connsiteY28" fmla="*/ 35136 h 79888"/>
                <a:gd name="connsiteX29" fmla="*/ 35803 w 95009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03" y="59403"/>
                  </a:moveTo>
                  <a:cubicBezTo>
                    <a:pt x="34028" y="65426"/>
                    <a:pt x="28167" y="74991"/>
                    <a:pt x="19110" y="74991"/>
                  </a:cubicBezTo>
                  <a:cubicBezTo>
                    <a:pt x="18577" y="74991"/>
                    <a:pt x="13250" y="74991"/>
                    <a:pt x="9521" y="72511"/>
                  </a:cubicBezTo>
                  <a:cubicBezTo>
                    <a:pt x="16802" y="70208"/>
                    <a:pt x="17334" y="63832"/>
                    <a:pt x="17334" y="62769"/>
                  </a:cubicBezTo>
                  <a:cubicBezTo>
                    <a:pt x="17334" y="58872"/>
                    <a:pt x="14315" y="56215"/>
                    <a:pt x="10231" y="56215"/>
                  </a:cubicBezTo>
                  <a:cubicBezTo>
                    <a:pt x="5258" y="56215"/>
                    <a:pt x="108" y="60466"/>
                    <a:pt x="108" y="67020"/>
                  </a:cubicBezTo>
                  <a:cubicBezTo>
                    <a:pt x="108" y="75877"/>
                    <a:pt x="10053" y="79951"/>
                    <a:pt x="18755" y="79951"/>
                  </a:cubicBezTo>
                  <a:cubicBezTo>
                    <a:pt x="26924" y="79951"/>
                    <a:pt x="34205" y="74814"/>
                    <a:pt x="38645" y="67374"/>
                  </a:cubicBezTo>
                  <a:cubicBezTo>
                    <a:pt x="42907" y="76762"/>
                    <a:pt x="52674" y="79951"/>
                    <a:pt x="59778" y="79951"/>
                  </a:cubicBezTo>
                  <a:cubicBezTo>
                    <a:pt x="80200" y="79951"/>
                    <a:pt x="91033" y="57809"/>
                    <a:pt x="91033" y="52849"/>
                  </a:cubicBezTo>
                  <a:cubicBezTo>
                    <a:pt x="91033" y="50546"/>
                    <a:pt x="88725" y="50546"/>
                    <a:pt x="88192" y="50546"/>
                  </a:cubicBezTo>
                  <a:cubicBezTo>
                    <a:pt x="85706" y="50546"/>
                    <a:pt x="85528" y="51432"/>
                    <a:pt x="84818" y="53558"/>
                  </a:cubicBezTo>
                  <a:cubicBezTo>
                    <a:pt x="81088" y="65780"/>
                    <a:pt x="70433" y="74991"/>
                    <a:pt x="60488" y="74991"/>
                  </a:cubicBezTo>
                  <a:cubicBezTo>
                    <a:pt x="53385" y="74991"/>
                    <a:pt x="49655" y="70208"/>
                    <a:pt x="49655" y="63477"/>
                  </a:cubicBezTo>
                  <a:cubicBezTo>
                    <a:pt x="49655" y="58872"/>
                    <a:pt x="53917" y="42752"/>
                    <a:pt x="58890" y="23090"/>
                  </a:cubicBezTo>
                  <a:cubicBezTo>
                    <a:pt x="62442" y="9451"/>
                    <a:pt x="70433" y="5022"/>
                    <a:pt x="76293" y="5022"/>
                  </a:cubicBezTo>
                  <a:cubicBezTo>
                    <a:pt x="76649" y="5022"/>
                    <a:pt x="82154" y="5022"/>
                    <a:pt x="85883" y="7502"/>
                  </a:cubicBezTo>
                  <a:cubicBezTo>
                    <a:pt x="80200" y="9097"/>
                    <a:pt x="78069" y="14056"/>
                    <a:pt x="78069" y="17245"/>
                  </a:cubicBezTo>
                  <a:cubicBezTo>
                    <a:pt x="78069" y="21142"/>
                    <a:pt x="81088" y="23799"/>
                    <a:pt x="85173" y="23799"/>
                  </a:cubicBezTo>
                  <a:cubicBezTo>
                    <a:pt x="89257" y="23799"/>
                    <a:pt x="95118" y="20433"/>
                    <a:pt x="95118" y="12994"/>
                  </a:cubicBezTo>
                  <a:cubicBezTo>
                    <a:pt x="95118" y="3074"/>
                    <a:pt x="83752" y="63"/>
                    <a:pt x="76649" y="63"/>
                  </a:cubicBezTo>
                  <a:cubicBezTo>
                    <a:pt x="67769" y="63"/>
                    <a:pt x="60666" y="5908"/>
                    <a:pt x="56759" y="12639"/>
                  </a:cubicBezTo>
                  <a:cubicBezTo>
                    <a:pt x="53562" y="5377"/>
                    <a:pt x="45393" y="63"/>
                    <a:pt x="35448" y="63"/>
                  </a:cubicBezTo>
                  <a:cubicBezTo>
                    <a:pt x="15558" y="63"/>
                    <a:pt x="4193" y="21850"/>
                    <a:pt x="4193" y="27164"/>
                  </a:cubicBezTo>
                  <a:cubicBezTo>
                    <a:pt x="4193" y="29467"/>
                    <a:pt x="6679" y="29467"/>
                    <a:pt x="7212" y="29467"/>
                  </a:cubicBezTo>
                  <a:cubicBezTo>
                    <a:pt x="9521" y="29467"/>
                    <a:pt x="9698" y="28759"/>
                    <a:pt x="10586" y="26456"/>
                  </a:cubicBezTo>
                  <a:cubicBezTo>
                    <a:pt x="15026" y="12639"/>
                    <a:pt x="26214" y="5022"/>
                    <a:pt x="34916" y="5022"/>
                  </a:cubicBezTo>
                  <a:cubicBezTo>
                    <a:pt x="40776" y="5022"/>
                    <a:pt x="45571" y="8211"/>
                    <a:pt x="45571" y="16713"/>
                  </a:cubicBezTo>
                  <a:cubicBezTo>
                    <a:pt x="45571" y="20256"/>
                    <a:pt x="43440" y="29113"/>
                    <a:pt x="41841" y="35136"/>
                  </a:cubicBezTo>
                  <a:lnTo>
                    <a:pt x="35803" y="59403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AD4187DE-F5F1-B45A-9BC5-D914AD0EE64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400803" y="6677059"/>
              <a:ext cx="95009" cy="79888"/>
            </a:xfrm>
            <a:custGeom>
              <a:avLst/>
              <a:gdLst>
                <a:gd name="connsiteX0" fmla="*/ 35808 w 95009"/>
                <a:gd name="connsiteY0" fmla="*/ 59403 h 79888"/>
                <a:gd name="connsiteX1" fmla="*/ 19115 w 95009"/>
                <a:gd name="connsiteY1" fmla="*/ 74991 h 79888"/>
                <a:gd name="connsiteX2" fmla="*/ 9525 w 95009"/>
                <a:gd name="connsiteY2" fmla="*/ 72511 h 79888"/>
                <a:gd name="connsiteX3" fmla="*/ 17339 w 95009"/>
                <a:gd name="connsiteY3" fmla="*/ 62769 h 79888"/>
                <a:gd name="connsiteX4" fmla="*/ 10235 w 95009"/>
                <a:gd name="connsiteY4" fmla="*/ 56215 h 79888"/>
                <a:gd name="connsiteX5" fmla="*/ 113 w 95009"/>
                <a:gd name="connsiteY5" fmla="*/ 67020 h 79888"/>
                <a:gd name="connsiteX6" fmla="*/ 18760 w 95009"/>
                <a:gd name="connsiteY6" fmla="*/ 79951 h 79888"/>
                <a:gd name="connsiteX7" fmla="*/ 38649 w 95009"/>
                <a:gd name="connsiteY7" fmla="*/ 67374 h 79888"/>
                <a:gd name="connsiteX8" fmla="*/ 59782 w 95009"/>
                <a:gd name="connsiteY8" fmla="*/ 79951 h 79888"/>
                <a:gd name="connsiteX9" fmla="*/ 91038 w 95009"/>
                <a:gd name="connsiteY9" fmla="*/ 52849 h 79888"/>
                <a:gd name="connsiteX10" fmla="*/ 88196 w 95009"/>
                <a:gd name="connsiteY10" fmla="*/ 50546 h 79888"/>
                <a:gd name="connsiteX11" fmla="*/ 84822 w 95009"/>
                <a:gd name="connsiteY11" fmla="*/ 53558 h 79888"/>
                <a:gd name="connsiteX12" fmla="*/ 60493 w 95009"/>
                <a:gd name="connsiteY12" fmla="*/ 74991 h 79888"/>
                <a:gd name="connsiteX13" fmla="*/ 49660 w 95009"/>
                <a:gd name="connsiteY13" fmla="*/ 63477 h 79888"/>
                <a:gd name="connsiteX14" fmla="*/ 58894 w 95009"/>
                <a:gd name="connsiteY14" fmla="*/ 23090 h 79888"/>
                <a:gd name="connsiteX15" fmla="*/ 76298 w 95009"/>
                <a:gd name="connsiteY15" fmla="*/ 5022 h 79888"/>
                <a:gd name="connsiteX16" fmla="*/ 85888 w 95009"/>
                <a:gd name="connsiteY16" fmla="*/ 7502 h 79888"/>
                <a:gd name="connsiteX17" fmla="*/ 78074 w 95009"/>
                <a:gd name="connsiteY17" fmla="*/ 17245 h 79888"/>
                <a:gd name="connsiteX18" fmla="*/ 85177 w 95009"/>
                <a:gd name="connsiteY18" fmla="*/ 23799 h 79888"/>
                <a:gd name="connsiteX19" fmla="*/ 95122 w 95009"/>
                <a:gd name="connsiteY19" fmla="*/ 12994 h 79888"/>
                <a:gd name="connsiteX20" fmla="*/ 76653 w 95009"/>
                <a:gd name="connsiteY20" fmla="*/ 63 h 79888"/>
                <a:gd name="connsiteX21" fmla="*/ 56763 w 95009"/>
                <a:gd name="connsiteY21" fmla="*/ 12639 h 79888"/>
                <a:gd name="connsiteX22" fmla="*/ 35453 w 95009"/>
                <a:gd name="connsiteY22" fmla="*/ 63 h 79888"/>
                <a:gd name="connsiteX23" fmla="*/ 4197 w 95009"/>
                <a:gd name="connsiteY23" fmla="*/ 27164 h 79888"/>
                <a:gd name="connsiteX24" fmla="*/ 7216 w 95009"/>
                <a:gd name="connsiteY24" fmla="*/ 29467 h 79888"/>
                <a:gd name="connsiteX25" fmla="*/ 10591 w 95009"/>
                <a:gd name="connsiteY25" fmla="*/ 26456 h 79888"/>
                <a:gd name="connsiteX26" fmla="*/ 34920 w 95009"/>
                <a:gd name="connsiteY26" fmla="*/ 5022 h 79888"/>
                <a:gd name="connsiteX27" fmla="*/ 45575 w 95009"/>
                <a:gd name="connsiteY27" fmla="*/ 16713 h 79888"/>
                <a:gd name="connsiteX28" fmla="*/ 41846 w 95009"/>
                <a:gd name="connsiteY28" fmla="*/ 35136 h 79888"/>
                <a:gd name="connsiteX29" fmla="*/ 35808 w 95009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08" y="59403"/>
                  </a:moveTo>
                  <a:cubicBezTo>
                    <a:pt x="34032" y="65426"/>
                    <a:pt x="28172" y="74991"/>
                    <a:pt x="19115" y="74991"/>
                  </a:cubicBezTo>
                  <a:cubicBezTo>
                    <a:pt x="18582" y="74991"/>
                    <a:pt x="13254" y="74991"/>
                    <a:pt x="9525" y="72511"/>
                  </a:cubicBezTo>
                  <a:cubicBezTo>
                    <a:pt x="16806" y="70208"/>
                    <a:pt x="17339" y="63832"/>
                    <a:pt x="17339" y="62769"/>
                  </a:cubicBezTo>
                  <a:cubicBezTo>
                    <a:pt x="17339" y="58872"/>
                    <a:pt x="14320" y="56215"/>
                    <a:pt x="10235" y="56215"/>
                  </a:cubicBezTo>
                  <a:cubicBezTo>
                    <a:pt x="5263" y="56215"/>
                    <a:pt x="113" y="60466"/>
                    <a:pt x="113" y="67020"/>
                  </a:cubicBezTo>
                  <a:cubicBezTo>
                    <a:pt x="113" y="75877"/>
                    <a:pt x="10058" y="79951"/>
                    <a:pt x="18760" y="79951"/>
                  </a:cubicBezTo>
                  <a:cubicBezTo>
                    <a:pt x="26929" y="79951"/>
                    <a:pt x="34210" y="74814"/>
                    <a:pt x="38649" y="67374"/>
                  </a:cubicBezTo>
                  <a:cubicBezTo>
                    <a:pt x="42912" y="76762"/>
                    <a:pt x="52679" y="79951"/>
                    <a:pt x="59782" y="79951"/>
                  </a:cubicBezTo>
                  <a:cubicBezTo>
                    <a:pt x="80205" y="79951"/>
                    <a:pt x="91038" y="57809"/>
                    <a:pt x="91038" y="52849"/>
                  </a:cubicBezTo>
                  <a:cubicBezTo>
                    <a:pt x="91038" y="50546"/>
                    <a:pt x="88729" y="50546"/>
                    <a:pt x="88196" y="50546"/>
                  </a:cubicBezTo>
                  <a:cubicBezTo>
                    <a:pt x="85710" y="50546"/>
                    <a:pt x="85533" y="51432"/>
                    <a:pt x="84822" y="53558"/>
                  </a:cubicBezTo>
                  <a:cubicBezTo>
                    <a:pt x="81093" y="65780"/>
                    <a:pt x="70438" y="74991"/>
                    <a:pt x="60493" y="74991"/>
                  </a:cubicBezTo>
                  <a:cubicBezTo>
                    <a:pt x="53389" y="74991"/>
                    <a:pt x="49660" y="70208"/>
                    <a:pt x="49660" y="63477"/>
                  </a:cubicBezTo>
                  <a:cubicBezTo>
                    <a:pt x="49660" y="58872"/>
                    <a:pt x="53922" y="42752"/>
                    <a:pt x="58894" y="23090"/>
                  </a:cubicBezTo>
                  <a:cubicBezTo>
                    <a:pt x="62446" y="9451"/>
                    <a:pt x="70438" y="5022"/>
                    <a:pt x="76298" y="5022"/>
                  </a:cubicBezTo>
                  <a:cubicBezTo>
                    <a:pt x="76653" y="5022"/>
                    <a:pt x="82158" y="5022"/>
                    <a:pt x="85888" y="7502"/>
                  </a:cubicBezTo>
                  <a:cubicBezTo>
                    <a:pt x="80205" y="9097"/>
                    <a:pt x="78074" y="14056"/>
                    <a:pt x="78074" y="17245"/>
                  </a:cubicBezTo>
                  <a:cubicBezTo>
                    <a:pt x="78074" y="21142"/>
                    <a:pt x="81093" y="23799"/>
                    <a:pt x="85177" y="23799"/>
                  </a:cubicBezTo>
                  <a:cubicBezTo>
                    <a:pt x="89262" y="23799"/>
                    <a:pt x="95122" y="20433"/>
                    <a:pt x="95122" y="12994"/>
                  </a:cubicBezTo>
                  <a:cubicBezTo>
                    <a:pt x="95122" y="3074"/>
                    <a:pt x="83757" y="63"/>
                    <a:pt x="76653" y="63"/>
                  </a:cubicBezTo>
                  <a:cubicBezTo>
                    <a:pt x="67774" y="63"/>
                    <a:pt x="60670" y="5908"/>
                    <a:pt x="56763" y="12639"/>
                  </a:cubicBezTo>
                  <a:cubicBezTo>
                    <a:pt x="53567" y="5377"/>
                    <a:pt x="45398" y="63"/>
                    <a:pt x="35453" y="63"/>
                  </a:cubicBezTo>
                  <a:cubicBezTo>
                    <a:pt x="15563" y="63"/>
                    <a:pt x="4197" y="21850"/>
                    <a:pt x="4197" y="27164"/>
                  </a:cubicBezTo>
                  <a:cubicBezTo>
                    <a:pt x="4197" y="29467"/>
                    <a:pt x="6684" y="29467"/>
                    <a:pt x="7216" y="29467"/>
                  </a:cubicBezTo>
                  <a:cubicBezTo>
                    <a:pt x="9525" y="29467"/>
                    <a:pt x="9703" y="28759"/>
                    <a:pt x="10591" y="26456"/>
                  </a:cubicBezTo>
                  <a:cubicBezTo>
                    <a:pt x="15030" y="12639"/>
                    <a:pt x="26218" y="5022"/>
                    <a:pt x="34920" y="5022"/>
                  </a:cubicBezTo>
                  <a:cubicBezTo>
                    <a:pt x="40780" y="5022"/>
                    <a:pt x="45575" y="8211"/>
                    <a:pt x="45575" y="16713"/>
                  </a:cubicBezTo>
                  <a:cubicBezTo>
                    <a:pt x="45575" y="20256"/>
                    <a:pt x="43444" y="29113"/>
                    <a:pt x="41846" y="35136"/>
                  </a:cubicBezTo>
                  <a:lnTo>
                    <a:pt x="35808" y="59403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8E605691-3A59-8706-13C8-DBAE3464D20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914044" y="6548686"/>
              <a:ext cx="106806" cy="174099"/>
            </a:xfrm>
            <a:custGeom>
              <a:avLst/>
              <a:gdLst>
                <a:gd name="connsiteX0" fmla="*/ 106939 w 106806"/>
                <a:gd name="connsiteY0" fmla="*/ 87617 h 174099"/>
                <a:gd name="connsiteX1" fmla="*/ 96791 w 106806"/>
                <a:gd name="connsiteY1" fmla="*/ 28403 h 174099"/>
                <a:gd name="connsiteX2" fmla="*/ 53663 w 106806"/>
                <a:gd name="connsiteY2" fmla="*/ 61 h 174099"/>
                <a:gd name="connsiteX3" fmla="*/ 9520 w 106806"/>
                <a:gd name="connsiteY3" fmla="*/ 30174 h 174099"/>
                <a:gd name="connsiteX4" fmla="*/ 133 w 106806"/>
                <a:gd name="connsiteY4" fmla="*/ 87617 h 174099"/>
                <a:gd name="connsiteX5" fmla="*/ 11549 w 106806"/>
                <a:gd name="connsiteY5" fmla="*/ 148602 h 174099"/>
                <a:gd name="connsiteX6" fmla="*/ 53409 w 106806"/>
                <a:gd name="connsiteY6" fmla="*/ 174160 h 174099"/>
                <a:gd name="connsiteX7" fmla="*/ 97553 w 106806"/>
                <a:gd name="connsiteY7" fmla="*/ 144806 h 174099"/>
                <a:gd name="connsiteX8" fmla="*/ 106939 w 106806"/>
                <a:gd name="connsiteY8" fmla="*/ 87617 h 174099"/>
                <a:gd name="connsiteX9" fmla="*/ 53409 w 106806"/>
                <a:gd name="connsiteY9" fmla="*/ 168593 h 174099"/>
                <a:gd name="connsiteX10" fmla="*/ 23980 w 106806"/>
                <a:gd name="connsiteY10" fmla="*/ 137974 h 174099"/>
                <a:gd name="connsiteX11" fmla="*/ 21190 w 106806"/>
                <a:gd name="connsiteY11" fmla="*/ 84580 h 174099"/>
                <a:gd name="connsiteX12" fmla="*/ 23219 w 106806"/>
                <a:gd name="connsiteY12" fmla="*/ 38019 h 174099"/>
                <a:gd name="connsiteX13" fmla="*/ 53409 w 106806"/>
                <a:gd name="connsiteY13" fmla="*/ 5628 h 174099"/>
                <a:gd name="connsiteX14" fmla="*/ 83345 w 106806"/>
                <a:gd name="connsiteY14" fmla="*/ 35235 h 174099"/>
                <a:gd name="connsiteX15" fmla="*/ 85882 w 106806"/>
                <a:gd name="connsiteY15" fmla="*/ 84580 h 174099"/>
                <a:gd name="connsiteX16" fmla="*/ 83092 w 106806"/>
                <a:gd name="connsiteY16" fmla="*/ 136962 h 174099"/>
                <a:gd name="connsiteX17" fmla="*/ 53409 w 106806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39" y="87617"/>
                  </a:moveTo>
                  <a:cubicBezTo>
                    <a:pt x="106939" y="67373"/>
                    <a:pt x="105671" y="47129"/>
                    <a:pt x="96791" y="28403"/>
                  </a:cubicBezTo>
                  <a:cubicBezTo>
                    <a:pt x="85121" y="4110"/>
                    <a:pt x="64318" y="61"/>
                    <a:pt x="53663" y="61"/>
                  </a:cubicBezTo>
                  <a:cubicBezTo>
                    <a:pt x="38441" y="61"/>
                    <a:pt x="19921" y="6640"/>
                    <a:pt x="9520" y="30174"/>
                  </a:cubicBezTo>
                  <a:cubicBezTo>
                    <a:pt x="1401" y="47635"/>
                    <a:pt x="133" y="67373"/>
                    <a:pt x="133" y="87617"/>
                  </a:cubicBezTo>
                  <a:cubicBezTo>
                    <a:pt x="133" y="106596"/>
                    <a:pt x="1148" y="129370"/>
                    <a:pt x="11549" y="148602"/>
                  </a:cubicBezTo>
                  <a:cubicBezTo>
                    <a:pt x="22458" y="169099"/>
                    <a:pt x="40978" y="174160"/>
                    <a:pt x="53409" y="174160"/>
                  </a:cubicBezTo>
                  <a:cubicBezTo>
                    <a:pt x="67109" y="174160"/>
                    <a:pt x="86390" y="168846"/>
                    <a:pt x="97553" y="144806"/>
                  </a:cubicBezTo>
                  <a:cubicBezTo>
                    <a:pt x="105671" y="127346"/>
                    <a:pt x="106939" y="107608"/>
                    <a:pt x="106939" y="87617"/>
                  </a:cubicBezTo>
                  <a:close/>
                  <a:moveTo>
                    <a:pt x="53409" y="168593"/>
                  </a:moveTo>
                  <a:cubicBezTo>
                    <a:pt x="43515" y="168593"/>
                    <a:pt x="28547" y="162267"/>
                    <a:pt x="23980" y="137974"/>
                  </a:cubicBezTo>
                  <a:cubicBezTo>
                    <a:pt x="21190" y="122791"/>
                    <a:pt x="21190" y="99510"/>
                    <a:pt x="21190" y="84580"/>
                  </a:cubicBezTo>
                  <a:cubicBezTo>
                    <a:pt x="21190" y="68385"/>
                    <a:pt x="21190" y="51684"/>
                    <a:pt x="23219" y="38019"/>
                  </a:cubicBezTo>
                  <a:cubicBezTo>
                    <a:pt x="28040" y="7906"/>
                    <a:pt x="47067" y="5628"/>
                    <a:pt x="53409" y="5628"/>
                  </a:cubicBezTo>
                  <a:cubicBezTo>
                    <a:pt x="61781" y="5628"/>
                    <a:pt x="78525" y="10183"/>
                    <a:pt x="83345" y="35235"/>
                  </a:cubicBezTo>
                  <a:cubicBezTo>
                    <a:pt x="85882" y="49406"/>
                    <a:pt x="85882" y="68638"/>
                    <a:pt x="85882" y="84580"/>
                  </a:cubicBezTo>
                  <a:cubicBezTo>
                    <a:pt x="85882" y="103559"/>
                    <a:pt x="85882" y="120767"/>
                    <a:pt x="83092" y="136962"/>
                  </a:cubicBezTo>
                  <a:cubicBezTo>
                    <a:pt x="79286" y="161002"/>
                    <a:pt x="64826" y="168593"/>
                    <a:pt x="53409" y="16859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016CE7D9-B5AA-0B0B-27BE-0E984A98038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555480" y="6548686"/>
              <a:ext cx="106806" cy="174099"/>
            </a:xfrm>
            <a:custGeom>
              <a:avLst/>
              <a:gdLst>
                <a:gd name="connsiteX0" fmla="*/ 106964 w 106806"/>
                <a:gd name="connsiteY0" fmla="*/ 87617 h 174099"/>
                <a:gd name="connsiteX1" fmla="*/ 96817 w 106806"/>
                <a:gd name="connsiteY1" fmla="*/ 28403 h 174099"/>
                <a:gd name="connsiteX2" fmla="*/ 53688 w 106806"/>
                <a:gd name="connsiteY2" fmla="*/ 61 h 174099"/>
                <a:gd name="connsiteX3" fmla="*/ 9545 w 106806"/>
                <a:gd name="connsiteY3" fmla="*/ 30174 h 174099"/>
                <a:gd name="connsiteX4" fmla="*/ 158 w 106806"/>
                <a:gd name="connsiteY4" fmla="*/ 87617 h 174099"/>
                <a:gd name="connsiteX5" fmla="*/ 11575 w 106806"/>
                <a:gd name="connsiteY5" fmla="*/ 148602 h 174099"/>
                <a:gd name="connsiteX6" fmla="*/ 53434 w 106806"/>
                <a:gd name="connsiteY6" fmla="*/ 174160 h 174099"/>
                <a:gd name="connsiteX7" fmla="*/ 97578 w 106806"/>
                <a:gd name="connsiteY7" fmla="*/ 144806 h 174099"/>
                <a:gd name="connsiteX8" fmla="*/ 106964 w 106806"/>
                <a:gd name="connsiteY8" fmla="*/ 87617 h 174099"/>
                <a:gd name="connsiteX9" fmla="*/ 53434 w 106806"/>
                <a:gd name="connsiteY9" fmla="*/ 168593 h 174099"/>
                <a:gd name="connsiteX10" fmla="*/ 24006 w 106806"/>
                <a:gd name="connsiteY10" fmla="*/ 137974 h 174099"/>
                <a:gd name="connsiteX11" fmla="*/ 21215 w 106806"/>
                <a:gd name="connsiteY11" fmla="*/ 84580 h 174099"/>
                <a:gd name="connsiteX12" fmla="*/ 23245 w 106806"/>
                <a:gd name="connsiteY12" fmla="*/ 38019 h 174099"/>
                <a:gd name="connsiteX13" fmla="*/ 53434 w 106806"/>
                <a:gd name="connsiteY13" fmla="*/ 5628 h 174099"/>
                <a:gd name="connsiteX14" fmla="*/ 83371 w 106806"/>
                <a:gd name="connsiteY14" fmla="*/ 35235 h 174099"/>
                <a:gd name="connsiteX15" fmla="*/ 85908 w 106806"/>
                <a:gd name="connsiteY15" fmla="*/ 84580 h 174099"/>
                <a:gd name="connsiteX16" fmla="*/ 83117 w 106806"/>
                <a:gd name="connsiteY16" fmla="*/ 136962 h 174099"/>
                <a:gd name="connsiteX17" fmla="*/ 53434 w 106806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64" y="87617"/>
                  </a:moveTo>
                  <a:cubicBezTo>
                    <a:pt x="106964" y="67373"/>
                    <a:pt x="105696" y="47129"/>
                    <a:pt x="96817" y="28403"/>
                  </a:cubicBezTo>
                  <a:cubicBezTo>
                    <a:pt x="85147" y="4110"/>
                    <a:pt x="64343" y="61"/>
                    <a:pt x="53688" y="61"/>
                  </a:cubicBezTo>
                  <a:cubicBezTo>
                    <a:pt x="38466" y="61"/>
                    <a:pt x="19947" y="6640"/>
                    <a:pt x="9545" y="30174"/>
                  </a:cubicBezTo>
                  <a:cubicBezTo>
                    <a:pt x="1427" y="47635"/>
                    <a:pt x="158" y="67373"/>
                    <a:pt x="158" y="87617"/>
                  </a:cubicBezTo>
                  <a:cubicBezTo>
                    <a:pt x="158" y="106596"/>
                    <a:pt x="1173" y="129370"/>
                    <a:pt x="11575" y="148602"/>
                  </a:cubicBezTo>
                  <a:cubicBezTo>
                    <a:pt x="22483" y="169099"/>
                    <a:pt x="41003" y="174160"/>
                    <a:pt x="53434" y="174160"/>
                  </a:cubicBezTo>
                  <a:cubicBezTo>
                    <a:pt x="67134" y="174160"/>
                    <a:pt x="86415" y="168846"/>
                    <a:pt x="97578" y="144806"/>
                  </a:cubicBezTo>
                  <a:cubicBezTo>
                    <a:pt x="105696" y="127346"/>
                    <a:pt x="106964" y="107608"/>
                    <a:pt x="106964" y="87617"/>
                  </a:cubicBezTo>
                  <a:close/>
                  <a:moveTo>
                    <a:pt x="53434" y="168593"/>
                  </a:moveTo>
                  <a:cubicBezTo>
                    <a:pt x="43540" y="168593"/>
                    <a:pt x="28572" y="162267"/>
                    <a:pt x="24006" y="137974"/>
                  </a:cubicBezTo>
                  <a:cubicBezTo>
                    <a:pt x="21215" y="122791"/>
                    <a:pt x="21215" y="99510"/>
                    <a:pt x="21215" y="84580"/>
                  </a:cubicBezTo>
                  <a:cubicBezTo>
                    <a:pt x="21215" y="68385"/>
                    <a:pt x="21215" y="51684"/>
                    <a:pt x="23245" y="38019"/>
                  </a:cubicBezTo>
                  <a:cubicBezTo>
                    <a:pt x="28065" y="7906"/>
                    <a:pt x="47092" y="5628"/>
                    <a:pt x="53434" y="5628"/>
                  </a:cubicBezTo>
                  <a:cubicBezTo>
                    <a:pt x="61806" y="5628"/>
                    <a:pt x="78550" y="10183"/>
                    <a:pt x="83371" y="35235"/>
                  </a:cubicBezTo>
                  <a:cubicBezTo>
                    <a:pt x="85908" y="49406"/>
                    <a:pt x="85908" y="68638"/>
                    <a:pt x="85908" y="84580"/>
                  </a:cubicBezTo>
                  <a:cubicBezTo>
                    <a:pt x="85908" y="103559"/>
                    <a:pt x="85908" y="120767"/>
                    <a:pt x="83117" y="136962"/>
                  </a:cubicBezTo>
                  <a:cubicBezTo>
                    <a:pt x="79312" y="161002"/>
                    <a:pt x="64851" y="168593"/>
                    <a:pt x="53434" y="16859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1031E737-BAE3-9A48-8794-1911B29200F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272608" y="6852348"/>
              <a:ext cx="106806" cy="174099"/>
            </a:xfrm>
            <a:custGeom>
              <a:avLst/>
              <a:gdLst>
                <a:gd name="connsiteX0" fmla="*/ 106914 w 106806"/>
                <a:gd name="connsiteY0" fmla="*/ 87629 h 174099"/>
                <a:gd name="connsiteX1" fmla="*/ 96766 w 106806"/>
                <a:gd name="connsiteY1" fmla="*/ 28415 h 174099"/>
                <a:gd name="connsiteX2" fmla="*/ 53638 w 106806"/>
                <a:gd name="connsiteY2" fmla="*/ 73 h 174099"/>
                <a:gd name="connsiteX3" fmla="*/ 9495 w 106806"/>
                <a:gd name="connsiteY3" fmla="*/ 30186 h 174099"/>
                <a:gd name="connsiteX4" fmla="*/ 108 w 106806"/>
                <a:gd name="connsiteY4" fmla="*/ 87629 h 174099"/>
                <a:gd name="connsiteX5" fmla="*/ 11524 w 106806"/>
                <a:gd name="connsiteY5" fmla="*/ 148614 h 174099"/>
                <a:gd name="connsiteX6" fmla="*/ 53384 w 106806"/>
                <a:gd name="connsiteY6" fmla="*/ 174172 h 174099"/>
                <a:gd name="connsiteX7" fmla="*/ 97527 w 106806"/>
                <a:gd name="connsiteY7" fmla="*/ 144818 h 174099"/>
                <a:gd name="connsiteX8" fmla="*/ 106914 w 106806"/>
                <a:gd name="connsiteY8" fmla="*/ 87629 h 174099"/>
                <a:gd name="connsiteX9" fmla="*/ 53384 w 106806"/>
                <a:gd name="connsiteY9" fmla="*/ 168605 h 174099"/>
                <a:gd name="connsiteX10" fmla="*/ 23955 w 106806"/>
                <a:gd name="connsiteY10" fmla="*/ 137986 h 174099"/>
                <a:gd name="connsiteX11" fmla="*/ 21165 w 106806"/>
                <a:gd name="connsiteY11" fmla="*/ 84592 h 174099"/>
                <a:gd name="connsiteX12" fmla="*/ 23194 w 106806"/>
                <a:gd name="connsiteY12" fmla="*/ 38031 h 174099"/>
                <a:gd name="connsiteX13" fmla="*/ 53384 w 106806"/>
                <a:gd name="connsiteY13" fmla="*/ 5640 h 174099"/>
                <a:gd name="connsiteX14" fmla="*/ 83320 w 106806"/>
                <a:gd name="connsiteY14" fmla="*/ 35247 h 174099"/>
                <a:gd name="connsiteX15" fmla="*/ 85857 w 106806"/>
                <a:gd name="connsiteY15" fmla="*/ 84592 h 174099"/>
                <a:gd name="connsiteX16" fmla="*/ 83067 w 106806"/>
                <a:gd name="connsiteY16" fmla="*/ 136974 h 174099"/>
                <a:gd name="connsiteX17" fmla="*/ 53384 w 106806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14" y="87629"/>
                  </a:moveTo>
                  <a:cubicBezTo>
                    <a:pt x="106914" y="67385"/>
                    <a:pt x="105646" y="47141"/>
                    <a:pt x="96766" y="28415"/>
                  </a:cubicBezTo>
                  <a:cubicBezTo>
                    <a:pt x="85096" y="4122"/>
                    <a:pt x="64293" y="73"/>
                    <a:pt x="53638" y="73"/>
                  </a:cubicBezTo>
                  <a:cubicBezTo>
                    <a:pt x="38416" y="73"/>
                    <a:pt x="19896" y="6652"/>
                    <a:pt x="9495" y="30186"/>
                  </a:cubicBezTo>
                  <a:cubicBezTo>
                    <a:pt x="1376" y="47647"/>
                    <a:pt x="108" y="67385"/>
                    <a:pt x="108" y="87629"/>
                  </a:cubicBezTo>
                  <a:cubicBezTo>
                    <a:pt x="108" y="106608"/>
                    <a:pt x="1123" y="129382"/>
                    <a:pt x="11524" y="148614"/>
                  </a:cubicBezTo>
                  <a:cubicBezTo>
                    <a:pt x="22433" y="169111"/>
                    <a:pt x="40953" y="174172"/>
                    <a:pt x="53384" y="174172"/>
                  </a:cubicBezTo>
                  <a:cubicBezTo>
                    <a:pt x="67084" y="174172"/>
                    <a:pt x="86365" y="168858"/>
                    <a:pt x="97527" y="144818"/>
                  </a:cubicBezTo>
                  <a:cubicBezTo>
                    <a:pt x="105646" y="127358"/>
                    <a:pt x="106914" y="107620"/>
                    <a:pt x="106914" y="87629"/>
                  </a:cubicBezTo>
                  <a:close/>
                  <a:moveTo>
                    <a:pt x="53384" y="168605"/>
                  </a:moveTo>
                  <a:cubicBezTo>
                    <a:pt x="43490" y="168605"/>
                    <a:pt x="28522" y="162279"/>
                    <a:pt x="23955" y="137986"/>
                  </a:cubicBezTo>
                  <a:cubicBezTo>
                    <a:pt x="21165" y="122803"/>
                    <a:pt x="21165" y="99522"/>
                    <a:pt x="21165" y="84592"/>
                  </a:cubicBezTo>
                  <a:cubicBezTo>
                    <a:pt x="21165" y="68397"/>
                    <a:pt x="21165" y="51696"/>
                    <a:pt x="23194" y="38031"/>
                  </a:cubicBezTo>
                  <a:cubicBezTo>
                    <a:pt x="28014" y="7918"/>
                    <a:pt x="47042" y="5640"/>
                    <a:pt x="53384" y="5640"/>
                  </a:cubicBezTo>
                  <a:cubicBezTo>
                    <a:pt x="61756" y="5640"/>
                    <a:pt x="78500" y="10195"/>
                    <a:pt x="83320" y="35247"/>
                  </a:cubicBezTo>
                  <a:cubicBezTo>
                    <a:pt x="85857" y="49418"/>
                    <a:pt x="85857" y="68650"/>
                    <a:pt x="85857" y="84592"/>
                  </a:cubicBezTo>
                  <a:cubicBezTo>
                    <a:pt x="85857" y="103571"/>
                    <a:pt x="85857" y="120778"/>
                    <a:pt x="83067" y="136974"/>
                  </a:cubicBezTo>
                  <a:cubicBezTo>
                    <a:pt x="79261" y="161014"/>
                    <a:pt x="64800" y="168605"/>
                    <a:pt x="53384" y="16860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A23B9141-F513-9AC4-5208-46D46191665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783345" y="6911815"/>
              <a:ext cx="134205" cy="111848"/>
            </a:xfrm>
            <a:custGeom>
              <a:avLst/>
              <a:gdLst>
                <a:gd name="connsiteX0" fmla="*/ 121902 w 134205"/>
                <a:gd name="connsiteY0" fmla="*/ 14750 h 111848"/>
                <a:gd name="connsiteX1" fmla="*/ 134333 w 134205"/>
                <a:gd name="connsiteY1" fmla="*/ 6146 h 111848"/>
                <a:gd name="connsiteX2" fmla="*/ 124439 w 134205"/>
                <a:gd name="connsiteY2" fmla="*/ 73 h 111848"/>
                <a:gd name="connsiteX3" fmla="*/ 66596 w 134205"/>
                <a:gd name="connsiteY3" fmla="*/ 73 h 111848"/>
                <a:gd name="connsiteX4" fmla="*/ 128 w 134205"/>
                <a:gd name="connsiteY4" fmla="*/ 71940 h 111848"/>
                <a:gd name="connsiteX5" fmla="*/ 38182 w 134205"/>
                <a:gd name="connsiteY5" fmla="*/ 111922 h 111848"/>
                <a:gd name="connsiteX6" fmla="*/ 101860 w 134205"/>
                <a:gd name="connsiteY6" fmla="*/ 42333 h 111848"/>
                <a:gd name="connsiteX7" fmla="*/ 93996 w 134205"/>
                <a:gd name="connsiteY7" fmla="*/ 14750 h 111848"/>
                <a:gd name="connsiteX8" fmla="*/ 121902 w 134205"/>
                <a:gd name="connsiteY8" fmla="*/ 14750 h 111848"/>
                <a:gd name="connsiteX9" fmla="*/ 38436 w 134205"/>
                <a:gd name="connsiteY9" fmla="*/ 106355 h 111848"/>
                <a:gd name="connsiteX10" fmla="*/ 15857 w 134205"/>
                <a:gd name="connsiteY10" fmla="*/ 79025 h 111848"/>
                <a:gd name="connsiteX11" fmla="*/ 27781 w 134205"/>
                <a:gd name="connsiteY11" fmla="*/ 35753 h 111848"/>
                <a:gd name="connsiteX12" fmla="*/ 62284 w 134205"/>
                <a:gd name="connsiteY12" fmla="*/ 14750 h 111848"/>
                <a:gd name="connsiteX13" fmla="*/ 85624 w 134205"/>
                <a:gd name="connsiteY13" fmla="*/ 39296 h 111848"/>
                <a:gd name="connsiteX14" fmla="*/ 71924 w 134205"/>
                <a:gd name="connsiteY14" fmla="*/ 84845 h 111848"/>
                <a:gd name="connsiteX15" fmla="*/ 38436 w 134205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902" y="14750"/>
                  </a:moveTo>
                  <a:cubicBezTo>
                    <a:pt x="125200" y="14750"/>
                    <a:pt x="134333" y="14750"/>
                    <a:pt x="134333" y="6146"/>
                  </a:cubicBezTo>
                  <a:cubicBezTo>
                    <a:pt x="134333" y="73"/>
                    <a:pt x="129006" y="73"/>
                    <a:pt x="124439" y="73"/>
                  </a:cubicBezTo>
                  <a:lnTo>
                    <a:pt x="66596" y="73"/>
                  </a:lnTo>
                  <a:cubicBezTo>
                    <a:pt x="28288" y="73"/>
                    <a:pt x="128" y="41827"/>
                    <a:pt x="128" y="71940"/>
                  </a:cubicBezTo>
                  <a:cubicBezTo>
                    <a:pt x="128" y="94208"/>
                    <a:pt x="15096" y="111922"/>
                    <a:pt x="38182" y="111922"/>
                  </a:cubicBezTo>
                  <a:cubicBezTo>
                    <a:pt x="68119" y="111922"/>
                    <a:pt x="101860" y="81303"/>
                    <a:pt x="101860" y="42333"/>
                  </a:cubicBezTo>
                  <a:cubicBezTo>
                    <a:pt x="101860" y="38031"/>
                    <a:pt x="101860" y="25884"/>
                    <a:pt x="93996" y="14750"/>
                  </a:cubicBezTo>
                  <a:lnTo>
                    <a:pt x="121902" y="14750"/>
                  </a:lnTo>
                  <a:close/>
                  <a:moveTo>
                    <a:pt x="38436" y="106355"/>
                  </a:moveTo>
                  <a:cubicBezTo>
                    <a:pt x="26005" y="106355"/>
                    <a:pt x="15857" y="97245"/>
                    <a:pt x="15857" y="79025"/>
                  </a:cubicBezTo>
                  <a:cubicBezTo>
                    <a:pt x="15857" y="71434"/>
                    <a:pt x="18901" y="50683"/>
                    <a:pt x="27781" y="35753"/>
                  </a:cubicBezTo>
                  <a:cubicBezTo>
                    <a:pt x="38436" y="18293"/>
                    <a:pt x="53658" y="14750"/>
                    <a:pt x="62284" y="14750"/>
                  </a:cubicBezTo>
                  <a:cubicBezTo>
                    <a:pt x="83594" y="14750"/>
                    <a:pt x="85624" y="31451"/>
                    <a:pt x="85624" y="39296"/>
                  </a:cubicBezTo>
                  <a:cubicBezTo>
                    <a:pt x="85624" y="51189"/>
                    <a:pt x="80550" y="71940"/>
                    <a:pt x="71924" y="84845"/>
                  </a:cubicBezTo>
                  <a:cubicBezTo>
                    <a:pt x="62030" y="99775"/>
                    <a:pt x="48330" y="106355"/>
                    <a:pt x="38436" y="10635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CE855043-A75B-1A7B-11BF-18C1C7BB4D9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927194" y="6980720"/>
              <a:ext cx="95009" cy="79888"/>
            </a:xfrm>
            <a:custGeom>
              <a:avLst/>
              <a:gdLst>
                <a:gd name="connsiteX0" fmla="*/ 35829 w 95009"/>
                <a:gd name="connsiteY0" fmla="*/ 59415 h 79888"/>
                <a:gd name="connsiteX1" fmla="*/ 19135 w 95009"/>
                <a:gd name="connsiteY1" fmla="*/ 75003 h 79888"/>
                <a:gd name="connsiteX2" fmla="*/ 9546 w 95009"/>
                <a:gd name="connsiteY2" fmla="*/ 72523 h 79888"/>
                <a:gd name="connsiteX3" fmla="*/ 17360 w 95009"/>
                <a:gd name="connsiteY3" fmla="*/ 62781 h 79888"/>
                <a:gd name="connsiteX4" fmla="*/ 10256 w 95009"/>
                <a:gd name="connsiteY4" fmla="*/ 56227 h 79888"/>
                <a:gd name="connsiteX5" fmla="*/ 134 w 95009"/>
                <a:gd name="connsiteY5" fmla="*/ 67032 h 79888"/>
                <a:gd name="connsiteX6" fmla="*/ 18780 w 95009"/>
                <a:gd name="connsiteY6" fmla="*/ 79963 h 79888"/>
                <a:gd name="connsiteX7" fmla="*/ 38670 w 95009"/>
                <a:gd name="connsiteY7" fmla="*/ 67386 h 79888"/>
                <a:gd name="connsiteX8" fmla="*/ 59803 w 95009"/>
                <a:gd name="connsiteY8" fmla="*/ 79963 h 79888"/>
                <a:gd name="connsiteX9" fmla="*/ 91058 w 95009"/>
                <a:gd name="connsiteY9" fmla="*/ 52861 h 79888"/>
                <a:gd name="connsiteX10" fmla="*/ 88217 w 95009"/>
                <a:gd name="connsiteY10" fmla="*/ 50558 h 79888"/>
                <a:gd name="connsiteX11" fmla="*/ 84843 w 95009"/>
                <a:gd name="connsiteY11" fmla="*/ 53570 h 79888"/>
                <a:gd name="connsiteX12" fmla="*/ 60513 w 95009"/>
                <a:gd name="connsiteY12" fmla="*/ 75003 h 79888"/>
                <a:gd name="connsiteX13" fmla="*/ 49681 w 95009"/>
                <a:gd name="connsiteY13" fmla="*/ 63489 h 79888"/>
                <a:gd name="connsiteX14" fmla="*/ 58915 w 95009"/>
                <a:gd name="connsiteY14" fmla="*/ 23102 h 79888"/>
                <a:gd name="connsiteX15" fmla="*/ 76319 w 95009"/>
                <a:gd name="connsiteY15" fmla="*/ 5034 h 79888"/>
                <a:gd name="connsiteX16" fmla="*/ 85908 w 95009"/>
                <a:gd name="connsiteY16" fmla="*/ 7514 h 79888"/>
                <a:gd name="connsiteX17" fmla="*/ 78095 w 95009"/>
                <a:gd name="connsiteY17" fmla="*/ 17257 h 79888"/>
                <a:gd name="connsiteX18" fmla="*/ 85198 w 95009"/>
                <a:gd name="connsiteY18" fmla="*/ 23811 h 79888"/>
                <a:gd name="connsiteX19" fmla="*/ 95143 w 95009"/>
                <a:gd name="connsiteY19" fmla="*/ 13006 h 79888"/>
                <a:gd name="connsiteX20" fmla="*/ 76674 w 95009"/>
                <a:gd name="connsiteY20" fmla="*/ 75 h 79888"/>
                <a:gd name="connsiteX21" fmla="*/ 56784 w 95009"/>
                <a:gd name="connsiteY21" fmla="*/ 12651 h 79888"/>
                <a:gd name="connsiteX22" fmla="*/ 35473 w 95009"/>
                <a:gd name="connsiteY22" fmla="*/ 75 h 79888"/>
                <a:gd name="connsiteX23" fmla="*/ 4218 w 95009"/>
                <a:gd name="connsiteY23" fmla="*/ 27176 h 79888"/>
                <a:gd name="connsiteX24" fmla="*/ 7237 w 95009"/>
                <a:gd name="connsiteY24" fmla="*/ 29479 h 79888"/>
                <a:gd name="connsiteX25" fmla="*/ 10611 w 95009"/>
                <a:gd name="connsiteY25" fmla="*/ 26468 h 79888"/>
                <a:gd name="connsiteX26" fmla="*/ 34941 w 95009"/>
                <a:gd name="connsiteY26" fmla="*/ 5034 h 79888"/>
                <a:gd name="connsiteX27" fmla="*/ 45596 w 95009"/>
                <a:gd name="connsiteY27" fmla="*/ 16725 h 79888"/>
                <a:gd name="connsiteX28" fmla="*/ 41867 w 95009"/>
                <a:gd name="connsiteY28" fmla="*/ 35148 h 79888"/>
                <a:gd name="connsiteX29" fmla="*/ 35829 w 95009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29" y="59415"/>
                  </a:moveTo>
                  <a:cubicBezTo>
                    <a:pt x="34053" y="65438"/>
                    <a:pt x="28192" y="75003"/>
                    <a:pt x="19135" y="75003"/>
                  </a:cubicBezTo>
                  <a:cubicBezTo>
                    <a:pt x="18603" y="75003"/>
                    <a:pt x="13275" y="75003"/>
                    <a:pt x="9546" y="72523"/>
                  </a:cubicBezTo>
                  <a:cubicBezTo>
                    <a:pt x="16827" y="70220"/>
                    <a:pt x="17360" y="63843"/>
                    <a:pt x="17360" y="62781"/>
                  </a:cubicBezTo>
                  <a:cubicBezTo>
                    <a:pt x="17360" y="58884"/>
                    <a:pt x="14341" y="56227"/>
                    <a:pt x="10256" y="56227"/>
                  </a:cubicBezTo>
                  <a:cubicBezTo>
                    <a:pt x="5284" y="56227"/>
                    <a:pt x="134" y="60478"/>
                    <a:pt x="134" y="67032"/>
                  </a:cubicBezTo>
                  <a:cubicBezTo>
                    <a:pt x="134" y="75889"/>
                    <a:pt x="10078" y="79963"/>
                    <a:pt x="18780" y="79963"/>
                  </a:cubicBezTo>
                  <a:cubicBezTo>
                    <a:pt x="26949" y="79963"/>
                    <a:pt x="34230" y="74826"/>
                    <a:pt x="38670" y="67386"/>
                  </a:cubicBezTo>
                  <a:cubicBezTo>
                    <a:pt x="42932" y="76774"/>
                    <a:pt x="52700" y="79963"/>
                    <a:pt x="59803" y="79963"/>
                  </a:cubicBezTo>
                  <a:cubicBezTo>
                    <a:pt x="80226" y="79963"/>
                    <a:pt x="91058" y="57821"/>
                    <a:pt x="91058" y="52861"/>
                  </a:cubicBezTo>
                  <a:cubicBezTo>
                    <a:pt x="91058" y="50558"/>
                    <a:pt x="88750" y="50558"/>
                    <a:pt x="88217" y="50558"/>
                  </a:cubicBezTo>
                  <a:cubicBezTo>
                    <a:pt x="85731" y="50558"/>
                    <a:pt x="85553" y="51444"/>
                    <a:pt x="84843" y="53570"/>
                  </a:cubicBezTo>
                  <a:cubicBezTo>
                    <a:pt x="81114" y="65792"/>
                    <a:pt x="70458" y="75003"/>
                    <a:pt x="60513" y="75003"/>
                  </a:cubicBezTo>
                  <a:cubicBezTo>
                    <a:pt x="53410" y="75003"/>
                    <a:pt x="49681" y="70220"/>
                    <a:pt x="49681" y="63489"/>
                  </a:cubicBezTo>
                  <a:cubicBezTo>
                    <a:pt x="49681" y="58884"/>
                    <a:pt x="53943" y="42764"/>
                    <a:pt x="58915" y="23102"/>
                  </a:cubicBezTo>
                  <a:cubicBezTo>
                    <a:pt x="62467" y="9463"/>
                    <a:pt x="70458" y="5034"/>
                    <a:pt x="76319" y="5034"/>
                  </a:cubicBezTo>
                  <a:cubicBezTo>
                    <a:pt x="76674" y="5034"/>
                    <a:pt x="82179" y="5034"/>
                    <a:pt x="85908" y="7514"/>
                  </a:cubicBezTo>
                  <a:cubicBezTo>
                    <a:pt x="80226" y="9109"/>
                    <a:pt x="78095" y="14068"/>
                    <a:pt x="78095" y="17257"/>
                  </a:cubicBezTo>
                  <a:cubicBezTo>
                    <a:pt x="78095" y="21154"/>
                    <a:pt x="81114" y="23811"/>
                    <a:pt x="85198" y="23811"/>
                  </a:cubicBezTo>
                  <a:cubicBezTo>
                    <a:pt x="89283" y="23811"/>
                    <a:pt x="95143" y="20445"/>
                    <a:pt x="95143" y="13006"/>
                  </a:cubicBezTo>
                  <a:cubicBezTo>
                    <a:pt x="95143" y="3086"/>
                    <a:pt x="83777" y="75"/>
                    <a:pt x="76674" y="75"/>
                  </a:cubicBezTo>
                  <a:cubicBezTo>
                    <a:pt x="67794" y="75"/>
                    <a:pt x="60691" y="5920"/>
                    <a:pt x="56784" y="12651"/>
                  </a:cubicBezTo>
                  <a:cubicBezTo>
                    <a:pt x="53587" y="5389"/>
                    <a:pt x="45418" y="75"/>
                    <a:pt x="35473" y="75"/>
                  </a:cubicBezTo>
                  <a:cubicBezTo>
                    <a:pt x="15584" y="75"/>
                    <a:pt x="4218" y="21862"/>
                    <a:pt x="4218" y="27176"/>
                  </a:cubicBezTo>
                  <a:cubicBezTo>
                    <a:pt x="4218" y="29479"/>
                    <a:pt x="6704" y="29479"/>
                    <a:pt x="7237" y="29479"/>
                  </a:cubicBezTo>
                  <a:cubicBezTo>
                    <a:pt x="9546" y="29479"/>
                    <a:pt x="9723" y="28771"/>
                    <a:pt x="10611" y="26468"/>
                  </a:cubicBezTo>
                  <a:cubicBezTo>
                    <a:pt x="15051" y="12651"/>
                    <a:pt x="26239" y="5034"/>
                    <a:pt x="34941" y="5034"/>
                  </a:cubicBezTo>
                  <a:cubicBezTo>
                    <a:pt x="40801" y="5034"/>
                    <a:pt x="45596" y="8223"/>
                    <a:pt x="45596" y="16725"/>
                  </a:cubicBezTo>
                  <a:cubicBezTo>
                    <a:pt x="45596" y="20268"/>
                    <a:pt x="43465" y="29125"/>
                    <a:pt x="41867" y="35148"/>
                  </a:cubicBezTo>
                  <a:lnTo>
                    <a:pt x="35829" y="5941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B5303CAD-D99A-B854-432C-1ACE1DCE9F5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3042239" y="6980720"/>
              <a:ext cx="95009" cy="79888"/>
            </a:xfrm>
            <a:custGeom>
              <a:avLst/>
              <a:gdLst>
                <a:gd name="connsiteX0" fmla="*/ 35833 w 95009"/>
                <a:gd name="connsiteY0" fmla="*/ 59415 h 79888"/>
                <a:gd name="connsiteX1" fmla="*/ 19140 w 95009"/>
                <a:gd name="connsiteY1" fmla="*/ 75003 h 79888"/>
                <a:gd name="connsiteX2" fmla="*/ 9550 w 95009"/>
                <a:gd name="connsiteY2" fmla="*/ 72523 h 79888"/>
                <a:gd name="connsiteX3" fmla="*/ 17364 w 95009"/>
                <a:gd name="connsiteY3" fmla="*/ 62781 h 79888"/>
                <a:gd name="connsiteX4" fmla="*/ 10261 w 95009"/>
                <a:gd name="connsiteY4" fmla="*/ 56227 h 79888"/>
                <a:gd name="connsiteX5" fmla="*/ 138 w 95009"/>
                <a:gd name="connsiteY5" fmla="*/ 67032 h 79888"/>
                <a:gd name="connsiteX6" fmla="*/ 18785 w 95009"/>
                <a:gd name="connsiteY6" fmla="*/ 79963 h 79888"/>
                <a:gd name="connsiteX7" fmla="*/ 38675 w 95009"/>
                <a:gd name="connsiteY7" fmla="*/ 67386 h 79888"/>
                <a:gd name="connsiteX8" fmla="*/ 59808 w 95009"/>
                <a:gd name="connsiteY8" fmla="*/ 79963 h 79888"/>
                <a:gd name="connsiteX9" fmla="*/ 91063 w 95009"/>
                <a:gd name="connsiteY9" fmla="*/ 52861 h 79888"/>
                <a:gd name="connsiteX10" fmla="*/ 88222 w 95009"/>
                <a:gd name="connsiteY10" fmla="*/ 50558 h 79888"/>
                <a:gd name="connsiteX11" fmla="*/ 84847 w 95009"/>
                <a:gd name="connsiteY11" fmla="*/ 53570 h 79888"/>
                <a:gd name="connsiteX12" fmla="*/ 60518 w 95009"/>
                <a:gd name="connsiteY12" fmla="*/ 75003 h 79888"/>
                <a:gd name="connsiteX13" fmla="*/ 49685 w 95009"/>
                <a:gd name="connsiteY13" fmla="*/ 63489 h 79888"/>
                <a:gd name="connsiteX14" fmla="*/ 58920 w 95009"/>
                <a:gd name="connsiteY14" fmla="*/ 23102 h 79888"/>
                <a:gd name="connsiteX15" fmla="*/ 76323 w 95009"/>
                <a:gd name="connsiteY15" fmla="*/ 5034 h 79888"/>
                <a:gd name="connsiteX16" fmla="*/ 85913 w 95009"/>
                <a:gd name="connsiteY16" fmla="*/ 7514 h 79888"/>
                <a:gd name="connsiteX17" fmla="*/ 78099 w 95009"/>
                <a:gd name="connsiteY17" fmla="*/ 17257 h 79888"/>
                <a:gd name="connsiteX18" fmla="*/ 85203 w 95009"/>
                <a:gd name="connsiteY18" fmla="*/ 23811 h 79888"/>
                <a:gd name="connsiteX19" fmla="*/ 95147 w 95009"/>
                <a:gd name="connsiteY19" fmla="*/ 13006 h 79888"/>
                <a:gd name="connsiteX20" fmla="*/ 76678 w 95009"/>
                <a:gd name="connsiteY20" fmla="*/ 75 h 79888"/>
                <a:gd name="connsiteX21" fmla="*/ 56789 w 95009"/>
                <a:gd name="connsiteY21" fmla="*/ 12651 h 79888"/>
                <a:gd name="connsiteX22" fmla="*/ 35478 w 95009"/>
                <a:gd name="connsiteY22" fmla="*/ 75 h 79888"/>
                <a:gd name="connsiteX23" fmla="*/ 4223 w 95009"/>
                <a:gd name="connsiteY23" fmla="*/ 27176 h 79888"/>
                <a:gd name="connsiteX24" fmla="*/ 7242 w 95009"/>
                <a:gd name="connsiteY24" fmla="*/ 29479 h 79888"/>
                <a:gd name="connsiteX25" fmla="*/ 10616 w 95009"/>
                <a:gd name="connsiteY25" fmla="*/ 26468 h 79888"/>
                <a:gd name="connsiteX26" fmla="*/ 34945 w 95009"/>
                <a:gd name="connsiteY26" fmla="*/ 5034 h 79888"/>
                <a:gd name="connsiteX27" fmla="*/ 45601 w 95009"/>
                <a:gd name="connsiteY27" fmla="*/ 16725 h 79888"/>
                <a:gd name="connsiteX28" fmla="*/ 41871 w 95009"/>
                <a:gd name="connsiteY28" fmla="*/ 35148 h 79888"/>
                <a:gd name="connsiteX29" fmla="*/ 35833 w 95009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33" y="59415"/>
                  </a:moveTo>
                  <a:cubicBezTo>
                    <a:pt x="34057" y="65438"/>
                    <a:pt x="28197" y="75003"/>
                    <a:pt x="19140" y="75003"/>
                  </a:cubicBezTo>
                  <a:cubicBezTo>
                    <a:pt x="18607" y="75003"/>
                    <a:pt x="13280" y="75003"/>
                    <a:pt x="9550" y="72523"/>
                  </a:cubicBezTo>
                  <a:cubicBezTo>
                    <a:pt x="16831" y="70220"/>
                    <a:pt x="17364" y="63843"/>
                    <a:pt x="17364" y="62781"/>
                  </a:cubicBezTo>
                  <a:cubicBezTo>
                    <a:pt x="17364" y="58884"/>
                    <a:pt x="14345" y="56227"/>
                    <a:pt x="10261" y="56227"/>
                  </a:cubicBezTo>
                  <a:cubicBezTo>
                    <a:pt x="5288" y="56227"/>
                    <a:pt x="138" y="60478"/>
                    <a:pt x="138" y="67032"/>
                  </a:cubicBezTo>
                  <a:cubicBezTo>
                    <a:pt x="138" y="75889"/>
                    <a:pt x="10083" y="79963"/>
                    <a:pt x="18785" y="79963"/>
                  </a:cubicBezTo>
                  <a:cubicBezTo>
                    <a:pt x="26954" y="79963"/>
                    <a:pt x="34235" y="74826"/>
                    <a:pt x="38675" y="67386"/>
                  </a:cubicBezTo>
                  <a:cubicBezTo>
                    <a:pt x="42937" y="76774"/>
                    <a:pt x="52704" y="79963"/>
                    <a:pt x="59808" y="79963"/>
                  </a:cubicBezTo>
                  <a:cubicBezTo>
                    <a:pt x="80230" y="79963"/>
                    <a:pt x="91063" y="57821"/>
                    <a:pt x="91063" y="52861"/>
                  </a:cubicBezTo>
                  <a:cubicBezTo>
                    <a:pt x="91063" y="50558"/>
                    <a:pt x="88754" y="50558"/>
                    <a:pt x="88222" y="50558"/>
                  </a:cubicBezTo>
                  <a:cubicBezTo>
                    <a:pt x="85735" y="50558"/>
                    <a:pt x="85558" y="51444"/>
                    <a:pt x="84847" y="53570"/>
                  </a:cubicBezTo>
                  <a:cubicBezTo>
                    <a:pt x="81118" y="65792"/>
                    <a:pt x="70463" y="75003"/>
                    <a:pt x="60518" y="75003"/>
                  </a:cubicBezTo>
                  <a:cubicBezTo>
                    <a:pt x="53414" y="75003"/>
                    <a:pt x="49685" y="70220"/>
                    <a:pt x="49685" y="63489"/>
                  </a:cubicBezTo>
                  <a:cubicBezTo>
                    <a:pt x="49685" y="58884"/>
                    <a:pt x="53947" y="42764"/>
                    <a:pt x="58920" y="23102"/>
                  </a:cubicBezTo>
                  <a:cubicBezTo>
                    <a:pt x="62471" y="9463"/>
                    <a:pt x="70463" y="5034"/>
                    <a:pt x="76323" y="5034"/>
                  </a:cubicBezTo>
                  <a:cubicBezTo>
                    <a:pt x="76678" y="5034"/>
                    <a:pt x="82184" y="5034"/>
                    <a:pt x="85913" y="7514"/>
                  </a:cubicBezTo>
                  <a:cubicBezTo>
                    <a:pt x="80230" y="9109"/>
                    <a:pt x="78099" y="14068"/>
                    <a:pt x="78099" y="17257"/>
                  </a:cubicBezTo>
                  <a:cubicBezTo>
                    <a:pt x="78099" y="21154"/>
                    <a:pt x="81118" y="23811"/>
                    <a:pt x="85203" y="23811"/>
                  </a:cubicBezTo>
                  <a:cubicBezTo>
                    <a:pt x="89287" y="23811"/>
                    <a:pt x="95147" y="20445"/>
                    <a:pt x="95147" y="13006"/>
                  </a:cubicBezTo>
                  <a:cubicBezTo>
                    <a:pt x="95147" y="3086"/>
                    <a:pt x="83782" y="75"/>
                    <a:pt x="76678" y="75"/>
                  </a:cubicBezTo>
                  <a:cubicBezTo>
                    <a:pt x="67799" y="75"/>
                    <a:pt x="60695" y="5920"/>
                    <a:pt x="56789" y="12651"/>
                  </a:cubicBezTo>
                  <a:cubicBezTo>
                    <a:pt x="53592" y="5389"/>
                    <a:pt x="45423" y="75"/>
                    <a:pt x="35478" y="75"/>
                  </a:cubicBezTo>
                  <a:cubicBezTo>
                    <a:pt x="15588" y="75"/>
                    <a:pt x="4223" y="21862"/>
                    <a:pt x="4223" y="27176"/>
                  </a:cubicBezTo>
                  <a:cubicBezTo>
                    <a:pt x="4223" y="29479"/>
                    <a:pt x="6709" y="29479"/>
                    <a:pt x="7242" y="29479"/>
                  </a:cubicBezTo>
                  <a:cubicBezTo>
                    <a:pt x="9550" y="29479"/>
                    <a:pt x="9728" y="28771"/>
                    <a:pt x="10616" y="26468"/>
                  </a:cubicBezTo>
                  <a:cubicBezTo>
                    <a:pt x="15055" y="12651"/>
                    <a:pt x="26243" y="5034"/>
                    <a:pt x="34945" y="5034"/>
                  </a:cubicBezTo>
                  <a:cubicBezTo>
                    <a:pt x="40806" y="5034"/>
                    <a:pt x="45601" y="8223"/>
                    <a:pt x="45601" y="16725"/>
                  </a:cubicBezTo>
                  <a:cubicBezTo>
                    <a:pt x="45601" y="20268"/>
                    <a:pt x="43469" y="29125"/>
                    <a:pt x="41871" y="35148"/>
                  </a:cubicBezTo>
                  <a:lnTo>
                    <a:pt x="35833" y="5941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C25A5B46-AD15-7BCA-2BB1-A6184ABEB25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555480" y="6852348"/>
              <a:ext cx="106806" cy="174099"/>
            </a:xfrm>
            <a:custGeom>
              <a:avLst/>
              <a:gdLst>
                <a:gd name="connsiteX0" fmla="*/ 106964 w 106806"/>
                <a:gd name="connsiteY0" fmla="*/ 87629 h 174099"/>
                <a:gd name="connsiteX1" fmla="*/ 96817 w 106806"/>
                <a:gd name="connsiteY1" fmla="*/ 28415 h 174099"/>
                <a:gd name="connsiteX2" fmla="*/ 53688 w 106806"/>
                <a:gd name="connsiteY2" fmla="*/ 73 h 174099"/>
                <a:gd name="connsiteX3" fmla="*/ 9545 w 106806"/>
                <a:gd name="connsiteY3" fmla="*/ 30186 h 174099"/>
                <a:gd name="connsiteX4" fmla="*/ 158 w 106806"/>
                <a:gd name="connsiteY4" fmla="*/ 87629 h 174099"/>
                <a:gd name="connsiteX5" fmla="*/ 11575 w 106806"/>
                <a:gd name="connsiteY5" fmla="*/ 148614 h 174099"/>
                <a:gd name="connsiteX6" fmla="*/ 53434 w 106806"/>
                <a:gd name="connsiteY6" fmla="*/ 174172 h 174099"/>
                <a:gd name="connsiteX7" fmla="*/ 97578 w 106806"/>
                <a:gd name="connsiteY7" fmla="*/ 144818 h 174099"/>
                <a:gd name="connsiteX8" fmla="*/ 106964 w 106806"/>
                <a:gd name="connsiteY8" fmla="*/ 87629 h 174099"/>
                <a:gd name="connsiteX9" fmla="*/ 53434 w 106806"/>
                <a:gd name="connsiteY9" fmla="*/ 168605 h 174099"/>
                <a:gd name="connsiteX10" fmla="*/ 24006 w 106806"/>
                <a:gd name="connsiteY10" fmla="*/ 137986 h 174099"/>
                <a:gd name="connsiteX11" fmla="*/ 21215 w 106806"/>
                <a:gd name="connsiteY11" fmla="*/ 84592 h 174099"/>
                <a:gd name="connsiteX12" fmla="*/ 23245 w 106806"/>
                <a:gd name="connsiteY12" fmla="*/ 38031 h 174099"/>
                <a:gd name="connsiteX13" fmla="*/ 53434 w 106806"/>
                <a:gd name="connsiteY13" fmla="*/ 5640 h 174099"/>
                <a:gd name="connsiteX14" fmla="*/ 83371 w 106806"/>
                <a:gd name="connsiteY14" fmla="*/ 35247 h 174099"/>
                <a:gd name="connsiteX15" fmla="*/ 85908 w 106806"/>
                <a:gd name="connsiteY15" fmla="*/ 84592 h 174099"/>
                <a:gd name="connsiteX16" fmla="*/ 83117 w 106806"/>
                <a:gd name="connsiteY16" fmla="*/ 136974 h 174099"/>
                <a:gd name="connsiteX17" fmla="*/ 53434 w 106806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64" y="87629"/>
                  </a:moveTo>
                  <a:cubicBezTo>
                    <a:pt x="106964" y="67385"/>
                    <a:pt x="105696" y="47141"/>
                    <a:pt x="96817" y="28415"/>
                  </a:cubicBezTo>
                  <a:cubicBezTo>
                    <a:pt x="85147" y="4122"/>
                    <a:pt x="64343" y="73"/>
                    <a:pt x="53688" y="73"/>
                  </a:cubicBezTo>
                  <a:cubicBezTo>
                    <a:pt x="38466" y="73"/>
                    <a:pt x="19947" y="6652"/>
                    <a:pt x="9545" y="30186"/>
                  </a:cubicBezTo>
                  <a:cubicBezTo>
                    <a:pt x="1427" y="47647"/>
                    <a:pt x="158" y="67385"/>
                    <a:pt x="158" y="87629"/>
                  </a:cubicBezTo>
                  <a:cubicBezTo>
                    <a:pt x="158" y="106608"/>
                    <a:pt x="1173" y="129382"/>
                    <a:pt x="11575" y="148614"/>
                  </a:cubicBezTo>
                  <a:cubicBezTo>
                    <a:pt x="22483" y="169111"/>
                    <a:pt x="41003" y="174172"/>
                    <a:pt x="53434" y="174172"/>
                  </a:cubicBezTo>
                  <a:cubicBezTo>
                    <a:pt x="67134" y="174172"/>
                    <a:pt x="86415" y="168858"/>
                    <a:pt x="97578" y="144818"/>
                  </a:cubicBezTo>
                  <a:cubicBezTo>
                    <a:pt x="105696" y="127358"/>
                    <a:pt x="106964" y="107620"/>
                    <a:pt x="106964" y="87629"/>
                  </a:cubicBezTo>
                  <a:close/>
                  <a:moveTo>
                    <a:pt x="53434" y="168605"/>
                  </a:moveTo>
                  <a:cubicBezTo>
                    <a:pt x="43540" y="168605"/>
                    <a:pt x="28572" y="162279"/>
                    <a:pt x="24006" y="137986"/>
                  </a:cubicBezTo>
                  <a:cubicBezTo>
                    <a:pt x="21215" y="122803"/>
                    <a:pt x="21215" y="99522"/>
                    <a:pt x="21215" y="84592"/>
                  </a:cubicBezTo>
                  <a:cubicBezTo>
                    <a:pt x="21215" y="68397"/>
                    <a:pt x="21215" y="51696"/>
                    <a:pt x="23245" y="38031"/>
                  </a:cubicBezTo>
                  <a:cubicBezTo>
                    <a:pt x="28065" y="7918"/>
                    <a:pt x="47092" y="5640"/>
                    <a:pt x="53434" y="5640"/>
                  </a:cubicBezTo>
                  <a:cubicBezTo>
                    <a:pt x="61806" y="5640"/>
                    <a:pt x="78550" y="10195"/>
                    <a:pt x="83371" y="35247"/>
                  </a:cubicBezTo>
                  <a:cubicBezTo>
                    <a:pt x="85908" y="49418"/>
                    <a:pt x="85908" y="68650"/>
                    <a:pt x="85908" y="84592"/>
                  </a:cubicBezTo>
                  <a:cubicBezTo>
                    <a:pt x="85908" y="103571"/>
                    <a:pt x="85908" y="120778"/>
                    <a:pt x="83117" y="136974"/>
                  </a:cubicBezTo>
                  <a:cubicBezTo>
                    <a:pt x="79312" y="161014"/>
                    <a:pt x="64851" y="168605"/>
                    <a:pt x="53434" y="16860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56B8A8B4-4C78-E4EA-416C-223F789FB4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272608" y="7156009"/>
              <a:ext cx="106806" cy="174099"/>
            </a:xfrm>
            <a:custGeom>
              <a:avLst/>
              <a:gdLst>
                <a:gd name="connsiteX0" fmla="*/ 106914 w 106806"/>
                <a:gd name="connsiteY0" fmla="*/ 87641 h 174099"/>
                <a:gd name="connsiteX1" fmla="*/ 96766 w 106806"/>
                <a:gd name="connsiteY1" fmla="*/ 28427 h 174099"/>
                <a:gd name="connsiteX2" fmla="*/ 53638 w 106806"/>
                <a:gd name="connsiteY2" fmla="*/ 85 h 174099"/>
                <a:gd name="connsiteX3" fmla="*/ 9495 w 106806"/>
                <a:gd name="connsiteY3" fmla="*/ 30198 h 174099"/>
                <a:gd name="connsiteX4" fmla="*/ 108 w 106806"/>
                <a:gd name="connsiteY4" fmla="*/ 87641 h 174099"/>
                <a:gd name="connsiteX5" fmla="*/ 11524 w 106806"/>
                <a:gd name="connsiteY5" fmla="*/ 148626 h 174099"/>
                <a:gd name="connsiteX6" fmla="*/ 53384 w 106806"/>
                <a:gd name="connsiteY6" fmla="*/ 174184 h 174099"/>
                <a:gd name="connsiteX7" fmla="*/ 97527 w 106806"/>
                <a:gd name="connsiteY7" fmla="*/ 144830 h 174099"/>
                <a:gd name="connsiteX8" fmla="*/ 106914 w 106806"/>
                <a:gd name="connsiteY8" fmla="*/ 87641 h 174099"/>
                <a:gd name="connsiteX9" fmla="*/ 53384 w 106806"/>
                <a:gd name="connsiteY9" fmla="*/ 168617 h 174099"/>
                <a:gd name="connsiteX10" fmla="*/ 23955 w 106806"/>
                <a:gd name="connsiteY10" fmla="*/ 137998 h 174099"/>
                <a:gd name="connsiteX11" fmla="*/ 21165 w 106806"/>
                <a:gd name="connsiteY11" fmla="*/ 84604 h 174099"/>
                <a:gd name="connsiteX12" fmla="*/ 23194 w 106806"/>
                <a:gd name="connsiteY12" fmla="*/ 38043 h 174099"/>
                <a:gd name="connsiteX13" fmla="*/ 53384 w 106806"/>
                <a:gd name="connsiteY13" fmla="*/ 5652 h 174099"/>
                <a:gd name="connsiteX14" fmla="*/ 83320 w 106806"/>
                <a:gd name="connsiteY14" fmla="*/ 35259 h 174099"/>
                <a:gd name="connsiteX15" fmla="*/ 85857 w 106806"/>
                <a:gd name="connsiteY15" fmla="*/ 84604 h 174099"/>
                <a:gd name="connsiteX16" fmla="*/ 83067 w 106806"/>
                <a:gd name="connsiteY16" fmla="*/ 136986 h 174099"/>
                <a:gd name="connsiteX17" fmla="*/ 53384 w 106806"/>
                <a:gd name="connsiteY17" fmla="*/ 168617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14" y="87641"/>
                  </a:moveTo>
                  <a:cubicBezTo>
                    <a:pt x="106914" y="67397"/>
                    <a:pt x="105646" y="47153"/>
                    <a:pt x="96766" y="28427"/>
                  </a:cubicBezTo>
                  <a:cubicBezTo>
                    <a:pt x="85096" y="4134"/>
                    <a:pt x="64293" y="85"/>
                    <a:pt x="53638" y="85"/>
                  </a:cubicBezTo>
                  <a:cubicBezTo>
                    <a:pt x="38416" y="85"/>
                    <a:pt x="19896" y="6664"/>
                    <a:pt x="9495" y="30198"/>
                  </a:cubicBezTo>
                  <a:cubicBezTo>
                    <a:pt x="1376" y="47659"/>
                    <a:pt x="108" y="67397"/>
                    <a:pt x="108" y="87641"/>
                  </a:cubicBezTo>
                  <a:cubicBezTo>
                    <a:pt x="108" y="106620"/>
                    <a:pt x="1123" y="129394"/>
                    <a:pt x="11524" y="148626"/>
                  </a:cubicBezTo>
                  <a:cubicBezTo>
                    <a:pt x="22433" y="169123"/>
                    <a:pt x="40953" y="174184"/>
                    <a:pt x="53384" y="174184"/>
                  </a:cubicBezTo>
                  <a:cubicBezTo>
                    <a:pt x="67084" y="174184"/>
                    <a:pt x="86365" y="168870"/>
                    <a:pt x="97527" y="144830"/>
                  </a:cubicBezTo>
                  <a:cubicBezTo>
                    <a:pt x="105646" y="127370"/>
                    <a:pt x="106914" y="107632"/>
                    <a:pt x="106914" y="87641"/>
                  </a:cubicBezTo>
                  <a:close/>
                  <a:moveTo>
                    <a:pt x="53384" y="168617"/>
                  </a:moveTo>
                  <a:cubicBezTo>
                    <a:pt x="43490" y="168617"/>
                    <a:pt x="28522" y="162291"/>
                    <a:pt x="23955" y="137998"/>
                  </a:cubicBezTo>
                  <a:cubicBezTo>
                    <a:pt x="21165" y="122815"/>
                    <a:pt x="21165" y="99534"/>
                    <a:pt x="21165" y="84604"/>
                  </a:cubicBezTo>
                  <a:cubicBezTo>
                    <a:pt x="21165" y="68409"/>
                    <a:pt x="21165" y="51707"/>
                    <a:pt x="23194" y="38043"/>
                  </a:cubicBezTo>
                  <a:cubicBezTo>
                    <a:pt x="28014" y="7930"/>
                    <a:pt x="47042" y="5652"/>
                    <a:pt x="53384" y="5652"/>
                  </a:cubicBezTo>
                  <a:cubicBezTo>
                    <a:pt x="61756" y="5652"/>
                    <a:pt x="78500" y="10207"/>
                    <a:pt x="83320" y="35259"/>
                  </a:cubicBezTo>
                  <a:cubicBezTo>
                    <a:pt x="85857" y="49430"/>
                    <a:pt x="85857" y="68662"/>
                    <a:pt x="85857" y="84604"/>
                  </a:cubicBezTo>
                  <a:cubicBezTo>
                    <a:pt x="85857" y="103583"/>
                    <a:pt x="85857" y="120790"/>
                    <a:pt x="83067" y="136986"/>
                  </a:cubicBezTo>
                  <a:cubicBezTo>
                    <a:pt x="79261" y="161026"/>
                    <a:pt x="64800" y="168617"/>
                    <a:pt x="53384" y="16861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5DC0B82C-B98C-B5DC-7A75-037F2363FE7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914044" y="7156009"/>
              <a:ext cx="106806" cy="174099"/>
            </a:xfrm>
            <a:custGeom>
              <a:avLst/>
              <a:gdLst>
                <a:gd name="connsiteX0" fmla="*/ 106939 w 106806"/>
                <a:gd name="connsiteY0" fmla="*/ 87641 h 174099"/>
                <a:gd name="connsiteX1" fmla="*/ 96791 w 106806"/>
                <a:gd name="connsiteY1" fmla="*/ 28427 h 174099"/>
                <a:gd name="connsiteX2" fmla="*/ 53663 w 106806"/>
                <a:gd name="connsiteY2" fmla="*/ 85 h 174099"/>
                <a:gd name="connsiteX3" fmla="*/ 9520 w 106806"/>
                <a:gd name="connsiteY3" fmla="*/ 30198 h 174099"/>
                <a:gd name="connsiteX4" fmla="*/ 133 w 106806"/>
                <a:gd name="connsiteY4" fmla="*/ 87641 h 174099"/>
                <a:gd name="connsiteX5" fmla="*/ 11549 w 106806"/>
                <a:gd name="connsiteY5" fmla="*/ 148626 h 174099"/>
                <a:gd name="connsiteX6" fmla="*/ 53409 w 106806"/>
                <a:gd name="connsiteY6" fmla="*/ 174184 h 174099"/>
                <a:gd name="connsiteX7" fmla="*/ 97553 w 106806"/>
                <a:gd name="connsiteY7" fmla="*/ 144830 h 174099"/>
                <a:gd name="connsiteX8" fmla="*/ 106939 w 106806"/>
                <a:gd name="connsiteY8" fmla="*/ 87641 h 174099"/>
                <a:gd name="connsiteX9" fmla="*/ 53409 w 106806"/>
                <a:gd name="connsiteY9" fmla="*/ 168617 h 174099"/>
                <a:gd name="connsiteX10" fmla="*/ 23980 w 106806"/>
                <a:gd name="connsiteY10" fmla="*/ 137998 h 174099"/>
                <a:gd name="connsiteX11" fmla="*/ 21190 w 106806"/>
                <a:gd name="connsiteY11" fmla="*/ 84604 h 174099"/>
                <a:gd name="connsiteX12" fmla="*/ 23219 w 106806"/>
                <a:gd name="connsiteY12" fmla="*/ 38043 h 174099"/>
                <a:gd name="connsiteX13" fmla="*/ 53409 w 106806"/>
                <a:gd name="connsiteY13" fmla="*/ 5652 h 174099"/>
                <a:gd name="connsiteX14" fmla="*/ 83345 w 106806"/>
                <a:gd name="connsiteY14" fmla="*/ 35259 h 174099"/>
                <a:gd name="connsiteX15" fmla="*/ 85882 w 106806"/>
                <a:gd name="connsiteY15" fmla="*/ 84604 h 174099"/>
                <a:gd name="connsiteX16" fmla="*/ 83092 w 106806"/>
                <a:gd name="connsiteY16" fmla="*/ 136986 h 174099"/>
                <a:gd name="connsiteX17" fmla="*/ 53409 w 106806"/>
                <a:gd name="connsiteY17" fmla="*/ 168617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06" h="174099">
                  <a:moveTo>
                    <a:pt x="106939" y="87641"/>
                  </a:moveTo>
                  <a:cubicBezTo>
                    <a:pt x="106939" y="67397"/>
                    <a:pt x="105671" y="47153"/>
                    <a:pt x="96791" y="28427"/>
                  </a:cubicBezTo>
                  <a:cubicBezTo>
                    <a:pt x="85121" y="4134"/>
                    <a:pt x="64318" y="85"/>
                    <a:pt x="53663" y="85"/>
                  </a:cubicBezTo>
                  <a:cubicBezTo>
                    <a:pt x="38441" y="85"/>
                    <a:pt x="19921" y="6664"/>
                    <a:pt x="9520" y="30198"/>
                  </a:cubicBezTo>
                  <a:cubicBezTo>
                    <a:pt x="1401" y="47659"/>
                    <a:pt x="133" y="67397"/>
                    <a:pt x="133" y="87641"/>
                  </a:cubicBezTo>
                  <a:cubicBezTo>
                    <a:pt x="133" y="106620"/>
                    <a:pt x="1148" y="129394"/>
                    <a:pt x="11549" y="148626"/>
                  </a:cubicBezTo>
                  <a:cubicBezTo>
                    <a:pt x="22458" y="169123"/>
                    <a:pt x="40978" y="174184"/>
                    <a:pt x="53409" y="174184"/>
                  </a:cubicBezTo>
                  <a:cubicBezTo>
                    <a:pt x="67109" y="174184"/>
                    <a:pt x="86390" y="168870"/>
                    <a:pt x="97553" y="144830"/>
                  </a:cubicBezTo>
                  <a:cubicBezTo>
                    <a:pt x="105671" y="127370"/>
                    <a:pt x="106939" y="107632"/>
                    <a:pt x="106939" y="87641"/>
                  </a:cubicBezTo>
                  <a:close/>
                  <a:moveTo>
                    <a:pt x="53409" y="168617"/>
                  </a:moveTo>
                  <a:cubicBezTo>
                    <a:pt x="43515" y="168617"/>
                    <a:pt x="28547" y="162291"/>
                    <a:pt x="23980" y="137998"/>
                  </a:cubicBezTo>
                  <a:cubicBezTo>
                    <a:pt x="21190" y="122815"/>
                    <a:pt x="21190" y="99534"/>
                    <a:pt x="21190" y="84604"/>
                  </a:cubicBezTo>
                  <a:cubicBezTo>
                    <a:pt x="21190" y="68409"/>
                    <a:pt x="21190" y="51707"/>
                    <a:pt x="23219" y="38043"/>
                  </a:cubicBezTo>
                  <a:cubicBezTo>
                    <a:pt x="28040" y="7930"/>
                    <a:pt x="47067" y="5652"/>
                    <a:pt x="53409" y="5652"/>
                  </a:cubicBezTo>
                  <a:cubicBezTo>
                    <a:pt x="61781" y="5652"/>
                    <a:pt x="78525" y="10207"/>
                    <a:pt x="83345" y="35259"/>
                  </a:cubicBezTo>
                  <a:cubicBezTo>
                    <a:pt x="85882" y="49430"/>
                    <a:pt x="85882" y="68662"/>
                    <a:pt x="85882" y="84604"/>
                  </a:cubicBezTo>
                  <a:cubicBezTo>
                    <a:pt x="85882" y="103583"/>
                    <a:pt x="85882" y="120790"/>
                    <a:pt x="83092" y="136986"/>
                  </a:cubicBezTo>
                  <a:cubicBezTo>
                    <a:pt x="79286" y="161026"/>
                    <a:pt x="64826" y="168617"/>
                    <a:pt x="53409" y="16861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AEEA48B3-38B3-A75C-8A36-413881B0D49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424781" y="7215476"/>
              <a:ext cx="134205" cy="111848"/>
            </a:xfrm>
            <a:custGeom>
              <a:avLst/>
              <a:gdLst>
                <a:gd name="connsiteX0" fmla="*/ 121927 w 134205"/>
                <a:gd name="connsiteY0" fmla="*/ 14762 h 111848"/>
                <a:gd name="connsiteX1" fmla="*/ 134359 w 134205"/>
                <a:gd name="connsiteY1" fmla="*/ 6158 h 111848"/>
                <a:gd name="connsiteX2" fmla="*/ 124464 w 134205"/>
                <a:gd name="connsiteY2" fmla="*/ 85 h 111848"/>
                <a:gd name="connsiteX3" fmla="*/ 66622 w 134205"/>
                <a:gd name="connsiteY3" fmla="*/ 85 h 111848"/>
                <a:gd name="connsiteX4" fmla="*/ 153 w 134205"/>
                <a:gd name="connsiteY4" fmla="*/ 71952 h 111848"/>
                <a:gd name="connsiteX5" fmla="*/ 38208 w 134205"/>
                <a:gd name="connsiteY5" fmla="*/ 111934 h 111848"/>
                <a:gd name="connsiteX6" fmla="*/ 101885 w 134205"/>
                <a:gd name="connsiteY6" fmla="*/ 42345 h 111848"/>
                <a:gd name="connsiteX7" fmla="*/ 94021 w 134205"/>
                <a:gd name="connsiteY7" fmla="*/ 14762 h 111848"/>
                <a:gd name="connsiteX8" fmla="*/ 121927 w 134205"/>
                <a:gd name="connsiteY8" fmla="*/ 14762 h 111848"/>
                <a:gd name="connsiteX9" fmla="*/ 38461 w 134205"/>
                <a:gd name="connsiteY9" fmla="*/ 106367 h 111848"/>
                <a:gd name="connsiteX10" fmla="*/ 15882 w 134205"/>
                <a:gd name="connsiteY10" fmla="*/ 79037 h 111848"/>
                <a:gd name="connsiteX11" fmla="*/ 27806 w 134205"/>
                <a:gd name="connsiteY11" fmla="*/ 35765 h 111848"/>
                <a:gd name="connsiteX12" fmla="*/ 62309 w 134205"/>
                <a:gd name="connsiteY12" fmla="*/ 14762 h 111848"/>
                <a:gd name="connsiteX13" fmla="*/ 85649 w 134205"/>
                <a:gd name="connsiteY13" fmla="*/ 39308 h 111848"/>
                <a:gd name="connsiteX14" fmla="*/ 71949 w 134205"/>
                <a:gd name="connsiteY14" fmla="*/ 84857 h 111848"/>
                <a:gd name="connsiteX15" fmla="*/ 38461 w 134205"/>
                <a:gd name="connsiteY15" fmla="*/ 106367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05" h="111848">
                  <a:moveTo>
                    <a:pt x="121927" y="14762"/>
                  </a:moveTo>
                  <a:cubicBezTo>
                    <a:pt x="125226" y="14762"/>
                    <a:pt x="134359" y="14762"/>
                    <a:pt x="134359" y="6158"/>
                  </a:cubicBezTo>
                  <a:cubicBezTo>
                    <a:pt x="134359" y="85"/>
                    <a:pt x="129031" y="85"/>
                    <a:pt x="124464" y="85"/>
                  </a:cubicBezTo>
                  <a:lnTo>
                    <a:pt x="66622" y="85"/>
                  </a:lnTo>
                  <a:cubicBezTo>
                    <a:pt x="28313" y="85"/>
                    <a:pt x="153" y="41839"/>
                    <a:pt x="153" y="71952"/>
                  </a:cubicBezTo>
                  <a:cubicBezTo>
                    <a:pt x="153" y="94220"/>
                    <a:pt x="15121" y="111934"/>
                    <a:pt x="38208" y="111934"/>
                  </a:cubicBezTo>
                  <a:cubicBezTo>
                    <a:pt x="68144" y="111934"/>
                    <a:pt x="101885" y="81314"/>
                    <a:pt x="101885" y="42345"/>
                  </a:cubicBezTo>
                  <a:cubicBezTo>
                    <a:pt x="101885" y="38043"/>
                    <a:pt x="101885" y="25896"/>
                    <a:pt x="94021" y="14762"/>
                  </a:cubicBezTo>
                  <a:lnTo>
                    <a:pt x="121927" y="14762"/>
                  </a:lnTo>
                  <a:close/>
                  <a:moveTo>
                    <a:pt x="38461" y="106367"/>
                  </a:moveTo>
                  <a:cubicBezTo>
                    <a:pt x="26030" y="106367"/>
                    <a:pt x="15882" y="97257"/>
                    <a:pt x="15882" y="79037"/>
                  </a:cubicBezTo>
                  <a:cubicBezTo>
                    <a:pt x="15882" y="71445"/>
                    <a:pt x="18927" y="50695"/>
                    <a:pt x="27806" y="35765"/>
                  </a:cubicBezTo>
                  <a:cubicBezTo>
                    <a:pt x="38461" y="18305"/>
                    <a:pt x="53683" y="14762"/>
                    <a:pt x="62309" y="14762"/>
                  </a:cubicBezTo>
                  <a:cubicBezTo>
                    <a:pt x="83619" y="14762"/>
                    <a:pt x="85649" y="31463"/>
                    <a:pt x="85649" y="39308"/>
                  </a:cubicBezTo>
                  <a:cubicBezTo>
                    <a:pt x="85649" y="51201"/>
                    <a:pt x="80575" y="71952"/>
                    <a:pt x="71949" y="84857"/>
                  </a:cubicBezTo>
                  <a:cubicBezTo>
                    <a:pt x="62055" y="99787"/>
                    <a:pt x="48355" y="106367"/>
                    <a:pt x="38461" y="10636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B4A508E4-F370-92B4-98BE-B3605ED7E0F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568630" y="7284381"/>
              <a:ext cx="95009" cy="79888"/>
            </a:xfrm>
            <a:custGeom>
              <a:avLst/>
              <a:gdLst>
                <a:gd name="connsiteX0" fmla="*/ 35854 w 95009"/>
                <a:gd name="connsiteY0" fmla="*/ 59427 h 79888"/>
                <a:gd name="connsiteX1" fmla="*/ 19161 w 95009"/>
                <a:gd name="connsiteY1" fmla="*/ 75015 h 79888"/>
                <a:gd name="connsiteX2" fmla="*/ 9571 w 95009"/>
                <a:gd name="connsiteY2" fmla="*/ 72535 h 79888"/>
                <a:gd name="connsiteX3" fmla="*/ 17385 w 95009"/>
                <a:gd name="connsiteY3" fmla="*/ 62793 h 79888"/>
                <a:gd name="connsiteX4" fmla="*/ 10281 w 95009"/>
                <a:gd name="connsiteY4" fmla="*/ 56239 h 79888"/>
                <a:gd name="connsiteX5" fmla="*/ 159 w 95009"/>
                <a:gd name="connsiteY5" fmla="*/ 67044 h 79888"/>
                <a:gd name="connsiteX6" fmla="*/ 18805 w 95009"/>
                <a:gd name="connsiteY6" fmla="*/ 79975 h 79888"/>
                <a:gd name="connsiteX7" fmla="*/ 38695 w 95009"/>
                <a:gd name="connsiteY7" fmla="*/ 67398 h 79888"/>
                <a:gd name="connsiteX8" fmla="*/ 59828 w 95009"/>
                <a:gd name="connsiteY8" fmla="*/ 79975 h 79888"/>
                <a:gd name="connsiteX9" fmla="*/ 91084 w 95009"/>
                <a:gd name="connsiteY9" fmla="*/ 52873 h 79888"/>
                <a:gd name="connsiteX10" fmla="*/ 88242 w 95009"/>
                <a:gd name="connsiteY10" fmla="*/ 50570 h 79888"/>
                <a:gd name="connsiteX11" fmla="*/ 84868 w 95009"/>
                <a:gd name="connsiteY11" fmla="*/ 53582 h 79888"/>
                <a:gd name="connsiteX12" fmla="*/ 60539 w 95009"/>
                <a:gd name="connsiteY12" fmla="*/ 75015 h 79888"/>
                <a:gd name="connsiteX13" fmla="*/ 49706 w 95009"/>
                <a:gd name="connsiteY13" fmla="*/ 63501 h 79888"/>
                <a:gd name="connsiteX14" fmla="*/ 58940 w 95009"/>
                <a:gd name="connsiteY14" fmla="*/ 23114 h 79888"/>
                <a:gd name="connsiteX15" fmla="*/ 76344 w 95009"/>
                <a:gd name="connsiteY15" fmla="*/ 5046 h 79888"/>
                <a:gd name="connsiteX16" fmla="*/ 85934 w 95009"/>
                <a:gd name="connsiteY16" fmla="*/ 7526 h 79888"/>
                <a:gd name="connsiteX17" fmla="*/ 78120 w 95009"/>
                <a:gd name="connsiteY17" fmla="*/ 17269 h 79888"/>
                <a:gd name="connsiteX18" fmla="*/ 85223 w 95009"/>
                <a:gd name="connsiteY18" fmla="*/ 23823 h 79888"/>
                <a:gd name="connsiteX19" fmla="*/ 95168 w 95009"/>
                <a:gd name="connsiteY19" fmla="*/ 13017 h 79888"/>
                <a:gd name="connsiteX20" fmla="*/ 76699 w 95009"/>
                <a:gd name="connsiteY20" fmla="*/ 87 h 79888"/>
                <a:gd name="connsiteX21" fmla="*/ 56809 w 95009"/>
                <a:gd name="connsiteY21" fmla="*/ 12663 h 79888"/>
                <a:gd name="connsiteX22" fmla="*/ 35499 w 95009"/>
                <a:gd name="connsiteY22" fmla="*/ 87 h 79888"/>
                <a:gd name="connsiteX23" fmla="*/ 4243 w 95009"/>
                <a:gd name="connsiteY23" fmla="*/ 27188 h 79888"/>
                <a:gd name="connsiteX24" fmla="*/ 7262 w 95009"/>
                <a:gd name="connsiteY24" fmla="*/ 29491 h 79888"/>
                <a:gd name="connsiteX25" fmla="*/ 10636 w 95009"/>
                <a:gd name="connsiteY25" fmla="*/ 26480 h 79888"/>
                <a:gd name="connsiteX26" fmla="*/ 34966 w 95009"/>
                <a:gd name="connsiteY26" fmla="*/ 5046 h 79888"/>
                <a:gd name="connsiteX27" fmla="*/ 45621 w 95009"/>
                <a:gd name="connsiteY27" fmla="*/ 16737 h 79888"/>
                <a:gd name="connsiteX28" fmla="*/ 41892 w 95009"/>
                <a:gd name="connsiteY28" fmla="*/ 35159 h 79888"/>
                <a:gd name="connsiteX29" fmla="*/ 35854 w 95009"/>
                <a:gd name="connsiteY29" fmla="*/ 59427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54" y="59427"/>
                  </a:moveTo>
                  <a:cubicBezTo>
                    <a:pt x="34078" y="65450"/>
                    <a:pt x="28218" y="75015"/>
                    <a:pt x="19161" y="75015"/>
                  </a:cubicBezTo>
                  <a:cubicBezTo>
                    <a:pt x="18628" y="75015"/>
                    <a:pt x="13300" y="75015"/>
                    <a:pt x="9571" y="72535"/>
                  </a:cubicBezTo>
                  <a:cubicBezTo>
                    <a:pt x="16852" y="70232"/>
                    <a:pt x="17385" y="63855"/>
                    <a:pt x="17385" y="62793"/>
                  </a:cubicBezTo>
                  <a:cubicBezTo>
                    <a:pt x="17385" y="58896"/>
                    <a:pt x="14366" y="56239"/>
                    <a:pt x="10281" y="56239"/>
                  </a:cubicBezTo>
                  <a:cubicBezTo>
                    <a:pt x="5309" y="56239"/>
                    <a:pt x="159" y="60490"/>
                    <a:pt x="159" y="67044"/>
                  </a:cubicBezTo>
                  <a:cubicBezTo>
                    <a:pt x="159" y="75901"/>
                    <a:pt x="10104" y="79975"/>
                    <a:pt x="18805" y="79975"/>
                  </a:cubicBezTo>
                  <a:cubicBezTo>
                    <a:pt x="26974" y="79975"/>
                    <a:pt x="34256" y="74838"/>
                    <a:pt x="38695" y="67398"/>
                  </a:cubicBezTo>
                  <a:cubicBezTo>
                    <a:pt x="42957" y="76786"/>
                    <a:pt x="52725" y="79975"/>
                    <a:pt x="59828" y="79975"/>
                  </a:cubicBezTo>
                  <a:cubicBezTo>
                    <a:pt x="80251" y="79975"/>
                    <a:pt x="91084" y="57833"/>
                    <a:pt x="91084" y="52873"/>
                  </a:cubicBezTo>
                  <a:cubicBezTo>
                    <a:pt x="91084" y="50570"/>
                    <a:pt x="88775" y="50570"/>
                    <a:pt x="88242" y="50570"/>
                  </a:cubicBezTo>
                  <a:cubicBezTo>
                    <a:pt x="85756" y="50570"/>
                    <a:pt x="85578" y="51456"/>
                    <a:pt x="84868" y="53582"/>
                  </a:cubicBezTo>
                  <a:cubicBezTo>
                    <a:pt x="81139" y="65804"/>
                    <a:pt x="70483" y="75015"/>
                    <a:pt x="60539" y="75015"/>
                  </a:cubicBezTo>
                  <a:cubicBezTo>
                    <a:pt x="53435" y="75015"/>
                    <a:pt x="49706" y="70232"/>
                    <a:pt x="49706" y="63501"/>
                  </a:cubicBezTo>
                  <a:cubicBezTo>
                    <a:pt x="49706" y="58896"/>
                    <a:pt x="53968" y="42776"/>
                    <a:pt x="58940" y="23114"/>
                  </a:cubicBezTo>
                  <a:cubicBezTo>
                    <a:pt x="62492" y="9475"/>
                    <a:pt x="70483" y="5046"/>
                    <a:pt x="76344" y="5046"/>
                  </a:cubicBezTo>
                  <a:cubicBezTo>
                    <a:pt x="76699" y="5046"/>
                    <a:pt x="82204" y="5046"/>
                    <a:pt x="85934" y="7526"/>
                  </a:cubicBezTo>
                  <a:cubicBezTo>
                    <a:pt x="80251" y="9120"/>
                    <a:pt x="78120" y="14080"/>
                    <a:pt x="78120" y="17269"/>
                  </a:cubicBezTo>
                  <a:cubicBezTo>
                    <a:pt x="78120" y="21166"/>
                    <a:pt x="81139" y="23823"/>
                    <a:pt x="85223" y="23823"/>
                  </a:cubicBezTo>
                  <a:cubicBezTo>
                    <a:pt x="89308" y="23823"/>
                    <a:pt x="95168" y="20457"/>
                    <a:pt x="95168" y="13017"/>
                  </a:cubicBezTo>
                  <a:cubicBezTo>
                    <a:pt x="95168" y="3098"/>
                    <a:pt x="83803" y="87"/>
                    <a:pt x="76699" y="87"/>
                  </a:cubicBezTo>
                  <a:cubicBezTo>
                    <a:pt x="67820" y="87"/>
                    <a:pt x="60716" y="5932"/>
                    <a:pt x="56809" y="12663"/>
                  </a:cubicBezTo>
                  <a:cubicBezTo>
                    <a:pt x="53613" y="5401"/>
                    <a:pt x="45444" y="87"/>
                    <a:pt x="35499" y="87"/>
                  </a:cubicBezTo>
                  <a:cubicBezTo>
                    <a:pt x="15609" y="87"/>
                    <a:pt x="4243" y="21874"/>
                    <a:pt x="4243" y="27188"/>
                  </a:cubicBezTo>
                  <a:cubicBezTo>
                    <a:pt x="4243" y="29491"/>
                    <a:pt x="6729" y="29491"/>
                    <a:pt x="7262" y="29491"/>
                  </a:cubicBezTo>
                  <a:cubicBezTo>
                    <a:pt x="9571" y="29491"/>
                    <a:pt x="9748" y="28783"/>
                    <a:pt x="10636" y="26480"/>
                  </a:cubicBezTo>
                  <a:cubicBezTo>
                    <a:pt x="15076" y="12663"/>
                    <a:pt x="26264" y="5046"/>
                    <a:pt x="34966" y="5046"/>
                  </a:cubicBezTo>
                  <a:cubicBezTo>
                    <a:pt x="40826" y="5046"/>
                    <a:pt x="45621" y="8235"/>
                    <a:pt x="45621" y="16737"/>
                  </a:cubicBezTo>
                  <a:cubicBezTo>
                    <a:pt x="45621" y="20280"/>
                    <a:pt x="43490" y="29137"/>
                    <a:pt x="41892" y="35159"/>
                  </a:cubicBezTo>
                  <a:lnTo>
                    <a:pt x="35854" y="5942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B5BFB8B9-29FB-F7B1-630F-2136F1FE9CF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683675" y="7284381"/>
              <a:ext cx="95009" cy="79888"/>
            </a:xfrm>
            <a:custGeom>
              <a:avLst/>
              <a:gdLst>
                <a:gd name="connsiteX0" fmla="*/ 35858 w 95009"/>
                <a:gd name="connsiteY0" fmla="*/ 59427 h 79888"/>
                <a:gd name="connsiteX1" fmla="*/ 19165 w 95009"/>
                <a:gd name="connsiteY1" fmla="*/ 75015 h 79888"/>
                <a:gd name="connsiteX2" fmla="*/ 9575 w 95009"/>
                <a:gd name="connsiteY2" fmla="*/ 72535 h 79888"/>
                <a:gd name="connsiteX3" fmla="*/ 17389 w 95009"/>
                <a:gd name="connsiteY3" fmla="*/ 62793 h 79888"/>
                <a:gd name="connsiteX4" fmla="*/ 10286 w 95009"/>
                <a:gd name="connsiteY4" fmla="*/ 56239 h 79888"/>
                <a:gd name="connsiteX5" fmla="*/ 163 w 95009"/>
                <a:gd name="connsiteY5" fmla="*/ 67044 h 79888"/>
                <a:gd name="connsiteX6" fmla="*/ 18810 w 95009"/>
                <a:gd name="connsiteY6" fmla="*/ 79975 h 79888"/>
                <a:gd name="connsiteX7" fmla="*/ 38700 w 95009"/>
                <a:gd name="connsiteY7" fmla="*/ 67398 h 79888"/>
                <a:gd name="connsiteX8" fmla="*/ 59833 w 95009"/>
                <a:gd name="connsiteY8" fmla="*/ 79975 h 79888"/>
                <a:gd name="connsiteX9" fmla="*/ 91088 w 95009"/>
                <a:gd name="connsiteY9" fmla="*/ 52873 h 79888"/>
                <a:gd name="connsiteX10" fmla="*/ 88247 w 95009"/>
                <a:gd name="connsiteY10" fmla="*/ 50570 h 79888"/>
                <a:gd name="connsiteX11" fmla="*/ 84873 w 95009"/>
                <a:gd name="connsiteY11" fmla="*/ 53582 h 79888"/>
                <a:gd name="connsiteX12" fmla="*/ 60543 w 95009"/>
                <a:gd name="connsiteY12" fmla="*/ 75015 h 79888"/>
                <a:gd name="connsiteX13" fmla="*/ 49710 w 95009"/>
                <a:gd name="connsiteY13" fmla="*/ 63501 h 79888"/>
                <a:gd name="connsiteX14" fmla="*/ 58945 w 95009"/>
                <a:gd name="connsiteY14" fmla="*/ 23114 h 79888"/>
                <a:gd name="connsiteX15" fmla="*/ 76348 w 95009"/>
                <a:gd name="connsiteY15" fmla="*/ 5046 h 79888"/>
                <a:gd name="connsiteX16" fmla="*/ 85938 w 95009"/>
                <a:gd name="connsiteY16" fmla="*/ 7526 h 79888"/>
                <a:gd name="connsiteX17" fmla="*/ 78124 w 95009"/>
                <a:gd name="connsiteY17" fmla="*/ 17269 h 79888"/>
                <a:gd name="connsiteX18" fmla="*/ 85228 w 95009"/>
                <a:gd name="connsiteY18" fmla="*/ 23823 h 79888"/>
                <a:gd name="connsiteX19" fmla="*/ 95173 w 95009"/>
                <a:gd name="connsiteY19" fmla="*/ 13017 h 79888"/>
                <a:gd name="connsiteX20" fmla="*/ 76704 w 95009"/>
                <a:gd name="connsiteY20" fmla="*/ 87 h 79888"/>
                <a:gd name="connsiteX21" fmla="*/ 56814 w 95009"/>
                <a:gd name="connsiteY21" fmla="*/ 12663 h 79888"/>
                <a:gd name="connsiteX22" fmla="*/ 35503 w 95009"/>
                <a:gd name="connsiteY22" fmla="*/ 87 h 79888"/>
                <a:gd name="connsiteX23" fmla="*/ 4248 w 95009"/>
                <a:gd name="connsiteY23" fmla="*/ 27188 h 79888"/>
                <a:gd name="connsiteX24" fmla="*/ 7267 w 95009"/>
                <a:gd name="connsiteY24" fmla="*/ 29491 h 79888"/>
                <a:gd name="connsiteX25" fmla="*/ 10641 w 95009"/>
                <a:gd name="connsiteY25" fmla="*/ 26480 h 79888"/>
                <a:gd name="connsiteX26" fmla="*/ 34970 w 95009"/>
                <a:gd name="connsiteY26" fmla="*/ 5046 h 79888"/>
                <a:gd name="connsiteX27" fmla="*/ 45626 w 95009"/>
                <a:gd name="connsiteY27" fmla="*/ 16737 h 79888"/>
                <a:gd name="connsiteX28" fmla="*/ 41896 w 95009"/>
                <a:gd name="connsiteY28" fmla="*/ 35159 h 79888"/>
                <a:gd name="connsiteX29" fmla="*/ 35858 w 95009"/>
                <a:gd name="connsiteY29" fmla="*/ 59427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09" h="79888">
                  <a:moveTo>
                    <a:pt x="35858" y="59427"/>
                  </a:moveTo>
                  <a:cubicBezTo>
                    <a:pt x="34083" y="65450"/>
                    <a:pt x="28222" y="75015"/>
                    <a:pt x="19165" y="75015"/>
                  </a:cubicBezTo>
                  <a:cubicBezTo>
                    <a:pt x="18632" y="75015"/>
                    <a:pt x="13305" y="75015"/>
                    <a:pt x="9575" y="72535"/>
                  </a:cubicBezTo>
                  <a:cubicBezTo>
                    <a:pt x="16856" y="70232"/>
                    <a:pt x="17389" y="63855"/>
                    <a:pt x="17389" y="62793"/>
                  </a:cubicBezTo>
                  <a:cubicBezTo>
                    <a:pt x="17389" y="58896"/>
                    <a:pt x="14370" y="56239"/>
                    <a:pt x="10286" y="56239"/>
                  </a:cubicBezTo>
                  <a:cubicBezTo>
                    <a:pt x="5313" y="56239"/>
                    <a:pt x="163" y="60490"/>
                    <a:pt x="163" y="67044"/>
                  </a:cubicBezTo>
                  <a:cubicBezTo>
                    <a:pt x="163" y="75901"/>
                    <a:pt x="10108" y="79975"/>
                    <a:pt x="18810" y="79975"/>
                  </a:cubicBezTo>
                  <a:cubicBezTo>
                    <a:pt x="26979" y="79975"/>
                    <a:pt x="34260" y="74838"/>
                    <a:pt x="38700" y="67398"/>
                  </a:cubicBezTo>
                  <a:cubicBezTo>
                    <a:pt x="42962" y="76786"/>
                    <a:pt x="52729" y="79975"/>
                    <a:pt x="59833" y="79975"/>
                  </a:cubicBezTo>
                  <a:cubicBezTo>
                    <a:pt x="80255" y="79975"/>
                    <a:pt x="91088" y="57833"/>
                    <a:pt x="91088" y="52873"/>
                  </a:cubicBezTo>
                  <a:cubicBezTo>
                    <a:pt x="91088" y="50570"/>
                    <a:pt x="88779" y="50570"/>
                    <a:pt x="88247" y="50570"/>
                  </a:cubicBezTo>
                  <a:cubicBezTo>
                    <a:pt x="85760" y="50570"/>
                    <a:pt x="85583" y="51456"/>
                    <a:pt x="84873" y="53582"/>
                  </a:cubicBezTo>
                  <a:cubicBezTo>
                    <a:pt x="81143" y="65804"/>
                    <a:pt x="70488" y="75015"/>
                    <a:pt x="60543" y="75015"/>
                  </a:cubicBezTo>
                  <a:cubicBezTo>
                    <a:pt x="53440" y="75015"/>
                    <a:pt x="49710" y="70232"/>
                    <a:pt x="49710" y="63501"/>
                  </a:cubicBezTo>
                  <a:cubicBezTo>
                    <a:pt x="49710" y="58896"/>
                    <a:pt x="53972" y="42776"/>
                    <a:pt x="58945" y="23114"/>
                  </a:cubicBezTo>
                  <a:cubicBezTo>
                    <a:pt x="62497" y="9475"/>
                    <a:pt x="70488" y="5046"/>
                    <a:pt x="76348" y="5046"/>
                  </a:cubicBezTo>
                  <a:cubicBezTo>
                    <a:pt x="76704" y="5046"/>
                    <a:pt x="82209" y="5046"/>
                    <a:pt x="85938" y="7526"/>
                  </a:cubicBezTo>
                  <a:cubicBezTo>
                    <a:pt x="80255" y="9120"/>
                    <a:pt x="78124" y="14080"/>
                    <a:pt x="78124" y="17269"/>
                  </a:cubicBezTo>
                  <a:cubicBezTo>
                    <a:pt x="78124" y="21166"/>
                    <a:pt x="81143" y="23823"/>
                    <a:pt x="85228" y="23823"/>
                  </a:cubicBezTo>
                  <a:cubicBezTo>
                    <a:pt x="89312" y="23823"/>
                    <a:pt x="95173" y="20457"/>
                    <a:pt x="95173" y="13017"/>
                  </a:cubicBezTo>
                  <a:cubicBezTo>
                    <a:pt x="95173" y="3098"/>
                    <a:pt x="83807" y="87"/>
                    <a:pt x="76704" y="87"/>
                  </a:cubicBezTo>
                  <a:cubicBezTo>
                    <a:pt x="67824" y="87"/>
                    <a:pt x="60721" y="5932"/>
                    <a:pt x="56814" y="12663"/>
                  </a:cubicBezTo>
                  <a:cubicBezTo>
                    <a:pt x="53617" y="5401"/>
                    <a:pt x="45448" y="87"/>
                    <a:pt x="35503" y="87"/>
                  </a:cubicBezTo>
                  <a:cubicBezTo>
                    <a:pt x="15613" y="87"/>
                    <a:pt x="4248" y="21874"/>
                    <a:pt x="4248" y="27188"/>
                  </a:cubicBezTo>
                  <a:cubicBezTo>
                    <a:pt x="4248" y="29491"/>
                    <a:pt x="6734" y="29491"/>
                    <a:pt x="7267" y="29491"/>
                  </a:cubicBezTo>
                  <a:cubicBezTo>
                    <a:pt x="9575" y="29491"/>
                    <a:pt x="9753" y="28783"/>
                    <a:pt x="10641" y="26480"/>
                  </a:cubicBezTo>
                  <a:cubicBezTo>
                    <a:pt x="15081" y="12663"/>
                    <a:pt x="26269" y="5046"/>
                    <a:pt x="34970" y="5046"/>
                  </a:cubicBezTo>
                  <a:cubicBezTo>
                    <a:pt x="40831" y="5046"/>
                    <a:pt x="45626" y="8235"/>
                    <a:pt x="45626" y="16737"/>
                  </a:cubicBezTo>
                  <a:cubicBezTo>
                    <a:pt x="45626" y="20280"/>
                    <a:pt x="43495" y="29137"/>
                    <a:pt x="41896" y="35159"/>
                  </a:cubicBezTo>
                  <a:lnTo>
                    <a:pt x="35858" y="5942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66213A5-B4AC-4A40-94BD-136BA3C1151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804655" y="6504905"/>
              <a:ext cx="84480" cy="455238"/>
            </a:xfrm>
            <a:custGeom>
              <a:avLst/>
              <a:gdLst>
                <a:gd name="connsiteX0" fmla="*/ 67144 w 84480"/>
                <a:gd name="connsiteY0" fmla="*/ 455292 h 455238"/>
                <a:gd name="connsiteX1" fmla="*/ 84649 w 84480"/>
                <a:gd name="connsiteY1" fmla="*/ 455292 h 455238"/>
                <a:gd name="connsiteX2" fmla="*/ 84649 w 84480"/>
                <a:gd name="connsiteY2" fmla="*/ 53 h 455238"/>
                <a:gd name="connsiteX3" fmla="*/ 168 w 84480"/>
                <a:gd name="connsiteY3" fmla="*/ 53 h 455238"/>
                <a:gd name="connsiteX4" fmla="*/ 168 w 84480"/>
                <a:gd name="connsiteY4" fmla="*/ 17514 h 455238"/>
                <a:gd name="connsiteX5" fmla="*/ 67144 w 84480"/>
                <a:gd name="connsiteY5" fmla="*/ 17514 h 455238"/>
                <a:gd name="connsiteX6" fmla="*/ 67144 w 84480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67144" y="455292"/>
                  </a:moveTo>
                  <a:lnTo>
                    <a:pt x="84649" y="455292"/>
                  </a:lnTo>
                  <a:lnTo>
                    <a:pt x="84649" y="53"/>
                  </a:lnTo>
                  <a:lnTo>
                    <a:pt x="168" y="53"/>
                  </a:lnTo>
                  <a:lnTo>
                    <a:pt x="168" y="17514"/>
                  </a:lnTo>
                  <a:lnTo>
                    <a:pt x="67144" y="17514"/>
                  </a:lnTo>
                  <a:lnTo>
                    <a:pt x="67144" y="45529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C0176686-B0B4-4E83-296D-9FA3C3185A1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804655" y="6960148"/>
              <a:ext cx="84480" cy="455238"/>
            </a:xfrm>
            <a:custGeom>
              <a:avLst/>
              <a:gdLst>
                <a:gd name="connsiteX0" fmla="*/ 67144 w 84480"/>
                <a:gd name="connsiteY0" fmla="*/ 437850 h 455238"/>
                <a:gd name="connsiteX1" fmla="*/ 168 w 84480"/>
                <a:gd name="connsiteY1" fmla="*/ 437850 h 455238"/>
                <a:gd name="connsiteX2" fmla="*/ 168 w 84480"/>
                <a:gd name="connsiteY2" fmla="*/ 455310 h 455238"/>
                <a:gd name="connsiteX3" fmla="*/ 84649 w 84480"/>
                <a:gd name="connsiteY3" fmla="*/ 455310 h 455238"/>
                <a:gd name="connsiteX4" fmla="*/ 84649 w 84480"/>
                <a:gd name="connsiteY4" fmla="*/ 71 h 455238"/>
                <a:gd name="connsiteX5" fmla="*/ 67144 w 84480"/>
                <a:gd name="connsiteY5" fmla="*/ 71 h 455238"/>
                <a:gd name="connsiteX6" fmla="*/ 67144 w 84480"/>
                <a:gd name="connsiteY6" fmla="*/ 43785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80" h="455238">
                  <a:moveTo>
                    <a:pt x="67144" y="437850"/>
                  </a:moveTo>
                  <a:lnTo>
                    <a:pt x="168" y="437850"/>
                  </a:lnTo>
                  <a:lnTo>
                    <a:pt x="168" y="455310"/>
                  </a:lnTo>
                  <a:lnTo>
                    <a:pt x="84649" y="455310"/>
                  </a:lnTo>
                  <a:lnTo>
                    <a:pt x="84649" y="71"/>
                  </a:lnTo>
                  <a:lnTo>
                    <a:pt x="67144" y="71"/>
                  </a:lnTo>
                  <a:lnTo>
                    <a:pt x="67144" y="437850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89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2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565A0D-27E6-C46C-484D-2A7F3CCE9F36}"/>
              </a:ext>
            </a:extLst>
          </p:cNvPr>
          <p:cNvSpPr txBox="1"/>
          <p:nvPr/>
        </p:nvSpPr>
        <p:spPr>
          <a:xfrm>
            <a:off x="666973" y="602428"/>
            <a:ext cx="8229601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With more than one sublattice we have to keep track of site permutations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60CCA0-D9C9-3D26-E5EB-F7B9788C7A65}"/>
              </a:ext>
            </a:extLst>
          </p:cNvPr>
          <p:cNvGrpSpPr/>
          <p:nvPr/>
        </p:nvGrpSpPr>
        <p:grpSpPr>
          <a:xfrm>
            <a:off x="512383" y="1593357"/>
            <a:ext cx="3068740" cy="3929683"/>
            <a:chOff x="1312447" y="1550326"/>
            <a:chExt cx="3068740" cy="39296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E56DF5-17B4-A433-E32B-589DFB3A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447" y="1550326"/>
              <a:ext cx="2156808" cy="392968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19A55-FEC8-7AD0-FAD9-AF5336B017BE}"/>
                </a:ext>
              </a:extLst>
            </p:cNvPr>
            <p:cNvSpPr txBox="1"/>
            <p:nvPr/>
          </p:nvSpPr>
          <p:spPr>
            <a:xfrm>
              <a:off x="3543860" y="3661473"/>
              <a:ext cx="81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500050"/>
                  </a:solidFill>
                </a:rPr>
                <a:t>Mn</a:t>
              </a:r>
              <a:r>
                <a:rPr lang="en-US" sz="2000" baseline="-25000" dirty="0">
                  <a:solidFill>
                    <a:srgbClr val="50005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819704-15E9-98BF-8A36-A13BEA82D2DC}"/>
                </a:ext>
              </a:extLst>
            </p:cNvPr>
            <p:cNvSpPr txBox="1"/>
            <p:nvPr/>
          </p:nvSpPr>
          <p:spPr>
            <a:xfrm>
              <a:off x="3562037" y="2699232"/>
              <a:ext cx="81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C03A2D"/>
                  </a:solidFill>
                </a:rPr>
                <a:t>Mn</a:t>
              </a:r>
              <a:r>
                <a:rPr lang="en-US" sz="2000" baseline="-25000" dirty="0" err="1">
                  <a:solidFill>
                    <a:srgbClr val="C03A2D"/>
                  </a:solidFill>
                </a:rPr>
                <a:t>B</a:t>
              </a:r>
              <a:endParaRPr lang="en-US" sz="2000" baseline="-25000" dirty="0">
                <a:solidFill>
                  <a:srgbClr val="C03A2D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4F6B34-8C71-AE42-B0DB-6C1CF3C03C58}"/>
                  </a:ext>
                </a:extLst>
              </p:cNvPr>
              <p:cNvSpPr txBox="1"/>
              <p:nvPr/>
            </p:nvSpPr>
            <p:spPr>
              <a:xfrm>
                <a:off x="4352023" y="2212439"/>
                <a:ext cx="44082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Inversion: Mn</a:t>
                </a:r>
                <a:r>
                  <a:rPr lang="en-US" sz="2000" b="1" baseline="-25000" dirty="0">
                    <a:solidFill>
                      <a:schemeClr val="tx2"/>
                    </a:solidFill>
                  </a:rPr>
                  <a:t>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Mn</a:t>
                </a:r>
                <a:r>
                  <a:rPr lang="en-US" sz="2000" b="1" baseline="-25000" dirty="0" err="1">
                    <a:solidFill>
                      <a:schemeClr val="tx2"/>
                    </a:solidFill>
                  </a:rPr>
                  <a:t>B</a:t>
                </a:r>
                <a:r>
                  <a:rPr lang="en-US" sz="2000" b="1" baseline="-25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=&gt; PT symmetry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4F6B34-8C71-AE42-B0DB-6C1CF3C03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23" y="2212439"/>
                <a:ext cx="4408223" cy="400110"/>
              </a:xfrm>
              <a:prstGeom prst="rect">
                <a:avLst/>
              </a:prstGeom>
              <a:blipFill>
                <a:blip r:embed="rId30"/>
                <a:stretch>
                  <a:fillRect l="-152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F9B70B9-11F8-4C5F-0C20-5B7D5403D954}"/>
              </a:ext>
            </a:extLst>
          </p:cNvPr>
          <p:cNvSpPr txBox="1"/>
          <p:nvPr/>
        </p:nvSpPr>
        <p:spPr>
          <a:xfrm>
            <a:off x="4352023" y="2991341"/>
            <a:ext cx="498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Without spin-orbit coupling: Inversion + spin rotation </a:t>
            </a:r>
          </a:p>
        </p:txBody>
      </p:sp>
      <p:grpSp>
        <p:nvGrpSpPr>
          <p:cNvPr id="48" name="Group 47" descr="\documentclass{article}&#10;\usepackage{amsmath}&#10;\usepackage{amsfonts}&#10;\pagestyle{empty}&#10;\begin{document}&#10;&#10;$\{1||-1\}'$&#10;&#10;&#10;\end{document}" title="IguanaTex Vector Display">
            <a:extLst>
              <a:ext uri="{FF2B5EF4-FFF2-40B4-BE49-F238E27FC236}">
                <a16:creationId xmlns:a16="http://schemas.microsoft.com/office/drawing/2014/main" id="{907885D3-0335-54BD-5D11-F9B1BF323F5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6800" y="2286000"/>
            <a:ext cx="984523" cy="247758"/>
            <a:chOff x="11913937" y="3656902"/>
            <a:chExt cx="984523" cy="24775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22D735-4DFA-A5CB-5925-3068F04D0DE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913937" y="3657936"/>
              <a:ext cx="89271" cy="246724"/>
            </a:xfrm>
            <a:custGeom>
              <a:avLst/>
              <a:gdLst>
                <a:gd name="connsiteX0" fmla="*/ 53137 w 89271"/>
                <a:gd name="connsiteY0" fmla="*/ 32877 h 246724"/>
                <a:gd name="connsiteX1" fmla="*/ 87085 w 89271"/>
                <a:gd name="connsiteY1" fmla="*/ 5491 h 246724"/>
                <a:gd name="connsiteX2" fmla="*/ 89348 w 89271"/>
                <a:gd name="connsiteY2" fmla="*/ 2777 h 246724"/>
                <a:gd name="connsiteX3" fmla="*/ 84570 w 89271"/>
                <a:gd name="connsiteY3" fmla="*/ 63 h 246724"/>
                <a:gd name="connsiteX4" fmla="*/ 36288 w 89271"/>
                <a:gd name="connsiteY4" fmla="*/ 30903 h 246724"/>
                <a:gd name="connsiteX5" fmla="*/ 36288 w 89271"/>
                <a:gd name="connsiteY5" fmla="*/ 87157 h 246724"/>
                <a:gd name="connsiteX6" fmla="*/ 26230 w 89271"/>
                <a:gd name="connsiteY6" fmla="*/ 112816 h 246724"/>
                <a:gd name="connsiteX7" fmla="*/ 2340 w 89271"/>
                <a:gd name="connsiteY7" fmla="*/ 120711 h 246724"/>
                <a:gd name="connsiteX8" fmla="*/ 77 w 89271"/>
                <a:gd name="connsiteY8" fmla="*/ 123425 h 246724"/>
                <a:gd name="connsiteX9" fmla="*/ 4100 w 89271"/>
                <a:gd name="connsiteY9" fmla="*/ 126139 h 246724"/>
                <a:gd name="connsiteX10" fmla="*/ 35534 w 89271"/>
                <a:gd name="connsiteY10" fmla="*/ 148098 h 246724"/>
                <a:gd name="connsiteX11" fmla="*/ 36288 w 89271"/>
                <a:gd name="connsiteY11" fmla="*/ 160187 h 246724"/>
                <a:gd name="connsiteX12" fmla="*/ 36288 w 89271"/>
                <a:gd name="connsiteY12" fmla="*/ 209039 h 246724"/>
                <a:gd name="connsiteX13" fmla="*/ 48359 w 89271"/>
                <a:gd name="connsiteY13" fmla="*/ 236672 h 246724"/>
                <a:gd name="connsiteX14" fmla="*/ 84570 w 89271"/>
                <a:gd name="connsiteY14" fmla="*/ 246788 h 246724"/>
                <a:gd name="connsiteX15" fmla="*/ 89348 w 89271"/>
                <a:gd name="connsiteY15" fmla="*/ 244074 h 246724"/>
                <a:gd name="connsiteX16" fmla="*/ 85325 w 89271"/>
                <a:gd name="connsiteY16" fmla="*/ 241360 h 246724"/>
                <a:gd name="connsiteX17" fmla="*/ 53891 w 89271"/>
                <a:gd name="connsiteY17" fmla="*/ 219895 h 246724"/>
                <a:gd name="connsiteX18" fmla="*/ 53137 w 89271"/>
                <a:gd name="connsiteY18" fmla="*/ 208298 h 246724"/>
                <a:gd name="connsiteX19" fmla="*/ 53137 w 89271"/>
                <a:gd name="connsiteY19" fmla="*/ 156486 h 246724"/>
                <a:gd name="connsiteX20" fmla="*/ 43078 w 89271"/>
                <a:gd name="connsiteY20" fmla="*/ 133047 h 246724"/>
                <a:gd name="connsiteX21" fmla="*/ 23463 w 89271"/>
                <a:gd name="connsiteY21" fmla="*/ 123425 h 246724"/>
                <a:gd name="connsiteX22" fmla="*/ 53137 w 89271"/>
                <a:gd name="connsiteY22" fmla="*/ 92091 h 246724"/>
                <a:gd name="connsiteX23" fmla="*/ 53137 w 89271"/>
                <a:gd name="connsiteY23" fmla="*/ 3287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271" h="246724">
                  <a:moveTo>
                    <a:pt x="53137" y="32877"/>
                  </a:moveTo>
                  <a:cubicBezTo>
                    <a:pt x="53137" y="23008"/>
                    <a:pt x="59675" y="7218"/>
                    <a:pt x="87085" y="5491"/>
                  </a:cubicBezTo>
                  <a:cubicBezTo>
                    <a:pt x="88343" y="5244"/>
                    <a:pt x="89348" y="4257"/>
                    <a:pt x="89348" y="2777"/>
                  </a:cubicBezTo>
                  <a:cubicBezTo>
                    <a:pt x="89348" y="63"/>
                    <a:pt x="87337" y="63"/>
                    <a:pt x="84570" y="63"/>
                  </a:cubicBezTo>
                  <a:cubicBezTo>
                    <a:pt x="59424" y="63"/>
                    <a:pt x="36540" y="12646"/>
                    <a:pt x="36288" y="30903"/>
                  </a:cubicBezTo>
                  <a:lnTo>
                    <a:pt x="36288" y="87157"/>
                  </a:lnTo>
                  <a:cubicBezTo>
                    <a:pt x="36288" y="96779"/>
                    <a:pt x="36288" y="104674"/>
                    <a:pt x="26230" y="112816"/>
                  </a:cubicBezTo>
                  <a:cubicBezTo>
                    <a:pt x="17428" y="119971"/>
                    <a:pt x="7872" y="120464"/>
                    <a:pt x="2340" y="120711"/>
                  </a:cubicBezTo>
                  <a:cubicBezTo>
                    <a:pt x="1083" y="120958"/>
                    <a:pt x="77" y="121945"/>
                    <a:pt x="77" y="123425"/>
                  </a:cubicBezTo>
                  <a:cubicBezTo>
                    <a:pt x="77" y="125892"/>
                    <a:pt x="1586" y="125892"/>
                    <a:pt x="4100" y="126139"/>
                  </a:cubicBezTo>
                  <a:cubicBezTo>
                    <a:pt x="20697" y="127126"/>
                    <a:pt x="32768" y="136008"/>
                    <a:pt x="35534" y="148098"/>
                  </a:cubicBezTo>
                  <a:cubicBezTo>
                    <a:pt x="36288" y="150812"/>
                    <a:pt x="36288" y="151305"/>
                    <a:pt x="36288" y="160187"/>
                  </a:cubicBezTo>
                  <a:lnTo>
                    <a:pt x="36288" y="209039"/>
                  </a:lnTo>
                  <a:cubicBezTo>
                    <a:pt x="36288" y="219401"/>
                    <a:pt x="36288" y="227296"/>
                    <a:pt x="48359" y="236672"/>
                  </a:cubicBezTo>
                  <a:cubicBezTo>
                    <a:pt x="58166" y="244074"/>
                    <a:pt x="74763" y="246788"/>
                    <a:pt x="84570" y="246788"/>
                  </a:cubicBezTo>
                  <a:cubicBezTo>
                    <a:pt x="87337" y="246788"/>
                    <a:pt x="89348" y="246788"/>
                    <a:pt x="89348" y="244074"/>
                  </a:cubicBezTo>
                  <a:cubicBezTo>
                    <a:pt x="89348" y="241606"/>
                    <a:pt x="87840" y="241606"/>
                    <a:pt x="85325" y="241360"/>
                  </a:cubicBezTo>
                  <a:cubicBezTo>
                    <a:pt x="69482" y="240373"/>
                    <a:pt x="57160" y="232478"/>
                    <a:pt x="53891" y="219895"/>
                  </a:cubicBezTo>
                  <a:cubicBezTo>
                    <a:pt x="53137" y="217674"/>
                    <a:pt x="53137" y="217181"/>
                    <a:pt x="53137" y="208298"/>
                  </a:cubicBezTo>
                  <a:lnTo>
                    <a:pt x="53137" y="156486"/>
                  </a:lnTo>
                  <a:cubicBezTo>
                    <a:pt x="53137" y="145137"/>
                    <a:pt x="51125" y="140943"/>
                    <a:pt x="43078" y="133047"/>
                  </a:cubicBezTo>
                  <a:cubicBezTo>
                    <a:pt x="37797" y="127866"/>
                    <a:pt x="30505" y="125399"/>
                    <a:pt x="23463" y="123425"/>
                  </a:cubicBezTo>
                  <a:cubicBezTo>
                    <a:pt x="44084" y="117750"/>
                    <a:pt x="53137" y="106401"/>
                    <a:pt x="53137" y="92091"/>
                  </a:cubicBezTo>
                  <a:lnTo>
                    <a:pt x="53137" y="32877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3693E0-DAB8-2EF3-8E86-60DE530E94C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043948" y="3678661"/>
              <a:ext cx="82984" cy="164318"/>
            </a:xfrm>
            <a:custGeom>
              <a:avLst/>
              <a:gdLst>
                <a:gd name="connsiteX0" fmla="*/ 51633 w 82984"/>
                <a:gd name="connsiteY0" fmla="*/ 6478 h 164318"/>
                <a:gd name="connsiteX1" fmla="*/ 45849 w 82984"/>
                <a:gd name="connsiteY1" fmla="*/ 63 h 164318"/>
                <a:gd name="connsiteX2" fmla="*/ 82 w 82984"/>
                <a:gd name="connsiteY2" fmla="*/ 15853 h 164318"/>
                <a:gd name="connsiteX3" fmla="*/ 82 w 82984"/>
                <a:gd name="connsiteY3" fmla="*/ 23502 h 164318"/>
                <a:gd name="connsiteX4" fmla="*/ 33024 w 82984"/>
                <a:gd name="connsiteY4" fmla="*/ 17087 h 164318"/>
                <a:gd name="connsiteX5" fmla="*/ 33024 w 82984"/>
                <a:gd name="connsiteY5" fmla="*/ 144890 h 164318"/>
                <a:gd name="connsiteX6" fmla="*/ 9638 w 82984"/>
                <a:gd name="connsiteY6" fmla="*/ 156733 h 164318"/>
                <a:gd name="connsiteX7" fmla="*/ 1591 w 82984"/>
                <a:gd name="connsiteY7" fmla="*/ 156733 h 164318"/>
                <a:gd name="connsiteX8" fmla="*/ 1591 w 82984"/>
                <a:gd name="connsiteY8" fmla="*/ 164381 h 164318"/>
                <a:gd name="connsiteX9" fmla="*/ 42329 w 82984"/>
                <a:gd name="connsiteY9" fmla="*/ 163641 h 164318"/>
                <a:gd name="connsiteX10" fmla="*/ 83067 w 82984"/>
                <a:gd name="connsiteY10" fmla="*/ 164381 h 164318"/>
                <a:gd name="connsiteX11" fmla="*/ 83067 w 82984"/>
                <a:gd name="connsiteY11" fmla="*/ 156733 h 164318"/>
                <a:gd name="connsiteX12" fmla="*/ 75020 w 82984"/>
                <a:gd name="connsiteY12" fmla="*/ 156733 h 164318"/>
                <a:gd name="connsiteX13" fmla="*/ 51633 w 82984"/>
                <a:gd name="connsiteY13" fmla="*/ 144890 h 164318"/>
                <a:gd name="connsiteX14" fmla="*/ 51633 w 82984"/>
                <a:gd name="connsiteY14" fmla="*/ 6478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984" h="164318">
                  <a:moveTo>
                    <a:pt x="51633" y="6478"/>
                  </a:moveTo>
                  <a:cubicBezTo>
                    <a:pt x="51633" y="556"/>
                    <a:pt x="51633" y="63"/>
                    <a:pt x="45849" y="63"/>
                  </a:cubicBezTo>
                  <a:cubicBezTo>
                    <a:pt x="30258" y="15853"/>
                    <a:pt x="8129" y="15853"/>
                    <a:pt x="82" y="15853"/>
                  </a:cubicBezTo>
                  <a:lnTo>
                    <a:pt x="82" y="23502"/>
                  </a:lnTo>
                  <a:cubicBezTo>
                    <a:pt x="5111" y="23502"/>
                    <a:pt x="19948" y="23502"/>
                    <a:pt x="33024" y="17087"/>
                  </a:cubicBezTo>
                  <a:lnTo>
                    <a:pt x="33024" y="144890"/>
                  </a:lnTo>
                  <a:cubicBezTo>
                    <a:pt x="33024" y="153772"/>
                    <a:pt x="32270" y="156733"/>
                    <a:pt x="9638" y="156733"/>
                  </a:cubicBezTo>
                  <a:lnTo>
                    <a:pt x="1591" y="156733"/>
                  </a:lnTo>
                  <a:lnTo>
                    <a:pt x="1591" y="164381"/>
                  </a:lnTo>
                  <a:cubicBezTo>
                    <a:pt x="10392" y="163641"/>
                    <a:pt x="32270" y="163641"/>
                    <a:pt x="42329" y="163641"/>
                  </a:cubicBezTo>
                  <a:cubicBezTo>
                    <a:pt x="52387" y="163641"/>
                    <a:pt x="74265" y="163641"/>
                    <a:pt x="83067" y="164381"/>
                  </a:cubicBezTo>
                  <a:lnTo>
                    <a:pt x="83067" y="156733"/>
                  </a:lnTo>
                  <a:lnTo>
                    <a:pt x="75020" y="156733"/>
                  </a:lnTo>
                  <a:cubicBezTo>
                    <a:pt x="52387" y="156733"/>
                    <a:pt x="51633" y="154019"/>
                    <a:pt x="51633" y="144890"/>
                  </a:cubicBezTo>
                  <a:lnTo>
                    <a:pt x="51633" y="6478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9976B8-9F9F-127C-1C64-3237D1AE380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177227" y="3657936"/>
              <a:ext cx="10058" cy="246724"/>
            </a:xfrm>
            <a:custGeom>
              <a:avLst/>
              <a:gdLst>
                <a:gd name="connsiteX0" fmla="*/ 10145 w 10058"/>
                <a:gd name="connsiteY0" fmla="*/ 8945 h 246724"/>
                <a:gd name="connsiteX1" fmla="*/ 5116 w 10058"/>
                <a:gd name="connsiteY1" fmla="*/ 63 h 246724"/>
                <a:gd name="connsiteX2" fmla="*/ 87 w 10058"/>
                <a:gd name="connsiteY2" fmla="*/ 8945 h 246724"/>
                <a:gd name="connsiteX3" fmla="*/ 87 w 10058"/>
                <a:gd name="connsiteY3" fmla="*/ 237905 h 246724"/>
                <a:gd name="connsiteX4" fmla="*/ 5116 w 10058"/>
                <a:gd name="connsiteY4" fmla="*/ 246788 h 246724"/>
                <a:gd name="connsiteX5" fmla="*/ 10145 w 10058"/>
                <a:gd name="connsiteY5" fmla="*/ 237905 h 246724"/>
                <a:gd name="connsiteX6" fmla="*/ 10145 w 10058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8" h="246724">
                  <a:moveTo>
                    <a:pt x="10145" y="8945"/>
                  </a:moveTo>
                  <a:cubicBezTo>
                    <a:pt x="10145" y="4504"/>
                    <a:pt x="10145" y="63"/>
                    <a:pt x="5116" y="63"/>
                  </a:cubicBezTo>
                  <a:cubicBezTo>
                    <a:pt x="87" y="63"/>
                    <a:pt x="87" y="4504"/>
                    <a:pt x="87" y="8945"/>
                  </a:cubicBezTo>
                  <a:lnTo>
                    <a:pt x="87" y="237905"/>
                  </a:lnTo>
                  <a:cubicBezTo>
                    <a:pt x="87" y="242347"/>
                    <a:pt x="87" y="246788"/>
                    <a:pt x="5116" y="246788"/>
                  </a:cubicBezTo>
                  <a:cubicBezTo>
                    <a:pt x="10145" y="246788"/>
                    <a:pt x="10145" y="242347"/>
                    <a:pt x="10145" y="237905"/>
                  </a:cubicBezTo>
                  <a:lnTo>
                    <a:pt x="10145" y="8945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150239-401E-1E2B-3964-24538B4D2D6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247080" y="3657936"/>
              <a:ext cx="10058" cy="246724"/>
            </a:xfrm>
            <a:custGeom>
              <a:avLst/>
              <a:gdLst>
                <a:gd name="connsiteX0" fmla="*/ 10148 w 10058"/>
                <a:gd name="connsiteY0" fmla="*/ 8945 h 246724"/>
                <a:gd name="connsiteX1" fmla="*/ 5119 w 10058"/>
                <a:gd name="connsiteY1" fmla="*/ 63 h 246724"/>
                <a:gd name="connsiteX2" fmla="*/ 89 w 10058"/>
                <a:gd name="connsiteY2" fmla="*/ 8945 h 246724"/>
                <a:gd name="connsiteX3" fmla="*/ 89 w 10058"/>
                <a:gd name="connsiteY3" fmla="*/ 237905 h 246724"/>
                <a:gd name="connsiteX4" fmla="*/ 5119 w 10058"/>
                <a:gd name="connsiteY4" fmla="*/ 246788 h 246724"/>
                <a:gd name="connsiteX5" fmla="*/ 10148 w 10058"/>
                <a:gd name="connsiteY5" fmla="*/ 237905 h 246724"/>
                <a:gd name="connsiteX6" fmla="*/ 10148 w 10058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8" h="246724">
                  <a:moveTo>
                    <a:pt x="10148" y="8945"/>
                  </a:moveTo>
                  <a:cubicBezTo>
                    <a:pt x="10148" y="4504"/>
                    <a:pt x="10148" y="63"/>
                    <a:pt x="5119" y="63"/>
                  </a:cubicBezTo>
                  <a:cubicBezTo>
                    <a:pt x="89" y="63"/>
                    <a:pt x="89" y="4504"/>
                    <a:pt x="89" y="8945"/>
                  </a:cubicBezTo>
                  <a:lnTo>
                    <a:pt x="89" y="237905"/>
                  </a:lnTo>
                  <a:cubicBezTo>
                    <a:pt x="89" y="242347"/>
                    <a:pt x="89" y="246788"/>
                    <a:pt x="5119" y="246788"/>
                  </a:cubicBezTo>
                  <a:cubicBezTo>
                    <a:pt x="10148" y="246788"/>
                    <a:pt x="10148" y="242347"/>
                    <a:pt x="10148" y="237905"/>
                  </a:cubicBezTo>
                  <a:lnTo>
                    <a:pt x="10148" y="8945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AA79F4-488C-3B53-E1BC-7BB34F58B72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363760" y="3776364"/>
              <a:ext cx="153647" cy="9868"/>
            </a:xfrm>
            <a:custGeom>
              <a:avLst/>
              <a:gdLst>
                <a:gd name="connsiteX0" fmla="*/ 144941 w 153647"/>
                <a:gd name="connsiteY0" fmla="*/ 9932 h 9868"/>
                <a:gd name="connsiteX1" fmla="*/ 153742 w 153647"/>
                <a:gd name="connsiteY1" fmla="*/ 4997 h 9868"/>
                <a:gd name="connsiteX2" fmla="*/ 144941 w 153647"/>
                <a:gd name="connsiteY2" fmla="*/ 63 h 9868"/>
                <a:gd name="connsiteX3" fmla="*/ 8896 w 153647"/>
                <a:gd name="connsiteY3" fmla="*/ 63 h 9868"/>
                <a:gd name="connsiteX4" fmla="*/ 94 w 153647"/>
                <a:gd name="connsiteY4" fmla="*/ 4997 h 9868"/>
                <a:gd name="connsiteX5" fmla="*/ 8896 w 153647"/>
                <a:gd name="connsiteY5" fmla="*/ 9932 h 9868"/>
                <a:gd name="connsiteX6" fmla="*/ 144941 w 153647"/>
                <a:gd name="connsiteY6" fmla="*/ 9932 h 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47" h="9868">
                  <a:moveTo>
                    <a:pt x="144941" y="9932"/>
                  </a:moveTo>
                  <a:cubicBezTo>
                    <a:pt x="149216" y="9932"/>
                    <a:pt x="153742" y="9932"/>
                    <a:pt x="153742" y="4997"/>
                  </a:cubicBezTo>
                  <a:cubicBezTo>
                    <a:pt x="153742" y="63"/>
                    <a:pt x="149216" y="63"/>
                    <a:pt x="144941" y="63"/>
                  </a:cubicBezTo>
                  <a:lnTo>
                    <a:pt x="8896" y="63"/>
                  </a:lnTo>
                  <a:cubicBezTo>
                    <a:pt x="4621" y="63"/>
                    <a:pt x="94" y="63"/>
                    <a:pt x="94" y="4997"/>
                  </a:cubicBezTo>
                  <a:cubicBezTo>
                    <a:pt x="94" y="9932"/>
                    <a:pt x="4621" y="9932"/>
                    <a:pt x="8896" y="9932"/>
                  </a:cubicBezTo>
                  <a:lnTo>
                    <a:pt x="144941" y="9932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DBD1EAA-EFEC-2621-2572-AEB1C0CE66D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616738" y="3678661"/>
              <a:ext cx="82984" cy="164318"/>
            </a:xfrm>
            <a:custGeom>
              <a:avLst/>
              <a:gdLst>
                <a:gd name="connsiteX0" fmla="*/ 51656 w 82984"/>
                <a:gd name="connsiteY0" fmla="*/ 6478 h 164318"/>
                <a:gd name="connsiteX1" fmla="*/ 45872 w 82984"/>
                <a:gd name="connsiteY1" fmla="*/ 63 h 164318"/>
                <a:gd name="connsiteX2" fmla="*/ 104 w 82984"/>
                <a:gd name="connsiteY2" fmla="*/ 15853 h 164318"/>
                <a:gd name="connsiteX3" fmla="*/ 104 w 82984"/>
                <a:gd name="connsiteY3" fmla="*/ 23502 h 164318"/>
                <a:gd name="connsiteX4" fmla="*/ 33047 w 82984"/>
                <a:gd name="connsiteY4" fmla="*/ 17087 h 164318"/>
                <a:gd name="connsiteX5" fmla="*/ 33047 w 82984"/>
                <a:gd name="connsiteY5" fmla="*/ 144890 h 164318"/>
                <a:gd name="connsiteX6" fmla="*/ 9660 w 82984"/>
                <a:gd name="connsiteY6" fmla="*/ 156733 h 164318"/>
                <a:gd name="connsiteX7" fmla="*/ 1613 w 82984"/>
                <a:gd name="connsiteY7" fmla="*/ 156733 h 164318"/>
                <a:gd name="connsiteX8" fmla="*/ 1613 w 82984"/>
                <a:gd name="connsiteY8" fmla="*/ 164381 h 164318"/>
                <a:gd name="connsiteX9" fmla="*/ 42351 w 82984"/>
                <a:gd name="connsiteY9" fmla="*/ 163641 h 164318"/>
                <a:gd name="connsiteX10" fmla="*/ 83089 w 82984"/>
                <a:gd name="connsiteY10" fmla="*/ 164381 h 164318"/>
                <a:gd name="connsiteX11" fmla="*/ 83089 w 82984"/>
                <a:gd name="connsiteY11" fmla="*/ 156733 h 164318"/>
                <a:gd name="connsiteX12" fmla="*/ 75042 w 82984"/>
                <a:gd name="connsiteY12" fmla="*/ 156733 h 164318"/>
                <a:gd name="connsiteX13" fmla="*/ 51656 w 82984"/>
                <a:gd name="connsiteY13" fmla="*/ 144890 h 164318"/>
                <a:gd name="connsiteX14" fmla="*/ 51656 w 82984"/>
                <a:gd name="connsiteY14" fmla="*/ 6478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984" h="164318">
                  <a:moveTo>
                    <a:pt x="51656" y="6478"/>
                  </a:moveTo>
                  <a:cubicBezTo>
                    <a:pt x="51656" y="556"/>
                    <a:pt x="51656" y="63"/>
                    <a:pt x="45872" y="63"/>
                  </a:cubicBezTo>
                  <a:cubicBezTo>
                    <a:pt x="30281" y="15853"/>
                    <a:pt x="8151" y="15853"/>
                    <a:pt x="104" y="15853"/>
                  </a:cubicBezTo>
                  <a:lnTo>
                    <a:pt x="104" y="23502"/>
                  </a:lnTo>
                  <a:cubicBezTo>
                    <a:pt x="5134" y="23502"/>
                    <a:pt x="19970" y="23502"/>
                    <a:pt x="33047" y="17087"/>
                  </a:cubicBezTo>
                  <a:lnTo>
                    <a:pt x="33047" y="144890"/>
                  </a:lnTo>
                  <a:cubicBezTo>
                    <a:pt x="33047" y="153772"/>
                    <a:pt x="32292" y="156733"/>
                    <a:pt x="9660" y="156733"/>
                  </a:cubicBezTo>
                  <a:lnTo>
                    <a:pt x="1613" y="156733"/>
                  </a:lnTo>
                  <a:lnTo>
                    <a:pt x="1613" y="164381"/>
                  </a:lnTo>
                  <a:cubicBezTo>
                    <a:pt x="10415" y="163641"/>
                    <a:pt x="32292" y="163641"/>
                    <a:pt x="42351" y="163641"/>
                  </a:cubicBezTo>
                  <a:cubicBezTo>
                    <a:pt x="52410" y="163641"/>
                    <a:pt x="74288" y="163641"/>
                    <a:pt x="83089" y="164381"/>
                  </a:cubicBezTo>
                  <a:lnTo>
                    <a:pt x="83089" y="156733"/>
                  </a:lnTo>
                  <a:lnTo>
                    <a:pt x="75042" y="156733"/>
                  </a:lnTo>
                  <a:cubicBezTo>
                    <a:pt x="52410" y="156733"/>
                    <a:pt x="51656" y="154019"/>
                    <a:pt x="51656" y="144890"/>
                  </a:cubicBezTo>
                  <a:lnTo>
                    <a:pt x="51656" y="6478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7F0FB95-16DE-07A2-3E6B-8871B022BF1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738198" y="3657936"/>
              <a:ext cx="89271" cy="246724"/>
            </a:xfrm>
            <a:custGeom>
              <a:avLst/>
              <a:gdLst>
                <a:gd name="connsiteX0" fmla="*/ 36321 w 89271"/>
                <a:gd name="connsiteY0" fmla="*/ 213973 h 246724"/>
                <a:gd name="connsiteX1" fmla="*/ 2373 w 89271"/>
                <a:gd name="connsiteY1" fmla="*/ 241360 h 246724"/>
                <a:gd name="connsiteX2" fmla="*/ 109 w 89271"/>
                <a:gd name="connsiteY2" fmla="*/ 244074 h 246724"/>
                <a:gd name="connsiteX3" fmla="*/ 5139 w 89271"/>
                <a:gd name="connsiteY3" fmla="*/ 246788 h 246724"/>
                <a:gd name="connsiteX4" fmla="*/ 53169 w 89271"/>
                <a:gd name="connsiteY4" fmla="*/ 215947 h 246724"/>
                <a:gd name="connsiteX5" fmla="*/ 53169 w 89271"/>
                <a:gd name="connsiteY5" fmla="*/ 159694 h 246724"/>
                <a:gd name="connsiteX6" fmla="*/ 63228 w 89271"/>
                <a:gd name="connsiteY6" fmla="*/ 134034 h 246724"/>
                <a:gd name="connsiteX7" fmla="*/ 87118 w 89271"/>
                <a:gd name="connsiteY7" fmla="*/ 126139 h 246724"/>
                <a:gd name="connsiteX8" fmla="*/ 89381 w 89271"/>
                <a:gd name="connsiteY8" fmla="*/ 123425 h 246724"/>
                <a:gd name="connsiteX9" fmla="*/ 85358 w 89271"/>
                <a:gd name="connsiteY9" fmla="*/ 120711 h 246724"/>
                <a:gd name="connsiteX10" fmla="*/ 53924 w 89271"/>
                <a:gd name="connsiteY10" fmla="*/ 98753 h 246724"/>
                <a:gd name="connsiteX11" fmla="*/ 53169 w 89271"/>
                <a:gd name="connsiteY11" fmla="*/ 86663 h 246724"/>
                <a:gd name="connsiteX12" fmla="*/ 53169 w 89271"/>
                <a:gd name="connsiteY12" fmla="*/ 37812 h 246724"/>
                <a:gd name="connsiteX13" fmla="*/ 41099 w 89271"/>
                <a:gd name="connsiteY13" fmla="*/ 10178 h 246724"/>
                <a:gd name="connsiteX14" fmla="*/ 5139 w 89271"/>
                <a:gd name="connsiteY14" fmla="*/ 63 h 246724"/>
                <a:gd name="connsiteX15" fmla="*/ 109 w 89271"/>
                <a:gd name="connsiteY15" fmla="*/ 2777 h 246724"/>
                <a:gd name="connsiteX16" fmla="*/ 4133 w 89271"/>
                <a:gd name="connsiteY16" fmla="*/ 5491 h 246724"/>
                <a:gd name="connsiteX17" fmla="*/ 35567 w 89271"/>
                <a:gd name="connsiteY17" fmla="*/ 26956 h 246724"/>
                <a:gd name="connsiteX18" fmla="*/ 36321 w 89271"/>
                <a:gd name="connsiteY18" fmla="*/ 38552 h 246724"/>
                <a:gd name="connsiteX19" fmla="*/ 36321 w 89271"/>
                <a:gd name="connsiteY19" fmla="*/ 90364 h 246724"/>
                <a:gd name="connsiteX20" fmla="*/ 46380 w 89271"/>
                <a:gd name="connsiteY20" fmla="*/ 113803 h 246724"/>
                <a:gd name="connsiteX21" fmla="*/ 65994 w 89271"/>
                <a:gd name="connsiteY21" fmla="*/ 123425 h 246724"/>
                <a:gd name="connsiteX22" fmla="*/ 36321 w 89271"/>
                <a:gd name="connsiteY22" fmla="*/ 154759 h 246724"/>
                <a:gd name="connsiteX23" fmla="*/ 36321 w 89271"/>
                <a:gd name="connsiteY23" fmla="*/ 21397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271" h="246724">
                  <a:moveTo>
                    <a:pt x="36321" y="213973"/>
                  </a:moveTo>
                  <a:cubicBezTo>
                    <a:pt x="36321" y="223842"/>
                    <a:pt x="29783" y="239633"/>
                    <a:pt x="2373" y="241360"/>
                  </a:cubicBezTo>
                  <a:cubicBezTo>
                    <a:pt x="1115" y="241606"/>
                    <a:pt x="109" y="242593"/>
                    <a:pt x="109" y="244074"/>
                  </a:cubicBezTo>
                  <a:cubicBezTo>
                    <a:pt x="109" y="246788"/>
                    <a:pt x="2876" y="246788"/>
                    <a:pt x="5139" y="246788"/>
                  </a:cubicBezTo>
                  <a:cubicBezTo>
                    <a:pt x="29531" y="246788"/>
                    <a:pt x="52918" y="234698"/>
                    <a:pt x="53169" y="215947"/>
                  </a:cubicBezTo>
                  <a:lnTo>
                    <a:pt x="53169" y="159694"/>
                  </a:lnTo>
                  <a:cubicBezTo>
                    <a:pt x="53169" y="150071"/>
                    <a:pt x="53169" y="142176"/>
                    <a:pt x="63228" y="134034"/>
                  </a:cubicBezTo>
                  <a:cubicBezTo>
                    <a:pt x="72030" y="126879"/>
                    <a:pt x="81585" y="126386"/>
                    <a:pt x="87118" y="126139"/>
                  </a:cubicBezTo>
                  <a:cubicBezTo>
                    <a:pt x="88375" y="125892"/>
                    <a:pt x="89381" y="124906"/>
                    <a:pt x="89381" y="123425"/>
                  </a:cubicBezTo>
                  <a:cubicBezTo>
                    <a:pt x="89381" y="120958"/>
                    <a:pt x="87872" y="120958"/>
                    <a:pt x="85358" y="120711"/>
                  </a:cubicBezTo>
                  <a:cubicBezTo>
                    <a:pt x="68761" y="119724"/>
                    <a:pt x="56690" y="110842"/>
                    <a:pt x="53924" y="98753"/>
                  </a:cubicBezTo>
                  <a:cubicBezTo>
                    <a:pt x="53169" y="96039"/>
                    <a:pt x="53169" y="95545"/>
                    <a:pt x="53169" y="86663"/>
                  </a:cubicBezTo>
                  <a:lnTo>
                    <a:pt x="53169" y="37812"/>
                  </a:lnTo>
                  <a:cubicBezTo>
                    <a:pt x="53169" y="27449"/>
                    <a:pt x="53169" y="19554"/>
                    <a:pt x="41099" y="10178"/>
                  </a:cubicBezTo>
                  <a:cubicBezTo>
                    <a:pt x="31040" y="2530"/>
                    <a:pt x="13689" y="63"/>
                    <a:pt x="5139" y="63"/>
                  </a:cubicBezTo>
                  <a:cubicBezTo>
                    <a:pt x="2876" y="63"/>
                    <a:pt x="109" y="63"/>
                    <a:pt x="109" y="2777"/>
                  </a:cubicBezTo>
                  <a:cubicBezTo>
                    <a:pt x="109" y="5244"/>
                    <a:pt x="1618" y="5244"/>
                    <a:pt x="4133" y="5491"/>
                  </a:cubicBezTo>
                  <a:cubicBezTo>
                    <a:pt x="19975" y="6478"/>
                    <a:pt x="32297" y="14373"/>
                    <a:pt x="35567" y="26956"/>
                  </a:cubicBezTo>
                  <a:cubicBezTo>
                    <a:pt x="36321" y="29176"/>
                    <a:pt x="36321" y="29670"/>
                    <a:pt x="36321" y="38552"/>
                  </a:cubicBezTo>
                  <a:lnTo>
                    <a:pt x="36321" y="90364"/>
                  </a:lnTo>
                  <a:cubicBezTo>
                    <a:pt x="36321" y="101713"/>
                    <a:pt x="38333" y="105908"/>
                    <a:pt x="46380" y="113803"/>
                  </a:cubicBezTo>
                  <a:cubicBezTo>
                    <a:pt x="51661" y="118984"/>
                    <a:pt x="58953" y="121451"/>
                    <a:pt x="65994" y="123425"/>
                  </a:cubicBezTo>
                  <a:cubicBezTo>
                    <a:pt x="45374" y="129100"/>
                    <a:pt x="36321" y="140449"/>
                    <a:pt x="36321" y="154759"/>
                  </a:cubicBezTo>
                  <a:lnTo>
                    <a:pt x="36321" y="213973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D7C6121-82CA-7BF5-03A7-0DA448FAAF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854277" y="3656902"/>
              <a:ext cx="44183" cy="89462"/>
            </a:xfrm>
            <a:custGeom>
              <a:avLst/>
              <a:gdLst>
                <a:gd name="connsiteX0" fmla="*/ 42713 w 44183"/>
                <a:gd name="connsiteY0" fmla="*/ 15085 h 89462"/>
                <a:gd name="connsiteX1" fmla="*/ 44298 w 44183"/>
                <a:gd name="connsiteY1" fmla="*/ 9558 h 89462"/>
                <a:gd name="connsiteX2" fmla="*/ 33912 w 44183"/>
                <a:gd name="connsiteY2" fmla="*/ 59 h 89462"/>
                <a:gd name="connsiteX3" fmla="*/ 24230 w 44183"/>
                <a:gd name="connsiteY3" fmla="*/ 8176 h 89462"/>
                <a:gd name="connsiteX4" fmla="*/ 994 w 44183"/>
                <a:gd name="connsiteY4" fmla="*/ 82959 h 89462"/>
                <a:gd name="connsiteX5" fmla="*/ 114 w 44183"/>
                <a:gd name="connsiteY5" fmla="*/ 85722 h 89462"/>
                <a:gd name="connsiteX6" fmla="*/ 6979 w 44183"/>
                <a:gd name="connsiteY6" fmla="*/ 89522 h 89462"/>
                <a:gd name="connsiteX7" fmla="*/ 9620 w 44183"/>
                <a:gd name="connsiteY7" fmla="*/ 86586 h 89462"/>
                <a:gd name="connsiteX8" fmla="*/ 42713 w 44183"/>
                <a:gd name="connsiteY8" fmla="*/ 15085 h 8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83" h="89462">
                  <a:moveTo>
                    <a:pt x="42713" y="15085"/>
                  </a:moveTo>
                  <a:cubicBezTo>
                    <a:pt x="44122" y="12149"/>
                    <a:pt x="44298" y="10767"/>
                    <a:pt x="44298" y="9558"/>
                  </a:cubicBezTo>
                  <a:cubicBezTo>
                    <a:pt x="44298" y="4204"/>
                    <a:pt x="39369" y="59"/>
                    <a:pt x="33912" y="59"/>
                  </a:cubicBezTo>
                  <a:cubicBezTo>
                    <a:pt x="27223" y="59"/>
                    <a:pt x="25110" y="5413"/>
                    <a:pt x="24230" y="8176"/>
                  </a:cubicBezTo>
                  <a:lnTo>
                    <a:pt x="994" y="82959"/>
                  </a:lnTo>
                  <a:cubicBezTo>
                    <a:pt x="818" y="83304"/>
                    <a:pt x="114" y="85549"/>
                    <a:pt x="114" y="85722"/>
                  </a:cubicBezTo>
                  <a:cubicBezTo>
                    <a:pt x="114" y="87794"/>
                    <a:pt x="5571" y="89522"/>
                    <a:pt x="6979" y="89522"/>
                  </a:cubicBezTo>
                  <a:cubicBezTo>
                    <a:pt x="8212" y="89522"/>
                    <a:pt x="8388" y="89176"/>
                    <a:pt x="9620" y="86586"/>
                  </a:cubicBezTo>
                  <a:lnTo>
                    <a:pt x="42713" y="15085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 descr="\documentclass{article}&#10;\usepackage{amsmath}&#10;\usepackage{amsfonts}&#10;\pagestyle{empty}&#10;\begin{document}&#10;&#10;$\{R^s(\hat{z},180^\circ) || -1\}$&#10;&#10;&#10;\end{document}" title="IguanaTex Vector Display">
            <a:extLst>
              <a:ext uri="{FF2B5EF4-FFF2-40B4-BE49-F238E27FC236}">
                <a16:creationId xmlns:a16="http://schemas.microsoft.com/office/drawing/2014/main" id="{048C3A07-46E6-81A5-D5A9-3B5DE8CA2C9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601805" y="3142373"/>
            <a:ext cx="2029015" cy="246724"/>
            <a:chOff x="4506712" y="3909321"/>
            <a:chExt cx="2029015" cy="24672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247289-171C-5E89-59E9-FD1AD20943A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506712" y="3909321"/>
              <a:ext cx="89833" cy="246724"/>
            </a:xfrm>
            <a:custGeom>
              <a:avLst/>
              <a:gdLst>
                <a:gd name="connsiteX0" fmla="*/ 53470 w 89833"/>
                <a:gd name="connsiteY0" fmla="*/ 32877 h 246724"/>
                <a:gd name="connsiteX1" fmla="*/ 87632 w 89833"/>
                <a:gd name="connsiteY1" fmla="*/ 5491 h 246724"/>
                <a:gd name="connsiteX2" fmla="*/ 89910 w 89833"/>
                <a:gd name="connsiteY2" fmla="*/ 2777 h 246724"/>
                <a:gd name="connsiteX3" fmla="*/ 85102 w 89833"/>
                <a:gd name="connsiteY3" fmla="*/ 63 h 246724"/>
                <a:gd name="connsiteX4" fmla="*/ 36516 w 89833"/>
                <a:gd name="connsiteY4" fmla="*/ 30903 h 246724"/>
                <a:gd name="connsiteX5" fmla="*/ 36516 w 89833"/>
                <a:gd name="connsiteY5" fmla="*/ 87157 h 246724"/>
                <a:gd name="connsiteX6" fmla="*/ 26394 w 89833"/>
                <a:gd name="connsiteY6" fmla="*/ 112816 h 246724"/>
                <a:gd name="connsiteX7" fmla="*/ 2354 w 89833"/>
                <a:gd name="connsiteY7" fmla="*/ 120711 h 246724"/>
                <a:gd name="connsiteX8" fmla="*/ 77 w 89833"/>
                <a:gd name="connsiteY8" fmla="*/ 123425 h 246724"/>
                <a:gd name="connsiteX9" fmla="*/ 4126 w 89833"/>
                <a:gd name="connsiteY9" fmla="*/ 126139 h 246724"/>
                <a:gd name="connsiteX10" fmla="*/ 35757 w 89833"/>
                <a:gd name="connsiteY10" fmla="*/ 148098 h 246724"/>
                <a:gd name="connsiteX11" fmla="*/ 36516 w 89833"/>
                <a:gd name="connsiteY11" fmla="*/ 160187 h 246724"/>
                <a:gd name="connsiteX12" fmla="*/ 36516 w 89833"/>
                <a:gd name="connsiteY12" fmla="*/ 209039 h 246724"/>
                <a:gd name="connsiteX13" fmla="*/ 48663 w 89833"/>
                <a:gd name="connsiteY13" fmla="*/ 236672 h 246724"/>
                <a:gd name="connsiteX14" fmla="*/ 85102 w 89833"/>
                <a:gd name="connsiteY14" fmla="*/ 246788 h 246724"/>
                <a:gd name="connsiteX15" fmla="*/ 89910 w 89833"/>
                <a:gd name="connsiteY15" fmla="*/ 244074 h 246724"/>
                <a:gd name="connsiteX16" fmla="*/ 85861 w 89833"/>
                <a:gd name="connsiteY16" fmla="*/ 241360 h 246724"/>
                <a:gd name="connsiteX17" fmla="*/ 54230 w 89833"/>
                <a:gd name="connsiteY17" fmla="*/ 219895 h 246724"/>
                <a:gd name="connsiteX18" fmla="*/ 53470 w 89833"/>
                <a:gd name="connsiteY18" fmla="*/ 208298 h 246724"/>
                <a:gd name="connsiteX19" fmla="*/ 53470 w 89833"/>
                <a:gd name="connsiteY19" fmla="*/ 156486 h 246724"/>
                <a:gd name="connsiteX20" fmla="*/ 43348 w 89833"/>
                <a:gd name="connsiteY20" fmla="*/ 133047 h 246724"/>
                <a:gd name="connsiteX21" fmla="*/ 23610 w 89833"/>
                <a:gd name="connsiteY21" fmla="*/ 123425 h 246724"/>
                <a:gd name="connsiteX22" fmla="*/ 53470 w 89833"/>
                <a:gd name="connsiteY22" fmla="*/ 92091 h 246724"/>
                <a:gd name="connsiteX23" fmla="*/ 53470 w 89833"/>
                <a:gd name="connsiteY23" fmla="*/ 3287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46724">
                  <a:moveTo>
                    <a:pt x="53470" y="32877"/>
                  </a:moveTo>
                  <a:cubicBezTo>
                    <a:pt x="53470" y="23008"/>
                    <a:pt x="60050" y="7218"/>
                    <a:pt x="87632" y="5491"/>
                  </a:cubicBezTo>
                  <a:cubicBezTo>
                    <a:pt x="88898" y="5244"/>
                    <a:pt x="89910" y="4257"/>
                    <a:pt x="89910" y="2777"/>
                  </a:cubicBezTo>
                  <a:cubicBezTo>
                    <a:pt x="89910" y="63"/>
                    <a:pt x="87885" y="63"/>
                    <a:pt x="85102" y="63"/>
                  </a:cubicBezTo>
                  <a:cubicBezTo>
                    <a:pt x="59797" y="63"/>
                    <a:pt x="36769" y="12646"/>
                    <a:pt x="36516" y="30903"/>
                  </a:cubicBezTo>
                  <a:lnTo>
                    <a:pt x="36516" y="87157"/>
                  </a:lnTo>
                  <a:cubicBezTo>
                    <a:pt x="36516" y="96779"/>
                    <a:pt x="36516" y="104674"/>
                    <a:pt x="26394" y="112816"/>
                  </a:cubicBezTo>
                  <a:cubicBezTo>
                    <a:pt x="17537" y="119971"/>
                    <a:pt x="7921" y="120464"/>
                    <a:pt x="2354" y="120711"/>
                  </a:cubicBezTo>
                  <a:cubicBezTo>
                    <a:pt x="1089" y="120958"/>
                    <a:pt x="77" y="121945"/>
                    <a:pt x="77" y="123425"/>
                  </a:cubicBezTo>
                  <a:cubicBezTo>
                    <a:pt x="77" y="125892"/>
                    <a:pt x="1595" y="125892"/>
                    <a:pt x="4126" y="126139"/>
                  </a:cubicBezTo>
                  <a:cubicBezTo>
                    <a:pt x="20827" y="127126"/>
                    <a:pt x="32973" y="136008"/>
                    <a:pt x="35757" y="148098"/>
                  </a:cubicBezTo>
                  <a:cubicBezTo>
                    <a:pt x="36516" y="150812"/>
                    <a:pt x="36516" y="151305"/>
                    <a:pt x="36516" y="160187"/>
                  </a:cubicBezTo>
                  <a:lnTo>
                    <a:pt x="36516" y="209039"/>
                  </a:lnTo>
                  <a:cubicBezTo>
                    <a:pt x="36516" y="219401"/>
                    <a:pt x="36516" y="227296"/>
                    <a:pt x="48663" y="236672"/>
                  </a:cubicBezTo>
                  <a:cubicBezTo>
                    <a:pt x="58532" y="244074"/>
                    <a:pt x="75233" y="246788"/>
                    <a:pt x="85102" y="246788"/>
                  </a:cubicBezTo>
                  <a:cubicBezTo>
                    <a:pt x="87885" y="246788"/>
                    <a:pt x="89910" y="246788"/>
                    <a:pt x="89910" y="244074"/>
                  </a:cubicBezTo>
                  <a:cubicBezTo>
                    <a:pt x="89910" y="241606"/>
                    <a:pt x="88392" y="241606"/>
                    <a:pt x="85861" y="241360"/>
                  </a:cubicBezTo>
                  <a:cubicBezTo>
                    <a:pt x="69919" y="240373"/>
                    <a:pt x="57519" y="232478"/>
                    <a:pt x="54230" y="219895"/>
                  </a:cubicBezTo>
                  <a:cubicBezTo>
                    <a:pt x="53470" y="217674"/>
                    <a:pt x="53470" y="217181"/>
                    <a:pt x="53470" y="208298"/>
                  </a:cubicBezTo>
                  <a:lnTo>
                    <a:pt x="53470" y="156486"/>
                  </a:lnTo>
                  <a:cubicBezTo>
                    <a:pt x="53470" y="145137"/>
                    <a:pt x="51446" y="140943"/>
                    <a:pt x="43348" y="133047"/>
                  </a:cubicBezTo>
                  <a:cubicBezTo>
                    <a:pt x="38034" y="127866"/>
                    <a:pt x="30696" y="125399"/>
                    <a:pt x="23610" y="123425"/>
                  </a:cubicBezTo>
                  <a:cubicBezTo>
                    <a:pt x="44361" y="117750"/>
                    <a:pt x="53470" y="106401"/>
                    <a:pt x="53470" y="92091"/>
                  </a:cubicBezTo>
                  <a:lnTo>
                    <a:pt x="53470" y="328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C72CBB-8E85-007C-40E2-2ABAFCFFA9C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625394" y="3925852"/>
              <a:ext cx="180678" cy="173940"/>
            </a:xfrm>
            <a:custGeom>
              <a:avLst/>
              <a:gdLst>
                <a:gd name="connsiteX0" fmla="*/ 84601 w 180678"/>
                <a:gd name="connsiteY0" fmla="*/ 17087 h 173940"/>
                <a:gd name="connsiteX1" fmla="*/ 91686 w 180678"/>
                <a:gd name="connsiteY1" fmla="*/ 7958 h 173940"/>
                <a:gd name="connsiteX2" fmla="*/ 107122 w 180678"/>
                <a:gd name="connsiteY2" fmla="*/ 7711 h 173940"/>
                <a:gd name="connsiteX3" fmla="*/ 153178 w 180678"/>
                <a:gd name="connsiteY3" fmla="*/ 32137 h 173940"/>
                <a:gd name="connsiteX4" fmla="*/ 139260 w 180678"/>
                <a:gd name="connsiteY4" fmla="*/ 67172 h 173940"/>
                <a:gd name="connsiteX5" fmla="*/ 96494 w 180678"/>
                <a:gd name="connsiteY5" fmla="*/ 81482 h 173940"/>
                <a:gd name="connsiteX6" fmla="*/ 68152 w 180678"/>
                <a:gd name="connsiteY6" fmla="*/ 81482 h 173940"/>
                <a:gd name="connsiteX7" fmla="*/ 84601 w 180678"/>
                <a:gd name="connsiteY7" fmla="*/ 17087 h 173940"/>
                <a:gd name="connsiteX8" fmla="*/ 121040 w 180678"/>
                <a:gd name="connsiteY8" fmla="*/ 84689 h 173940"/>
                <a:gd name="connsiteX9" fmla="*/ 176711 w 180678"/>
                <a:gd name="connsiteY9" fmla="*/ 37071 h 173940"/>
                <a:gd name="connsiteX10" fmla="*/ 120787 w 180678"/>
                <a:gd name="connsiteY10" fmla="*/ 63 h 173940"/>
                <a:gd name="connsiteX11" fmla="*/ 48668 w 180678"/>
                <a:gd name="connsiteY11" fmla="*/ 63 h 173940"/>
                <a:gd name="connsiteX12" fmla="*/ 41329 w 180678"/>
                <a:gd name="connsiteY12" fmla="*/ 4997 h 173940"/>
                <a:gd name="connsiteX13" fmla="*/ 48414 w 180678"/>
                <a:gd name="connsiteY13" fmla="*/ 7711 h 173940"/>
                <a:gd name="connsiteX14" fmla="*/ 58030 w 180678"/>
                <a:gd name="connsiteY14" fmla="*/ 8205 h 173940"/>
                <a:gd name="connsiteX15" fmla="*/ 64863 w 180678"/>
                <a:gd name="connsiteY15" fmla="*/ 12152 h 173940"/>
                <a:gd name="connsiteX16" fmla="*/ 63851 w 180678"/>
                <a:gd name="connsiteY16" fmla="*/ 16840 h 173940"/>
                <a:gd name="connsiteX17" fmla="*/ 29942 w 180678"/>
                <a:gd name="connsiteY17" fmla="*/ 149331 h 173940"/>
                <a:gd name="connsiteX18" fmla="*/ 6914 w 180678"/>
                <a:gd name="connsiteY18" fmla="*/ 160927 h 173940"/>
                <a:gd name="connsiteX19" fmla="*/ 82 w 180678"/>
                <a:gd name="connsiteY19" fmla="*/ 165862 h 173940"/>
                <a:gd name="connsiteX20" fmla="*/ 3624 w 180678"/>
                <a:gd name="connsiteY20" fmla="*/ 168576 h 173940"/>
                <a:gd name="connsiteX21" fmla="*/ 35509 w 180678"/>
                <a:gd name="connsiteY21" fmla="*/ 167836 h 173940"/>
                <a:gd name="connsiteX22" fmla="*/ 67646 w 180678"/>
                <a:gd name="connsiteY22" fmla="*/ 168576 h 173940"/>
                <a:gd name="connsiteX23" fmla="*/ 72707 w 180678"/>
                <a:gd name="connsiteY23" fmla="*/ 163641 h 173940"/>
                <a:gd name="connsiteX24" fmla="*/ 65622 w 180678"/>
                <a:gd name="connsiteY24" fmla="*/ 160927 h 173940"/>
                <a:gd name="connsiteX25" fmla="*/ 49174 w 180678"/>
                <a:gd name="connsiteY25" fmla="*/ 156486 h 173940"/>
                <a:gd name="connsiteX26" fmla="*/ 49933 w 180678"/>
                <a:gd name="connsiteY26" fmla="*/ 152292 h 173940"/>
                <a:gd name="connsiteX27" fmla="*/ 66634 w 180678"/>
                <a:gd name="connsiteY27" fmla="*/ 86910 h 173940"/>
                <a:gd name="connsiteX28" fmla="*/ 96747 w 180678"/>
                <a:gd name="connsiteY28" fmla="*/ 86910 h 173940"/>
                <a:gd name="connsiteX29" fmla="*/ 124330 w 180678"/>
                <a:gd name="connsiteY29" fmla="*/ 109362 h 173940"/>
                <a:gd name="connsiteX30" fmla="*/ 120787 w 180678"/>
                <a:gd name="connsiteY30" fmla="*/ 126386 h 173940"/>
                <a:gd name="connsiteX31" fmla="*/ 116738 w 180678"/>
                <a:gd name="connsiteY31" fmla="*/ 147357 h 173940"/>
                <a:gd name="connsiteX32" fmla="*/ 150394 w 180678"/>
                <a:gd name="connsiteY32" fmla="*/ 174004 h 173940"/>
                <a:gd name="connsiteX33" fmla="*/ 180760 w 180678"/>
                <a:gd name="connsiteY33" fmla="*/ 145630 h 173940"/>
                <a:gd name="connsiteX34" fmla="*/ 177724 w 180678"/>
                <a:gd name="connsiteY34" fmla="*/ 142670 h 173940"/>
                <a:gd name="connsiteX35" fmla="*/ 174434 w 180678"/>
                <a:gd name="connsiteY35" fmla="*/ 146124 h 173940"/>
                <a:gd name="connsiteX36" fmla="*/ 151406 w 180678"/>
                <a:gd name="connsiteY36" fmla="*/ 168576 h 173940"/>
                <a:gd name="connsiteX37" fmla="*/ 141284 w 180678"/>
                <a:gd name="connsiteY37" fmla="*/ 153526 h 173940"/>
                <a:gd name="connsiteX38" fmla="*/ 143815 w 180678"/>
                <a:gd name="connsiteY38" fmla="*/ 125399 h 173940"/>
                <a:gd name="connsiteX39" fmla="*/ 144827 w 180678"/>
                <a:gd name="connsiteY39" fmla="*/ 113803 h 173940"/>
                <a:gd name="connsiteX40" fmla="*/ 121040 w 180678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3940">
                  <a:moveTo>
                    <a:pt x="84601" y="17087"/>
                  </a:moveTo>
                  <a:cubicBezTo>
                    <a:pt x="86119" y="11165"/>
                    <a:pt x="86878" y="8698"/>
                    <a:pt x="91686" y="7958"/>
                  </a:cubicBezTo>
                  <a:cubicBezTo>
                    <a:pt x="93964" y="7711"/>
                    <a:pt x="102061" y="7711"/>
                    <a:pt x="107122" y="7711"/>
                  </a:cubicBezTo>
                  <a:cubicBezTo>
                    <a:pt x="125089" y="7711"/>
                    <a:pt x="153178" y="7711"/>
                    <a:pt x="153178" y="32137"/>
                  </a:cubicBezTo>
                  <a:cubicBezTo>
                    <a:pt x="153178" y="40526"/>
                    <a:pt x="149129" y="57550"/>
                    <a:pt x="139260" y="67172"/>
                  </a:cubicBezTo>
                  <a:cubicBezTo>
                    <a:pt x="132680" y="73587"/>
                    <a:pt x="119269" y="81482"/>
                    <a:pt x="96494" y="81482"/>
                  </a:cubicBezTo>
                  <a:lnTo>
                    <a:pt x="68152" y="81482"/>
                  </a:lnTo>
                  <a:lnTo>
                    <a:pt x="84601" y="17087"/>
                  </a:lnTo>
                  <a:close/>
                  <a:moveTo>
                    <a:pt x="121040" y="84689"/>
                  </a:moveTo>
                  <a:cubicBezTo>
                    <a:pt x="146598" y="79261"/>
                    <a:pt x="176711" y="61991"/>
                    <a:pt x="176711" y="37071"/>
                  </a:cubicBezTo>
                  <a:cubicBezTo>
                    <a:pt x="176711" y="15853"/>
                    <a:pt x="153937" y="63"/>
                    <a:pt x="120787" y="63"/>
                  </a:cubicBezTo>
                  <a:lnTo>
                    <a:pt x="48668" y="63"/>
                  </a:lnTo>
                  <a:cubicBezTo>
                    <a:pt x="43606" y="63"/>
                    <a:pt x="41329" y="63"/>
                    <a:pt x="41329" y="4997"/>
                  </a:cubicBezTo>
                  <a:cubicBezTo>
                    <a:pt x="41329" y="7711"/>
                    <a:pt x="43606" y="7711"/>
                    <a:pt x="48414" y="7711"/>
                  </a:cubicBezTo>
                  <a:cubicBezTo>
                    <a:pt x="48921" y="7711"/>
                    <a:pt x="53729" y="7711"/>
                    <a:pt x="58030" y="8205"/>
                  </a:cubicBezTo>
                  <a:cubicBezTo>
                    <a:pt x="62585" y="8698"/>
                    <a:pt x="64863" y="8945"/>
                    <a:pt x="64863" y="12152"/>
                  </a:cubicBezTo>
                  <a:cubicBezTo>
                    <a:pt x="64863" y="13139"/>
                    <a:pt x="64610" y="13879"/>
                    <a:pt x="63851" y="16840"/>
                  </a:cubicBezTo>
                  <a:lnTo>
                    <a:pt x="29942" y="149331"/>
                  </a:lnTo>
                  <a:cubicBezTo>
                    <a:pt x="27411" y="158954"/>
                    <a:pt x="26905" y="160927"/>
                    <a:pt x="6914" y="160927"/>
                  </a:cubicBezTo>
                  <a:cubicBezTo>
                    <a:pt x="2359" y="160927"/>
                    <a:pt x="82" y="160927"/>
                    <a:pt x="82" y="165862"/>
                  </a:cubicBezTo>
                  <a:cubicBezTo>
                    <a:pt x="82" y="168576"/>
                    <a:pt x="3118" y="168576"/>
                    <a:pt x="3624" y="168576"/>
                  </a:cubicBezTo>
                  <a:cubicBezTo>
                    <a:pt x="10710" y="168576"/>
                    <a:pt x="28423" y="167836"/>
                    <a:pt x="35509" y="167836"/>
                  </a:cubicBezTo>
                  <a:cubicBezTo>
                    <a:pt x="42594" y="167836"/>
                    <a:pt x="60561" y="168576"/>
                    <a:pt x="67646" y="168576"/>
                  </a:cubicBezTo>
                  <a:cubicBezTo>
                    <a:pt x="69671" y="168576"/>
                    <a:pt x="72707" y="168576"/>
                    <a:pt x="72707" y="163641"/>
                  </a:cubicBezTo>
                  <a:cubicBezTo>
                    <a:pt x="72707" y="160927"/>
                    <a:pt x="70430" y="160927"/>
                    <a:pt x="65622" y="160927"/>
                  </a:cubicBezTo>
                  <a:cubicBezTo>
                    <a:pt x="56259" y="160927"/>
                    <a:pt x="49174" y="160927"/>
                    <a:pt x="49174" y="156486"/>
                  </a:cubicBezTo>
                  <a:cubicBezTo>
                    <a:pt x="49174" y="155006"/>
                    <a:pt x="49680" y="153772"/>
                    <a:pt x="49933" y="152292"/>
                  </a:cubicBezTo>
                  <a:lnTo>
                    <a:pt x="66634" y="86910"/>
                  </a:lnTo>
                  <a:lnTo>
                    <a:pt x="96747" y="86910"/>
                  </a:lnTo>
                  <a:cubicBezTo>
                    <a:pt x="119775" y="86910"/>
                    <a:pt x="124330" y="100726"/>
                    <a:pt x="124330" y="109362"/>
                  </a:cubicBezTo>
                  <a:cubicBezTo>
                    <a:pt x="124330" y="113063"/>
                    <a:pt x="122305" y="120711"/>
                    <a:pt x="120787" y="126386"/>
                  </a:cubicBezTo>
                  <a:cubicBezTo>
                    <a:pt x="119016" y="133294"/>
                    <a:pt x="116738" y="142423"/>
                    <a:pt x="116738" y="147357"/>
                  </a:cubicBezTo>
                  <a:cubicBezTo>
                    <a:pt x="116738" y="174004"/>
                    <a:pt x="147104" y="174004"/>
                    <a:pt x="150394" y="174004"/>
                  </a:cubicBezTo>
                  <a:cubicBezTo>
                    <a:pt x="171903" y="174004"/>
                    <a:pt x="180760" y="149085"/>
                    <a:pt x="180760" y="145630"/>
                  </a:cubicBezTo>
                  <a:cubicBezTo>
                    <a:pt x="180760" y="142670"/>
                    <a:pt x="177977" y="142670"/>
                    <a:pt x="177724" y="142670"/>
                  </a:cubicBezTo>
                  <a:cubicBezTo>
                    <a:pt x="175446" y="142670"/>
                    <a:pt x="174940" y="144397"/>
                    <a:pt x="174434" y="146124"/>
                  </a:cubicBezTo>
                  <a:cubicBezTo>
                    <a:pt x="168108" y="164381"/>
                    <a:pt x="157226" y="168576"/>
                    <a:pt x="151406" y="168576"/>
                  </a:cubicBezTo>
                  <a:cubicBezTo>
                    <a:pt x="143056" y="168576"/>
                    <a:pt x="141284" y="163148"/>
                    <a:pt x="141284" y="153526"/>
                  </a:cubicBezTo>
                  <a:cubicBezTo>
                    <a:pt x="141284" y="145877"/>
                    <a:pt x="142803" y="133294"/>
                    <a:pt x="143815" y="125399"/>
                  </a:cubicBezTo>
                  <a:cubicBezTo>
                    <a:pt x="144321" y="121945"/>
                    <a:pt x="144827" y="117257"/>
                    <a:pt x="144827" y="113803"/>
                  </a:cubicBezTo>
                  <a:cubicBezTo>
                    <a:pt x="144827" y="94805"/>
                    <a:pt x="127872" y="87157"/>
                    <a:pt x="121040" y="846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2AABB3-E493-0792-2EA0-08CF06B347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21689" y="3928666"/>
              <a:ext cx="70677" cy="77891"/>
            </a:xfrm>
            <a:custGeom>
              <a:avLst/>
              <a:gdLst>
                <a:gd name="connsiteX0" fmla="*/ 63858 w 70677"/>
                <a:gd name="connsiteY0" fmla="*/ 11285 h 77891"/>
                <a:gd name="connsiteX1" fmla="*/ 56419 w 70677"/>
                <a:gd name="connsiteY1" fmla="*/ 19402 h 77891"/>
                <a:gd name="connsiteX2" fmla="*/ 62264 w 70677"/>
                <a:gd name="connsiteY2" fmla="*/ 24929 h 77891"/>
                <a:gd name="connsiteX3" fmla="*/ 70767 w 70677"/>
                <a:gd name="connsiteY3" fmla="*/ 15085 h 77891"/>
                <a:gd name="connsiteX4" fmla="*/ 47207 w 70677"/>
                <a:gd name="connsiteY4" fmla="*/ 59 h 77891"/>
                <a:gd name="connsiteX5" fmla="*/ 14614 w 70677"/>
                <a:gd name="connsiteY5" fmla="*/ 25274 h 77891"/>
                <a:gd name="connsiteX6" fmla="*/ 20814 w 70677"/>
                <a:gd name="connsiteY6" fmla="*/ 37882 h 77891"/>
                <a:gd name="connsiteX7" fmla="*/ 40831 w 70677"/>
                <a:gd name="connsiteY7" fmla="*/ 44100 h 77891"/>
                <a:gd name="connsiteX8" fmla="*/ 55887 w 70677"/>
                <a:gd name="connsiteY8" fmla="*/ 55498 h 77891"/>
                <a:gd name="connsiteX9" fmla="*/ 46499 w 70677"/>
                <a:gd name="connsiteY9" fmla="*/ 69315 h 77891"/>
                <a:gd name="connsiteX10" fmla="*/ 28785 w 70677"/>
                <a:gd name="connsiteY10" fmla="*/ 73114 h 77891"/>
                <a:gd name="connsiteX11" fmla="*/ 7529 w 70677"/>
                <a:gd name="connsiteY11" fmla="*/ 65861 h 77891"/>
                <a:gd name="connsiteX12" fmla="*/ 17271 w 70677"/>
                <a:gd name="connsiteY12" fmla="*/ 56016 h 77891"/>
                <a:gd name="connsiteX13" fmla="*/ 10363 w 70677"/>
                <a:gd name="connsiteY13" fmla="*/ 49626 h 77891"/>
                <a:gd name="connsiteX14" fmla="*/ 89 w 70677"/>
                <a:gd name="connsiteY14" fmla="*/ 61198 h 77891"/>
                <a:gd name="connsiteX15" fmla="*/ 28608 w 70677"/>
                <a:gd name="connsiteY15" fmla="*/ 77950 h 77891"/>
                <a:gd name="connsiteX16" fmla="*/ 67224 w 70677"/>
                <a:gd name="connsiteY16" fmla="*/ 49453 h 77891"/>
                <a:gd name="connsiteX17" fmla="*/ 42779 w 70677"/>
                <a:gd name="connsiteY17" fmla="*/ 29247 h 77891"/>
                <a:gd name="connsiteX18" fmla="*/ 35694 w 70677"/>
                <a:gd name="connsiteY18" fmla="*/ 27865 h 77891"/>
                <a:gd name="connsiteX19" fmla="*/ 25951 w 70677"/>
                <a:gd name="connsiteY19" fmla="*/ 19230 h 77891"/>
                <a:gd name="connsiteX20" fmla="*/ 33037 w 70677"/>
                <a:gd name="connsiteY20" fmla="*/ 8176 h 77891"/>
                <a:gd name="connsiteX21" fmla="*/ 47030 w 70677"/>
                <a:gd name="connsiteY21" fmla="*/ 4895 h 77891"/>
                <a:gd name="connsiteX22" fmla="*/ 63858 w 70677"/>
                <a:gd name="connsiteY22" fmla="*/ 1128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77891">
                  <a:moveTo>
                    <a:pt x="63858" y="11285"/>
                  </a:moveTo>
                  <a:cubicBezTo>
                    <a:pt x="59253" y="12321"/>
                    <a:pt x="56419" y="15948"/>
                    <a:pt x="56419" y="19402"/>
                  </a:cubicBezTo>
                  <a:cubicBezTo>
                    <a:pt x="56419" y="23375"/>
                    <a:pt x="59961" y="24929"/>
                    <a:pt x="62264" y="24929"/>
                  </a:cubicBezTo>
                  <a:cubicBezTo>
                    <a:pt x="64035" y="24929"/>
                    <a:pt x="70767" y="23893"/>
                    <a:pt x="70767" y="15085"/>
                  </a:cubicBezTo>
                  <a:cubicBezTo>
                    <a:pt x="70767" y="3859"/>
                    <a:pt x="58013" y="59"/>
                    <a:pt x="47207" y="59"/>
                  </a:cubicBezTo>
                  <a:cubicBezTo>
                    <a:pt x="19574" y="59"/>
                    <a:pt x="14614" y="19921"/>
                    <a:pt x="14614" y="25274"/>
                  </a:cubicBezTo>
                  <a:cubicBezTo>
                    <a:pt x="14614" y="31665"/>
                    <a:pt x="18334" y="35810"/>
                    <a:pt x="20814" y="37882"/>
                  </a:cubicBezTo>
                  <a:cubicBezTo>
                    <a:pt x="25420" y="41336"/>
                    <a:pt x="28608" y="42027"/>
                    <a:pt x="40831" y="44100"/>
                  </a:cubicBezTo>
                  <a:cubicBezTo>
                    <a:pt x="44550" y="44790"/>
                    <a:pt x="55887" y="46863"/>
                    <a:pt x="55887" y="55498"/>
                  </a:cubicBezTo>
                  <a:cubicBezTo>
                    <a:pt x="55887" y="58434"/>
                    <a:pt x="53939" y="64997"/>
                    <a:pt x="46499" y="69315"/>
                  </a:cubicBezTo>
                  <a:cubicBezTo>
                    <a:pt x="39591" y="73114"/>
                    <a:pt x="30911" y="73114"/>
                    <a:pt x="28785" y="73114"/>
                  </a:cubicBezTo>
                  <a:cubicBezTo>
                    <a:pt x="21700" y="73114"/>
                    <a:pt x="11603" y="71560"/>
                    <a:pt x="7529" y="65861"/>
                  </a:cubicBezTo>
                  <a:cubicBezTo>
                    <a:pt x="13375" y="65170"/>
                    <a:pt x="17271" y="60852"/>
                    <a:pt x="17271" y="56016"/>
                  </a:cubicBezTo>
                  <a:cubicBezTo>
                    <a:pt x="17271" y="51699"/>
                    <a:pt x="14083" y="49626"/>
                    <a:pt x="10363" y="49626"/>
                  </a:cubicBezTo>
                  <a:cubicBezTo>
                    <a:pt x="5226" y="49626"/>
                    <a:pt x="89" y="53598"/>
                    <a:pt x="89" y="61198"/>
                  </a:cubicBezTo>
                  <a:cubicBezTo>
                    <a:pt x="89" y="71560"/>
                    <a:pt x="11426" y="77950"/>
                    <a:pt x="28608" y="77950"/>
                  </a:cubicBezTo>
                  <a:cubicBezTo>
                    <a:pt x="61201" y="77950"/>
                    <a:pt x="67224" y="56189"/>
                    <a:pt x="67224" y="49453"/>
                  </a:cubicBezTo>
                  <a:cubicBezTo>
                    <a:pt x="67224" y="33564"/>
                    <a:pt x="49333" y="30456"/>
                    <a:pt x="42779" y="29247"/>
                  </a:cubicBezTo>
                  <a:cubicBezTo>
                    <a:pt x="41185" y="28901"/>
                    <a:pt x="36756" y="28210"/>
                    <a:pt x="35694" y="27865"/>
                  </a:cubicBezTo>
                  <a:cubicBezTo>
                    <a:pt x="29140" y="26656"/>
                    <a:pt x="25951" y="23029"/>
                    <a:pt x="25951" y="19230"/>
                  </a:cubicBezTo>
                  <a:cubicBezTo>
                    <a:pt x="25951" y="15257"/>
                    <a:pt x="29140" y="10594"/>
                    <a:pt x="33037" y="8176"/>
                  </a:cubicBezTo>
                  <a:cubicBezTo>
                    <a:pt x="37819" y="5240"/>
                    <a:pt x="44019" y="4895"/>
                    <a:pt x="47030" y="4895"/>
                  </a:cubicBezTo>
                  <a:cubicBezTo>
                    <a:pt x="50750" y="4895"/>
                    <a:pt x="59961" y="5413"/>
                    <a:pt x="63858" y="112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4B6B4EF-E1CD-F8A7-6BD2-37E24E7568E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942327" y="3909321"/>
              <a:ext cx="58707" cy="246724"/>
            </a:xfrm>
            <a:custGeom>
              <a:avLst/>
              <a:gdLst>
                <a:gd name="connsiteX0" fmla="*/ 58801 w 58707"/>
                <a:gd name="connsiteY0" fmla="*/ 244320 h 246724"/>
                <a:gd name="connsiteX1" fmla="*/ 54500 w 58707"/>
                <a:gd name="connsiteY1" fmla="*/ 238892 h 246724"/>
                <a:gd name="connsiteX2" fmla="*/ 14771 w 58707"/>
                <a:gd name="connsiteY2" fmla="*/ 123425 h 246724"/>
                <a:gd name="connsiteX3" fmla="*/ 55512 w 58707"/>
                <a:gd name="connsiteY3" fmla="*/ 6724 h 246724"/>
                <a:gd name="connsiteX4" fmla="*/ 58801 w 58707"/>
                <a:gd name="connsiteY4" fmla="*/ 2530 h 246724"/>
                <a:gd name="connsiteX5" fmla="*/ 56271 w 58707"/>
                <a:gd name="connsiteY5" fmla="*/ 63 h 246724"/>
                <a:gd name="connsiteX6" fmla="*/ 16036 w 58707"/>
                <a:gd name="connsiteY6" fmla="*/ 48174 h 246724"/>
                <a:gd name="connsiteX7" fmla="*/ 94 w 58707"/>
                <a:gd name="connsiteY7" fmla="*/ 123425 h 246724"/>
                <a:gd name="connsiteX8" fmla="*/ 16795 w 58707"/>
                <a:gd name="connsiteY8" fmla="*/ 200403 h 246724"/>
                <a:gd name="connsiteX9" fmla="*/ 56271 w 58707"/>
                <a:gd name="connsiteY9" fmla="*/ 246788 h 246724"/>
                <a:gd name="connsiteX10" fmla="*/ 58801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01" y="244320"/>
                  </a:moveTo>
                  <a:cubicBezTo>
                    <a:pt x="58801" y="243580"/>
                    <a:pt x="58801" y="243087"/>
                    <a:pt x="54500" y="238892"/>
                  </a:cubicBezTo>
                  <a:cubicBezTo>
                    <a:pt x="22868" y="207805"/>
                    <a:pt x="14771" y="161174"/>
                    <a:pt x="14771" y="123425"/>
                  </a:cubicBezTo>
                  <a:cubicBezTo>
                    <a:pt x="14771" y="80495"/>
                    <a:pt x="24387" y="37565"/>
                    <a:pt x="55512" y="6724"/>
                  </a:cubicBezTo>
                  <a:cubicBezTo>
                    <a:pt x="58801" y="3764"/>
                    <a:pt x="58801" y="3270"/>
                    <a:pt x="58801" y="2530"/>
                  </a:cubicBezTo>
                  <a:cubicBezTo>
                    <a:pt x="58801" y="803"/>
                    <a:pt x="57789" y="63"/>
                    <a:pt x="56271" y="63"/>
                  </a:cubicBezTo>
                  <a:cubicBezTo>
                    <a:pt x="53740" y="63"/>
                    <a:pt x="30966" y="16840"/>
                    <a:pt x="16036" y="48174"/>
                  </a:cubicBezTo>
                  <a:cubicBezTo>
                    <a:pt x="3130" y="75314"/>
                    <a:pt x="94" y="102700"/>
                    <a:pt x="94" y="123425"/>
                  </a:cubicBezTo>
                  <a:cubicBezTo>
                    <a:pt x="94" y="142670"/>
                    <a:pt x="2877" y="172523"/>
                    <a:pt x="16795" y="200403"/>
                  </a:cubicBezTo>
                  <a:cubicBezTo>
                    <a:pt x="31978" y="230750"/>
                    <a:pt x="53740" y="246788"/>
                    <a:pt x="56271" y="246788"/>
                  </a:cubicBezTo>
                  <a:cubicBezTo>
                    <a:pt x="57789" y="246788"/>
                    <a:pt x="58801" y="246047"/>
                    <a:pt x="58801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E8C8E9-5FDF-0637-C95F-A65B19043E9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60239" y="3923138"/>
              <a:ext cx="67564" cy="37995"/>
            </a:xfrm>
            <a:custGeom>
              <a:avLst/>
              <a:gdLst>
                <a:gd name="connsiteX0" fmla="*/ 34007 w 67564"/>
                <a:gd name="connsiteY0" fmla="*/ 63 h 37995"/>
                <a:gd name="connsiteX1" fmla="*/ 98 w 67564"/>
                <a:gd name="connsiteY1" fmla="*/ 33617 h 37995"/>
                <a:gd name="connsiteX2" fmla="*/ 4653 w 67564"/>
                <a:gd name="connsiteY2" fmla="*/ 38058 h 37995"/>
                <a:gd name="connsiteX3" fmla="*/ 34007 w 67564"/>
                <a:gd name="connsiteY3" fmla="*/ 12892 h 37995"/>
                <a:gd name="connsiteX4" fmla="*/ 63108 w 67564"/>
                <a:gd name="connsiteY4" fmla="*/ 38058 h 37995"/>
                <a:gd name="connsiteX5" fmla="*/ 67663 w 67564"/>
                <a:gd name="connsiteY5" fmla="*/ 33617 h 37995"/>
                <a:gd name="connsiteX6" fmla="*/ 34007 w 67564"/>
                <a:gd name="connsiteY6" fmla="*/ 63 h 3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64" h="37995">
                  <a:moveTo>
                    <a:pt x="34007" y="63"/>
                  </a:moveTo>
                  <a:lnTo>
                    <a:pt x="98" y="33617"/>
                  </a:lnTo>
                  <a:lnTo>
                    <a:pt x="4653" y="38058"/>
                  </a:lnTo>
                  <a:lnTo>
                    <a:pt x="34007" y="12892"/>
                  </a:lnTo>
                  <a:lnTo>
                    <a:pt x="63108" y="38058"/>
                  </a:lnTo>
                  <a:lnTo>
                    <a:pt x="67663" y="33617"/>
                  </a:lnTo>
                  <a:lnTo>
                    <a:pt x="3400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9E086F-05F2-1F1E-D949-8D43CF3EA9C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26565" y="3985312"/>
              <a:ext cx="107293" cy="111766"/>
            </a:xfrm>
            <a:custGeom>
              <a:avLst/>
              <a:gdLst>
                <a:gd name="connsiteX0" fmla="*/ 22872 w 107293"/>
                <a:gd name="connsiteY0" fmla="*/ 88637 h 111766"/>
                <a:gd name="connsiteX1" fmla="*/ 52985 w 107293"/>
                <a:gd name="connsiteY1" fmla="*/ 60510 h 111766"/>
                <a:gd name="connsiteX2" fmla="*/ 77784 w 107293"/>
                <a:gd name="connsiteY2" fmla="*/ 38305 h 111766"/>
                <a:gd name="connsiteX3" fmla="*/ 107391 w 107293"/>
                <a:gd name="connsiteY3" fmla="*/ 2530 h 111766"/>
                <a:gd name="connsiteX4" fmla="*/ 104608 w 107293"/>
                <a:gd name="connsiteY4" fmla="*/ 63 h 111766"/>
                <a:gd name="connsiteX5" fmla="*/ 100812 w 107293"/>
                <a:gd name="connsiteY5" fmla="*/ 2777 h 111766"/>
                <a:gd name="connsiteX6" fmla="*/ 81833 w 107293"/>
                <a:gd name="connsiteY6" fmla="*/ 18567 h 111766"/>
                <a:gd name="connsiteX7" fmla="*/ 68927 w 107293"/>
                <a:gd name="connsiteY7" fmla="*/ 10672 h 111766"/>
                <a:gd name="connsiteX8" fmla="*/ 51467 w 107293"/>
                <a:gd name="connsiteY8" fmla="*/ 63 h 111766"/>
                <a:gd name="connsiteX9" fmla="*/ 20848 w 107293"/>
                <a:gd name="connsiteY9" fmla="*/ 28189 h 111766"/>
                <a:gd name="connsiteX10" fmla="*/ 23884 w 107293"/>
                <a:gd name="connsiteY10" fmla="*/ 30903 h 111766"/>
                <a:gd name="connsiteX11" fmla="*/ 27174 w 107293"/>
                <a:gd name="connsiteY11" fmla="*/ 28189 h 111766"/>
                <a:gd name="connsiteX12" fmla="*/ 48683 w 107293"/>
                <a:gd name="connsiteY12" fmla="*/ 16593 h 111766"/>
                <a:gd name="connsiteX13" fmla="*/ 64625 w 107293"/>
                <a:gd name="connsiteY13" fmla="*/ 20294 h 111766"/>
                <a:gd name="connsiteX14" fmla="*/ 84110 w 107293"/>
                <a:gd name="connsiteY14" fmla="*/ 23995 h 111766"/>
                <a:gd name="connsiteX15" fmla="*/ 48936 w 107293"/>
                <a:gd name="connsiteY15" fmla="*/ 56316 h 111766"/>
                <a:gd name="connsiteX16" fmla="*/ 26162 w 107293"/>
                <a:gd name="connsiteY16" fmla="*/ 77041 h 111766"/>
                <a:gd name="connsiteX17" fmla="*/ 97 w 107293"/>
                <a:gd name="connsiteY17" fmla="*/ 109362 h 111766"/>
                <a:gd name="connsiteX18" fmla="*/ 3134 w 107293"/>
                <a:gd name="connsiteY18" fmla="*/ 111829 h 111766"/>
                <a:gd name="connsiteX19" fmla="*/ 7183 w 107293"/>
                <a:gd name="connsiteY19" fmla="*/ 108622 h 111766"/>
                <a:gd name="connsiteX20" fmla="*/ 28692 w 107293"/>
                <a:gd name="connsiteY20" fmla="*/ 93325 h 111766"/>
                <a:gd name="connsiteX21" fmla="*/ 43369 w 107293"/>
                <a:gd name="connsiteY21" fmla="*/ 102700 h 111766"/>
                <a:gd name="connsiteX22" fmla="*/ 59564 w 107293"/>
                <a:gd name="connsiteY22" fmla="*/ 111829 h 111766"/>
                <a:gd name="connsiteX23" fmla="*/ 99293 w 107293"/>
                <a:gd name="connsiteY23" fmla="*/ 73833 h 111766"/>
                <a:gd name="connsiteX24" fmla="*/ 96257 w 107293"/>
                <a:gd name="connsiteY24" fmla="*/ 71366 h 111766"/>
                <a:gd name="connsiteX25" fmla="*/ 92714 w 107293"/>
                <a:gd name="connsiteY25" fmla="*/ 74574 h 111766"/>
                <a:gd name="connsiteX26" fmla="*/ 62348 w 107293"/>
                <a:gd name="connsiteY26" fmla="*/ 95299 h 111766"/>
                <a:gd name="connsiteX27" fmla="*/ 47418 w 107293"/>
                <a:gd name="connsiteY27" fmla="*/ 92091 h 111766"/>
                <a:gd name="connsiteX28" fmla="*/ 29704 w 107293"/>
                <a:gd name="connsiteY28" fmla="*/ 87897 h 111766"/>
                <a:gd name="connsiteX29" fmla="*/ 22872 w 107293"/>
                <a:gd name="connsiteY29" fmla="*/ 88637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3" h="111766">
                  <a:moveTo>
                    <a:pt x="22872" y="88637"/>
                  </a:moveTo>
                  <a:cubicBezTo>
                    <a:pt x="36537" y="74327"/>
                    <a:pt x="43875" y="68159"/>
                    <a:pt x="52985" y="60510"/>
                  </a:cubicBezTo>
                  <a:cubicBezTo>
                    <a:pt x="52985" y="60264"/>
                    <a:pt x="68674" y="47187"/>
                    <a:pt x="77784" y="38305"/>
                  </a:cubicBezTo>
                  <a:cubicBezTo>
                    <a:pt x="101824" y="15360"/>
                    <a:pt x="107391" y="3517"/>
                    <a:pt x="107391" y="2530"/>
                  </a:cubicBezTo>
                  <a:cubicBezTo>
                    <a:pt x="107391" y="63"/>
                    <a:pt x="105114" y="63"/>
                    <a:pt x="104608" y="63"/>
                  </a:cubicBezTo>
                  <a:cubicBezTo>
                    <a:pt x="102836" y="63"/>
                    <a:pt x="102077" y="556"/>
                    <a:pt x="100812" y="2777"/>
                  </a:cubicBezTo>
                  <a:cubicBezTo>
                    <a:pt x="93220" y="14620"/>
                    <a:pt x="87906" y="18567"/>
                    <a:pt x="81833" y="18567"/>
                  </a:cubicBezTo>
                  <a:cubicBezTo>
                    <a:pt x="75760" y="18567"/>
                    <a:pt x="72723" y="14866"/>
                    <a:pt x="68927" y="10672"/>
                  </a:cubicBezTo>
                  <a:cubicBezTo>
                    <a:pt x="64119" y="4997"/>
                    <a:pt x="59818" y="63"/>
                    <a:pt x="51467" y="63"/>
                  </a:cubicBezTo>
                  <a:cubicBezTo>
                    <a:pt x="32488" y="63"/>
                    <a:pt x="20848" y="23008"/>
                    <a:pt x="20848" y="28189"/>
                  </a:cubicBezTo>
                  <a:cubicBezTo>
                    <a:pt x="20848" y="29423"/>
                    <a:pt x="21607" y="30903"/>
                    <a:pt x="23884" y="30903"/>
                  </a:cubicBezTo>
                  <a:cubicBezTo>
                    <a:pt x="26162" y="30903"/>
                    <a:pt x="26668" y="29670"/>
                    <a:pt x="27174" y="28189"/>
                  </a:cubicBezTo>
                  <a:cubicBezTo>
                    <a:pt x="31982" y="16840"/>
                    <a:pt x="46659" y="16593"/>
                    <a:pt x="48683" y="16593"/>
                  </a:cubicBezTo>
                  <a:cubicBezTo>
                    <a:pt x="53997" y="16593"/>
                    <a:pt x="58805" y="18320"/>
                    <a:pt x="64625" y="20294"/>
                  </a:cubicBezTo>
                  <a:cubicBezTo>
                    <a:pt x="74748" y="23995"/>
                    <a:pt x="77531" y="23995"/>
                    <a:pt x="84110" y="23995"/>
                  </a:cubicBezTo>
                  <a:cubicBezTo>
                    <a:pt x="75001" y="34604"/>
                    <a:pt x="53744" y="52368"/>
                    <a:pt x="48936" y="56316"/>
                  </a:cubicBezTo>
                  <a:lnTo>
                    <a:pt x="26162" y="77041"/>
                  </a:lnTo>
                  <a:cubicBezTo>
                    <a:pt x="8954" y="93571"/>
                    <a:pt x="97" y="107635"/>
                    <a:pt x="97" y="109362"/>
                  </a:cubicBezTo>
                  <a:cubicBezTo>
                    <a:pt x="97" y="111829"/>
                    <a:pt x="2628" y="111829"/>
                    <a:pt x="3134" y="111829"/>
                  </a:cubicBezTo>
                  <a:cubicBezTo>
                    <a:pt x="5158" y="111829"/>
                    <a:pt x="5665" y="111336"/>
                    <a:pt x="7183" y="108622"/>
                  </a:cubicBezTo>
                  <a:cubicBezTo>
                    <a:pt x="13003" y="99986"/>
                    <a:pt x="20595" y="93325"/>
                    <a:pt x="28692" y="93325"/>
                  </a:cubicBezTo>
                  <a:cubicBezTo>
                    <a:pt x="34512" y="93325"/>
                    <a:pt x="37043" y="95545"/>
                    <a:pt x="43369" y="102700"/>
                  </a:cubicBezTo>
                  <a:cubicBezTo>
                    <a:pt x="47671" y="107882"/>
                    <a:pt x="52226" y="111829"/>
                    <a:pt x="59564" y="111829"/>
                  </a:cubicBezTo>
                  <a:cubicBezTo>
                    <a:pt x="84617" y="111829"/>
                    <a:pt x="99293" y="80495"/>
                    <a:pt x="99293" y="73833"/>
                  </a:cubicBezTo>
                  <a:cubicBezTo>
                    <a:pt x="99293" y="72600"/>
                    <a:pt x="98281" y="71366"/>
                    <a:pt x="96257" y="71366"/>
                  </a:cubicBezTo>
                  <a:cubicBezTo>
                    <a:pt x="93979" y="71366"/>
                    <a:pt x="93473" y="72847"/>
                    <a:pt x="92714" y="74574"/>
                  </a:cubicBezTo>
                  <a:cubicBezTo>
                    <a:pt x="86894" y="90611"/>
                    <a:pt x="70699" y="95299"/>
                    <a:pt x="62348" y="95299"/>
                  </a:cubicBezTo>
                  <a:cubicBezTo>
                    <a:pt x="57287" y="95299"/>
                    <a:pt x="52732" y="93818"/>
                    <a:pt x="47418" y="92091"/>
                  </a:cubicBezTo>
                  <a:cubicBezTo>
                    <a:pt x="38814" y="88884"/>
                    <a:pt x="35019" y="87897"/>
                    <a:pt x="29704" y="87897"/>
                  </a:cubicBezTo>
                  <a:cubicBezTo>
                    <a:pt x="29198" y="87897"/>
                    <a:pt x="25150" y="87897"/>
                    <a:pt x="22872" y="886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9CF97C-DDC5-637A-F72A-5964C7E4A58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166257" y="4068212"/>
              <a:ext cx="29606" cy="73770"/>
            </a:xfrm>
            <a:custGeom>
              <a:avLst/>
              <a:gdLst>
                <a:gd name="connsiteX0" fmla="*/ 29710 w 29606"/>
                <a:gd name="connsiteY0" fmla="*/ 25969 h 73770"/>
                <a:gd name="connsiteX1" fmla="*/ 13514 w 29606"/>
                <a:gd name="connsiteY1" fmla="*/ 63 h 73770"/>
                <a:gd name="connsiteX2" fmla="*/ 103 w 29606"/>
                <a:gd name="connsiteY2" fmla="*/ 13139 h 73770"/>
                <a:gd name="connsiteX3" fmla="*/ 13514 w 29606"/>
                <a:gd name="connsiteY3" fmla="*/ 26216 h 73770"/>
                <a:gd name="connsiteX4" fmla="*/ 22371 w 29606"/>
                <a:gd name="connsiteY4" fmla="*/ 23008 h 73770"/>
                <a:gd name="connsiteX5" fmla="*/ 23636 w 29606"/>
                <a:gd name="connsiteY5" fmla="*/ 22268 h 73770"/>
                <a:gd name="connsiteX6" fmla="*/ 24142 w 29606"/>
                <a:gd name="connsiteY6" fmla="*/ 25969 h 73770"/>
                <a:gd name="connsiteX7" fmla="*/ 6935 w 29606"/>
                <a:gd name="connsiteY7" fmla="*/ 67172 h 73770"/>
                <a:gd name="connsiteX8" fmla="*/ 4151 w 29606"/>
                <a:gd name="connsiteY8" fmla="*/ 71119 h 73770"/>
                <a:gd name="connsiteX9" fmla="*/ 6682 w 29606"/>
                <a:gd name="connsiteY9" fmla="*/ 73833 h 73770"/>
                <a:gd name="connsiteX10" fmla="*/ 29710 w 29606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3770">
                  <a:moveTo>
                    <a:pt x="29710" y="25969"/>
                  </a:moveTo>
                  <a:cubicBezTo>
                    <a:pt x="29710" y="9685"/>
                    <a:pt x="23383" y="63"/>
                    <a:pt x="13514" y="63"/>
                  </a:cubicBezTo>
                  <a:cubicBezTo>
                    <a:pt x="5164" y="63"/>
                    <a:pt x="103" y="6231"/>
                    <a:pt x="103" y="13139"/>
                  </a:cubicBezTo>
                  <a:cubicBezTo>
                    <a:pt x="103" y="19801"/>
                    <a:pt x="5164" y="26216"/>
                    <a:pt x="13514" y="26216"/>
                  </a:cubicBezTo>
                  <a:cubicBezTo>
                    <a:pt x="16551" y="26216"/>
                    <a:pt x="19841" y="25229"/>
                    <a:pt x="22371" y="23008"/>
                  </a:cubicBezTo>
                  <a:cubicBezTo>
                    <a:pt x="23130" y="22515"/>
                    <a:pt x="23383" y="22268"/>
                    <a:pt x="23636" y="22268"/>
                  </a:cubicBezTo>
                  <a:cubicBezTo>
                    <a:pt x="23889" y="22268"/>
                    <a:pt x="24142" y="22515"/>
                    <a:pt x="24142" y="25969"/>
                  </a:cubicBezTo>
                  <a:cubicBezTo>
                    <a:pt x="24142" y="44227"/>
                    <a:pt x="15286" y="59030"/>
                    <a:pt x="6935" y="67172"/>
                  </a:cubicBezTo>
                  <a:cubicBezTo>
                    <a:pt x="4151" y="69886"/>
                    <a:pt x="4151" y="70379"/>
                    <a:pt x="4151" y="71119"/>
                  </a:cubicBezTo>
                  <a:cubicBezTo>
                    <a:pt x="4151" y="72847"/>
                    <a:pt x="5417" y="73833"/>
                    <a:pt x="6682" y="73833"/>
                  </a:cubicBezTo>
                  <a:cubicBezTo>
                    <a:pt x="9465" y="73833"/>
                    <a:pt x="29710" y="54836"/>
                    <a:pt x="29710" y="2596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76C9ED-04BE-F0E9-72A0-BDD372A015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79482" y="3930046"/>
              <a:ext cx="83506" cy="164318"/>
            </a:xfrm>
            <a:custGeom>
              <a:avLst/>
              <a:gdLst>
                <a:gd name="connsiteX0" fmla="*/ 51982 w 83506"/>
                <a:gd name="connsiteY0" fmla="*/ 6478 h 164318"/>
                <a:gd name="connsiteX1" fmla="*/ 46162 w 83506"/>
                <a:gd name="connsiteY1" fmla="*/ 63 h 164318"/>
                <a:gd name="connsiteX2" fmla="*/ 107 w 83506"/>
                <a:gd name="connsiteY2" fmla="*/ 15853 h 164318"/>
                <a:gd name="connsiteX3" fmla="*/ 107 w 83506"/>
                <a:gd name="connsiteY3" fmla="*/ 23502 h 164318"/>
                <a:gd name="connsiteX4" fmla="*/ 33257 w 83506"/>
                <a:gd name="connsiteY4" fmla="*/ 17087 h 164318"/>
                <a:gd name="connsiteX5" fmla="*/ 33257 w 83506"/>
                <a:gd name="connsiteY5" fmla="*/ 144890 h 164318"/>
                <a:gd name="connsiteX6" fmla="*/ 9723 w 83506"/>
                <a:gd name="connsiteY6" fmla="*/ 156733 h 164318"/>
                <a:gd name="connsiteX7" fmla="*/ 1625 w 83506"/>
                <a:gd name="connsiteY7" fmla="*/ 156733 h 164318"/>
                <a:gd name="connsiteX8" fmla="*/ 1625 w 83506"/>
                <a:gd name="connsiteY8" fmla="*/ 164381 h 164318"/>
                <a:gd name="connsiteX9" fmla="*/ 42620 w 83506"/>
                <a:gd name="connsiteY9" fmla="*/ 163641 h 164318"/>
                <a:gd name="connsiteX10" fmla="*/ 83614 w 83506"/>
                <a:gd name="connsiteY10" fmla="*/ 164381 h 164318"/>
                <a:gd name="connsiteX11" fmla="*/ 83614 w 83506"/>
                <a:gd name="connsiteY11" fmla="*/ 156733 h 164318"/>
                <a:gd name="connsiteX12" fmla="*/ 75516 w 83506"/>
                <a:gd name="connsiteY12" fmla="*/ 156733 h 164318"/>
                <a:gd name="connsiteX13" fmla="*/ 51982 w 83506"/>
                <a:gd name="connsiteY13" fmla="*/ 144890 h 164318"/>
                <a:gd name="connsiteX14" fmla="*/ 51982 w 83506"/>
                <a:gd name="connsiteY14" fmla="*/ 6478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4318">
                  <a:moveTo>
                    <a:pt x="51982" y="6478"/>
                  </a:moveTo>
                  <a:cubicBezTo>
                    <a:pt x="51982" y="556"/>
                    <a:pt x="51982" y="63"/>
                    <a:pt x="46162" y="63"/>
                  </a:cubicBezTo>
                  <a:cubicBezTo>
                    <a:pt x="30473" y="15853"/>
                    <a:pt x="8205" y="15853"/>
                    <a:pt x="107" y="15853"/>
                  </a:cubicBezTo>
                  <a:lnTo>
                    <a:pt x="107" y="23502"/>
                  </a:lnTo>
                  <a:cubicBezTo>
                    <a:pt x="5168" y="23502"/>
                    <a:pt x="20098" y="23502"/>
                    <a:pt x="33257" y="17087"/>
                  </a:cubicBezTo>
                  <a:lnTo>
                    <a:pt x="33257" y="144890"/>
                  </a:lnTo>
                  <a:cubicBezTo>
                    <a:pt x="33257" y="153772"/>
                    <a:pt x="32498" y="156733"/>
                    <a:pt x="9723" y="156733"/>
                  </a:cubicBezTo>
                  <a:lnTo>
                    <a:pt x="1625" y="156733"/>
                  </a:lnTo>
                  <a:lnTo>
                    <a:pt x="1625" y="164381"/>
                  </a:lnTo>
                  <a:cubicBezTo>
                    <a:pt x="10482" y="163641"/>
                    <a:pt x="32498" y="163641"/>
                    <a:pt x="42620" y="163641"/>
                  </a:cubicBezTo>
                  <a:cubicBezTo>
                    <a:pt x="52742" y="163641"/>
                    <a:pt x="74757" y="163641"/>
                    <a:pt x="83614" y="164381"/>
                  </a:cubicBezTo>
                  <a:lnTo>
                    <a:pt x="83614" y="156733"/>
                  </a:lnTo>
                  <a:lnTo>
                    <a:pt x="75516" y="156733"/>
                  </a:lnTo>
                  <a:cubicBezTo>
                    <a:pt x="52742" y="156733"/>
                    <a:pt x="51982" y="154019"/>
                    <a:pt x="51982" y="144890"/>
                  </a:cubicBezTo>
                  <a:lnTo>
                    <a:pt x="51982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E421722-BA4F-3125-B60F-A9B6A0C4AD4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94115" y="3930046"/>
              <a:ext cx="105016" cy="169746"/>
            </a:xfrm>
            <a:custGeom>
              <a:avLst/>
              <a:gdLst>
                <a:gd name="connsiteX0" fmla="*/ 30731 w 105016"/>
                <a:gd name="connsiteY0" fmla="*/ 51628 h 169746"/>
                <a:gd name="connsiteX1" fmla="*/ 18079 w 105016"/>
                <a:gd name="connsiteY1" fmla="*/ 31644 h 169746"/>
                <a:gd name="connsiteX2" fmla="*/ 52494 w 105016"/>
                <a:gd name="connsiteY2" fmla="*/ 6231 h 169746"/>
                <a:gd name="connsiteX3" fmla="*/ 87162 w 105016"/>
                <a:gd name="connsiteY3" fmla="*/ 36825 h 169746"/>
                <a:gd name="connsiteX4" fmla="*/ 62109 w 105016"/>
                <a:gd name="connsiteY4" fmla="*/ 71366 h 169746"/>
                <a:gd name="connsiteX5" fmla="*/ 30731 w 105016"/>
                <a:gd name="connsiteY5" fmla="*/ 51628 h 169746"/>
                <a:gd name="connsiteX6" fmla="*/ 67677 w 105016"/>
                <a:gd name="connsiteY6" fmla="*/ 75067 h 169746"/>
                <a:gd name="connsiteX7" fmla="*/ 98296 w 105016"/>
                <a:gd name="connsiteY7" fmla="*/ 36825 h 169746"/>
                <a:gd name="connsiteX8" fmla="*/ 52747 w 105016"/>
                <a:gd name="connsiteY8" fmla="*/ 63 h 169746"/>
                <a:gd name="connsiteX9" fmla="*/ 6944 w 105016"/>
                <a:gd name="connsiteY9" fmla="*/ 41266 h 169746"/>
                <a:gd name="connsiteX10" fmla="*/ 18079 w 105016"/>
                <a:gd name="connsiteY10" fmla="*/ 68406 h 169746"/>
                <a:gd name="connsiteX11" fmla="*/ 36551 w 105016"/>
                <a:gd name="connsiteY11" fmla="*/ 81729 h 169746"/>
                <a:gd name="connsiteX12" fmla="*/ 112 w 105016"/>
                <a:gd name="connsiteY12" fmla="*/ 127126 h 169746"/>
                <a:gd name="connsiteX13" fmla="*/ 52494 w 105016"/>
                <a:gd name="connsiteY13" fmla="*/ 169809 h 169746"/>
                <a:gd name="connsiteX14" fmla="*/ 105128 w 105016"/>
                <a:gd name="connsiteY14" fmla="*/ 122932 h 169746"/>
                <a:gd name="connsiteX15" fmla="*/ 92729 w 105016"/>
                <a:gd name="connsiteY15" fmla="*/ 92585 h 169746"/>
                <a:gd name="connsiteX16" fmla="*/ 67677 w 105016"/>
                <a:gd name="connsiteY16" fmla="*/ 75067 h 169746"/>
                <a:gd name="connsiteX17" fmla="*/ 42371 w 105016"/>
                <a:gd name="connsiteY17" fmla="*/ 85430 h 169746"/>
                <a:gd name="connsiteX18" fmla="*/ 73497 w 105016"/>
                <a:gd name="connsiteY18" fmla="*/ 104674 h 169746"/>
                <a:gd name="connsiteX19" fmla="*/ 92476 w 105016"/>
                <a:gd name="connsiteY19" fmla="*/ 131814 h 169746"/>
                <a:gd name="connsiteX20" fmla="*/ 52747 w 105016"/>
                <a:gd name="connsiteY20" fmla="*/ 162901 h 169746"/>
                <a:gd name="connsiteX21" fmla="*/ 12765 w 105016"/>
                <a:gd name="connsiteY21" fmla="*/ 127126 h 169746"/>
                <a:gd name="connsiteX22" fmla="*/ 42371 w 105016"/>
                <a:gd name="connsiteY22" fmla="*/ 85430 h 1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016" h="169746">
                  <a:moveTo>
                    <a:pt x="30731" y="51628"/>
                  </a:moveTo>
                  <a:cubicBezTo>
                    <a:pt x="19091" y="44226"/>
                    <a:pt x="18079" y="35838"/>
                    <a:pt x="18079" y="31644"/>
                  </a:cubicBezTo>
                  <a:cubicBezTo>
                    <a:pt x="18079" y="16593"/>
                    <a:pt x="34527" y="6231"/>
                    <a:pt x="52494" y="6231"/>
                  </a:cubicBezTo>
                  <a:cubicBezTo>
                    <a:pt x="70966" y="6231"/>
                    <a:pt x="87162" y="19061"/>
                    <a:pt x="87162" y="36825"/>
                  </a:cubicBezTo>
                  <a:cubicBezTo>
                    <a:pt x="87162" y="50888"/>
                    <a:pt x="77293" y="62731"/>
                    <a:pt x="62109" y="71366"/>
                  </a:cubicBezTo>
                  <a:lnTo>
                    <a:pt x="30731" y="51628"/>
                  </a:lnTo>
                  <a:close/>
                  <a:moveTo>
                    <a:pt x="67677" y="75067"/>
                  </a:moveTo>
                  <a:cubicBezTo>
                    <a:pt x="85896" y="65938"/>
                    <a:pt x="98296" y="53109"/>
                    <a:pt x="98296" y="36825"/>
                  </a:cubicBezTo>
                  <a:cubicBezTo>
                    <a:pt x="98296" y="14126"/>
                    <a:pt x="75774" y="63"/>
                    <a:pt x="52747" y="63"/>
                  </a:cubicBezTo>
                  <a:cubicBezTo>
                    <a:pt x="27441" y="63"/>
                    <a:pt x="6944" y="18320"/>
                    <a:pt x="6944" y="41266"/>
                  </a:cubicBezTo>
                  <a:cubicBezTo>
                    <a:pt x="6944" y="45707"/>
                    <a:pt x="7450" y="56809"/>
                    <a:pt x="18079" y="68406"/>
                  </a:cubicBezTo>
                  <a:cubicBezTo>
                    <a:pt x="20862" y="71366"/>
                    <a:pt x="30225" y="77534"/>
                    <a:pt x="36551" y="81729"/>
                  </a:cubicBezTo>
                  <a:cubicBezTo>
                    <a:pt x="21874" y="88884"/>
                    <a:pt x="112" y="102700"/>
                    <a:pt x="112" y="127126"/>
                  </a:cubicBezTo>
                  <a:cubicBezTo>
                    <a:pt x="112" y="153279"/>
                    <a:pt x="25923" y="169809"/>
                    <a:pt x="52494" y="169809"/>
                  </a:cubicBezTo>
                  <a:cubicBezTo>
                    <a:pt x="81088" y="169809"/>
                    <a:pt x="105128" y="149331"/>
                    <a:pt x="105128" y="122932"/>
                  </a:cubicBezTo>
                  <a:cubicBezTo>
                    <a:pt x="105128" y="114050"/>
                    <a:pt x="102345" y="102947"/>
                    <a:pt x="92729" y="92585"/>
                  </a:cubicBezTo>
                  <a:cubicBezTo>
                    <a:pt x="87921" y="87403"/>
                    <a:pt x="83872" y="84936"/>
                    <a:pt x="67677" y="75067"/>
                  </a:cubicBezTo>
                  <a:close/>
                  <a:moveTo>
                    <a:pt x="42371" y="85430"/>
                  </a:moveTo>
                  <a:lnTo>
                    <a:pt x="73497" y="104674"/>
                  </a:lnTo>
                  <a:cubicBezTo>
                    <a:pt x="80582" y="109362"/>
                    <a:pt x="92476" y="116764"/>
                    <a:pt x="92476" y="131814"/>
                  </a:cubicBezTo>
                  <a:cubicBezTo>
                    <a:pt x="92476" y="150071"/>
                    <a:pt x="73497" y="162901"/>
                    <a:pt x="52747" y="162901"/>
                  </a:cubicBezTo>
                  <a:cubicBezTo>
                    <a:pt x="30984" y="162901"/>
                    <a:pt x="12765" y="147604"/>
                    <a:pt x="12765" y="127126"/>
                  </a:cubicBezTo>
                  <a:cubicBezTo>
                    <a:pt x="12765" y="112816"/>
                    <a:pt x="20862" y="97026"/>
                    <a:pt x="42371" y="8543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5D2292-53B9-72DD-3F6C-C9E81C56768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19882" y="3930046"/>
              <a:ext cx="106534" cy="169746"/>
            </a:xfrm>
            <a:custGeom>
              <a:avLst/>
              <a:gdLst>
                <a:gd name="connsiteX0" fmla="*/ 106651 w 106534"/>
                <a:gd name="connsiteY0" fmla="*/ 85430 h 169746"/>
                <a:gd name="connsiteX1" fmla="*/ 96529 w 106534"/>
                <a:gd name="connsiteY1" fmla="*/ 27696 h 169746"/>
                <a:gd name="connsiteX2" fmla="*/ 53511 w 106534"/>
                <a:gd name="connsiteY2" fmla="*/ 63 h 169746"/>
                <a:gd name="connsiteX3" fmla="*/ 9480 w 106534"/>
                <a:gd name="connsiteY3" fmla="*/ 29423 h 169746"/>
                <a:gd name="connsiteX4" fmla="*/ 117 w 106534"/>
                <a:gd name="connsiteY4" fmla="*/ 85430 h 169746"/>
                <a:gd name="connsiteX5" fmla="*/ 11504 w 106534"/>
                <a:gd name="connsiteY5" fmla="*/ 144890 h 169746"/>
                <a:gd name="connsiteX6" fmla="*/ 53258 w 106534"/>
                <a:gd name="connsiteY6" fmla="*/ 169809 h 169746"/>
                <a:gd name="connsiteX7" fmla="*/ 97289 w 106534"/>
                <a:gd name="connsiteY7" fmla="*/ 141189 h 169746"/>
                <a:gd name="connsiteX8" fmla="*/ 106651 w 106534"/>
                <a:gd name="connsiteY8" fmla="*/ 85430 h 169746"/>
                <a:gd name="connsiteX9" fmla="*/ 53258 w 106534"/>
                <a:gd name="connsiteY9" fmla="*/ 164381 h 169746"/>
                <a:gd name="connsiteX10" fmla="*/ 23904 w 106534"/>
                <a:gd name="connsiteY10" fmla="*/ 134528 h 169746"/>
                <a:gd name="connsiteX11" fmla="*/ 21120 w 106534"/>
                <a:gd name="connsiteY11" fmla="*/ 82469 h 169746"/>
                <a:gd name="connsiteX12" fmla="*/ 23145 w 106534"/>
                <a:gd name="connsiteY12" fmla="*/ 37071 h 169746"/>
                <a:gd name="connsiteX13" fmla="*/ 53258 w 106534"/>
                <a:gd name="connsiteY13" fmla="*/ 5491 h 169746"/>
                <a:gd name="connsiteX14" fmla="*/ 83118 w 106534"/>
                <a:gd name="connsiteY14" fmla="*/ 34358 h 169746"/>
                <a:gd name="connsiteX15" fmla="*/ 85648 w 106534"/>
                <a:gd name="connsiteY15" fmla="*/ 82469 h 169746"/>
                <a:gd name="connsiteX16" fmla="*/ 82865 w 106534"/>
                <a:gd name="connsiteY16" fmla="*/ 133541 h 169746"/>
                <a:gd name="connsiteX17" fmla="*/ 53258 w 106534"/>
                <a:gd name="connsiteY17" fmla="*/ 164381 h 1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534" h="169746">
                  <a:moveTo>
                    <a:pt x="106651" y="85430"/>
                  </a:moveTo>
                  <a:cubicBezTo>
                    <a:pt x="106651" y="65692"/>
                    <a:pt x="105386" y="45954"/>
                    <a:pt x="96529" y="27696"/>
                  </a:cubicBezTo>
                  <a:cubicBezTo>
                    <a:pt x="84889" y="4010"/>
                    <a:pt x="64139" y="63"/>
                    <a:pt x="53511" y="63"/>
                  </a:cubicBezTo>
                  <a:cubicBezTo>
                    <a:pt x="38328" y="63"/>
                    <a:pt x="19855" y="6478"/>
                    <a:pt x="9480" y="29423"/>
                  </a:cubicBezTo>
                  <a:cubicBezTo>
                    <a:pt x="1382" y="46447"/>
                    <a:pt x="117" y="65692"/>
                    <a:pt x="117" y="85430"/>
                  </a:cubicBezTo>
                  <a:cubicBezTo>
                    <a:pt x="117" y="103934"/>
                    <a:pt x="1129" y="126139"/>
                    <a:pt x="11504" y="144890"/>
                  </a:cubicBezTo>
                  <a:cubicBezTo>
                    <a:pt x="22385" y="164875"/>
                    <a:pt x="40858" y="169809"/>
                    <a:pt x="53258" y="169809"/>
                  </a:cubicBezTo>
                  <a:cubicBezTo>
                    <a:pt x="66922" y="169809"/>
                    <a:pt x="86154" y="164628"/>
                    <a:pt x="97289" y="141189"/>
                  </a:cubicBezTo>
                  <a:cubicBezTo>
                    <a:pt x="105386" y="124165"/>
                    <a:pt x="106651" y="104921"/>
                    <a:pt x="106651" y="85430"/>
                  </a:cubicBezTo>
                  <a:close/>
                  <a:moveTo>
                    <a:pt x="53258" y="164381"/>
                  </a:moveTo>
                  <a:cubicBezTo>
                    <a:pt x="43389" y="164381"/>
                    <a:pt x="28459" y="158213"/>
                    <a:pt x="23904" y="134528"/>
                  </a:cubicBezTo>
                  <a:cubicBezTo>
                    <a:pt x="21120" y="119724"/>
                    <a:pt x="21120" y="97026"/>
                    <a:pt x="21120" y="82469"/>
                  </a:cubicBezTo>
                  <a:cubicBezTo>
                    <a:pt x="21120" y="66678"/>
                    <a:pt x="21120" y="50395"/>
                    <a:pt x="23145" y="37071"/>
                  </a:cubicBezTo>
                  <a:cubicBezTo>
                    <a:pt x="27953" y="7711"/>
                    <a:pt x="46931" y="5491"/>
                    <a:pt x="53258" y="5491"/>
                  </a:cubicBezTo>
                  <a:cubicBezTo>
                    <a:pt x="61608" y="5491"/>
                    <a:pt x="78310" y="9932"/>
                    <a:pt x="83118" y="34358"/>
                  </a:cubicBezTo>
                  <a:cubicBezTo>
                    <a:pt x="85648" y="48174"/>
                    <a:pt x="85648" y="66925"/>
                    <a:pt x="85648" y="82469"/>
                  </a:cubicBezTo>
                  <a:cubicBezTo>
                    <a:pt x="85648" y="100973"/>
                    <a:pt x="85648" y="117750"/>
                    <a:pt x="82865" y="133541"/>
                  </a:cubicBezTo>
                  <a:cubicBezTo>
                    <a:pt x="79069" y="156980"/>
                    <a:pt x="64645" y="164381"/>
                    <a:pt x="53258" y="16438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3E3BAAB-A83F-EC23-C6CC-BE4E5EDA13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50178" y="3924521"/>
              <a:ext cx="76168" cy="74091"/>
            </a:xfrm>
            <a:custGeom>
              <a:avLst/>
              <a:gdLst>
                <a:gd name="connsiteX0" fmla="*/ 76290 w 76168"/>
                <a:gd name="connsiteY0" fmla="*/ 37191 h 74091"/>
                <a:gd name="connsiteX1" fmla="*/ 38206 w 76168"/>
                <a:gd name="connsiteY1" fmla="*/ 59 h 74091"/>
                <a:gd name="connsiteX2" fmla="*/ 122 w 76168"/>
                <a:gd name="connsiteY2" fmla="*/ 37019 h 74091"/>
                <a:gd name="connsiteX3" fmla="*/ 38206 w 76168"/>
                <a:gd name="connsiteY3" fmla="*/ 74151 h 74091"/>
                <a:gd name="connsiteX4" fmla="*/ 76290 w 76168"/>
                <a:gd name="connsiteY4" fmla="*/ 37191 h 74091"/>
                <a:gd name="connsiteX5" fmla="*/ 38206 w 76168"/>
                <a:gd name="connsiteY5" fmla="*/ 65688 h 74091"/>
                <a:gd name="connsiteX6" fmla="*/ 8802 w 76168"/>
                <a:gd name="connsiteY6" fmla="*/ 37191 h 74091"/>
                <a:gd name="connsiteX7" fmla="*/ 38206 w 76168"/>
                <a:gd name="connsiteY7" fmla="*/ 8522 h 74091"/>
                <a:gd name="connsiteX8" fmla="*/ 67611 w 76168"/>
                <a:gd name="connsiteY8" fmla="*/ 37019 h 74091"/>
                <a:gd name="connsiteX9" fmla="*/ 38206 w 76168"/>
                <a:gd name="connsiteY9" fmla="*/ 65688 h 7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168" h="74091">
                  <a:moveTo>
                    <a:pt x="76290" y="37191"/>
                  </a:moveTo>
                  <a:cubicBezTo>
                    <a:pt x="76290" y="16294"/>
                    <a:pt x="59108" y="59"/>
                    <a:pt x="38206" y="59"/>
                  </a:cubicBezTo>
                  <a:cubicBezTo>
                    <a:pt x="16950" y="59"/>
                    <a:pt x="122" y="16812"/>
                    <a:pt x="122" y="37019"/>
                  </a:cubicBezTo>
                  <a:cubicBezTo>
                    <a:pt x="122" y="57916"/>
                    <a:pt x="17304" y="74151"/>
                    <a:pt x="38206" y="74151"/>
                  </a:cubicBezTo>
                  <a:cubicBezTo>
                    <a:pt x="59462" y="74151"/>
                    <a:pt x="76290" y="57398"/>
                    <a:pt x="76290" y="37191"/>
                  </a:cubicBezTo>
                  <a:close/>
                  <a:moveTo>
                    <a:pt x="38206" y="65688"/>
                  </a:moveTo>
                  <a:cubicBezTo>
                    <a:pt x="21555" y="65688"/>
                    <a:pt x="8802" y="52562"/>
                    <a:pt x="8802" y="37191"/>
                  </a:cubicBezTo>
                  <a:cubicBezTo>
                    <a:pt x="8802" y="21129"/>
                    <a:pt x="21910" y="8522"/>
                    <a:pt x="38206" y="8522"/>
                  </a:cubicBezTo>
                  <a:cubicBezTo>
                    <a:pt x="54857" y="8522"/>
                    <a:pt x="67611" y="21648"/>
                    <a:pt x="67611" y="37019"/>
                  </a:cubicBezTo>
                  <a:cubicBezTo>
                    <a:pt x="67611" y="53080"/>
                    <a:pt x="54503" y="65688"/>
                    <a:pt x="38206" y="6568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EF2869-24A9-B8CF-5618-418A510A8B2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67296" y="3909321"/>
              <a:ext cx="58707" cy="246724"/>
            </a:xfrm>
            <a:custGeom>
              <a:avLst/>
              <a:gdLst>
                <a:gd name="connsiteX0" fmla="*/ 58834 w 58707"/>
                <a:gd name="connsiteY0" fmla="*/ 123425 h 246724"/>
                <a:gd name="connsiteX1" fmla="*/ 42133 w 58707"/>
                <a:gd name="connsiteY1" fmla="*/ 46447 h 246724"/>
                <a:gd name="connsiteX2" fmla="*/ 2657 w 58707"/>
                <a:gd name="connsiteY2" fmla="*/ 63 h 246724"/>
                <a:gd name="connsiteX3" fmla="*/ 126 w 58707"/>
                <a:gd name="connsiteY3" fmla="*/ 2530 h 246724"/>
                <a:gd name="connsiteX4" fmla="*/ 4934 w 58707"/>
                <a:gd name="connsiteY4" fmla="*/ 8205 h 246724"/>
                <a:gd name="connsiteX5" fmla="*/ 44157 w 58707"/>
                <a:gd name="connsiteY5" fmla="*/ 123425 h 246724"/>
                <a:gd name="connsiteX6" fmla="*/ 3416 w 58707"/>
                <a:gd name="connsiteY6" fmla="*/ 240126 h 246724"/>
                <a:gd name="connsiteX7" fmla="*/ 126 w 58707"/>
                <a:gd name="connsiteY7" fmla="*/ 244320 h 246724"/>
                <a:gd name="connsiteX8" fmla="*/ 2657 w 58707"/>
                <a:gd name="connsiteY8" fmla="*/ 246788 h 246724"/>
                <a:gd name="connsiteX9" fmla="*/ 42892 w 58707"/>
                <a:gd name="connsiteY9" fmla="*/ 198676 h 246724"/>
                <a:gd name="connsiteX10" fmla="*/ 58834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34" y="123425"/>
                  </a:moveTo>
                  <a:cubicBezTo>
                    <a:pt x="58834" y="104181"/>
                    <a:pt x="56051" y="74327"/>
                    <a:pt x="42133" y="46447"/>
                  </a:cubicBezTo>
                  <a:cubicBezTo>
                    <a:pt x="26950" y="16100"/>
                    <a:pt x="5188" y="63"/>
                    <a:pt x="2657" y="63"/>
                  </a:cubicBezTo>
                  <a:cubicBezTo>
                    <a:pt x="1139" y="63"/>
                    <a:pt x="126" y="1050"/>
                    <a:pt x="126" y="2530"/>
                  </a:cubicBezTo>
                  <a:cubicBezTo>
                    <a:pt x="126" y="3270"/>
                    <a:pt x="126" y="3764"/>
                    <a:pt x="4934" y="8205"/>
                  </a:cubicBezTo>
                  <a:cubicBezTo>
                    <a:pt x="29733" y="32630"/>
                    <a:pt x="44157" y="71860"/>
                    <a:pt x="44157" y="123425"/>
                  </a:cubicBezTo>
                  <a:cubicBezTo>
                    <a:pt x="44157" y="165615"/>
                    <a:pt x="34794" y="209039"/>
                    <a:pt x="3416" y="240126"/>
                  </a:cubicBezTo>
                  <a:cubicBezTo>
                    <a:pt x="126" y="243087"/>
                    <a:pt x="126" y="243580"/>
                    <a:pt x="126" y="244320"/>
                  </a:cubicBezTo>
                  <a:cubicBezTo>
                    <a:pt x="126" y="245801"/>
                    <a:pt x="1139" y="246788"/>
                    <a:pt x="2657" y="246788"/>
                  </a:cubicBezTo>
                  <a:cubicBezTo>
                    <a:pt x="5188" y="246788"/>
                    <a:pt x="27962" y="230010"/>
                    <a:pt x="42892" y="198676"/>
                  </a:cubicBezTo>
                  <a:cubicBezTo>
                    <a:pt x="55798" y="171537"/>
                    <a:pt x="58834" y="144150"/>
                    <a:pt x="58834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EC64E55-B533-FE6B-5F43-75EDB982567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81394" y="3909321"/>
              <a:ext cx="10122" cy="246724"/>
            </a:xfrm>
            <a:custGeom>
              <a:avLst/>
              <a:gdLst>
                <a:gd name="connsiteX0" fmla="*/ 10252 w 10122"/>
                <a:gd name="connsiteY0" fmla="*/ 8945 h 246724"/>
                <a:gd name="connsiteX1" fmla="*/ 5191 w 10122"/>
                <a:gd name="connsiteY1" fmla="*/ 63 h 246724"/>
                <a:gd name="connsiteX2" fmla="*/ 130 w 10122"/>
                <a:gd name="connsiteY2" fmla="*/ 8945 h 246724"/>
                <a:gd name="connsiteX3" fmla="*/ 130 w 10122"/>
                <a:gd name="connsiteY3" fmla="*/ 237905 h 246724"/>
                <a:gd name="connsiteX4" fmla="*/ 5191 w 10122"/>
                <a:gd name="connsiteY4" fmla="*/ 246788 h 246724"/>
                <a:gd name="connsiteX5" fmla="*/ 10252 w 10122"/>
                <a:gd name="connsiteY5" fmla="*/ 237905 h 246724"/>
                <a:gd name="connsiteX6" fmla="*/ 10252 w 10122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46724">
                  <a:moveTo>
                    <a:pt x="10252" y="8945"/>
                  </a:moveTo>
                  <a:cubicBezTo>
                    <a:pt x="10252" y="4504"/>
                    <a:pt x="10252" y="63"/>
                    <a:pt x="5191" y="63"/>
                  </a:cubicBezTo>
                  <a:cubicBezTo>
                    <a:pt x="130" y="63"/>
                    <a:pt x="130" y="4504"/>
                    <a:pt x="130" y="8945"/>
                  </a:cubicBezTo>
                  <a:lnTo>
                    <a:pt x="130" y="237905"/>
                  </a:lnTo>
                  <a:cubicBezTo>
                    <a:pt x="130" y="242347"/>
                    <a:pt x="130" y="246788"/>
                    <a:pt x="5191" y="246788"/>
                  </a:cubicBezTo>
                  <a:cubicBezTo>
                    <a:pt x="10252" y="246788"/>
                    <a:pt x="10252" y="242347"/>
                    <a:pt x="10252" y="237905"/>
                  </a:cubicBezTo>
                  <a:lnTo>
                    <a:pt x="10252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1A1388-FCF1-E4F3-9651-12DCD5FBC33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951687" y="3909321"/>
              <a:ext cx="10122" cy="246724"/>
            </a:xfrm>
            <a:custGeom>
              <a:avLst/>
              <a:gdLst>
                <a:gd name="connsiteX0" fmla="*/ 10255 w 10122"/>
                <a:gd name="connsiteY0" fmla="*/ 8945 h 246724"/>
                <a:gd name="connsiteX1" fmla="*/ 5194 w 10122"/>
                <a:gd name="connsiteY1" fmla="*/ 63 h 246724"/>
                <a:gd name="connsiteX2" fmla="*/ 133 w 10122"/>
                <a:gd name="connsiteY2" fmla="*/ 8945 h 246724"/>
                <a:gd name="connsiteX3" fmla="*/ 133 w 10122"/>
                <a:gd name="connsiteY3" fmla="*/ 237905 h 246724"/>
                <a:gd name="connsiteX4" fmla="*/ 5194 w 10122"/>
                <a:gd name="connsiteY4" fmla="*/ 246788 h 246724"/>
                <a:gd name="connsiteX5" fmla="*/ 10255 w 10122"/>
                <a:gd name="connsiteY5" fmla="*/ 237905 h 246724"/>
                <a:gd name="connsiteX6" fmla="*/ 10255 w 10122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46724">
                  <a:moveTo>
                    <a:pt x="10255" y="8945"/>
                  </a:moveTo>
                  <a:cubicBezTo>
                    <a:pt x="10255" y="4504"/>
                    <a:pt x="10255" y="63"/>
                    <a:pt x="5194" y="63"/>
                  </a:cubicBezTo>
                  <a:cubicBezTo>
                    <a:pt x="133" y="63"/>
                    <a:pt x="133" y="4504"/>
                    <a:pt x="133" y="8945"/>
                  </a:cubicBezTo>
                  <a:lnTo>
                    <a:pt x="133" y="237905"/>
                  </a:lnTo>
                  <a:cubicBezTo>
                    <a:pt x="133" y="242347"/>
                    <a:pt x="133" y="246788"/>
                    <a:pt x="5194" y="246788"/>
                  </a:cubicBezTo>
                  <a:cubicBezTo>
                    <a:pt x="10255" y="246788"/>
                    <a:pt x="10255" y="242347"/>
                    <a:pt x="10255" y="237905"/>
                  </a:cubicBezTo>
                  <a:lnTo>
                    <a:pt x="10255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27CAA7-C05E-9FFA-F343-EA752F3409E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069101" y="4027749"/>
              <a:ext cx="154614" cy="9868"/>
            </a:xfrm>
            <a:custGeom>
              <a:avLst/>
              <a:gdLst>
                <a:gd name="connsiteX0" fmla="*/ 145896 w 154614"/>
                <a:gd name="connsiteY0" fmla="*/ 9932 h 9868"/>
                <a:gd name="connsiteX1" fmla="*/ 154752 w 154614"/>
                <a:gd name="connsiteY1" fmla="*/ 4997 h 9868"/>
                <a:gd name="connsiteX2" fmla="*/ 145896 w 154614"/>
                <a:gd name="connsiteY2" fmla="*/ 63 h 9868"/>
                <a:gd name="connsiteX3" fmla="*/ 8995 w 154614"/>
                <a:gd name="connsiteY3" fmla="*/ 63 h 9868"/>
                <a:gd name="connsiteX4" fmla="*/ 138 w 154614"/>
                <a:gd name="connsiteY4" fmla="*/ 4997 h 9868"/>
                <a:gd name="connsiteX5" fmla="*/ 8995 w 154614"/>
                <a:gd name="connsiteY5" fmla="*/ 9932 h 9868"/>
                <a:gd name="connsiteX6" fmla="*/ 145896 w 154614"/>
                <a:gd name="connsiteY6" fmla="*/ 9932 h 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868">
                  <a:moveTo>
                    <a:pt x="145896" y="9932"/>
                  </a:moveTo>
                  <a:cubicBezTo>
                    <a:pt x="150197" y="9932"/>
                    <a:pt x="154752" y="9932"/>
                    <a:pt x="154752" y="4997"/>
                  </a:cubicBezTo>
                  <a:cubicBezTo>
                    <a:pt x="154752" y="63"/>
                    <a:pt x="150197" y="63"/>
                    <a:pt x="145896" y="63"/>
                  </a:cubicBezTo>
                  <a:lnTo>
                    <a:pt x="8995" y="63"/>
                  </a:lnTo>
                  <a:cubicBezTo>
                    <a:pt x="4693" y="63"/>
                    <a:pt x="138" y="63"/>
                    <a:pt x="138" y="4997"/>
                  </a:cubicBezTo>
                  <a:cubicBezTo>
                    <a:pt x="138" y="9932"/>
                    <a:pt x="4693" y="9932"/>
                    <a:pt x="8995" y="9932"/>
                  </a:cubicBezTo>
                  <a:lnTo>
                    <a:pt x="145896" y="993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F2A4B3-C2D1-C3C9-E224-D4AA6ADD6D5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23670" y="3930046"/>
              <a:ext cx="83506" cy="164318"/>
            </a:xfrm>
            <a:custGeom>
              <a:avLst/>
              <a:gdLst>
                <a:gd name="connsiteX0" fmla="*/ 52024 w 83506"/>
                <a:gd name="connsiteY0" fmla="*/ 6478 h 164318"/>
                <a:gd name="connsiteX1" fmla="*/ 46203 w 83506"/>
                <a:gd name="connsiteY1" fmla="*/ 63 h 164318"/>
                <a:gd name="connsiteX2" fmla="*/ 148 w 83506"/>
                <a:gd name="connsiteY2" fmla="*/ 15853 h 164318"/>
                <a:gd name="connsiteX3" fmla="*/ 148 w 83506"/>
                <a:gd name="connsiteY3" fmla="*/ 23502 h 164318"/>
                <a:gd name="connsiteX4" fmla="*/ 33298 w 83506"/>
                <a:gd name="connsiteY4" fmla="*/ 17087 h 164318"/>
                <a:gd name="connsiteX5" fmla="*/ 33298 w 83506"/>
                <a:gd name="connsiteY5" fmla="*/ 144890 h 164318"/>
                <a:gd name="connsiteX6" fmla="*/ 9764 w 83506"/>
                <a:gd name="connsiteY6" fmla="*/ 156733 h 164318"/>
                <a:gd name="connsiteX7" fmla="*/ 1666 w 83506"/>
                <a:gd name="connsiteY7" fmla="*/ 156733 h 164318"/>
                <a:gd name="connsiteX8" fmla="*/ 1666 w 83506"/>
                <a:gd name="connsiteY8" fmla="*/ 164381 h 164318"/>
                <a:gd name="connsiteX9" fmla="*/ 42661 w 83506"/>
                <a:gd name="connsiteY9" fmla="*/ 163641 h 164318"/>
                <a:gd name="connsiteX10" fmla="*/ 83655 w 83506"/>
                <a:gd name="connsiteY10" fmla="*/ 164381 h 164318"/>
                <a:gd name="connsiteX11" fmla="*/ 83655 w 83506"/>
                <a:gd name="connsiteY11" fmla="*/ 156733 h 164318"/>
                <a:gd name="connsiteX12" fmla="*/ 75557 w 83506"/>
                <a:gd name="connsiteY12" fmla="*/ 156733 h 164318"/>
                <a:gd name="connsiteX13" fmla="*/ 52024 w 83506"/>
                <a:gd name="connsiteY13" fmla="*/ 144890 h 164318"/>
                <a:gd name="connsiteX14" fmla="*/ 52024 w 83506"/>
                <a:gd name="connsiteY14" fmla="*/ 6478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4318">
                  <a:moveTo>
                    <a:pt x="52024" y="6478"/>
                  </a:moveTo>
                  <a:cubicBezTo>
                    <a:pt x="52024" y="556"/>
                    <a:pt x="52024" y="63"/>
                    <a:pt x="46203" y="63"/>
                  </a:cubicBezTo>
                  <a:cubicBezTo>
                    <a:pt x="30514" y="15853"/>
                    <a:pt x="8246" y="15853"/>
                    <a:pt x="148" y="15853"/>
                  </a:cubicBezTo>
                  <a:lnTo>
                    <a:pt x="148" y="23502"/>
                  </a:lnTo>
                  <a:cubicBezTo>
                    <a:pt x="5209" y="23502"/>
                    <a:pt x="20139" y="23502"/>
                    <a:pt x="33298" y="17087"/>
                  </a:cubicBezTo>
                  <a:lnTo>
                    <a:pt x="33298" y="144890"/>
                  </a:lnTo>
                  <a:cubicBezTo>
                    <a:pt x="33298" y="153772"/>
                    <a:pt x="32539" y="156733"/>
                    <a:pt x="9764" y="156733"/>
                  </a:cubicBezTo>
                  <a:lnTo>
                    <a:pt x="1666" y="156733"/>
                  </a:lnTo>
                  <a:lnTo>
                    <a:pt x="1666" y="164381"/>
                  </a:lnTo>
                  <a:cubicBezTo>
                    <a:pt x="10523" y="163641"/>
                    <a:pt x="32539" y="163641"/>
                    <a:pt x="42661" y="163641"/>
                  </a:cubicBezTo>
                  <a:cubicBezTo>
                    <a:pt x="52783" y="163641"/>
                    <a:pt x="74798" y="163641"/>
                    <a:pt x="83655" y="164381"/>
                  </a:cubicBezTo>
                  <a:lnTo>
                    <a:pt x="83655" y="156733"/>
                  </a:lnTo>
                  <a:lnTo>
                    <a:pt x="75557" y="156733"/>
                  </a:lnTo>
                  <a:cubicBezTo>
                    <a:pt x="52783" y="156733"/>
                    <a:pt x="52024" y="154019"/>
                    <a:pt x="52024" y="144890"/>
                  </a:cubicBezTo>
                  <a:lnTo>
                    <a:pt x="52024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72AB805-6C84-5AA8-673E-7692CE5BA75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45894" y="3909321"/>
              <a:ext cx="89833" cy="246724"/>
            </a:xfrm>
            <a:custGeom>
              <a:avLst/>
              <a:gdLst>
                <a:gd name="connsiteX0" fmla="*/ 36592 w 89833"/>
                <a:gd name="connsiteY0" fmla="*/ 213973 h 246724"/>
                <a:gd name="connsiteX1" fmla="*/ 2431 w 89833"/>
                <a:gd name="connsiteY1" fmla="*/ 241360 h 246724"/>
                <a:gd name="connsiteX2" fmla="*/ 153 w 89833"/>
                <a:gd name="connsiteY2" fmla="*/ 244074 h 246724"/>
                <a:gd name="connsiteX3" fmla="*/ 5214 w 89833"/>
                <a:gd name="connsiteY3" fmla="*/ 246788 h 246724"/>
                <a:gd name="connsiteX4" fmla="*/ 53547 w 89833"/>
                <a:gd name="connsiteY4" fmla="*/ 215947 h 246724"/>
                <a:gd name="connsiteX5" fmla="*/ 53547 w 89833"/>
                <a:gd name="connsiteY5" fmla="*/ 159694 h 246724"/>
                <a:gd name="connsiteX6" fmla="*/ 63669 w 89833"/>
                <a:gd name="connsiteY6" fmla="*/ 134034 h 246724"/>
                <a:gd name="connsiteX7" fmla="*/ 87709 w 89833"/>
                <a:gd name="connsiteY7" fmla="*/ 126139 h 246724"/>
                <a:gd name="connsiteX8" fmla="*/ 89986 w 89833"/>
                <a:gd name="connsiteY8" fmla="*/ 123425 h 246724"/>
                <a:gd name="connsiteX9" fmla="*/ 85937 w 89833"/>
                <a:gd name="connsiteY9" fmla="*/ 120711 h 246724"/>
                <a:gd name="connsiteX10" fmla="*/ 54306 w 89833"/>
                <a:gd name="connsiteY10" fmla="*/ 98753 h 246724"/>
                <a:gd name="connsiteX11" fmla="*/ 53547 w 89833"/>
                <a:gd name="connsiteY11" fmla="*/ 86663 h 246724"/>
                <a:gd name="connsiteX12" fmla="*/ 53547 w 89833"/>
                <a:gd name="connsiteY12" fmla="*/ 37812 h 246724"/>
                <a:gd name="connsiteX13" fmla="*/ 41400 w 89833"/>
                <a:gd name="connsiteY13" fmla="*/ 10178 h 246724"/>
                <a:gd name="connsiteX14" fmla="*/ 5214 w 89833"/>
                <a:gd name="connsiteY14" fmla="*/ 63 h 246724"/>
                <a:gd name="connsiteX15" fmla="*/ 153 w 89833"/>
                <a:gd name="connsiteY15" fmla="*/ 2777 h 246724"/>
                <a:gd name="connsiteX16" fmla="*/ 4202 w 89833"/>
                <a:gd name="connsiteY16" fmla="*/ 5491 h 246724"/>
                <a:gd name="connsiteX17" fmla="*/ 35833 w 89833"/>
                <a:gd name="connsiteY17" fmla="*/ 26956 h 246724"/>
                <a:gd name="connsiteX18" fmla="*/ 36592 w 89833"/>
                <a:gd name="connsiteY18" fmla="*/ 38552 h 246724"/>
                <a:gd name="connsiteX19" fmla="*/ 36592 w 89833"/>
                <a:gd name="connsiteY19" fmla="*/ 90364 h 246724"/>
                <a:gd name="connsiteX20" fmla="*/ 46714 w 89833"/>
                <a:gd name="connsiteY20" fmla="*/ 113803 h 246724"/>
                <a:gd name="connsiteX21" fmla="*/ 66452 w 89833"/>
                <a:gd name="connsiteY21" fmla="*/ 123425 h 246724"/>
                <a:gd name="connsiteX22" fmla="*/ 36592 w 89833"/>
                <a:gd name="connsiteY22" fmla="*/ 154759 h 246724"/>
                <a:gd name="connsiteX23" fmla="*/ 36592 w 89833"/>
                <a:gd name="connsiteY23" fmla="*/ 21397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46724">
                  <a:moveTo>
                    <a:pt x="36592" y="213973"/>
                  </a:moveTo>
                  <a:cubicBezTo>
                    <a:pt x="36592" y="223842"/>
                    <a:pt x="30013" y="239633"/>
                    <a:pt x="2431" y="241360"/>
                  </a:cubicBezTo>
                  <a:cubicBezTo>
                    <a:pt x="1165" y="241606"/>
                    <a:pt x="153" y="242593"/>
                    <a:pt x="153" y="244074"/>
                  </a:cubicBezTo>
                  <a:cubicBezTo>
                    <a:pt x="153" y="246788"/>
                    <a:pt x="2937" y="246788"/>
                    <a:pt x="5214" y="246788"/>
                  </a:cubicBezTo>
                  <a:cubicBezTo>
                    <a:pt x="29760" y="246788"/>
                    <a:pt x="53294" y="234698"/>
                    <a:pt x="53547" y="215947"/>
                  </a:cubicBezTo>
                  <a:lnTo>
                    <a:pt x="53547" y="159694"/>
                  </a:lnTo>
                  <a:cubicBezTo>
                    <a:pt x="53547" y="150071"/>
                    <a:pt x="53547" y="142176"/>
                    <a:pt x="63669" y="134034"/>
                  </a:cubicBezTo>
                  <a:cubicBezTo>
                    <a:pt x="72526" y="126879"/>
                    <a:pt x="82142" y="126386"/>
                    <a:pt x="87709" y="126139"/>
                  </a:cubicBezTo>
                  <a:cubicBezTo>
                    <a:pt x="88974" y="125892"/>
                    <a:pt x="89986" y="124906"/>
                    <a:pt x="89986" y="123425"/>
                  </a:cubicBezTo>
                  <a:cubicBezTo>
                    <a:pt x="89986" y="120958"/>
                    <a:pt x="88468" y="120958"/>
                    <a:pt x="85937" y="120711"/>
                  </a:cubicBezTo>
                  <a:cubicBezTo>
                    <a:pt x="69236" y="119724"/>
                    <a:pt x="57090" y="110842"/>
                    <a:pt x="54306" y="98753"/>
                  </a:cubicBezTo>
                  <a:cubicBezTo>
                    <a:pt x="53547" y="96039"/>
                    <a:pt x="53547" y="95545"/>
                    <a:pt x="53547" y="86663"/>
                  </a:cubicBezTo>
                  <a:lnTo>
                    <a:pt x="53547" y="37812"/>
                  </a:lnTo>
                  <a:cubicBezTo>
                    <a:pt x="53547" y="27449"/>
                    <a:pt x="53547" y="19554"/>
                    <a:pt x="41400" y="10178"/>
                  </a:cubicBezTo>
                  <a:cubicBezTo>
                    <a:pt x="31278" y="2530"/>
                    <a:pt x="13818" y="63"/>
                    <a:pt x="5214" y="63"/>
                  </a:cubicBezTo>
                  <a:cubicBezTo>
                    <a:pt x="2937" y="63"/>
                    <a:pt x="153" y="63"/>
                    <a:pt x="153" y="2777"/>
                  </a:cubicBezTo>
                  <a:cubicBezTo>
                    <a:pt x="153" y="5244"/>
                    <a:pt x="1671" y="5244"/>
                    <a:pt x="4202" y="5491"/>
                  </a:cubicBezTo>
                  <a:cubicBezTo>
                    <a:pt x="20144" y="6478"/>
                    <a:pt x="32544" y="14373"/>
                    <a:pt x="35833" y="26956"/>
                  </a:cubicBezTo>
                  <a:cubicBezTo>
                    <a:pt x="36592" y="29176"/>
                    <a:pt x="36592" y="29670"/>
                    <a:pt x="36592" y="38552"/>
                  </a:cubicBezTo>
                  <a:lnTo>
                    <a:pt x="36592" y="90364"/>
                  </a:lnTo>
                  <a:cubicBezTo>
                    <a:pt x="36592" y="101713"/>
                    <a:pt x="38617" y="105908"/>
                    <a:pt x="46714" y="113803"/>
                  </a:cubicBezTo>
                  <a:cubicBezTo>
                    <a:pt x="52029" y="118984"/>
                    <a:pt x="59367" y="121451"/>
                    <a:pt x="66452" y="123425"/>
                  </a:cubicBezTo>
                  <a:cubicBezTo>
                    <a:pt x="45702" y="129100"/>
                    <a:pt x="36592" y="140449"/>
                    <a:pt x="36592" y="154759"/>
                  </a:cubicBezTo>
                  <a:lnTo>
                    <a:pt x="36592" y="2139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E887BB0-96B0-04CF-F988-356F612FC236}"/>
              </a:ext>
            </a:extLst>
          </p:cNvPr>
          <p:cNvSpPr txBox="1"/>
          <p:nvPr/>
        </p:nvSpPr>
        <p:spPr>
          <a:xfrm>
            <a:off x="4087625" y="4862273"/>
            <a:ext cx="6860251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In collinear systems the only spin rotations can be either along the rotation axis or 180° around a perpendicular axis</a:t>
            </a:r>
          </a:p>
        </p:txBody>
      </p:sp>
    </p:spTree>
    <p:extLst>
      <p:ext uri="{BB962C8B-B14F-4D97-AF65-F5344CB8AC3E}">
        <p14:creationId xmlns:p14="http://schemas.microsoft.com/office/powerpoint/2010/main" val="37716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746EB-F1A3-ECE8-A68F-40DF9409B5BF}"/>
              </a:ext>
            </a:extLst>
          </p:cNvPr>
          <p:cNvSpPr txBox="1"/>
          <p:nvPr/>
        </p:nvSpPr>
        <p:spPr>
          <a:xfrm>
            <a:off x="382965" y="300448"/>
            <a:ext cx="621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Non-collinear systems =&gt; no continuous spin-rotations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C3D72-D364-71B3-AB9C-A6B250C8A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8" y="2417675"/>
            <a:ext cx="3384274" cy="20226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AF4BF1-B555-3800-A38D-70029F8828D8}"/>
              </a:ext>
            </a:extLst>
          </p:cNvPr>
          <p:cNvSpPr txBox="1"/>
          <p:nvPr/>
        </p:nvSpPr>
        <p:spPr>
          <a:xfrm>
            <a:off x="5220219" y="996682"/>
            <a:ext cx="6146714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Physical phenomena are due to absence of symmetry =&gt; lower symmetry means more effects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716BCA-D8D0-5EB1-B6AA-BD2EC7F61439}"/>
              </a:ext>
            </a:extLst>
          </p:cNvPr>
          <p:cNvSpPr txBox="1"/>
          <p:nvPr/>
        </p:nvSpPr>
        <p:spPr>
          <a:xfrm>
            <a:off x="5288887" y="3075057"/>
            <a:ext cx="477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Some spin-rotations in combination with the spatial symmetry operations will remain</a:t>
            </a:r>
          </a:p>
        </p:txBody>
      </p:sp>
    </p:spTree>
    <p:extLst>
      <p:ext uri="{BB962C8B-B14F-4D97-AF65-F5344CB8AC3E}">
        <p14:creationId xmlns:p14="http://schemas.microsoft.com/office/powerpoint/2010/main" val="119110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0049794-B0A1-3E5B-B36F-6CEB63950E6F}"/>
              </a:ext>
            </a:extLst>
          </p:cNvPr>
          <p:cNvSpPr/>
          <p:nvPr/>
        </p:nvSpPr>
        <p:spPr>
          <a:xfrm>
            <a:off x="2027416" y="2145670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DB149B-1C13-9884-7780-186CAE344D7E}"/>
              </a:ext>
            </a:extLst>
          </p:cNvPr>
          <p:cNvCxnSpPr>
            <a:cxnSpLocks/>
          </p:cNvCxnSpPr>
          <p:nvPr/>
        </p:nvCxnSpPr>
        <p:spPr>
          <a:xfrm flipV="1">
            <a:off x="2139830" y="1716750"/>
            <a:ext cx="0" cy="8578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D7647E4-3F59-8B17-45AF-5D7B90D81002}"/>
              </a:ext>
            </a:extLst>
          </p:cNvPr>
          <p:cNvSpPr/>
          <p:nvPr/>
        </p:nvSpPr>
        <p:spPr>
          <a:xfrm>
            <a:off x="1678579" y="2663726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2FD413-BD71-AE64-B1F8-5DFB5A2F61E5}"/>
              </a:ext>
            </a:extLst>
          </p:cNvPr>
          <p:cNvCxnSpPr>
            <a:cxnSpLocks/>
          </p:cNvCxnSpPr>
          <p:nvPr/>
        </p:nvCxnSpPr>
        <p:spPr>
          <a:xfrm rot="-7200000" flipV="1">
            <a:off x="1753559" y="2370537"/>
            <a:ext cx="0" cy="857840"/>
          </a:xfrm>
          <a:prstGeom prst="straightConnector1">
            <a:avLst/>
          </a:prstGeom>
          <a:ln w="57150">
            <a:solidFill>
              <a:srgbClr val="2D8E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EF216C7-8EF6-AC70-767B-FF30E3A78370}"/>
              </a:ext>
            </a:extLst>
          </p:cNvPr>
          <p:cNvSpPr/>
          <p:nvPr/>
        </p:nvSpPr>
        <p:spPr>
          <a:xfrm>
            <a:off x="2323893" y="2663726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258963-BD29-1E72-79B6-B051A8DCD377}"/>
              </a:ext>
            </a:extLst>
          </p:cNvPr>
          <p:cNvCxnSpPr>
            <a:cxnSpLocks/>
          </p:cNvCxnSpPr>
          <p:nvPr/>
        </p:nvCxnSpPr>
        <p:spPr>
          <a:xfrm rot="18000000">
            <a:off x="2510760" y="2360131"/>
            <a:ext cx="0" cy="85784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1417481-1413-E6EE-CF37-F0A5FFBEB204}"/>
              </a:ext>
            </a:extLst>
          </p:cNvPr>
          <p:cNvSpPr txBox="1"/>
          <p:nvPr/>
        </p:nvSpPr>
        <p:spPr>
          <a:xfrm>
            <a:off x="2273323" y="1983951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611F8F-C560-3138-CE25-01AB5B0DC837}"/>
              </a:ext>
            </a:extLst>
          </p:cNvPr>
          <p:cNvSpPr txBox="1"/>
          <p:nvPr/>
        </p:nvSpPr>
        <p:spPr>
          <a:xfrm>
            <a:off x="1422650" y="2334224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46C8F1-962A-B9E9-8BCD-B0589BA135AD}"/>
              </a:ext>
            </a:extLst>
          </p:cNvPr>
          <p:cNvSpPr txBox="1"/>
          <p:nvPr/>
        </p:nvSpPr>
        <p:spPr>
          <a:xfrm>
            <a:off x="2440597" y="2374535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C0D994B-8163-3422-6E15-7BD7F70FEFA5}"/>
              </a:ext>
            </a:extLst>
          </p:cNvPr>
          <p:cNvCxnSpPr/>
          <p:nvPr/>
        </p:nvCxnSpPr>
        <p:spPr>
          <a:xfrm>
            <a:off x="2139303" y="1505079"/>
            <a:ext cx="0" cy="18478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530B0E9-B767-387A-9A34-3A3A81824796}"/>
              </a:ext>
            </a:extLst>
          </p:cNvPr>
          <p:cNvSpPr txBox="1"/>
          <p:nvPr/>
        </p:nvSpPr>
        <p:spPr>
          <a:xfrm>
            <a:off x="1708969" y="3552985"/>
            <a:ext cx="227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0D9D58F-D1CF-850F-7AA2-F70AD89E86BE}"/>
                  </a:ext>
                </a:extLst>
              </p:cNvPr>
              <p:cNvSpPr txBox="1"/>
              <p:nvPr/>
            </p:nvSpPr>
            <p:spPr>
              <a:xfrm>
                <a:off x="1131014" y="3894503"/>
                <a:ext cx="2101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0D9D58F-D1CF-850F-7AA2-F70AD89E8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14" y="3894503"/>
                <a:ext cx="2101857" cy="276999"/>
              </a:xfrm>
              <a:prstGeom prst="rect">
                <a:avLst/>
              </a:prstGeom>
              <a:blipFill>
                <a:blip r:embed="rId33"/>
                <a:stretch>
                  <a:fillRect l="-2326" r="-203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 descr="\documentclass{article}&#10;\usepackage{amsmath}&#10;\usepackage{amsfonts}&#10;\pagestyle{empty}&#10;\begin{document}&#10;&#10;&#10;$m_x = -2_x$&#10;&#10;\end{document}" title="IguanaTex Vector Display">
            <a:extLst>
              <a:ext uri="{FF2B5EF4-FFF2-40B4-BE49-F238E27FC236}">
                <a16:creationId xmlns:a16="http://schemas.microsoft.com/office/drawing/2014/main" id="{9B63AE13-3DC2-AB6B-AC17-88531A6FC7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12553" y="712546"/>
            <a:ext cx="1112546" cy="214768"/>
            <a:chOff x="10224574" y="5668999"/>
            <a:chExt cx="1112546" cy="214768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B314AC2-85B9-BAB2-0E0B-15B970CCDB3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24574" y="5727454"/>
              <a:ext cx="208426" cy="118214"/>
            </a:xfrm>
            <a:custGeom>
              <a:avLst/>
              <a:gdLst>
                <a:gd name="connsiteX0" fmla="*/ 15092 w 208426"/>
                <a:gd name="connsiteY0" fmla="*/ 100010 h 118214"/>
                <a:gd name="connsiteX1" fmla="*/ 12801 w 208426"/>
                <a:gd name="connsiteY1" fmla="*/ 111231 h 118214"/>
                <a:gd name="connsiteX2" fmla="*/ 20181 w 208426"/>
                <a:gd name="connsiteY2" fmla="*/ 118277 h 118214"/>
                <a:gd name="connsiteX3" fmla="*/ 29597 w 208426"/>
                <a:gd name="connsiteY3" fmla="*/ 110970 h 118214"/>
                <a:gd name="connsiteX4" fmla="*/ 34433 w 208426"/>
                <a:gd name="connsiteY4" fmla="*/ 91659 h 118214"/>
                <a:gd name="connsiteX5" fmla="*/ 40031 w 208426"/>
                <a:gd name="connsiteY5" fmla="*/ 68173 h 118214"/>
                <a:gd name="connsiteX6" fmla="*/ 44358 w 208426"/>
                <a:gd name="connsiteY6" fmla="*/ 50689 h 118214"/>
                <a:gd name="connsiteX7" fmla="*/ 47666 w 208426"/>
                <a:gd name="connsiteY7" fmla="*/ 37641 h 118214"/>
                <a:gd name="connsiteX8" fmla="*/ 89148 w 208426"/>
                <a:gd name="connsiteY8" fmla="*/ 5804 h 118214"/>
                <a:gd name="connsiteX9" fmla="*/ 102890 w 208426"/>
                <a:gd name="connsiteY9" fmla="*/ 24071 h 118214"/>
                <a:gd name="connsiteX10" fmla="*/ 99073 w 208426"/>
                <a:gd name="connsiteY10" fmla="*/ 45731 h 118214"/>
                <a:gd name="connsiteX11" fmla="*/ 91947 w 208426"/>
                <a:gd name="connsiteY11" fmla="*/ 76002 h 118214"/>
                <a:gd name="connsiteX12" fmla="*/ 86857 w 208426"/>
                <a:gd name="connsiteY12" fmla="*/ 95835 h 118214"/>
                <a:gd name="connsiteX13" fmla="*/ 83549 w 208426"/>
                <a:gd name="connsiteY13" fmla="*/ 111231 h 118214"/>
                <a:gd name="connsiteX14" fmla="*/ 90929 w 208426"/>
                <a:gd name="connsiteY14" fmla="*/ 118277 h 118214"/>
                <a:gd name="connsiteX15" fmla="*/ 102381 w 208426"/>
                <a:gd name="connsiteY15" fmla="*/ 103403 h 118214"/>
                <a:gd name="connsiteX16" fmla="*/ 117651 w 208426"/>
                <a:gd name="connsiteY16" fmla="*/ 40511 h 118214"/>
                <a:gd name="connsiteX17" fmla="*/ 159641 w 208426"/>
                <a:gd name="connsiteY17" fmla="*/ 5804 h 118214"/>
                <a:gd name="connsiteX18" fmla="*/ 173384 w 208426"/>
                <a:gd name="connsiteY18" fmla="*/ 24071 h 118214"/>
                <a:gd name="connsiteX19" fmla="*/ 157605 w 208426"/>
                <a:gd name="connsiteY19" fmla="*/ 82526 h 118214"/>
                <a:gd name="connsiteX20" fmla="*/ 154297 w 208426"/>
                <a:gd name="connsiteY20" fmla="*/ 96879 h 118214"/>
                <a:gd name="connsiteX21" fmla="*/ 175165 w 208426"/>
                <a:gd name="connsiteY21" fmla="*/ 118277 h 118214"/>
                <a:gd name="connsiteX22" fmla="*/ 208503 w 208426"/>
                <a:gd name="connsiteY22" fmla="*/ 78089 h 118214"/>
                <a:gd name="connsiteX23" fmla="*/ 205449 w 208426"/>
                <a:gd name="connsiteY23" fmla="*/ 75480 h 118214"/>
                <a:gd name="connsiteX24" fmla="*/ 201632 w 208426"/>
                <a:gd name="connsiteY24" fmla="*/ 80177 h 118214"/>
                <a:gd name="connsiteX25" fmla="*/ 175674 w 208426"/>
                <a:gd name="connsiteY25" fmla="*/ 112536 h 118214"/>
                <a:gd name="connsiteX26" fmla="*/ 169566 w 208426"/>
                <a:gd name="connsiteY26" fmla="*/ 103924 h 118214"/>
                <a:gd name="connsiteX27" fmla="*/ 174147 w 208426"/>
                <a:gd name="connsiteY27" fmla="*/ 85396 h 118214"/>
                <a:gd name="connsiteX28" fmla="*/ 189671 w 208426"/>
                <a:gd name="connsiteY28" fmla="*/ 27985 h 118214"/>
                <a:gd name="connsiteX29" fmla="*/ 160405 w 208426"/>
                <a:gd name="connsiteY29" fmla="*/ 63 h 118214"/>
                <a:gd name="connsiteX30" fmla="*/ 118923 w 208426"/>
                <a:gd name="connsiteY30" fmla="*/ 25376 h 118214"/>
                <a:gd name="connsiteX31" fmla="*/ 110779 w 208426"/>
                <a:gd name="connsiteY31" fmla="*/ 6848 h 118214"/>
                <a:gd name="connsiteX32" fmla="*/ 89911 w 208426"/>
                <a:gd name="connsiteY32" fmla="*/ 63 h 118214"/>
                <a:gd name="connsiteX33" fmla="*/ 50211 w 208426"/>
                <a:gd name="connsiteY33" fmla="*/ 22766 h 118214"/>
                <a:gd name="connsiteX34" fmla="*/ 26798 w 208426"/>
                <a:gd name="connsiteY34" fmla="*/ 63 h 118214"/>
                <a:gd name="connsiteX35" fmla="*/ 7966 w 208426"/>
                <a:gd name="connsiteY35" fmla="*/ 14937 h 118214"/>
                <a:gd name="connsiteX36" fmla="*/ 77 w 208426"/>
                <a:gd name="connsiteY36" fmla="*/ 40250 h 118214"/>
                <a:gd name="connsiteX37" fmla="*/ 3131 w 208426"/>
                <a:gd name="connsiteY37" fmla="*/ 42860 h 118214"/>
                <a:gd name="connsiteX38" fmla="*/ 7457 w 208426"/>
                <a:gd name="connsiteY38" fmla="*/ 36858 h 118214"/>
                <a:gd name="connsiteX39" fmla="*/ 26035 w 208426"/>
                <a:gd name="connsiteY39" fmla="*/ 5804 h 118214"/>
                <a:gd name="connsiteX40" fmla="*/ 33924 w 208426"/>
                <a:gd name="connsiteY40" fmla="*/ 17808 h 118214"/>
                <a:gd name="connsiteX41" fmla="*/ 29852 w 208426"/>
                <a:gd name="connsiteY41" fmla="*/ 39729 h 118214"/>
                <a:gd name="connsiteX42" fmla="*/ 15092 w 208426"/>
                <a:gd name="connsiteY42" fmla="*/ 100010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8426" h="118214">
                  <a:moveTo>
                    <a:pt x="15092" y="100010"/>
                  </a:moveTo>
                  <a:cubicBezTo>
                    <a:pt x="14328" y="103924"/>
                    <a:pt x="12801" y="109926"/>
                    <a:pt x="12801" y="111231"/>
                  </a:cubicBezTo>
                  <a:cubicBezTo>
                    <a:pt x="12801" y="115929"/>
                    <a:pt x="16364" y="118277"/>
                    <a:pt x="20181" y="118277"/>
                  </a:cubicBezTo>
                  <a:cubicBezTo>
                    <a:pt x="23235" y="118277"/>
                    <a:pt x="27816" y="116189"/>
                    <a:pt x="29597" y="110970"/>
                  </a:cubicBezTo>
                  <a:cubicBezTo>
                    <a:pt x="29852" y="110448"/>
                    <a:pt x="32906" y="98183"/>
                    <a:pt x="34433" y="91659"/>
                  </a:cubicBezTo>
                  <a:lnTo>
                    <a:pt x="40031" y="68173"/>
                  </a:lnTo>
                  <a:cubicBezTo>
                    <a:pt x="41558" y="62432"/>
                    <a:pt x="43085" y="56691"/>
                    <a:pt x="44358" y="50689"/>
                  </a:cubicBezTo>
                  <a:cubicBezTo>
                    <a:pt x="45376" y="46252"/>
                    <a:pt x="47412" y="38685"/>
                    <a:pt x="47666" y="37641"/>
                  </a:cubicBezTo>
                  <a:cubicBezTo>
                    <a:pt x="51483" y="29551"/>
                    <a:pt x="64971" y="5804"/>
                    <a:pt x="89148" y="5804"/>
                  </a:cubicBezTo>
                  <a:cubicBezTo>
                    <a:pt x="100600" y="5804"/>
                    <a:pt x="102890" y="15459"/>
                    <a:pt x="102890" y="24071"/>
                  </a:cubicBezTo>
                  <a:cubicBezTo>
                    <a:pt x="102890" y="30595"/>
                    <a:pt x="101109" y="37902"/>
                    <a:pt x="99073" y="45731"/>
                  </a:cubicBezTo>
                  <a:lnTo>
                    <a:pt x="91947" y="76002"/>
                  </a:lnTo>
                  <a:lnTo>
                    <a:pt x="86857" y="95835"/>
                  </a:lnTo>
                  <a:cubicBezTo>
                    <a:pt x="85839" y="101054"/>
                    <a:pt x="83549" y="109926"/>
                    <a:pt x="83549" y="111231"/>
                  </a:cubicBezTo>
                  <a:cubicBezTo>
                    <a:pt x="83549" y="115929"/>
                    <a:pt x="87112" y="118277"/>
                    <a:pt x="90929" y="118277"/>
                  </a:cubicBezTo>
                  <a:cubicBezTo>
                    <a:pt x="98818" y="118277"/>
                    <a:pt x="100345" y="111753"/>
                    <a:pt x="102381" y="103403"/>
                  </a:cubicBezTo>
                  <a:cubicBezTo>
                    <a:pt x="105944" y="88789"/>
                    <a:pt x="115360" y="50689"/>
                    <a:pt x="117651" y="40511"/>
                  </a:cubicBezTo>
                  <a:cubicBezTo>
                    <a:pt x="118414" y="37119"/>
                    <a:pt x="131902" y="5804"/>
                    <a:pt x="159641" y="5804"/>
                  </a:cubicBezTo>
                  <a:cubicBezTo>
                    <a:pt x="170584" y="5804"/>
                    <a:pt x="173384" y="14676"/>
                    <a:pt x="173384" y="24071"/>
                  </a:cubicBezTo>
                  <a:cubicBezTo>
                    <a:pt x="173384" y="38946"/>
                    <a:pt x="162695" y="68695"/>
                    <a:pt x="157605" y="82526"/>
                  </a:cubicBezTo>
                  <a:cubicBezTo>
                    <a:pt x="155315" y="88789"/>
                    <a:pt x="154297" y="91659"/>
                    <a:pt x="154297" y="96879"/>
                  </a:cubicBezTo>
                  <a:cubicBezTo>
                    <a:pt x="154297" y="109144"/>
                    <a:pt x="163204" y="118277"/>
                    <a:pt x="175165" y="118277"/>
                  </a:cubicBezTo>
                  <a:cubicBezTo>
                    <a:pt x="199087" y="118277"/>
                    <a:pt x="208503" y="80177"/>
                    <a:pt x="208503" y="78089"/>
                  </a:cubicBezTo>
                  <a:cubicBezTo>
                    <a:pt x="208503" y="75480"/>
                    <a:pt x="206213" y="75480"/>
                    <a:pt x="205449" y="75480"/>
                  </a:cubicBezTo>
                  <a:cubicBezTo>
                    <a:pt x="202904" y="75480"/>
                    <a:pt x="202904" y="76263"/>
                    <a:pt x="201632" y="80177"/>
                  </a:cubicBezTo>
                  <a:cubicBezTo>
                    <a:pt x="197815" y="94008"/>
                    <a:pt x="189671" y="112536"/>
                    <a:pt x="175674" y="112536"/>
                  </a:cubicBezTo>
                  <a:cubicBezTo>
                    <a:pt x="171348" y="112536"/>
                    <a:pt x="169566" y="109926"/>
                    <a:pt x="169566" y="103924"/>
                  </a:cubicBezTo>
                  <a:cubicBezTo>
                    <a:pt x="169566" y="97400"/>
                    <a:pt x="171857" y="91137"/>
                    <a:pt x="174147" y="85396"/>
                  </a:cubicBezTo>
                  <a:cubicBezTo>
                    <a:pt x="178982" y="71826"/>
                    <a:pt x="189671" y="42860"/>
                    <a:pt x="189671" y="27985"/>
                  </a:cubicBezTo>
                  <a:cubicBezTo>
                    <a:pt x="189671" y="11023"/>
                    <a:pt x="179491" y="63"/>
                    <a:pt x="160405" y="63"/>
                  </a:cubicBezTo>
                  <a:cubicBezTo>
                    <a:pt x="141318" y="63"/>
                    <a:pt x="128339" y="11545"/>
                    <a:pt x="118923" y="25376"/>
                  </a:cubicBezTo>
                  <a:cubicBezTo>
                    <a:pt x="118669" y="21983"/>
                    <a:pt x="117905" y="13111"/>
                    <a:pt x="110779" y="6848"/>
                  </a:cubicBezTo>
                  <a:cubicBezTo>
                    <a:pt x="104417" y="1368"/>
                    <a:pt x="96273" y="63"/>
                    <a:pt x="89911" y="63"/>
                  </a:cubicBezTo>
                  <a:cubicBezTo>
                    <a:pt x="67007" y="63"/>
                    <a:pt x="54537" y="16764"/>
                    <a:pt x="50211" y="22766"/>
                  </a:cubicBezTo>
                  <a:cubicBezTo>
                    <a:pt x="48939" y="7892"/>
                    <a:pt x="38250" y="63"/>
                    <a:pt x="26798" y="63"/>
                  </a:cubicBezTo>
                  <a:cubicBezTo>
                    <a:pt x="15092" y="63"/>
                    <a:pt x="10256" y="10240"/>
                    <a:pt x="7966" y="14937"/>
                  </a:cubicBezTo>
                  <a:cubicBezTo>
                    <a:pt x="3385" y="24071"/>
                    <a:pt x="77" y="39468"/>
                    <a:pt x="77" y="40250"/>
                  </a:cubicBezTo>
                  <a:cubicBezTo>
                    <a:pt x="77" y="42860"/>
                    <a:pt x="2622" y="42860"/>
                    <a:pt x="3131" y="42860"/>
                  </a:cubicBezTo>
                  <a:cubicBezTo>
                    <a:pt x="5675" y="42860"/>
                    <a:pt x="5930" y="42599"/>
                    <a:pt x="7457" y="36858"/>
                  </a:cubicBezTo>
                  <a:cubicBezTo>
                    <a:pt x="11783" y="18330"/>
                    <a:pt x="16873" y="5804"/>
                    <a:pt x="26035" y="5804"/>
                  </a:cubicBezTo>
                  <a:cubicBezTo>
                    <a:pt x="30106" y="5804"/>
                    <a:pt x="33924" y="7892"/>
                    <a:pt x="33924" y="17808"/>
                  </a:cubicBezTo>
                  <a:cubicBezTo>
                    <a:pt x="33924" y="23288"/>
                    <a:pt x="33160" y="26159"/>
                    <a:pt x="29852" y="39729"/>
                  </a:cubicBezTo>
                  <a:lnTo>
                    <a:pt x="15092" y="100010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FC66FC-3772-C11C-568D-3BEDC596639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49189" y="5801383"/>
              <a:ext cx="95306" cy="82384"/>
            </a:xfrm>
            <a:custGeom>
              <a:avLst/>
              <a:gdLst>
                <a:gd name="connsiteX0" fmla="*/ 35892 w 95306"/>
                <a:gd name="connsiteY0" fmla="*/ 61259 h 82384"/>
                <a:gd name="connsiteX1" fmla="*/ 19147 w 95306"/>
                <a:gd name="connsiteY1" fmla="*/ 77334 h 82384"/>
                <a:gd name="connsiteX2" fmla="*/ 9527 w 95306"/>
                <a:gd name="connsiteY2" fmla="*/ 74777 h 82384"/>
                <a:gd name="connsiteX3" fmla="*/ 17365 w 95306"/>
                <a:gd name="connsiteY3" fmla="*/ 64730 h 82384"/>
                <a:gd name="connsiteX4" fmla="*/ 10240 w 95306"/>
                <a:gd name="connsiteY4" fmla="*/ 57971 h 82384"/>
                <a:gd name="connsiteX5" fmla="*/ 85 w 95306"/>
                <a:gd name="connsiteY5" fmla="*/ 69114 h 82384"/>
                <a:gd name="connsiteX6" fmla="*/ 18790 w 95306"/>
                <a:gd name="connsiteY6" fmla="*/ 82449 h 82384"/>
                <a:gd name="connsiteX7" fmla="*/ 38742 w 95306"/>
                <a:gd name="connsiteY7" fmla="*/ 69479 h 82384"/>
                <a:gd name="connsiteX8" fmla="*/ 59941 w 95306"/>
                <a:gd name="connsiteY8" fmla="*/ 82449 h 82384"/>
                <a:gd name="connsiteX9" fmla="*/ 91294 w 95306"/>
                <a:gd name="connsiteY9" fmla="*/ 54500 h 82384"/>
                <a:gd name="connsiteX10" fmla="*/ 88444 w 95306"/>
                <a:gd name="connsiteY10" fmla="*/ 52126 h 82384"/>
                <a:gd name="connsiteX11" fmla="*/ 85059 w 95306"/>
                <a:gd name="connsiteY11" fmla="*/ 55231 h 82384"/>
                <a:gd name="connsiteX12" fmla="*/ 60654 w 95306"/>
                <a:gd name="connsiteY12" fmla="*/ 77334 h 82384"/>
                <a:gd name="connsiteX13" fmla="*/ 49787 w 95306"/>
                <a:gd name="connsiteY13" fmla="*/ 65461 h 82384"/>
                <a:gd name="connsiteX14" fmla="*/ 59051 w 95306"/>
                <a:gd name="connsiteY14" fmla="*/ 23812 h 82384"/>
                <a:gd name="connsiteX15" fmla="*/ 76508 w 95306"/>
                <a:gd name="connsiteY15" fmla="*/ 5179 h 82384"/>
                <a:gd name="connsiteX16" fmla="*/ 86128 w 95306"/>
                <a:gd name="connsiteY16" fmla="*/ 7736 h 82384"/>
                <a:gd name="connsiteX17" fmla="*/ 78290 w 95306"/>
                <a:gd name="connsiteY17" fmla="*/ 17783 h 82384"/>
                <a:gd name="connsiteX18" fmla="*/ 85416 w 95306"/>
                <a:gd name="connsiteY18" fmla="*/ 24542 h 82384"/>
                <a:gd name="connsiteX19" fmla="*/ 95392 w 95306"/>
                <a:gd name="connsiteY19" fmla="*/ 13399 h 82384"/>
                <a:gd name="connsiteX20" fmla="*/ 76865 w 95306"/>
                <a:gd name="connsiteY20" fmla="*/ 64 h 82384"/>
                <a:gd name="connsiteX21" fmla="*/ 56913 w 95306"/>
                <a:gd name="connsiteY21" fmla="*/ 13034 h 82384"/>
                <a:gd name="connsiteX22" fmla="*/ 35536 w 95306"/>
                <a:gd name="connsiteY22" fmla="*/ 64 h 82384"/>
                <a:gd name="connsiteX23" fmla="*/ 4183 w 95306"/>
                <a:gd name="connsiteY23" fmla="*/ 28013 h 82384"/>
                <a:gd name="connsiteX24" fmla="*/ 7211 w 95306"/>
                <a:gd name="connsiteY24" fmla="*/ 30388 h 82384"/>
                <a:gd name="connsiteX25" fmla="*/ 10596 w 95306"/>
                <a:gd name="connsiteY25" fmla="*/ 27282 h 82384"/>
                <a:gd name="connsiteX26" fmla="*/ 35001 w 95306"/>
                <a:gd name="connsiteY26" fmla="*/ 5179 h 82384"/>
                <a:gd name="connsiteX27" fmla="*/ 45690 w 95306"/>
                <a:gd name="connsiteY27" fmla="*/ 17235 h 82384"/>
                <a:gd name="connsiteX28" fmla="*/ 41949 w 95306"/>
                <a:gd name="connsiteY28" fmla="*/ 36233 h 82384"/>
                <a:gd name="connsiteX29" fmla="*/ 35892 w 95306"/>
                <a:gd name="connsiteY29" fmla="*/ 61259 h 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306" h="82384">
                  <a:moveTo>
                    <a:pt x="35892" y="61259"/>
                  </a:moveTo>
                  <a:cubicBezTo>
                    <a:pt x="34111" y="67470"/>
                    <a:pt x="28232" y="77334"/>
                    <a:pt x="19147" y="77334"/>
                  </a:cubicBezTo>
                  <a:cubicBezTo>
                    <a:pt x="18612" y="77334"/>
                    <a:pt x="13268" y="77334"/>
                    <a:pt x="9527" y="74777"/>
                  </a:cubicBezTo>
                  <a:cubicBezTo>
                    <a:pt x="16831" y="72402"/>
                    <a:pt x="17365" y="65826"/>
                    <a:pt x="17365" y="64730"/>
                  </a:cubicBezTo>
                  <a:cubicBezTo>
                    <a:pt x="17365" y="60711"/>
                    <a:pt x="14337" y="57971"/>
                    <a:pt x="10240" y="57971"/>
                  </a:cubicBezTo>
                  <a:cubicBezTo>
                    <a:pt x="5252" y="57971"/>
                    <a:pt x="85" y="62355"/>
                    <a:pt x="85" y="69114"/>
                  </a:cubicBezTo>
                  <a:cubicBezTo>
                    <a:pt x="85" y="78248"/>
                    <a:pt x="10061" y="82449"/>
                    <a:pt x="18790" y="82449"/>
                  </a:cubicBezTo>
                  <a:cubicBezTo>
                    <a:pt x="26985" y="82449"/>
                    <a:pt x="34289" y="77152"/>
                    <a:pt x="38742" y="69479"/>
                  </a:cubicBezTo>
                  <a:cubicBezTo>
                    <a:pt x="43018" y="79161"/>
                    <a:pt x="52816" y="82449"/>
                    <a:pt x="59941" y="82449"/>
                  </a:cubicBezTo>
                  <a:cubicBezTo>
                    <a:pt x="80428" y="82449"/>
                    <a:pt x="91294" y="59615"/>
                    <a:pt x="91294" y="54500"/>
                  </a:cubicBezTo>
                  <a:cubicBezTo>
                    <a:pt x="91294" y="52126"/>
                    <a:pt x="88978" y="52126"/>
                    <a:pt x="88444" y="52126"/>
                  </a:cubicBezTo>
                  <a:cubicBezTo>
                    <a:pt x="85950" y="52126"/>
                    <a:pt x="85772" y="53039"/>
                    <a:pt x="85059" y="55231"/>
                  </a:cubicBezTo>
                  <a:cubicBezTo>
                    <a:pt x="81318" y="67835"/>
                    <a:pt x="70630" y="77334"/>
                    <a:pt x="60654" y="77334"/>
                  </a:cubicBezTo>
                  <a:cubicBezTo>
                    <a:pt x="53528" y="77334"/>
                    <a:pt x="49787" y="72402"/>
                    <a:pt x="49787" y="65461"/>
                  </a:cubicBezTo>
                  <a:cubicBezTo>
                    <a:pt x="49787" y="60711"/>
                    <a:pt x="54063" y="44088"/>
                    <a:pt x="59051" y="23812"/>
                  </a:cubicBezTo>
                  <a:cubicBezTo>
                    <a:pt x="62613" y="9746"/>
                    <a:pt x="70630" y="5179"/>
                    <a:pt x="76508" y="5179"/>
                  </a:cubicBezTo>
                  <a:cubicBezTo>
                    <a:pt x="76865" y="5179"/>
                    <a:pt x="82387" y="5179"/>
                    <a:pt x="86128" y="7736"/>
                  </a:cubicBezTo>
                  <a:cubicBezTo>
                    <a:pt x="80428" y="9380"/>
                    <a:pt x="78290" y="14495"/>
                    <a:pt x="78290" y="17783"/>
                  </a:cubicBezTo>
                  <a:cubicBezTo>
                    <a:pt x="78290" y="21802"/>
                    <a:pt x="81318" y="24542"/>
                    <a:pt x="85416" y="24542"/>
                  </a:cubicBezTo>
                  <a:cubicBezTo>
                    <a:pt x="89513" y="24542"/>
                    <a:pt x="95392" y="21071"/>
                    <a:pt x="95392" y="13399"/>
                  </a:cubicBezTo>
                  <a:cubicBezTo>
                    <a:pt x="95392" y="3170"/>
                    <a:pt x="83990" y="64"/>
                    <a:pt x="76865" y="64"/>
                  </a:cubicBezTo>
                  <a:cubicBezTo>
                    <a:pt x="67958" y="64"/>
                    <a:pt x="60832" y="6092"/>
                    <a:pt x="56913" y="13034"/>
                  </a:cubicBezTo>
                  <a:cubicBezTo>
                    <a:pt x="53706" y="5544"/>
                    <a:pt x="45512" y="64"/>
                    <a:pt x="35536" y="64"/>
                  </a:cubicBezTo>
                  <a:cubicBezTo>
                    <a:pt x="15584" y="64"/>
                    <a:pt x="4183" y="22533"/>
                    <a:pt x="4183" y="28013"/>
                  </a:cubicBezTo>
                  <a:cubicBezTo>
                    <a:pt x="4183" y="30388"/>
                    <a:pt x="6677" y="30388"/>
                    <a:pt x="7211" y="30388"/>
                  </a:cubicBezTo>
                  <a:cubicBezTo>
                    <a:pt x="9527" y="30388"/>
                    <a:pt x="9705" y="29657"/>
                    <a:pt x="10596" y="27282"/>
                  </a:cubicBezTo>
                  <a:cubicBezTo>
                    <a:pt x="15049" y="13034"/>
                    <a:pt x="26272" y="5179"/>
                    <a:pt x="35001" y="5179"/>
                  </a:cubicBezTo>
                  <a:cubicBezTo>
                    <a:pt x="40880" y="5179"/>
                    <a:pt x="45690" y="8467"/>
                    <a:pt x="45690" y="17235"/>
                  </a:cubicBezTo>
                  <a:cubicBezTo>
                    <a:pt x="45690" y="20889"/>
                    <a:pt x="43552" y="30022"/>
                    <a:pt x="41949" y="36233"/>
                  </a:cubicBezTo>
                  <a:lnTo>
                    <a:pt x="35892" y="61259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454137-7364-52F3-3671-4D7956DD7B9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653708" y="5747026"/>
              <a:ext cx="169235" cy="61064"/>
            </a:xfrm>
            <a:custGeom>
              <a:avLst/>
              <a:gdLst>
                <a:gd name="connsiteX0" fmla="*/ 160676 w 169235"/>
                <a:gd name="connsiteY0" fmla="*/ 10501 h 61064"/>
                <a:gd name="connsiteX1" fmla="*/ 169328 w 169235"/>
                <a:gd name="connsiteY1" fmla="*/ 5282 h 61064"/>
                <a:gd name="connsiteX2" fmla="*/ 160930 w 169235"/>
                <a:gd name="connsiteY2" fmla="*/ 63 h 61064"/>
                <a:gd name="connsiteX3" fmla="*/ 8491 w 169235"/>
                <a:gd name="connsiteY3" fmla="*/ 63 h 61064"/>
                <a:gd name="connsiteX4" fmla="*/ 93 w 169235"/>
                <a:gd name="connsiteY4" fmla="*/ 5282 h 61064"/>
                <a:gd name="connsiteX5" fmla="*/ 8746 w 169235"/>
                <a:gd name="connsiteY5" fmla="*/ 10501 h 61064"/>
                <a:gd name="connsiteX6" fmla="*/ 160676 w 169235"/>
                <a:gd name="connsiteY6" fmla="*/ 10501 h 61064"/>
                <a:gd name="connsiteX7" fmla="*/ 160930 w 169235"/>
                <a:gd name="connsiteY7" fmla="*/ 61127 h 61064"/>
                <a:gd name="connsiteX8" fmla="*/ 169328 w 169235"/>
                <a:gd name="connsiteY8" fmla="*/ 55908 h 61064"/>
                <a:gd name="connsiteX9" fmla="*/ 160676 w 169235"/>
                <a:gd name="connsiteY9" fmla="*/ 50689 h 61064"/>
                <a:gd name="connsiteX10" fmla="*/ 8746 w 169235"/>
                <a:gd name="connsiteY10" fmla="*/ 50689 h 61064"/>
                <a:gd name="connsiteX11" fmla="*/ 93 w 169235"/>
                <a:gd name="connsiteY11" fmla="*/ 55908 h 61064"/>
                <a:gd name="connsiteX12" fmla="*/ 8491 w 169235"/>
                <a:gd name="connsiteY12" fmla="*/ 61127 h 61064"/>
                <a:gd name="connsiteX13" fmla="*/ 160930 w 169235"/>
                <a:gd name="connsiteY13" fmla="*/ 61127 h 6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35" h="61064">
                  <a:moveTo>
                    <a:pt x="160676" y="10501"/>
                  </a:moveTo>
                  <a:cubicBezTo>
                    <a:pt x="164493" y="10501"/>
                    <a:pt x="169328" y="10501"/>
                    <a:pt x="169328" y="5282"/>
                  </a:cubicBezTo>
                  <a:cubicBezTo>
                    <a:pt x="169328" y="63"/>
                    <a:pt x="164493" y="63"/>
                    <a:pt x="160930" y="63"/>
                  </a:cubicBezTo>
                  <a:lnTo>
                    <a:pt x="8491" y="63"/>
                  </a:lnTo>
                  <a:cubicBezTo>
                    <a:pt x="4929" y="63"/>
                    <a:pt x="93" y="63"/>
                    <a:pt x="93" y="5282"/>
                  </a:cubicBezTo>
                  <a:cubicBezTo>
                    <a:pt x="93" y="10501"/>
                    <a:pt x="4929" y="10501"/>
                    <a:pt x="8746" y="10501"/>
                  </a:cubicBezTo>
                  <a:lnTo>
                    <a:pt x="160676" y="10501"/>
                  </a:lnTo>
                  <a:close/>
                  <a:moveTo>
                    <a:pt x="160930" y="61127"/>
                  </a:moveTo>
                  <a:cubicBezTo>
                    <a:pt x="164493" y="61127"/>
                    <a:pt x="169328" y="61127"/>
                    <a:pt x="169328" y="55908"/>
                  </a:cubicBezTo>
                  <a:cubicBezTo>
                    <a:pt x="169328" y="50689"/>
                    <a:pt x="164493" y="50689"/>
                    <a:pt x="160676" y="50689"/>
                  </a:cubicBezTo>
                  <a:lnTo>
                    <a:pt x="8746" y="50689"/>
                  </a:lnTo>
                  <a:cubicBezTo>
                    <a:pt x="4929" y="50689"/>
                    <a:pt x="93" y="50689"/>
                    <a:pt x="93" y="55908"/>
                  </a:cubicBezTo>
                  <a:cubicBezTo>
                    <a:pt x="93" y="61127"/>
                    <a:pt x="4929" y="61127"/>
                    <a:pt x="8491" y="61127"/>
                  </a:cubicBezTo>
                  <a:lnTo>
                    <a:pt x="160930" y="61127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1B5761B-701C-E726-AE40-B8E6128B3E7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29205" y="5772339"/>
              <a:ext cx="155492" cy="10438"/>
            </a:xfrm>
            <a:custGeom>
              <a:avLst/>
              <a:gdLst>
                <a:gd name="connsiteX0" fmla="*/ 146689 w 155492"/>
                <a:gd name="connsiteY0" fmla="*/ 10501 h 10438"/>
                <a:gd name="connsiteX1" fmla="*/ 155596 w 155492"/>
                <a:gd name="connsiteY1" fmla="*/ 5282 h 10438"/>
                <a:gd name="connsiteX2" fmla="*/ 146689 w 155492"/>
                <a:gd name="connsiteY2" fmla="*/ 63 h 10438"/>
                <a:gd name="connsiteX3" fmla="*/ 9011 w 155492"/>
                <a:gd name="connsiteY3" fmla="*/ 63 h 10438"/>
                <a:gd name="connsiteX4" fmla="*/ 104 w 155492"/>
                <a:gd name="connsiteY4" fmla="*/ 5282 h 10438"/>
                <a:gd name="connsiteX5" fmla="*/ 9011 w 155492"/>
                <a:gd name="connsiteY5" fmla="*/ 10501 h 10438"/>
                <a:gd name="connsiteX6" fmla="*/ 146689 w 155492"/>
                <a:gd name="connsiteY6" fmla="*/ 10501 h 1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92" h="10438">
                  <a:moveTo>
                    <a:pt x="146689" y="10501"/>
                  </a:moveTo>
                  <a:cubicBezTo>
                    <a:pt x="151016" y="10501"/>
                    <a:pt x="155596" y="10501"/>
                    <a:pt x="155596" y="5282"/>
                  </a:cubicBezTo>
                  <a:cubicBezTo>
                    <a:pt x="155596" y="63"/>
                    <a:pt x="151016" y="63"/>
                    <a:pt x="146689" y="63"/>
                  </a:cubicBezTo>
                  <a:lnTo>
                    <a:pt x="9011" y="63"/>
                  </a:lnTo>
                  <a:cubicBezTo>
                    <a:pt x="4685" y="63"/>
                    <a:pt x="104" y="63"/>
                    <a:pt x="104" y="5282"/>
                  </a:cubicBezTo>
                  <a:cubicBezTo>
                    <a:pt x="104" y="10501"/>
                    <a:pt x="4685" y="10501"/>
                    <a:pt x="9011" y="10501"/>
                  </a:cubicBezTo>
                  <a:lnTo>
                    <a:pt x="146689" y="10501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2A304B1-91E0-ADE5-2A83-3D9FE3C9C2D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118743" y="5668999"/>
              <a:ext cx="101541" cy="173798"/>
            </a:xfrm>
            <a:custGeom>
              <a:avLst/>
              <a:gdLst>
                <a:gd name="connsiteX0" fmla="*/ 19707 w 101541"/>
                <a:gd name="connsiteY0" fmla="*/ 153768 h 173798"/>
                <a:gd name="connsiteX1" fmla="*/ 46683 w 101541"/>
                <a:gd name="connsiteY1" fmla="*/ 126889 h 173798"/>
                <a:gd name="connsiteX2" fmla="*/ 101653 w 101541"/>
                <a:gd name="connsiteY2" fmla="*/ 50689 h 173798"/>
                <a:gd name="connsiteX3" fmla="*/ 47701 w 101541"/>
                <a:gd name="connsiteY3" fmla="*/ 63 h 173798"/>
                <a:gd name="connsiteX4" fmla="*/ 112 w 101541"/>
                <a:gd name="connsiteY4" fmla="*/ 47296 h 173798"/>
                <a:gd name="connsiteX5" fmla="*/ 13599 w 101541"/>
                <a:gd name="connsiteY5" fmla="*/ 61910 h 173798"/>
                <a:gd name="connsiteX6" fmla="*/ 26833 w 101541"/>
                <a:gd name="connsiteY6" fmla="*/ 48079 h 173798"/>
                <a:gd name="connsiteX7" fmla="*/ 13345 w 101541"/>
                <a:gd name="connsiteY7" fmla="*/ 34509 h 173798"/>
                <a:gd name="connsiteX8" fmla="*/ 10037 w 101541"/>
                <a:gd name="connsiteY8" fmla="*/ 34770 h 173798"/>
                <a:gd name="connsiteX9" fmla="*/ 44393 w 101541"/>
                <a:gd name="connsiteY9" fmla="*/ 8152 h 173798"/>
                <a:gd name="connsiteX10" fmla="*/ 78494 w 101541"/>
                <a:gd name="connsiteY10" fmla="*/ 50689 h 173798"/>
                <a:gd name="connsiteX11" fmla="*/ 51773 w 101541"/>
                <a:gd name="connsiteY11" fmla="*/ 108361 h 173798"/>
                <a:gd name="connsiteX12" fmla="*/ 2911 w 101541"/>
                <a:gd name="connsiteY12" fmla="*/ 164206 h 173798"/>
                <a:gd name="connsiteX13" fmla="*/ 112 w 101541"/>
                <a:gd name="connsiteY13" fmla="*/ 173861 h 173798"/>
                <a:gd name="connsiteX14" fmla="*/ 94527 w 101541"/>
                <a:gd name="connsiteY14" fmla="*/ 173861 h 173798"/>
                <a:gd name="connsiteX15" fmla="*/ 101653 w 101541"/>
                <a:gd name="connsiteY15" fmla="*/ 128455 h 173798"/>
                <a:gd name="connsiteX16" fmla="*/ 95290 w 101541"/>
                <a:gd name="connsiteY16" fmla="*/ 128455 h 173798"/>
                <a:gd name="connsiteX17" fmla="*/ 89692 w 101541"/>
                <a:gd name="connsiteY17" fmla="*/ 151680 h 173798"/>
                <a:gd name="connsiteX18" fmla="*/ 65515 w 101541"/>
                <a:gd name="connsiteY18" fmla="*/ 153768 h 173798"/>
                <a:gd name="connsiteX19" fmla="*/ 19707 w 101541"/>
                <a:gd name="connsiteY19" fmla="*/ 153768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541" h="173798">
                  <a:moveTo>
                    <a:pt x="19707" y="153768"/>
                  </a:moveTo>
                  <a:lnTo>
                    <a:pt x="46683" y="126889"/>
                  </a:lnTo>
                  <a:cubicBezTo>
                    <a:pt x="86383" y="90876"/>
                    <a:pt x="101653" y="76785"/>
                    <a:pt x="101653" y="50689"/>
                  </a:cubicBezTo>
                  <a:cubicBezTo>
                    <a:pt x="101653" y="20939"/>
                    <a:pt x="78749" y="63"/>
                    <a:pt x="47701" y="63"/>
                  </a:cubicBezTo>
                  <a:cubicBezTo>
                    <a:pt x="18944" y="63"/>
                    <a:pt x="112" y="24071"/>
                    <a:pt x="112" y="47296"/>
                  </a:cubicBezTo>
                  <a:cubicBezTo>
                    <a:pt x="112" y="61910"/>
                    <a:pt x="12836" y="61910"/>
                    <a:pt x="13599" y="61910"/>
                  </a:cubicBezTo>
                  <a:cubicBezTo>
                    <a:pt x="17926" y="61910"/>
                    <a:pt x="26833" y="58779"/>
                    <a:pt x="26833" y="48079"/>
                  </a:cubicBezTo>
                  <a:cubicBezTo>
                    <a:pt x="26833" y="41294"/>
                    <a:pt x="22252" y="34509"/>
                    <a:pt x="13345" y="34509"/>
                  </a:cubicBezTo>
                  <a:cubicBezTo>
                    <a:pt x="11309" y="34509"/>
                    <a:pt x="10800" y="34509"/>
                    <a:pt x="10037" y="34770"/>
                  </a:cubicBezTo>
                  <a:cubicBezTo>
                    <a:pt x="15890" y="17808"/>
                    <a:pt x="29632" y="8152"/>
                    <a:pt x="44393" y="8152"/>
                  </a:cubicBezTo>
                  <a:cubicBezTo>
                    <a:pt x="67551" y="8152"/>
                    <a:pt x="78494" y="29290"/>
                    <a:pt x="78494" y="50689"/>
                  </a:cubicBezTo>
                  <a:cubicBezTo>
                    <a:pt x="78494" y="71565"/>
                    <a:pt x="65770" y="92181"/>
                    <a:pt x="51773" y="108361"/>
                  </a:cubicBezTo>
                  <a:lnTo>
                    <a:pt x="2911" y="164206"/>
                  </a:lnTo>
                  <a:cubicBezTo>
                    <a:pt x="112" y="167076"/>
                    <a:pt x="112" y="167598"/>
                    <a:pt x="112" y="173861"/>
                  </a:cubicBezTo>
                  <a:lnTo>
                    <a:pt x="94527" y="173861"/>
                  </a:lnTo>
                  <a:lnTo>
                    <a:pt x="101653" y="128455"/>
                  </a:lnTo>
                  <a:lnTo>
                    <a:pt x="95290" y="128455"/>
                  </a:lnTo>
                  <a:cubicBezTo>
                    <a:pt x="94018" y="136283"/>
                    <a:pt x="92236" y="147766"/>
                    <a:pt x="89692" y="151680"/>
                  </a:cubicBezTo>
                  <a:cubicBezTo>
                    <a:pt x="87910" y="153768"/>
                    <a:pt x="71114" y="153768"/>
                    <a:pt x="65515" y="153768"/>
                  </a:cubicBezTo>
                  <a:lnTo>
                    <a:pt x="19707" y="153768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77AEAD0-870D-A2E3-4FDF-260ECF62FFE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241814" y="5801383"/>
              <a:ext cx="95306" cy="82384"/>
            </a:xfrm>
            <a:custGeom>
              <a:avLst/>
              <a:gdLst>
                <a:gd name="connsiteX0" fmla="*/ 35923 w 95306"/>
                <a:gd name="connsiteY0" fmla="*/ 61259 h 82384"/>
                <a:gd name="connsiteX1" fmla="*/ 19178 w 95306"/>
                <a:gd name="connsiteY1" fmla="*/ 77334 h 82384"/>
                <a:gd name="connsiteX2" fmla="*/ 9558 w 95306"/>
                <a:gd name="connsiteY2" fmla="*/ 74777 h 82384"/>
                <a:gd name="connsiteX3" fmla="*/ 17396 w 95306"/>
                <a:gd name="connsiteY3" fmla="*/ 64730 h 82384"/>
                <a:gd name="connsiteX4" fmla="*/ 10271 w 95306"/>
                <a:gd name="connsiteY4" fmla="*/ 57971 h 82384"/>
                <a:gd name="connsiteX5" fmla="*/ 116 w 95306"/>
                <a:gd name="connsiteY5" fmla="*/ 69114 h 82384"/>
                <a:gd name="connsiteX6" fmla="*/ 18821 w 95306"/>
                <a:gd name="connsiteY6" fmla="*/ 82449 h 82384"/>
                <a:gd name="connsiteX7" fmla="*/ 38773 w 95306"/>
                <a:gd name="connsiteY7" fmla="*/ 69479 h 82384"/>
                <a:gd name="connsiteX8" fmla="*/ 59972 w 95306"/>
                <a:gd name="connsiteY8" fmla="*/ 82449 h 82384"/>
                <a:gd name="connsiteX9" fmla="*/ 91325 w 95306"/>
                <a:gd name="connsiteY9" fmla="*/ 54500 h 82384"/>
                <a:gd name="connsiteX10" fmla="*/ 88475 w 95306"/>
                <a:gd name="connsiteY10" fmla="*/ 52126 h 82384"/>
                <a:gd name="connsiteX11" fmla="*/ 85090 w 95306"/>
                <a:gd name="connsiteY11" fmla="*/ 55231 h 82384"/>
                <a:gd name="connsiteX12" fmla="*/ 60685 w 95306"/>
                <a:gd name="connsiteY12" fmla="*/ 77334 h 82384"/>
                <a:gd name="connsiteX13" fmla="*/ 49818 w 95306"/>
                <a:gd name="connsiteY13" fmla="*/ 65461 h 82384"/>
                <a:gd name="connsiteX14" fmla="*/ 59082 w 95306"/>
                <a:gd name="connsiteY14" fmla="*/ 23812 h 82384"/>
                <a:gd name="connsiteX15" fmla="*/ 76539 w 95306"/>
                <a:gd name="connsiteY15" fmla="*/ 5179 h 82384"/>
                <a:gd name="connsiteX16" fmla="*/ 86159 w 95306"/>
                <a:gd name="connsiteY16" fmla="*/ 7736 h 82384"/>
                <a:gd name="connsiteX17" fmla="*/ 78321 w 95306"/>
                <a:gd name="connsiteY17" fmla="*/ 17783 h 82384"/>
                <a:gd name="connsiteX18" fmla="*/ 85447 w 95306"/>
                <a:gd name="connsiteY18" fmla="*/ 24542 h 82384"/>
                <a:gd name="connsiteX19" fmla="*/ 95423 w 95306"/>
                <a:gd name="connsiteY19" fmla="*/ 13399 h 82384"/>
                <a:gd name="connsiteX20" fmla="*/ 76896 w 95306"/>
                <a:gd name="connsiteY20" fmla="*/ 64 h 82384"/>
                <a:gd name="connsiteX21" fmla="*/ 56944 w 95306"/>
                <a:gd name="connsiteY21" fmla="*/ 13034 h 82384"/>
                <a:gd name="connsiteX22" fmla="*/ 35567 w 95306"/>
                <a:gd name="connsiteY22" fmla="*/ 64 h 82384"/>
                <a:gd name="connsiteX23" fmla="*/ 4214 w 95306"/>
                <a:gd name="connsiteY23" fmla="*/ 28013 h 82384"/>
                <a:gd name="connsiteX24" fmla="*/ 7242 w 95306"/>
                <a:gd name="connsiteY24" fmla="*/ 30388 h 82384"/>
                <a:gd name="connsiteX25" fmla="*/ 10627 w 95306"/>
                <a:gd name="connsiteY25" fmla="*/ 27282 h 82384"/>
                <a:gd name="connsiteX26" fmla="*/ 35032 w 95306"/>
                <a:gd name="connsiteY26" fmla="*/ 5179 h 82384"/>
                <a:gd name="connsiteX27" fmla="*/ 45721 w 95306"/>
                <a:gd name="connsiteY27" fmla="*/ 17235 h 82384"/>
                <a:gd name="connsiteX28" fmla="*/ 41980 w 95306"/>
                <a:gd name="connsiteY28" fmla="*/ 36233 h 82384"/>
                <a:gd name="connsiteX29" fmla="*/ 35923 w 95306"/>
                <a:gd name="connsiteY29" fmla="*/ 61259 h 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306" h="82384">
                  <a:moveTo>
                    <a:pt x="35923" y="61259"/>
                  </a:moveTo>
                  <a:cubicBezTo>
                    <a:pt x="34142" y="67470"/>
                    <a:pt x="28263" y="77334"/>
                    <a:pt x="19178" y="77334"/>
                  </a:cubicBezTo>
                  <a:cubicBezTo>
                    <a:pt x="18643" y="77334"/>
                    <a:pt x="13299" y="77334"/>
                    <a:pt x="9558" y="74777"/>
                  </a:cubicBezTo>
                  <a:cubicBezTo>
                    <a:pt x="16862" y="72402"/>
                    <a:pt x="17396" y="65826"/>
                    <a:pt x="17396" y="64730"/>
                  </a:cubicBezTo>
                  <a:cubicBezTo>
                    <a:pt x="17396" y="60711"/>
                    <a:pt x="14368" y="57971"/>
                    <a:pt x="10271" y="57971"/>
                  </a:cubicBezTo>
                  <a:cubicBezTo>
                    <a:pt x="5283" y="57971"/>
                    <a:pt x="116" y="62355"/>
                    <a:pt x="116" y="69114"/>
                  </a:cubicBezTo>
                  <a:cubicBezTo>
                    <a:pt x="116" y="78248"/>
                    <a:pt x="10092" y="82449"/>
                    <a:pt x="18821" y="82449"/>
                  </a:cubicBezTo>
                  <a:cubicBezTo>
                    <a:pt x="27016" y="82449"/>
                    <a:pt x="34320" y="77152"/>
                    <a:pt x="38773" y="69479"/>
                  </a:cubicBezTo>
                  <a:cubicBezTo>
                    <a:pt x="43049" y="79161"/>
                    <a:pt x="52847" y="82449"/>
                    <a:pt x="59972" y="82449"/>
                  </a:cubicBezTo>
                  <a:cubicBezTo>
                    <a:pt x="80459" y="82449"/>
                    <a:pt x="91325" y="59615"/>
                    <a:pt x="91325" y="54500"/>
                  </a:cubicBezTo>
                  <a:cubicBezTo>
                    <a:pt x="91325" y="52126"/>
                    <a:pt x="89009" y="52126"/>
                    <a:pt x="88475" y="52126"/>
                  </a:cubicBezTo>
                  <a:cubicBezTo>
                    <a:pt x="85981" y="52126"/>
                    <a:pt x="85803" y="53039"/>
                    <a:pt x="85090" y="55231"/>
                  </a:cubicBezTo>
                  <a:cubicBezTo>
                    <a:pt x="81349" y="67835"/>
                    <a:pt x="70661" y="77334"/>
                    <a:pt x="60685" y="77334"/>
                  </a:cubicBezTo>
                  <a:cubicBezTo>
                    <a:pt x="53559" y="77334"/>
                    <a:pt x="49818" y="72402"/>
                    <a:pt x="49818" y="65461"/>
                  </a:cubicBezTo>
                  <a:cubicBezTo>
                    <a:pt x="49818" y="60711"/>
                    <a:pt x="54094" y="44088"/>
                    <a:pt x="59082" y="23812"/>
                  </a:cubicBezTo>
                  <a:cubicBezTo>
                    <a:pt x="62644" y="9746"/>
                    <a:pt x="70661" y="5179"/>
                    <a:pt x="76539" y="5179"/>
                  </a:cubicBezTo>
                  <a:cubicBezTo>
                    <a:pt x="76896" y="5179"/>
                    <a:pt x="82418" y="5179"/>
                    <a:pt x="86159" y="7736"/>
                  </a:cubicBezTo>
                  <a:cubicBezTo>
                    <a:pt x="80459" y="9380"/>
                    <a:pt x="78321" y="14495"/>
                    <a:pt x="78321" y="17783"/>
                  </a:cubicBezTo>
                  <a:cubicBezTo>
                    <a:pt x="78321" y="21802"/>
                    <a:pt x="81349" y="24542"/>
                    <a:pt x="85447" y="24542"/>
                  </a:cubicBezTo>
                  <a:cubicBezTo>
                    <a:pt x="89544" y="24542"/>
                    <a:pt x="95423" y="21071"/>
                    <a:pt x="95423" y="13399"/>
                  </a:cubicBezTo>
                  <a:cubicBezTo>
                    <a:pt x="95423" y="3170"/>
                    <a:pt x="84021" y="64"/>
                    <a:pt x="76896" y="64"/>
                  </a:cubicBezTo>
                  <a:cubicBezTo>
                    <a:pt x="67989" y="64"/>
                    <a:pt x="60863" y="6092"/>
                    <a:pt x="56944" y="13034"/>
                  </a:cubicBezTo>
                  <a:cubicBezTo>
                    <a:pt x="53737" y="5544"/>
                    <a:pt x="45543" y="64"/>
                    <a:pt x="35567" y="64"/>
                  </a:cubicBezTo>
                  <a:cubicBezTo>
                    <a:pt x="15615" y="64"/>
                    <a:pt x="4214" y="22533"/>
                    <a:pt x="4214" y="28013"/>
                  </a:cubicBezTo>
                  <a:cubicBezTo>
                    <a:pt x="4214" y="30388"/>
                    <a:pt x="6708" y="30388"/>
                    <a:pt x="7242" y="30388"/>
                  </a:cubicBezTo>
                  <a:cubicBezTo>
                    <a:pt x="9558" y="30388"/>
                    <a:pt x="9736" y="29657"/>
                    <a:pt x="10627" y="27282"/>
                  </a:cubicBezTo>
                  <a:cubicBezTo>
                    <a:pt x="15080" y="13034"/>
                    <a:pt x="26303" y="5179"/>
                    <a:pt x="35032" y="5179"/>
                  </a:cubicBezTo>
                  <a:cubicBezTo>
                    <a:pt x="40911" y="5179"/>
                    <a:pt x="45721" y="8467"/>
                    <a:pt x="45721" y="17235"/>
                  </a:cubicBezTo>
                  <a:cubicBezTo>
                    <a:pt x="45721" y="20889"/>
                    <a:pt x="43583" y="30022"/>
                    <a:pt x="41980" y="36233"/>
                  </a:cubicBezTo>
                  <a:lnTo>
                    <a:pt x="35923" y="61259"/>
                  </a:lnTo>
                  <a:close/>
                </a:path>
              </a:pathLst>
            </a:custGeom>
            <a:solidFill>
              <a:srgbClr val="000000"/>
            </a:solidFill>
            <a:ln w="251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300C3D0-F52E-AE4E-94A1-D3A8D81C4B95}"/>
              </a:ext>
            </a:extLst>
          </p:cNvPr>
          <p:cNvSpPr txBox="1"/>
          <p:nvPr/>
        </p:nvSpPr>
        <p:spPr>
          <a:xfrm>
            <a:off x="5610785" y="605949"/>
            <a:ext cx="4047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Mirror = inversion + 2-fold rotation</a:t>
            </a:r>
          </a:p>
        </p:txBody>
      </p:sp>
      <p:grpSp>
        <p:nvGrpSpPr>
          <p:cNvPr id="20" name="Group 19" descr="\documentclass{article}&#10;\usepackage{amsmath}&#10;\usepackage{amsfonts}&#10;\pagestyle{empty}&#10;\begin{document}&#10;&#10;&#10;$\{2^s_x || -2_x \}$&#10;&#10;\end{document}" title="IguanaTex Vector Display">
            <a:extLst>
              <a:ext uri="{FF2B5EF4-FFF2-40B4-BE49-F238E27FC236}">
                <a16:creationId xmlns:a16="http://schemas.microsoft.com/office/drawing/2014/main" id="{9CFFEA9D-EB1C-847E-17EA-454BC9323CB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927600" y="2336800"/>
            <a:ext cx="1174087" cy="247765"/>
            <a:chOff x="6894312" y="3706121"/>
            <a:chExt cx="1174087" cy="24776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78DCE4-CCC5-C74C-1E25-21F4E18DC51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94312" y="3706121"/>
              <a:ext cx="89833" cy="246724"/>
            </a:xfrm>
            <a:custGeom>
              <a:avLst/>
              <a:gdLst>
                <a:gd name="connsiteX0" fmla="*/ 53470 w 89833"/>
                <a:gd name="connsiteY0" fmla="*/ 32877 h 246724"/>
                <a:gd name="connsiteX1" fmla="*/ 87632 w 89833"/>
                <a:gd name="connsiteY1" fmla="*/ 5491 h 246724"/>
                <a:gd name="connsiteX2" fmla="*/ 89910 w 89833"/>
                <a:gd name="connsiteY2" fmla="*/ 2777 h 246724"/>
                <a:gd name="connsiteX3" fmla="*/ 85102 w 89833"/>
                <a:gd name="connsiteY3" fmla="*/ 63 h 246724"/>
                <a:gd name="connsiteX4" fmla="*/ 36516 w 89833"/>
                <a:gd name="connsiteY4" fmla="*/ 30903 h 246724"/>
                <a:gd name="connsiteX5" fmla="*/ 36516 w 89833"/>
                <a:gd name="connsiteY5" fmla="*/ 87157 h 246724"/>
                <a:gd name="connsiteX6" fmla="*/ 26394 w 89833"/>
                <a:gd name="connsiteY6" fmla="*/ 112816 h 246724"/>
                <a:gd name="connsiteX7" fmla="*/ 2354 w 89833"/>
                <a:gd name="connsiteY7" fmla="*/ 120711 h 246724"/>
                <a:gd name="connsiteX8" fmla="*/ 77 w 89833"/>
                <a:gd name="connsiteY8" fmla="*/ 123425 h 246724"/>
                <a:gd name="connsiteX9" fmla="*/ 4126 w 89833"/>
                <a:gd name="connsiteY9" fmla="*/ 126139 h 246724"/>
                <a:gd name="connsiteX10" fmla="*/ 35757 w 89833"/>
                <a:gd name="connsiteY10" fmla="*/ 148098 h 246724"/>
                <a:gd name="connsiteX11" fmla="*/ 36516 w 89833"/>
                <a:gd name="connsiteY11" fmla="*/ 160187 h 246724"/>
                <a:gd name="connsiteX12" fmla="*/ 36516 w 89833"/>
                <a:gd name="connsiteY12" fmla="*/ 209039 h 246724"/>
                <a:gd name="connsiteX13" fmla="*/ 48663 w 89833"/>
                <a:gd name="connsiteY13" fmla="*/ 236672 h 246724"/>
                <a:gd name="connsiteX14" fmla="*/ 85102 w 89833"/>
                <a:gd name="connsiteY14" fmla="*/ 246788 h 246724"/>
                <a:gd name="connsiteX15" fmla="*/ 89910 w 89833"/>
                <a:gd name="connsiteY15" fmla="*/ 244074 h 246724"/>
                <a:gd name="connsiteX16" fmla="*/ 85861 w 89833"/>
                <a:gd name="connsiteY16" fmla="*/ 241360 h 246724"/>
                <a:gd name="connsiteX17" fmla="*/ 54230 w 89833"/>
                <a:gd name="connsiteY17" fmla="*/ 219895 h 246724"/>
                <a:gd name="connsiteX18" fmla="*/ 53470 w 89833"/>
                <a:gd name="connsiteY18" fmla="*/ 208298 h 246724"/>
                <a:gd name="connsiteX19" fmla="*/ 53470 w 89833"/>
                <a:gd name="connsiteY19" fmla="*/ 156486 h 246724"/>
                <a:gd name="connsiteX20" fmla="*/ 43348 w 89833"/>
                <a:gd name="connsiteY20" fmla="*/ 133047 h 246724"/>
                <a:gd name="connsiteX21" fmla="*/ 23610 w 89833"/>
                <a:gd name="connsiteY21" fmla="*/ 123425 h 246724"/>
                <a:gd name="connsiteX22" fmla="*/ 53470 w 89833"/>
                <a:gd name="connsiteY22" fmla="*/ 92091 h 246724"/>
                <a:gd name="connsiteX23" fmla="*/ 53470 w 89833"/>
                <a:gd name="connsiteY23" fmla="*/ 3287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46724">
                  <a:moveTo>
                    <a:pt x="53470" y="32877"/>
                  </a:moveTo>
                  <a:cubicBezTo>
                    <a:pt x="53470" y="23008"/>
                    <a:pt x="60050" y="7218"/>
                    <a:pt x="87632" y="5491"/>
                  </a:cubicBezTo>
                  <a:cubicBezTo>
                    <a:pt x="88898" y="5244"/>
                    <a:pt x="89910" y="4257"/>
                    <a:pt x="89910" y="2777"/>
                  </a:cubicBezTo>
                  <a:cubicBezTo>
                    <a:pt x="89910" y="63"/>
                    <a:pt x="87885" y="63"/>
                    <a:pt x="85102" y="63"/>
                  </a:cubicBezTo>
                  <a:cubicBezTo>
                    <a:pt x="59797" y="63"/>
                    <a:pt x="36769" y="12646"/>
                    <a:pt x="36516" y="30903"/>
                  </a:cubicBezTo>
                  <a:lnTo>
                    <a:pt x="36516" y="87157"/>
                  </a:lnTo>
                  <a:cubicBezTo>
                    <a:pt x="36516" y="96779"/>
                    <a:pt x="36516" y="104674"/>
                    <a:pt x="26394" y="112816"/>
                  </a:cubicBezTo>
                  <a:cubicBezTo>
                    <a:pt x="17537" y="119971"/>
                    <a:pt x="7921" y="120464"/>
                    <a:pt x="2354" y="120711"/>
                  </a:cubicBezTo>
                  <a:cubicBezTo>
                    <a:pt x="1089" y="120958"/>
                    <a:pt x="77" y="121945"/>
                    <a:pt x="77" y="123425"/>
                  </a:cubicBezTo>
                  <a:cubicBezTo>
                    <a:pt x="77" y="125892"/>
                    <a:pt x="1595" y="125892"/>
                    <a:pt x="4126" y="126139"/>
                  </a:cubicBezTo>
                  <a:cubicBezTo>
                    <a:pt x="20827" y="127126"/>
                    <a:pt x="32973" y="136008"/>
                    <a:pt x="35757" y="148098"/>
                  </a:cubicBezTo>
                  <a:cubicBezTo>
                    <a:pt x="36516" y="150812"/>
                    <a:pt x="36516" y="151305"/>
                    <a:pt x="36516" y="160187"/>
                  </a:cubicBezTo>
                  <a:lnTo>
                    <a:pt x="36516" y="209039"/>
                  </a:lnTo>
                  <a:cubicBezTo>
                    <a:pt x="36516" y="219401"/>
                    <a:pt x="36516" y="227296"/>
                    <a:pt x="48663" y="236672"/>
                  </a:cubicBezTo>
                  <a:cubicBezTo>
                    <a:pt x="58532" y="244074"/>
                    <a:pt x="75233" y="246788"/>
                    <a:pt x="85102" y="246788"/>
                  </a:cubicBezTo>
                  <a:cubicBezTo>
                    <a:pt x="87885" y="246788"/>
                    <a:pt x="89910" y="246788"/>
                    <a:pt x="89910" y="244074"/>
                  </a:cubicBezTo>
                  <a:cubicBezTo>
                    <a:pt x="89910" y="241606"/>
                    <a:pt x="88392" y="241606"/>
                    <a:pt x="85861" y="241360"/>
                  </a:cubicBezTo>
                  <a:cubicBezTo>
                    <a:pt x="69919" y="240373"/>
                    <a:pt x="57519" y="232478"/>
                    <a:pt x="54230" y="219895"/>
                  </a:cubicBezTo>
                  <a:cubicBezTo>
                    <a:pt x="53470" y="217674"/>
                    <a:pt x="53470" y="217181"/>
                    <a:pt x="53470" y="208298"/>
                  </a:cubicBezTo>
                  <a:lnTo>
                    <a:pt x="53470" y="156486"/>
                  </a:lnTo>
                  <a:cubicBezTo>
                    <a:pt x="53470" y="145137"/>
                    <a:pt x="51446" y="140943"/>
                    <a:pt x="43348" y="133047"/>
                  </a:cubicBezTo>
                  <a:cubicBezTo>
                    <a:pt x="38034" y="127866"/>
                    <a:pt x="30696" y="125399"/>
                    <a:pt x="23610" y="123425"/>
                  </a:cubicBezTo>
                  <a:cubicBezTo>
                    <a:pt x="44361" y="117750"/>
                    <a:pt x="53470" y="106401"/>
                    <a:pt x="53470" y="92091"/>
                  </a:cubicBezTo>
                  <a:lnTo>
                    <a:pt x="53470" y="328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AB18CE-353C-4607-F10D-5B97B580962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15271" y="3726846"/>
              <a:ext cx="100967" cy="164318"/>
            </a:xfrm>
            <a:custGeom>
              <a:avLst/>
              <a:gdLst>
                <a:gd name="connsiteX0" fmla="*/ 19567 w 100967"/>
                <a:gd name="connsiteY0" fmla="*/ 145384 h 164318"/>
                <a:gd name="connsiteX1" fmla="*/ 46390 w 100967"/>
                <a:gd name="connsiteY1" fmla="*/ 119971 h 164318"/>
                <a:gd name="connsiteX2" fmla="*/ 101049 w 100967"/>
                <a:gd name="connsiteY2" fmla="*/ 47927 h 164318"/>
                <a:gd name="connsiteX3" fmla="*/ 47402 w 100967"/>
                <a:gd name="connsiteY3" fmla="*/ 63 h 164318"/>
                <a:gd name="connsiteX4" fmla="*/ 82 w 100967"/>
                <a:gd name="connsiteY4" fmla="*/ 44720 h 164318"/>
                <a:gd name="connsiteX5" fmla="*/ 13493 w 100967"/>
                <a:gd name="connsiteY5" fmla="*/ 58537 h 164318"/>
                <a:gd name="connsiteX6" fmla="*/ 26652 w 100967"/>
                <a:gd name="connsiteY6" fmla="*/ 45460 h 164318"/>
                <a:gd name="connsiteX7" fmla="*/ 13240 w 100967"/>
                <a:gd name="connsiteY7" fmla="*/ 32630 h 164318"/>
                <a:gd name="connsiteX8" fmla="*/ 9951 w 100967"/>
                <a:gd name="connsiteY8" fmla="*/ 32877 h 164318"/>
                <a:gd name="connsiteX9" fmla="*/ 44113 w 100967"/>
                <a:gd name="connsiteY9" fmla="*/ 7711 h 164318"/>
                <a:gd name="connsiteX10" fmla="*/ 78021 w 100967"/>
                <a:gd name="connsiteY10" fmla="*/ 47927 h 164318"/>
                <a:gd name="connsiteX11" fmla="*/ 51451 w 100967"/>
                <a:gd name="connsiteY11" fmla="*/ 102454 h 164318"/>
                <a:gd name="connsiteX12" fmla="*/ 2865 w 100967"/>
                <a:gd name="connsiteY12" fmla="*/ 155253 h 164318"/>
                <a:gd name="connsiteX13" fmla="*/ 82 w 100967"/>
                <a:gd name="connsiteY13" fmla="*/ 164381 h 164318"/>
                <a:gd name="connsiteX14" fmla="*/ 93964 w 100967"/>
                <a:gd name="connsiteY14" fmla="*/ 164381 h 164318"/>
                <a:gd name="connsiteX15" fmla="*/ 101049 w 100967"/>
                <a:gd name="connsiteY15" fmla="*/ 121451 h 164318"/>
                <a:gd name="connsiteX16" fmla="*/ 94723 w 100967"/>
                <a:gd name="connsiteY16" fmla="*/ 121451 h 164318"/>
                <a:gd name="connsiteX17" fmla="*/ 89156 w 100967"/>
                <a:gd name="connsiteY17" fmla="*/ 143410 h 164318"/>
                <a:gd name="connsiteX18" fmla="*/ 65116 w 100967"/>
                <a:gd name="connsiteY18" fmla="*/ 145384 h 164318"/>
                <a:gd name="connsiteX19" fmla="*/ 19567 w 100967"/>
                <a:gd name="connsiteY19" fmla="*/ 145384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64318">
                  <a:moveTo>
                    <a:pt x="19567" y="145384"/>
                  </a:moveTo>
                  <a:lnTo>
                    <a:pt x="46390" y="119971"/>
                  </a:lnTo>
                  <a:cubicBezTo>
                    <a:pt x="85866" y="85923"/>
                    <a:pt x="101049" y="72600"/>
                    <a:pt x="101049" y="47927"/>
                  </a:cubicBezTo>
                  <a:cubicBezTo>
                    <a:pt x="101049" y="19801"/>
                    <a:pt x="78274" y="63"/>
                    <a:pt x="47402" y="63"/>
                  </a:cubicBezTo>
                  <a:cubicBezTo>
                    <a:pt x="18807" y="63"/>
                    <a:pt x="82" y="22761"/>
                    <a:pt x="82" y="44720"/>
                  </a:cubicBezTo>
                  <a:cubicBezTo>
                    <a:pt x="82" y="58537"/>
                    <a:pt x="12734" y="58537"/>
                    <a:pt x="13493" y="58537"/>
                  </a:cubicBezTo>
                  <a:cubicBezTo>
                    <a:pt x="17795" y="58537"/>
                    <a:pt x="26652" y="55576"/>
                    <a:pt x="26652" y="45460"/>
                  </a:cubicBezTo>
                  <a:cubicBezTo>
                    <a:pt x="26652" y="39045"/>
                    <a:pt x="22097" y="32630"/>
                    <a:pt x="13240" y="32630"/>
                  </a:cubicBezTo>
                  <a:cubicBezTo>
                    <a:pt x="11216" y="32630"/>
                    <a:pt x="10710" y="32630"/>
                    <a:pt x="9951" y="32877"/>
                  </a:cubicBezTo>
                  <a:cubicBezTo>
                    <a:pt x="15771" y="16840"/>
                    <a:pt x="29436" y="7711"/>
                    <a:pt x="44113" y="7711"/>
                  </a:cubicBezTo>
                  <a:cubicBezTo>
                    <a:pt x="67140" y="7711"/>
                    <a:pt x="78021" y="27696"/>
                    <a:pt x="78021" y="47927"/>
                  </a:cubicBezTo>
                  <a:cubicBezTo>
                    <a:pt x="78021" y="67665"/>
                    <a:pt x="65369" y="87157"/>
                    <a:pt x="51451" y="102454"/>
                  </a:cubicBezTo>
                  <a:lnTo>
                    <a:pt x="2865" y="155253"/>
                  </a:lnTo>
                  <a:cubicBezTo>
                    <a:pt x="82" y="157967"/>
                    <a:pt x="82" y="158460"/>
                    <a:pt x="82" y="164381"/>
                  </a:cubicBezTo>
                  <a:lnTo>
                    <a:pt x="93964" y="164381"/>
                  </a:lnTo>
                  <a:lnTo>
                    <a:pt x="101049" y="121451"/>
                  </a:lnTo>
                  <a:lnTo>
                    <a:pt x="94723" y="121451"/>
                  </a:lnTo>
                  <a:cubicBezTo>
                    <a:pt x="93458" y="128853"/>
                    <a:pt x="91686" y="139709"/>
                    <a:pt x="89156" y="143410"/>
                  </a:cubicBezTo>
                  <a:cubicBezTo>
                    <a:pt x="87384" y="145384"/>
                    <a:pt x="70683" y="145384"/>
                    <a:pt x="65116" y="145384"/>
                  </a:cubicBezTo>
                  <a:lnTo>
                    <a:pt x="19567" y="1453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DBE2B9-EBD3-4F8D-536A-7412B3AC46C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41721" y="3725466"/>
              <a:ext cx="70677" cy="77891"/>
            </a:xfrm>
            <a:custGeom>
              <a:avLst/>
              <a:gdLst>
                <a:gd name="connsiteX0" fmla="*/ 63856 w 70677"/>
                <a:gd name="connsiteY0" fmla="*/ 11285 h 77891"/>
                <a:gd name="connsiteX1" fmla="*/ 56416 w 70677"/>
                <a:gd name="connsiteY1" fmla="*/ 19402 h 77891"/>
                <a:gd name="connsiteX2" fmla="*/ 62261 w 70677"/>
                <a:gd name="connsiteY2" fmla="*/ 24929 h 77891"/>
                <a:gd name="connsiteX3" fmla="*/ 70764 w 70677"/>
                <a:gd name="connsiteY3" fmla="*/ 15085 h 77891"/>
                <a:gd name="connsiteX4" fmla="*/ 47205 w 70677"/>
                <a:gd name="connsiteY4" fmla="*/ 59 h 77891"/>
                <a:gd name="connsiteX5" fmla="*/ 14612 w 70677"/>
                <a:gd name="connsiteY5" fmla="*/ 25274 h 77891"/>
                <a:gd name="connsiteX6" fmla="*/ 20812 w 70677"/>
                <a:gd name="connsiteY6" fmla="*/ 37882 h 77891"/>
                <a:gd name="connsiteX7" fmla="*/ 40828 w 70677"/>
                <a:gd name="connsiteY7" fmla="*/ 44100 h 77891"/>
                <a:gd name="connsiteX8" fmla="*/ 55884 w 70677"/>
                <a:gd name="connsiteY8" fmla="*/ 55498 h 77891"/>
                <a:gd name="connsiteX9" fmla="*/ 46496 w 70677"/>
                <a:gd name="connsiteY9" fmla="*/ 69315 h 77891"/>
                <a:gd name="connsiteX10" fmla="*/ 28783 w 70677"/>
                <a:gd name="connsiteY10" fmla="*/ 73114 h 77891"/>
                <a:gd name="connsiteX11" fmla="*/ 7526 w 70677"/>
                <a:gd name="connsiteY11" fmla="*/ 65861 h 77891"/>
                <a:gd name="connsiteX12" fmla="*/ 17269 w 70677"/>
                <a:gd name="connsiteY12" fmla="*/ 56016 h 77891"/>
                <a:gd name="connsiteX13" fmla="*/ 10361 w 70677"/>
                <a:gd name="connsiteY13" fmla="*/ 49626 h 77891"/>
                <a:gd name="connsiteX14" fmla="*/ 87 w 70677"/>
                <a:gd name="connsiteY14" fmla="*/ 61198 h 77891"/>
                <a:gd name="connsiteX15" fmla="*/ 28606 w 70677"/>
                <a:gd name="connsiteY15" fmla="*/ 77950 h 77891"/>
                <a:gd name="connsiteX16" fmla="*/ 67221 w 70677"/>
                <a:gd name="connsiteY16" fmla="*/ 49453 h 77891"/>
                <a:gd name="connsiteX17" fmla="*/ 42776 w 70677"/>
                <a:gd name="connsiteY17" fmla="*/ 29247 h 77891"/>
                <a:gd name="connsiteX18" fmla="*/ 35691 w 70677"/>
                <a:gd name="connsiteY18" fmla="*/ 27865 h 77891"/>
                <a:gd name="connsiteX19" fmla="*/ 25948 w 70677"/>
                <a:gd name="connsiteY19" fmla="*/ 19230 h 77891"/>
                <a:gd name="connsiteX20" fmla="*/ 33034 w 70677"/>
                <a:gd name="connsiteY20" fmla="*/ 8176 h 77891"/>
                <a:gd name="connsiteX21" fmla="*/ 47028 w 70677"/>
                <a:gd name="connsiteY21" fmla="*/ 4895 h 77891"/>
                <a:gd name="connsiteX22" fmla="*/ 63856 w 70677"/>
                <a:gd name="connsiteY22" fmla="*/ 1128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77891">
                  <a:moveTo>
                    <a:pt x="63856" y="11285"/>
                  </a:moveTo>
                  <a:cubicBezTo>
                    <a:pt x="59250" y="12321"/>
                    <a:pt x="56416" y="15948"/>
                    <a:pt x="56416" y="19402"/>
                  </a:cubicBezTo>
                  <a:cubicBezTo>
                    <a:pt x="56416" y="23375"/>
                    <a:pt x="59959" y="24929"/>
                    <a:pt x="62261" y="24929"/>
                  </a:cubicBezTo>
                  <a:cubicBezTo>
                    <a:pt x="64033" y="24929"/>
                    <a:pt x="70764" y="23893"/>
                    <a:pt x="70764" y="15085"/>
                  </a:cubicBezTo>
                  <a:cubicBezTo>
                    <a:pt x="70764" y="3859"/>
                    <a:pt x="58010" y="59"/>
                    <a:pt x="47205" y="59"/>
                  </a:cubicBezTo>
                  <a:cubicBezTo>
                    <a:pt x="19572" y="59"/>
                    <a:pt x="14612" y="19921"/>
                    <a:pt x="14612" y="25274"/>
                  </a:cubicBezTo>
                  <a:cubicBezTo>
                    <a:pt x="14612" y="31665"/>
                    <a:pt x="18332" y="35810"/>
                    <a:pt x="20812" y="37882"/>
                  </a:cubicBezTo>
                  <a:cubicBezTo>
                    <a:pt x="25417" y="41336"/>
                    <a:pt x="28606" y="42027"/>
                    <a:pt x="40828" y="44100"/>
                  </a:cubicBezTo>
                  <a:cubicBezTo>
                    <a:pt x="44548" y="44790"/>
                    <a:pt x="55884" y="46863"/>
                    <a:pt x="55884" y="55498"/>
                  </a:cubicBezTo>
                  <a:cubicBezTo>
                    <a:pt x="55884" y="58434"/>
                    <a:pt x="53936" y="64997"/>
                    <a:pt x="46496" y="69315"/>
                  </a:cubicBezTo>
                  <a:cubicBezTo>
                    <a:pt x="39588" y="73114"/>
                    <a:pt x="30908" y="73114"/>
                    <a:pt x="28783" y="73114"/>
                  </a:cubicBezTo>
                  <a:cubicBezTo>
                    <a:pt x="21697" y="73114"/>
                    <a:pt x="11600" y="71560"/>
                    <a:pt x="7526" y="65861"/>
                  </a:cubicBezTo>
                  <a:cubicBezTo>
                    <a:pt x="13372" y="65170"/>
                    <a:pt x="17269" y="60852"/>
                    <a:pt x="17269" y="56016"/>
                  </a:cubicBezTo>
                  <a:cubicBezTo>
                    <a:pt x="17269" y="51699"/>
                    <a:pt x="14080" y="49626"/>
                    <a:pt x="10361" y="49626"/>
                  </a:cubicBezTo>
                  <a:cubicBezTo>
                    <a:pt x="5224" y="49626"/>
                    <a:pt x="87" y="53598"/>
                    <a:pt x="87" y="61198"/>
                  </a:cubicBezTo>
                  <a:cubicBezTo>
                    <a:pt x="87" y="71560"/>
                    <a:pt x="11423" y="77950"/>
                    <a:pt x="28606" y="77950"/>
                  </a:cubicBezTo>
                  <a:cubicBezTo>
                    <a:pt x="61199" y="77950"/>
                    <a:pt x="67221" y="56189"/>
                    <a:pt x="67221" y="49453"/>
                  </a:cubicBezTo>
                  <a:cubicBezTo>
                    <a:pt x="67221" y="33564"/>
                    <a:pt x="49330" y="30456"/>
                    <a:pt x="42776" y="29247"/>
                  </a:cubicBezTo>
                  <a:cubicBezTo>
                    <a:pt x="41182" y="28901"/>
                    <a:pt x="36754" y="28210"/>
                    <a:pt x="35691" y="27865"/>
                  </a:cubicBezTo>
                  <a:cubicBezTo>
                    <a:pt x="29137" y="26656"/>
                    <a:pt x="25948" y="23029"/>
                    <a:pt x="25948" y="19230"/>
                  </a:cubicBezTo>
                  <a:cubicBezTo>
                    <a:pt x="25948" y="15257"/>
                    <a:pt x="29137" y="10594"/>
                    <a:pt x="33034" y="8176"/>
                  </a:cubicBezTo>
                  <a:cubicBezTo>
                    <a:pt x="37817" y="5240"/>
                    <a:pt x="44016" y="4895"/>
                    <a:pt x="47028" y="4895"/>
                  </a:cubicBezTo>
                  <a:cubicBezTo>
                    <a:pt x="50748" y="4895"/>
                    <a:pt x="59959" y="5413"/>
                    <a:pt x="63856" y="112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8AF4EE-8CC8-EE79-D690-60865CBEA4F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37647" y="3875995"/>
              <a:ext cx="94767" cy="77891"/>
            </a:xfrm>
            <a:custGeom>
              <a:avLst/>
              <a:gdLst>
                <a:gd name="connsiteX0" fmla="*/ 35691 w 94767"/>
                <a:gd name="connsiteY0" fmla="*/ 57922 h 77891"/>
                <a:gd name="connsiteX1" fmla="*/ 19040 w 94767"/>
                <a:gd name="connsiteY1" fmla="*/ 73120 h 77891"/>
                <a:gd name="connsiteX2" fmla="*/ 9475 w 94767"/>
                <a:gd name="connsiteY2" fmla="*/ 70703 h 77891"/>
                <a:gd name="connsiteX3" fmla="*/ 17269 w 94767"/>
                <a:gd name="connsiteY3" fmla="*/ 61204 h 77891"/>
                <a:gd name="connsiteX4" fmla="*/ 10183 w 94767"/>
                <a:gd name="connsiteY4" fmla="*/ 54813 h 77891"/>
                <a:gd name="connsiteX5" fmla="*/ 87 w 94767"/>
                <a:gd name="connsiteY5" fmla="*/ 65349 h 77891"/>
                <a:gd name="connsiteX6" fmla="*/ 18686 w 94767"/>
                <a:gd name="connsiteY6" fmla="*/ 77956 h 77891"/>
                <a:gd name="connsiteX7" fmla="*/ 38525 w 94767"/>
                <a:gd name="connsiteY7" fmla="*/ 65694 h 77891"/>
                <a:gd name="connsiteX8" fmla="*/ 59604 w 94767"/>
                <a:gd name="connsiteY8" fmla="*/ 77956 h 77891"/>
                <a:gd name="connsiteX9" fmla="*/ 90780 w 94767"/>
                <a:gd name="connsiteY9" fmla="*/ 51532 h 77891"/>
                <a:gd name="connsiteX10" fmla="*/ 87946 w 94767"/>
                <a:gd name="connsiteY10" fmla="*/ 49287 h 77891"/>
                <a:gd name="connsiteX11" fmla="*/ 84580 w 94767"/>
                <a:gd name="connsiteY11" fmla="*/ 52223 h 77891"/>
                <a:gd name="connsiteX12" fmla="*/ 60313 w 94767"/>
                <a:gd name="connsiteY12" fmla="*/ 73120 h 77891"/>
                <a:gd name="connsiteX13" fmla="*/ 49508 w 94767"/>
                <a:gd name="connsiteY13" fmla="*/ 61894 h 77891"/>
                <a:gd name="connsiteX14" fmla="*/ 58719 w 94767"/>
                <a:gd name="connsiteY14" fmla="*/ 22517 h 77891"/>
                <a:gd name="connsiteX15" fmla="*/ 76078 w 94767"/>
                <a:gd name="connsiteY15" fmla="*/ 4901 h 77891"/>
                <a:gd name="connsiteX16" fmla="*/ 85643 w 94767"/>
                <a:gd name="connsiteY16" fmla="*/ 7319 h 77891"/>
                <a:gd name="connsiteX17" fmla="*/ 77849 w 94767"/>
                <a:gd name="connsiteY17" fmla="*/ 16818 h 77891"/>
                <a:gd name="connsiteX18" fmla="*/ 84935 w 94767"/>
                <a:gd name="connsiteY18" fmla="*/ 23208 h 77891"/>
                <a:gd name="connsiteX19" fmla="*/ 94854 w 94767"/>
                <a:gd name="connsiteY19" fmla="*/ 12673 h 77891"/>
                <a:gd name="connsiteX20" fmla="*/ 76432 w 94767"/>
                <a:gd name="connsiteY20" fmla="*/ 65 h 77891"/>
                <a:gd name="connsiteX21" fmla="*/ 56593 w 94767"/>
                <a:gd name="connsiteY21" fmla="*/ 12327 h 77891"/>
                <a:gd name="connsiteX22" fmla="*/ 35337 w 94767"/>
                <a:gd name="connsiteY22" fmla="*/ 65 h 77891"/>
                <a:gd name="connsiteX23" fmla="*/ 4161 w 94767"/>
                <a:gd name="connsiteY23" fmla="*/ 26489 h 77891"/>
                <a:gd name="connsiteX24" fmla="*/ 7172 w 94767"/>
                <a:gd name="connsiteY24" fmla="*/ 28735 h 77891"/>
                <a:gd name="connsiteX25" fmla="*/ 10538 w 94767"/>
                <a:gd name="connsiteY25" fmla="*/ 25799 h 77891"/>
                <a:gd name="connsiteX26" fmla="*/ 34805 w 94767"/>
                <a:gd name="connsiteY26" fmla="*/ 4901 h 77891"/>
                <a:gd name="connsiteX27" fmla="*/ 45433 w 94767"/>
                <a:gd name="connsiteY27" fmla="*/ 16300 h 77891"/>
                <a:gd name="connsiteX28" fmla="*/ 41714 w 94767"/>
                <a:gd name="connsiteY28" fmla="*/ 34261 h 77891"/>
                <a:gd name="connsiteX29" fmla="*/ 35691 w 94767"/>
                <a:gd name="connsiteY29" fmla="*/ 57922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767" h="77891">
                  <a:moveTo>
                    <a:pt x="35691" y="57922"/>
                  </a:moveTo>
                  <a:cubicBezTo>
                    <a:pt x="33920" y="63794"/>
                    <a:pt x="28074" y="73120"/>
                    <a:pt x="19040" y="73120"/>
                  </a:cubicBezTo>
                  <a:cubicBezTo>
                    <a:pt x="18509" y="73120"/>
                    <a:pt x="13195" y="73120"/>
                    <a:pt x="9475" y="70703"/>
                  </a:cubicBezTo>
                  <a:cubicBezTo>
                    <a:pt x="16737" y="68457"/>
                    <a:pt x="17269" y="62240"/>
                    <a:pt x="17269" y="61204"/>
                  </a:cubicBezTo>
                  <a:cubicBezTo>
                    <a:pt x="17269" y="57404"/>
                    <a:pt x="14258" y="54813"/>
                    <a:pt x="10183" y="54813"/>
                  </a:cubicBezTo>
                  <a:cubicBezTo>
                    <a:pt x="5224" y="54813"/>
                    <a:pt x="87" y="58958"/>
                    <a:pt x="87" y="65349"/>
                  </a:cubicBezTo>
                  <a:cubicBezTo>
                    <a:pt x="87" y="73984"/>
                    <a:pt x="10006" y="77956"/>
                    <a:pt x="18686" y="77956"/>
                  </a:cubicBezTo>
                  <a:cubicBezTo>
                    <a:pt x="26834" y="77956"/>
                    <a:pt x="34097" y="72948"/>
                    <a:pt x="38525" y="65694"/>
                  </a:cubicBezTo>
                  <a:cubicBezTo>
                    <a:pt x="42776" y="74848"/>
                    <a:pt x="52519" y="77956"/>
                    <a:pt x="59604" y="77956"/>
                  </a:cubicBezTo>
                  <a:cubicBezTo>
                    <a:pt x="79975" y="77956"/>
                    <a:pt x="90780" y="56368"/>
                    <a:pt x="90780" y="51532"/>
                  </a:cubicBezTo>
                  <a:cubicBezTo>
                    <a:pt x="90780" y="49287"/>
                    <a:pt x="88477" y="49287"/>
                    <a:pt x="87946" y="49287"/>
                  </a:cubicBezTo>
                  <a:cubicBezTo>
                    <a:pt x="85466" y="49287"/>
                    <a:pt x="85289" y="50150"/>
                    <a:pt x="84580" y="52223"/>
                  </a:cubicBezTo>
                  <a:cubicBezTo>
                    <a:pt x="80861" y="64140"/>
                    <a:pt x="70232" y="73120"/>
                    <a:pt x="60313" y="73120"/>
                  </a:cubicBezTo>
                  <a:cubicBezTo>
                    <a:pt x="53227" y="73120"/>
                    <a:pt x="49508" y="68457"/>
                    <a:pt x="49508" y="61894"/>
                  </a:cubicBezTo>
                  <a:cubicBezTo>
                    <a:pt x="49508" y="57404"/>
                    <a:pt x="53759" y="41688"/>
                    <a:pt x="58719" y="22517"/>
                  </a:cubicBezTo>
                  <a:cubicBezTo>
                    <a:pt x="62261" y="9219"/>
                    <a:pt x="70232" y="4901"/>
                    <a:pt x="76078" y="4901"/>
                  </a:cubicBezTo>
                  <a:cubicBezTo>
                    <a:pt x="76432" y="4901"/>
                    <a:pt x="81923" y="4901"/>
                    <a:pt x="85643" y="7319"/>
                  </a:cubicBezTo>
                  <a:cubicBezTo>
                    <a:pt x="79975" y="8873"/>
                    <a:pt x="77849" y="13709"/>
                    <a:pt x="77849" y="16818"/>
                  </a:cubicBezTo>
                  <a:cubicBezTo>
                    <a:pt x="77849" y="20617"/>
                    <a:pt x="80861" y="23208"/>
                    <a:pt x="84935" y="23208"/>
                  </a:cubicBezTo>
                  <a:cubicBezTo>
                    <a:pt x="89009" y="23208"/>
                    <a:pt x="94854" y="19927"/>
                    <a:pt x="94854" y="12673"/>
                  </a:cubicBezTo>
                  <a:cubicBezTo>
                    <a:pt x="94854" y="3001"/>
                    <a:pt x="83518" y="65"/>
                    <a:pt x="76432" y="65"/>
                  </a:cubicBezTo>
                  <a:cubicBezTo>
                    <a:pt x="67575" y="65"/>
                    <a:pt x="60490" y="5765"/>
                    <a:pt x="56593" y="12327"/>
                  </a:cubicBezTo>
                  <a:cubicBezTo>
                    <a:pt x="53405" y="5246"/>
                    <a:pt x="45256" y="65"/>
                    <a:pt x="35337" y="65"/>
                  </a:cubicBezTo>
                  <a:cubicBezTo>
                    <a:pt x="15497" y="65"/>
                    <a:pt x="4161" y="21308"/>
                    <a:pt x="4161" y="26489"/>
                  </a:cubicBezTo>
                  <a:cubicBezTo>
                    <a:pt x="4161" y="28735"/>
                    <a:pt x="6641" y="28735"/>
                    <a:pt x="7172" y="28735"/>
                  </a:cubicBezTo>
                  <a:cubicBezTo>
                    <a:pt x="9475" y="28735"/>
                    <a:pt x="9652" y="28044"/>
                    <a:pt x="10538" y="25799"/>
                  </a:cubicBezTo>
                  <a:cubicBezTo>
                    <a:pt x="14966" y="12327"/>
                    <a:pt x="26126" y="4901"/>
                    <a:pt x="34805" y="4901"/>
                  </a:cubicBezTo>
                  <a:cubicBezTo>
                    <a:pt x="40651" y="4901"/>
                    <a:pt x="45433" y="8010"/>
                    <a:pt x="45433" y="16300"/>
                  </a:cubicBezTo>
                  <a:cubicBezTo>
                    <a:pt x="45433" y="19754"/>
                    <a:pt x="43308" y="28389"/>
                    <a:pt x="41714" y="34261"/>
                  </a:cubicBezTo>
                  <a:lnTo>
                    <a:pt x="35691" y="5792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530B0B-9C71-32D5-877A-B6737591749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86662" y="3706121"/>
              <a:ext cx="10122" cy="246724"/>
            </a:xfrm>
            <a:custGeom>
              <a:avLst/>
              <a:gdLst>
                <a:gd name="connsiteX0" fmla="*/ 10214 w 10122"/>
                <a:gd name="connsiteY0" fmla="*/ 8945 h 246724"/>
                <a:gd name="connsiteX1" fmla="*/ 5153 w 10122"/>
                <a:gd name="connsiteY1" fmla="*/ 63 h 246724"/>
                <a:gd name="connsiteX2" fmla="*/ 92 w 10122"/>
                <a:gd name="connsiteY2" fmla="*/ 8945 h 246724"/>
                <a:gd name="connsiteX3" fmla="*/ 92 w 10122"/>
                <a:gd name="connsiteY3" fmla="*/ 237905 h 246724"/>
                <a:gd name="connsiteX4" fmla="*/ 5153 w 10122"/>
                <a:gd name="connsiteY4" fmla="*/ 246788 h 246724"/>
                <a:gd name="connsiteX5" fmla="*/ 10214 w 10122"/>
                <a:gd name="connsiteY5" fmla="*/ 237905 h 246724"/>
                <a:gd name="connsiteX6" fmla="*/ 10214 w 10122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46724">
                  <a:moveTo>
                    <a:pt x="10214" y="8945"/>
                  </a:moveTo>
                  <a:cubicBezTo>
                    <a:pt x="10214" y="4504"/>
                    <a:pt x="10214" y="63"/>
                    <a:pt x="5153" y="63"/>
                  </a:cubicBezTo>
                  <a:cubicBezTo>
                    <a:pt x="92" y="63"/>
                    <a:pt x="92" y="4504"/>
                    <a:pt x="92" y="8945"/>
                  </a:cubicBezTo>
                  <a:lnTo>
                    <a:pt x="92" y="237905"/>
                  </a:lnTo>
                  <a:cubicBezTo>
                    <a:pt x="92" y="242347"/>
                    <a:pt x="92" y="246788"/>
                    <a:pt x="5153" y="246788"/>
                  </a:cubicBezTo>
                  <a:cubicBezTo>
                    <a:pt x="10214" y="246788"/>
                    <a:pt x="10214" y="242347"/>
                    <a:pt x="10214" y="237905"/>
                  </a:cubicBezTo>
                  <a:lnTo>
                    <a:pt x="10214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F556CB-8403-0087-E2CA-C67E7990E67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356954" y="3706121"/>
              <a:ext cx="10122" cy="246724"/>
            </a:xfrm>
            <a:custGeom>
              <a:avLst/>
              <a:gdLst>
                <a:gd name="connsiteX0" fmla="*/ 10217 w 10122"/>
                <a:gd name="connsiteY0" fmla="*/ 8945 h 246724"/>
                <a:gd name="connsiteX1" fmla="*/ 5155 w 10122"/>
                <a:gd name="connsiteY1" fmla="*/ 63 h 246724"/>
                <a:gd name="connsiteX2" fmla="*/ 94 w 10122"/>
                <a:gd name="connsiteY2" fmla="*/ 8945 h 246724"/>
                <a:gd name="connsiteX3" fmla="*/ 94 w 10122"/>
                <a:gd name="connsiteY3" fmla="*/ 237905 h 246724"/>
                <a:gd name="connsiteX4" fmla="*/ 5155 w 10122"/>
                <a:gd name="connsiteY4" fmla="*/ 246788 h 246724"/>
                <a:gd name="connsiteX5" fmla="*/ 10217 w 10122"/>
                <a:gd name="connsiteY5" fmla="*/ 237905 h 246724"/>
                <a:gd name="connsiteX6" fmla="*/ 10217 w 10122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2" h="246724">
                  <a:moveTo>
                    <a:pt x="10217" y="8945"/>
                  </a:moveTo>
                  <a:cubicBezTo>
                    <a:pt x="10217" y="4504"/>
                    <a:pt x="10217" y="63"/>
                    <a:pt x="5155" y="63"/>
                  </a:cubicBezTo>
                  <a:cubicBezTo>
                    <a:pt x="94" y="63"/>
                    <a:pt x="94" y="4504"/>
                    <a:pt x="94" y="8945"/>
                  </a:cubicBezTo>
                  <a:lnTo>
                    <a:pt x="94" y="237905"/>
                  </a:lnTo>
                  <a:cubicBezTo>
                    <a:pt x="94" y="242347"/>
                    <a:pt x="94" y="246788"/>
                    <a:pt x="5155" y="246788"/>
                  </a:cubicBezTo>
                  <a:cubicBezTo>
                    <a:pt x="10217" y="246788"/>
                    <a:pt x="10217" y="242347"/>
                    <a:pt x="10217" y="237905"/>
                  </a:cubicBezTo>
                  <a:lnTo>
                    <a:pt x="10217" y="894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0CFF29-8139-40A9-7BCA-3A0D951BC71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474369" y="3824549"/>
              <a:ext cx="154614" cy="9868"/>
            </a:xfrm>
            <a:custGeom>
              <a:avLst/>
              <a:gdLst>
                <a:gd name="connsiteX0" fmla="*/ 145857 w 154614"/>
                <a:gd name="connsiteY0" fmla="*/ 9932 h 9868"/>
                <a:gd name="connsiteX1" fmla="*/ 154714 w 154614"/>
                <a:gd name="connsiteY1" fmla="*/ 4997 h 9868"/>
                <a:gd name="connsiteX2" fmla="*/ 145857 w 154614"/>
                <a:gd name="connsiteY2" fmla="*/ 63 h 9868"/>
                <a:gd name="connsiteX3" fmla="*/ 8956 w 154614"/>
                <a:gd name="connsiteY3" fmla="*/ 63 h 9868"/>
                <a:gd name="connsiteX4" fmla="*/ 99 w 154614"/>
                <a:gd name="connsiteY4" fmla="*/ 4997 h 9868"/>
                <a:gd name="connsiteX5" fmla="*/ 8956 w 154614"/>
                <a:gd name="connsiteY5" fmla="*/ 9932 h 9868"/>
                <a:gd name="connsiteX6" fmla="*/ 145857 w 154614"/>
                <a:gd name="connsiteY6" fmla="*/ 9932 h 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868">
                  <a:moveTo>
                    <a:pt x="145857" y="9932"/>
                  </a:moveTo>
                  <a:cubicBezTo>
                    <a:pt x="150159" y="9932"/>
                    <a:pt x="154714" y="9932"/>
                    <a:pt x="154714" y="4997"/>
                  </a:cubicBezTo>
                  <a:cubicBezTo>
                    <a:pt x="154714" y="63"/>
                    <a:pt x="150159" y="63"/>
                    <a:pt x="145857" y="63"/>
                  </a:cubicBezTo>
                  <a:lnTo>
                    <a:pt x="8956" y="63"/>
                  </a:lnTo>
                  <a:cubicBezTo>
                    <a:pt x="4654" y="63"/>
                    <a:pt x="99" y="63"/>
                    <a:pt x="99" y="4997"/>
                  </a:cubicBezTo>
                  <a:cubicBezTo>
                    <a:pt x="99" y="9932"/>
                    <a:pt x="4654" y="9932"/>
                    <a:pt x="8956" y="9932"/>
                  </a:cubicBezTo>
                  <a:lnTo>
                    <a:pt x="145857" y="993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3E5E78-796B-6B12-D6F2-2CD353A04CA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719069" y="3726846"/>
              <a:ext cx="100967" cy="164318"/>
            </a:xfrm>
            <a:custGeom>
              <a:avLst/>
              <a:gdLst>
                <a:gd name="connsiteX0" fmla="*/ 19594 w 100967"/>
                <a:gd name="connsiteY0" fmla="*/ 145384 h 164318"/>
                <a:gd name="connsiteX1" fmla="*/ 46418 w 100967"/>
                <a:gd name="connsiteY1" fmla="*/ 119971 h 164318"/>
                <a:gd name="connsiteX2" fmla="*/ 101077 w 100967"/>
                <a:gd name="connsiteY2" fmla="*/ 47927 h 164318"/>
                <a:gd name="connsiteX3" fmla="*/ 47430 w 100967"/>
                <a:gd name="connsiteY3" fmla="*/ 63 h 164318"/>
                <a:gd name="connsiteX4" fmla="*/ 109 w 100967"/>
                <a:gd name="connsiteY4" fmla="*/ 44720 h 164318"/>
                <a:gd name="connsiteX5" fmla="*/ 13521 w 100967"/>
                <a:gd name="connsiteY5" fmla="*/ 58537 h 164318"/>
                <a:gd name="connsiteX6" fmla="*/ 26680 w 100967"/>
                <a:gd name="connsiteY6" fmla="*/ 45460 h 164318"/>
                <a:gd name="connsiteX7" fmla="*/ 13268 w 100967"/>
                <a:gd name="connsiteY7" fmla="*/ 32630 h 164318"/>
                <a:gd name="connsiteX8" fmla="*/ 9978 w 100967"/>
                <a:gd name="connsiteY8" fmla="*/ 32877 h 164318"/>
                <a:gd name="connsiteX9" fmla="*/ 44140 w 100967"/>
                <a:gd name="connsiteY9" fmla="*/ 7711 h 164318"/>
                <a:gd name="connsiteX10" fmla="*/ 78049 w 100967"/>
                <a:gd name="connsiteY10" fmla="*/ 47927 h 164318"/>
                <a:gd name="connsiteX11" fmla="*/ 51479 w 100967"/>
                <a:gd name="connsiteY11" fmla="*/ 102454 h 164318"/>
                <a:gd name="connsiteX12" fmla="*/ 2893 w 100967"/>
                <a:gd name="connsiteY12" fmla="*/ 155253 h 164318"/>
                <a:gd name="connsiteX13" fmla="*/ 109 w 100967"/>
                <a:gd name="connsiteY13" fmla="*/ 164381 h 164318"/>
                <a:gd name="connsiteX14" fmla="*/ 93991 w 100967"/>
                <a:gd name="connsiteY14" fmla="*/ 164381 h 164318"/>
                <a:gd name="connsiteX15" fmla="*/ 101077 w 100967"/>
                <a:gd name="connsiteY15" fmla="*/ 121451 h 164318"/>
                <a:gd name="connsiteX16" fmla="*/ 94750 w 100967"/>
                <a:gd name="connsiteY16" fmla="*/ 121451 h 164318"/>
                <a:gd name="connsiteX17" fmla="*/ 89183 w 100967"/>
                <a:gd name="connsiteY17" fmla="*/ 143410 h 164318"/>
                <a:gd name="connsiteX18" fmla="*/ 65144 w 100967"/>
                <a:gd name="connsiteY18" fmla="*/ 145384 h 164318"/>
                <a:gd name="connsiteX19" fmla="*/ 19594 w 100967"/>
                <a:gd name="connsiteY19" fmla="*/ 145384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967" h="164318">
                  <a:moveTo>
                    <a:pt x="19594" y="145384"/>
                  </a:moveTo>
                  <a:lnTo>
                    <a:pt x="46418" y="119971"/>
                  </a:lnTo>
                  <a:cubicBezTo>
                    <a:pt x="85894" y="85923"/>
                    <a:pt x="101077" y="72600"/>
                    <a:pt x="101077" y="47927"/>
                  </a:cubicBezTo>
                  <a:cubicBezTo>
                    <a:pt x="101077" y="19801"/>
                    <a:pt x="78302" y="63"/>
                    <a:pt x="47430" y="63"/>
                  </a:cubicBezTo>
                  <a:cubicBezTo>
                    <a:pt x="18835" y="63"/>
                    <a:pt x="109" y="22761"/>
                    <a:pt x="109" y="44720"/>
                  </a:cubicBezTo>
                  <a:cubicBezTo>
                    <a:pt x="109" y="58537"/>
                    <a:pt x="12762" y="58537"/>
                    <a:pt x="13521" y="58537"/>
                  </a:cubicBezTo>
                  <a:cubicBezTo>
                    <a:pt x="17823" y="58537"/>
                    <a:pt x="26680" y="55576"/>
                    <a:pt x="26680" y="45460"/>
                  </a:cubicBezTo>
                  <a:cubicBezTo>
                    <a:pt x="26680" y="39045"/>
                    <a:pt x="22125" y="32630"/>
                    <a:pt x="13268" y="32630"/>
                  </a:cubicBezTo>
                  <a:cubicBezTo>
                    <a:pt x="11244" y="32630"/>
                    <a:pt x="10738" y="32630"/>
                    <a:pt x="9978" y="32877"/>
                  </a:cubicBezTo>
                  <a:cubicBezTo>
                    <a:pt x="15799" y="16840"/>
                    <a:pt x="29463" y="7711"/>
                    <a:pt x="44140" y="7711"/>
                  </a:cubicBezTo>
                  <a:cubicBezTo>
                    <a:pt x="67168" y="7711"/>
                    <a:pt x="78049" y="27696"/>
                    <a:pt x="78049" y="47927"/>
                  </a:cubicBezTo>
                  <a:cubicBezTo>
                    <a:pt x="78049" y="67665"/>
                    <a:pt x="65397" y="87157"/>
                    <a:pt x="51479" y="102454"/>
                  </a:cubicBezTo>
                  <a:lnTo>
                    <a:pt x="2893" y="155253"/>
                  </a:lnTo>
                  <a:cubicBezTo>
                    <a:pt x="109" y="157967"/>
                    <a:pt x="109" y="158460"/>
                    <a:pt x="109" y="164381"/>
                  </a:cubicBezTo>
                  <a:lnTo>
                    <a:pt x="93991" y="164381"/>
                  </a:lnTo>
                  <a:lnTo>
                    <a:pt x="101077" y="121451"/>
                  </a:lnTo>
                  <a:lnTo>
                    <a:pt x="94750" y="121451"/>
                  </a:lnTo>
                  <a:cubicBezTo>
                    <a:pt x="93485" y="128853"/>
                    <a:pt x="91714" y="139709"/>
                    <a:pt x="89183" y="143410"/>
                  </a:cubicBezTo>
                  <a:cubicBezTo>
                    <a:pt x="87412" y="145384"/>
                    <a:pt x="70711" y="145384"/>
                    <a:pt x="65144" y="145384"/>
                  </a:cubicBezTo>
                  <a:lnTo>
                    <a:pt x="19594" y="1453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6B8DF5-57A2-0C01-75F1-701C97A3B1D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41444" y="3852009"/>
              <a:ext cx="94767" cy="77891"/>
            </a:xfrm>
            <a:custGeom>
              <a:avLst/>
              <a:gdLst>
                <a:gd name="connsiteX0" fmla="*/ 35719 w 94767"/>
                <a:gd name="connsiteY0" fmla="*/ 57921 h 77891"/>
                <a:gd name="connsiteX1" fmla="*/ 19068 w 94767"/>
                <a:gd name="connsiteY1" fmla="*/ 73119 h 77891"/>
                <a:gd name="connsiteX2" fmla="*/ 9503 w 94767"/>
                <a:gd name="connsiteY2" fmla="*/ 70702 h 77891"/>
                <a:gd name="connsiteX3" fmla="*/ 17297 w 94767"/>
                <a:gd name="connsiteY3" fmla="*/ 61203 h 77891"/>
                <a:gd name="connsiteX4" fmla="*/ 10211 w 94767"/>
                <a:gd name="connsiteY4" fmla="*/ 54812 h 77891"/>
                <a:gd name="connsiteX5" fmla="*/ 114 w 94767"/>
                <a:gd name="connsiteY5" fmla="*/ 65348 h 77891"/>
                <a:gd name="connsiteX6" fmla="*/ 18714 w 94767"/>
                <a:gd name="connsiteY6" fmla="*/ 77955 h 77891"/>
                <a:gd name="connsiteX7" fmla="*/ 38553 w 94767"/>
                <a:gd name="connsiteY7" fmla="*/ 65693 h 77891"/>
                <a:gd name="connsiteX8" fmla="*/ 59632 w 94767"/>
                <a:gd name="connsiteY8" fmla="*/ 77955 h 77891"/>
                <a:gd name="connsiteX9" fmla="*/ 90808 w 94767"/>
                <a:gd name="connsiteY9" fmla="*/ 51531 h 77891"/>
                <a:gd name="connsiteX10" fmla="*/ 87974 w 94767"/>
                <a:gd name="connsiteY10" fmla="*/ 49286 h 77891"/>
                <a:gd name="connsiteX11" fmla="*/ 84608 w 94767"/>
                <a:gd name="connsiteY11" fmla="*/ 52222 h 77891"/>
                <a:gd name="connsiteX12" fmla="*/ 60341 w 94767"/>
                <a:gd name="connsiteY12" fmla="*/ 73119 h 77891"/>
                <a:gd name="connsiteX13" fmla="*/ 49535 w 94767"/>
                <a:gd name="connsiteY13" fmla="*/ 61894 h 77891"/>
                <a:gd name="connsiteX14" fmla="*/ 58746 w 94767"/>
                <a:gd name="connsiteY14" fmla="*/ 22516 h 77891"/>
                <a:gd name="connsiteX15" fmla="*/ 76106 w 94767"/>
                <a:gd name="connsiteY15" fmla="*/ 4900 h 77891"/>
                <a:gd name="connsiteX16" fmla="*/ 85671 w 94767"/>
                <a:gd name="connsiteY16" fmla="*/ 7318 h 77891"/>
                <a:gd name="connsiteX17" fmla="*/ 77877 w 94767"/>
                <a:gd name="connsiteY17" fmla="*/ 16817 h 77891"/>
                <a:gd name="connsiteX18" fmla="*/ 84962 w 94767"/>
                <a:gd name="connsiteY18" fmla="*/ 23207 h 77891"/>
                <a:gd name="connsiteX19" fmla="*/ 94882 w 94767"/>
                <a:gd name="connsiteY19" fmla="*/ 12672 h 77891"/>
                <a:gd name="connsiteX20" fmla="*/ 76460 w 94767"/>
                <a:gd name="connsiteY20" fmla="*/ 64 h 77891"/>
                <a:gd name="connsiteX21" fmla="*/ 56621 w 94767"/>
                <a:gd name="connsiteY21" fmla="*/ 12326 h 77891"/>
                <a:gd name="connsiteX22" fmla="*/ 35364 w 94767"/>
                <a:gd name="connsiteY22" fmla="*/ 64 h 77891"/>
                <a:gd name="connsiteX23" fmla="*/ 4188 w 94767"/>
                <a:gd name="connsiteY23" fmla="*/ 26488 h 77891"/>
                <a:gd name="connsiteX24" fmla="*/ 7200 w 94767"/>
                <a:gd name="connsiteY24" fmla="*/ 28734 h 77891"/>
                <a:gd name="connsiteX25" fmla="*/ 10565 w 94767"/>
                <a:gd name="connsiteY25" fmla="*/ 25798 h 77891"/>
                <a:gd name="connsiteX26" fmla="*/ 34833 w 94767"/>
                <a:gd name="connsiteY26" fmla="*/ 4900 h 77891"/>
                <a:gd name="connsiteX27" fmla="*/ 45461 w 94767"/>
                <a:gd name="connsiteY27" fmla="*/ 16299 h 77891"/>
                <a:gd name="connsiteX28" fmla="*/ 41741 w 94767"/>
                <a:gd name="connsiteY28" fmla="*/ 34260 h 77891"/>
                <a:gd name="connsiteX29" fmla="*/ 35719 w 94767"/>
                <a:gd name="connsiteY29" fmla="*/ 57921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767" h="77891">
                  <a:moveTo>
                    <a:pt x="35719" y="57921"/>
                  </a:moveTo>
                  <a:cubicBezTo>
                    <a:pt x="33947" y="63793"/>
                    <a:pt x="28102" y="73119"/>
                    <a:pt x="19068" y="73119"/>
                  </a:cubicBezTo>
                  <a:cubicBezTo>
                    <a:pt x="18536" y="73119"/>
                    <a:pt x="13222" y="73119"/>
                    <a:pt x="9503" y="70702"/>
                  </a:cubicBezTo>
                  <a:cubicBezTo>
                    <a:pt x="16765" y="68456"/>
                    <a:pt x="17297" y="62239"/>
                    <a:pt x="17297" y="61203"/>
                  </a:cubicBezTo>
                  <a:cubicBezTo>
                    <a:pt x="17297" y="57403"/>
                    <a:pt x="14285" y="54812"/>
                    <a:pt x="10211" y="54812"/>
                  </a:cubicBezTo>
                  <a:cubicBezTo>
                    <a:pt x="5251" y="54812"/>
                    <a:pt x="114" y="58957"/>
                    <a:pt x="114" y="65348"/>
                  </a:cubicBezTo>
                  <a:cubicBezTo>
                    <a:pt x="114" y="73983"/>
                    <a:pt x="10034" y="77955"/>
                    <a:pt x="18714" y="77955"/>
                  </a:cubicBezTo>
                  <a:cubicBezTo>
                    <a:pt x="26862" y="77955"/>
                    <a:pt x="34124" y="72947"/>
                    <a:pt x="38553" y="65693"/>
                  </a:cubicBezTo>
                  <a:cubicBezTo>
                    <a:pt x="42804" y="74847"/>
                    <a:pt x="52547" y="77955"/>
                    <a:pt x="59632" y="77955"/>
                  </a:cubicBezTo>
                  <a:cubicBezTo>
                    <a:pt x="80003" y="77955"/>
                    <a:pt x="90808" y="56367"/>
                    <a:pt x="90808" y="51531"/>
                  </a:cubicBezTo>
                  <a:cubicBezTo>
                    <a:pt x="90808" y="49286"/>
                    <a:pt x="88505" y="49286"/>
                    <a:pt x="87974" y="49286"/>
                  </a:cubicBezTo>
                  <a:cubicBezTo>
                    <a:pt x="85494" y="49286"/>
                    <a:pt x="85317" y="50149"/>
                    <a:pt x="84608" y="52222"/>
                  </a:cubicBezTo>
                  <a:cubicBezTo>
                    <a:pt x="80888" y="64139"/>
                    <a:pt x="70260" y="73119"/>
                    <a:pt x="60341" y="73119"/>
                  </a:cubicBezTo>
                  <a:cubicBezTo>
                    <a:pt x="53255" y="73119"/>
                    <a:pt x="49535" y="68456"/>
                    <a:pt x="49535" y="61894"/>
                  </a:cubicBezTo>
                  <a:cubicBezTo>
                    <a:pt x="49535" y="57403"/>
                    <a:pt x="53787" y="41687"/>
                    <a:pt x="58746" y="22516"/>
                  </a:cubicBezTo>
                  <a:cubicBezTo>
                    <a:pt x="62289" y="9218"/>
                    <a:pt x="70260" y="4900"/>
                    <a:pt x="76106" y="4900"/>
                  </a:cubicBezTo>
                  <a:cubicBezTo>
                    <a:pt x="76460" y="4900"/>
                    <a:pt x="81951" y="4900"/>
                    <a:pt x="85671" y="7318"/>
                  </a:cubicBezTo>
                  <a:cubicBezTo>
                    <a:pt x="80003" y="8872"/>
                    <a:pt x="77877" y="13708"/>
                    <a:pt x="77877" y="16817"/>
                  </a:cubicBezTo>
                  <a:cubicBezTo>
                    <a:pt x="77877" y="20616"/>
                    <a:pt x="80888" y="23207"/>
                    <a:pt x="84962" y="23207"/>
                  </a:cubicBezTo>
                  <a:cubicBezTo>
                    <a:pt x="89037" y="23207"/>
                    <a:pt x="94882" y="19926"/>
                    <a:pt x="94882" y="12672"/>
                  </a:cubicBezTo>
                  <a:cubicBezTo>
                    <a:pt x="94882" y="3000"/>
                    <a:pt x="83545" y="64"/>
                    <a:pt x="76460" y="64"/>
                  </a:cubicBezTo>
                  <a:cubicBezTo>
                    <a:pt x="67603" y="64"/>
                    <a:pt x="60518" y="5764"/>
                    <a:pt x="56621" y="12326"/>
                  </a:cubicBezTo>
                  <a:cubicBezTo>
                    <a:pt x="53432" y="5245"/>
                    <a:pt x="45284" y="64"/>
                    <a:pt x="35364" y="64"/>
                  </a:cubicBezTo>
                  <a:cubicBezTo>
                    <a:pt x="15525" y="64"/>
                    <a:pt x="4188" y="21307"/>
                    <a:pt x="4188" y="26488"/>
                  </a:cubicBezTo>
                  <a:cubicBezTo>
                    <a:pt x="4188" y="28734"/>
                    <a:pt x="6668" y="28734"/>
                    <a:pt x="7200" y="28734"/>
                  </a:cubicBezTo>
                  <a:cubicBezTo>
                    <a:pt x="9503" y="28734"/>
                    <a:pt x="9680" y="28043"/>
                    <a:pt x="10565" y="25798"/>
                  </a:cubicBezTo>
                  <a:cubicBezTo>
                    <a:pt x="14994" y="12326"/>
                    <a:pt x="26153" y="4900"/>
                    <a:pt x="34833" y="4900"/>
                  </a:cubicBezTo>
                  <a:cubicBezTo>
                    <a:pt x="40678" y="4900"/>
                    <a:pt x="45461" y="8009"/>
                    <a:pt x="45461" y="16299"/>
                  </a:cubicBezTo>
                  <a:cubicBezTo>
                    <a:pt x="45461" y="19753"/>
                    <a:pt x="43336" y="28388"/>
                    <a:pt x="41741" y="34260"/>
                  </a:cubicBezTo>
                  <a:lnTo>
                    <a:pt x="35719" y="579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82AEEC-0A27-A33F-64B6-1FC2CB7AD09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78566" y="3706121"/>
              <a:ext cx="89833" cy="246724"/>
            </a:xfrm>
            <a:custGeom>
              <a:avLst/>
              <a:gdLst>
                <a:gd name="connsiteX0" fmla="*/ 36559 w 89833"/>
                <a:gd name="connsiteY0" fmla="*/ 213973 h 246724"/>
                <a:gd name="connsiteX1" fmla="*/ 2397 w 89833"/>
                <a:gd name="connsiteY1" fmla="*/ 241360 h 246724"/>
                <a:gd name="connsiteX2" fmla="*/ 119 w 89833"/>
                <a:gd name="connsiteY2" fmla="*/ 244074 h 246724"/>
                <a:gd name="connsiteX3" fmla="*/ 5180 w 89833"/>
                <a:gd name="connsiteY3" fmla="*/ 246788 h 246724"/>
                <a:gd name="connsiteX4" fmla="*/ 53513 w 89833"/>
                <a:gd name="connsiteY4" fmla="*/ 215947 h 246724"/>
                <a:gd name="connsiteX5" fmla="*/ 53513 w 89833"/>
                <a:gd name="connsiteY5" fmla="*/ 159694 h 246724"/>
                <a:gd name="connsiteX6" fmla="*/ 63635 w 89833"/>
                <a:gd name="connsiteY6" fmla="*/ 134034 h 246724"/>
                <a:gd name="connsiteX7" fmla="*/ 87675 w 89833"/>
                <a:gd name="connsiteY7" fmla="*/ 126139 h 246724"/>
                <a:gd name="connsiteX8" fmla="*/ 89953 w 89833"/>
                <a:gd name="connsiteY8" fmla="*/ 123425 h 246724"/>
                <a:gd name="connsiteX9" fmla="*/ 85904 w 89833"/>
                <a:gd name="connsiteY9" fmla="*/ 120711 h 246724"/>
                <a:gd name="connsiteX10" fmla="*/ 54272 w 89833"/>
                <a:gd name="connsiteY10" fmla="*/ 98753 h 246724"/>
                <a:gd name="connsiteX11" fmla="*/ 53513 w 89833"/>
                <a:gd name="connsiteY11" fmla="*/ 86663 h 246724"/>
                <a:gd name="connsiteX12" fmla="*/ 53513 w 89833"/>
                <a:gd name="connsiteY12" fmla="*/ 37812 h 246724"/>
                <a:gd name="connsiteX13" fmla="*/ 41367 w 89833"/>
                <a:gd name="connsiteY13" fmla="*/ 10178 h 246724"/>
                <a:gd name="connsiteX14" fmla="*/ 5180 w 89833"/>
                <a:gd name="connsiteY14" fmla="*/ 63 h 246724"/>
                <a:gd name="connsiteX15" fmla="*/ 119 w 89833"/>
                <a:gd name="connsiteY15" fmla="*/ 2777 h 246724"/>
                <a:gd name="connsiteX16" fmla="*/ 4168 w 89833"/>
                <a:gd name="connsiteY16" fmla="*/ 5491 h 246724"/>
                <a:gd name="connsiteX17" fmla="*/ 35800 w 89833"/>
                <a:gd name="connsiteY17" fmla="*/ 26956 h 246724"/>
                <a:gd name="connsiteX18" fmla="*/ 36559 w 89833"/>
                <a:gd name="connsiteY18" fmla="*/ 38552 h 246724"/>
                <a:gd name="connsiteX19" fmla="*/ 36559 w 89833"/>
                <a:gd name="connsiteY19" fmla="*/ 90364 h 246724"/>
                <a:gd name="connsiteX20" fmla="*/ 46681 w 89833"/>
                <a:gd name="connsiteY20" fmla="*/ 113803 h 246724"/>
                <a:gd name="connsiteX21" fmla="*/ 66419 w 89833"/>
                <a:gd name="connsiteY21" fmla="*/ 123425 h 246724"/>
                <a:gd name="connsiteX22" fmla="*/ 36559 w 89833"/>
                <a:gd name="connsiteY22" fmla="*/ 154759 h 246724"/>
                <a:gd name="connsiteX23" fmla="*/ 36559 w 89833"/>
                <a:gd name="connsiteY23" fmla="*/ 21397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46724">
                  <a:moveTo>
                    <a:pt x="36559" y="213973"/>
                  </a:moveTo>
                  <a:cubicBezTo>
                    <a:pt x="36559" y="223842"/>
                    <a:pt x="29979" y="239633"/>
                    <a:pt x="2397" y="241360"/>
                  </a:cubicBezTo>
                  <a:cubicBezTo>
                    <a:pt x="1132" y="241606"/>
                    <a:pt x="119" y="242593"/>
                    <a:pt x="119" y="244074"/>
                  </a:cubicBezTo>
                  <a:cubicBezTo>
                    <a:pt x="119" y="246788"/>
                    <a:pt x="2903" y="246788"/>
                    <a:pt x="5180" y="246788"/>
                  </a:cubicBezTo>
                  <a:cubicBezTo>
                    <a:pt x="29726" y="246788"/>
                    <a:pt x="53260" y="234698"/>
                    <a:pt x="53513" y="215947"/>
                  </a:cubicBezTo>
                  <a:lnTo>
                    <a:pt x="53513" y="159694"/>
                  </a:lnTo>
                  <a:cubicBezTo>
                    <a:pt x="53513" y="150071"/>
                    <a:pt x="53513" y="142176"/>
                    <a:pt x="63635" y="134034"/>
                  </a:cubicBezTo>
                  <a:cubicBezTo>
                    <a:pt x="72492" y="126879"/>
                    <a:pt x="82108" y="126386"/>
                    <a:pt x="87675" y="126139"/>
                  </a:cubicBezTo>
                  <a:cubicBezTo>
                    <a:pt x="88940" y="125892"/>
                    <a:pt x="89953" y="124906"/>
                    <a:pt x="89953" y="123425"/>
                  </a:cubicBezTo>
                  <a:cubicBezTo>
                    <a:pt x="89953" y="120958"/>
                    <a:pt x="88434" y="120958"/>
                    <a:pt x="85904" y="120711"/>
                  </a:cubicBezTo>
                  <a:cubicBezTo>
                    <a:pt x="69202" y="119724"/>
                    <a:pt x="57056" y="110842"/>
                    <a:pt x="54272" y="98753"/>
                  </a:cubicBezTo>
                  <a:cubicBezTo>
                    <a:pt x="53513" y="96039"/>
                    <a:pt x="53513" y="95545"/>
                    <a:pt x="53513" y="86663"/>
                  </a:cubicBezTo>
                  <a:lnTo>
                    <a:pt x="53513" y="37812"/>
                  </a:lnTo>
                  <a:cubicBezTo>
                    <a:pt x="53513" y="27449"/>
                    <a:pt x="53513" y="19554"/>
                    <a:pt x="41367" y="10178"/>
                  </a:cubicBezTo>
                  <a:cubicBezTo>
                    <a:pt x="31245" y="2530"/>
                    <a:pt x="13784" y="63"/>
                    <a:pt x="5180" y="63"/>
                  </a:cubicBezTo>
                  <a:cubicBezTo>
                    <a:pt x="2903" y="63"/>
                    <a:pt x="119" y="63"/>
                    <a:pt x="119" y="2777"/>
                  </a:cubicBezTo>
                  <a:cubicBezTo>
                    <a:pt x="119" y="5244"/>
                    <a:pt x="1638" y="5244"/>
                    <a:pt x="4168" y="5491"/>
                  </a:cubicBezTo>
                  <a:cubicBezTo>
                    <a:pt x="20110" y="6478"/>
                    <a:pt x="32510" y="14373"/>
                    <a:pt x="35800" y="26956"/>
                  </a:cubicBezTo>
                  <a:cubicBezTo>
                    <a:pt x="36559" y="29176"/>
                    <a:pt x="36559" y="29670"/>
                    <a:pt x="36559" y="38552"/>
                  </a:cubicBezTo>
                  <a:lnTo>
                    <a:pt x="36559" y="90364"/>
                  </a:lnTo>
                  <a:cubicBezTo>
                    <a:pt x="36559" y="101713"/>
                    <a:pt x="38583" y="105908"/>
                    <a:pt x="46681" y="113803"/>
                  </a:cubicBezTo>
                  <a:cubicBezTo>
                    <a:pt x="51995" y="118984"/>
                    <a:pt x="59333" y="121451"/>
                    <a:pt x="66419" y="123425"/>
                  </a:cubicBezTo>
                  <a:cubicBezTo>
                    <a:pt x="45669" y="129100"/>
                    <a:pt x="36559" y="140449"/>
                    <a:pt x="36559" y="154759"/>
                  </a:cubicBezTo>
                  <a:lnTo>
                    <a:pt x="36559" y="2139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5BC5989-FDE6-5A94-704A-F224B40C099C}"/>
              </a:ext>
            </a:extLst>
          </p:cNvPr>
          <p:cNvSpPr txBox="1"/>
          <p:nvPr/>
        </p:nvSpPr>
        <p:spPr>
          <a:xfrm>
            <a:off x="4177552" y="1684383"/>
            <a:ext cx="3403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Relativistic mirror: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C75F51-86EA-4F2B-18EC-D5DE008719E3}"/>
              </a:ext>
            </a:extLst>
          </p:cNvPr>
          <p:cNvSpPr/>
          <p:nvPr/>
        </p:nvSpPr>
        <p:spPr>
          <a:xfrm>
            <a:off x="8022213" y="2183565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660A43-9288-34CA-43EF-21284221331A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34627" y="1754645"/>
            <a:ext cx="0" cy="8578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61720CC-4BB6-D657-6F2E-3BEB06DD826F}"/>
              </a:ext>
            </a:extLst>
          </p:cNvPr>
          <p:cNvSpPr/>
          <p:nvPr/>
        </p:nvSpPr>
        <p:spPr>
          <a:xfrm>
            <a:off x="7673376" y="2701621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8E12C44-9FB2-0F90-8E1B-382571891365}"/>
              </a:ext>
            </a:extLst>
          </p:cNvPr>
          <p:cNvSpPr/>
          <p:nvPr/>
        </p:nvSpPr>
        <p:spPr>
          <a:xfrm>
            <a:off x="8318690" y="2701621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1D02D5-A047-16D8-641E-BC85BD532C68}"/>
              </a:ext>
            </a:extLst>
          </p:cNvPr>
          <p:cNvSpPr txBox="1"/>
          <p:nvPr/>
        </p:nvSpPr>
        <p:spPr>
          <a:xfrm>
            <a:off x="8268120" y="2021846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282A90-7E31-B1AF-7917-164D34AEF89C}"/>
              </a:ext>
            </a:extLst>
          </p:cNvPr>
          <p:cNvSpPr txBox="1"/>
          <p:nvPr/>
        </p:nvSpPr>
        <p:spPr>
          <a:xfrm>
            <a:off x="7417447" y="2372119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69951E-8DAF-1C4E-CEB6-4D32C39DA2B1}"/>
              </a:ext>
            </a:extLst>
          </p:cNvPr>
          <p:cNvSpPr txBox="1"/>
          <p:nvPr/>
        </p:nvSpPr>
        <p:spPr>
          <a:xfrm>
            <a:off x="8435394" y="2412430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5A94AE5-00E7-C94D-54DC-594CE4EB7331}"/>
              </a:ext>
            </a:extLst>
          </p:cNvPr>
          <p:cNvCxnSpPr>
            <a:cxnSpLocks/>
          </p:cNvCxnSpPr>
          <p:nvPr/>
        </p:nvCxnSpPr>
        <p:spPr>
          <a:xfrm rot="18000000" flipV="1">
            <a:off x="8555745" y="2436388"/>
            <a:ext cx="0" cy="857840"/>
          </a:xfrm>
          <a:prstGeom prst="straightConnector1">
            <a:avLst/>
          </a:prstGeom>
          <a:ln w="57150">
            <a:solidFill>
              <a:srgbClr val="2D8E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7DE27E3-442D-D122-2285-21DE5FB24AB2}"/>
              </a:ext>
            </a:extLst>
          </p:cNvPr>
          <p:cNvCxnSpPr>
            <a:cxnSpLocks/>
          </p:cNvCxnSpPr>
          <p:nvPr/>
        </p:nvCxnSpPr>
        <p:spPr>
          <a:xfrm rot="14400000">
            <a:off x="7687281" y="2436388"/>
            <a:ext cx="0" cy="85784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658A36D-8D16-3F96-B40A-376186F64C35}"/>
              </a:ext>
            </a:extLst>
          </p:cNvPr>
          <p:cNvSpPr txBox="1"/>
          <p:nvPr/>
        </p:nvSpPr>
        <p:spPr>
          <a:xfrm>
            <a:off x="9364550" y="1876518"/>
            <a:ext cx="280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Not a symmetry</a:t>
            </a:r>
          </a:p>
        </p:txBody>
      </p:sp>
      <p:grpSp>
        <p:nvGrpSpPr>
          <p:cNvPr id="98" name="Group 97" descr="\documentclass{article}&#10;\usepackage{amsmath}&#10;\usepackage{amsfonts}&#10;\pagestyle{empty}&#10;\begin{document}&#10;&#10;&#10;$\{2^s_y || -2_x \}$&#10;&#10;\end{document}" title="IguanaTex Vector Display">
            <a:extLst>
              <a:ext uri="{FF2B5EF4-FFF2-40B4-BE49-F238E27FC236}">
                <a16:creationId xmlns:a16="http://schemas.microsoft.com/office/drawing/2014/main" id="{9E37D0C1-E832-8828-0323-3F58479AFB7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953000" y="4343400"/>
            <a:ext cx="1174531" cy="295038"/>
            <a:chOff x="6930173" y="5777364"/>
            <a:chExt cx="1174531" cy="29503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A798351-E71F-62B7-CFB0-9F4258BD8A0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930173" y="5777364"/>
              <a:ext cx="90310" cy="258802"/>
            </a:xfrm>
            <a:custGeom>
              <a:avLst/>
              <a:gdLst>
                <a:gd name="connsiteX0" fmla="*/ 53754 w 90310"/>
                <a:gd name="connsiteY0" fmla="*/ 34483 h 258802"/>
                <a:gd name="connsiteX1" fmla="*/ 88098 w 90310"/>
                <a:gd name="connsiteY1" fmla="*/ 5756 h 258802"/>
                <a:gd name="connsiteX2" fmla="*/ 90388 w 90310"/>
                <a:gd name="connsiteY2" fmla="*/ 2910 h 258802"/>
                <a:gd name="connsiteX3" fmla="*/ 85554 w 90310"/>
                <a:gd name="connsiteY3" fmla="*/ 63 h 258802"/>
                <a:gd name="connsiteX4" fmla="*/ 36710 w 90310"/>
                <a:gd name="connsiteY4" fmla="*/ 32413 h 258802"/>
                <a:gd name="connsiteX5" fmla="*/ 36710 w 90310"/>
                <a:gd name="connsiteY5" fmla="*/ 91420 h 258802"/>
                <a:gd name="connsiteX6" fmla="*/ 26534 w 90310"/>
                <a:gd name="connsiteY6" fmla="*/ 118335 h 258802"/>
                <a:gd name="connsiteX7" fmla="*/ 2366 w 90310"/>
                <a:gd name="connsiteY7" fmla="*/ 126617 h 258802"/>
                <a:gd name="connsiteX8" fmla="*/ 77 w 90310"/>
                <a:gd name="connsiteY8" fmla="*/ 129464 h 258802"/>
                <a:gd name="connsiteX9" fmla="*/ 4147 w 90310"/>
                <a:gd name="connsiteY9" fmla="*/ 132311 h 258802"/>
                <a:gd name="connsiteX10" fmla="*/ 35947 w 90310"/>
                <a:gd name="connsiteY10" fmla="*/ 155344 h 258802"/>
                <a:gd name="connsiteX11" fmla="*/ 36710 w 90310"/>
                <a:gd name="connsiteY11" fmla="*/ 168025 h 258802"/>
                <a:gd name="connsiteX12" fmla="*/ 36710 w 90310"/>
                <a:gd name="connsiteY12" fmla="*/ 219268 h 258802"/>
                <a:gd name="connsiteX13" fmla="*/ 48921 w 90310"/>
                <a:gd name="connsiteY13" fmla="*/ 248254 h 258802"/>
                <a:gd name="connsiteX14" fmla="*/ 85554 w 90310"/>
                <a:gd name="connsiteY14" fmla="*/ 258865 h 258802"/>
                <a:gd name="connsiteX15" fmla="*/ 90388 w 90310"/>
                <a:gd name="connsiteY15" fmla="*/ 256018 h 258802"/>
                <a:gd name="connsiteX16" fmla="*/ 86317 w 90310"/>
                <a:gd name="connsiteY16" fmla="*/ 253171 h 258802"/>
                <a:gd name="connsiteX17" fmla="*/ 54518 w 90310"/>
                <a:gd name="connsiteY17" fmla="*/ 230656 h 258802"/>
                <a:gd name="connsiteX18" fmla="*/ 53754 w 90310"/>
                <a:gd name="connsiteY18" fmla="*/ 218492 h 258802"/>
                <a:gd name="connsiteX19" fmla="*/ 53754 w 90310"/>
                <a:gd name="connsiteY19" fmla="*/ 164143 h 258802"/>
                <a:gd name="connsiteX20" fmla="*/ 43579 w 90310"/>
                <a:gd name="connsiteY20" fmla="*/ 139557 h 258802"/>
                <a:gd name="connsiteX21" fmla="*/ 23736 w 90310"/>
                <a:gd name="connsiteY21" fmla="*/ 129464 h 258802"/>
                <a:gd name="connsiteX22" fmla="*/ 53754 w 90310"/>
                <a:gd name="connsiteY22" fmla="*/ 96596 h 258802"/>
                <a:gd name="connsiteX23" fmla="*/ 53754 w 90310"/>
                <a:gd name="connsiteY23" fmla="*/ 34483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310" h="258802">
                  <a:moveTo>
                    <a:pt x="53754" y="34483"/>
                  </a:moveTo>
                  <a:cubicBezTo>
                    <a:pt x="53754" y="24131"/>
                    <a:pt x="60369" y="7568"/>
                    <a:pt x="88098" y="5756"/>
                  </a:cubicBezTo>
                  <a:cubicBezTo>
                    <a:pt x="89370" y="5498"/>
                    <a:pt x="90388" y="4462"/>
                    <a:pt x="90388" y="2910"/>
                  </a:cubicBezTo>
                  <a:cubicBezTo>
                    <a:pt x="90388" y="63"/>
                    <a:pt x="88352" y="63"/>
                    <a:pt x="85554" y="63"/>
                  </a:cubicBezTo>
                  <a:cubicBezTo>
                    <a:pt x="60114" y="63"/>
                    <a:pt x="36964" y="13262"/>
                    <a:pt x="36710" y="32413"/>
                  </a:cubicBezTo>
                  <a:lnTo>
                    <a:pt x="36710" y="91420"/>
                  </a:lnTo>
                  <a:cubicBezTo>
                    <a:pt x="36710" y="101513"/>
                    <a:pt x="36710" y="109795"/>
                    <a:pt x="26534" y="118335"/>
                  </a:cubicBezTo>
                  <a:cubicBezTo>
                    <a:pt x="17630" y="125841"/>
                    <a:pt x="7963" y="126358"/>
                    <a:pt x="2366" y="126617"/>
                  </a:cubicBezTo>
                  <a:cubicBezTo>
                    <a:pt x="1094" y="126876"/>
                    <a:pt x="77" y="127911"/>
                    <a:pt x="77" y="129464"/>
                  </a:cubicBezTo>
                  <a:cubicBezTo>
                    <a:pt x="77" y="132052"/>
                    <a:pt x="1603" y="132052"/>
                    <a:pt x="4147" y="132311"/>
                  </a:cubicBezTo>
                  <a:cubicBezTo>
                    <a:pt x="20937" y="133346"/>
                    <a:pt x="33148" y="142663"/>
                    <a:pt x="35947" y="155344"/>
                  </a:cubicBezTo>
                  <a:cubicBezTo>
                    <a:pt x="36710" y="158191"/>
                    <a:pt x="36710" y="158709"/>
                    <a:pt x="36710" y="168025"/>
                  </a:cubicBezTo>
                  <a:lnTo>
                    <a:pt x="36710" y="219268"/>
                  </a:lnTo>
                  <a:cubicBezTo>
                    <a:pt x="36710" y="230138"/>
                    <a:pt x="36710" y="238420"/>
                    <a:pt x="48921" y="248254"/>
                  </a:cubicBezTo>
                  <a:cubicBezTo>
                    <a:pt x="58842" y="256018"/>
                    <a:pt x="75633" y="258865"/>
                    <a:pt x="85554" y="258865"/>
                  </a:cubicBezTo>
                  <a:cubicBezTo>
                    <a:pt x="88352" y="258865"/>
                    <a:pt x="90388" y="258865"/>
                    <a:pt x="90388" y="256018"/>
                  </a:cubicBezTo>
                  <a:cubicBezTo>
                    <a:pt x="90388" y="253430"/>
                    <a:pt x="88861" y="253430"/>
                    <a:pt x="86317" y="253171"/>
                  </a:cubicBezTo>
                  <a:cubicBezTo>
                    <a:pt x="70290" y="252136"/>
                    <a:pt x="57825" y="243854"/>
                    <a:pt x="54518" y="230656"/>
                  </a:cubicBezTo>
                  <a:cubicBezTo>
                    <a:pt x="53754" y="228326"/>
                    <a:pt x="53754" y="227809"/>
                    <a:pt x="53754" y="218492"/>
                  </a:cubicBezTo>
                  <a:lnTo>
                    <a:pt x="53754" y="164143"/>
                  </a:lnTo>
                  <a:cubicBezTo>
                    <a:pt x="53754" y="152238"/>
                    <a:pt x="51719" y="147839"/>
                    <a:pt x="43579" y="139557"/>
                  </a:cubicBezTo>
                  <a:cubicBezTo>
                    <a:pt x="38236" y="134122"/>
                    <a:pt x="30859" y="131534"/>
                    <a:pt x="23736" y="129464"/>
                  </a:cubicBezTo>
                  <a:cubicBezTo>
                    <a:pt x="44596" y="123511"/>
                    <a:pt x="53754" y="111607"/>
                    <a:pt x="53754" y="96596"/>
                  </a:cubicBezTo>
                  <a:lnTo>
                    <a:pt x="53754" y="344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FAD6B5-9D3A-287C-1933-D7596E5355E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051775" y="5799103"/>
              <a:ext cx="101504" cy="172362"/>
            </a:xfrm>
            <a:custGeom>
              <a:avLst/>
              <a:gdLst>
                <a:gd name="connsiteX0" fmla="*/ 19670 w 101504"/>
                <a:gd name="connsiteY0" fmla="*/ 152497 h 172362"/>
                <a:gd name="connsiteX1" fmla="*/ 46636 w 101504"/>
                <a:gd name="connsiteY1" fmla="*/ 125841 h 172362"/>
                <a:gd name="connsiteX2" fmla="*/ 101586 w 101504"/>
                <a:gd name="connsiteY2" fmla="*/ 50270 h 172362"/>
                <a:gd name="connsiteX3" fmla="*/ 47654 w 101504"/>
                <a:gd name="connsiteY3" fmla="*/ 63 h 172362"/>
                <a:gd name="connsiteX4" fmla="*/ 82 w 101504"/>
                <a:gd name="connsiteY4" fmla="*/ 46906 h 172362"/>
                <a:gd name="connsiteX5" fmla="*/ 13565 w 101504"/>
                <a:gd name="connsiteY5" fmla="*/ 61399 h 172362"/>
                <a:gd name="connsiteX6" fmla="*/ 26793 w 101504"/>
                <a:gd name="connsiteY6" fmla="*/ 47682 h 172362"/>
                <a:gd name="connsiteX7" fmla="*/ 13310 w 101504"/>
                <a:gd name="connsiteY7" fmla="*/ 34225 h 172362"/>
                <a:gd name="connsiteX8" fmla="*/ 10003 w 101504"/>
                <a:gd name="connsiteY8" fmla="*/ 34483 h 172362"/>
                <a:gd name="connsiteX9" fmla="*/ 44347 w 101504"/>
                <a:gd name="connsiteY9" fmla="*/ 8086 h 172362"/>
                <a:gd name="connsiteX10" fmla="*/ 78436 w 101504"/>
                <a:gd name="connsiteY10" fmla="*/ 50270 h 172362"/>
                <a:gd name="connsiteX11" fmla="*/ 51724 w 101504"/>
                <a:gd name="connsiteY11" fmla="*/ 107466 h 172362"/>
                <a:gd name="connsiteX12" fmla="*/ 2880 w 101504"/>
                <a:gd name="connsiteY12" fmla="*/ 162849 h 172362"/>
                <a:gd name="connsiteX13" fmla="*/ 82 w 101504"/>
                <a:gd name="connsiteY13" fmla="*/ 172425 h 172362"/>
                <a:gd name="connsiteX14" fmla="*/ 94463 w 101504"/>
                <a:gd name="connsiteY14" fmla="*/ 172425 h 172362"/>
                <a:gd name="connsiteX15" fmla="*/ 101586 w 101504"/>
                <a:gd name="connsiteY15" fmla="*/ 127393 h 172362"/>
                <a:gd name="connsiteX16" fmla="*/ 95226 w 101504"/>
                <a:gd name="connsiteY16" fmla="*/ 127393 h 172362"/>
                <a:gd name="connsiteX17" fmla="*/ 89629 w 101504"/>
                <a:gd name="connsiteY17" fmla="*/ 150427 h 172362"/>
                <a:gd name="connsiteX18" fmla="*/ 65462 w 101504"/>
                <a:gd name="connsiteY18" fmla="*/ 152497 h 172362"/>
                <a:gd name="connsiteX19" fmla="*/ 19670 w 101504"/>
                <a:gd name="connsiteY19" fmla="*/ 152497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504" h="172362">
                  <a:moveTo>
                    <a:pt x="19670" y="152497"/>
                  </a:moveTo>
                  <a:lnTo>
                    <a:pt x="46636" y="125841"/>
                  </a:lnTo>
                  <a:cubicBezTo>
                    <a:pt x="86322" y="90126"/>
                    <a:pt x="101586" y="76151"/>
                    <a:pt x="101586" y="50270"/>
                  </a:cubicBezTo>
                  <a:cubicBezTo>
                    <a:pt x="101586" y="20767"/>
                    <a:pt x="78690" y="63"/>
                    <a:pt x="47654" y="63"/>
                  </a:cubicBezTo>
                  <a:cubicBezTo>
                    <a:pt x="18907" y="63"/>
                    <a:pt x="82" y="23873"/>
                    <a:pt x="82" y="46906"/>
                  </a:cubicBezTo>
                  <a:cubicBezTo>
                    <a:pt x="82" y="61399"/>
                    <a:pt x="12802" y="61399"/>
                    <a:pt x="13565" y="61399"/>
                  </a:cubicBezTo>
                  <a:cubicBezTo>
                    <a:pt x="17889" y="61399"/>
                    <a:pt x="26793" y="58293"/>
                    <a:pt x="26793" y="47682"/>
                  </a:cubicBezTo>
                  <a:cubicBezTo>
                    <a:pt x="26793" y="40954"/>
                    <a:pt x="22214" y="34225"/>
                    <a:pt x="13310" y="34225"/>
                  </a:cubicBezTo>
                  <a:cubicBezTo>
                    <a:pt x="11275" y="34225"/>
                    <a:pt x="10766" y="34225"/>
                    <a:pt x="10003" y="34483"/>
                  </a:cubicBezTo>
                  <a:cubicBezTo>
                    <a:pt x="15854" y="17661"/>
                    <a:pt x="29592" y="8086"/>
                    <a:pt x="44347" y="8086"/>
                  </a:cubicBezTo>
                  <a:cubicBezTo>
                    <a:pt x="67497" y="8086"/>
                    <a:pt x="78436" y="29049"/>
                    <a:pt x="78436" y="50270"/>
                  </a:cubicBezTo>
                  <a:cubicBezTo>
                    <a:pt x="78436" y="70975"/>
                    <a:pt x="65716" y="91420"/>
                    <a:pt x="51724" y="107466"/>
                  </a:cubicBezTo>
                  <a:lnTo>
                    <a:pt x="2880" y="162849"/>
                  </a:lnTo>
                  <a:cubicBezTo>
                    <a:pt x="82" y="165696"/>
                    <a:pt x="82" y="166214"/>
                    <a:pt x="82" y="172425"/>
                  </a:cubicBezTo>
                  <a:lnTo>
                    <a:pt x="94463" y="172425"/>
                  </a:lnTo>
                  <a:lnTo>
                    <a:pt x="101586" y="127393"/>
                  </a:lnTo>
                  <a:lnTo>
                    <a:pt x="95226" y="127393"/>
                  </a:lnTo>
                  <a:cubicBezTo>
                    <a:pt x="93954" y="135158"/>
                    <a:pt x="92173" y="146545"/>
                    <a:pt x="89629" y="150427"/>
                  </a:cubicBezTo>
                  <a:cubicBezTo>
                    <a:pt x="87849" y="152497"/>
                    <a:pt x="71058" y="152497"/>
                    <a:pt x="65462" y="152497"/>
                  </a:cubicBezTo>
                  <a:lnTo>
                    <a:pt x="19670" y="15249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37B0DE3-B26C-2D71-D469-202C2880AAD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78898" y="5797656"/>
              <a:ext cx="71053" cy="81703"/>
            </a:xfrm>
            <a:custGeom>
              <a:avLst/>
              <a:gdLst>
                <a:gd name="connsiteX0" fmla="*/ 64195 w 71053"/>
                <a:gd name="connsiteY0" fmla="*/ 11835 h 81703"/>
                <a:gd name="connsiteX1" fmla="*/ 56715 w 71053"/>
                <a:gd name="connsiteY1" fmla="*/ 20349 h 81703"/>
                <a:gd name="connsiteX2" fmla="*/ 62592 w 71053"/>
                <a:gd name="connsiteY2" fmla="*/ 26146 h 81703"/>
                <a:gd name="connsiteX3" fmla="*/ 71140 w 71053"/>
                <a:gd name="connsiteY3" fmla="*/ 15820 h 81703"/>
                <a:gd name="connsiteX4" fmla="*/ 47455 w 71053"/>
                <a:gd name="connsiteY4" fmla="*/ 59 h 81703"/>
                <a:gd name="connsiteX5" fmla="*/ 14689 w 71053"/>
                <a:gd name="connsiteY5" fmla="*/ 26509 h 81703"/>
                <a:gd name="connsiteX6" fmla="*/ 20922 w 71053"/>
                <a:gd name="connsiteY6" fmla="*/ 39734 h 81703"/>
                <a:gd name="connsiteX7" fmla="*/ 41045 w 71053"/>
                <a:gd name="connsiteY7" fmla="*/ 46255 h 81703"/>
                <a:gd name="connsiteX8" fmla="*/ 56181 w 71053"/>
                <a:gd name="connsiteY8" fmla="*/ 58212 h 81703"/>
                <a:gd name="connsiteX9" fmla="*/ 46743 w 71053"/>
                <a:gd name="connsiteY9" fmla="*/ 72705 h 81703"/>
                <a:gd name="connsiteX10" fmla="*/ 28935 w 71053"/>
                <a:gd name="connsiteY10" fmla="*/ 76690 h 81703"/>
                <a:gd name="connsiteX11" fmla="*/ 7566 w 71053"/>
                <a:gd name="connsiteY11" fmla="*/ 69082 h 81703"/>
                <a:gd name="connsiteX12" fmla="*/ 17360 w 71053"/>
                <a:gd name="connsiteY12" fmla="*/ 58756 h 81703"/>
                <a:gd name="connsiteX13" fmla="*/ 10415 w 71053"/>
                <a:gd name="connsiteY13" fmla="*/ 52053 h 81703"/>
                <a:gd name="connsiteX14" fmla="*/ 87 w 71053"/>
                <a:gd name="connsiteY14" fmla="*/ 64190 h 81703"/>
                <a:gd name="connsiteX15" fmla="*/ 28757 w 71053"/>
                <a:gd name="connsiteY15" fmla="*/ 81763 h 81703"/>
                <a:gd name="connsiteX16" fmla="*/ 67578 w 71053"/>
                <a:gd name="connsiteY16" fmla="*/ 51871 h 81703"/>
                <a:gd name="connsiteX17" fmla="*/ 43003 w 71053"/>
                <a:gd name="connsiteY17" fmla="*/ 30675 h 81703"/>
                <a:gd name="connsiteX18" fmla="*/ 35880 w 71053"/>
                <a:gd name="connsiteY18" fmla="*/ 29226 h 81703"/>
                <a:gd name="connsiteX19" fmla="*/ 26086 w 71053"/>
                <a:gd name="connsiteY19" fmla="*/ 20168 h 81703"/>
                <a:gd name="connsiteX20" fmla="*/ 33209 w 71053"/>
                <a:gd name="connsiteY20" fmla="*/ 8574 h 81703"/>
                <a:gd name="connsiteX21" fmla="*/ 47277 w 71053"/>
                <a:gd name="connsiteY21" fmla="*/ 5132 h 81703"/>
                <a:gd name="connsiteX22" fmla="*/ 64195 w 71053"/>
                <a:gd name="connsiteY22" fmla="*/ 11835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053" h="81703">
                  <a:moveTo>
                    <a:pt x="64195" y="11835"/>
                  </a:moveTo>
                  <a:cubicBezTo>
                    <a:pt x="59565" y="12922"/>
                    <a:pt x="56715" y="16726"/>
                    <a:pt x="56715" y="20349"/>
                  </a:cubicBezTo>
                  <a:cubicBezTo>
                    <a:pt x="56715" y="24516"/>
                    <a:pt x="60277" y="26146"/>
                    <a:pt x="62592" y="26146"/>
                  </a:cubicBezTo>
                  <a:cubicBezTo>
                    <a:pt x="64373" y="26146"/>
                    <a:pt x="71140" y="25059"/>
                    <a:pt x="71140" y="15820"/>
                  </a:cubicBezTo>
                  <a:cubicBezTo>
                    <a:pt x="71140" y="4045"/>
                    <a:pt x="58318" y="59"/>
                    <a:pt x="47455" y="59"/>
                  </a:cubicBezTo>
                  <a:cubicBezTo>
                    <a:pt x="19675" y="59"/>
                    <a:pt x="14689" y="20893"/>
                    <a:pt x="14689" y="26509"/>
                  </a:cubicBezTo>
                  <a:cubicBezTo>
                    <a:pt x="14689" y="33212"/>
                    <a:pt x="18429" y="37560"/>
                    <a:pt x="20922" y="39734"/>
                  </a:cubicBezTo>
                  <a:cubicBezTo>
                    <a:pt x="25552" y="43357"/>
                    <a:pt x="28757" y="44081"/>
                    <a:pt x="41045" y="46255"/>
                  </a:cubicBezTo>
                  <a:cubicBezTo>
                    <a:pt x="44784" y="46980"/>
                    <a:pt x="56181" y="49154"/>
                    <a:pt x="56181" y="58212"/>
                  </a:cubicBezTo>
                  <a:cubicBezTo>
                    <a:pt x="56181" y="61292"/>
                    <a:pt x="54222" y="68176"/>
                    <a:pt x="46743" y="72705"/>
                  </a:cubicBezTo>
                  <a:cubicBezTo>
                    <a:pt x="39798" y="76690"/>
                    <a:pt x="31072" y="76690"/>
                    <a:pt x="28935" y="76690"/>
                  </a:cubicBezTo>
                  <a:cubicBezTo>
                    <a:pt x="21812" y="76690"/>
                    <a:pt x="11662" y="75060"/>
                    <a:pt x="7566" y="69082"/>
                  </a:cubicBezTo>
                  <a:cubicBezTo>
                    <a:pt x="13443" y="68357"/>
                    <a:pt x="17360" y="63828"/>
                    <a:pt x="17360" y="58756"/>
                  </a:cubicBezTo>
                  <a:cubicBezTo>
                    <a:pt x="17360" y="54226"/>
                    <a:pt x="14155" y="52053"/>
                    <a:pt x="10415" y="52053"/>
                  </a:cubicBezTo>
                  <a:cubicBezTo>
                    <a:pt x="5251" y="52053"/>
                    <a:pt x="87" y="56219"/>
                    <a:pt x="87" y="64190"/>
                  </a:cubicBezTo>
                  <a:cubicBezTo>
                    <a:pt x="87" y="75060"/>
                    <a:pt x="11484" y="81763"/>
                    <a:pt x="28757" y="81763"/>
                  </a:cubicBezTo>
                  <a:cubicBezTo>
                    <a:pt x="61524" y="81763"/>
                    <a:pt x="67578" y="58937"/>
                    <a:pt x="67578" y="51871"/>
                  </a:cubicBezTo>
                  <a:cubicBezTo>
                    <a:pt x="67578" y="35205"/>
                    <a:pt x="49592" y="31944"/>
                    <a:pt x="43003" y="30675"/>
                  </a:cubicBezTo>
                  <a:cubicBezTo>
                    <a:pt x="41401" y="30313"/>
                    <a:pt x="36949" y="29588"/>
                    <a:pt x="35880" y="29226"/>
                  </a:cubicBezTo>
                  <a:cubicBezTo>
                    <a:pt x="29291" y="27958"/>
                    <a:pt x="26086" y="24154"/>
                    <a:pt x="26086" y="20168"/>
                  </a:cubicBezTo>
                  <a:cubicBezTo>
                    <a:pt x="26086" y="16001"/>
                    <a:pt x="29291" y="11110"/>
                    <a:pt x="33209" y="8574"/>
                  </a:cubicBezTo>
                  <a:cubicBezTo>
                    <a:pt x="38017" y="5494"/>
                    <a:pt x="44250" y="5132"/>
                    <a:pt x="47277" y="5132"/>
                  </a:cubicBezTo>
                  <a:cubicBezTo>
                    <a:pt x="51017" y="5132"/>
                    <a:pt x="60277" y="5675"/>
                    <a:pt x="64195" y="1183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5E13360-ED93-7F1B-FB8B-FEE18B4E9E7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74624" y="5955553"/>
              <a:ext cx="91353" cy="116849"/>
            </a:xfrm>
            <a:custGeom>
              <a:avLst/>
              <a:gdLst>
                <a:gd name="connsiteX0" fmla="*/ 90728 w 91353"/>
                <a:gd name="connsiteY0" fmla="*/ 11660 h 116849"/>
                <a:gd name="connsiteX1" fmla="*/ 91441 w 91353"/>
                <a:gd name="connsiteY1" fmla="*/ 7674 h 116849"/>
                <a:gd name="connsiteX2" fmla="*/ 85564 w 91353"/>
                <a:gd name="connsiteY2" fmla="*/ 1877 h 116849"/>
                <a:gd name="connsiteX3" fmla="*/ 78263 w 91353"/>
                <a:gd name="connsiteY3" fmla="*/ 6225 h 116849"/>
                <a:gd name="connsiteX4" fmla="*/ 75414 w 91353"/>
                <a:gd name="connsiteY4" fmla="*/ 16732 h 116849"/>
                <a:gd name="connsiteX5" fmla="*/ 71674 w 91353"/>
                <a:gd name="connsiteY5" fmla="*/ 31768 h 116849"/>
                <a:gd name="connsiteX6" fmla="*/ 64551 w 91353"/>
                <a:gd name="connsiteY6" fmla="*/ 60936 h 116849"/>
                <a:gd name="connsiteX7" fmla="*/ 42647 w 91353"/>
                <a:gd name="connsiteY7" fmla="*/ 76697 h 116849"/>
                <a:gd name="connsiteX8" fmla="*/ 30538 w 91353"/>
                <a:gd name="connsiteY8" fmla="*/ 61660 h 116849"/>
                <a:gd name="connsiteX9" fmla="*/ 39976 w 91353"/>
                <a:gd name="connsiteY9" fmla="*/ 26515 h 116849"/>
                <a:gd name="connsiteX10" fmla="*/ 43003 w 91353"/>
                <a:gd name="connsiteY10" fmla="*/ 15464 h 116849"/>
                <a:gd name="connsiteX11" fmla="*/ 26086 w 91353"/>
                <a:gd name="connsiteY11" fmla="*/ 65 h 116849"/>
                <a:gd name="connsiteX12" fmla="*/ 87 w 91353"/>
                <a:gd name="connsiteY12" fmla="*/ 27783 h 116849"/>
                <a:gd name="connsiteX13" fmla="*/ 3114 w 91353"/>
                <a:gd name="connsiteY13" fmla="*/ 30138 h 116849"/>
                <a:gd name="connsiteX14" fmla="*/ 6319 w 91353"/>
                <a:gd name="connsiteY14" fmla="*/ 27239 h 116849"/>
                <a:gd name="connsiteX15" fmla="*/ 25552 w 91353"/>
                <a:gd name="connsiteY15" fmla="*/ 5138 h 116849"/>
                <a:gd name="connsiteX16" fmla="*/ 30004 w 91353"/>
                <a:gd name="connsiteY16" fmla="*/ 11478 h 116849"/>
                <a:gd name="connsiteX17" fmla="*/ 27511 w 91353"/>
                <a:gd name="connsiteY17" fmla="*/ 21986 h 116849"/>
                <a:gd name="connsiteX18" fmla="*/ 17182 w 91353"/>
                <a:gd name="connsiteY18" fmla="*/ 58762 h 116849"/>
                <a:gd name="connsiteX19" fmla="*/ 24127 w 91353"/>
                <a:gd name="connsiteY19" fmla="*/ 76153 h 116849"/>
                <a:gd name="connsiteX20" fmla="*/ 41935 w 91353"/>
                <a:gd name="connsiteY20" fmla="*/ 81769 h 116849"/>
                <a:gd name="connsiteX21" fmla="*/ 61345 w 91353"/>
                <a:gd name="connsiteY21" fmla="*/ 73617 h 116849"/>
                <a:gd name="connsiteX22" fmla="*/ 49592 w 91353"/>
                <a:gd name="connsiteY22" fmla="*/ 100248 h 116849"/>
                <a:gd name="connsiteX23" fmla="*/ 28223 w 91353"/>
                <a:gd name="connsiteY23" fmla="*/ 111842 h 116849"/>
                <a:gd name="connsiteX24" fmla="*/ 14867 w 91353"/>
                <a:gd name="connsiteY24" fmla="*/ 105864 h 116849"/>
                <a:gd name="connsiteX25" fmla="*/ 24483 w 91353"/>
                <a:gd name="connsiteY25" fmla="*/ 95900 h 116849"/>
                <a:gd name="connsiteX26" fmla="*/ 17538 w 91353"/>
                <a:gd name="connsiteY26" fmla="*/ 89016 h 116849"/>
                <a:gd name="connsiteX27" fmla="*/ 7210 w 91353"/>
                <a:gd name="connsiteY27" fmla="*/ 100972 h 116849"/>
                <a:gd name="connsiteX28" fmla="*/ 28401 w 91353"/>
                <a:gd name="connsiteY28" fmla="*/ 116914 h 116849"/>
                <a:gd name="connsiteX29" fmla="*/ 73811 w 91353"/>
                <a:gd name="connsiteY29" fmla="*/ 80139 h 116849"/>
                <a:gd name="connsiteX30" fmla="*/ 90728 w 91353"/>
                <a:gd name="connsiteY30" fmla="*/ 11660 h 11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353" h="116849">
                  <a:moveTo>
                    <a:pt x="90728" y="11660"/>
                  </a:moveTo>
                  <a:cubicBezTo>
                    <a:pt x="91441" y="9123"/>
                    <a:pt x="91441" y="8761"/>
                    <a:pt x="91441" y="7674"/>
                  </a:cubicBezTo>
                  <a:cubicBezTo>
                    <a:pt x="91441" y="4051"/>
                    <a:pt x="88591" y="1877"/>
                    <a:pt x="85564" y="1877"/>
                  </a:cubicBezTo>
                  <a:cubicBezTo>
                    <a:pt x="83605" y="1877"/>
                    <a:pt x="80222" y="2783"/>
                    <a:pt x="78263" y="6225"/>
                  </a:cubicBezTo>
                  <a:cubicBezTo>
                    <a:pt x="77729" y="7312"/>
                    <a:pt x="76304" y="13109"/>
                    <a:pt x="75414" y="16732"/>
                  </a:cubicBezTo>
                  <a:lnTo>
                    <a:pt x="71674" y="31768"/>
                  </a:lnTo>
                  <a:cubicBezTo>
                    <a:pt x="70606" y="36116"/>
                    <a:pt x="65085" y="58943"/>
                    <a:pt x="64551" y="60936"/>
                  </a:cubicBezTo>
                  <a:cubicBezTo>
                    <a:pt x="64373" y="60936"/>
                    <a:pt x="56537" y="76697"/>
                    <a:pt x="42647" y="76697"/>
                  </a:cubicBezTo>
                  <a:cubicBezTo>
                    <a:pt x="30538" y="76697"/>
                    <a:pt x="30538" y="64921"/>
                    <a:pt x="30538" y="61660"/>
                  </a:cubicBezTo>
                  <a:cubicBezTo>
                    <a:pt x="30538" y="51877"/>
                    <a:pt x="34634" y="40464"/>
                    <a:pt x="39976" y="26515"/>
                  </a:cubicBezTo>
                  <a:cubicBezTo>
                    <a:pt x="42113" y="20718"/>
                    <a:pt x="43003" y="18544"/>
                    <a:pt x="43003" y="15464"/>
                  </a:cubicBezTo>
                  <a:cubicBezTo>
                    <a:pt x="43003" y="6768"/>
                    <a:pt x="35702" y="65"/>
                    <a:pt x="26086" y="65"/>
                  </a:cubicBezTo>
                  <a:cubicBezTo>
                    <a:pt x="8100" y="65"/>
                    <a:pt x="87" y="24703"/>
                    <a:pt x="87" y="27783"/>
                  </a:cubicBezTo>
                  <a:cubicBezTo>
                    <a:pt x="87" y="30138"/>
                    <a:pt x="2580" y="30138"/>
                    <a:pt x="3114" y="30138"/>
                  </a:cubicBezTo>
                  <a:cubicBezTo>
                    <a:pt x="5607" y="30138"/>
                    <a:pt x="5785" y="29232"/>
                    <a:pt x="6319" y="27239"/>
                  </a:cubicBezTo>
                  <a:cubicBezTo>
                    <a:pt x="10771" y="12203"/>
                    <a:pt x="18429" y="5138"/>
                    <a:pt x="25552" y="5138"/>
                  </a:cubicBezTo>
                  <a:cubicBezTo>
                    <a:pt x="28579" y="5138"/>
                    <a:pt x="30004" y="7131"/>
                    <a:pt x="30004" y="11478"/>
                  </a:cubicBezTo>
                  <a:cubicBezTo>
                    <a:pt x="30004" y="15645"/>
                    <a:pt x="28401" y="19631"/>
                    <a:pt x="27511" y="21986"/>
                  </a:cubicBezTo>
                  <a:cubicBezTo>
                    <a:pt x="18963" y="44087"/>
                    <a:pt x="17182" y="50790"/>
                    <a:pt x="17182" y="58762"/>
                  </a:cubicBezTo>
                  <a:cubicBezTo>
                    <a:pt x="17182" y="61841"/>
                    <a:pt x="17182" y="70356"/>
                    <a:pt x="24127" y="76153"/>
                  </a:cubicBezTo>
                  <a:cubicBezTo>
                    <a:pt x="29648" y="80863"/>
                    <a:pt x="37127" y="81769"/>
                    <a:pt x="41935" y="81769"/>
                  </a:cubicBezTo>
                  <a:cubicBezTo>
                    <a:pt x="49058" y="81769"/>
                    <a:pt x="55469" y="79052"/>
                    <a:pt x="61345" y="73617"/>
                  </a:cubicBezTo>
                  <a:cubicBezTo>
                    <a:pt x="59030" y="83581"/>
                    <a:pt x="57072" y="91190"/>
                    <a:pt x="49592" y="100248"/>
                  </a:cubicBezTo>
                  <a:cubicBezTo>
                    <a:pt x="44784" y="105864"/>
                    <a:pt x="37661" y="111842"/>
                    <a:pt x="28223" y="111842"/>
                  </a:cubicBezTo>
                  <a:cubicBezTo>
                    <a:pt x="26976" y="111842"/>
                    <a:pt x="18607" y="111842"/>
                    <a:pt x="14867" y="105864"/>
                  </a:cubicBezTo>
                  <a:cubicBezTo>
                    <a:pt x="24483" y="104777"/>
                    <a:pt x="24483" y="96081"/>
                    <a:pt x="24483" y="95900"/>
                  </a:cubicBezTo>
                  <a:cubicBezTo>
                    <a:pt x="24483" y="90103"/>
                    <a:pt x="19319" y="89016"/>
                    <a:pt x="17538" y="89016"/>
                  </a:cubicBezTo>
                  <a:cubicBezTo>
                    <a:pt x="13086" y="89016"/>
                    <a:pt x="7210" y="92639"/>
                    <a:pt x="7210" y="100972"/>
                  </a:cubicBezTo>
                  <a:cubicBezTo>
                    <a:pt x="7210" y="110211"/>
                    <a:pt x="15758" y="116914"/>
                    <a:pt x="28401" y="116914"/>
                  </a:cubicBezTo>
                  <a:cubicBezTo>
                    <a:pt x="46387" y="116914"/>
                    <a:pt x="68291" y="102784"/>
                    <a:pt x="73811" y="80139"/>
                  </a:cubicBezTo>
                  <a:lnTo>
                    <a:pt x="90728" y="116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ED2BDD8-D270-920B-476B-B81782CA35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18810" y="5777364"/>
              <a:ext cx="10175" cy="258802"/>
            </a:xfrm>
            <a:custGeom>
              <a:avLst/>
              <a:gdLst>
                <a:gd name="connsiteX0" fmla="*/ 10267 w 10175"/>
                <a:gd name="connsiteY0" fmla="*/ 9380 h 258802"/>
                <a:gd name="connsiteX1" fmla="*/ 5179 w 10175"/>
                <a:gd name="connsiteY1" fmla="*/ 63 h 258802"/>
                <a:gd name="connsiteX2" fmla="*/ 91 w 10175"/>
                <a:gd name="connsiteY2" fmla="*/ 9380 h 258802"/>
                <a:gd name="connsiteX3" fmla="*/ 91 w 10175"/>
                <a:gd name="connsiteY3" fmla="*/ 249548 h 258802"/>
                <a:gd name="connsiteX4" fmla="*/ 5179 w 10175"/>
                <a:gd name="connsiteY4" fmla="*/ 258865 h 258802"/>
                <a:gd name="connsiteX5" fmla="*/ 10267 w 10175"/>
                <a:gd name="connsiteY5" fmla="*/ 249548 h 258802"/>
                <a:gd name="connsiteX6" fmla="*/ 10267 w 10175"/>
                <a:gd name="connsiteY6" fmla="*/ 9380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5" h="258802">
                  <a:moveTo>
                    <a:pt x="10267" y="9380"/>
                  </a:moveTo>
                  <a:cubicBezTo>
                    <a:pt x="10267" y="4721"/>
                    <a:pt x="10267" y="63"/>
                    <a:pt x="5179" y="63"/>
                  </a:cubicBezTo>
                  <a:cubicBezTo>
                    <a:pt x="91" y="63"/>
                    <a:pt x="91" y="4721"/>
                    <a:pt x="91" y="9380"/>
                  </a:cubicBezTo>
                  <a:lnTo>
                    <a:pt x="91" y="249548"/>
                  </a:lnTo>
                  <a:cubicBezTo>
                    <a:pt x="91" y="254207"/>
                    <a:pt x="91" y="258865"/>
                    <a:pt x="5179" y="258865"/>
                  </a:cubicBezTo>
                  <a:cubicBezTo>
                    <a:pt x="10267" y="258865"/>
                    <a:pt x="10267" y="254207"/>
                    <a:pt x="10267" y="249548"/>
                  </a:cubicBezTo>
                  <a:lnTo>
                    <a:pt x="10267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A0F236-16E4-5AAB-4D56-CA967076B0D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89476" y="5777364"/>
              <a:ext cx="10175" cy="258802"/>
            </a:xfrm>
            <a:custGeom>
              <a:avLst/>
              <a:gdLst>
                <a:gd name="connsiteX0" fmla="*/ 10270 w 10175"/>
                <a:gd name="connsiteY0" fmla="*/ 9380 h 258802"/>
                <a:gd name="connsiteX1" fmla="*/ 5182 w 10175"/>
                <a:gd name="connsiteY1" fmla="*/ 63 h 258802"/>
                <a:gd name="connsiteX2" fmla="*/ 94 w 10175"/>
                <a:gd name="connsiteY2" fmla="*/ 9380 h 258802"/>
                <a:gd name="connsiteX3" fmla="*/ 94 w 10175"/>
                <a:gd name="connsiteY3" fmla="*/ 249548 h 258802"/>
                <a:gd name="connsiteX4" fmla="*/ 5182 w 10175"/>
                <a:gd name="connsiteY4" fmla="*/ 258865 h 258802"/>
                <a:gd name="connsiteX5" fmla="*/ 10270 w 10175"/>
                <a:gd name="connsiteY5" fmla="*/ 249548 h 258802"/>
                <a:gd name="connsiteX6" fmla="*/ 10270 w 10175"/>
                <a:gd name="connsiteY6" fmla="*/ 9380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5" h="258802">
                  <a:moveTo>
                    <a:pt x="10270" y="9380"/>
                  </a:moveTo>
                  <a:cubicBezTo>
                    <a:pt x="10270" y="4721"/>
                    <a:pt x="10270" y="63"/>
                    <a:pt x="5182" y="63"/>
                  </a:cubicBezTo>
                  <a:cubicBezTo>
                    <a:pt x="94" y="63"/>
                    <a:pt x="94" y="4721"/>
                    <a:pt x="94" y="9380"/>
                  </a:cubicBezTo>
                  <a:lnTo>
                    <a:pt x="94" y="249548"/>
                  </a:lnTo>
                  <a:cubicBezTo>
                    <a:pt x="94" y="254207"/>
                    <a:pt x="94" y="258865"/>
                    <a:pt x="5182" y="258865"/>
                  </a:cubicBezTo>
                  <a:cubicBezTo>
                    <a:pt x="10270" y="258865"/>
                    <a:pt x="10270" y="254207"/>
                    <a:pt x="10270" y="249548"/>
                  </a:cubicBezTo>
                  <a:lnTo>
                    <a:pt x="10270" y="93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B7EDCF5-7ACA-7482-05BF-ABC06686F0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07515" y="5901589"/>
              <a:ext cx="155436" cy="10352"/>
            </a:xfrm>
            <a:custGeom>
              <a:avLst/>
              <a:gdLst>
                <a:gd name="connsiteX0" fmla="*/ 146632 w 155436"/>
                <a:gd name="connsiteY0" fmla="*/ 10415 h 10352"/>
                <a:gd name="connsiteX1" fmla="*/ 155536 w 155436"/>
                <a:gd name="connsiteY1" fmla="*/ 5239 h 10352"/>
                <a:gd name="connsiteX2" fmla="*/ 146632 w 155436"/>
                <a:gd name="connsiteY2" fmla="*/ 63 h 10352"/>
                <a:gd name="connsiteX3" fmla="*/ 9003 w 155436"/>
                <a:gd name="connsiteY3" fmla="*/ 63 h 10352"/>
                <a:gd name="connsiteX4" fmla="*/ 99 w 155436"/>
                <a:gd name="connsiteY4" fmla="*/ 5239 h 10352"/>
                <a:gd name="connsiteX5" fmla="*/ 9003 w 155436"/>
                <a:gd name="connsiteY5" fmla="*/ 10415 h 10352"/>
                <a:gd name="connsiteX6" fmla="*/ 146632 w 155436"/>
                <a:gd name="connsiteY6" fmla="*/ 10415 h 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436" h="10352">
                  <a:moveTo>
                    <a:pt x="146632" y="10415"/>
                  </a:moveTo>
                  <a:cubicBezTo>
                    <a:pt x="150957" y="10415"/>
                    <a:pt x="155536" y="10415"/>
                    <a:pt x="155536" y="5239"/>
                  </a:cubicBezTo>
                  <a:cubicBezTo>
                    <a:pt x="155536" y="63"/>
                    <a:pt x="150957" y="63"/>
                    <a:pt x="146632" y="63"/>
                  </a:cubicBezTo>
                  <a:lnTo>
                    <a:pt x="9003" y="63"/>
                  </a:lnTo>
                  <a:cubicBezTo>
                    <a:pt x="4678" y="63"/>
                    <a:pt x="99" y="63"/>
                    <a:pt x="99" y="5239"/>
                  </a:cubicBezTo>
                  <a:cubicBezTo>
                    <a:pt x="99" y="10415"/>
                    <a:pt x="4678" y="10415"/>
                    <a:pt x="9003" y="10415"/>
                  </a:cubicBezTo>
                  <a:lnTo>
                    <a:pt x="146632" y="104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D4ECC88-DAFF-36BA-2D48-FE435897B9D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53516" y="5799103"/>
              <a:ext cx="101504" cy="172362"/>
            </a:xfrm>
            <a:custGeom>
              <a:avLst/>
              <a:gdLst>
                <a:gd name="connsiteX0" fmla="*/ 19698 w 101504"/>
                <a:gd name="connsiteY0" fmla="*/ 152497 h 172362"/>
                <a:gd name="connsiteX1" fmla="*/ 46664 w 101504"/>
                <a:gd name="connsiteY1" fmla="*/ 125841 h 172362"/>
                <a:gd name="connsiteX2" fmla="*/ 101614 w 101504"/>
                <a:gd name="connsiteY2" fmla="*/ 50270 h 172362"/>
                <a:gd name="connsiteX3" fmla="*/ 47681 w 101504"/>
                <a:gd name="connsiteY3" fmla="*/ 63 h 172362"/>
                <a:gd name="connsiteX4" fmla="*/ 109 w 101504"/>
                <a:gd name="connsiteY4" fmla="*/ 46906 h 172362"/>
                <a:gd name="connsiteX5" fmla="*/ 13592 w 101504"/>
                <a:gd name="connsiteY5" fmla="*/ 61399 h 172362"/>
                <a:gd name="connsiteX6" fmla="*/ 26821 w 101504"/>
                <a:gd name="connsiteY6" fmla="*/ 47682 h 172362"/>
                <a:gd name="connsiteX7" fmla="*/ 13338 w 101504"/>
                <a:gd name="connsiteY7" fmla="*/ 34225 h 172362"/>
                <a:gd name="connsiteX8" fmla="*/ 10031 w 101504"/>
                <a:gd name="connsiteY8" fmla="*/ 34483 h 172362"/>
                <a:gd name="connsiteX9" fmla="*/ 44374 w 101504"/>
                <a:gd name="connsiteY9" fmla="*/ 8086 h 172362"/>
                <a:gd name="connsiteX10" fmla="*/ 78463 w 101504"/>
                <a:gd name="connsiteY10" fmla="*/ 50270 h 172362"/>
                <a:gd name="connsiteX11" fmla="*/ 51752 w 101504"/>
                <a:gd name="connsiteY11" fmla="*/ 107466 h 172362"/>
                <a:gd name="connsiteX12" fmla="*/ 2908 w 101504"/>
                <a:gd name="connsiteY12" fmla="*/ 162849 h 172362"/>
                <a:gd name="connsiteX13" fmla="*/ 109 w 101504"/>
                <a:gd name="connsiteY13" fmla="*/ 172425 h 172362"/>
                <a:gd name="connsiteX14" fmla="*/ 94490 w 101504"/>
                <a:gd name="connsiteY14" fmla="*/ 172425 h 172362"/>
                <a:gd name="connsiteX15" fmla="*/ 101614 w 101504"/>
                <a:gd name="connsiteY15" fmla="*/ 127393 h 172362"/>
                <a:gd name="connsiteX16" fmla="*/ 95254 w 101504"/>
                <a:gd name="connsiteY16" fmla="*/ 127393 h 172362"/>
                <a:gd name="connsiteX17" fmla="*/ 89657 w 101504"/>
                <a:gd name="connsiteY17" fmla="*/ 150427 h 172362"/>
                <a:gd name="connsiteX18" fmla="*/ 65489 w 101504"/>
                <a:gd name="connsiteY18" fmla="*/ 152497 h 172362"/>
                <a:gd name="connsiteX19" fmla="*/ 19698 w 101504"/>
                <a:gd name="connsiteY19" fmla="*/ 152497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504" h="172362">
                  <a:moveTo>
                    <a:pt x="19698" y="152497"/>
                  </a:moveTo>
                  <a:lnTo>
                    <a:pt x="46664" y="125841"/>
                  </a:lnTo>
                  <a:cubicBezTo>
                    <a:pt x="86350" y="90126"/>
                    <a:pt x="101614" y="76151"/>
                    <a:pt x="101614" y="50270"/>
                  </a:cubicBezTo>
                  <a:cubicBezTo>
                    <a:pt x="101614" y="20767"/>
                    <a:pt x="78718" y="63"/>
                    <a:pt x="47681" y="63"/>
                  </a:cubicBezTo>
                  <a:cubicBezTo>
                    <a:pt x="18935" y="63"/>
                    <a:pt x="109" y="23873"/>
                    <a:pt x="109" y="46906"/>
                  </a:cubicBezTo>
                  <a:cubicBezTo>
                    <a:pt x="109" y="61399"/>
                    <a:pt x="12829" y="61399"/>
                    <a:pt x="13592" y="61399"/>
                  </a:cubicBezTo>
                  <a:cubicBezTo>
                    <a:pt x="17917" y="61399"/>
                    <a:pt x="26821" y="58293"/>
                    <a:pt x="26821" y="47682"/>
                  </a:cubicBezTo>
                  <a:cubicBezTo>
                    <a:pt x="26821" y="40954"/>
                    <a:pt x="22242" y="34225"/>
                    <a:pt x="13338" y="34225"/>
                  </a:cubicBezTo>
                  <a:cubicBezTo>
                    <a:pt x="11303" y="34225"/>
                    <a:pt x="10794" y="34225"/>
                    <a:pt x="10031" y="34483"/>
                  </a:cubicBezTo>
                  <a:cubicBezTo>
                    <a:pt x="15882" y="17661"/>
                    <a:pt x="29619" y="8086"/>
                    <a:pt x="44374" y="8086"/>
                  </a:cubicBezTo>
                  <a:cubicBezTo>
                    <a:pt x="67524" y="8086"/>
                    <a:pt x="78463" y="29049"/>
                    <a:pt x="78463" y="50270"/>
                  </a:cubicBezTo>
                  <a:cubicBezTo>
                    <a:pt x="78463" y="70975"/>
                    <a:pt x="65744" y="91420"/>
                    <a:pt x="51752" y="107466"/>
                  </a:cubicBezTo>
                  <a:lnTo>
                    <a:pt x="2908" y="162849"/>
                  </a:lnTo>
                  <a:cubicBezTo>
                    <a:pt x="109" y="165696"/>
                    <a:pt x="109" y="166214"/>
                    <a:pt x="109" y="172425"/>
                  </a:cubicBezTo>
                  <a:lnTo>
                    <a:pt x="94490" y="172425"/>
                  </a:lnTo>
                  <a:lnTo>
                    <a:pt x="101614" y="127393"/>
                  </a:lnTo>
                  <a:lnTo>
                    <a:pt x="95254" y="127393"/>
                  </a:lnTo>
                  <a:cubicBezTo>
                    <a:pt x="93982" y="135158"/>
                    <a:pt x="92201" y="146545"/>
                    <a:pt x="89657" y="150427"/>
                  </a:cubicBezTo>
                  <a:cubicBezTo>
                    <a:pt x="87876" y="152497"/>
                    <a:pt x="71086" y="152497"/>
                    <a:pt x="65489" y="152497"/>
                  </a:cubicBezTo>
                  <a:lnTo>
                    <a:pt x="19698" y="15249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BC3EF3A-A3D2-E012-D04A-A41E0DBBDF8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76543" y="5930393"/>
              <a:ext cx="95271" cy="81703"/>
            </a:xfrm>
            <a:custGeom>
              <a:avLst/>
              <a:gdLst>
                <a:gd name="connsiteX0" fmla="*/ 35908 w 95271"/>
                <a:gd name="connsiteY0" fmla="*/ 60753 h 81703"/>
                <a:gd name="connsiteX1" fmla="*/ 19168 w 95271"/>
                <a:gd name="connsiteY1" fmla="*/ 76696 h 81703"/>
                <a:gd name="connsiteX2" fmla="*/ 9552 w 95271"/>
                <a:gd name="connsiteY2" fmla="*/ 74159 h 81703"/>
                <a:gd name="connsiteX3" fmla="*/ 17388 w 95271"/>
                <a:gd name="connsiteY3" fmla="*/ 64195 h 81703"/>
                <a:gd name="connsiteX4" fmla="*/ 10265 w 95271"/>
                <a:gd name="connsiteY4" fmla="*/ 57492 h 81703"/>
                <a:gd name="connsiteX5" fmla="*/ 114 w 95271"/>
                <a:gd name="connsiteY5" fmla="*/ 68543 h 81703"/>
                <a:gd name="connsiteX6" fmla="*/ 18812 w 95271"/>
                <a:gd name="connsiteY6" fmla="*/ 81768 h 81703"/>
                <a:gd name="connsiteX7" fmla="*/ 38757 w 95271"/>
                <a:gd name="connsiteY7" fmla="*/ 68906 h 81703"/>
                <a:gd name="connsiteX8" fmla="*/ 59948 w 95271"/>
                <a:gd name="connsiteY8" fmla="*/ 81768 h 81703"/>
                <a:gd name="connsiteX9" fmla="*/ 91290 w 95271"/>
                <a:gd name="connsiteY9" fmla="*/ 54050 h 81703"/>
                <a:gd name="connsiteX10" fmla="*/ 88441 w 95271"/>
                <a:gd name="connsiteY10" fmla="*/ 51695 h 81703"/>
                <a:gd name="connsiteX11" fmla="*/ 85057 w 95271"/>
                <a:gd name="connsiteY11" fmla="*/ 54775 h 81703"/>
                <a:gd name="connsiteX12" fmla="*/ 60661 w 95271"/>
                <a:gd name="connsiteY12" fmla="*/ 76696 h 81703"/>
                <a:gd name="connsiteX13" fmla="*/ 49798 w 95271"/>
                <a:gd name="connsiteY13" fmla="*/ 64920 h 81703"/>
                <a:gd name="connsiteX14" fmla="*/ 59058 w 95271"/>
                <a:gd name="connsiteY14" fmla="*/ 23615 h 81703"/>
                <a:gd name="connsiteX15" fmla="*/ 76510 w 95271"/>
                <a:gd name="connsiteY15" fmla="*/ 5137 h 81703"/>
                <a:gd name="connsiteX16" fmla="*/ 86126 w 95271"/>
                <a:gd name="connsiteY16" fmla="*/ 7673 h 81703"/>
                <a:gd name="connsiteX17" fmla="*/ 78290 w 95271"/>
                <a:gd name="connsiteY17" fmla="*/ 17637 h 81703"/>
                <a:gd name="connsiteX18" fmla="*/ 85413 w 95271"/>
                <a:gd name="connsiteY18" fmla="*/ 24340 h 81703"/>
                <a:gd name="connsiteX19" fmla="*/ 95386 w 95271"/>
                <a:gd name="connsiteY19" fmla="*/ 13289 h 81703"/>
                <a:gd name="connsiteX20" fmla="*/ 76866 w 95271"/>
                <a:gd name="connsiteY20" fmla="*/ 64 h 81703"/>
                <a:gd name="connsiteX21" fmla="*/ 56921 w 95271"/>
                <a:gd name="connsiteY21" fmla="*/ 12927 h 81703"/>
                <a:gd name="connsiteX22" fmla="*/ 35552 w 95271"/>
                <a:gd name="connsiteY22" fmla="*/ 64 h 81703"/>
                <a:gd name="connsiteX23" fmla="*/ 4210 w 95271"/>
                <a:gd name="connsiteY23" fmla="*/ 27782 h 81703"/>
                <a:gd name="connsiteX24" fmla="*/ 7237 w 95271"/>
                <a:gd name="connsiteY24" fmla="*/ 30137 h 81703"/>
                <a:gd name="connsiteX25" fmla="*/ 10621 w 95271"/>
                <a:gd name="connsiteY25" fmla="*/ 27057 h 81703"/>
                <a:gd name="connsiteX26" fmla="*/ 35017 w 95271"/>
                <a:gd name="connsiteY26" fmla="*/ 5137 h 81703"/>
                <a:gd name="connsiteX27" fmla="*/ 45702 w 95271"/>
                <a:gd name="connsiteY27" fmla="*/ 17093 h 81703"/>
                <a:gd name="connsiteX28" fmla="*/ 41962 w 95271"/>
                <a:gd name="connsiteY28" fmla="*/ 35934 h 81703"/>
                <a:gd name="connsiteX29" fmla="*/ 35908 w 95271"/>
                <a:gd name="connsiteY29" fmla="*/ 60753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71" h="81703">
                  <a:moveTo>
                    <a:pt x="35908" y="60753"/>
                  </a:moveTo>
                  <a:cubicBezTo>
                    <a:pt x="34127" y="66913"/>
                    <a:pt x="28250" y="76696"/>
                    <a:pt x="19168" y="76696"/>
                  </a:cubicBezTo>
                  <a:cubicBezTo>
                    <a:pt x="18634" y="76696"/>
                    <a:pt x="13292" y="76696"/>
                    <a:pt x="9552" y="74159"/>
                  </a:cubicBezTo>
                  <a:cubicBezTo>
                    <a:pt x="16853" y="71804"/>
                    <a:pt x="17388" y="65282"/>
                    <a:pt x="17388" y="64195"/>
                  </a:cubicBezTo>
                  <a:cubicBezTo>
                    <a:pt x="17388" y="60210"/>
                    <a:pt x="14360" y="57492"/>
                    <a:pt x="10265" y="57492"/>
                  </a:cubicBezTo>
                  <a:cubicBezTo>
                    <a:pt x="5278" y="57492"/>
                    <a:pt x="114" y="61840"/>
                    <a:pt x="114" y="68543"/>
                  </a:cubicBezTo>
                  <a:cubicBezTo>
                    <a:pt x="114" y="77601"/>
                    <a:pt x="10087" y="81768"/>
                    <a:pt x="18812" y="81768"/>
                  </a:cubicBezTo>
                  <a:cubicBezTo>
                    <a:pt x="27004" y="81768"/>
                    <a:pt x="34305" y="76514"/>
                    <a:pt x="38757" y="68906"/>
                  </a:cubicBezTo>
                  <a:cubicBezTo>
                    <a:pt x="43031" y="78507"/>
                    <a:pt x="52825" y="81768"/>
                    <a:pt x="59948" y="81768"/>
                  </a:cubicBezTo>
                  <a:cubicBezTo>
                    <a:pt x="80427" y="81768"/>
                    <a:pt x="91290" y="59123"/>
                    <a:pt x="91290" y="54050"/>
                  </a:cubicBezTo>
                  <a:cubicBezTo>
                    <a:pt x="91290" y="51695"/>
                    <a:pt x="88975" y="51695"/>
                    <a:pt x="88441" y="51695"/>
                  </a:cubicBezTo>
                  <a:cubicBezTo>
                    <a:pt x="85948" y="51695"/>
                    <a:pt x="85770" y="52601"/>
                    <a:pt x="85057" y="54775"/>
                  </a:cubicBezTo>
                  <a:cubicBezTo>
                    <a:pt x="81318" y="67275"/>
                    <a:pt x="70633" y="76696"/>
                    <a:pt x="60661" y="76696"/>
                  </a:cubicBezTo>
                  <a:cubicBezTo>
                    <a:pt x="53538" y="76696"/>
                    <a:pt x="49798" y="71804"/>
                    <a:pt x="49798" y="64920"/>
                  </a:cubicBezTo>
                  <a:cubicBezTo>
                    <a:pt x="49798" y="60210"/>
                    <a:pt x="54072" y="43724"/>
                    <a:pt x="59058" y="23615"/>
                  </a:cubicBezTo>
                  <a:cubicBezTo>
                    <a:pt x="62620" y="9666"/>
                    <a:pt x="70633" y="5137"/>
                    <a:pt x="76510" y="5137"/>
                  </a:cubicBezTo>
                  <a:cubicBezTo>
                    <a:pt x="76866" y="5137"/>
                    <a:pt x="82386" y="5137"/>
                    <a:pt x="86126" y="7673"/>
                  </a:cubicBezTo>
                  <a:cubicBezTo>
                    <a:pt x="80427" y="9303"/>
                    <a:pt x="78290" y="14376"/>
                    <a:pt x="78290" y="17637"/>
                  </a:cubicBezTo>
                  <a:cubicBezTo>
                    <a:pt x="78290" y="21622"/>
                    <a:pt x="81318" y="24340"/>
                    <a:pt x="85413" y="24340"/>
                  </a:cubicBezTo>
                  <a:cubicBezTo>
                    <a:pt x="89509" y="24340"/>
                    <a:pt x="95386" y="20898"/>
                    <a:pt x="95386" y="13289"/>
                  </a:cubicBezTo>
                  <a:cubicBezTo>
                    <a:pt x="95386" y="3144"/>
                    <a:pt x="83989" y="64"/>
                    <a:pt x="76866" y="64"/>
                  </a:cubicBezTo>
                  <a:cubicBezTo>
                    <a:pt x="67962" y="64"/>
                    <a:pt x="60839" y="6043"/>
                    <a:pt x="56921" y="12927"/>
                  </a:cubicBezTo>
                  <a:cubicBezTo>
                    <a:pt x="53716" y="5499"/>
                    <a:pt x="45524" y="64"/>
                    <a:pt x="35552" y="64"/>
                  </a:cubicBezTo>
                  <a:cubicBezTo>
                    <a:pt x="15607" y="64"/>
                    <a:pt x="4210" y="22347"/>
                    <a:pt x="4210" y="27782"/>
                  </a:cubicBezTo>
                  <a:cubicBezTo>
                    <a:pt x="4210" y="30137"/>
                    <a:pt x="6703" y="30137"/>
                    <a:pt x="7237" y="30137"/>
                  </a:cubicBezTo>
                  <a:cubicBezTo>
                    <a:pt x="9552" y="30137"/>
                    <a:pt x="9730" y="29412"/>
                    <a:pt x="10621" y="27057"/>
                  </a:cubicBezTo>
                  <a:cubicBezTo>
                    <a:pt x="15073" y="12927"/>
                    <a:pt x="26292" y="5137"/>
                    <a:pt x="35017" y="5137"/>
                  </a:cubicBezTo>
                  <a:cubicBezTo>
                    <a:pt x="40894" y="5137"/>
                    <a:pt x="45702" y="8398"/>
                    <a:pt x="45702" y="17093"/>
                  </a:cubicBezTo>
                  <a:cubicBezTo>
                    <a:pt x="45702" y="20717"/>
                    <a:pt x="43565" y="29775"/>
                    <a:pt x="41962" y="35934"/>
                  </a:cubicBezTo>
                  <a:lnTo>
                    <a:pt x="35908" y="6075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57F4D50-B79C-FE0F-64D6-6417D0F2AAC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14394" y="5777364"/>
              <a:ext cx="90310" cy="258802"/>
            </a:xfrm>
            <a:custGeom>
              <a:avLst/>
              <a:gdLst>
                <a:gd name="connsiteX0" fmla="*/ 36752 w 90310"/>
                <a:gd name="connsiteY0" fmla="*/ 224444 h 258802"/>
                <a:gd name="connsiteX1" fmla="*/ 2409 w 90310"/>
                <a:gd name="connsiteY1" fmla="*/ 253171 h 258802"/>
                <a:gd name="connsiteX2" fmla="*/ 119 w 90310"/>
                <a:gd name="connsiteY2" fmla="*/ 256018 h 258802"/>
                <a:gd name="connsiteX3" fmla="*/ 5207 w 90310"/>
                <a:gd name="connsiteY3" fmla="*/ 258865 h 258802"/>
                <a:gd name="connsiteX4" fmla="*/ 53797 w 90310"/>
                <a:gd name="connsiteY4" fmla="*/ 226515 h 258802"/>
                <a:gd name="connsiteX5" fmla="*/ 53797 w 90310"/>
                <a:gd name="connsiteY5" fmla="*/ 167508 h 258802"/>
                <a:gd name="connsiteX6" fmla="*/ 63973 w 90310"/>
                <a:gd name="connsiteY6" fmla="*/ 140592 h 258802"/>
                <a:gd name="connsiteX7" fmla="*/ 88141 w 90310"/>
                <a:gd name="connsiteY7" fmla="*/ 132311 h 258802"/>
                <a:gd name="connsiteX8" fmla="*/ 90430 w 90310"/>
                <a:gd name="connsiteY8" fmla="*/ 129464 h 258802"/>
                <a:gd name="connsiteX9" fmla="*/ 86360 w 90310"/>
                <a:gd name="connsiteY9" fmla="*/ 126617 h 258802"/>
                <a:gd name="connsiteX10" fmla="*/ 54560 w 90310"/>
                <a:gd name="connsiteY10" fmla="*/ 103584 h 258802"/>
                <a:gd name="connsiteX11" fmla="*/ 53797 w 90310"/>
                <a:gd name="connsiteY11" fmla="*/ 90902 h 258802"/>
                <a:gd name="connsiteX12" fmla="*/ 53797 w 90310"/>
                <a:gd name="connsiteY12" fmla="*/ 39660 h 258802"/>
                <a:gd name="connsiteX13" fmla="*/ 41586 w 90310"/>
                <a:gd name="connsiteY13" fmla="*/ 10674 h 258802"/>
                <a:gd name="connsiteX14" fmla="*/ 5207 w 90310"/>
                <a:gd name="connsiteY14" fmla="*/ 63 h 258802"/>
                <a:gd name="connsiteX15" fmla="*/ 119 w 90310"/>
                <a:gd name="connsiteY15" fmla="*/ 2910 h 258802"/>
                <a:gd name="connsiteX16" fmla="*/ 4190 w 90310"/>
                <a:gd name="connsiteY16" fmla="*/ 5756 h 258802"/>
                <a:gd name="connsiteX17" fmla="*/ 35989 w 90310"/>
                <a:gd name="connsiteY17" fmla="*/ 28272 h 258802"/>
                <a:gd name="connsiteX18" fmla="*/ 36752 w 90310"/>
                <a:gd name="connsiteY18" fmla="*/ 40436 h 258802"/>
                <a:gd name="connsiteX19" fmla="*/ 36752 w 90310"/>
                <a:gd name="connsiteY19" fmla="*/ 94784 h 258802"/>
                <a:gd name="connsiteX20" fmla="*/ 46928 w 90310"/>
                <a:gd name="connsiteY20" fmla="*/ 119371 h 258802"/>
                <a:gd name="connsiteX21" fmla="*/ 66771 w 90310"/>
                <a:gd name="connsiteY21" fmla="*/ 129464 h 258802"/>
                <a:gd name="connsiteX22" fmla="*/ 36752 w 90310"/>
                <a:gd name="connsiteY22" fmla="*/ 162332 h 258802"/>
                <a:gd name="connsiteX23" fmla="*/ 36752 w 90310"/>
                <a:gd name="connsiteY23" fmla="*/ 22444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310" h="258802">
                  <a:moveTo>
                    <a:pt x="36752" y="224444"/>
                  </a:moveTo>
                  <a:cubicBezTo>
                    <a:pt x="36752" y="234796"/>
                    <a:pt x="30138" y="251360"/>
                    <a:pt x="2409" y="253171"/>
                  </a:cubicBezTo>
                  <a:cubicBezTo>
                    <a:pt x="1137" y="253430"/>
                    <a:pt x="119" y="254465"/>
                    <a:pt x="119" y="256018"/>
                  </a:cubicBezTo>
                  <a:cubicBezTo>
                    <a:pt x="119" y="258865"/>
                    <a:pt x="2918" y="258865"/>
                    <a:pt x="5207" y="258865"/>
                  </a:cubicBezTo>
                  <a:cubicBezTo>
                    <a:pt x="29884" y="258865"/>
                    <a:pt x="53543" y="246184"/>
                    <a:pt x="53797" y="226515"/>
                  </a:cubicBezTo>
                  <a:lnTo>
                    <a:pt x="53797" y="167508"/>
                  </a:lnTo>
                  <a:cubicBezTo>
                    <a:pt x="53797" y="157415"/>
                    <a:pt x="53797" y="149133"/>
                    <a:pt x="63973" y="140592"/>
                  </a:cubicBezTo>
                  <a:cubicBezTo>
                    <a:pt x="72877" y="133087"/>
                    <a:pt x="82544" y="132570"/>
                    <a:pt x="88141" y="132311"/>
                  </a:cubicBezTo>
                  <a:cubicBezTo>
                    <a:pt x="89413" y="132052"/>
                    <a:pt x="90430" y="131017"/>
                    <a:pt x="90430" y="129464"/>
                  </a:cubicBezTo>
                  <a:cubicBezTo>
                    <a:pt x="90430" y="126876"/>
                    <a:pt x="88904" y="126876"/>
                    <a:pt x="86360" y="126617"/>
                  </a:cubicBezTo>
                  <a:cubicBezTo>
                    <a:pt x="69570" y="125582"/>
                    <a:pt x="57359" y="116265"/>
                    <a:pt x="54560" y="103584"/>
                  </a:cubicBezTo>
                  <a:cubicBezTo>
                    <a:pt x="53797" y="100737"/>
                    <a:pt x="53797" y="100219"/>
                    <a:pt x="53797" y="90902"/>
                  </a:cubicBezTo>
                  <a:lnTo>
                    <a:pt x="53797" y="39660"/>
                  </a:lnTo>
                  <a:cubicBezTo>
                    <a:pt x="53797" y="28790"/>
                    <a:pt x="53797" y="20508"/>
                    <a:pt x="41586" y="10674"/>
                  </a:cubicBezTo>
                  <a:cubicBezTo>
                    <a:pt x="31410" y="2651"/>
                    <a:pt x="13857" y="63"/>
                    <a:pt x="5207" y="63"/>
                  </a:cubicBezTo>
                  <a:cubicBezTo>
                    <a:pt x="2918" y="63"/>
                    <a:pt x="119" y="63"/>
                    <a:pt x="119" y="2910"/>
                  </a:cubicBezTo>
                  <a:cubicBezTo>
                    <a:pt x="119" y="5498"/>
                    <a:pt x="1646" y="5498"/>
                    <a:pt x="4190" y="5756"/>
                  </a:cubicBezTo>
                  <a:cubicBezTo>
                    <a:pt x="20217" y="6792"/>
                    <a:pt x="32682" y="15073"/>
                    <a:pt x="35989" y="28272"/>
                  </a:cubicBezTo>
                  <a:cubicBezTo>
                    <a:pt x="36752" y="30601"/>
                    <a:pt x="36752" y="31119"/>
                    <a:pt x="36752" y="40436"/>
                  </a:cubicBezTo>
                  <a:lnTo>
                    <a:pt x="36752" y="94784"/>
                  </a:lnTo>
                  <a:cubicBezTo>
                    <a:pt x="36752" y="106689"/>
                    <a:pt x="38788" y="111089"/>
                    <a:pt x="46928" y="119371"/>
                  </a:cubicBezTo>
                  <a:cubicBezTo>
                    <a:pt x="52271" y="124805"/>
                    <a:pt x="59648" y="127393"/>
                    <a:pt x="66771" y="129464"/>
                  </a:cubicBezTo>
                  <a:cubicBezTo>
                    <a:pt x="45911" y="135416"/>
                    <a:pt x="36752" y="147321"/>
                    <a:pt x="36752" y="162332"/>
                  </a:cubicBezTo>
                  <a:lnTo>
                    <a:pt x="36752" y="22444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DEFA8EF-3FB7-938F-28FA-31C23EF5701D}"/>
              </a:ext>
            </a:extLst>
          </p:cNvPr>
          <p:cNvSpPr txBox="1"/>
          <p:nvPr/>
        </p:nvSpPr>
        <p:spPr>
          <a:xfrm>
            <a:off x="4205474" y="3667913"/>
            <a:ext cx="3403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spin-orbit coupling: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6DD5F13-78A3-D660-DF21-12F31CF48C96}"/>
              </a:ext>
            </a:extLst>
          </p:cNvPr>
          <p:cNvSpPr/>
          <p:nvPr/>
        </p:nvSpPr>
        <p:spPr>
          <a:xfrm>
            <a:off x="7985689" y="4397737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C771BCD-5806-C1B2-FB79-5B399CE8D2F7}"/>
              </a:ext>
            </a:extLst>
          </p:cNvPr>
          <p:cNvCxnSpPr>
            <a:cxnSpLocks/>
          </p:cNvCxnSpPr>
          <p:nvPr/>
        </p:nvCxnSpPr>
        <p:spPr>
          <a:xfrm flipV="1">
            <a:off x="8098103" y="3968817"/>
            <a:ext cx="0" cy="8578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05A9651F-79D3-242F-EC1C-AEA858E8AC01}"/>
              </a:ext>
            </a:extLst>
          </p:cNvPr>
          <p:cNvSpPr/>
          <p:nvPr/>
        </p:nvSpPr>
        <p:spPr>
          <a:xfrm>
            <a:off x="7636852" y="4915793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10B29E2-9098-7166-F629-DD15386732DC}"/>
              </a:ext>
            </a:extLst>
          </p:cNvPr>
          <p:cNvSpPr/>
          <p:nvPr/>
        </p:nvSpPr>
        <p:spPr>
          <a:xfrm>
            <a:off x="8282166" y="4915793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538E5A8-3869-ECE9-25E2-138A5ED45F72}"/>
              </a:ext>
            </a:extLst>
          </p:cNvPr>
          <p:cNvSpPr txBox="1"/>
          <p:nvPr/>
        </p:nvSpPr>
        <p:spPr>
          <a:xfrm>
            <a:off x="8231596" y="4236018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F23F62F-355B-2C74-2FA8-8606E1117F08}"/>
              </a:ext>
            </a:extLst>
          </p:cNvPr>
          <p:cNvSpPr txBox="1"/>
          <p:nvPr/>
        </p:nvSpPr>
        <p:spPr>
          <a:xfrm>
            <a:off x="7380923" y="4586291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588F281-8D90-97D4-1434-6DEF08D6A1C6}"/>
              </a:ext>
            </a:extLst>
          </p:cNvPr>
          <p:cNvSpPr txBox="1"/>
          <p:nvPr/>
        </p:nvSpPr>
        <p:spPr>
          <a:xfrm>
            <a:off x="8398870" y="4626602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en-US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F724C90-D269-C9B7-E960-7A7DF1045EED}"/>
              </a:ext>
            </a:extLst>
          </p:cNvPr>
          <p:cNvCxnSpPr/>
          <p:nvPr/>
        </p:nvCxnSpPr>
        <p:spPr>
          <a:xfrm>
            <a:off x="8097576" y="3757146"/>
            <a:ext cx="0" cy="18478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2ED5D22-215B-7591-2423-EAB14DE1C8AD}"/>
              </a:ext>
            </a:extLst>
          </p:cNvPr>
          <p:cNvCxnSpPr>
            <a:cxnSpLocks/>
          </p:cNvCxnSpPr>
          <p:nvPr/>
        </p:nvCxnSpPr>
        <p:spPr>
          <a:xfrm rot="7200000" flipV="1">
            <a:off x="8488010" y="4650560"/>
            <a:ext cx="0" cy="857840"/>
          </a:xfrm>
          <a:prstGeom prst="straightConnector1">
            <a:avLst/>
          </a:prstGeom>
          <a:ln w="57150">
            <a:solidFill>
              <a:srgbClr val="2D8E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1D7580F-CF71-B1F7-1569-67264D732E82}"/>
              </a:ext>
            </a:extLst>
          </p:cNvPr>
          <p:cNvCxnSpPr>
            <a:cxnSpLocks/>
          </p:cNvCxnSpPr>
          <p:nvPr/>
        </p:nvCxnSpPr>
        <p:spPr>
          <a:xfrm rot="3600000">
            <a:off x="7650757" y="4650560"/>
            <a:ext cx="0" cy="85784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6B1988A-F08D-255F-DA82-2AF1E83264BB}"/>
              </a:ext>
            </a:extLst>
          </p:cNvPr>
          <p:cNvSpPr txBox="1"/>
          <p:nvPr/>
        </p:nvSpPr>
        <p:spPr>
          <a:xfrm>
            <a:off x="9518897" y="4226492"/>
            <a:ext cx="249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Symmetry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D4723BA-0BF0-67B2-A1C4-635AA9B4F3BF}"/>
              </a:ext>
            </a:extLst>
          </p:cNvPr>
          <p:cNvSpPr txBox="1"/>
          <p:nvPr/>
        </p:nvSpPr>
        <p:spPr>
          <a:xfrm>
            <a:off x="2420340" y="5957146"/>
            <a:ext cx="7351321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 only aspect of the spatial symmetry operation that matters for the spin-rotation is the site permutation and time-reversal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FB2251-D08C-EA8F-4584-6527E09E5935}"/>
              </a:ext>
            </a:extLst>
          </p:cNvPr>
          <p:cNvCxnSpPr/>
          <p:nvPr/>
        </p:nvCxnSpPr>
        <p:spPr>
          <a:xfrm>
            <a:off x="8134100" y="1542974"/>
            <a:ext cx="0" cy="18478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5" grpId="0"/>
      <p:bldP spid="22" grpId="0"/>
      <p:bldP spid="43" grpId="0" animBg="1"/>
      <p:bldP spid="46" grpId="0" animBg="1"/>
      <p:bldP spid="48" grpId="0" animBg="1"/>
      <p:bldP spid="50" grpId="0"/>
      <p:bldP spid="51" grpId="0"/>
      <p:bldP spid="52" grpId="0"/>
      <p:bldP spid="54" grpId="0"/>
      <p:bldP spid="75" grpId="0"/>
      <p:bldP spid="103" grpId="0" animBg="1"/>
      <p:bldP spid="105" grpId="0" animBg="1"/>
      <p:bldP spid="106" grpId="0" animBg="1"/>
      <p:bldP spid="107" grpId="0"/>
      <p:bldP spid="108" grpId="0"/>
      <p:bldP spid="109" grpId="0"/>
      <p:bldP spid="113" grpId="0"/>
      <p:bldP spid="1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A5070F-478B-7353-5808-8775CD838E1E}"/>
              </a:ext>
            </a:extLst>
          </p:cNvPr>
          <p:cNvSpPr txBox="1"/>
          <p:nvPr/>
        </p:nvSpPr>
        <p:spPr>
          <a:xfrm>
            <a:off x="2500312" y="866775"/>
            <a:ext cx="7191376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Start with non-magnetic space group =&gt; all magnetic symmetries must also be symmetries of the non-magnetic lattice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7E4EF-25CC-5527-6360-DEBFE131E82F}"/>
              </a:ext>
            </a:extLst>
          </p:cNvPr>
          <p:cNvSpPr txBox="1"/>
          <p:nvPr/>
        </p:nvSpPr>
        <p:spPr>
          <a:xfrm>
            <a:off x="2924175" y="2432248"/>
            <a:ext cx="6343650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Each symmetry is characterized by the atomic permutation and can be with and without time-reversal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13F0A6-1230-4549-9CC3-9A71D786058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096000" y="1649968"/>
            <a:ext cx="0" cy="78228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AA4511-450F-2CA4-EA37-9432105F538B}"/>
              </a:ext>
            </a:extLst>
          </p:cNvPr>
          <p:cNvSpPr txBox="1"/>
          <p:nvPr/>
        </p:nvSpPr>
        <p:spPr>
          <a:xfrm>
            <a:off x="2728913" y="3997721"/>
            <a:ext cx="6734175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Find all spin-rotations that keep the magnetic order invariant for each permutation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3C8DFB-728C-1758-0B27-59E2C1DBBE9B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6096000" y="3215441"/>
            <a:ext cx="1" cy="78228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6C668A1-D6CC-C248-2B28-4E8F5F05E927}"/>
              </a:ext>
            </a:extLst>
          </p:cNvPr>
          <p:cNvSpPr txBox="1"/>
          <p:nvPr/>
        </p:nvSpPr>
        <p:spPr>
          <a:xfrm>
            <a:off x="119063" y="95518"/>
            <a:ext cx="521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How to find all non-relativistic symmetries?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E56E0-2581-DCDE-A95C-34AA8AB270F4}"/>
              </a:ext>
            </a:extLst>
          </p:cNvPr>
          <p:cNvSpPr txBox="1"/>
          <p:nvPr/>
        </p:nvSpPr>
        <p:spPr>
          <a:xfrm>
            <a:off x="2121694" y="5563195"/>
            <a:ext cx="7948612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These spin-rotations in combination with the spatial symmetry operation associated with the permutation are the non-relativistic symmetries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B8B5EF-BD90-CCE9-D99A-64ED6DF083DE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 flipH="1">
            <a:off x="6096000" y="4780914"/>
            <a:ext cx="1" cy="78228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FFB5F-B443-50EE-0347-E9C10D039EA7}"/>
              </a:ext>
            </a:extLst>
          </p:cNvPr>
          <p:cNvSpPr txBox="1"/>
          <p:nvPr/>
        </p:nvSpPr>
        <p:spPr>
          <a:xfrm>
            <a:off x="1371600" y="514350"/>
            <a:ext cx="544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split each permutation in closed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E02052-B9DB-1ACB-FF4A-9797BA0E9F79}"/>
                  </a:ext>
                </a:extLst>
              </p:cNvPr>
              <p:cNvSpPr txBox="1"/>
              <p:nvPr/>
            </p:nvSpPr>
            <p:spPr>
              <a:xfrm>
                <a:off x="845264" y="1332277"/>
                <a:ext cx="2101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E02052-B9DB-1ACB-FF4A-9797BA0E9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4" y="1332277"/>
                <a:ext cx="2101857" cy="276999"/>
              </a:xfrm>
              <a:prstGeom prst="rect">
                <a:avLst/>
              </a:prstGeom>
              <a:blipFill>
                <a:blip r:embed="rId35"/>
                <a:stretch>
                  <a:fillRect l="-2326" r="-203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28DC63-AB4A-7FF5-3462-1FE6865DC2DD}"/>
              </a:ext>
            </a:extLst>
          </p:cNvPr>
          <p:cNvCxnSpPr/>
          <p:nvPr/>
        </p:nvCxnSpPr>
        <p:spPr>
          <a:xfrm>
            <a:off x="3152775" y="1470776"/>
            <a:ext cx="5048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6E321F-7111-8DC6-DAE2-6D49BFF42EA9}"/>
                  </a:ext>
                </a:extLst>
              </p:cNvPr>
              <p:cNvSpPr txBox="1"/>
              <p:nvPr/>
            </p:nvSpPr>
            <p:spPr>
              <a:xfrm>
                <a:off x="3863254" y="1332277"/>
                <a:ext cx="10645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6E321F-7111-8DC6-DAE2-6D49BFF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54" y="1332277"/>
                <a:ext cx="1064587" cy="276999"/>
              </a:xfrm>
              <a:prstGeom prst="rect">
                <a:avLst/>
              </a:prstGeom>
              <a:blipFill>
                <a:blip r:embed="rId36"/>
                <a:stretch>
                  <a:fillRect t="-4444" r="-804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648172D-914B-3FAF-823D-67C452F4D82F}"/>
              </a:ext>
            </a:extLst>
          </p:cNvPr>
          <p:cNvSpPr txBox="1"/>
          <p:nvPr/>
        </p:nvSpPr>
        <p:spPr>
          <a:xfrm>
            <a:off x="1522653" y="2165594"/>
            <a:ext cx="9383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cycle can be treated separately =&gt; in the end we then find spin-rotations common to all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C4238F-7145-62EA-EE0F-118E141A7927}"/>
                  </a:ext>
                </a:extLst>
              </p:cNvPr>
              <p:cNvSpPr txBox="1"/>
              <p:nvPr/>
            </p:nvSpPr>
            <p:spPr>
              <a:xfrm>
                <a:off x="5648341" y="1332277"/>
                <a:ext cx="35195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C4238F-7145-62EA-EE0F-118E141A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341" y="1332277"/>
                <a:ext cx="3519553" cy="276999"/>
              </a:xfrm>
              <a:prstGeom prst="rect">
                <a:avLst/>
              </a:prstGeom>
              <a:blipFill>
                <a:blip r:embed="rId37"/>
                <a:stretch>
                  <a:fillRect l="-1213" r="-8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7BBFF1-C7A9-B893-CDC8-9F7EA610A973}"/>
              </a:ext>
            </a:extLst>
          </p:cNvPr>
          <p:cNvCxnSpPr/>
          <p:nvPr/>
        </p:nvCxnSpPr>
        <p:spPr>
          <a:xfrm>
            <a:off x="9366642" y="1474702"/>
            <a:ext cx="5048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F81AE3-06B9-2C08-A116-D2AF0A028A39}"/>
                  </a:ext>
                </a:extLst>
              </p:cNvPr>
              <p:cNvSpPr txBox="1"/>
              <p:nvPr/>
            </p:nvSpPr>
            <p:spPr>
              <a:xfrm>
                <a:off x="9871467" y="1332278"/>
                <a:ext cx="1558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F81AE3-06B9-2C08-A116-D2AF0A02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467" y="1332278"/>
                <a:ext cx="1558055" cy="276999"/>
              </a:xfrm>
              <a:prstGeom prst="rect">
                <a:avLst/>
              </a:prstGeom>
              <a:blipFill>
                <a:blip r:embed="rId38"/>
                <a:stretch>
                  <a:fillRect t="-4444" r="-468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A9D875A-4848-44B5-BDCC-9306B9DDF347}"/>
              </a:ext>
            </a:extLst>
          </p:cNvPr>
          <p:cNvSpPr txBox="1"/>
          <p:nvPr/>
        </p:nvSpPr>
        <p:spPr>
          <a:xfrm>
            <a:off x="542925" y="3295650"/>
            <a:ext cx="555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cycle is closed: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E9F57-CFB6-460C-202A-55A739F601F0}"/>
                  </a:ext>
                </a:extLst>
              </p:cNvPr>
              <p:cNvSpPr txBox="1"/>
              <p:nvPr/>
            </p:nvSpPr>
            <p:spPr>
              <a:xfrm>
                <a:off x="3405187" y="3311039"/>
                <a:ext cx="1647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6E9F57-CFB6-460C-202A-55A739F60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187" y="3311039"/>
                <a:ext cx="164782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21B3D4-66E7-B514-8DD7-041043032FF4}"/>
                  </a:ext>
                </a:extLst>
              </p:cNvPr>
              <p:cNvSpPr txBox="1"/>
              <p:nvPr/>
            </p:nvSpPr>
            <p:spPr>
              <a:xfrm>
                <a:off x="4750594" y="3311039"/>
                <a:ext cx="26312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21B3D4-66E7-B514-8DD7-041043032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94" y="3311039"/>
                <a:ext cx="2631281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E62E172-F71B-D710-FA20-41A14A429C80}"/>
              </a:ext>
            </a:extLst>
          </p:cNvPr>
          <p:cNvSpPr txBox="1"/>
          <p:nvPr/>
        </p:nvSpPr>
        <p:spPr>
          <a:xfrm>
            <a:off x="1896192" y="4038600"/>
            <a:ext cx="3350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It must hold: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Without time-reversal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 time-reversal</a:t>
            </a:r>
          </a:p>
        </p:txBody>
      </p:sp>
      <p:grpSp>
        <p:nvGrpSpPr>
          <p:cNvPr id="36" name="Group 35" descr="\documentclass{article}&#10;\usepackage{amsmath}&#10;\usepackage{amsfonts}&#10;\pagestyle{empty}&#10;\begin{document}&#10;&#10;$R^s(\mathbf{n},\theta)^3 \mathbf{M}_A = \mathbf{M}_A$&#10;&#10;&#10;\end{document}" title="IguanaTex Vector Display">
            <a:extLst>
              <a:ext uri="{FF2B5EF4-FFF2-40B4-BE49-F238E27FC236}">
                <a16:creationId xmlns:a16="http://schemas.microsoft.com/office/drawing/2014/main" id="{32B83448-5B7F-927C-600C-0BF14EF247D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97395" y="4724051"/>
            <a:ext cx="2219356" cy="260314"/>
            <a:chOff x="4515754" y="3861829"/>
            <a:chExt cx="2219356" cy="2603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0EF7B07-A5AD-5803-3B24-4E257585067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15754" y="3896779"/>
              <a:ext cx="182236" cy="170291"/>
            </a:xfrm>
            <a:custGeom>
              <a:avLst/>
              <a:gdLst>
                <a:gd name="connsiteX0" fmla="*/ 85324 w 182236"/>
                <a:gd name="connsiteY0" fmla="*/ 16730 h 170291"/>
                <a:gd name="connsiteX1" fmla="*/ 92471 w 182236"/>
                <a:gd name="connsiteY1" fmla="*/ 7792 h 170291"/>
                <a:gd name="connsiteX2" fmla="*/ 108040 w 182236"/>
                <a:gd name="connsiteY2" fmla="*/ 7551 h 170291"/>
                <a:gd name="connsiteX3" fmla="*/ 154492 w 182236"/>
                <a:gd name="connsiteY3" fmla="*/ 31464 h 170291"/>
                <a:gd name="connsiteX4" fmla="*/ 140455 w 182236"/>
                <a:gd name="connsiteY4" fmla="*/ 65764 h 170291"/>
                <a:gd name="connsiteX5" fmla="*/ 97320 w 182236"/>
                <a:gd name="connsiteY5" fmla="*/ 79774 h 170291"/>
                <a:gd name="connsiteX6" fmla="*/ 68734 w 182236"/>
                <a:gd name="connsiteY6" fmla="*/ 79774 h 170291"/>
                <a:gd name="connsiteX7" fmla="*/ 85324 w 182236"/>
                <a:gd name="connsiteY7" fmla="*/ 16730 h 170291"/>
                <a:gd name="connsiteX8" fmla="*/ 122078 w 182236"/>
                <a:gd name="connsiteY8" fmla="*/ 82914 h 170291"/>
                <a:gd name="connsiteX9" fmla="*/ 178229 w 182236"/>
                <a:gd name="connsiteY9" fmla="*/ 36295 h 170291"/>
                <a:gd name="connsiteX10" fmla="*/ 121823 w 182236"/>
                <a:gd name="connsiteY10" fmla="*/ 63 h 170291"/>
                <a:gd name="connsiteX11" fmla="*/ 49081 w 182236"/>
                <a:gd name="connsiteY11" fmla="*/ 63 h 170291"/>
                <a:gd name="connsiteX12" fmla="*/ 41680 w 182236"/>
                <a:gd name="connsiteY12" fmla="*/ 4894 h 170291"/>
                <a:gd name="connsiteX13" fmla="*/ 48826 w 182236"/>
                <a:gd name="connsiteY13" fmla="*/ 7551 h 170291"/>
                <a:gd name="connsiteX14" fmla="*/ 58525 w 182236"/>
                <a:gd name="connsiteY14" fmla="*/ 8034 h 170291"/>
                <a:gd name="connsiteX15" fmla="*/ 65416 w 182236"/>
                <a:gd name="connsiteY15" fmla="*/ 11899 h 170291"/>
                <a:gd name="connsiteX16" fmla="*/ 64395 w 182236"/>
                <a:gd name="connsiteY16" fmla="*/ 16488 h 170291"/>
                <a:gd name="connsiteX17" fmla="*/ 30194 w 182236"/>
                <a:gd name="connsiteY17" fmla="*/ 146200 h 170291"/>
                <a:gd name="connsiteX18" fmla="*/ 6968 w 182236"/>
                <a:gd name="connsiteY18" fmla="*/ 157553 h 170291"/>
                <a:gd name="connsiteX19" fmla="*/ 77 w 182236"/>
                <a:gd name="connsiteY19" fmla="*/ 162384 h 170291"/>
                <a:gd name="connsiteX20" fmla="*/ 3650 w 182236"/>
                <a:gd name="connsiteY20" fmla="*/ 165041 h 170291"/>
                <a:gd name="connsiteX21" fmla="*/ 35809 w 182236"/>
                <a:gd name="connsiteY21" fmla="*/ 164316 h 170291"/>
                <a:gd name="connsiteX22" fmla="*/ 68224 w 182236"/>
                <a:gd name="connsiteY22" fmla="*/ 165041 h 170291"/>
                <a:gd name="connsiteX23" fmla="*/ 73328 w 182236"/>
                <a:gd name="connsiteY23" fmla="*/ 160210 h 170291"/>
                <a:gd name="connsiteX24" fmla="*/ 66182 w 182236"/>
                <a:gd name="connsiteY24" fmla="*/ 157553 h 170291"/>
                <a:gd name="connsiteX25" fmla="*/ 49592 w 182236"/>
                <a:gd name="connsiteY25" fmla="*/ 153205 h 170291"/>
                <a:gd name="connsiteX26" fmla="*/ 50358 w 182236"/>
                <a:gd name="connsiteY26" fmla="*/ 149098 h 170291"/>
                <a:gd name="connsiteX27" fmla="*/ 67203 w 182236"/>
                <a:gd name="connsiteY27" fmla="*/ 85088 h 170291"/>
                <a:gd name="connsiteX28" fmla="*/ 97576 w 182236"/>
                <a:gd name="connsiteY28" fmla="*/ 85088 h 170291"/>
                <a:gd name="connsiteX29" fmla="*/ 125396 w 182236"/>
                <a:gd name="connsiteY29" fmla="*/ 107069 h 170291"/>
                <a:gd name="connsiteX30" fmla="*/ 121823 w 182236"/>
                <a:gd name="connsiteY30" fmla="*/ 123736 h 170291"/>
                <a:gd name="connsiteX31" fmla="*/ 117739 w 182236"/>
                <a:gd name="connsiteY31" fmla="*/ 144267 h 170291"/>
                <a:gd name="connsiteX32" fmla="*/ 151685 w 182236"/>
                <a:gd name="connsiteY32" fmla="*/ 170355 h 170291"/>
                <a:gd name="connsiteX33" fmla="*/ 182313 w 182236"/>
                <a:gd name="connsiteY33" fmla="*/ 142577 h 170291"/>
                <a:gd name="connsiteX34" fmla="*/ 179250 w 182236"/>
                <a:gd name="connsiteY34" fmla="*/ 139678 h 170291"/>
                <a:gd name="connsiteX35" fmla="*/ 175932 w 182236"/>
                <a:gd name="connsiteY35" fmla="*/ 143060 h 170291"/>
                <a:gd name="connsiteX36" fmla="*/ 152706 w 182236"/>
                <a:gd name="connsiteY36" fmla="*/ 165041 h 170291"/>
                <a:gd name="connsiteX37" fmla="*/ 142496 w 182236"/>
                <a:gd name="connsiteY37" fmla="*/ 150306 h 170291"/>
                <a:gd name="connsiteX38" fmla="*/ 145049 w 182236"/>
                <a:gd name="connsiteY38" fmla="*/ 122770 h 170291"/>
                <a:gd name="connsiteX39" fmla="*/ 146070 w 182236"/>
                <a:gd name="connsiteY39" fmla="*/ 111417 h 170291"/>
                <a:gd name="connsiteX40" fmla="*/ 122078 w 182236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2236" h="170291">
                  <a:moveTo>
                    <a:pt x="85324" y="16730"/>
                  </a:moveTo>
                  <a:cubicBezTo>
                    <a:pt x="86856" y="10932"/>
                    <a:pt x="87621" y="8517"/>
                    <a:pt x="92471" y="7792"/>
                  </a:cubicBezTo>
                  <a:cubicBezTo>
                    <a:pt x="94768" y="7551"/>
                    <a:pt x="102935" y="7551"/>
                    <a:pt x="108040" y="7551"/>
                  </a:cubicBezTo>
                  <a:cubicBezTo>
                    <a:pt x="126162" y="7551"/>
                    <a:pt x="154492" y="7551"/>
                    <a:pt x="154492" y="31464"/>
                  </a:cubicBezTo>
                  <a:cubicBezTo>
                    <a:pt x="154492" y="39677"/>
                    <a:pt x="150409" y="56344"/>
                    <a:pt x="140455" y="65764"/>
                  </a:cubicBezTo>
                  <a:cubicBezTo>
                    <a:pt x="133819" y="72044"/>
                    <a:pt x="120291" y="79774"/>
                    <a:pt x="97320" y="79774"/>
                  </a:cubicBezTo>
                  <a:lnTo>
                    <a:pt x="68734" y="79774"/>
                  </a:lnTo>
                  <a:lnTo>
                    <a:pt x="85324" y="16730"/>
                  </a:lnTo>
                  <a:close/>
                  <a:moveTo>
                    <a:pt x="122078" y="82914"/>
                  </a:moveTo>
                  <a:cubicBezTo>
                    <a:pt x="147856" y="77600"/>
                    <a:pt x="178229" y="60691"/>
                    <a:pt x="178229" y="36295"/>
                  </a:cubicBezTo>
                  <a:cubicBezTo>
                    <a:pt x="178229" y="15522"/>
                    <a:pt x="155258" y="63"/>
                    <a:pt x="121823" y="63"/>
                  </a:cubicBezTo>
                  <a:lnTo>
                    <a:pt x="49081" y="63"/>
                  </a:lnTo>
                  <a:cubicBezTo>
                    <a:pt x="43977" y="63"/>
                    <a:pt x="41680" y="63"/>
                    <a:pt x="41680" y="4894"/>
                  </a:cubicBezTo>
                  <a:cubicBezTo>
                    <a:pt x="41680" y="7551"/>
                    <a:pt x="43977" y="7551"/>
                    <a:pt x="48826" y="7551"/>
                  </a:cubicBezTo>
                  <a:cubicBezTo>
                    <a:pt x="49337" y="7551"/>
                    <a:pt x="54186" y="7551"/>
                    <a:pt x="58525" y="8034"/>
                  </a:cubicBezTo>
                  <a:cubicBezTo>
                    <a:pt x="63119" y="8517"/>
                    <a:pt x="65416" y="8759"/>
                    <a:pt x="65416" y="11899"/>
                  </a:cubicBezTo>
                  <a:cubicBezTo>
                    <a:pt x="65416" y="12865"/>
                    <a:pt x="65161" y="13589"/>
                    <a:pt x="64395" y="16488"/>
                  </a:cubicBezTo>
                  <a:lnTo>
                    <a:pt x="30194" y="146200"/>
                  </a:lnTo>
                  <a:cubicBezTo>
                    <a:pt x="27642" y="155620"/>
                    <a:pt x="27131" y="157553"/>
                    <a:pt x="6968" y="157553"/>
                  </a:cubicBezTo>
                  <a:cubicBezTo>
                    <a:pt x="2374" y="157553"/>
                    <a:pt x="77" y="157553"/>
                    <a:pt x="77" y="162384"/>
                  </a:cubicBezTo>
                  <a:cubicBezTo>
                    <a:pt x="77" y="165041"/>
                    <a:pt x="3140" y="165041"/>
                    <a:pt x="3650" y="165041"/>
                  </a:cubicBezTo>
                  <a:cubicBezTo>
                    <a:pt x="10796" y="165041"/>
                    <a:pt x="28663" y="164316"/>
                    <a:pt x="35809" y="164316"/>
                  </a:cubicBezTo>
                  <a:cubicBezTo>
                    <a:pt x="42956" y="164316"/>
                    <a:pt x="61077" y="165041"/>
                    <a:pt x="68224" y="165041"/>
                  </a:cubicBezTo>
                  <a:cubicBezTo>
                    <a:pt x="70266" y="165041"/>
                    <a:pt x="73328" y="165041"/>
                    <a:pt x="73328" y="160210"/>
                  </a:cubicBezTo>
                  <a:cubicBezTo>
                    <a:pt x="73328" y="157553"/>
                    <a:pt x="71031" y="157553"/>
                    <a:pt x="66182" y="157553"/>
                  </a:cubicBezTo>
                  <a:cubicBezTo>
                    <a:pt x="56738" y="157553"/>
                    <a:pt x="49592" y="157553"/>
                    <a:pt x="49592" y="153205"/>
                  </a:cubicBezTo>
                  <a:cubicBezTo>
                    <a:pt x="49592" y="151755"/>
                    <a:pt x="50102" y="150548"/>
                    <a:pt x="50358" y="149098"/>
                  </a:cubicBezTo>
                  <a:lnTo>
                    <a:pt x="67203" y="85088"/>
                  </a:lnTo>
                  <a:lnTo>
                    <a:pt x="97576" y="85088"/>
                  </a:lnTo>
                  <a:cubicBezTo>
                    <a:pt x="120802" y="85088"/>
                    <a:pt x="125396" y="98615"/>
                    <a:pt x="125396" y="107069"/>
                  </a:cubicBezTo>
                  <a:cubicBezTo>
                    <a:pt x="125396" y="110692"/>
                    <a:pt x="123354" y="118180"/>
                    <a:pt x="121823" y="123736"/>
                  </a:cubicBezTo>
                  <a:cubicBezTo>
                    <a:pt x="120036" y="130499"/>
                    <a:pt x="117739" y="139436"/>
                    <a:pt x="117739" y="144267"/>
                  </a:cubicBezTo>
                  <a:cubicBezTo>
                    <a:pt x="117739" y="170355"/>
                    <a:pt x="148367" y="170355"/>
                    <a:pt x="151685" y="170355"/>
                  </a:cubicBezTo>
                  <a:cubicBezTo>
                    <a:pt x="173380" y="170355"/>
                    <a:pt x="182313" y="145958"/>
                    <a:pt x="182313" y="142577"/>
                  </a:cubicBezTo>
                  <a:cubicBezTo>
                    <a:pt x="182313" y="139678"/>
                    <a:pt x="179505" y="139678"/>
                    <a:pt x="179250" y="139678"/>
                  </a:cubicBezTo>
                  <a:cubicBezTo>
                    <a:pt x="176953" y="139678"/>
                    <a:pt x="176442" y="141369"/>
                    <a:pt x="175932" y="143060"/>
                  </a:cubicBezTo>
                  <a:cubicBezTo>
                    <a:pt x="169551" y="160934"/>
                    <a:pt x="158576" y="165041"/>
                    <a:pt x="152706" y="165041"/>
                  </a:cubicBezTo>
                  <a:cubicBezTo>
                    <a:pt x="144283" y="165041"/>
                    <a:pt x="142496" y="159726"/>
                    <a:pt x="142496" y="150306"/>
                  </a:cubicBezTo>
                  <a:cubicBezTo>
                    <a:pt x="142496" y="142818"/>
                    <a:pt x="144028" y="130499"/>
                    <a:pt x="145049" y="122770"/>
                  </a:cubicBezTo>
                  <a:cubicBezTo>
                    <a:pt x="145559" y="119388"/>
                    <a:pt x="146070" y="114798"/>
                    <a:pt x="146070" y="111417"/>
                  </a:cubicBezTo>
                  <a:cubicBezTo>
                    <a:pt x="146070" y="92817"/>
                    <a:pt x="128969" y="85329"/>
                    <a:pt x="122078" y="82914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57569E-A8B5-975B-988F-16968BA7A48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713741" y="3899534"/>
              <a:ext cx="71286" cy="76256"/>
            </a:xfrm>
            <a:custGeom>
              <a:avLst/>
              <a:gdLst>
                <a:gd name="connsiteX0" fmla="*/ 64403 w 71286"/>
                <a:gd name="connsiteY0" fmla="*/ 11050 h 76256"/>
                <a:gd name="connsiteX1" fmla="*/ 56899 w 71286"/>
                <a:gd name="connsiteY1" fmla="*/ 18997 h 76256"/>
                <a:gd name="connsiteX2" fmla="*/ 62795 w 71286"/>
                <a:gd name="connsiteY2" fmla="*/ 24407 h 76256"/>
                <a:gd name="connsiteX3" fmla="*/ 71371 w 71286"/>
                <a:gd name="connsiteY3" fmla="*/ 14769 h 76256"/>
                <a:gd name="connsiteX4" fmla="*/ 47609 w 71286"/>
                <a:gd name="connsiteY4" fmla="*/ 59 h 76256"/>
                <a:gd name="connsiteX5" fmla="*/ 14735 w 71286"/>
                <a:gd name="connsiteY5" fmla="*/ 24745 h 76256"/>
                <a:gd name="connsiteX6" fmla="*/ 20988 w 71286"/>
                <a:gd name="connsiteY6" fmla="*/ 37089 h 76256"/>
                <a:gd name="connsiteX7" fmla="*/ 41177 w 71286"/>
                <a:gd name="connsiteY7" fmla="*/ 43176 h 76256"/>
                <a:gd name="connsiteX8" fmla="*/ 56363 w 71286"/>
                <a:gd name="connsiteY8" fmla="*/ 54335 h 76256"/>
                <a:gd name="connsiteX9" fmla="*/ 46894 w 71286"/>
                <a:gd name="connsiteY9" fmla="*/ 67862 h 76256"/>
                <a:gd name="connsiteX10" fmla="*/ 29028 w 71286"/>
                <a:gd name="connsiteY10" fmla="*/ 71582 h 76256"/>
                <a:gd name="connsiteX11" fmla="*/ 7588 w 71286"/>
                <a:gd name="connsiteY11" fmla="*/ 64480 h 76256"/>
                <a:gd name="connsiteX12" fmla="*/ 17415 w 71286"/>
                <a:gd name="connsiteY12" fmla="*/ 54842 h 76256"/>
                <a:gd name="connsiteX13" fmla="*/ 10447 w 71286"/>
                <a:gd name="connsiteY13" fmla="*/ 48586 h 76256"/>
                <a:gd name="connsiteX14" fmla="*/ 84 w 71286"/>
                <a:gd name="connsiteY14" fmla="*/ 59915 h 76256"/>
                <a:gd name="connsiteX15" fmla="*/ 28849 w 71286"/>
                <a:gd name="connsiteY15" fmla="*/ 76316 h 76256"/>
                <a:gd name="connsiteX16" fmla="*/ 67798 w 71286"/>
                <a:gd name="connsiteY16" fmla="*/ 48417 h 76256"/>
                <a:gd name="connsiteX17" fmla="*/ 43142 w 71286"/>
                <a:gd name="connsiteY17" fmla="*/ 28634 h 76256"/>
                <a:gd name="connsiteX18" fmla="*/ 35996 w 71286"/>
                <a:gd name="connsiteY18" fmla="*/ 27282 h 76256"/>
                <a:gd name="connsiteX19" fmla="*/ 26169 w 71286"/>
                <a:gd name="connsiteY19" fmla="*/ 18827 h 76256"/>
                <a:gd name="connsiteX20" fmla="*/ 33316 w 71286"/>
                <a:gd name="connsiteY20" fmla="*/ 8006 h 76256"/>
                <a:gd name="connsiteX21" fmla="*/ 47430 w 71286"/>
                <a:gd name="connsiteY21" fmla="*/ 4794 h 76256"/>
                <a:gd name="connsiteX22" fmla="*/ 64403 w 71286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286" h="76256">
                  <a:moveTo>
                    <a:pt x="64403" y="11050"/>
                  </a:moveTo>
                  <a:cubicBezTo>
                    <a:pt x="59758" y="12064"/>
                    <a:pt x="56899" y="15615"/>
                    <a:pt x="56899" y="18997"/>
                  </a:cubicBezTo>
                  <a:cubicBezTo>
                    <a:pt x="56899" y="22885"/>
                    <a:pt x="60472" y="24407"/>
                    <a:pt x="62795" y="24407"/>
                  </a:cubicBezTo>
                  <a:cubicBezTo>
                    <a:pt x="64582" y="24407"/>
                    <a:pt x="71371" y="23393"/>
                    <a:pt x="71371" y="14769"/>
                  </a:cubicBezTo>
                  <a:cubicBezTo>
                    <a:pt x="71371" y="3779"/>
                    <a:pt x="58507" y="59"/>
                    <a:pt x="47609" y="59"/>
                  </a:cubicBezTo>
                  <a:cubicBezTo>
                    <a:pt x="19737" y="59"/>
                    <a:pt x="14735" y="19504"/>
                    <a:pt x="14735" y="24745"/>
                  </a:cubicBezTo>
                  <a:cubicBezTo>
                    <a:pt x="14735" y="31002"/>
                    <a:pt x="18487" y="35060"/>
                    <a:pt x="20988" y="37089"/>
                  </a:cubicBezTo>
                  <a:cubicBezTo>
                    <a:pt x="25633" y="40470"/>
                    <a:pt x="28849" y="41147"/>
                    <a:pt x="41177" y="43176"/>
                  </a:cubicBezTo>
                  <a:cubicBezTo>
                    <a:pt x="44929" y="43852"/>
                    <a:pt x="56363" y="45881"/>
                    <a:pt x="56363" y="54335"/>
                  </a:cubicBezTo>
                  <a:cubicBezTo>
                    <a:pt x="56363" y="57210"/>
                    <a:pt x="54398" y="63635"/>
                    <a:pt x="46894" y="67862"/>
                  </a:cubicBezTo>
                  <a:cubicBezTo>
                    <a:pt x="39926" y="71582"/>
                    <a:pt x="31172" y="71582"/>
                    <a:pt x="29028" y="71582"/>
                  </a:cubicBezTo>
                  <a:cubicBezTo>
                    <a:pt x="21881" y="71582"/>
                    <a:pt x="11697" y="70060"/>
                    <a:pt x="7588" y="64480"/>
                  </a:cubicBezTo>
                  <a:cubicBezTo>
                    <a:pt x="13484" y="63804"/>
                    <a:pt x="17415" y="59577"/>
                    <a:pt x="17415" y="54842"/>
                  </a:cubicBezTo>
                  <a:cubicBezTo>
                    <a:pt x="17415" y="50615"/>
                    <a:pt x="14199" y="48586"/>
                    <a:pt x="10447" y="48586"/>
                  </a:cubicBezTo>
                  <a:cubicBezTo>
                    <a:pt x="5266" y="48586"/>
                    <a:pt x="84" y="52475"/>
                    <a:pt x="84" y="59915"/>
                  </a:cubicBezTo>
                  <a:cubicBezTo>
                    <a:pt x="84" y="70060"/>
                    <a:pt x="11519" y="76316"/>
                    <a:pt x="28849" y="76316"/>
                  </a:cubicBezTo>
                  <a:cubicBezTo>
                    <a:pt x="61723" y="76316"/>
                    <a:pt x="67798" y="55012"/>
                    <a:pt x="67798" y="48417"/>
                  </a:cubicBezTo>
                  <a:cubicBezTo>
                    <a:pt x="67798" y="32861"/>
                    <a:pt x="49753" y="29818"/>
                    <a:pt x="43142" y="28634"/>
                  </a:cubicBezTo>
                  <a:cubicBezTo>
                    <a:pt x="41534" y="28296"/>
                    <a:pt x="37068" y="27620"/>
                    <a:pt x="35996" y="27282"/>
                  </a:cubicBezTo>
                  <a:cubicBezTo>
                    <a:pt x="29385" y="26098"/>
                    <a:pt x="26169" y="22547"/>
                    <a:pt x="26169" y="18827"/>
                  </a:cubicBezTo>
                  <a:cubicBezTo>
                    <a:pt x="26169" y="14939"/>
                    <a:pt x="29385" y="10373"/>
                    <a:pt x="33316" y="8006"/>
                  </a:cubicBezTo>
                  <a:cubicBezTo>
                    <a:pt x="38140" y="5132"/>
                    <a:pt x="44393" y="4794"/>
                    <a:pt x="47430" y="4794"/>
                  </a:cubicBezTo>
                  <a:cubicBezTo>
                    <a:pt x="51182" y="4794"/>
                    <a:pt x="60472" y="5301"/>
                    <a:pt x="64403" y="1105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E313CF-22F9-7B57-9FCD-FEA46DE3F8A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835419" y="3880595"/>
              <a:ext cx="59213" cy="241548"/>
            </a:xfrm>
            <a:custGeom>
              <a:avLst/>
              <a:gdLst>
                <a:gd name="connsiteX0" fmla="*/ 59303 w 59213"/>
                <a:gd name="connsiteY0" fmla="*/ 239196 h 241548"/>
                <a:gd name="connsiteX1" fmla="*/ 54964 w 59213"/>
                <a:gd name="connsiteY1" fmla="*/ 233882 h 241548"/>
                <a:gd name="connsiteX2" fmla="*/ 14892 w 59213"/>
                <a:gd name="connsiteY2" fmla="*/ 120837 h 241548"/>
                <a:gd name="connsiteX3" fmla="*/ 55985 w 59213"/>
                <a:gd name="connsiteY3" fmla="*/ 6585 h 241548"/>
                <a:gd name="connsiteX4" fmla="*/ 59303 w 59213"/>
                <a:gd name="connsiteY4" fmla="*/ 2478 h 241548"/>
                <a:gd name="connsiteX5" fmla="*/ 56750 w 59213"/>
                <a:gd name="connsiteY5" fmla="*/ 63 h 241548"/>
                <a:gd name="connsiteX6" fmla="*/ 16168 w 59213"/>
                <a:gd name="connsiteY6" fmla="*/ 47165 h 241548"/>
                <a:gd name="connsiteX7" fmla="*/ 89 w 59213"/>
                <a:gd name="connsiteY7" fmla="*/ 120837 h 241548"/>
                <a:gd name="connsiteX8" fmla="*/ 16934 w 59213"/>
                <a:gd name="connsiteY8" fmla="*/ 196200 h 241548"/>
                <a:gd name="connsiteX9" fmla="*/ 56750 w 59213"/>
                <a:gd name="connsiteY9" fmla="*/ 241612 h 241548"/>
                <a:gd name="connsiteX10" fmla="*/ 59303 w 59213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13" h="241548">
                  <a:moveTo>
                    <a:pt x="59303" y="239196"/>
                  </a:moveTo>
                  <a:cubicBezTo>
                    <a:pt x="59303" y="238471"/>
                    <a:pt x="59303" y="237988"/>
                    <a:pt x="54964" y="233882"/>
                  </a:cubicBezTo>
                  <a:cubicBezTo>
                    <a:pt x="23060" y="203447"/>
                    <a:pt x="14892" y="157794"/>
                    <a:pt x="14892" y="120837"/>
                  </a:cubicBezTo>
                  <a:cubicBezTo>
                    <a:pt x="14892" y="78808"/>
                    <a:pt x="24591" y="36778"/>
                    <a:pt x="55985" y="6585"/>
                  </a:cubicBezTo>
                  <a:cubicBezTo>
                    <a:pt x="59303" y="3686"/>
                    <a:pt x="59303" y="3203"/>
                    <a:pt x="59303" y="2478"/>
                  </a:cubicBezTo>
                  <a:cubicBezTo>
                    <a:pt x="59303" y="787"/>
                    <a:pt x="58282" y="63"/>
                    <a:pt x="56750" y="63"/>
                  </a:cubicBezTo>
                  <a:cubicBezTo>
                    <a:pt x="54198" y="63"/>
                    <a:pt x="31227" y="16488"/>
                    <a:pt x="16168" y="47165"/>
                  </a:cubicBezTo>
                  <a:cubicBezTo>
                    <a:pt x="3151" y="73735"/>
                    <a:pt x="89" y="100547"/>
                    <a:pt x="89" y="120837"/>
                  </a:cubicBezTo>
                  <a:cubicBezTo>
                    <a:pt x="89" y="139678"/>
                    <a:pt x="2896" y="168905"/>
                    <a:pt x="16934" y="196200"/>
                  </a:cubicBezTo>
                  <a:cubicBezTo>
                    <a:pt x="32248" y="225911"/>
                    <a:pt x="54198" y="241612"/>
                    <a:pt x="56750" y="241612"/>
                  </a:cubicBezTo>
                  <a:cubicBezTo>
                    <a:pt x="58282" y="241612"/>
                    <a:pt x="59303" y="240887"/>
                    <a:pt x="59303" y="239196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430D6F3-90B8-C3CF-1B99-C115C7A23C5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20894" y="3953060"/>
              <a:ext cx="145482" cy="108696"/>
            </a:xfrm>
            <a:custGeom>
              <a:avLst/>
              <a:gdLst>
                <a:gd name="connsiteX0" fmla="*/ 17704 w 145482"/>
                <a:gd name="connsiteY0" fmla="*/ 22768 h 108696"/>
                <a:gd name="connsiteX1" fmla="*/ 17704 w 145482"/>
                <a:gd name="connsiteY1" fmla="*/ 97407 h 108696"/>
                <a:gd name="connsiteX2" fmla="*/ 92 w 145482"/>
                <a:gd name="connsiteY2" fmla="*/ 97407 h 108696"/>
                <a:gd name="connsiteX3" fmla="*/ 92 w 145482"/>
                <a:gd name="connsiteY3" fmla="*/ 108760 h 108696"/>
                <a:gd name="connsiteX4" fmla="*/ 32252 w 145482"/>
                <a:gd name="connsiteY4" fmla="*/ 108035 h 108696"/>
                <a:gd name="connsiteX5" fmla="*/ 64411 w 145482"/>
                <a:gd name="connsiteY5" fmla="*/ 108760 h 108696"/>
                <a:gd name="connsiteX6" fmla="*/ 64411 w 145482"/>
                <a:gd name="connsiteY6" fmla="*/ 97407 h 108696"/>
                <a:gd name="connsiteX7" fmla="*/ 46800 w 145482"/>
                <a:gd name="connsiteY7" fmla="*/ 97407 h 108696"/>
                <a:gd name="connsiteX8" fmla="*/ 46800 w 145482"/>
                <a:gd name="connsiteY8" fmla="*/ 46923 h 108696"/>
                <a:gd name="connsiteX9" fmla="*/ 84830 w 145482"/>
                <a:gd name="connsiteY9" fmla="*/ 8759 h 108696"/>
                <a:gd name="connsiteX10" fmla="*/ 98867 w 145482"/>
                <a:gd name="connsiteY10" fmla="*/ 32189 h 108696"/>
                <a:gd name="connsiteX11" fmla="*/ 98867 w 145482"/>
                <a:gd name="connsiteY11" fmla="*/ 97407 h 108696"/>
                <a:gd name="connsiteX12" fmla="*/ 81256 w 145482"/>
                <a:gd name="connsiteY12" fmla="*/ 97407 h 108696"/>
                <a:gd name="connsiteX13" fmla="*/ 81256 w 145482"/>
                <a:gd name="connsiteY13" fmla="*/ 108760 h 108696"/>
                <a:gd name="connsiteX14" fmla="*/ 113416 w 145482"/>
                <a:gd name="connsiteY14" fmla="*/ 108035 h 108696"/>
                <a:gd name="connsiteX15" fmla="*/ 145575 w 145482"/>
                <a:gd name="connsiteY15" fmla="*/ 108760 h 108696"/>
                <a:gd name="connsiteX16" fmla="*/ 145575 w 145482"/>
                <a:gd name="connsiteY16" fmla="*/ 97407 h 108696"/>
                <a:gd name="connsiteX17" fmla="*/ 127964 w 145482"/>
                <a:gd name="connsiteY17" fmla="*/ 97407 h 108696"/>
                <a:gd name="connsiteX18" fmla="*/ 127964 w 145482"/>
                <a:gd name="connsiteY18" fmla="*/ 34846 h 108696"/>
                <a:gd name="connsiteX19" fmla="*/ 88658 w 145482"/>
                <a:gd name="connsiteY19" fmla="*/ 63 h 108696"/>
                <a:gd name="connsiteX20" fmla="*/ 43992 w 145482"/>
                <a:gd name="connsiteY20" fmla="*/ 26150 h 108696"/>
                <a:gd name="connsiteX21" fmla="*/ 43992 w 145482"/>
                <a:gd name="connsiteY21" fmla="*/ 63 h 108696"/>
                <a:gd name="connsiteX22" fmla="*/ 92 w 145482"/>
                <a:gd name="connsiteY22" fmla="*/ 1995 h 108696"/>
                <a:gd name="connsiteX23" fmla="*/ 92 w 145482"/>
                <a:gd name="connsiteY23" fmla="*/ 13348 h 108696"/>
                <a:gd name="connsiteX24" fmla="*/ 17704 w 145482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482" h="108696">
                  <a:moveTo>
                    <a:pt x="17704" y="22768"/>
                  </a:moveTo>
                  <a:lnTo>
                    <a:pt x="17704" y="97407"/>
                  </a:lnTo>
                  <a:lnTo>
                    <a:pt x="92" y="97407"/>
                  </a:lnTo>
                  <a:lnTo>
                    <a:pt x="92" y="108760"/>
                  </a:lnTo>
                  <a:cubicBezTo>
                    <a:pt x="7239" y="108518"/>
                    <a:pt x="22553" y="108035"/>
                    <a:pt x="32252" y="108035"/>
                  </a:cubicBezTo>
                  <a:cubicBezTo>
                    <a:pt x="42206" y="108035"/>
                    <a:pt x="57265" y="108518"/>
                    <a:pt x="64411" y="108760"/>
                  </a:cubicBezTo>
                  <a:lnTo>
                    <a:pt x="64411" y="97407"/>
                  </a:lnTo>
                  <a:lnTo>
                    <a:pt x="46800" y="97407"/>
                  </a:lnTo>
                  <a:lnTo>
                    <a:pt x="46800" y="46923"/>
                  </a:lnTo>
                  <a:cubicBezTo>
                    <a:pt x="46800" y="20594"/>
                    <a:pt x="68750" y="8759"/>
                    <a:pt x="84830" y="8759"/>
                  </a:cubicBezTo>
                  <a:cubicBezTo>
                    <a:pt x="93508" y="8759"/>
                    <a:pt x="98867" y="13831"/>
                    <a:pt x="98867" y="32189"/>
                  </a:cubicBezTo>
                  <a:lnTo>
                    <a:pt x="98867" y="97407"/>
                  </a:lnTo>
                  <a:lnTo>
                    <a:pt x="81256" y="97407"/>
                  </a:lnTo>
                  <a:lnTo>
                    <a:pt x="81256" y="108760"/>
                  </a:lnTo>
                  <a:cubicBezTo>
                    <a:pt x="88403" y="108518"/>
                    <a:pt x="103717" y="108035"/>
                    <a:pt x="113416" y="108035"/>
                  </a:cubicBezTo>
                  <a:cubicBezTo>
                    <a:pt x="123370" y="108035"/>
                    <a:pt x="138429" y="108518"/>
                    <a:pt x="145575" y="108760"/>
                  </a:cubicBezTo>
                  <a:lnTo>
                    <a:pt x="145575" y="97407"/>
                  </a:lnTo>
                  <a:lnTo>
                    <a:pt x="127964" y="97407"/>
                  </a:lnTo>
                  <a:lnTo>
                    <a:pt x="127964" y="34846"/>
                  </a:lnTo>
                  <a:cubicBezTo>
                    <a:pt x="127964" y="9483"/>
                    <a:pt x="114181" y="63"/>
                    <a:pt x="88658" y="63"/>
                  </a:cubicBezTo>
                  <a:cubicBezTo>
                    <a:pt x="64156" y="63"/>
                    <a:pt x="50629" y="13831"/>
                    <a:pt x="43992" y="26150"/>
                  </a:cubicBezTo>
                  <a:lnTo>
                    <a:pt x="43992" y="63"/>
                  </a:lnTo>
                  <a:lnTo>
                    <a:pt x="92" y="1995"/>
                  </a:lnTo>
                  <a:lnTo>
                    <a:pt x="92" y="13348"/>
                  </a:lnTo>
                  <a:cubicBezTo>
                    <a:pt x="15917" y="13348"/>
                    <a:pt x="17704" y="13348"/>
                    <a:pt x="17704" y="2276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C45246-B0E5-E1C4-3E38-A95EF1B2BFE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94423" y="4036152"/>
              <a:ext cx="29862" cy="72223"/>
            </a:xfrm>
            <a:custGeom>
              <a:avLst/>
              <a:gdLst>
                <a:gd name="connsiteX0" fmla="*/ 29961 w 29862"/>
                <a:gd name="connsiteY0" fmla="*/ 25425 h 72223"/>
                <a:gd name="connsiteX1" fmla="*/ 13626 w 29862"/>
                <a:gd name="connsiteY1" fmla="*/ 63 h 72223"/>
                <a:gd name="connsiteX2" fmla="*/ 99 w 29862"/>
                <a:gd name="connsiteY2" fmla="*/ 12865 h 72223"/>
                <a:gd name="connsiteX3" fmla="*/ 13626 w 29862"/>
                <a:gd name="connsiteY3" fmla="*/ 25667 h 72223"/>
                <a:gd name="connsiteX4" fmla="*/ 22559 w 29862"/>
                <a:gd name="connsiteY4" fmla="*/ 22527 h 72223"/>
                <a:gd name="connsiteX5" fmla="*/ 23835 w 29862"/>
                <a:gd name="connsiteY5" fmla="*/ 21802 h 72223"/>
                <a:gd name="connsiteX6" fmla="*/ 24346 w 29862"/>
                <a:gd name="connsiteY6" fmla="*/ 25425 h 72223"/>
                <a:gd name="connsiteX7" fmla="*/ 6990 w 29862"/>
                <a:gd name="connsiteY7" fmla="*/ 65764 h 72223"/>
                <a:gd name="connsiteX8" fmla="*/ 4183 w 29862"/>
                <a:gd name="connsiteY8" fmla="*/ 69629 h 72223"/>
                <a:gd name="connsiteX9" fmla="*/ 6735 w 29862"/>
                <a:gd name="connsiteY9" fmla="*/ 72286 h 72223"/>
                <a:gd name="connsiteX10" fmla="*/ 29961 w 29862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62" h="72223">
                  <a:moveTo>
                    <a:pt x="29961" y="25425"/>
                  </a:moveTo>
                  <a:cubicBezTo>
                    <a:pt x="29961" y="9483"/>
                    <a:pt x="23580" y="63"/>
                    <a:pt x="13626" y="63"/>
                  </a:cubicBezTo>
                  <a:cubicBezTo>
                    <a:pt x="5204" y="63"/>
                    <a:pt x="99" y="6101"/>
                    <a:pt x="99" y="12865"/>
                  </a:cubicBezTo>
                  <a:cubicBezTo>
                    <a:pt x="99" y="19387"/>
                    <a:pt x="5204" y="25667"/>
                    <a:pt x="13626" y="25667"/>
                  </a:cubicBezTo>
                  <a:cubicBezTo>
                    <a:pt x="16689" y="25667"/>
                    <a:pt x="20007" y="24701"/>
                    <a:pt x="22559" y="22527"/>
                  </a:cubicBezTo>
                  <a:cubicBezTo>
                    <a:pt x="23325" y="22044"/>
                    <a:pt x="23580" y="21802"/>
                    <a:pt x="23835" y="21802"/>
                  </a:cubicBezTo>
                  <a:cubicBezTo>
                    <a:pt x="24091" y="21802"/>
                    <a:pt x="24346" y="22044"/>
                    <a:pt x="24346" y="25425"/>
                  </a:cubicBezTo>
                  <a:cubicBezTo>
                    <a:pt x="24346" y="43300"/>
                    <a:pt x="15413" y="57793"/>
                    <a:pt x="6990" y="65764"/>
                  </a:cubicBezTo>
                  <a:cubicBezTo>
                    <a:pt x="4183" y="68421"/>
                    <a:pt x="4183" y="68904"/>
                    <a:pt x="4183" y="69629"/>
                  </a:cubicBezTo>
                  <a:cubicBezTo>
                    <a:pt x="4183" y="71320"/>
                    <a:pt x="5459" y="72286"/>
                    <a:pt x="6735" y="72286"/>
                  </a:cubicBezTo>
                  <a:cubicBezTo>
                    <a:pt x="9542" y="72286"/>
                    <a:pt x="29961" y="53687"/>
                    <a:pt x="29961" y="2542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E9B7FE-7D77-B736-8C4D-E9023819B32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96628" y="3891465"/>
              <a:ext cx="105411" cy="172948"/>
            </a:xfrm>
            <a:custGeom>
              <a:avLst/>
              <a:gdLst>
                <a:gd name="connsiteX0" fmla="*/ 105514 w 105411"/>
                <a:gd name="connsiteY0" fmla="*/ 49580 h 172948"/>
                <a:gd name="connsiteX1" fmla="*/ 74886 w 105411"/>
                <a:gd name="connsiteY1" fmla="*/ 63 h 172948"/>
                <a:gd name="connsiteX2" fmla="*/ 103 w 105411"/>
                <a:gd name="connsiteY2" fmla="*/ 123494 h 172948"/>
                <a:gd name="connsiteX3" fmla="*/ 30731 w 105411"/>
                <a:gd name="connsiteY3" fmla="*/ 173012 h 172948"/>
                <a:gd name="connsiteX4" fmla="*/ 105514 w 105411"/>
                <a:gd name="connsiteY4" fmla="*/ 49580 h 172948"/>
                <a:gd name="connsiteX5" fmla="*/ 27158 w 105411"/>
                <a:gd name="connsiteY5" fmla="*/ 82672 h 172948"/>
                <a:gd name="connsiteX6" fmla="*/ 46811 w 105411"/>
                <a:gd name="connsiteY6" fmla="*/ 30739 h 172948"/>
                <a:gd name="connsiteX7" fmla="*/ 74631 w 105411"/>
                <a:gd name="connsiteY7" fmla="*/ 5377 h 172948"/>
                <a:gd name="connsiteX8" fmla="*/ 88669 w 105411"/>
                <a:gd name="connsiteY8" fmla="*/ 34604 h 172948"/>
                <a:gd name="connsiteX9" fmla="*/ 80502 w 105411"/>
                <a:gd name="connsiteY9" fmla="*/ 82672 h 172948"/>
                <a:gd name="connsiteX10" fmla="*/ 27158 w 105411"/>
                <a:gd name="connsiteY10" fmla="*/ 82672 h 172948"/>
                <a:gd name="connsiteX11" fmla="*/ 78204 w 105411"/>
                <a:gd name="connsiteY11" fmla="*/ 90402 h 172948"/>
                <a:gd name="connsiteX12" fmla="*/ 60338 w 105411"/>
                <a:gd name="connsiteY12" fmla="*/ 139436 h 172948"/>
                <a:gd name="connsiteX13" fmla="*/ 30731 w 105411"/>
                <a:gd name="connsiteY13" fmla="*/ 167698 h 172948"/>
                <a:gd name="connsiteX14" fmla="*/ 16949 w 105411"/>
                <a:gd name="connsiteY14" fmla="*/ 138229 h 172948"/>
                <a:gd name="connsiteX15" fmla="*/ 25116 w 105411"/>
                <a:gd name="connsiteY15" fmla="*/ 90402 h 172948"/>
                <a:gd name="connsiteX16" fmla="*/ 78204 w 105411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411" h="172948">
                  <a:moveTo>
                    <a:pt x="105514" y="49580"/>
                  </a:moveTo>
                  <a:cubicBezTo>
                    <a:pt x="105514" y="33638"/>
                    <a:pt x="100920" y="63"/>
                    <a:pt x="74886" y="63"/>
                  </a:cubicBezTo>
                  <a:cubicBezTo>
                    <a:pt x="39409" y="63"/>
                    <a:pt x="103" y="68179"/>
                    <a:pt x="103" y="123494"/>
                  </a:cubicBezTo>
                  <a:cubicBezTo>
                    <a:pt x="103" y="146200"/>
                    <a:pt x="7505" y="173012"/>
                    <a:pt x="30731" y="173012"/>
                  </a:cubicBezTo>
                  <a:cubicBezTo>
                    <a:pt x="66719" y="173012"/>
                    <a:pt x="105514" y="103687"/>
                    <a:pt x="105514" y="49580"/>
                  </a:cubicBezTo>
                  <a:close/>
                  <a:moveTo>
                    <a:pt x="27158" y="82672"/>
                  </a:moveTo>
                  <a:cubicBezTo>
                    <a:pt x="31497" y="67213"/>
                    <a:pt x="36602" y="47889"/>
                    <a:pt x="46811" y="30739"/>
                  </a:cubicBezTo>
                  <a:cubicBezTo>
                    <a:pt x="53702" y="18904"/>
                    <a:pt x="63146" y="5377"/>
                    <a:pt x="74631" y="5377"/>
                  </a:cubicBezTo>
                  <a:cubicBezTo>
                    <a:pt x="87138" y="5377"/>
                    <a:pt x="88669" y="20836"/>
                    <a:pt x="88669" y="34604"/>
                  </a:cubicBezTo>
                  <a:cubicBezTo>
                    <a:pt x="88669" y="46440"/>
                    <a:pt x="86627" y="58759"/>
                    <a:pt x="80502" y="82672"/>
                  </a:cubicBezTo>
                  <a:lnTo>
                    <a:pt x="27158" y="82672"/>
                  </a:lnTo>
                  <a:close/>
                  <a:moveTo>
                    <a:pt x="78204" y="90402"/>
                  </a:moveTo>
                  <a:cubicBezTo>
                    <a:pt x="75397" y="101513"/>
                    <a:pt x="70037" y="122045"/>
                    <a:pt x="60338" y="139436"/>
                  </a:cubicBezTo>
                  <a:cubicBezTo>
                    <a:pt x="51405" y="155862"/>
                    <a:pt x="41706" y="167698"/>
                    <a:pt x="30731" y="167698"/>
                  </a:cubicBezTo>
                  <a:cubicBezTo>
                    <a:pt x="22309" y="167698"/>
                    <a:pt x="16949" y="160693"/>
                    <a:pt x="16949" y="138229"/>
                  </a:cubicBezTo>
                  <a:cubicBezTo>
                    <a:pt x="16949" y="128084"/>
                    <a:pt x="18480" y="114074"/>
                    <a:pt x="25116" y="90402"/>
                  </a:cubicBezTo>
                  <a:lnTo>
                    <a:pt x="78204" y="9040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EBA243-58FB-C2F4-47A9-ED78F8A1108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27364" y="3880595"/>
              <a:ext cx="59213" cy="241548"/>
            </a:xfrm>
            <a:custGeom>
              <a:avLst/>
              <a:gdLst>
                <a:gd name="connsiteX0" fmla="*/ 59322 w 59213"/>
                <a:gd name="connsiteY0" fmla="*/ 120837 h 241548"/>
                <a:gd name="connsiteX1" fmla="*/ 42477 w 59213"/>
                <a:gd name="connsiteY1" fmla="*/ 45474 h 241548"/>
                <a:gd name="connsiteX2" fmla="*/ 2661 w 59213"/>
                <a:gd name="connsiteY2" fmla="*/ 63 h 241548"/>
                <a:gd name="connsiteX3" fmla="*/ 108 w 59213"/>
                <a:gd name="connsiteY3" fmla="*/ 2478 h 241548"/>
                <a:gd name="connsiteX4" fmla="*/ 4958 w 59213"/>
                <a:gd name="connsiteY4" fmla="*/ 8034 h 241548"/>
                <a:gd name="connsiteX5" fmla="*/ 44519 w 59213"/>
                <a:gd name="connsiteY5" fmla="*/ 120837 h 241548"/>
                <a:gd name="connsiteX6" fmla="*/ 3426 w 59213"/>
                <a:gd name="connsiteY6" fmla="*/ 235090 h 241548"/>
                <a:gd name="connsiteX7" fmla="*/ 108 w 59213"/>
                <a:gd name="connsiteY7" fmla="*/ 239196 h 241548"/>
                <a:gd name="connsiteX8" fmla="*/ 2661 w 59213"/>
                <a:gd name="connsiteY8" fmla="*/ 241612 h 241548"/>
                <a:gd name="connsiteX9" fmla="*/ 43243 w 59213"/>
                <a:gd name="connsiteY9" fmla="*/ 194510 h 241548"/>
                <a:gd name="connsiteX10" fmla="*/ 59322 w 59213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13" h="241548">
                  <a:moveTo>
                    <a:pt x="59322" y="120837"/>
                  </a:moveTo>
                  <a:cubicBezTo>
                    <a:pt x="59322" y="101996"/>
                    <a:pt x="56515" y="72769"/>
                    <a:pt x="42477" y="45474"/>
                  </a:cubicBezTo>
                  <a:cubicBezTo>
                    <a:pt x="27163" y="15763"/>
                    <a:pt x="5213" y="63"/>
                    <a:pt x="2661" y="63"/>
                  </a:cubicBezTo>
                  <a:cubicBezTo>
                    <a:pt x="1129" y="63"/>
                    <a:pt x="108" y="1029"/>
                    <a:pt x="108" y="2478"/>
                  </a:cubicBezTo>
                  <a:cubicBezTo>
                    <a:pt x="108" y="3203"/>
                    <a:pt x="108" y="3686"/>
                    <a:pt x="4958" y="8034"/>
                  </a:cubicBezTo>
                  <a:cubicBezTo>
                    <a:pt x="29970" y="31947"/>
                    <a:pt x="44519" y="70353"/>
                    <a:pt x="44519" y="120837"/>
                  </a:cubicBezTo>
                  <a:cubicBezTo>
                    <a:pt x="44519" y="162142"/>
                    <a:pt x="35075" y="204655"/>
                    <a:pt x="3426" y="235090"/>
                  </a:cubicBezTo>
                  <a:cubicBezTo>
                    <a:pt x="108" y="237988"/>
                    <a:pt x="108" y="238471"/>
                    <a:pt x="108" y="239196"/>
                  </a:cubicBezTo>
                  <a:cubicBezTo>
                    <a:pt x="108" y="240645"/>
                    <a:pt x="1129" y="241612"/>
                    <a:pt x="2661" y="241612"/>
                  </a:cubicBezTo>
                  <a:cubicBezTo>
                    <a:pt x="5213" y="241612"/>
                    <a:pt x="28184" y="225186"/>
                    <a:pt x="43243" y="194510"/>
                  </a:cubicBezTo>
                  <a:cubicBezTo>
                    <a:pt x="56259" y="167939"/>
                    <a:pt x="59322" y="141127"/>
                    <a:pt x="59322" y="12083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C3685D-A2B3-A5E1-FD13-0F3BFA4C3DD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21721" y="3861829"/>
              <a:ext cx="82184" cy="115653"/>
            </a:xfrm>
            <a:custGeom>
              <a:avLst/>
              <a:gdLst>
                <a:gd name="connsiteX0" fmla="*/ 39239 w 82184"/>
                <a:gd name="connsiteY0" fmla="*/ 55857 h 115653"/>
                <a:gd name="connsiteX1" fmla="*/ 63180 w 82184"/>
                <a:gd name="connsiteY1" fmla="*/ 83079 h 115653"/>
                <a:gd name="connsiteX2" fmla="*/ 39954 w 82184"/>
                <a:gd name="connsiteY2" fmla="*/ 110302 h 115653"/>
                <a:gd name="connsiteX3" fmla="*/ 9581 w 82184"/>
                <a:gd name="connsiteY3" fmla="*/ 98466 h 115653"/>
                <a:gd name="connsiteX4" fmla="*/ 19944 w 82184"/>
                <a:gd name="connsiteY4" fmla="*/ 88997 h 115653"/>
                <a:gd name="connsiteX5" fmla="*/ 10117 w 82184"/>
                <a:gd name="connsiteY5" fmla="*/ 79698 h 115653"/>
                <a:gd name="connsiteX6" fmla="*/ 112 w 82184"/>
                <a:gd name="connsiteY6" fmla="*/ 89505 h 115653"/>
                <a:gd name="connsiteX7" fmla="*/ 40311 w 82184"/>
                <a:gd name="connsiteY7" fmla="*/ 115713 h 115653"/>
                <a:gd name="connsiteX8" fmla="*/ 82297 w 82184"/>
                <a:gd name="connsiteY8" fmla="*/ 83079 h 115653"/>
                <a:gd name="connsiteX9" fmla="*/ 51210 w 82184"/>
                <a:gd name="connsiteY9" fmla="*/ 52813 h 115653"/>
                <a:gd name="connsiteX10" fmla="*/ 76758 w 82184"/>
                <a:gd name="connsiteY10" fmla="*/ 23393 h 115653"/>
                <a:gd name="connsiteX11" fmla="*/ 40669 w 82184"/>
                <a:gd name="connsiteY11" fmla="*/ 59 h 115653"/>
                <a:gd name="connsiteX12" fmla="*/ 5651 w 82184"/>
                <a:gd name="connsiteY12" fmla="*/ 22716 h 115653"/>
                <a:gd name="connsiteX13" fmla="*/ 14941 w 82184"/>
                <a:gd name="connsiteY13" fmla="*/ 31678 h 115653"/>
                <a:gd name="connsiteX14" fmla="*/ 24053 w 82184"/>
                <a:gd name="connsiteY14" fmla="*/ 23055 h 115653"/>
                <a:gd name="connsiteX15" fmla="*/ 14941 w 82184"/>
                <a:gd name="connsiteY15" fmla="*/ 14262 h 115653"/>
                <a:gd name="connsiteX16" fmla="*/ 40133 w 82184"/>
                <a:gd name="connsiteY16" fmla="*/ 4963 h 115653"/>
                <a:gd name="connsiteX17" fmla="*/ 59428 w 82184"/>
                <a:gd name="connsiteY17" fmla="*/ 23393 h 115653"/>
                <a:gd name="connsiteX18" fmla="*/ 52282 w 82184"/>
                <a:gd name="connsiteY18" fmla="*/ 43514 h 115653"/>
                <a:gd name="connsiteX19" fmla="*/ 32450 w 82184"/>
                <a:gd name="connsiteY19" fmla="*/ 50784 h 115653"/>
                <a:gd name="connsiteX20" fmla="*/ 26733 w 82184"/>
                <a:gd name="connsiteY20" fmla="*/ 51292 h 115653"/>
                <a:gd name="connsiteX21" fmla="*/ 24946 w 82184"/>
                <a:gd name="connsiteY21" fmla="*/ 53490 h 115653"/>
                <a:gd name="connsiteX22" fmla="*/ 29591 w 82184"/>
                <a:gd name="connsiteY22" fmla="*/ 55857 h 115653"/>
                <a:gd name="connsiteX23" fmla="*/ 39239 w 82184"/>
                <a:gd name="connsiteY23" fmla="*/ 55857 h 1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184" h="115653">
                  <a:moveTo>
                    <a:pt x="39239" y="55857"/>
                  </a:moveTo>
                  <a:cubicBezTo>
                    <a:pt x="53175" y="55857"/>
                    <a:pt x="63180" y="64987"/>
                    <a:pt x="63180" y="83079"/>
                  </a:cubicBezTo>
                  <a:cubicBezTo>
                    <a:pt x="63180" y="104046"/>
                    <a:pt x="50316" y="110302"/>
                    <a:pt x="39954" y="110302"/>
                  </a:cubicBezTo>
                  <a:cubicBezTo>
                    <a:pt x="32807" y="110302"/>
                    <a:pt x="17085" y="108442"/>
                    <a:pt x="9581" y="98466"/>
                  </a:cubicBezTo>
                  <a:cubicBezTo>
                    <a:pt x="17978" y="98128"/>
                    <a:pt x="19944" y="92548"/>
                    <a:pt x="19944" y="88997"/>
                  </a:cubicBezTo>
                  <a:cubicBezTo>
                    <a:pt x="19944" y="83587"/>
                    <a:pt x="15656" y="79698"/>
                    <a:pt x="10117" y="79698"/>
                  </a:cubicBezTo>
                  <a:cubicBezTo>
                    <a:pt x="5115" y="79698"/>
                    <a:pt x="112" y="82572"/>
                    <a:pt x="112" y="89505"/>
                  </a:cubicBezTo>
                  <a:cubicBezTo>
                    <a:pt x="112" y="105399"/>
                    <a:pt x="18693" y="115713"/>
                    <a:pt x="40311" y="115713"/>
                  </a:cubicBezTo>
                  <a:cubicBezTo>
                    <a:pt x="65145" y="115713"/>
                    <a:pt x="82297" y="99988"/>
                    <a:pt x="82297" y="83079"/>
                  </a:cubicBezTo>
                  <a:cubicBezTo>
                    <a:pt x="82297" y="69891"/>
                    <a:pt x="70863" y="56702"/>
                    <a:pt x="51210" y="52813"/>
                  </a:cubicBezTo>
                  <a:cubicBezTo>
                    <a:pt x="69969" y="46388"/>
                    <a:pt x="76758" y="33707"/>
                    <a:pt x="76758" y="23393"/>
                  </a:cubicBezTo>
                  <a:cubicBezTo>
                    <a:pt x="76758" y="10035"/>
                    <a:pt x="60500" y="59"/>
                    <a:pt x="40669" y="59"/>
                  </a:cubicBezTo>
                  <a:cubicBezTo>
                    <a:pt x="20837" y="59"/>
                    <a:pt x="5651" y="9190"/>
                    <a:pt x="5651" y="22716"/>
                  </a:cubicBezTo>
                  <a:cubicBezTo>
                    <a:pt x="5651" y="28465"/>
                    <a:pt x="9581" y="31678"/>
                    <a:pt x="14941" y="31678"/>
                  </a:cubicBezTo>
                  <a:cubicBezTo>
                    <a:pt x="20480" y="31678"/>
                    <a:pt x="24053" y="27789"/>
                    <a:pt x="24053" y="23055"/>
                  </a:cubicBezTo>
                  <a:cubicBezTo>
                    <a:pt x="24053" y="18151"/>
                    <a:pt x="20480" y="14600"/>
                    <a:pt x="14941" y="14262"/>
                  </a:cubicBezTo>
                  <a:cubicBezTo>
                    <a:pt x="21194" y="6823"/>
                    <a:pt x="33522" y="4963"/>
                    <a:pt x="40133" y="4963"/>
                  </a:cubicBezTo>
                  <a:cubicBezTo>
                    <a:pt x="48172" y="4963"/>
                    <a:pt x="59428" y="8682"/>
                    <a:pt x="59428" y="23393"/>
                  </a:cubicBezTo>
                  <a:cubicBezTo>
                    <a:pt x="59428" y="30494"/>
                    <a:pt x="56927" y="38272"/>
                    <a:pt x="52282" y="43514"/>
                  </a:cubicBezTo>
                  <a:cubicBezTo>
                    <a:pt x="46386" y="49939"/>
                    <a:pt x="41383" y="50277"/>
                    <a:pt x="32450" y="50784"/>
                  </a:cubicBezTo>
                  <a:cubicBezTo>
                    <a:pt x="27983" y="51123"/>
                    <a:pt x="27626" y="51123"/>
                    <a:pt x="26733" y="51292"/>
                  </a:cubicBezTo>
                  <a:cubicBezTo>
                    <a:pt x="26376" y="51292"/>
                    <a:pt x="24946" y="51630"/>
                    <a:pt x="24946" y="53490"/>
                  </a:cubicBezTo>
                  <a:cubicBezTo>
                    <a:pt x="24946" y="55857"/>
                    <a:pt x="26554" y="55857"/>
                    <a:pt x="29591" y="55857"/>
                  </a:cubicBezTo>
                  <a:lnTo>
                    <a:pt x="39239" y="55857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8323A3-92BB-6430-C365-1EFC58912A8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36783" y="3896054"/>
              <a:ext cx="258040" cy="165702"/>
            </a:xfrm>
            <a:custGeom>
              <a:avLst/>
              <a:gdLst>
                <a:gd name="connsiteX0" fmla="*/ 129264 w 258040"/>
                <a:gd name="connsiteY0" fmla="*/ 133881 h 165702"/>
                <a:gd name="connsiteX1" fmla="*/ 68008 w 258040"/>
                <a:gd name="connsiteY1" fmla="*/ 6101 h 165702"/>
                <a:gd name="connsiteX2" fmla="*/ 56778 w 258040"/>
                <a:gd name="connsiteY2" fmla="*/ 63 h 165702"/>
                <a:gd name="connsiteX3" fmla="*/ 117 w 258040"/>
                <a:gd name="connsiteY3" fmla="*/ 63 h 165702"/>
                <a:gd name="connsiteX4" fmla="*/ 117 w 258040"/>
                <a:gd name="connsiteY4" fmla="*/ 11416 h 165702"/>
                <a:gd name="connsiteX5" fmla="*/ 27682 w 258040"/>
                <a:gd name="connsiteY5" fmla="*/ 11416 h 165702"/>
                <a:gd name="connsiteX6" fmla="*/ 27682 w 258040"/>
                <a:gd name="connsiteY6" fmla="*/ 147407 h 165702"/>
                <a:gd name="connsiteX7" fmla="*/ 20280 w 258040"/>
                <a:gd name="connsiteY7" fmla="*/ 153688 h 165702"/>
                <a:gd name="connsiteX8" fmla="*/ 6497 w 258040"/>
                <a:gd name="connsiteY8" fmla="*/ 154412 h 165702"/>
                <a:gd name="connsiteX9" fmla="*/ 117 w 258040"/>
                <a:gd name="connsiteY9" fmla="*/ 154412 h 165702"/>
                <a:gd name="connsiteX10" fmla="*/ 117 w 258040"/>
                <a:gd name="connsiteY10" fmla="*/ 165765 h 165702"/>
                <a:gd name="connsiteX11" fmla="*/ 34318 w 258040"/>
                <a:gd name="connsiteY11" fmla="*/ 165041 h 165702"/>
                <a:gd name="connsiteX12" fmla="*/ 68774 w 258040"/>
                <a:gd name="connsiteY12" fmla="*/ 165765 h 165702"/>
                <a:gd name="connsiteX13" fmla="*/ 68774 w 258040"/>
                <a:gd name="connsiteY13" fmla="*/ 154412 h 165702"/>
                <a:gd name="connsiteX14" fmla="*/ 62393 w 258040"/>
                <a:gd name="connsiteY14" fmla="*/ 154412 h 165702"/>
                <a:gd name="connsiteX15" fmla="*/ 48866 w 258040"/>
                <a:gd name="connsiteY15" fmla="*/ 153688 h 165702"/>
                <a:gd name="connsiteX16" fmla="*/ 41209 w 258040"/>
                <a:gd name="connsiteY16" fmla="*/ 147407 h 165702"/>
                <a:gd name="connsiteX17" fmla="*/ 41209 w 258040"/>
                <a:gd name="connsiteY17" fmla="*/ 14556 h 165702"/>
                <a:gd name="connsiteX18" fmla="*/ 41464 w 258040"/>
                <a:gd name="connsiteY18" fmla="*/ 14556 h 165702"/>
                <a:gd name="connsiteX19" fmla="*/ 110887 w 258040"/>
                <a:gd name="connsiteY19" fmla="*/ 159726 h 165702"/>
                <a:gd name="connsiteX20" fmla="*/ 119055 w 258040"/>
                <a:gd name="connsiteY20" fmla="*/ 165765 h 165702"/>
                <a:gd name="connsiteX21" fmla="*/ 127222 w 258040"/>
                <a:gd name="connsiteY21" fmla="*/ 159968 h 165702"/>
                <a:gd name="connsiteX22" fmla="*/ 198432 w 258040"/>
                <a:gd name="connsiteY22" fmla="*/ 11416 h 165702"/>
                <a:gd name="connsiteX23" fmla="*/ 198687 w 258040"/>
                <a:gd name="connsiteY23" fmla="*/ 11416 h 165702"/>
                <a:gd name="connsiteX24" fmla="*/ 198687 w 258040"/>
                <a:gd name="connsiteY24" fmla="*/ 154412 h 165702"/>
                <a:gd name="connsiteX25" fmla="*/ 171122 w 258040"/>
                <a:gd name="connsiteY25" fmla="*/ 154412 h 165702"/>
                <a:gd name="connsiteX26" fmla="*/ 171122 w 258040"/>
                <a:gd name="connsiteY26" fmla="*/ 165765 h 165702"/>
                <a:gd name="connsiteX27" fmla="*/ 214512 w 258040"/>
                <a:gd name="connsiteY27" fmla="*/ 165041 h 165702"/>
                <a:gd name="connsiteX28" fmla="*/ 258157 w 258040"/>
                <a:gd name="connsiteY28" fmla="*/ 165765 h 165702"/>
                <a:gd name="connsiteX29" fmla="*/ 258157 w 258040"/>
                <a:gd name="connsiteY29" fmla="*/ 154412 h 165702"/>
                <a:gd name="connsiteX30" fmla="*/ 230592 w 258040"/>
                <a:gd name="connsiteY30" fmla="*/ 154412 h 165702"/>
                <a:gd name="connsiteX31" fmla="*/ 230592 w 258040"/>
                <a:gd name="connsiteY31" fmla="*/ 11416 h 165702"/>
                <a:gd name="connsiteX32" fmla="*/ 258157 w 258040"/>
                <a:gd name="connsiteY32" fmla="*/ 11416 h 165702"/>
                <a:gd name="connsiteX33" fmla="*/ 258157 w 258040"/>
                <a:gd name="connsiteY33" fmla="*/ 63 h 165702"/>
                <a:gd name="connsiteX34" fmla="*/ 201750 w 258040"/>
                <a:gd name="connsiteY34" fmla="*/ 63 h 165702"/>
                <a:gd name="connsiteX35" fmla="*/ 190520 w 258040"/>
                <a:gd name="connsiteY35" fmla="*/ 6101 h 165702"/>
                <a:gd name="connsiteX36" fmla="*/ 129264 w 258040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8040" h="165702">
                  <a:moveTo>
                    <a:pt x="129264" y="133881"/>
                  </a:moveTo>
                  <a:lnTo>
                    <a:pt x="68008" y="6101"/>
                  </a:lnTo>
                  <a:cubicBezTo>
                    <a:pt x="65201" y="63"/>
                    <a:pt x="62393" y="63"/>
                    <a:pt x="56778" y="63"/>
                  </a:cubicBezTo>
                  <a:lnTo>
                    <a:pt x="117" y="63"/>
                  </a:lnTo>
                  <a:lnTo>
                    <a:pt x="117" y="11416"/>
                  </a:lnTo>
                  <a:lnTo>
                    <a:pt x="27682" y="11416"/>
                  </a:lnTo>
                  <a:lnTo>
                    <a:pt x="27682" y="147407"/>
                  </a:lnTo>
                  <a:cubicBezTo>
                    <a:pt x="27682" y="152722"/>
                    <a:pt x="27426" y="152963"/>
                    <a:pt x="20280" y="153688"/>
                  </a:cubicBezTo>
                  <a:cubicBezTo>
                    <a:pt x="14154" y="154412"/>
                    <a:pt x="13644" y="154412"/>
                    <a:pt x="6497" y="154412"/>
                  </a:cubicBezTo>
                  <a:lnTo>
                    <a:pt x="117" y="154412"/>
                  </a:lnTo>
                  <a:lnTo>
                    <a:pt x="117" y="165765"/>
                  </a:lnTo>
                  <a:cubicBezTo>
                    <a:pt x="9815" y="165041"/>
                    <a:pt x="24364" y="165041"/>
                    <a:pt x="34318" y="165041"/>
                  </a:cubicBezTo>
                  <a:cubicBezTo>
                    <a:pt x="45037" y="165041"/>
                    <a:pt x="58310" y="165041"/>
                    <a:pt x="68774" y="165765"/>
                  </a:cubicBezTo>
                  <a:lnTo>
                    <a:pt x="68774" y="154412"/>
                  </a:lnTo>
                  <a:lnTo>
                    <a:pt x="62393" y="154412"/>
                  </a:lnTo>
                  <a:cubicBezTo>
                    <a:pt x="57799" y="154412"/>
                    <a:pt x="53460" y="154171"/>
                    <a:pt x="48866" y="153688"/>
                  </a:cubicBezTo>
                  <a:cubicBezTo>
                    <a:pt x="41464" y="152963"/>
                    <a:pt x="41209" y="152722"/>
                    <a:pt x="41209" y="147407"/>
                  </a:cubicBezTo>
                  <a:lnTo>
                    <a:pt x="41209" y="14556"/>
                  </a:lnTo>
                  <a:lnTo>
                    <a:pt x="41464" y="14556"/>
                  </a:lnTo>
                  <a:lnTo>
                    <a:pt x="110887" y="159726"/>
                  </a:lnTo>
                  <a:cubicBezTo>
                    <a:pt x="113185" y="164557"/>
                    <a:pt x="116247" y="165765"/>
                    <a:pt x="119055" y="165765"/>
                  </a:cubicBezTo>
                  <a:cubicBezTo>
                    <a:pt x="124160" y="165765"/>
                    <a:pt x="126201" y="162142"/>
                    <a:pt x="127222" y="159968"/>
                  </a:cubicBezTo>
                  <a:lnTo>
                    <a:pt x="198432" y="11416"/>
                  </a:lnTo>
                  <a:lnTo>
                    <a:pt x="198687" y="11416"/>
                  </a:lnTo>
                  <a:lnTo>
                    <a:pt x="198687" y="154412"/>
                  </a:lnTo>
                  <a:lnTo>
                    <a:pt x="171122" y="154412"/>
                  </a:lnTo>
                  <a:lnTo>
                    <a:pt x="171122" y="165765"/>
                  </a:lnTo>
                  <a:cubicBezTo>
                    <a:pt x="180311" y="165041"/>
                    <a:pt x="204047" y="165041"/>
                    <a:pt x="214512" y="165041"/>
                  </a:cubicBezTo>
                  <a:cubicBezTo>
                    <a:pt x="224976" y="165041"/>
                    <a:pt x="248968" y="165041"/>
                    <a:pt x="258157" y="165765"/>
                  </a:cubicBezTo>
                  <a:lnTo>
                    <a:pt x="258157" y="154412"/>
                  </a:lnTo>
                  <a:lnTo>
                    <a:pt x="230592" y="154412"/>
                  </a:lnTo>
                  <a:lnTo>
                    <a:pt x="230592" y="11416"/>
                  </a:lnTo>
                  <a:lnTo>
                    <a:pt x="258157" y="11416"/>
                  </a:lnTo>
                  <a:lnTo>
                    <a:pt x="258157" y="63"/>
                  </a:lnTo>
                  <a:lnTo>
                    <a:pt x="201750" y="63"/>
                  </a:lnTo>
                  <a:cubicBezTo>
                    <a:pt x="196135" y="63"/>
                    <a:pt x="193328" y="63"/>
                    <a:pt x="190520" y="6101"/>
                  </a:cubicBezTo>
                  <a:lnTo>
                    <a:pt x="129264" y="13388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1C8EA8-75FE-E4B5-010F-3B587219DE0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15385" y="3977431"/>
              <a:ext cx="134533" cy="120556"/>
            </a:xfrm>
            <a:custGeom>
              <a:avLst/>
              <a:gdLst>
                <a:gd name="connsiteX0" fmla="*/ 26748 w 134533"/>
                <a:gd name="connsiteY0" fmla="*/ 100331 h 120556"/>
                <a:gd name="connsiteX1" fmla="*/ 4237 w 134533"/>
                <a:gd name="connsiteY1" fmla="*/ 114534 h 120556"/>
                <a:gd name="connsiteX2" fmla="*/ 127 w 134533"/>
                <a:gd name="connsiteY2" fmla="*/ 118085 h 120556"/>
                <a:gd name="connsiteX3" fmla="*/ 2629 w 134533"/>
                <a:gd name="connsiteY3" fmla="*/ 120621 h 120556"/>
                <a:gd name="connsiteX4" fmla="*/ 17994 w 134533"/>
                <a:gd name="connsiteY4" fmla="*/ 119945 h 120556"/>
                <a:gd name="connsiteX5" fmla="*/ 36396 w 134533"/>
                <a:gd name="connsiteY5" fmla="*/ 120621 h 120556"/>
                <a:gd name="connsiteX6" fmla="*/ 39969 w 134533"/>
                <a:gd name="connsiteY6" fmla="*/ 116901 h 120556"/>
                <a:gd name="connsiteX7" fmla="*/ 36932 w 134533"/>
                <a:gd name="connsiteY7" fmla="*/ 114534 h 120556"/>
                <a:gd name="connsiteX8" fmla="*/ 29071 w 134533"/>
                <a:gd name="connsiteY8" fmla="*/ 109462 h 120556"/>
                <a:gd name="connsiteX9" fmla="*/ 31751 w 134533"/>
                <a:gd name="connsiteY9" fmla="*/ 103037 h 120556"/>
                <a:gd name="connsiteX10" fmla="*/ 46044 w 134533"/>
                <a:gd name="connsiteY10" fmla="*/ 82070 h 120556"/>
                <a:gd name="connsiteX11" fmla="*/ 97141 w 134533"/>
                <a:gd name="connsiteY11" fmla="*/ 82070 h 120556"/>
                <a:gd name="connsiteX12" fmla="*/ 101429 w 134533"/>
                <a:gd name="connsiteY12" fmla="*/ 110138 h 120556"/>
                <a:gd name="connsiteX13" fmla="*/ 89102 w 134533"/>
                <a:gd name="connsiteY13" fmla="*/ 114534 h 120556"/>
                <a:gd name="connsiteX14" fmla="*/ 84456 w 134533"/>
                <a:gd name="connsiteY14" fmla="*/ 118254 h 120556"/>
                <a:gd name="connsiteX15" fmla="*/ 87315 w 134533"/>
                <a:gd name="connsiteY15" fmla="*/ 120621 h 120556"/>
                <a:gd name="connsiteX16" fmla="*/ 110362 w 134533"/>
                <a:gd name="connsiteY16" fmla="*/ 119945 h 120556"/>
                <a:gd name="connsiteX17" fmla="*/ 120904 w 134533"/>
                <a:gd name="connsiteY17" fmla="*/ 120114 h 120556"/>
                <a:gd name="connsiteX18" fmla="*/ 131087 w 134533"/>
                <a:gd name="connsiteY18" fmla="*/ 120621 h 120556"/>
                <a:gd name="connsiteX19" fmla="*/ 134661 w 134533"/>
                <a:gd name="connsiteY19" fmla="*/ 117070 h 120556"/>
                <a:gd name="connsiteX20" fmla="*/ 129658 w 134533"/>
                <a:gd name="connsiteY20" fmla="*/ 114534 h 120556"/>
                <a:gd name="connsiteX21" fmla="*/ 118402 w 134533"/>
                <a:gd name="connsiteY21" fmla="*/ 109124 h 120556"/>
                <a:gd name="connsiteX22" fmla="*/ 102680 w 134533"/>
                <a:gd name="connsiteY22" fmla="*/ 4799 h 120556"/>
                <a:gd name="connsiteX23" fmla="*/ 98392 w 134533"/>
                <a:gd name="connsiteY23" fmla="*/ 64 h 120556"/>
                <a:gd name="connsiteX24" fmla="*/ 92317 w 134533"/>
                <a:gd name="connsiteY24" fmla="*/ 3953 h 120556"/>
                <a:gd name="connsiteX25" fmla="*/ 26748 w 134533"/>
                <a:gd name="connsiteY25" fmla="*/ 100331 h 120556"/>
                <a:gd name="connsiteX26" fmla="*/ 50332 w 134533"/>
                <a:gd name="connsiteY26" fmla="*/ 75983 h 120556"/>
                <a:gd name="connsiteX27" fmla="*/ 87851 w 134533"/>
                <a:gd name="connsiteY27" fmla="*/ 20693 h 120556"/>
                <a:gd name="connsiteX28" fmla="*/ 96248 w 134533"/>
                <a:gd name="connsiteY28" fmla="*/ 75983 h 120556"/>
                <a:gd name="connsiteX29" fmla="*/ 50332 w 134533"/>
                <a:gd name="connsiteY29" fmla="*/ 75983 h 12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533" h="120556">
                  <a:moveTo>
                    <a:pt x="26748" y="100331"/>
                  </a:moveTo>
                  <a:cubicBezTo>
                    <a:pt x="20495" y="109462"/>
                    <a:pt x="14778" y="113858"/>
                    <a:pt x="4237" y="114534"/>
                  </a:cubicBezTo>
                  <a:cubicBezTo>
                    <a:pt x="2450" y="114703"/>
                    <a:pt x="127" y="114703"/>
                    <a:pt x="127" y="118085"/>
                  </a:cubicBezTo>
                  <a:cubicBezTo>
                    <a:pt x="127" y="119945"/>
                    <a:pt x="1735" y="120621"/>
                    <a:pt x="2629" y="120621"/>
                  </a:cubicBezTo>
                  <a:cubicBezTo>
                    <a:pt x="7274" y="120621"/>
                    <a:pt x="13170" y="119945"/>
                    <a:pt x="17994" y="119945"/>
                  </a:cubicBezTo>
                  <a:cubicBezTo>
                    <a:pt x="23711" y="119945"/>
                    <a:pt x="31036" y="120621"/>
                    <a:pt x="36396" y="120621"/>
                  </a:cubicBezTo>
                  <a:cubicBezTo>
                    <a:pt x="37289" y="120621"/>
                    <a:pt x="39969" y="120621"/>
                    <a:pt x="39969" y="116901"/>
                  </a:cubicBezTo>
                  <a:cubicBezTo>
                    <a:pt x="39969" y="114703"/>
                    <a:pt x="37647" y="114534"/>
                    <a:pt x="36932" y="114534"/>
                  </a:cubicBezTo>
                  <a:cubicBezTo>
                    <a:pt x="35503" y="114365"/>
                    <a:pt x="29071" y="114027"/>
                    <a:pt x="29071" y="109462"/>
                  </a:cubicBezTo>
                  <a:cubicBezTo>
                    <a:pt x="29071" y="107433"/>
                    <a:pt x="30857" y="104558"/>
                    <a:pt x="31751" y="103037"/>
                  </a:cubicBezTo>
                  <a:lnTo>
                    <a:pt x="46044" y="82070"/>
                  </a:lnTo>
                  <a:lnTo>
                    <a:pt x="97141" y="82070"/>
                  </a:lnTo>
                  <a:lnTo>
                    <a:pt x="101429" y="110138"/>
                  </a:lnTo>
                  <a:cubicBezTo>
                    <a:pt x="100715" y="111829"/>
                    <a:pt x="99643" y="114534"/>
                    <a:pt x="89102" y="114534"/>
                  </a:cubicBezTo>
                  <a:cubicBezTo>
                    <a:pt x="86958" y="114534"/>
                    <a:pt x="84456" y="114534"/>
                    <a:pt x="84456" y="118254"/>
                  </a:cubicBezTo>
                  <a:cubicBezTo>
                    <a:pt x="84456" y="118930"/>
                    <a:pt x="84992" y="120621"/>
                    <a:pt x="87315" y="120621"/>
                  </a:cubicBezTo>
                  <a:cubicBezTo>
                    <a:pt x="92496" y="120621"/>
                    <a:pt x="105181" y="119945"/>
                    <a:pt x="110362" y="119945"/>
                  </a:cubicBezTo>
                  <a:cubicBezTo>
                    <a:pt x="113578" y="119945"/>
                    <a:pt x="117688" y="120114"/>
                    <a:pt x="120904" y="120114"/>
                  </a:cubicBezTo>
                  <a:cubicBezTo>
                    <a:pt x="124119" y="120283"/>
                    <a:pt x="127871" y="120621"/>
                    <a:pt x="131087" y="120621"/>
                  </a:cubicBezTo>
                  <a:cubicBezTo>
                    <a:pt x="133410" y="120621"/>
                    <a:pt x="134661" y="119269"/>
                    <a:pt x="134661" y="117070"/>
                  </a:cubicBezTo>
                  <a:cubicBezTo>
                    <a:pt x="134661" y="114534"/>
                    <a:pt x="132517" y="114534"/>
                    <a:pt x="129658" y="114534"/>
                  </a:cubicBezTo>
                  <a:cubicBezTo>
                    <a:pt x="119296" y="114534"/>
                    <a:pt x="118938" y="113182"/>
                    <a:pt x="118402" y="109124"/>
                  </a:cubicBezTo>
                  <a:lnTo>
                    <a:pt x="102680" y="4799"/>
                  </a:lnTo>
                  <a:cubicBezTo>
                    <a:pt x="102144" y="1248"/>
                    <a:pt x="101787" y="64"/>
                    <a:pt x="98392" y="64"/>
                  </a:cubicBezTo>
                  <a:cubicBezTo>
                    <a:pt x="94997" y="64"/>
                    <a:pt x="93925" y="1586"/>
                    <a:pt x="92317" y="3953"/>
                  </a:cubicBezTo>
                  <a:lnTo>
                    <a:pt x="26748" y="100331"/>
                  </a:lnTo>
                  <a:close/>
                  <a:moveTo>
                    <a:pt x="50332" y="75983"/>
                  </a:moveTo>
                  <a:lnTo>
                    <a:pt x="87851" y="20693"/>
                  </a:lnTo>
                  <a:lnTo>
                    <a:pt x="96248" y="75983"/>
                  </a:lnTo>
                  <a:lnTo>
                    <a:pt x="50332" y="7598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3DBB7A1-F55F-F5A3-FC3C-250E29AFA57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056647" y="3973108"/>
              <a:ext cx="169729" cy="56522"/>
            </a:xfrm>
            <a:custGeom>
              <a:avLst/>
              <a:gdLst>
                <a:gd name="connsiteX0" fmla="*/ 161188 w 169729"/>
                <a:gd name="connsiteY0" fmla="*/ 9725 h 56522"/>
                <a:gd name="connsiteX1" fmla="*/ 169866 w 169729"/>
                <a:gd name="connsiteY1" fmla="*/ 4894 h 56522"/>
                <a:gd name="connsiteX2" fmla="*/ 161444 w 169729"/>
                <a:gd name="connsiteY2" fmla="*/ 63 h 56522"/>
                <a:gd name="connsiteX3" fmla="*/ 8559 w 169729"/>
                <a:gd name="connsiteY3" fmla="*/ 63 h 56522"/>
                <a:gd name="connsiteX4" fmla="*/ 137 w 169729"/>
                <a:gd name="connsiteY4" fmla="*/ 4894 h 56522"/>
                <a:gd name="connsiteX5" fmla="*/ 8815 w 169729"/>
                <a:gd name="connsiteY5" fmla="*/ 9725 h 56522"/>
                <a:gd name="connsiteX6" fmla="*/ 161188 w 169729"/>
                <a:gd name="connsiteY6" fmla="*/ 9725 h 56522"/>
                <a:gd name="connsiteX7" fmla="*/ 161444 w 169729"/>
                <a:gd name="connsiteY7" fmla="*/ 56585 h 56522"/>
                <a:gd name="connsiteX8" fmla="*/ 169866 w 169729"/>
                <a:gd name="connsiteY8" fmla="*/ 51754 h 56522"/>
                <a:gd name="connsiteX9" fmla="*/ 161188 w 169729"/>
                <a:gd name="connsiteY9" fmla="*/ 46923 h 56522"/>
                <a:gd name="connsiteX10" fmla="*/ 8815 w 169729"/>
                <a:gd name="connsiteY10" fmla="*/ 46923 h 56522"/>
                <a:gd name="connsiteX11" fmla="*/ 137 w 169729"/>
                <a:gd name="connsiteY11" fmla="*/ 51754 h 56522"/>
                <a:gd name="connsiteX12" fmla="*/ 8559 w 169729"/>
                <a:gd name="connsiteY12" fmla="*/ 56585 h 56522"/>
                <a:gd name="connsiteX13" fmla="*/ 161444 w 169729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729" h="56522">
                  <a:moveTo>
                    <a:pt x="161188" y="9725"/>
                  </a:moveTo>
                  <a:cubicBezTo>
                    <a:pt x="165017" y="9725"/>
                    <a:pt x="169866" y="9725"/>
                    <a:pt x="169866" y="4894"/>
                  </a:cubicBezTo>
                  <a:cubicBezTo>
                    <a:pt x="169866" y="63"/>
                    <a:pt x="165017" y="63"/>
                    <a:pt x="161444" y="63"/>
                  </a:cubicBezTo>
                  <a:lnTo>
                    <a:pt x="8559" y="63"/>
                  </a:lnTo>
                  <a:cubicBezTo>
                    <a:pt x="4986" y="63"/>
                    <a:pt x="137" y="63"/>
                    <a:pt x="137" y="4894"/>
                  </a:cubicBezTo>
                  <a:cubicBezTo>
                    <a:pt x="137" y="9725"/>
                    <a:pt x="4986" y="9725"/>
                    <a:pt x="8815" y="9725"/>
                  </a:cubicBezTo>
                  <a:lnTo>
                    <a:pt x="161188" y="9725"/>
                  </a:lnTo>
                  <a:close/>
                  <a:moveTo>
                    <a:pt x="161444" y="56585"/>
                  </a:moveTo>
                  <a:cubicBezTo>
                    <a:pt x="165017" y="56585"/>
                    <a:pt x="169866" y="56585"/>
                    <a:pt x="169866" y="51754"/>
                  </a:cubicBezTo>
                  <a:cubicBezTo>
                    <a:pt x="169866" y="46923"/>
                    <a:pt x="165017" y="46923"/>
                    <a:pt x="161188" y="46923"/>
                  </a:cubicBezTo>
                  <a:lnTo>
                    <a:pt x="8815" y="46923"/>
                  </a:lnTo>
                  <a:cubicBezTo>
                    <a:pt x="4986" y="46923"/>
                    <a:pt x="137" y="46923"/>
                    <a:pt x="137" y="51754"/>
                  </a:cubicBezTo>
                  <a:cubicBezTo>
                    <a:pt x="137" y="56585"/>
                    <a:pt x="4986" y="56585"/>
                    <a:pt x="8559" y="56585"/>
                  </a:cubicBezTo>
                  <a:lnTo>
                    <a:pt x="161444" y="5658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0DE1DB-F936-1A2A-BF31-F3E520FC87C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321975" y="3896054"/>
              <a:ext cx="258040" cy="165702"/>
            </a:xfrm>
            <a:custGeom>
              <a:avLst/>
              <a:gdLst>
                <a:gd name="connsiteX0" fmla="*/ 129295 w 258040"/>
                <a:gd name="connsiteY0" fmla="*/ 133881 h 165702"/>
                <a:gd name="connsiteX1" fmla="*/ 68039 w 258040"/>
                <a:gd name="connsiteY1" fmla="*/ 6101 h 165702"/>
                <a:gd name="connsiteX2" fmla="*/ 56809 w 258040"/>
                <a:gd name="connsiteY2" fmla="*/ 63 h 165702"/>
                <a:gd name="connsiteX3" fmla="*/ 147 w 258040"/>
                <a:gd name="connsiteY3" fmla="*/ 63 h 165702"/>
                <a:gd name="connsiteX4" fmla="*/ 147 w 258040"/>
                <a:gd name="connsiteY4" fmla="*/ 11416 h 165702"/>
                <a:gd name="connsiteX5" fmla="*/ 27712 w 258040"/>
                <a:gd name="connsiteY5" fmla="*/ 11416 h 165702"/>
                <a:gd name="connsiteX6" fmla="*/ 27712 w 258040"/>
                <a:gd name="connsiteY6" fmla="*/ 147407 h 165702"/>
                <a:gd name="connsiteX7" fmla="*/ 20311 w 258040"/>
                <a:gd name="connsiteY7" fmla="*/ 153688 h 165702"/>
                <a:gd name="connsiteX8" fmla="*/ 6528 w 258040"/>
                <a:gd name="connsiteY8" fmla="*/ 154412 h 165702"/>
                <a:gd name="connsiteX9" fmla="*/ 147 w 258040"/>
                <a:gd name="connsiteY9" fmla="*/ 154412 h 165702"/>
                <a:gd name="connsiteX10" fmla="*/ 147 w 258040"/>
                <a:gd name="connsiteY10" fmla="*/ 165765 h 165702"/>
                <a:gd name="connsiteX11" fmla="*/ 34348 w 258040"/>
                <a:gd name="connsiteY11" fmla="*/ 165041 h 165702"/>
                <a:gd name="connsiteX12" fmla="*/ 68805 w 258040"/>
                <a:gd name="connsiteY12" fmla="*/ 165765 h 165702"/>
                <a:gd name="connsiteX13" fmla="*/ 68805 w 258040"/>
                <a:gd name="connsiteY13" fmla="*/ 154412 h 165702"/>
                <a:gd name="connsiteX14" fmla="*/ 62424 w 258040"/>
                <a:gd name="connsiteY14" fmla="*/ 154412 h 165702"/>
                <a:gd name="connsiteX15" fmla="*/ 48897 w 258040"/>
                <a:gd name="connsiteY15" fmla="*/ 153688 h 165702"/>
                <a:gd name="connsiteX16" fmla="*/ 41240 w 258040"/>
                <a:gd name="connsiteY16" fmla="*/ 147407 h 165702"/>
                <a:gd name="connsiteX17" fmla="*/ 41240 w 258040"/>
                <a:gd name="connsiteY17" fmla="*/ 14556 h 165702"/>
                <a:gd name="connsiteX18" fmla="*/ 41495 w 258040"/>
                <a:gd name="connsiteY18" fmla="*/ 14556 h 165702"/>
                <a:gd name="connsiteX19" fmla="*/ 110918 w 258040"/>
                <a:gd name="connsiteY19" fmla="*/ 159726 h 165702"/>
                <a:gd name="connsiteX20" fmla="*/ 119086 w 258040"/>
                <a:gd name="connsiteY20" fmla="*/ 165765 h 165702"/>
                <a:gd name="connsiteX21" fmla="*/ 127253 w 258040"/>
                <a:gd name="connsiteY21" fmla="*/ 159968 h 165702"/>
                <a:gd name="connsiteX22" fmla="*/ 198463 w 258040"/>
                <a:gd name="connsiteY22" fmla="*/ 11416 h 165702"/>
                <a:gd name="connsiteX23" fmla="*/ 198718 w 258040"/>
                <a:gd name="connsiteY23" fmla="*/ 11416 h 165702"/>
                <a:gd name="connsiteX24" fmla="*/ 198718 w 258040"/>
                <a:gd name="connsiteY24" fmla="*/ 154412 h 165702"/>
                <a:gd name="connsiteX25" fmla="*/ 171153 w 258040"/>
                <a:gd name="connsiteY25" fmla="*/ 154412 h 165702"/>
                <a:gd name="connsiteX26" fmla="*/ 171153 w 258040"/>
                <a:gd name="connsiteY26" fmla="*/ 165765 h 165702"/>
                <a:gd name="connsiteX27" fmla="*/ 214543 w 258040"/>
                <a:gd name="connsiteY27" fmla="*/ 165041 h 165702"/>
                <a:gd name="connsiteX28" fmla="*/ 258187 w 258040"/>
                <a:gd name="connsiteY28" fmla="*/ 165765 h 165702"/>
                <a:gd name="connsiteX29" fmla="*/ 258187 w 258040"/>
                <a:gd name="connsiteY29" fmla="*/ 154412 h 165702"/>
                <a:gd name="connsiteX30" fmla="*/ 230622 w 258040"/>
                <a:gd name="connsiteY30" fmla="*/ 154412 h 165702"/>
                <a:gd name="connsiteX31" fmla="*/ 230622 w 258040"/>
                <a:gd name="connsiteY31" fmla="*/ 11416 h 165702"/>
                <a:gd name="connsiteX32" fmla="*/ 258187 w 258040"/>
                <a:gd name="connsiteY32" fmla="*/ 11416 h 165702"/>
                <a:gd name="connsiteX33" fmla="*/ 258187 w 258040"/>
                <a:gd name="connsiteY33" fmla="*/ 63 h 165702"/>
                <a:gd name="connsiteX34" fmla="*/ 201781 w 258040"/>
                <a:gd name="connsiteY34" fmla="*/ 63 h 165702"/>
                <a:gd name="connsiteX35" fmla="*/ 190551 w 258040"/>
                <a:gd name="connsiteY35" fmla="*/ 6101 h 165702"/>
                <a:gd name="connsiteX36" fmla="*/ 129295 w 258040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8040" h="165702">
                  <a:moveTo>
                    <a:pt x="129295" y="133881"/>
                  </a:moveTo>
                  <a:lnTo>
                    <a:pt x="68039" y="6101"/>
                  </a:lnTo>
                  <a:cubicBezTo>
                    <a:pt x="65232" y="63"/>
                    <a:pt x="62424" y="63"/>
                    <a:pt x="56809" y="63"/>
                  </a:cubicBezTo>
                  <a:lnTo>
                    <a:pt x="147" y="63"/>
                  </a:lnTo>
                  <a:lnTo>
                    <a:pt x="147" y="11416"/>
                  </a:lnTo>
                  <a:lnTo>
                    <a:pt x="27712" y="11416"/>
                  </a:lnTo>
                  <a:lnTo>
                    <a:pt x="27712" y="147407"/>
                  </a:lnTo>
                  <a:cubicBezTo>
                    <a:pt x="27712" y="152722"/>
                    <a:pt x="27457" y="152963"/>
                    <a:pt x="20311" y="153688"/>
                  </a:cubicBezTo>
                  <a:cubicBezTo>
                    <a:pt x="14185" y="154412"/>
                    <a:pt x="13675" y="154412"/>
                    <a:pt x="6528" y="154412"/>
                  </a:cubicBezTo>
                  <a:lnTo>
                    <a:pt x="147" y="154412"/>
                  </a:lnTo>
                  <a:lnTo>
                    <a:pt x="147" y="165765"/>
                  </a:lnTo>
                  <a:cubicBezTo>
                    <a:pt x="9846" y="165041"/>
                    <a:pt x="24394" y="165041"/>
                    <a:pt x="34348" y="165041"/>
                  </a:cubicBezTo>
                  <a:cubicBezTo>
                    <a:pt x="45068" y="165041"/>
                    <a:pt x="58340" y="165041"/>
                    <a:pt x="68805" y="165765"/>
                  </a:cubicBezTo>
                  <a:lnTo>
                    <a:pt x="68805" y="154412"/>
                  </a:lnTo>
                  <a:lnTo>
                    <a:pt x="62424" y="154412"/>
                  </a:lnTo>
                  <a:cubicBezTo>
                    <a:pt x="57830" y="154412"/>
                    <a:pt x="53491" y="154171"/>
                    <a:pt x="48897" y="153688"/>
                  </a:cubicBezTo>
                  <a:cubicBezTo>
                    <a:pt x="41495" y="152963"/>
                    <a:pt x="41240" y="152722"/>
                    <a:pt x="41240" y="147407"/>
                  </a:cubicBezTo>
                  <a:lnTo>
                    <a:pt x="41240" y="14556"/>
                  </a:lnTo>
                  <a:lnTo>
                    <a:pt x="41495" y="14556"/>
                  </a:lnTo>
                  <a:lnTo>
                    <a:pt x="110918" y="159726"/>
                  </a:lnTo>
                  <a:cubicBezTo>
                    <a:pt x="113215" y="164557"/>
                    <a:pt x="116278" y="165765"/>
                    <a:pt x="119086" y="165765"/>
                  </a:cubicBezTo>
                  <a:cubicBezTo>
                    <a:pt x="124190" y="165765"/>
                    <a:pt x="126232" y="162142"/>
                    <a:pt x="127253" y="159968"/>
                  </a:cubicBezTo>
                  <a:lnTo>
                    <a:pt x="198463" y="11416"/>
                  </a:lnTo>
                  <a:lnTo>
                    <a:pt x="198718" y="11416"/>
                  </a:lnTo>
                  <a:lnTo>
                    <a:pt x="198718" y="154412"/>
                  </a:lnTo>
                  <a:lnTo>
                    <a:pt x="171153" y="154412"/>
                  </a:lnTo>
                  <a:lnTo>
                    <a:pt x="171153" y="165765"/>
                  </a:lnTo>
                  <a:cubicBezTo>
                    <a:pt x="180341" y="165041"/>
                    <a:pt x="204078" y="165041"/>
                    <a:pt x="214543" y="165041"/>
                  </a:cubicBezTo>
                  <a:cubicBezTo>
                    <a:pt x="225007" y="165041"/>
                    <a:pt x="248999" y="165041"/>
                    <a:pt x="258187" y="165765"/>
                  </a:cubicBezTo>
                  <a:lnTo>
                    <a:pt x="258187" y="154412"/>
                  </a:lnTo>
                  <a:lnTo>
                    <a:pt x="230622" y="154412"/>
                  </a:lnTo>
                  <a:lnTo>
                    <a:pt x="230622" y="11416"/>
                  </a:lnTo>
                  <a:lnTo>
                    <a:pt x="258187" y="11416"/>
                  </a:lnTo>
                  <a:lnTo>
                    <a:pt x="258187" y="63"/>
                  </a:lnTo>
                  <a:lnTo>
                    <a:pt x="201781" y="63"/>
                  </a:lnTo>
                  <a:cubicBezTo>
                    <a:pt x="196166" y="63"/>
                    <a:pt x="193358" y="63"/>
                    <a:pt x="190551" y="6101"/>
                  </a:cubicBezTo>
                  <a:lnTo>
                    <a:pt x="129295" y="13388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E055D09-2194-7783-757A-7E586788916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00577" y="3977431"/>
              <a:ext cx="134533" cy="120556"/>
            </a:xfrm>
            <a:custGeom>
              <a:avLst/>
              <a:gdLst>
                <a:gd name="connsiteX0" fmla="*/ 26779 w 134533"/>
                <a:gd name="connsiteY0" fmla="*/ 100331 h 120556"/>
                <a:gd name="connsiteX1" fmla="*/ 4267 w 134533"/>
                <a:gd name="connsiteY1" fmla="*/ 114534 h 120556"/>
                <a:gd name="connsiteX2" fmla="*/ 158 w 134533"/>
                <a:gd name="connsiteY2" fmla="*/ 118085 h 120556"/>
                <a:gd name="connsiteX3" fmla="*/ 2659 w 134533"/>
                <a:gd name="connsiteY3" fmla="*/ 120621 h 120556"/>
                <a:gd name="connsiteX4" fmla="*/ 18024 w 134533"/>
                <a:gd name="connsiteY4" fmla="*/ 119945 h 120556"/>
                <a:gd name="connsiteX5" fmla="*/ 36427 w 134533"/>
                <a:gd name="connsiteY5" fmla="*/ 120621 h 120556"/>
                <a:gd name="connsiteX6" fmla="*/ 40000 w 134533"/>
                <a:gd name="connsiteY6" fmla="*/ 116901 h 120556"/>
                <a:gd name="connsiteX7" fmla="*/ 36963 w 134533"/>
                <a:gd name="connsiteY7" fmla="*/ 114534 h 120556"/>
                <a:gd name="connsiteX8" fmla="*/ 29101 w 134533"/>
                <a:gd name="connsiteY8" fmla="*/ 109462 h 120556"/>
                <a:gd name="connsiteX9" fmla="*/ 31781 w 134533"/>
                <a:gd name="connsiteY9" fmla="*/ 103037 h 120556"/>
                <a:gd name="connsiteX10" fmla="*/ 46074 w 134533"/>
                <a:gd name="connsiteY10" fmla="*/ 82070 h 120556"/>
                <a:gd name="connsiteX11" fmla="*/ 97172 w 134533"/>
                <a:gd name="connsiteY11" fmla="*/ 82070 h 120556"/>
                <a:gd name="connsiteX12" fmla="*/ 101460 w 134533"/>
                <a:gd name="connsiteY12" fmla="*/ 110138 h 120556"/>
                <a:gd name="connsiteX13" fmla="*/ 89132 w 134533"/>
                <a:gd name="connsiteY13" fmla="*/ 114534 h 120556"/>
                <a:gd name="connsiteX14" fmla="*/ 84487 w 134533"/>
                <a:gd name="connsiteY14" fmla="*/ 118254 h 120556"/>
                <a:gd name="connsiteX15" fmla="*/ 87346 w 134533"/>
                <a:gd name="connsiteY15" fmla="*/ 120621 h 120556"/>
                <a:gd name="connsiteX16" fmla="*/ 110393 w 134533"/>
                <a:gd name="connsiteY16" fmla="*/ 119945 h 120556"/>
                <a:gd name="connsiteX17" fmla="*/ 120934 w 134533"/>
                <a:gd name="connsiteY17" fmla="*/ 120114 h 120556"/>
                <a:gd name="connsiteX18" fmla="*/ 131118 w 134533"/>
                <a:gd name="connsiteY18" fmla="*/ 120621 h 120556"/>
                <a:gd name="connsiteX19" fmla="*/ 134691 w 134533"/>
                <a:gd name="connsiteY19" fmla="*/ 117070 h 120556"/>
                <a:gd name="connsiteX20" fmla="*/ 129689 w 134533"/>
                <a:gd name="connsiteY20" fmla="*/ 114534 h 120556"/>
                <a:gd name="connsiteX21" fmla="*/ 118433 w 134533"/>
                <a:gd name="connsiteY21" fmla="*/ 109124 h 120556"/>
                <a:gd name="connsiteX22" fmla="*/ 102711 w 134533"/>
                <a:gd name="connsiteY22" fmla="*/ 4799 h 120556"/>
                <a:gd name="connsiteX23" fmla="*/ 98423 w 134533"/>
                <a:gd name="connsiteY23" fmla="*/ 64 h 120556"/>
                <a:gd name="connsiteX24" fmla="*/ 92348 w 134533"/>
                <a:gd name="connsiteY24" fmla="*/ 3953 h 120556"/>
                <a:gd name="connsiteX25" fmla="*/ 26779 w 134533"/>
                <a:gd name="connsiteY25" fmla="*/ 100331 h 120556"/>
                <a:gd name="connsiteX26" fmla="*/ 50362 w 134533"/>
                <a:gd name="connsiteY26" fmla="*/ 75983 h 120556"/>
                <a:gd name="connsiteX27" fmla="*/ 87882 w 134533"/>
                <a:gd name="connsiteY27" fmla="*/ 20693 h 120556"/>
                <a:gd name="connsiteX28" fmla="*/ 96279 w 134533"/>
                <a:gd name="connsiteY28" fmla="*/ 75983 h 120556"/>
                <a:gd name="connsiteX29" fmla="*/ 50362 w 134533"/>
                <a:gd name="connsiteY29" fmla="*/ 75983 h 12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533" h="120556">
                  <a:moveTo>
                    <a:pt x="26779" y="100331"/>
                  </a:moveTo>
                  <a:cubicBezTo>
                    <a:pt x="20526" y="109462"/>
                    <a:pt x="14808" y="113858"/>
                    <a:pt x="4267" y="114534"/>
                  </a:cubicBezTo>
                  <a:cubicBezTo>
                    <a:pt x="2481" y="114703"/>
                    <a:pt x="158" y="114703"/>
                    <a:pt x="158" y="118085"/>
                  </a:cubicBezTo>
                  <a:cubicBezTo>
                    <a:pt x="158" y="119945"/>
                    <a:pt x="1766" y="120621"/>
                    <a:pt x="2659" y="120621"/>
                  </a:cubicBezTo>
                  <a:cubicBezTo>
                    <a:pt x="7305" y="120621"/>
                    <a:pt x="13200" y="119945"/>
                    <a:pt x="18024" y="119945"/>
                  </a:cubicBezTo>
                  <a:cubicBezTo>
                    <a:pt x="23742" y="119945"/>
                    <a:pt x="31067" y="120621"/>
                    <a:pt x="36427" y="120621"/>
                  </a:cubicBezTo>
                  <a:cubicBezTo>
                    <a:pt x="37320" y="120621"/>
                    <a:pt x="40000" y="120621"/>
                    <a:pt x="40000" y="116901"/>
                  </a:cubicBezTo>
                  <a:cubicBezTo>
                    <a:pt x="40000" y="114703"/>
                    <a:pt x="37677" y="114534"/>
                    <a:pt x="36963" y="114534"/>
                  </a:cubicBezTo>
                  <a:cubicBezTo>
                    <a:pt x="35533" y="114365"/>
                    <a:pt x="29101" y="114027"/>
                    <a:pt x="29101" y="109462"/>
                  </a:cubicBezTo>
                  <a:cubicBezTo>
                    <a:pt x="29101" y="107433"/>
                    <a:pt x="30888" y="104558"/>
                    <a:pt x="31781" y="103037"/>
                  </a:cubicBezTo>
                  <a:lnTo>
                    <a:pt x="46074" y="82070"/>
                  </a:lnTo>
                  <a:lnTo>
                    <a:pt x="97172" y="82070"/>
                  </a:lnTo>
                  <a:lnTo>
                    <a:pt x="101460" y="110138"/>
                  </a:lnTo>
                  <a:cubicBezTo>
                    <a:pt x="100745" y="111829"/>
                    <a:pt x="99673" y="114534"/>
                    <a:pt x="89132" y="114534"/>
                  </a:cubicBezTo>
                  <a:cubicBezTo>
                    <a:pt x="86988" y="114534"/>
                    <a:pt x="84487" y="114534"/>
                    <a:pt x="84487" y="118254"/>
                  </a:cubicBezTo>
                  <a:cubicBezTo>
                    <a:pt x="84487" y="118930"/>
                    <a:pt x="85023" y="120621"/>
                    <a:pt x="87346" y="120621"/>
                  </a:cubicBezTo>
                  <a:cubicBezTo>
                    <a:pt x="92527" y="120621"/>
                    <a:pt x="105212" y="119945"/>
                    <a:pt x="110393" y="119945"/>
                  </a:cubicBezTo>
                  <a:cubicBezTo>
                    <a:pt x="113609" y="119945"/>
                    <a:pt x="117718" y="120114"/>
                    <a:pt x="120934" y="120114"/>
                  </a:cubicBezTo>
                  <a:cubicBezTo>
                    <a:pt x="124150" y="120283"/>
                    <a:pt x="127902" y="120621"/>
                    <a:pt x="131118" y="120621"/>
                  </a:cubicBezTo>
                  <a:cubicBezTo>
                    <a:pt x="133441" y="120621"/>
                    <a:pt x="134691" y="119269"/>
                    <a:pt x="134691" y="117070"/>
                  </a:cubicBezTo>
                  <a:cubicBezTo>
                    <a:pt x="134691" y="114534"/>
                    <a:pt x="132547" y="114534"/>
                    <a:pt x="129689" y="114534"/>
                  </a:cubicBezTo>
                  <a:cubicBezTo>
                    <a:pt x="119326" y="114534"/>
                    <a:pt x="118969" y="113182"/>
                    <a:pt x="118433" y="109124"/>
                  </a:cubicBezTo>
                  <a:lnTo>
                    <a:pt x="102711" y="4799"/>
                  </a:lnTo>
                  <a:cubicBezTo>
                    <a:pt x="102175" y="1248"/>
                    <a:pt x="101817" y="64"/>
                    <a:pt x="98423" y="64"/>
                  </a:cubicBezTo>
                  <a:cubicBezTo>
                    <a:pt x="95028" y="64"/>
                    <a:pt x="93956" y="1586"/>
                    <a:pt x="92348" y="3953"/>
                  </a:cubicBezTo>
                  <a:lnTo>
                    <a:pt x="26779" y="100331"/>
                  </a:lnTo>
                  <a:close/>
                  <a:moveTo>
                    <a:pt x="50362" y="75983"/>
                  </a:moveTo>
                  <a:lnTo>
                    <a:pt x="87882" y="20693"/>
                  </a:lnTo>
                  <a:lnTo>
                    <a:pt x="96279" y="75983"/>
                  </a:lnTo>
                  <a:lnTo>
                    <a:pt x="50362" y="7598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 descr="\documentclass{article}&#10;\usepackage{amsmath}&#10;\usepackage{amsfonts}&#10;\pagestyle{empty}&#10;\begin{document}&#10;&#10;$R^s(\mathbf{n},\theta)^3 (-1)^3 \mathbf{M}_A = \mathbf{M}_A$&#10;&#10;&#10;\end{document}" title="IguanaTex Vector Display">
            <a:extLst>
              <a:ext uri="{FF2B5EF4-FFF2-40B4-BE49-F238E27FC236}">
                <a16:creationId xmlns:a16="http://schemas.microsoft.com/office/drawing/2014/main" id="{7857804E-59D0-2150-4DAC-C033221AAC8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999215" y="5320501"/>
            <a:ext cx="2846723" cy="260314"/>
            <a:chOff x="7021028" y="6339489"/>
            <a:chExt cx="2846723" cy="260314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758F25E-056F-8C03-43C6-3BA9022E99B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021028" y="6374439"/>
              <a:ext cx="181485" cy="170291"/>
            </a:xfrm>
            <a:custGeom>
              <a:avLst/>
              <a:gdLst>
                <a:gd name="connsiteX0" fmla="*/ 84973 w 181485"/>
                <a:gd name="connsiteY0" fmla="*/ 16730 h 170291"/>
                <a:gd name="connsiteX1" fmla="*/ 92090 w 181485"/>
                <a:gd name="connsiteY1" fmla="*/ 7792 h 170291"/>
                <a:gd name="connsiteX2" fmla="*/ 107595 w 181485"/>
                <a:gd name="connsiteY2" fmla="*/ 7551 h 170291"/>
                <a:gd name="connsiteX3" fmla="*/ 153856 w 181485"/>
                <a:gd name="connsiteY3" fmla="*/ 31464 h 170291"/>
                <a:gd name="connsiteX4" fmla="*/ 139876 w 181485"/>
                <a:gd name="connsiteY4" fmla="*/ 65764 h 170291"/>
                <a:gd name="connsiteX5" fmla="*/ 96920 w 181485"/>
                <a:gd name="connsiteY5" fmla="*/ 79774 h 170291"/>
                <a:gd name="connsiteX6" fmla="*/ 68451 w 181485"/>
                <a:gd name="connsiteY6" fmla="*/ 79774 h 170291"/>
                <a:gd name="connsiteX7" fmla="*/ 84973 w 181485"/>
                <a:gd name="connsiteY7" fmla="*/ 16730 h 170291"/>
                <a:gd name="connsiteX8" fmla="*/ 121575 w 181485"/>
                <a:gd name="connsiteY8" fmla="*/ 82914 h 170291"/>
                <a:gd name="connsiteX9" fmla="*/ 177495 w 181485"/>
                <a:gd name="connsiteY9" fmla="*/ 36295 h 170291"/>
                <a:gd name="connsiteX10" fmla="*/ 121321 w 181485"/>
                <a:gd name="connsiteY10" fmla="*/ 63 h 170291"/>
                <a:gd name="connsiteX11" fmla="*/ 48879 w 181485"/>
                <a:gd name="connsiteY11" fmla="*/ 63 h 170291"/>
                <a:gd name="connsiteX12" fmla="*/ 41508 w 181485"/>
                <a:gd name="connsiteY12" fmla="*/ 4894 h 170291"/>
                <a:gd name="connsiteX13" fmla="*/ 48625 w 181485"/>
                <a:gd name="connsiteY13" fmla="*/ 7551 h 170291"/>
                <a:gd name="connsiteX14" fmla="*/ 58284 w 181485"/>
                <a:gd name="connsiteY14" fmla="*/ 8034 h 170291"/>
                <a:gd name="connsiteX15" fmla="*/ 65147 w 181485"/>
                <a:gd name="connsiteY15" fmla="*/ 11899 h 170291"/>
                <a:gd name="connsiteX16" fmla="*/ 64130 w 181485"/>
                <a:gd name="connsiteY16" fmla="*/ 16488 h 170291"/>
                <a:gd name="connsiteX17" fmla="*/ 30070 w 181485"/>
                <a:gd name="connsiteY17" fmla="*/ 146200 h 170291"/>
                <a:gd name="connsiteX18" fmla="*/ 6940 w 181485"/>
                <a:gd name="connsiteY18" fmla="*/ 157553 h 170291"/>
                <a:gd name="connsiteX19" fmla="*/ 77 w 181485"/>
                <a:gd name="connsiteY19" fmla="*/ 162384 h 170291"/>
                <a:gd name="connsiteX20" fmla="*/ 3635 w 181485"/>
                <a:gd name="connsiteY20" fmla="*/ 165041 h 170291"/>
                <a:gd name="connsiteX21" fmla="*/ 35662 w 181485"/>
                <a:gd name="connsiteY21" fmla="*/ 164316 h 170291"/>
                <a:gd name="connsiteX22" fmla="*/ 67943 w 181485"/>
                <a:gd name="connsiteY22" fmla="*/ 165041 h 170291"/>
                <a:gd name="connsiteX23" fmla="*/ 73027 w 181485"/>
                <a:gd name="connsiteY23" fmla="*/ 160210 h 170291"/>
                <a:gd name="connsiteX24" fmla="*/ 65910 w 181485"/>
                <a:gd name="connsiteY24" fmla="*/ 157553 h 170291"/>
                <a:gd name="connsiteX25" fmla="*/ 49388 w 181485"/>
                <a:gd name="connsiteY25" fmla="*/ 153205 h 170291"/>
                <a:gd name="connsiteX26" fmla="*/ 50150 w 181485"/>
                <a:gd name="connsiteY26" fmla="*/ 149098 h 170291"/>
                <a:gd name="connsiteX27" fmla="*/ 66926 w 181485"/>
                <a:gd name="connsiteY27" fmla="*/ 85088 h 170291"/>
                <a:gd name="connsiteX28" fmla="*/ 97174 w 181485"/>
                <a:gd name="connsiteY28" fmla="*/ 85088 h 170291"/>
                <a:gd name="connsiteX29" fmla="*/ 124879 w 181485"/>
                <a:gd name="connsiteY29" fmla="*/ 107069 h 170291"/>
                <a:gd name="connsiteX30" fmla="*/ 121321 w 181485"/>
                <a:gd name="connsiteY30" fmla="*/ 123736 h 170291"/>
                <a:gd name="connsiteX31" fmla="*/ 117254 w 181485"/>
                <a:gd name="connsiteY31" fmla="*/ 144267 h 170291"/>
                <a:gd name="connsiteX32" fmla="*/ 151060 w 181485"/>
                <a:gd name="connsiteY32" fmla="*/ 170355 h 170291"/>
                <a:gd name="connsiteX33" fmla="*/ 181562 w 181485"/>
                <a:gd name="connsiteY33" fmla="*/ 142577 h 170291"/>
                <a:gd name="connsiteX34" fmla="*/ 178512 w 181485"/>
                <a:gd name="connsiteY34" fmla="*/ 139678 h 170291"/>
                <a:gd name="connsiteX35" fmla="*/ 175207 w 181485"/>
                <a:gd name="connsiteY35" fmla="*/ 143060 h 170291"/>
                <a:gd name="connsiteX36" fmla="*/ 152077 w 181485"/>
                <a:gd name="connsiteY36" fmla="*/ 165041 h 170291"/>
                <a:gd name="connsiteX37" fmla="*/ 141910 w 181485"/>
                <a:gd name="connsiteY37" fmla="*/ 150306 h 170291"/>
                <a:gd name="connsiteX38" fmla="*/ 144451 w 181485"/>
                <a:gd name="connsiteY38" fmla="*/ 122770 h 170291"/>
                <a:gd name="connsiteX39" fmla="*/ 145468 w 181485"/>
                <a:gd name="connsiteY39" fmla="*/ 111417 h 170291"/>
                <a:gd name="connsiteX40" fmla="*/ 121575 w 181485"/>
                <a:gd name="connsiteY40" fmla="*/ 82914 h 1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485" h="170291">
                  <a:moveTo>
                    <a:pt x="84973" y="16730"/>
                  </a:moveTo>
                  <a:cubicBezTo>
                    <a:pt x="86498" y="10932"/>
                    <a:pt x="87261" y="8517"/>
                    <a:pt x="92090" y="7792"/>
                  </a:cubicBezTo>
                  <a:cubicBezTo>
                    <a:pt x="94378" y="7551"/>
                    <a:pt x="102512" y="7551"/>
                    <a:pt x="107595" y="7551"/>
                  </a:cubicBezTo>
                  <a:cubicBezTo>
                    <a:pt x="125642" y="7551"/>
                    <a:pt x="153856" y="7551"/>
                    <a:pt x="153856" y="31464"/>
                  </a:cubicBezTo>
                  <a:cubicBezTo>
                    <a:pt x="153856" y="39677"/>
                    <a:pt x="149789" y="56344"/>
                    <a:pt x="139876" y="65764"/>
                  </a:cubicBezTo>
                  <a:cubicBezTo>
                    <a:pt x="133267" y="72044"/>
                    <a:pt x="119796" y="79774"/>
                    <a:pt x="96920" y="79774"/>
                  </a:cubicBezTo>
                  <a:lnTo>
                    <a:pt x="68451" y="79774"/>
                  </a:lnTo>
                  <a:lnTo>
                    <a:pt x="84973" y="16730"/>
                  </a:lnTo>
                  <a:close/>
                  <a:moveTo>
                    <a:pt x="121575" y="82914"/>
                  </a:moveTo>
                  <a:cubicBezTo>
                    <a:pt x="147247" y="77600"/>
                    <a:pt x="177495" y="60691"/>
                    <a:pt x="177495" y="36295"/>
                  </a:cubicBezTo>
                  <a:cubicBezTo>
                    <a:pt x="177495" y="15522"/>
                    <a:pt x="154619" y="63"/>
                    <a:pt x="121321" y="63"/>
                  </a:cubicBezTo>
                  <a:lnTo>
                    <a:pt x="48879" y="63"/>
                  </a:lnTo>
                  <a:cubicBezTo>
                    <a:pt x="43796" y="63"/>
                    <a:pt x="41508" y="63"/>
                    <a:pt x="41508" y="4894"/>
                  </a:cubicBezTo>
                  <a:cubicBezTo>
                    <a:pt x="41508" y="7551"/>
                    <a:pt x="43796" y="7551"/>
                    <a:pt x="48625" y="7551"/>
                  </a:cubicBezTo>
                  <a:cubicBezTo>
                    <a:pt x="49134" y="7551"/>
                    <a:pt x="53963" y="7551"/>
                    <a:pt x="58284" y="8034"/>
                  </a:cubicBezTo>
                  <a:cubicBezTo>
                    <a:pt x="62859" y="8517"/>
                    <a:pt x="65147" y="8759"/>
                    <a:pt x="65147" y="11899"/>
                  </a:cubicBezTo>
                  <a:cubicBezTo>
                    <a:pt x="65147" y="12865"/>
                    <a:pt x="64893" y="13589"/>
                    <a:pt x="64130" y="16488"/>
                  </a:cubicBezTo>
                  <a:lnTo>
                    <a:pt x="30070" y="146200"/>
                  </a:lnTo>
                  <a:cubicBezTo>
                    <a:pt x="27528" y="155620"/>
                    <a:pt x="27020" y="157553"/>
                    <a:pt x="6940" y="157553"/>
                  </a:cubicBezTo>
                  <a:cubicBezTo>
                    <a:pt x="2364" y="157553"/>
                    <a:pt x="77" y="157553"/>
                    <a:pt x="77" y="162384"/>
                  </a:cubicBezTo>
                  <a:cubicBezTo>
                    <a:pt x="77" y="165041"/>
                    <a:pt x="3127" y="165041"/>
                    <a:pt x="3635" y="165041"/>
                  </a:cubicBezTo>
                  <a:cubicBezTo>
                    <a:pt x="10752" y="165041"/>
                    <a:pt x="28545" y="164316"/>
                    <a:pt x="35662" y="164316"/>
                  </a:cubicBezTo>
                  <a:cubicBezTo>
                    <a:pt x="42779" y="164316"/>
                    <a:pt x="60826" y="165041"/>
                    <a:pt x="67943" y="165041"/>
                  </a:cubicBezTo>
                  <a:cubicBezTo>
                    <a:pt x="69976" y="165041"/>
                    <a:pt x="73027" y="165041"/>
                    <a:pt x="73027" y="160210"/>
                  </a:cubicBezTo>
                  <a:cubicBezTo>
                    <a:pt x="73027" y="157553"/>
                    <a:pt x="70739" y="157553"/>
                    <a:pt x="65910" y="157553"/>
                  </a:cubicBezTo>
                  <a:cubicBezTo>
                    <a:pt x="56505" y="157553"/>
                    <a:pt x="49388" y="157553"/>
                    <a:pt x="49388" y="153205"/>
                  </a:cubicBezTo>
                  <a:cubicBezTo>
                    <a:pt x="49388" y="151755"/>
                    <a:pt x="49896" y="150548"/>
                    <a:pt x="50150" y="149098"/>
                  </a:cubicBezTo>
                  <a:lnTo>
                    <a:pt x="66926" y="85088"/>
                  </a:lnTo>
                  <a:lnTo>
                    <a:pt x="97174" y="85088"/>
                  </a:lnTo>
                  <a:cubicBezTo>
                    <a:pt x="120304" y="85088"/>
                    <a:pt x="124879" y="98615"/>
                    <a:pt x="124879" y="107069"/>
                  </a:cubicBezTo>
                  <a:cubicBezTo>
                    <a:pt x="124879" y="110692"/>
                    <a:pt x="122846" y="118180"/>
                    <a:pt x="121321" y="123736"/>
                  </a:cubicBezTo>
                  <a:cubicBezTo>
                    <a:pt x="119542" y="130499"/>
                    <a:pt x="117254" y="139436"/>
                    <a:pt x="117254" y="144267"/>
                  </a:cubicBezTo>
                  <a:cubicBezTo>
                    <a:pt x="117254" y="170355"/>
                    <a:pt x="147756" y="170355"/>
                    <a:pt x="151060" y="170355"/>
                  </a:cubicBezTo>
                  <a:cubicBezTo>
                    <a:pt x="172665" y="170355"/>
                    <a:pt x="181562" y="145958"/>
                    <a:pt x="181562" y="142577"/>
                  </a:cubicBezTo>
                  <a:cubicBezTo>
                    <a:pt x="181562" y="139678"/>
                    <a:pt x="178766" y="139678"/>
                    <a:pt x="178512" y="139678"/>
                  </a:cubicBezTo>
                  <a:cubicBezTo>
                    <a:pt x="176224" y="139678"/>
                    <a:pt x="175716" y="141369"/>
                    <a:pt x="175207" y="143060"/>
                  </a:cubicBezTo>
                  <a:cubicBezTo>
                    <a:pt x="168853" y="160934"/>
                    <a:pt x="157923" y="165041"/>
                    <a:pt x="152077" y="165041"/>
                  </a:cubicBezTo>
                  <a:cubicBezTo>
                    <a:pt x="143689" y="165041"/>
                    <a:pt x="141910" y="159726"/>
                    <a:pt x="141910" y="150306"/>
                  </a:cubicBezTo>
                  <a:cubicBezTo>
                    <a:pt x="141910" y="142818"/>
                    <a:pt x="143435" y="130499"/>
                    <a:pt x="144451" y="122770"/>
                  </a:cubicBezTo>
                  <a:cubicBezTo>
                    <a:pt x="144960" y="119388"/>
                    <a:pt x="145468" y="114798"/>
                    <a:pt x="145468" y="111417"/>
                  </a:cubicBezTo>
                  <a:cubicBezTo>
                    <a:pt x="145468" y="92817"/>
                    <a:pt x="128438" y="85329"/>
                    <a:pt x="121575" y="82914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76AFA7-C9FE-CE9A-CD9D-AF9CB3A87FF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18200" y="6377194"/>
              <a:ext cx="70992" cy="76256"/>
            </a:xfrm>
            <a:custGeom>
              <a:avLst/>
              <a:gdLst>
                <a:gd name="connsiteX0" fmla="*/ 64138 w 70992"/>
                <a:gd name="connsiteY0" fmla="*/ 11050 h 76256"/>
                <a:gd name="connsiteX1" fmla="*/ 56665 w 70992"/>
                <a:gd name="connsiteY1" fmla="*/ 18997 h 76256"/>
                <a:gd name="connsiteX2" fmla="*/ 62537 w 70992"/>
                <a:gd name="connsiteY2" fmla="*/ 24407 h 76256"/>
                <a:gd name="connsiteX3" fmla="*/ 71077 w 70992"/>
                <a:gd name="connsiteY3" fmla="*/ 14769 h 76256"/>
                <a:gd name="connsiteX4" fmla="*/ 47413 w 70992"/>
                <a:gd name="connsiteY4" fmla="*/ 59 h 76256"/>
                <a:gd name="connsiteX5" fmla="*/ 14674 w 70992"/>
                <a:gd name="connsiteY5" fmla="*/ 24745 h 76256"/>
                <a:gd name="connsiteX6" fmla="*/ 20902 w 70992"/>
                <a:gd name="connsiteY6" fmla="*/ 37089 h 76256"/>
                <a:gd name="connsiteX7" fmla="*/ 41007 w 70992"/>
                <a:gd name="connsiteY7" fmla="*/ 43176 h 76256"/>
                <a:gd name="connsiteX8" fmla="*/ 56131 w 70992"/>
                <a:gd name="connsiteY8" fmla="*/ 54335 h 76256"/>
                <a:gd name="connsiteX9" fmla="*/ 46701 w 70992"/>
                <a:gd name="connsiteY9" fmla="*/ 67862 h 76256"/>
                <a:gd name="connsiteX10" fmla="*/ 28908 w 70992"/>
                <a:gd name="connsiteY10" fmla="*/ 71582 h 76256"/>
                <a:gd name="connsiteX11" fmla="*/ 7557 w 70992"/>
                <a:gd name="connsiteY11" fmla="*/ 64480 h 76256"/>
                <a:gd name="connsiteX12" fmla="*/ 17343 w 70992"/>
                <a:gd name="connsiteY12" fmla="*/ 54842 h 76256"/>
                <a:gd name="connsiteX13" fmla="*/ 10404 w 70992"/>
                <a:gd name="connsiteY13" fmla="*/ 48586 h 76256"/>
                <a:gd name="connsiteX14" fmla="*/ 84 w 70992"/>
                <a:gd name="connsiteY14" fmla="*/ 59915 h 76256"/>
                <a:gd name="connsiteX15" fmla="*/ 28731 w 70992"/>
                <a:gd name="connsiteY15" fmla="*/ 76316 h 76256"/>
                <a:gd name="connsiteX16" fmla="*/ 67519 w 70992"/>
                <a:gd name="connsiteY16" fmla="*/ 48417 h 76256"/>
                <a:gd name="connsiteX17" fmla="*/ 42965 w 70992"/>
                <a:gd name="connsiteY17" fmla="*/ 28634 h 76256"/>
                <a:gd name="connsiteX18" fmla="*/ 35848 w 70992"/>
                <a:gd name="connsiteY18" fmla="*/ 27282 h 76256"/>
                <a:gd name="connsiteX19" fmla="*/ 26062 w 70992"/>
                <a:gd name="connsiteY19" fmla="*/ 18827 h 76256"/>
                <a:gd name="connsiteX20" fmla="*/ 33179 w 70992"/>
                <a:gd name="connsiteY20" fmla="*/ 8006 h 76256"/>
                <a:gd name="connsiteX21" fmla="*/ 47235 w 70992"/>
                <a:gd name="connsiteY21" fmla="*/ 4794 h 76256"/>
                <a:gd name="connsiteX22" fmla="*/ 64138 w 70992"/>
                <a:gd name="connsiteY22" fmla="*/ 11050 h 7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992" h="76256">
                  <a:moveTo>
                    <a:pt x="64138" y="11050"/>
                  </a:moveTo>
                  <a:cubicBezTo>
                    <a:pt x="59512" y="12064"/>
                    <a:pt x="56665" y="15615"/>
                    <a:pt x="56665" y="18997"/>
                  </a:cubicBezTo>
                  <a:cubicBezTo>
                    <a:pt x="56665" y="22885"/>
                    <a:pt x="60224" y="24407"/>
                    <a:pt x="62537" y="24407"/>
                  </a:cubicBezTo>
                  <a:cubicBezTo>
                    <a:pt x="64316" y="24407"/>
                    <a:pt x="71077" y="23393"/>
                    <a:pt x="71077" y="14769"/>
                  </a:cubicBezTo>
                  <a:cubicBezTo>
                    <a:pt x="71077" y="3779"/>
                    <a:pt x="58266" y="59"/>
                    <a:pt x="47413" y="59"/>
                  </a:cubicBezTo>
                  <a:cubicBezTo>
                    <a:pt x="19656" y="59"/>
                    <a:pt x="14674" y="19504"/>
                    <a:pt x="14674" y="24745"/>
                  </a:cubicBezTo>
                  <a:cubicBezTo>
                    <a:pt x="14674" y="31002"/>
                    <a:pt x="18411" y="35060"/>
                    <a:pt x="20902" y="37089"/>
                  </a:cubicBezTo>
                  <a:cubicBezTo>
                    <a:pt x="25528" y="40470"/>
                    <a:pt x="28731" y="41147"/>
                    <a:pt x="41007" y="43176"/>
                  </a:cubicBezTo>
                  <a:cubicBezTo>
                    <a:pt x="44744" y="43852"/>
                    <a:pt x="56131" y="45881"/>
                    <a:pt x="56131" y="54335"/>
                  </a:cubicBezTo>
                  <a:cubicBezTo>
                    <a:pt x="56131" y="57210"/>
                    <a:pt x="54174" y="63635"/>
                    <a:pt x="46701" y="67862"/>
                  </a:cubicBezTo>
                  <a:cubicBezTo>
                    <a:pt x="39762" y="71582"/>
                    <a:pt x="31044" y="71582"/>
                    <a:pt x="28908" y="71582"/>
                  </a:cubicBezTo>
                  <a:cubicBezTo>
                    <a:pt x="21791" y="71582"/>
                    <a:pt x="11650" y="70060"/>
                    <a:pt x="7557" y="64480"/>
                  </a:cubicBezTo>
                  <a:cubicBezTo>
                    <a:pt x="13429" y="63804"/>
                    <a:pt x="17343" y="59577"/>
                    <a:pt x="17343" y="54842"/>
                  </a:cubicBezTo>
                  <a:cubicBezTo>
                    <a:pt x="17343" y="50615"/>
                    <a:pt x="14141" y="48586"/>
                    <a:pt x="10404" y="48586"/>
                  </a:cubicBezTo>
                  <a:cubicBezTo>
                    <a:pt x="5244" y="48586"/>
                    <a:pt x="84" y="52475"/>
                    <a:pt x="84" y="59915"/>
                  </a:cubicBezTo>
                  <a:cubicBezTo>
                    <a:pt x="84" y="70060"/>
                    <a:pt x="11472" y="76316"/>
                    <a:pt x="28731" y="76316"/>
                  </a:cubicBezTo>
                  <a:cubicBezTo>
                    <a:pt x="61469" y="76316"/>
                    <a:pt x="67519" y="55012"/>
                    <a:pt x="67519" y="48417"/>
                  </a:cubicBezTo>
                  <a:cubicBezTo>
                    <a:pt x="67519" y="32861"/>
                    <a:pt x="49548" y="29818"/>
                    <a:pt x="42965" y="28634"/>
                  </a:cubicBezTo>
                  <a:cubicBezTo>
                    <a:pt x="41363" y="28296"/>
                    <a:pt x="36915" y="27620"/>
                    <a:pt x="35848" y="27282"/>
                  </a:cubicBezTo>
                  <a:cubicBezTo>
                    <a:pt x="29264" y="26098"/>
                    <a:pt x="26062" y="22547"/>
                    <a:pt x="26062" y="18827"/>
                  </a:cubicBezTo>
                  <a:cubicBezTo>
                    <a:pt x="26062" y="14939"/>
                    <a:pt x="29264" y="10373"/>
                    <a:pt x="33179" y="8006"/>
                  </a:cubicBezTo>
                  <a:cubicBezTo>
                    <a:pt x="37983" y="5132"/>
                    <a:pt x="44210" y="4794"/>
                    <a:pt x="47235" y="4794"/>
                  </a:cubicBezTo>
                  <a:cubicBezTo>
                    <a:pt x="50971" y="4794"/>
                    <a:pt x="60224" y="5301"/>
                    <a:pt x="64138" y="1105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235034F-A383-A49F-6127-8C2F11F0686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339376" y="6358255"/>
              <a:ext cx="58969" cy="241548"/>
            </a:xfrm>
            <a:custGeom>
              <a:avLst/>
              <a:gdLst>
                <a:gd name="connsiteX0" fmla="*/ 59059 w 58969"/>
                <a:gd name="connsiteY0" fmla="*/ 239196 h 241548"/>
                <a:gd name="connsiteX1" fmla="*/ 54737 w 58969"/>
                <a:gd name="connsiteY1" fmla="*/ 233882 h 241548"/>
                <a:gd name="connsiteX2" fmla="*/ 14831 w 58969"/>
                <a:gd name="connsiteY2" fmla="*/ 120837 h 241548"/>
                <a:gd name="connsiteX3" fmla="*/ 55754 w 58969"/>
                <a:gd name="connsiteY3" fmla="*/ 6585 h 241548"/>
                <a:gd name="connsiteX4" fmla="*/ 59059 w 58969"/>
                <a:gd name="connsiteY4" fmla="*/ 2478 h 241548"/>
                <a:gd name="connsiteX5" fmla="*/ 56517 w 58969"/>
                <a:gd name="connsiteY5" fmla="*/ 63 h 241548"/>
                <a:gd name="connsiteX6" fmla="*/ 16102 w 58969"/>
                <a:gd name="connsiteY6" fmla="*/ 47165 h 241548"/>
                <a:gd name="connsiteX7" fmla="*/ 89 w 58969"/>
                <a:gd name="connsiteY7" fmla="*/ 120837 h 241548"/>
                <a:gd name="connsiteX8" fmla="*/ 16865 w 58969"/>
                <a:gd name="connsiteY8" fmla="*/ 196200 h 241548"/>
                <a:gd name="connsiteX9" fmla="*/ 56517 w 58969"/>
                <a:gd name="connsiteY9" fmla="*/ 241612 h 241548"/>
                <a:gd name="connsiteX10" fmla="*/ 59059 w 58969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69" h="241548">
                  <a:moveTo>
                    <a:pt x="59059" y="239196"/>
                  </a:moveTo>
                  <a:cubicBezTo>
                    <a:pt x="59059" y="238471"/>
                    <a:pt x="59059" y="237988"/>
                    <a:pt x="54737" y="233882"/>
                  </a:cubicBezTo>
                  <a:cubicBezTo>
                    <a:pt x="22965" y="203447"/>
                    <a:pt x="14831" y="157794"/>
                    <a:pt x="14831" y="120837"/>
                  </a:cubicBezTo>
                  <a:cubicBezTo>
                    <a:pt x="14831" y="78808"/>
                    <a:pt x="24490" y="36778"/>
                    <a:pt x="55754" y="6585"/>
                  </a:cubicBezTo>
                  <a:cubicBezTo>
                    <a:pt x="59059" y="3686"/>
                    <a:pt x="59059" y="3203"/>
                    <a:pt x="59059" y="2478"/>
                  </a:cubicBezTo>
                  <a:cubicBezTo>
                    <a:pt x="59059" y="787"/>
                    <a:pt x="58042" y="63"/>
                    <a:pt x="56517" y="63"/>
                  </a:cubicBezTo>
                  <a:cubicBezTo>
                    <a:pt x="53975" y="63"/>
                    <a:pt x="31099" y="16488"/>
                    <a:pt x="16102" y="47165"/>
                  </a:cubicBezTo>
                  <a:cubicBezTo>
                    <a:pt x="3139" y="73735"/>
                    <a:pt x="89" y="100547"/>
                    <a:pt x="89" y="120837"/>
                  </a:cubicBezTo>
                  <a:cubicBezTo>
                    <a:pt x="89" y="139678"/>
                    <a:pt x="2885" y="168905"/>
                    <a:pt x="16865" y="196200"/>
                  </a:cubicBezTo>
                  <a:cubicBezTo>
                    <a:pt x="32115" y="225911"/>
                    <a:pt x="53975" y="241612"/>
                    <a:pt x="56517" y="241612"/>
                  </a:cubicBezTo>
                  <a:cubicBezTo>
                    <a:pt x="58042" y="241612"/>
                    <a:pt x="59059" y="240887"/>
                    <a:pt x="59059" y="239196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44D21EE-EFB1-92F4-4EA8-E8D29750B41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24498" y="6430720"/>
              <a:ext cx="144883" cy="108696"/>
            </a:xfrm>
            <a:custGeom>
              <a:avLst/>
              <a:gdLst>
                <a:gd name="connsiteX0" fmla="*/ 17631 w 144883"/>
                <a:gd name="connsiteY0" fmla="*/ 22768 h 108696"/>
                <a:gd name="connsiteX1" fmla="*/ 17631 w 144883"/>
                <a:gd name="connsiteY1" fmla="*/ 97407 h 108696"/>
                <a:gd name="connsiteX2" fmla="*/ 92 w 144883"/>
                <a:gd name="connsiteY2" fmla="*/ 97407 h 108696"/>
                <a:gd name="connsiteX3" fmla="*/ 92 w 144883"/>
                <a:gd name="connsiteY3" fmla="*/ 108760 h 108696"/>
                <a:gd name="connsiteX4" fmla="*/ 32119 w 144883"/>
                <a:gd name="connsiteY4" fmla="*/ 108035 h 108696"/>
                <a:gd name="connsiteX5" fmla="*/ 64146 w 144883"/>
                <a:gd name="connsiteY5" fmla="*/ 108760 h 108696"/>
                <a:gd name="connsiteX6" fmla="*/ 64146 w 144883"/>
                <a:gd name="connsiteY6" fmla="*/ 97407 h 108696"/>
                <a:gd name="connsiteX7" fmla="*/ 46608 w 144883"/>
                <a:gd name="connsiteY7" fmla="*/ 97407 h 108696"/>
                <a:gd name="connsiteX8" fmla="*/ 46608 w 144883"/>
                <a:gd name="connsiteY8" fmla="*/ 46923 h 108696"/>
                <a:gd name="connsiteX9" fmla="*/ 84480 w 144883"/>
                <a:gd name="connsiteY9" fmla="*/ 8759 h 108696"/>
                <a:gd name="connsiteX10" fmla="*/ 98460 w 144883"/>
                <a:gd name="connsiteY10" fmla="*/ 32189 h 108696"/>
                <a:gd name="connsiteX11" fmla="*/ 98460 w 144883"/>
                <a:gd name="connsiteY11" fmla="*/ 97407 h 108696"/>
                <a:gd name="connsiteX12" fmla="*/ 80922 w 144883"/>
                <a:gd name="connsiteY12" fmla="*/ 97407 h 108696"/>
                <a:gd name="connsiteX13" fmla="*/ 80922 w 144883"/>
                <a:gd name="connsiteY13" fmla="*/ 108760 h 108696"/>
                <a:gd name="connsiteX14" fmla="*/ 112949 w 144883"/>
                <a:gd name="connsiteY14" fmla="*/ 108035 h 108696"/>
                <a:gd name="connsiteX15" fmla="*/ 144976 w 144883"/>
                <a:gd name="connsiteY15" fmla="*/ 108760 h 108696"/>
                <a:gd name="connsiteX16" fmla="*/ 144976 w 144883"/>
                <a:gd name="connsiteY16" fmla="*/ 97407 h 108696"/>
                <a:gd name="connsiteX17" fmla="*/ 127437 w 144883"/>
                <a:gd name="connsiteY17" fmla="*/ 97407 h 108696"/>
                <a:gd name="connsiteX18" fmla="*/ 127437 w 144883"/>
                <a:gd name="connsiteY18" fmla="*/ 34846 h 108696"/>
                <a:gd name="connsiteX19" fmla="*/ 88293 w 144883"/>
                <a:gd name="connsiteY19" fmla="*/ 63 h 108696"/>
                <a:gd name="connsiteX20" fmla="*/ 43812 w 144883"/>
                <a:gd name="connsiteY20" fmla="*/ 26150 h 108696"/>
                <a:gd name="connsiteX21" fmla="*/ 43812 w 144883"/>
                <a:gd name="connsiteY21" fmla="*/ 63 h 108696"/>
                <a:gd name="connsiteX22" fmla="*/ 92 w 144883"/>
                <a:gd name="connsiteY22" fmla="*/ 1995 h 108696"/>
                <a:gd name="connsiteX23" fmla="*/ 92 w 144883"/>
                <a:gd name="connsiteY23" fmla="*/ 13348 h 108696"/>
                <a:gd name="connsiteX24" fmla="*/ 17631 w 144883"/>
                <a:gd name="connsiteY24" fmla="*/ 22768 h 10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883" h="108696">
                  <a:moveTo>
                    <a:pt x="17631" y="22768"/>
                  </a:moveTo>
                  <a:lnTo>
                    <a:pt x="17631" y="97407"/>
                  </a:lnTo>
                  <a:lnTo>
                    <a:pt x="92" y="97407"/>
                  </a:lnTo>
                  <a:lnTo>
                    <a:pt x="92" y="108760"/>
                  </a:lnTo>
                  <a:cubicBezTo>
                    <a:pt x="7210" y="108518"/>
                    <a:pt x="22460" y="108035"/>
                    <a:pt x="32119" y="108035"/>
                  </a:cubicBezTo>
                  <a:cubicBezTo>
                    <a:pt x="42032" y="108035"/>
                    <a:pt x="57029" y="108518"/>
                    <a:pt x="64146" y="108760"/>
                  </a:cubicBezTo>
                  <a:lnTo>
                    <a:pt x="64146" y="97407"/>
                  </a:lnTo>
                  <a:lnTo>
                    <a:pt x="46608" y="97407"/>
                  </a:lnTo>
                  <a:lnTo>
                    <a:pt x="46608" y="46923"/>
                  </a:lnTo>
                  <a:cubicBezTo>
                    <a:pt x="46608" y="20594"/>
                    <a:pt x="68467" y="8759"/>
                    <a:pt x="84480" y="8759"/>
                  </a:cubicBezTo>
                  <a:cubicBezTo>
                    <a:pt x="93123" y="8759"/>
                    <a:pt x="98460" y="13831"/>
                    <a:pt x="98460" y="32189"/>
                  </a:cubicBezTo>
                  <a:lnTo>
                    <a:pt x="98460" y="97407"/>
                  </a:lnTo>
                  <a:lnTo>
                    <a:pt x="80922" y="97407"/>
                  </a:lnTo>
                  <a:lnTo>
                    <a:pt x="80922" y="108760"/>
                  </a:lnTo>
                  <a:cubicBezTo>
                    <a:pt x="88039" y="108518"/>
                    <a:pt x="103290" y="108035"/>
                    <a:pt x="112949" y="108035"/>
                  </a:cubicBezTo>
                  <a:cubicBezTo>
                    <a:pt x="122862" y="108035"/>
                    <a:pt x="137858" y="108518"/>
                    <a:pt x="144976" y="108760"/>
                  </a:cubicBezTo>
                  <a:lnTo>
                    <a:pt x="144976" y="97407"/>
                  </a:lnTo>
                  <a:lnTo>
                    <a:pt x="127437" y="97407"/>
                  </a:lnTo>
                  <a:lnTo>
                    <a:pt x="127437" y="34846"/>
                  </a:lnTo>
                  <a:cubicBezTo>
                    <a:pt x="127437" y="9483"/>
                    <a:pt x="113711" y="63"/>
                    <a:pt x="88293" y="63"/>
                  </a:cubicBezTo>
                  <a:cubicBezTo>
                    <a:pt x="63892" y="63"/>
                    <a:pt x="50420" y="13831"/>
                    <a:pt x="43812" y="26150"/>
                  </a:cubicBezTo>
                  <a:lnTo>
                    <a:pt x="43812" y="63"/>
                  </a:lnTo>
                  <a:lnTo>
                    <a:pt x="92" y="1995"/>
                  </a:lnTo>
                  <a:lnTo>
                    <a:pt x="92" y="13348"/>
                  </a:lnTo>
                  <a:cubicBezTo>
                    <a:pt x="15852" y="13348"/>
                    <a:pt x="17631" y="13348"/>
                    <a:pt x="17631" y="2276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8B655BD-9409-556D-BB7A-8E4561D0801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97312" y="6513812"/>
              <a:ext cx="29739" cy="72223"/>
            </a:xfrm>
            <a:custGeom>
              <a:avLst/>
              <a:gdLst>
                <a:gd name="connsiteX0" fmla="*/ 29838 w 29739"/>
                <a:gd name="connsiteY0" fmla="*/ 25425 h 72223"/>
                <a:gd name="connsiteX1" fmla="*/ 13570 w 29739"/>
                <a:gd name="connsiteY1" fmla="*/ 63 h 72223"/>
                <a:gd name="connsiteX2" fmla="*/ 99 w 29739"/>
                <a:gd name="connsiteY2" fmla="*/ 12865 h 72223"/>
                <a:gd name="connsiteX3" fmla="*/ 13570 w 29739"/>
                <a:gd name="connsiteY3" fmla="*/ 25667 h 72223"/>
                <a:gd name="connsiteX4" fmla="*/ 22467 w 29739"/>
                <a:gd name="connsiteY4" fmla="*/ 22527 h 72223"/>
                <a:gd name="connsiteX5" fmla="*/ 23738 w 29739"/>
                <a:gd name="connsiteY5" fmla="*/ 21802 h 72223"/>
                <a:gd name="connsiteX6" fmla="*/ 24246 w 29739"/>
                <a:gd name="connsiteY6" fmla="*/ 25425 h 72223"/>
                <a:gd name="connsiteX7" fmla="*/ 6962 w 29739"/>
                <a:gd name="connsiteY7" fmla="*/ 65764 h 72223"/>
                <a:gd name="connsiteX8" fmla="*/ 4166 w 29739"/>
                <a:gd name="connsiteY8" fmla="*/ 69629 h 72223"/>
                <a:gd name="connsiteX9" fmla="*/ 6708 w 29739"/>
                <a:gd name="connsiteY9" fmla="*/ 72286 h 72223"/>
                <a:gd name="connsiteX10" fmla="*/ 29838 w 29739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39" h="72223">
                  <a:moveTo>
                    <a:pt x="29838" y="25425"/>
                  </a:moveTo>
                  <a:cubicBezTo>
                    <a:pt x="29838" y="9483"/>
                    <a:pt x="23483" y="63"/>
                    <a:pt x="13570" y="63"/>
                  </a:cubicBezTo>
                  <a:cubicBezTo>
                    <a:pt x="5182" y="63"/>
                    <a:pt x="99" y="6101"/>
                    <a:pt x="99" y="12865"/>
                  </a:cubicBezTo>
                  <a:cubicBezTo>
                    <a:pt x="99" y="19387"/>
                    <a:pt x="5182" y="25667"/>
                    <a:pt x="13570" y="25667"/>
                  </a:cubicBezTo>
                  <a:cubicBezTo>
                    <a:pt x="16621" y="25667"/>
                    <a:pt x="19925" y="24701"/>
                    <a:pt x="22467" y="22527"/>
                  </a:cubicBezTo>
                  <a:cubicBezTo>
                    <a:pt x="23229" y="22044"/>
                    <a:pt x="23483" y="21802"/>
                    <a:pt x="23738" y="21802"/>
                  </a:cubicBezTo>
                  <a:cubicBezTo>
                    <a:pt x="23992" y="21802"/>
                    <a:pt x="24246" y="22044"/>
                    <a:pt x="24246" y="25425"/>
                  </a:cubicBezTo>
                  <a:cubicBezTo>
                    <a:pt x="24246" y="43300"/>
                    <a:pt x="15350" y="57793"/>
                    <a:pt x="6962" y="65764"/>
                  </a:cubicBezTo>
                  <a:cubicBezTo>
                    <a:pt x="4166" y="68421"/>
                    <a:pt x="4166" y="68904"/>
                    <a:pt x="4166" y="69629"/>
                  </a:cubicBezTo>
                  <a:cubicBezTo>
                    <a:pt x="4166" y="71320"/>
                    <a:pt x="5437" y="72286"/>
                    <a:pt x="6708" y="72286"/>
                  </a:cubicBezTo>
                  <a:cubicBezTo>
                    <a:pt x="9504" y="72286"/>
                    <a:pt x="29838" y="53687"/>
                    <a:pt x="29838" y="2542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A5CA4E2-5822-F552-288D-B0854B7F4E9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99097" y="6369125"/>
              <a:ext cx="104976" cy="172948"/>
            </a:xfrm>
            <a:custGeom>
              <a:avLst/>
              <a:gdLst>
                <a:gd name="connsiteX0" fmla="*/ 105080 w 104976"/>
                <a:gd name="connsiteY0" fmla="*/ 49580 h 172948"/>
                <a:gd name="connsiteX1" fmla="*/ 74578 w 104976"/>
                <a:gd name="connsiteY1" fmla="*/ 63 h 172948"/>
                <a:gd name="connsiteX2" fmla="*/ 103 w 104976"/>
                <a:gd name="connsiteY2" fmla="*/ 123494 h 172948"/>
                <a:gd name="connsiteX3" fmla="*/ 30605 w 104976"/>
                <a:gd name="connsiteY3" fmla="*/ 173012 h 172948"/>
                <a:gd name="connsiteX4" fmla="*/ 105080 w 104976"/>
                <a:gd name="connsiteY4" fmla="*/ 49580 h 172948"/>
                <a:gd name="connsiteX5" fmla="*/ 27046 w 104976"/>
                <a:gd name="connsiteY5" fmla="*/ 82672 h 172948"/>
                <a:gd name="connsiteX6" fmla="*/ 46618 w 104976"/>
                <a:gd name="connsiteY6" fmla="*/ 30739 h 172948"/>
                <a:gd name="connsiteX7" fmla="*/ 74324 w 104976"/>
                <a:gd name="connsiteY7" fmla="*/ 5377 h 172948"/>
                <a:gd name="connsiteX8" fmla="*/ 88304 w 104976"/>
                <a:gd name="connsiteY8" fmla="*/ 34604 h 172948"/>
                <a:gd name="connsiteX9" fmla="*/ 80170 w 104976"/>
                <a:gd name="connsiteY9" fmla="*/ 82672 h 172948"/>
                <a:gd name="connsiteX10" fmla="*/ 27046 w 104976"/>
                <a:gd name="connsiteY10" fmla="*/ 82672 h 172948"/>
                <a:gd name="connsiteX11" fmla="*/ 77883 w 104976"/>
                <a:gd name="connsiteY11" fmla="*/ 90402 h 172948"/>
                <a:gd name="connsiteX12" fmla="*/ 60090 w 104976"/>
                <a:gd name="connsiteY12" fmla="*/ 139436 h 172948"/>
                <a:gd name="connsiteX13" fmla="*/ 30605 w 104976"/>
                <a:gd name="connsiteY13" fmla="*/ 167698 h 172948"/>
                <a:gd name="connsiteX14" fmla="*/ 16879 w 104976"/>
                <a:gd name="connsiteY14" fmla="*/ 138229 h 172948"/>
                <a:gd name="connsiteX15" fmla="*/ 25013 w 104976"/>
                <a:gd name="connsiteY15" fmla="*/ 90402 h 172948"/>
                <a:gd name="connsiteX16" fmla="*/ 77883 w 104976"/>
                <a:gd name="connsiteY16" fmla="*/ 90402 h 17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976" h="172948">
                  <a:moveTo>
                    <a:pt x="105080" y="49580"/>
                  </a:moveTo>
                  <a:cubicBezTo>
                    <a:pt x="105080" y="33638"/>
                    <a:pt x="100505" y="63"/>
                    <a:pt x="74578" y="63"/>
                  </a:cubicBezTo>
                  <a:cubicBezTo>
                    <a:pt x="39247" y="63"/>
                    <a:pt x="103" y="68179"/>
                    <a:pt x="103" y="123494"/>
                  </a:cubicBezTo>
                  <a:cubicBezTo>
                    <a:pt x="103" y="146200"/>
                    <a:pt x="7475" y="173012"/>
                    <a:pt x="30605" y="173012"/>
                  </a:cubicBezTo>
                  <a:cubicBezTo>
                    <a:pt x="66444" y="173012"/>
                    <a:pt x="105080" y="103687"/>
                    <a:pt x="105080" y="49580"/>
                  </a:cubicBezTo>
                  <a:close/>
                  <a:moveTo>
                    <a:pt x="27046" y="82672"/>
                  </a:moveTo>
                  <a:cubicBezTo>
                    <a:pt x="31368" y="67213"/>
                    <a:pt x="36451" y="47889"/>
                    <a:pt x="46618" y="30739"/>
                  </a:cubicBezTo>
                  <a:cubicBezTo>
                    <a:pt x="53481" y="18904"/>
                    <a:pt x="62886" y="5377"/>
                    <a:pt x="74324" y="5377"/>
                  </a:cubicBezTo>
                  <a:cubicBezTo>
                    <a:pt x="86779" y="5377"/>
                    <a:pt x="88304" y="20836"/>
                    <a:pt x="88304" y="34604"/>
                  </a:cubicBezTo>
                  <a:cubicBezTo>
                    <a:pt x="88304" y="46440"/>
                    <a:pt x="86271" y="58759"/>
                    <a:pt x="80170" y="82672"/>
                  </a:cubicBezTo>
                  <a:lnTo>
                    <a:pt x="27046" y="82672"/>
                  </a:lnTo>
                  <a:close/>
                  <a:moveTo>
                    <a:pt x="77883" y="90402"/>
                  </a:moveTo>
                  <a:cubicBezTo>
                    <a:pt x="75087" y="101513"/>
                    <a:pt x="69749" y="122045"/>
                    <a:pt x="60090" y="139436"/>
                  </a:cubicBezTo>
                  <a:cubicBezTo>
                    <a:pt x="51194" y="155862"/>
                    <a:pt x="41535" y="167698"/>
                    <a:pt x="30605" y="167698"/>
                  </a:cubicBezTo>
                  <a:cubicBezTo>
                    <a:pt x="22217" y="167698"/>
                    <a:pt x="16879" y="160693"/>
                    <a:pt x="16879" y="138229"/>
                  </a:cubicBezTo>
                  <a:cubicBezTo>
                    <a:pt x="16879" y="128084"/>
                    <a:pt x="18404" y="114074"/>
                    <a:pt x="25013" y="90402"/>
                  </a:cubicBezTo>
                  <a:lnTo>
                    <a:pt x="77883" y="9040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978993-89AC-E378-6B4A-26953D08FF4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29294" y="6358255"/>
              <a:ext cx="58969" cy="241548"/>
            </a:xfrm>
            <a:custGeom>
              <a:avLst/>
              <a:gdLst>
                <a:gd name="connsiteX0" fmla="*/ 59078 w 58969"/>
                <a:gd name="connsiteY0" fmla="*/ 120837 h 241548"/>
                <a:gd name="connsiteX1" fmla="*/ 42302 w 58969"/>
                <a:gd name="connsiteY1" fmla="*/ 45474 h 241548"/>
                <a:gd name="connsiteX2" fmla="*/ 2650 w 58969"/>
                <a:gd name="connsiteY2" fmla="*/ 63 h 241548"/>
                <a:gd name="connsiteX3" fmla="*/ 108 w 58969"/>
                <a:gd name="connsiteY3" fmla="*/ 2478 h 241548"/>
                <a:gd name="connsiteX4" fmla="*/ 4938 w 58969"/>
                <a:gd name="connsiteY4" fmla="*/ 8034 h 241548"/>
                <a:gd name="connsiteX5" fmla="*/ 44336 w 58969"/>
                <a:gd name="connsiteY5" fmla="*/ 120837 h 241548"/>
                <a:gd name="connsiteX6" fmla="*/ 3413 w 58969"/>
                <a:gd name="connsiteY6" fmla="*/ 235090 h 241548"/>
                <a:gd name="connsiteX7" fmla="*/ 108 w 58969"/>
                <a:gd name="connsiteY7" fmla="*/ 239196 h 241548"/>
                <a:gd name="connsiteX8" fmla="*/ 2650 w 58969"/>
                <a:gd name="connsiteY8" fmla="*/ 241612 h 241548"/>
                <a:gd name="connsiteX9" fmla="*/ 43065 w 58969"/>
                <a:gd name="connsiteY9" fmla="*/ 194510 h 241548"/>
                <a:gd name="connsiteX10" fmla="*/ 59078 w 58969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69" h="241548">
                  <a:moveTo>
                    <a:pt x="59078" y="120837"/>
                  </a:moveTo>
                  <a:cubicBezTo>
                    <a:pt x="59078" y="101996"/>
                    <a:pt x="56282" y="72769"/>
                    <a:pt x="42302" y="45474"/>
                  </a:cubicBezTo>
                  <a:cubicBezTo>
                    <a:pt x="27051" y="15763"/>
                    <a:pt x="5192" y="63"/>
                    <a:pt x="2650" y="63"/>
                  </a:cubicBezTo>
                  <a:cubicBezTo>
                    <a:pt x="1125" y="63"/>
                    <a:pt x="108" y="1029"/>
                    <a:pt x="108" y="2478"/>
                  </a:cubicBezTo>
                  <a:cubicBezTo>
                    <a:pt x="108" y="3203"/>
                    <a:pt x="108" y="3686"/>
                    <a:pt x="4938" y="8034"/>
                  </a:cubicBezTo>
                  <a:cubicBezTo>
                    <a:pt x="29847" y="31947"/>
                    <a:pt x="44336" y="70353"/>
                    <a:pt x="44336" y="120837"/>
                  </a:cubicBezTo>
                  <a:cubicBezTo>
                    <a:pt x="44336" y="162142"/>
                    <a:pt x="34931" y="204655"/>
                    <a:pt x="3413" y="235090"/>
                  </a:cubicBezTo>
                  <a:cubicBezTo>
                    <a:pt x="108" y="237988"/>
                    <a:pt x="108" y="238471"/>
                    <a:pt x="108" y="239196"/>
                  </a:cubicBezTo>
                  <a:cubicBezTo>
                    <a:pt x="108" y="240645"/>
                    <a:pt x="1125" y="241612"/>
                    <a:pt x="2650" y="241612"/>
                  </a:cubicBezTo>
                  <a:cubicBezTo>
                    <a:pt x="5192" y="241612"/>
                    <a:pt x="28068" y="225186"/>
                    <a:pt x="43065" y="194510"/>
                  </a:cubicBezTo>
                  <a:cubicBezTo>
                    <a:pt x="56028" y="167939"/>
                    <a:pt x="59078" y="141127"/>
                    <a:pt x="59078" y="12083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E4E1AB-6FDF-6E6E-9143-1712EC02923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23262" y="6339489"/>
              <a:ext cx="81846" cy="115653"/>
            </a:xfrm>
            <a:custGeom>
              <a:avLst/>
              <a:gdLst>
                <a:gd name="connsiteX0" fmla="*/ 39078 w 81846"/>
                <a:gd name="connsiteY0" fmla="*/ 55857 h 115653"/>
                <a:gd name="connsiteX1" fmla="*/ 62920 w 81846"/>
                <a:gd name="connsiteY1" fmla="*/ 83079 h 115653"/>
                <a:gd name="connsiteX2" fmla="*/ 39790 w 81846"/>
                <a:gd name="connsiteY2" fmla="*/ 110302 h 115653"/>
                <a:gd name="connsiteX3" fmla="*/ 9542 w 81846"/>
                <a:gd name="connsiteY3" fmla="*/ 98466 h 115653"/>
                <a:gd name="connsiteX4" fmla="*/ 19862 w 81846"/>
                <a:gd name="connsiteY4" fmla="*/ 88997 h 115653"/>
                <a:gd name="connsiteX5" fmla="*/ 10076 w 81846"/>
                <a:gd name="connsiteY5" fmla="*/ 79698 h 115653"/>
                <a:gd name="connsiteX6" fmla="*/ 112 w 81846"/>
                <a:gd name="connsiteY6" fmla="*/ 89505 h 115653"/>
                <a:gd name="connsiteX7" fmla="*/ 40146 w 81846"/>
                <a:gd name="connsiteY7" fmla="*/ 115713 h 115653"/>
                <a:gd name="connsiteX8" fmla="*/ 81958 w 81846"/>
                <a:gd name="connsiteY8" fmla="*/ 83079 h 115653"/>
                <a:gd name="connsiteX9" fmla="*/ 50999 w 81846"/>
                <a:gd name="connsiteY9" fmla="*/ 52813 h 115653"/>
                <a:gd name="connsiteX10" fmla="*/ 76443 w 81846"/>
                <a:gd name="connsiteY10" fmla="*/ 23393 h 115653"/>
                <a:gd name="connsiteX11" fmla="*/ 40501 w 81846"/>
                <a:gd name="connsiteY11" fmla="*/ 59 h 115653"/>
                <a:gd name="connsiteX12" fmla="*/ 5628 w 81846"/>
                <a:gd name="connsiteY12" fmla="*/ 22716 h 115653"/>
                <a:gd name="connsiteX13" fmla="*/ 14880 w 81846"/>
                <a:gd name="connsiteY13" fmla="*/ 31678 h 115653"/>
                <a:gd name="connsiteX14" fmla="*/ 23954 w 81846"/>
                <a:gd name="connsiteY14" fmla="*/ 23055 h 115653"/>
                <a:gd name="connsiteX15" fmla="*/ 14880 w 81846"/>
                <a:gd name="connsiteY15" fmla="*/ 14262 h 115653"/>
                <a:gd name="connsiteX16" fmla="*/ 39968 w 81846"/>
                <a:gd name="connsiteY16" fmla="*/ 4963 h 115653"/>
                <a:gd name="connsiteX17" fmla="*/ 59184 w 81846"/>
                <a:gd name="connsiteY17" fmla="*/ 23393 h 115653"/>
                <a:gd name="connsiteX18" fmla="*/ 52067 w 81846"/>
                <a:gd name="connsiteY18" fmla="*/ 43514 h 115653"/>
                <a:gd name="connsiteX19" fmla="*/ 32317 w 81846"/>
                <a:gd name="connsiteY19" fmla="*/ 50784 h 115653"/>
                <a:gd name="connsiteX20" fmla="*/ 26623 w 81846"/>
                <a:gd name="connsiteY20" fmla="*/ 51292 h 115653"/>
                <a:gd name="connsiteX21" fmla="*/ 24844 w 81846"/>
                <a:gd name="connsiteY21" fmla="*/ 53490 h 115653"/>
                <a:gd name="connsiteX22" fmla="*/ 29470 w 81846"/>
                <a:gd name="connsiteY22" fmla="*/ 55857 h 115653"/>
                <a:gd name="connsiteX23" fmla="*/ 39078 w 81846"/>
                <a:gd name="connsiteY23" fmla="*/ 55857 h 1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46" h="115653">
                  <a:moveTo>
                    <a:pt x="39078" y="55857"/>
                  </a:moveTo>
                  <a:cubicBezTo>
                    <a:pt x="52956" y="55857"/>
                    <a:pt x="62920" y="64987"/>
                    <a:pt x="62920" y="83079"/>
                  </a:cubicBezTo>
                  <a:cubicBezTo>
                    <a:pt x="62920" y="104046"/>
                    <a:pt x="50109" y="110302"/>
                    <a:pt x="39790" y="110302"/>
                  </a:cubicBezTo>
                  <a:cubicBezTo>
                    <a:pt x="32673" y="110302"/>
                    <a:pt x="17015" y="108442"/>
                    <a:pt x="9542" y="98466"/>
                  </a:cubicBezTo>
                  <a:cubicBezTo>
                    <a:pt x="17905" y="98128"/>
                    <a:pt x="19862" y="92548"/>
                    <a:pt x="19862" y="88997"/>
                  </a:cubicBezTo>
                  <a:cubicBezTo>
                    <a:pt x="19862" y="83587"/>
                    <a:pt x="15592" y="79698"/>
                    <a:pt x="10076" y="79698"/>
                  </a:cubicBezTo>
                  <a:cubicBezTo>
                    <a:pt x="5094" y="79698"/>
                    <a:pt x="112" y="82572"/>
                    <a:pt x="112" y="89505"/>
                  </a:cubicBezTo>
                  <a:cubicBezTo>
                    <a:pt x="112" y="105399"/>
                    <a:pt x="18616" y="115713"/>
                    <a:pt x="40146" y="115713"/>
                  </a:cubicBezTo>
                  <a:cubicBezTo>
                    <a:pt x="64877" y="115713"/>
                    <a:pt x="81958" y="99988"/>
                    <a:pt x="81958" y="83079"/>
                  </a:cubicBezTo>
                  <a:cubicBezTo>
                    <a:pt x="81958" y="69891"/>
                    <a:pt x="70571" y="56702"/>
                    <a:pt x="50999" y="52813"/>
                  </a:cubicBezTo>
                  <a:cubicBezTo>
                    <a:pt x="69681" y="46388"/>
                    <a:pt x="76443" y="33707"/>
                    <a:pt x="76443" y="23393"/>
                  </a:cubicBezTo>
                  <a:cubicBezTo>
                    <a:pt x="76443" y="10035"/>
                    <a:pt x="60251" y="59"/>
                    <a:pt x="40501" y="59"/>
                  </a:cubicBezTo>
                  <a:cubicBezTo>
                    <a:pt x="20752" y="59"/>
                    <a:pt x="5628" y="9190"/>
                    <a:pt x="5628" y="22716"/>
                  </a:cubicBezTo>
                  <a:cubicBezTo>
                    <a:pt x="5628" y="28465"/>
                    <a:pt x="9542" y="31678"/>
                    <a:pt x="14880" y="31678"/>
                  </a:cubicBezTo>
                  <a:cubicBezTo>
                    <a:pt x="20396" y="31678"/>
                    <a:pt x="23954" y="27789"/>
                    <a:pt x="23954" y="23055"/>
                  </a:cubicBezTo>
                  <a:cubicBezTo>
                    <a:pt x="23954" y="18151"/>
                    <a:pt x="20396" y="14600"/>
                    <a:pt x="14880" y="14262"/>
                  </a:cubicBezTo>
                  <a:cubicBezTo>
                    <a:pt x="21107" y="6823"/>
                    <a:pt x="33384" y="4963"/>
                    <a:pt x="39968" y="4963"/>
                  </a:cubicBezTo>
                  <a:cubicBezTo>
                    <a:pt x="47974" y="4963"/>
                    <a:pt x="59184" y="8682"/>
                    <a:pt x="59184" y="23393"/>
                  </a:cubicBezTo>
                  <a:cubicBezTo>
                    <a:pt x="59184" y="30494"/>
                    <a:pt x="56693" y="38272"/>
                    <a:pt x="52067" y="43514"/>
                  </a:cubicBezTo>
                  <a:cubicBezTo>
                    <a:pt x="46195" y="49939"/>
                    <a:pt x="41213" y="50277"/>
                    <a:pt x="32317" y="50784"/>
                  </a:cubicBezTo>
                  <a:cubicBezTo>
                    <a:pt x="27869" y="51123"/>
                    <a:pt x="27513" y="51123"/>
                    <a:pt x="26623" y="51292"/>
                  </a:cubicBezTo>
                  <a:cubicBezTo>
                    <a:pt x="26267" y="51292"/>
                    <a:pt x="24844" y="51630"/>
                    <a:pt x="24844" y="53490"/>
                  </a:cubicBezTo>
                  <a:cubicBezTo>
                    <a:pt x="24844" y="55857"/>
                    <a:pt x="26445" y="55857"/>
                    <a:pt x="29470" y="55857"/>
                  </a:cubicBezTo>
                  <a:lnTo>
                    <a:pt x="39078" y="55857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166F61-557F-FA79-4D8F-46247ABF593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52847" y="6358255"/>
              <a:ext cx="58969" cy="241548"/>
            </a:xfrm>
            <a:custGeom>
              <a:avLst/>
              <a:gdLst>
                <a:gd name="connsiteX0" fmla="*/ 59087 w 58969"/>
                <a:gd name="connsiteY0" fmla="*/ 239196 h 241548"/>
                <a:gd name="connsiteX1" fmla="*/ 54765 w 58969"/>
                <a:gd name="connsiteY1" fmla="*/ 233882 h 241548"/>
                <a:gd name="connsiteX2" fmla="*/ 14859 w 58969"/>
                <a:gd name="connsiteY2" fmla="*/ 120837 h 241548"/>
                <a:gd name="connsiteX3" fmla="*/ 55782 w 58969"/>
                <a:gd name="connsiteY3" fmla="*/ 6585 h 241548"/>
                <a:gd name="connsiteX4" fmla="*/ 59087 w 58969"/>
                <a:gd name="connsiteY4" fmla="*/ 2478 h 241548"/>
                <a:gd name="connsiteX5" fmla="*/ 56545 w 58969"/>
                <a:gd name="connsiteY5" fmla="*/ 63 h 241548"/>
                <a:gd name="connsiteX6" fmla="*/ 16130 w 58969"/>
                <a:gd name="connsiteY6" fmla="*/ 47165 h 241548"/>
                <a:gd name="connsiteX7" fmla="*/ 117 w 58969"/>
                <a:gd name="connsiteY7" fmla="*/ 120837 h 241548"/>
                <a:gd name="connsiteX8" fmla="*/ 16893 w 58969"/>
                <a:gd name="connsiteY8" fmla="*/ 196200 h 241548"/>
                <a:gd name="connsiteX9" fmla="*/ 56545 w 58969"/>
                <a:gd name="connsiteY9" fmla="*/ 241612 h 241548"/>
                <a:gd name="connsiteX10" fmla="*/ 59087 w 58969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69" h="241548">
                  <a:moveTo>
                    <a:pt x="59087" y="239196"/>
                  </a:moveTo>
                  <a:cubicBezTo>
                    <a:pt x="59087" y="238471"/>
                    <a:pt x="59087" y="237988"/>
                    <a:pt x="54765" y="233882"/>
                  </a:cubicBezTo>
                  <a:cubicBezTo>
                    <a:pt x="22993" y="203447"/>
                    <a:pt x="14859" y="157794"/>
                    <a:pt x="14859" y="120837"/>
                  </a:cubicBezTo>
                  <a:cubicBezTo>
                    <a:pt x="14859" y="78808"/>
                    <a:pt x="24518" y="36778"/>
                    <a:pt x="55782" y="6585"/>
                  </a:cubicBezTo>
                  <a:cubicBezTo>
                    <a:pt x="59087" y="3686"/>
                    <a:pt x="59087" y="3203"/>
                    <a:pt x="59087" y="2478"/>
                  </a:cubicBezTo>
                  <a:cubicBezTo>
                    <a:pt x="59087" y="787"/>
                    <a:pt x="58070" y="63"/>
                    <a:pt x="56545" y="63"/>
                  </a:cubicBezTo>
                  <a:cubicBezTo>
                    <a:pt x="54003" y="63"/>
                    <a:pt x="31127" y="16488"/>
                    <a:pt x="16130" y="47165"/>
                  </a:cubicBezTo>
                  <a:cubicBezTo>
                    <a:pt x="3167" y="73735"/>
                    <a:pt x="117" y="100547"/>
                    <a:pt x="117" y="120837"/>
                  </a:cubicBezTo>
                  <a:cubicBezTo>
                    <a:pt x="117" y="139678"/>
                    <a:pt x="2913" y="168905"/>
                    <a:pt x="16893" y="196200"/>
                  </a:cubicBezTo>
                  <a:cubicBezTo>
                    <a:pt x="32143" y="225911"/>
                    <a:pt x="54003" y="241612"/>
                    <a:pt x="56545" y="241612"/>
                  </a:cubicBezTo>
                  <a:cubicBezTo>
                    <a:pt x="58070" y="241612"/>
                    <a:pt x="59087" y="240887"/>
                    <a:pt x="59087" y="239196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175D650-6BF8-9498-6E6C-F1BD317317C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147628" y="6474198"/>
              <a:ext cx="155304" cy="9661"/>
            </a:xfrm>
            <a:custGeom>
              <a:avLst/>
              <a:gdLst>
                <a:gd name="connsiteX0" fmla="*/ 146529 w 155304"/>
                <a:gd name="connsiteY0" fmla="*/ 9725 h 9661"/>
                <a:gd name="connsiteX1" fmla="*/ 155425 w 155304"/>
                <a:gd name="connsiteY1" fmla="*/ 4894 h 9661"/>
                <a:gd name="connsiteX2" fmla="*/ 146529 w 155304"/>
                <a:gd name="connsiteY2" fmla="*/ 63 h 9661"/>
                <a:gd name="connsiteX3" fmla="*/ 9017 w 155304"/>
                <a:gd name="connsiteY3" fmla="*/ 63 h 9661"/>
                <a:gd name="connsiteX4" fmla="*/ 120 w 155304"/>
                <a:gd name="connsiteY4" fmla="*/ 4894 h 9661"/>
                <a:gd name="connsiteX5" fmla="*/ 9017 w 155304"/>
                <a:gd name="connsiteY5" fmla="*/ 9725 h 9661"/>
                <a:gd name="connsiteX6" fmla="*/ 146529 w 155304"/>
                <a:gd name="connsiteY6" fmla="*/ 9725 h 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04" h="9661">
                  <a:moveTo>
                    <a:pt x="146529" y="9725"/>
                  </a:moveTo>
                  <a:cubicBezTo>
                    <a:pt x="150850" y="9725"/>
                    <a:pt x="155425" y="9725"/>
                    <a:pt x="155425" y="4894"/>
                  </a:cubicBezTo>
                  <a:cubicBezTo>
                    <a:pt x="155425" y="63"/>
                    <a:pt x="150850" y="63"/>
                    <a:pt x="146529" y="63"/>
                  </a:cubicBezTo>
                  <a:lnTo>
                    <a:pt x="9017" y="63"/>
                  </a:lnTo>
                  <a:cubicBezTo>
                    <a:pt x="4696" y="63"/>
                    <a:pt x="120" y="63"/>
                    <a:pt x="120" y="4894"/>
                  </a:cubicBezTo>
                  <a:cubicBezTo>
                    <a:pt x="120" y="9725"/>
                    <a:pt x="4696" y="9725"/>
                    <a:pt x="9017" y="9725"/>
                  </a:cubicBezTo>
                  <a:lnTo>
                    <a:pt x="146529" y="972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C82876E-7E80-EF47-719E-EC9D5CAC12E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46850" y="6378545"/>
              <a:ext cx="83879" cy="160871"/>
            </a:xfrm>
            <a:custGeom>
              <a:avLst/>
              <a:gdLst>
                <a:gd name="connsiteX0" fmla="*/ 52235 w 83879"/>
                <a:gd name="connsiteY0" fmla="*/ 6343 h 160871"/>
                <a:gd name="connsiteX1" fmla="*/ 46389 w 83879"/>
                <a:gd name="connsiteY1" fmla="*/ 63 h 160871"/>
                <a:gd name="connsiteX2" fmla="*/ 128 w 83879"/>
                <a:gd name="connsiteY2" fmla="*/ 15522 h 160871"/>
                <a:gd name="connsiteX3" fmla="*/ 128 w 83879"/>
                <a:gd name="connsiteY3" fmla="*/ 23010 h 160871"/>
                <a:gd name="connsiteX4" fmla="*/ 33426 w 83879"/>
                <a:gd name="connsiteY4" fmla="*/ 16730 h 160871"/>
                <a:gd name="connsiteX5" fmla="*/ 33426 w 83879"/>
                <a:gd name="connsiteY5" fmla="*/ 141852 h 160871"/>
                <a:gd name="connsiteX6" fmla="*/ 9787 w 83879"/>
                <a:gd name="connsiteY6" fmla="*/ 153446 h 160871"/>
                <a:gd name="connsiteX7" fmla="*/ 1653 w 83879"/>
                <a:gd name="connsiteY7" fmla="*/ 153446 h 160871"/>
                <a:gd name="connsiteX8" fmla="*/ 1653 w 83879"/>
                <a:gd name="connsiteY8" fmla="*/ 160934 h 160871"/>
                <a:gd name="connsiteX9" fmla="*/ 42831 w 83879"/>
                <a:gd name="connsiteY9" fmla="*/ 160210 h 160871"/>
                <a:gd name="connsiteX10" fmla="*/ 84008 w 83879"/>
                <a:gd name="connsiteY10" fmla="*/ 160934 h 160871"/>
                <a:gd name="connsiteX11" fmla="*/ 84008 w 83879"/>
                <a:gd name="connsiteY11" fmla="*/ 153446 h 160871"/>
                <a:gd name="connsiteX12" fmla="*/ 75874 w 83879"/>
                <a:gd name="connsiteY12" fmla="*/ 153446 h 160871"/>
                <a:gd name="connsiteX13" fmla="*/ 52235 w 83879"/>
                <a:gd name="connsiteY13" fmla="*/ 141852 h 160871"/>
                <a:gd name="connsiteX14" fmla="*/ 52235 w 83879"/>
                <a:gd name="connsiteY14" fmla="*/ 6343 h 16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79" h="160871">
                  <a:moveTo>
                    <a:pt x="52235" y="6343"/>
                  </a:moveTo>
                  <a:cubicBezTo>
                    <a:pt x="52235" y="546"/>
                    <a:pt x="52235" y="63"/>
                    <a:pt x="46389" y="63"/>
                  </a:cubicBezTo>
                  <a:cubicBezTo>
                    <a:pt x="30630" y="15522"/>
                    <a:pt x="8262" y="15522"/>
                    <a:pt x="128" y="15522"/>
                  </a:cubicBezTo>
                  <a:lnTo>
                    <a:pt x="128" y="23010"/>
                  </a:lnTo>
                  <a:cubicBezTo>
                    <a:pt x="5212" y="23010"/>
                    <a:pt x="20208" y="23010"/>
                    <a:pt x="33426" y="16730"/>
                  </a:cubicBezTo>
                  <a:lnTo>
                    <a:pt x="33426" y="141852"/>
                  </a:lnTo>
                  <a:cubicBezTo>
                    <a:pt x="33426" y="150548"/>
                    <a:pt x="32663" y="153446"/>
                    <a:pt x="9787" y="153446"/>
                  </a:cubicBezTo>
                  <a:lnTo>
                    <a:pt x="1653" y="153446"/>
                  </a:lnTo>
                  <a:lnTo>
                    <a:pt x="1653" y="160934"/>
                  </a:lnTo>
                  <a:cubicBezTo>
                    <a:pt x="10550" y="160210"/>
                    <a:pt x="32663" y="160210"/>
                    <a:pt x="42831" y="160210"/>
                  </a:cubicBezTo>
                  <a:cubicBezTo>
                    <a:pt x="52998" y="160210"/>
                    <a:pt x="75112" y="160210"/>
                    <a:pt x="84008" y="160934"/>
                  </a:cubicBezTo>
                  <a:lnTo>
                    <a:pt x="84008" y="153446"/>
                  </a:lnTo>
                  <a:lnTo>
                    <a:pt x="75874" y="153446"/>
                  </a:lnTo>
                  <a:cubicBezTo>
                    <a:pt x="52998" y="153446"/>
                    <a:pt x="52235" y="150789"/>
                    <a:pt x="52235" y="141852"/>
                  </a:cubicBezTo>
                  <a:lnTo>
                    <a:pt x="52235" y="634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D9D416F-7ABD-09CE-4883-BA84C3F0065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65807" y="6358255"/>
              <a:ext cx="58969" cy="241548"/>
            </a:xfrm>
            <a:custGeom>
              <a:avLst/>
              <a:gdLst>
                <a:gd name="connsiteX0" fmla="*/ 59103 w 58969"/>
                <a:gd name="connsiteY0" fmla="*/ 120837 h 241548"/>
                <a:gd name="connsiteX1" fmla="*/ 42327 w 58969"/>
                <a:gd name="connsiteY1" fmla="*/ 45474 h 241548"/>
                <a:gd name="connsiteX2" fmla="*/ 2675 w 58969"/>
                <a:gd name="connsiteY2" fmla="*/ 63 h 241548"/>
                <a:gd name="connsiteX3" fmla="*/ 133 w 58969"/>
                <a:gd name="connsiteY3" fmla="*/ 2478 h 241548"/>
                <a:gd name="connsiteX4" fmla="*/ 4963 w 58969"/>
                <a:gd name="connsiteY4" fmla="*/ 8034 h 241548"/>
                <a:gd name="connsiteX5" fmla="*/ 44361 w 58969"/>
                <a:gd name="connsiteY5" fmla="*/ 120837 h 241548"/>
                <a:gd name="connsiteX6" fmla="*/ 3438 w 58969"/>
                <a:gd name="connsiteY6" fmla="*/ 235090 h 241548"/>
                <a:gd name="connsiteX7" fmla="*/ 133 w 58969"/>
                <a:gd name="connsiteY7" fmla="*/ 239196 h 241548"/>
                <a:gd name="connsiteX8" fmla="*/ 2675 w 58969"/>
                <a:gd name="connsiteY8" fmla="*/ 241612 h 241548"/>
                <a:gd name="connsiteX9" fmla="*/ 43090 w 58969"/>
                <a:gd name="connsiteY9" fmla="*/ 194510 h 241548"/>
                <a:gd name="connsiteX10" fmla="*/ 59103 w 58969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69" h="241548">
                  <a:moveTo>
                    <a:pt x="59103" y="120837"/>
                  </a:moveTo>
                  <a:cubicBezTo>
                    <a:pt x="59103" y="101996"/>
                    <a:pt x="56307" y="72769"/>
                    <a:pt x="42327" y="45474"/>
                  </a:cubicBezTo>
                  <a:cubicBezTo>
                    <a:pt x="27076" y="15763"/>
                    <a:pt x="5217" y="63"/>
                    <a:pt x="2675" y="63"/>
                  </a:cubicBezTo>
                  <a:cubicBezTo>
                    <a:pt x="1150" y="63"/>
                    <a:pt x="133" y="1029"/>
                    <a:pt x="133" y="2478"/>
                  </a:cubicBezTo>
                  <a:cubicBezTo>
                    <a:pt x="133" y="3203"/>
                    <a:pt x="133" y="3686"/>
                    <a:pt x="4963" y="8034"/>
                  </a:cubicBezTo>
                  <a:cubicBezTo>
                    <a:pt x="29872" y="31947"/>
                    <a:pt x="44361" y="70353"/>
                    <a:pt x="44361" y="120837"/>
                  </a:cubicBezTo>
                  <a:cubicBezTo>
                    <a:pt x="44361" y="162142"/>
                    <a:pt x="34956" y="204655"/>
                    <a:pt x="3438" y="235090"/>
                  </a:cubicBezTo>
                  <a:cubicBezTo>
                    <a:pt x="133" y="237988"/>
                    <a:pt x="133" y="238471"/>
                    <a:pt x="133" y="239196"/>
                  </a:cubicBezTo>
                  <a:cubicBezTo>
                    <a:pt x="133" y="240645"/>
                    <a:pt x="1150" y="241612"/>
                    <a:pt x="2675" y="241612"/>
                  </a:cubicBezTo>
                  <a:cubicBezTo>
                    <a:pt x="5217" y="241612"/>
                    <a:pt x="28093" y="225186"/>
                    <a:pt x="43090" y="194510"/>
                  </a:cubicBezTo>
                  <a:cubicBezTo>
                    <a:pt x="56053" y="167939"/>
                    <a:pt x="59103" y="141127"/>
                    <a:pt x="59103" y="12083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7ED33B6-A58A-2FC0-B1DD-B8033B2EAF9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59775" y="6339489"/>
              <a:ext cx="81846" cy="115653"/>
            </a:xfrm>
            <a:custGeom>
              <a:avLst/>
              <a:gdLst>
                <a:gd name="connsiteX0" fmla="*/ 39103 w 81846"/>
                <a:gd name="connsiteY0" fmla="*/ 55857 h 115653"/>
                <a:gd name="connsiteX1" fmla="*/ 62945 w 81846"/>
                <a:gd name="connsiteY1" fmla="*/ 83079 h 115653"/>
                <a:gd name="connsiteX2" fmla="*/ 39815 w 81846"/>
                <a:gd name="connsiteY2" fmla="*/ 110302 h 115653"/>
                <a:gd name="connsiteX3" fmla="*/ 9567 w 81846"/>
                <a:gd name="connsiteY3" fmla="*/ 98466 h 115653"/>
                <a:gd name="connsiteX4" fmla="*/ 19887 w 81846"/>
                <a:gd name="connsiteY4" fmla="*/ 88997 h 115653"/>
                <a:gd name="connsiteX5" fmla="*/ 10101 w 81846"/>
                <a:gd name="connsiteY5" fmla="*/ 79698 h 115653"/>
                <a:gd name="connsiteX6" fmla="*/ 137 w 81846"/>
                <a:gd name="connsiteY6" fmla="*/ 89505 h 115653"/>
                <a:gd name="connsiteX7" fmla="*/ 40171 w 81846"/>
                <a:gd name="connsiteY7" fmla="*/ 115713 h 115653"/>
                <a:gd name="connsiteX8" fmla="*/ 81983 w 81846"/>
                <a:gd name="connsiteY8" fmla="*/ 83079 h 115653"/>
                <a:gd name="connsiteX9" fmla="*/ 51024 w 81846"/>
                <a:gd name="connsiteY9" fmla="*/ 52813 h 115653"/>
                <a:gd name="connsiteX10" fmla="*/ 76468 w 81846"/>
                <a:gd name="connsiteY10" fmla="*/ 23393 h 115653"/>
                <a:gd name="connsiteX11" fmla="*/ 40526 w 81846"/>
                <a:gd name="connsiteY11" fmla="*/ 59 h 115653"/>
                <a:gd name="connsiteX12" fmla="*/ 5653 w 81846"/>
                <a:gd name="connsiteY12" fmla="*/ 22716 h 115653"/>
                <a:gd name="connsiteX13" fmla="*/ 14905 w 81846"/>
                <a:gd name="connsiteY13" fmla="*/ 31678 h 115653"/>
                <a:gd name="connsiteX14" fmla="*/ 23979 w 81846"/>
                <a:gd name="connsiteY14" fmla="*/ 23055 h 115653"/>
                <a:gd name="connsiteX15" fmla="*/ 14905 w 81846"/>
                <a:gd name="connsiteY15" fmla="*/ 14262 h 115653"/>
                <a:gd name="connsiteX16" fmla="*/ 39993 w 81846"/>
                <a:gd name="connsiteY16" fmla="*/ 4963 h 115653"/>
                <a:gd name="connsiteX17" fmla="*/ 59209 w 81846"/>
                <a:gd name="connsiteY17" fmla="*/ 23393 h 115653"/>
                <a:gd name="connsiteX18" fmla="*/ 52092 w 81846"/>
                <a:gd name="connsiteY18" fmla="*/ 43514 h 115653"/>
                <a:gd name="connsiteX19" fmla="*/ 32342 w 81846"/>
                <a:gd name="connsiteY19" fmla="*/ 50784 h 115653"/>
                <a:gd name="connsiteX20" fmla="*/ 26648 w 81846"/>
                <a:gd name="connsiteY20" fmla="*/ 51292 h 115653"/>
                <a:gd name="connsiteX21" fmla="*/ 24869 w 81846"/>
                <a:gd name="connsiteY21" fmla="*/ 53490 h 115653"/>
                <a:gd name="connsiteX22" fmla="*/ 29495 w 81846"/>
                <a:gd name="connsiteY22" fmla="*/ 55857 h 115653"/>
                <a:gd name="connsiteX23" fmla="*/ 39103 w 81846"/>
                <a:gd name="connsiteY23" fmla="*/ 55857 h 1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46" h="115653">
                  <a:moveTo>
                    <a:pt x="39103" y="55857"/>
                  </a:moveTo>
                  <a:cubicBezTo>
                    <a:pt x="52981" y="55857"/>
                    <a:pt x="62945" y="64987"/>
                    <a:pt x="62945" y="83079"/>
                  </a:cubicBezTo>
                  <a:cubicBezTo>
                    <a:pt x="62945" y="104046"/>
                    <a:pt x="50134" y="110302"/>
                    <a:pt x="39815" y="110302"/>
                  </a:cubicBezTo>
                  <a:cubicBezTo>
                    <a:pt x="32698" y="110302"/>
                    <a:pt x="17040" y="108442"/>
                    <a:pt x="9567" y="98466"/>
                  </a:cubicBezTo>
                  <a:cubicBezTo>
                    <a:pt x="17930" y="98128"/>
                    <a:pt x="19887" y="92548"/>
                    <a:pt x="19887" y="88997"/>
                  </a:cubicBezTo>
                  <a:cubicBezTo>
                    <a:pt x="19887" y="83587"/>
                    <a:pt x="15617" y="79698"/>
                    <a:pt x="10101" y="79698"/>
                  </a:cubicBezTo>
                  <a:cubicBezTo>
                    <a:pt x="5119" y="79698"/>
                    <a:pt x="137" y="82572"/>
                    <a:pt x="137" y="89505"/>
                  </a:cubicBezTo>
                  <a:cubicBezTo>
                    <a:pt x="137" y="105399"/>
                    <a:pt x="18641" y="115713"/>
                    <a:pt x="40171" y="115713"/>
                  </a:cubicBezTo>
                  <a:cubicBezTo>
                    <a:pt x="64902" y="115713"/>
                    <a:pt x="81983" y="99988"/>
                    <a:pt x="81983" y="83079"/>
                  </a:cubicBezTo>
                  <a:cubicBezTo>
                    <a:pt x="81983" y="69891"/>
                    <a:pt x="70596" y="56702"/>
                    <a:pt x="51024" y="52813"/>
                  </a:cubicBezTo>
                  <a:cubicBezTo>
                    <a:pt x="69706" y="46388"/>
                    <a:pt x="76468" y="33707"/>
                    <a:pt x="76468" y="23393"/>
                  </a:cubicBezTo>
                  <a:cubicBezTo>
                    <a:pt x="76468" y="10035"/>
                    <a:pt x="60276" y="59"/>
                    <a:pt x="40526" y="59"/>
                  </a:cubicBezTo>
                  <a:cubicBezTo>
                    <a:pt x="20777" y="59"/>
                    <a:pt x="5653" y="9190"/>
                    <a:pt x="5653" y="22716"/>
                  </a:cubicBezTo>
                  <a:cubicBezTo>
                    <a:pt x="5653" y="28465"/>
                    <a:pt x="9567" y="31678"/>
                    <a:pt x="14905" y="31678"/>
                  </a:cubicBezTo>
                  <a:cubicBezTo>
                    <a:pt x="20421" y="31678"/>
                    <a:pt x="23979" y="27789"/>
                    <a:pt x="23979" y="23055"/>
                  </a:cubicBezTo>
                  <a:cubicBezTo>
                    <a:pt x="23979" y="18151"/>
                    <a:pt x="20421" y="14600"/>
                    <a:pt x="14905" y="14262"/>
                  </a:cubicBezTo>
                  <a:cubicBezTo>
                    <a:pt x="21132" y="6823"/>
                    <a:pt x="33409" y="4963"/>
                    <a:pt x="39993" y="4963"/>
                  </a:cubicBezTo>
                  <a:cubicBezTo>
                    <a:pt x="47999" y="4963"/>
                    <a:pt x="59209" y="8682"/>
                    <a:pt x="59209" y="23393"/>
                  </a:cubicBezTo>
                  <a:cubicBezTo>
                    <a:pt x="59209" y="30494"/>
                    <a:pt x="56718" y="38272"/>
                    <a:pt x="52092" y="43514"/>
                  </a:cubicBezTo>
                  <a:cubicBezTo>
                    <a:pt x="46220" y="49939"/>
                    <a:pt x="41238" y="50277"/>
                    <a:pt x="32342" y="50784"/>
                  </a:cubicBezTo>
                  <a:cubicBezTo>
                    <a:pt x="27894" y="51123"/>
                    <a:pt x="27538" y="51123"/>
                    <a:pt x="26648" y="51292"/>
                  </a:cubicBezTo>
                  <a:cubicBezTo>
                    <a:pt x="26292" y="51292"/>
                    <a:pt x="24869" y="51630"/>
                    <a:pt x="24869" y="53490"/>
                  </a:cubicBezTo>
                  <a:cubicBezTo>
                    <a:pt x="24869" y="55857"/>
                    <a:pt x="26470" y="55857"/>
                    <a:pt x="29495" y="55857"/>
                  </a:cubicBezTo>
                  <a:lnTo>
                    <a:pt x="39103" y="55857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BF7D0E5-5BBD-D21C-19F1-8425CAF60AB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74363" y="6373714"/>
              <a:ext cx="256976" cy="165702"/>
            </a:xfrm>
            <a:custGeom>
              <a:avLst/>
              <a:gdLst>
                <a:gd name="connsiteX0" fmla="*/ 128757 w 256976"/>
                <a:gd name="connsiteY0" fmla="*/ 133881 h 165702"/>
                <a:gd name="connsiteX1" fmla="*/ 67754 w 256976"/>
                <a:gd name="connsiteY1" fmla="*/ 6101 h 165702"/>
                <a:gd name="connsiteX2" fmla="*/ 56570 w 256976"/>
                <a:gd name="connsiteY2" fmla="*/ 63 h 165702"/>
                <a:gd name="connsiteX3" fmla="*/ 142 w 256976"/>
                <a:gd name="connsiteY3" fmla="*/ 63 h 165702"/>
                <a:gd name="connsiteX4" fmla="*/ 142 w 256976"/>
                <a:gd name="connsiteY4" fmla="*/ 11416 h 165702"/>
                <a:gd name="connsiteX5" fmla="*/ 27593 w 256976"/>
                <a:gd name="connsiteY5" fmla="*/ 11416 h 165702"/>
                <a:gd name="connsiteX6" fmla="*/ 27593 w 256976"/>
                <a:gd name="connsiteY6" fmla="*/ 147407 h 165702"/>
                <a:gd name="connsiteX7" fmla="*/ 20222 w 256976"/>
                <a:gd name="connsiteY7" fmla="*/ 153688 h 165702"/>
                <a:gd name="connsiteX8" fmla="*/ 6496 w 256976"/>
                <a:gd name="connsiteY8" fmla="*/ 154412 h 165702"/>
                <a:gd name="connsiteX9" fmla="*/ 142 w 256976"/>
                <a:gd name="connsiteY9" fmla="*/ 154412 h 165702"/>
                <a:gd name="connsiteX10" fmla="*/ 142 w 256976"/>
                <a:gd name="connsiteY10" fmla="*/ 165765 h 165702"/>
                <a:gd name="connsiteX11" fmla="*/ 34202 w 256976"/>
                <a:gd name="connsiteY11" fmla="*/ 165041 h 165702"/>
                <a:gd name="connsiteX12" fmla="*/ 68516 w 256976"/>
                <a:gd name="connsiteY12" fmla="*/ 165765 h 165702"/>
                <a:gd name="connsiteX13" fmla="*/ 68516 w 256976"/>
                <a:gd name="connsiteY13" fmla="*/ 154412 h 165702"/>
                <a:gd name="connsiteX14" fmla="*/ 62162 w 256976"/>
                <a:gd name="connsiteY14" fmla="*/ 154412 h 165702"/>
                <a:gd name="connsiteX15" fmla="*/ 48690 w 256976"/>
                <a:gd name="connsiteY15" fmla="*/ 153688 h 165702"/>
                <a:gd name="connsiteX16" fmla="*/ 41065 w 256976"/>
                <a:gd name="connsiteY16" fmla="*/ 147407 h 165702"/>
                <a:gd name="connsiteX17" fmla="*/ 41065 w 256976"/>
                <a:gd name="connsiteY17" fmla="*/ 14556 h 165702"/>
                <a:gd name="connsiteX18" fmla="*/ 41319 w 256976"/>
                <a:gd name="connsiteY18" fmla="*/ 14556 h 165702"/>
                <a:gd name="connsiteX19" fmla="*/ 110456 w 256976"/>
                <a:gd name="connsiteY19" fmla="*/ 159726 h 165702"/>
                <a:gd name="connsiteX20" fmla="*/ 118590 w 256976"/>
                <a:gd name="connsiteY20" fmla="*/ 165765 h 165702"/>
                <a:gd name="connsiteX21" fmla="*/ 126724 w 256976"/>
                <a:gd name="connsiteY21" fmla="*/ 159968 h 165702"/>
                <a:gd name="connsiteX22" fmla="*/ 197640 w 256976"/>
                <a:gd name="connsiteY22" fmla="*/ 11416 h 165702"/>
                <a:gd name="connsiteX23" fmla="*/ 197894 w 256976"/>
                <a:gd name="connsiteY23" fmla="*/ 11416 h 165702"/>
                <a:gd name="connsiteX24" fmla="*/ 197894 w 256976"/>
                <a:gd name="connsiteY24" fmla="*/ 154412 h 165702"/>
                <a:gd name="connsiteX25" fmla="*/ 170443 w 256976"/>
                <a:gd name="connsiteY25" fmla="*/ 154412 h 165702"/>
                <a:gd name="connsiteX26" fmla="*/ 170443 w 256976"/>
                <a:gd name="connsiteY26" fmla="*/ 165765 h 165702"/>
                <a:gd name="connsiteX27" fmla="*/ 213653 w 256976"/>
                <a:gd name="connsiteY27" fmla="*/ 165041 h 165702"/>
                <a:gd name="connsiteX28" fmla="*/ 257118 w 256976"/>
                <a:gd name="connsiteY28" fmla="*/ 165765 h 165702"/>
                <a:gd name="connsiteX29" fmla="*/ 257118 w 256976"/>
                <a:gd name="connsiteY29" fmla="*/ 154412 h 165702"/>
                <a:gd name="connsiteX30" fmla="*/ 229667 w 256976"/>
                <a:gd name="connsiteY30" fmla="*/ 154412 h 165702"/>
                <a:gd name="connsiteX31" fmla="*/ 229667 w 256976"/>
                <a:gd name="connsiteY31" fmla="*/ 11416 h 165702"/>
                <a:gd name="connsiteX32" fmla="*/ 257118 w 256976"/>
                <a:gd name="connsiteY32" fmla="*/ 11416 h 165702"/>
                <a:gd name="connsiteX33" fmla="*/ 257118 w 256976"/>
                <a:gd name="connsiteY33" fmla="*/ 63 h 165702"/>
                <a:gd name="connsiteX34" fmla="*/ 200944 w 256976"/>
                <a:gd name="connsiteY34" fmla="*/ 63 h 165702"/>
                <a:gd name="connsiteX35" fmla="*/ 189760 w 256976"/>
                <a:gd name="connsiteY35" fmla="*/ 6101 h 165702"/>
                <a:gd name="connsiteX36" fmla="*/ 128757 w 256976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976" h="165702">
                  <a:moveTo>
                    <a:pt x="128757" y="133881"/>
                  </a:moveTo>
                  <a:lnTo>
                    <a:pt x="67754" y="6101"/>
                  </a:lnTo>
                  <a:cubicBezTo>
                    <a:pt x="64958" y="63"/>
                    <a:pt x="62162" y="63"/>
                    <a:pt x="56570" y="63"/>
                  </a:cubicBezTo>
                  <a:lnTo>
                    <a:pt x="142" y="63"/>
                  </a:lnTo>
                  <a:lnTo>
                    <a:pt x="142" y="11416"/>
                  </a:lnTo>
                  <a:lnTo>
                    <a:pt x="27593" y="11416"/>
                  </a:lnTo>
                  <a:lnTo>
                    <a:pt x="27593" y="147407"/>
                  </a:lnTo>
                  <a:cubicBezTo>
                    <a:pt x="27593" y="152722"/>
                    <a:pt x="27339" y="152963"/>
                    <a:pt x="20222" y="153688"/>
                  </a:cubicBezTo>
                  <a:cubicBezTo>
                    <a:pt x="14121" y="154412"/>
                    <a:pt x="13613" y="154412"/>
                    <a:pt x="6496" y="154412"/>
                  </a:cubicBezTo>
                  <a:lnTo>
                    <a:pt x="142" y="154412"/>
                  </a:lnTo>
                  <a:lnTo>
                    <a:pt x="142" y="165765"/>
                  </a:lnTo>
                  <a:cubicBezTo>
                    <a:pt x="9800" y="165041"/>
                    <a:pt x="24289" y="165041"/>
                    <a:pt x="34202" y="165041"/>
                  </a:cubicBezTo>
                  <a:cubicBezTo>
                    <a:pt x="44877" y="165041"/>
                    <a:pt x="58095" y="165041"/>
                    <a:pt x="68516" y="165765"/>
                  </a:cubicBezTo>
                  <a:lnTo>
                    <a:pt x="68516" y="154412"/>
                  </a:lnTo>
                  <a:lnTo>
                    <a:pt x="62162" y="154412"/>
                  </a:lnTo>
                  <a:cubicBezTo>
                    <a:pt x="57586" y="154412"/>
                    <a:pt x="53265" y="154171"/>
                    <a:pt x="48690" y="153688"/>
                  </a:cubicBezTo>
                  <a:cubicBezTo>
                    <a:pt x="41319" y="152963"/>
                    <a:pt x="41065" y="152722"/>
                    <a:pt x="41065" y="147407"/>
                  </a:cubicBezTo>
                  <a:lnTo>
                    <a:pt x="41065" y="14556"/>
                  </a:lnTo>
                  <a:lnTo>
                    <a:pt x="41319" y="14556"/>
                  </a:lnTo>
                  <a:lnTo>
                    <a:pt x="110456" y="159726"/>
                  </a:lnTo>
                  <a:cubicBezTo>
                    <a:pt x="112744" y="164557"/>
                    <a:pt x="115794" y="165765"/>
                    <a:pt x="118590" y="165765"/>
                  </a:cubicBezTo>
                  <a:cubicBezTo>
                    <a:pt x="123673" y="165765"/>
                    <a:pt x="125707" y="162142"/>
                    <a:pt x="126724" y="159968"/>
                  </a:cubicBezTo>
                  <a:lnTo>
                    <a:pt x="197640" y="11416"/>
                  </a:lnTo>
                  <a:lnTo>
                    <a:pt x="197894" y="11416"/>
                  </a:lnTo>
                  <a:lnTo>
                    <a:pt x="197894" y="154412"/>
                  </a:lnTo>
                  <a:lnTo>
                    <a:pt x="170443" y="154412"/>
                  </a:lnTo>
                  <a:lnTo>
                    <a:pt x="170443" y="165765"/>
                  </a:lnTo>
                  <a:cubicBezTo>
                    <a:pt x="179593" y="165041"/>
                    <a:pt x="203232" y="165041"/>
                    <a:pt x="213653" y="165041"/>
                  </a:cubicBezTo>
                  <a:cubicBezTo>
                    <a:pt x="224075" y="165041"/>
                    <a:pt x="247968" y="165041"/>
                    <a:pt x="257118" y="165765"/>
                  </a:cubicBezTo>
                  <a:lnTo>
                    <a:pt x="257118" y="154412"/>
                  </a:lnTo>
                  <a:lnTo>
                    <a:pt x="229667" y="154412"/>
                  </a:lnTo>
                  <a:lnTo>
                    <a:pt x="229667" y="11416"/>
                  </a:lnTo>
                  <a:lnTo>
                    <a:pt x="257118" y="11416"/>
                  </a:lnTo>
                  <a:lnTo>
                    <a:pt x="257118" y="63"/>
                  </a:lnTo>
                  <a:lnTo>
                    <a:pt x="200944" y="63"/>
                  </a:lnTo>
                  <a:cubicBezTo>
                    <a:pt x="195352" y="63"/>
                    <a:pt x="192556" y="63"/>
                    <a:pt x="189760" y="6101"/>
                  </a:cubicBezTo>
                  <a:lnTo>
                    <a:pt x="128757" y="13388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B98EDC9-DA08-260E-D44A-F33C5142D7E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951817" y="6455091"/>
              <a:ext cx="133978" cy="120556"/>
            </a:xfrm>
            <a:custGeom>
              <a:avLst/>
              <a:gdLst>
                <a:gd name="connsiteX0" fmla="*/ 26663 w 133978"/>
                <a:gd name="connsiteY0" fmla="*/ 100331 h 120556"/>
                <a:gd name="connsiteX1" fmla="*/ 4245 w 133978"/>
                <a:gd name="connsiteY1" fmla="*/ 114534 h 120556"/>
                <a:gd name="connsiteX2" fmla="*/ 152 w 133978"/>
                <a:gd name="connsiteY2" fmla="*/ 118085 h 120556"/>
                <a:gd name="connsiteX3" fmla="*/ 2643 w 133978"/>
                <a:gd name="connsiteY3" fmla="*/ 120621 h 120556"/>
                <a:gd name="connsiteX4" fmla="*/ 17945 w 133978"/>
                <a:gd name="connsiteY4" fmla="*/ 119945 h 120556"/>
                <a:gd name="connsiteX5" fmla="*/ 36271 w 133978"/>
                <a:gd name="connsiteY5" fmla="*/ 120621 h 120556"/>
                <a:gd name="connsiteX6" fmla="*/ 39830 w 133978"/>
                <a:gd name="connsiteY6" fmla="*/ 116901 h 120556"/>
                <a:gd name="connsiteX7" fmla="*/ 36805 w 133978"/>
                <a:gd name="connsiteY7" fmla="*/ 114534 h 120556"/>
                <a:gd name="connsiteX8" fmla="*/ 28977 w 133978"/>
                <a:gd name="connsiteY8" fmla="*/ 109462 h 120556"/>
                <a:gd name="connsiteX9" fmla="*/ 31645 w 133978"/>
                <a:gd name="connsiteY9" fmla="*/ 103037 h 120556"/>
                <a:gd name="connsiteX10" fmla="*/ 45880 w 133978"/>
                <a:gd name="connsiteY10" fmla="*/ 82070 h 120556"/>
                <a:gd name="connsiteX11" fmla="*/ 96767 w 133978"/>
                <a:gd name="connsiteY11" fmla="*/ 82070 h 120556"/>
                <a:gd name="connsiteX12" fmla="*/ 101037 w 133978"/>
                <a:gd name="connsiteY12" fmla="*/ 110138 h 120556"/>
                <a:gd name="connsiteX13" fmla="*/ 88760 w 133978"/>
                <a:gd name="connsiteY13" fmla="*/ 114534 h 120556"/>
                <a:gd name="connsiteX14" fmla="*/ 84134 w 133978"/>
                <a:gd name="connsiteY14" fmla="*/ 118254 h 120556"/>
                <a:gd name="connsiteX15" fmla="*/ 86981 w 133978"/>
                <a:gd name="connsiteY15" fmla="*/ 120621 h 120556"/>
                <a:gd name="connsiteX16" fmla="*/ 109933 w 133978"/>
                <a:gd name="connsiteY16" fmla="*/ 119945 h 120556"/>
                <a:gd name="connsiteX17" fmla="*/ 120431 w 133978"/>
                <a:gd name="connsiteY17" fmla="*/ 120114 h 120556"/>
                <a:gd name="connsiteX18" fmla="*/ 130573 w 133978"/>
                <a:gd name="connsiteY18" fmla="*/ 120621 h 120556"/>
                <a:gd name="connsiteX19" fmla="*/ 134131 w 133978"/>
                <a:gd name="connsiteY19" fmla="*/ 117070 h 120556"/>
                <a:gd name="connsiteX20" fmla="*/ 129149 w 133978"/>
                <a:gd name="connsiteY20" fmla="*/ 114534 h 120556"/>
                <a:gd name="connsiteX21" fmla="*/ 117940 w 133978"/>
                <a:gd name="connsiteY21" fmla="*/ 109124 h 120556"/>
                <a:gd name="connsiteX22" fmla="*/ 102282 w 133978"/>
                <a:gd name="connsiteY22" fmla="*/ 4799 h 120556"/>
                <a:gd name="connsiteX23" fmla="*/ 98012 w 133978"/>
                <a:gd name="connsiteY23" fmla="*/ 64 h 120556"/>
                <a:gd name="connsiteX24" fmla="*/ 91963 w 133978"/>
                <a:gd name="connsiteY24" fmla="*/ 3953 h 120556"/>
                <a:gd name="connsiteX25" fmla="*/ 26663 w 133978"/>
                <a:gd name="connsiteY25" fmla="*/ 100331 h 120556"/>
                <a:gd name="connsiteX26" fmla="*/ 50150 w 133978"/>
                <a:gd name="connsiteY26" fmla="*/ 75983 h 120556"/>
                <a:gd name="connsiteX27" fmla="*/ 87514 w 133978"/>
                <a:gd name="connsiteY27" fmla="*/ 20693 h 120556"/>
                <a:gd name="connsiteX28" fmla="*/ 95877 w 133978"/>
                <a:gd name="connsiteY28" fmla="*/ 75983 h 120556"/>
                <a:gd name="connsiteX29" fmla="*/ 50150 w 133978"/>
                <a:gd name="connsiteY29" fmla="*/ 75983 h 12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978" h="120556">
                  <a:moveTo>
                    <a:pt x="26663" y="100331"/>
                  </a:moveTo>
                  <a:cubicBezTo>
                    <a:pt x="20436" y="109462"/>
                    <a:pt x="14742" y="113858"/>
                    <a:pt x="4245" y="114534"/>
                  </a:cubicBezTo>
                  <a:cubicBezTo>
                    <a:pt x="2465" y="114703"/>
                    <a:pt x="152" y="114703"/>
                    <a:pt x="152" y="118085"/>
                  </a:cubicBezTo>
                  <a:cubicBezTo>
                    <a:pt x="152" y="119945"/>
                    <a:pt x="1754" y="120621"/>
                    <a:pt x="2643" y="120621"/>
                  </a:cubicBezTo>
                  <a:cubicBezTo>
                    <a:pt x="7269" y="120621"/>
                    <a:pt x="13141" y="119945"/>
                    <a:pt x="17945" y="119945"/>
                  </a:cubicBezTo>
                  <a:cubicBezTo>
                    <a:pt x="23639" y="119945"/>
                    <a:pt x="30934" y="120621"/>
                    <a:pt x="36271" y="120621"/>
                  </a:cubicBezTo>
                  <a:cubicBezTo>
                    <a:pt x="37161" y="120621"/>
                    <a:pt x="39830" y="120621"/>
                    <a:pt x="39830" y="116901"/>
                  </a:cubicBezTo>
                  <a:cubicBezTo>
                    <a:pt x="39830" y="114703"/>
                    <a:pt x="37517" y="114534"/>
                    <a:pt x="36805" y="114534"/>
                  </a:cubicBezTo>
                  <a:cubicBezTo>
                    <a:pt x="35382" y="114365"/>
                    <a:pt x="28977" y="114027"/>
                    <a:pt x="28977" y="109462"/>
                  </a:cubicBezTo>
                  <a:cubicBezTo>
                    <a:pt x="28977" y="107433"/>
                    <a:pt x="30756" y="104558"/>
                    <a:pt x="31645" y="103037"/>
                  </a:cubicBezTo>
                  <a:lnTo>
                    <a:pt x="45880" y="82070"/>
                  </a:lnTo>
                  <a:lnTo>
                    <a:pt x="96767" y="82070"/>
                  </a:lnTo>
                  <a:lnTo>
                    <a:pt x="101037" y="110138"/>
                  </a:lnTo>
                  <a:cubicBezTo>
                    <a:pt x="100325" y="111829"/>
                    <a:pt x="99257" y="114534"/>
                    <a:pt x="88760" y="114534"/>
                  </a:cubicBezTo>
                  <a:cubicBezTo>
                    <a:pt x="86625" y="114534"/>
                    <a:pt x="84134" y="114534"/>
                    <a:pt x="84134" y="118254"/>
                  </a:cubicBezTo>
                  <a:cubicBezTo>
                    <a:pt x="84134" y="118930"/>
                    <a:pt x="84668" y="120621"/>
                    <a:pt x="86981" y="120621"/>
                  </a:cubicBezTo>
                  <a:cubicBezTo>
                    <a:pt x="92140" y="120621"/>
                    <a:pt x="104773" y="119945"/>
                    <a:pt x="109933" y="119945"/>
                  </a:cubicBezTo>
                  <a:cubicBezTo>
                    <a:pt x="113136" y="119945"/>
                    <a:pt x="117228" y="120114"/>
                    <a:pt x="120431" y="120114"/>
                  </a:cubicBezTo>
                  <a:cubicBezTo>
                    <a:pt x="123633" y="120283"/>
                    <a:pt x="127370" y="120621"/>
                    <a:pt x="130573" y="120621"/>
                  </a:cubicBezTo>
                  <a:cubicBezTo>
                    <a:pt x="132886" y="120621"/>
                    <a:pt x="134131" y="119269"/>
                    <a:pt x="134131" y="117070"/>
                  </a:cubicBezTo>
                  <a:cubicBezTo>
                    <a:pt x="134131" y="114534"/>
                    <a:pt x="131996" y="114534"/>
                    <a:pt x="129149" y="114534"/>
                  </a:cubicBezTo>
                  <a:cubicBezTo>
                    <a:pt x="118829" y="114534"/>
                    <a:pt x="118474" y="113182"/>
                    <a:pt x="117940" y="109124"/>
                  </a:cubicBezTo>
                  <a:lnTo>
                    <a:pt x="102282" y="4799"/>
                  </a:lnTo>
                  <a:cubicBezTo>
                    <a:pt x="101748" y="1248"/>
                    <a:pt x="101393" y="64"/>
                    <a:pt x="98012" y="64"/>
                  </a:cubicBezTo>
                  <a:cubicBezTo>
                    <a:pt x="94631" y="64"/>
                    <a:pt x="93564" y="1586"/>
                    <a:pt x="91963" y="3953"/>
                  </a:cubicBezTo>
                  <a:lnTo>
                    <a:pt x="26663" y="100331"/>
                  </a:lnTo>
                  <a:close/>
                  <a:moveTo>
                    <a:pt x="50150" y="75983"/>
                  </a:moveTo>
                  <a:lnTo>
                    <a:pt x="87514" y="20693"/>
                  </a:lnTo>
                  <a:lnTo>
                    <a:pt x="95877" y="75983"/>
                  </a:lnTo>
                  <a:lnTo>
                    <a:pt x="50150" y="7598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2E3065-E80C-01EA-69FD-CB1259E5DBC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192085" y="6450768"/>
              <a:ext cx="169030" cy="56522"/>
            </a:xfrm>
            <a:custGeom>
              <a:avLst/>
              <a:gdLst>
                <a:gd name="connsiteX0" fmla="*/ 160550 w 169030"/>
                <a:gd name="connsiteY0" fmla="*/ 9725 h 56522"/>
                <a:gd name="connsiteX1" fmla="*/ 169192 w 169030"/>
                <a:gd name="connsiteY1" fmla="*/ 4894 h 56522"/>
                <a:gd name="connsiteX2" fmla="*/ 160804 w 169030"/>
                <a:gd name="connsiteY2" fmla="*/ 63 h 56522"/>
                <a:gd name="connsiteX3" fmla="*/ 8550 w 169030"/>
                <a:gd name="connsiteY3" fmla="*/ 63 h 56522"/>
                <a:gd name="connsiteX4" fmla="*/ 162 w 169030"/>
                <a:gd name="connsiteY4" fmla="*/ 4894 h 56522"/>
                <a:gd name="connsiteX5" fmla="*/ 8804 w 169030"/>
                <a:gd name="connsiteY5" fmla="*/ 9725 h 56522"/>
                <a:gd name="connsiteX6" fmla="*/ 160550 w 169030"/>
                <a:gd name="connsiteY6" fmla="*/ 9725 h 56522"/>
                <a:gd name="connsiteX7" fmla="*/ 160804 w 169030"/>
                <a:gd name="connsiteY7" fmla="*/ 56585 h 56522"/>
                <a:gd name="connsiteX8" fmla="*/ 169192 w 169030"/>
                <a:gd name="connsiteY8" fmla="*/ 51754 h 56522"/>
                <a:gd name="connsiteX9" fmla="*/ 160550 w 169030"/>
                <a:gd name="connsiteY9" fmla="*/ 46923 h 56522"/>
                <a:gd name="connsiteX10" fmla="*/ 8804 w 169030"/>
                <a:gd name="connsiteY10" fmla="*/ 46923 h 56522"/>
                <a:gd name="connsiteX11" fmla="*/ 162 w 169030"/>
                <a:gd name="connsiteY11" fmla="*/ 51754 h 56522"/>
                <a:gd name="connsiteX12" fmla="*/ 8550 w 169030"/>
                <a:gd name="connsiteY12" fmla="*/ 56585 h 56522"/>
                <a:gd name="connsiteX13" fmla="*/ 160804 w 169030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030" h="56522">
                  <a:moveTo>
                    <a:pt x="160550" y="9725"/>
                  </a:moveTo>
                  <a:cubicBezTo>
                    <a:pt x="164362" y="9725"/>
                    <a:pt x="169192" y="9725"/>
                    <a:pt x="169192" y="4894"/>
                  </a:cubicBezTo>
                  <a:cubicBezTo>
                    <a:pt x="169192" y="63"/>
                    <a:pt x="164362" y="63"/>
                    <a:pt x="160804" y="63"/>
                  </a:cubicBezTo>
                  <a:lnTo>
                    <a:pt x="8550" y="63"/>
                  </a:lnTo>
                  <a:cubicBezTo>
                    <a:pt x="4991" y="63"/>
                    <a:pt x="162" y="63"/>
                    <a:pt x="162" y="4894"/>
                  </a:cubicBezTo>
                  <a:cubicBezTo>
                    <a:pt x="162" y="9725"/>
                    <a:pt x="4991" y="9725"/>
                    <a:pt x="8804" y="9725"/>
                  </a:cubicBezTo>
                  <a:lnTo>
                    <a:pt x="160550" y="9725"/>
                  </a:lnTo>
                  <a:close/>
                  <a:moveTo>
                    <a:pt x="160804" y="56585"/>
                  </a:moveTo>
                  <a:cubicBezTo>
                    <a:pt x="164362" y="56585"/>
                    <a:pt x="169192" y="56585"/>
                    <a:pt x="169192" y="51754"/>
                  </a:cubicBezTo>
                  <a:cubicBezTo>
                    <a:pt x="169192" y="46923"/>
                    <a:pt x="164362" y="46923"/>
                    <a:pt x="160550" y="46923"/>
                  </a:cubicBezTo>
                  <a:lnTo>
                    <a:pt x="8804" y="46923"/>
                  </a:lnTo>
                  <a:cubicBezTo>
                    <a:pt x="4991" y="46923"/>
                    <a:pt x="162" y="46923"/>
                    <a:pt x="162" y="51754"/>
                  </a:cubicBezTo>
                  <a:cubicBezTo>
                    <a:pt x="162" y="56585"/>
                    <a:pt x="4991" y="56585"/>
                    <a:pt x="8550" y="56585"/>
                  </a:cubicBezTo>
                  <a:lnTo>
                    <a:pt x="160804" y="5658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0C8302E-FAD9-EAAC-A400-03FAE50DA41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456319" y="6373714"/>
              <a:ext cx="256976" cy="165702"/>
            </a:xfrm>
            <a:custGeom>
              <a:avLst/>
              <a:gdLst>
                <a:gd name="connsiteX0" fmla="*/ 128788 w 256976"/>
                <a:gd name="connsiteY0" fmla="*/ 133881 h 165702"/>
                <a:gd name="connsiteX1" fmla="*/ 67784 w 256976"/>
                <a:gd name="connsiteY1" fmla="*/ 6101 h 165702"/>
                <a:gd name="connsiteX2" fmla="*/ 56600 w 256976"/>
                <a:gd name="connsiteY2" fmla="*/ 63 h 165702"/>
                <a:gd name="connsiteX3" fmla="*/ 172 w 256976"/>
                <a:gd name="connsiteY3" fmla="*/ 63 h 165702"/>
                <a:gd name="connsiteX4" fmla="*/ 172 w 256976"/>
                <a:gd name="connsiteY4" fmla="*/ 11416 h 165702"/>
                <a:gd name="connsiteX5" fmla="*/ 27624 w 256976"/>
                <a:gd name="connsiteY5" fmla="*/ 11416 h 165702"/>
                <a:gd name="connsiteX6" fmla="*/ 27624 w 256976"/>
                <a:gd name="connsiteY6" fmla="*/ 147407 h 165702"/>
                <a:gd name="connsiteX7" fmla="*/ 20252 w 256976"/>
                <a:gd name="connsiteY7" fmla="*/ 153688 h 165702"/>
                <a:gd name="connsiteX8" fmla="*/ 6527 w 256976"/>
                <a:gd name="connsiteY8" fmla="*/ 154412 h 165702"/>
                <a:gd name="connsiteX9" fmla="*/ 172 w 256976"/>
                <a:gd name="connsiteY9" fmla="*/ 154412 h 165702"/>
                <a:gd name="connsiteX10" fmla="*/ 172 w 256976"/>
                <a:gd name="connsiteY10" fmla="*/ 165765 h 165702"/>
                <a:gd name="connsiteX11" fmla="*/ 34232 w 256976"/>
                <a:gd name="connsiteY11" fmla="*/ 165041 h 165702"/>
                <a:gd name="connsiteX12" fmla="*/ 68547 w 256976"/>
                <a:gd name="connsiteY12" fmla="*/ 165765 h 165702"/>
                <a:gd name="connsiteX13" fmla="*/ 68547 w 256976"/>
                <a:gd name="connsiteY13" fmla="*/ 154412 h 165702"/>
                <a:gd name="connsiteX14" fmla="*/ 62192 w 256976"/>
                <a:gd name="connsiteY14" fmla="*/ 154412 h 165702"/>
                <a:gd name="connsiteX15" fmla="*/ 48721 w 256976"/>
                <a:gd name="connsiteY15" fmla="*/ 153688 h 165702"/>
                <a:gd name="connsiteX16" fmla="*/ 41095 w 256976"/>
                <a:gd name="connsiteY16" fmla="*/ 147407 h 165702"/>
                <a:gd name="connsiteX17" fmla="*/ 41095 w 256976"/>
                <a:gd name="connsiteY17" fmla="*/ 14556 h 165702"/>
                <a:gd name="connsiteX18" fmla="*/ 41349 w 256976"/>
                <a:gd name="connsiteY18" fmla="*/ 14556 h 165702"/>
                <a:gd name="connsiteX19" fmla="*/ 110487 w 256976"/>
                <a:gd name="connsiteY19" fmla="*/ 159726 h 165702"/>
                <a:gd name="connsiteX20" fmla="*/ 118620 w 256976"/>
                <a:gd name="connsiteY20" fmla="*/ 165765 h 165702"/>
                <a:gd name="connsiteX21" fmla="*/ 126754 w 256976"/>
                <a:gd name="connsiteY21" fmla="*/ 159968 h 165702"/>
                <a:gd name="connsiteX22" fmla="*/ 197671 w 256976"/>
                <a:gd name="connsiteY22" fmla="*/ 11416 h 165702"/>
                <a:gd name="connsiteX23" fmla="*/ 197925 w 256976"/>
                <a:gd name="connsiteY23" fmla="*/ 11416 h 165702"/>
                <a:gd name="connsiteX24" fmla="*/ 197925 w 256976"/>
                <a:gd name="connsiteY24" fmla="*/ 154412 h 165702"/>
                <a:gd name="connsiteX25" fmla="*/ 170473 w 256976"/>
                <a:gd name="connsiteY25" fmla="*/ 154412 h 165702"/>
                <a:gd name="connsiteX26" fmla="*/ 170473 w 256976"/>
                <a:gd name="connsiteY26" fmla="*/ 165765 h 165702"/>
                <a:gd name="connsiteX27" fmla="*/ 213684 w 256976"/>
                <a:gd name="connsiteY27" fmla="*/ 165041 h 165702"/>
                <a:gd name="connsiteX28" fmla="*/ 257149 w 256976"/>
                <a:gd name="connsiteY28" fmla="*/ 165765 h 165702"/>
                <a:gd name="connsiteX29" fmla="*/ 257149 w 256976"/>
                <a:gd name="connsiteY29" fmla="*/ 154412 h 165702"/>
                <a:gd name="connsiteX30" fmla="*/ 229697 w 256976"/>
                <a:gd name="connsiteY30" fmla="*/ 154412 h 165702"/>
                <a:gd name="connsiteX31" fmla="*/ 229697 w 256976"/>
                <a:gd name="connsiteY31" fmla="*/ 11416 h 165702"/>
                <a:gd name="connsiteX32" fmla="*/ 257149 w 256976"/>
                <a:gd name="connsiteY32" fmla="*/ 11416 h 165702"/>
                <a:gd name="connsiteX33" fmla="*/ 257149 w 256976"/>
                <a:gd name="connsiteY33" fmla="*/ 63 h 165702"/>
                <a:gd name="connsiteX34" fmla="*/ 200975 w 256976"/>
                <a:gd name="connsiteY34" fmla="*/ 63 h 165702"/>
                <a:gd name="connsiteX35" fmla="*/ 189791 w 256976"/>
                <a:gd name="connsiteY35" fmla="*/ 6101 h 165702"/>
                <a:gd name="connsiteX36" fmla="*/ 128788 w 256976"/>
                <a:gd name="connsiteY36" fmla="*/ 133881 h 16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976" h="165702">
                  <a:moveTo>
                    <a:pt x="128788" y="133881"/>
                  </a:moveTo>
                  <a:lnTo>
                    <a:pt x="67784" y="6101"/>
                  </a:lnTo>
                  <a:cubicBezTo>
                    <a:pt x="64988" y="63"/>
                    <a:pt x="62192" y="63"/>
                    <a:pt x="56600" y="63"/>
                  </a:cubicBezTo>
                  <a:lnTo>
                    <a:pt x="172" y="63"/>
                  </a:lnTo>
                  <a:lnTo>
                    <a:pt x="172" y="11416"/>
                  </a:lnTo>
                  <a:lnTo>
                    <a:pt x="27624" y="11416"/>
                  </a:lnTo>
                  <a:lnTo>
                    <a:pt x="27624" y="147407"/>
                  </a:lnTo>
                  <a:cubicBezTo>
                    <a:pt x="27624" y="152722"/>
                    <a:pt x="27370" y="152963"/>
                    <a:pt x="20252" y="153688"/>
                  </a:cubicBezTo>
                  <a:cubicBezTo>
                    <a:pt x="14152" y="154412"/>
                    <a:pt x="13644" y="154412"/>
                    <a:pt x="6527" y="154412"/>
                  </a:cubicBezTo>
                  <a:lnTo>
                    <a:pt x="172" y="154412"/>
                  </a:lnTo>
                  <a:lnTo>
                    <a:pt x="172" y="165765"/>
                  </a:lnTo>
                  <a:cubicBezTo>
                    <a:pt x="9831" y="165041"/>
                    <a:pt x="24319" y="165041"/>
                    <a:pt x="34232" y="165041"/>
                  </a:cubicBezTo>
                  <a:cubicBezTo>
                    <a:pt x="44908" y="165041"/>
                    <a:pt x="58125" y="165041"/>
                    <a:pt x="68547" y="165765"/>
                  </a:cubicBezTo>
                  <a:lnTo>
                    <a:pt x="68547" y="154412"/>
                  </a:lnTo>
                  <a:lnTo>
                    <a:pt x="62192" y="154412"/>
                  </a:lnTo>
                  <a:cubicBezTo>
                    <a:pt x="57617" y="154412"/>
                    <a:pt x="53296" y="154171"/>
                    <a:pt x="48721" y="153688"/>
                  </a:cubicBezTo>
                  <a:cubicBezTo>
                    <a:pt x="41349" y="152963"/>
                    <a:pt x="41095" y="152722"/>
                    <a:pt x="41095" y="147407"/>
                  </a:cubicBezTo>
                  <a:lnTo>
                    <a:pt x="41095" y="14556"/>
                  </a:lnTo>
                  <a:lnTo>
                    <a:pt x="41349" y="14556"/>
                  </a:lnTo>
                  <a:lnTo>
                    <a:pt x="110487" y="159726"/>
                  </a:lnTo>
                  <a:cubicBezTo>
                    <a:pt x="112774" y="164557"/>
                    <a:pt x="115824" y="165765"/>
                    <a:pt x="118620" y="165765"/>
                  </a:cubicBezTo>
                  <a:cubicBezTo>
                    <a:pt x="123704" y="165765"/>
                    <a:pt x="125737" y="162142"/>
                    <a:pt x="126754" y="159968"/>
                  </a:cubicBezTo>
                  <a:lnTo>
                    <a:pt x="197671" y="11416"/>
                  </a:lnTo>
                  <a:lnTo>
                    <a:pt x="197925" y="11416"/>
                  </a:lnTo>
                  <a:lnTo>
                    <a:pt x="197925" y="154412"/>
                  </a:lnTo>
                  <a:lnTo>
                    <a:pt x="170473" y="154412"/>
                  </a:lnTo>
                  <a:lnTo>
                    <a:pt x="170473" y="165765"/>
                  </a:lnTo>
                  <a:cubicBezTo>
                    <a:pt x="179624" y="165041"/>
                    <a:pt x="203263" y="165041"/>
                    <a:pt x="213684" y="165041"/>
                  </a:cubicBezTo>
                  <a:cubicBezTo>
                    <a:pt x="224105" y="165041"/>
                    <a:pt x="247998" y="165041"/>
                    <a:pt x="257149" y="165765"/>
                  </a:cubicBezTo>
                  <a:lnTo>
                    <a:pt x="257149" y="154412"/>
                  </a:lnTo>
                  <a:lnTo>
                    <a:pt x="229697" y="154412"/>
                  </a:lnTo>
                  <a:lnTo>
                    <a:pt x="229697" y="11416"/>
                  </a:lnTo>
                  <a:lnTo>
                    <a:pt x="257149" y="11416"/>
                  </a:lnTo>
                  <a:lnTo>
                    <a:pt x="257149" y="63"/>
                  </a:lnTo>
                  <a:lnTo>
                    <a:pt x="200975" y="63"/>
                  </a:lnTo>
                  <a:cubicBezTo>
                    <a:pt x="195383" y="63"/>
                    <a:pt x="192587" y="63"/>
                    <a:pt x="189791" y="6101"/>
                  </a:cubicBezTo>
                  <a:lnTo>
                    <a:pt x="128788" y="13388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84A7348-F7DE-9543-3E50-9A13BAED88D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733773" y="6455091"/>
              <a:ext cx="133978" cy="120556"/>
            </a:xfrm>
            <a:custGeom>
              <a:avLst/>
              <a:gdLst>
                <a:gd name="connsiteX0" fmla="*/ 26694 w 133978"/>
                <a:gd name="connsiteY0" fmla="*/ 100331 h 120556"/>
                <a:gd name="connsiteX1" fmla="*/ 4275 w 133978"/>
                <a:gd name="connsiteY1" fmla="*/ 114534 h 120556"/>
                <a:gd name="connsiteX2" fmla="*/ 183 w 133978"/>
                <a:gd name="connsiteY2" fmla="*/ 118085 h 120556"/>
                <a:gd name="connsiteX3" fmla="*/ 2674 w 133978"/>
                <a:gd name="connsiteY3" fmla="*/ 120621 h 120556"/>
                <a:gd name="connsiteX4" fmla="*/ 17976 w 133978"/>
                <a:gd name="connsiteY4" fmla="*/ 119945 h 120556"/>
                <a:gd name="connsiteX5" fmla="*/ 36302 w 133978"/>
                <a:gd name="connsiteY5" fmla="*/ 120621 h 120556"/>
                <a:gd name="connsiteX6" fmla="*/ 39861 w 133978"/>
                <a:gd name="connsiteY6" fmla="*/ 116901 h 120556"/>
                <a:gd name="connsiteX7" fmla="*/ 36836 w 133978"/>
                <a:gd name="connsiteY7" fmla="*/ 114534 h 120556"/>
                <a:gd name="connsiteX8" fmla="*/ 29007 w 133978"/>
                <a:gd name="connsiteY8" fmla="*/ 109462 h 120556"/>
                <a:gd name="connsiteX9" fmla="*/ 31676 w 133978"/>
                <a:gd name="connsiteY9" fmla="*/ 103037 h 120556"/>
                <a:gd name="connsiteX10" fmla="*/ 45910 w 133978"/>
                <a:gd name="connsiteY10" fmla="*/ 82070 h 120556"/>
                <a:gd name="connsiteX11" fmla="*/ 96797 w 133978"/>
                <a:gd name="connsiteY11" fmla="*/ 82070 h 120556"/>
                <a:gd name="connsiteX12" fmla="*/ 101067 w 133978"/>
                <a:gd name="connsiteY12" fmla="*/ 110138 h 120556"/>
                <a:gd name="connsiteX13" fmla="*/ 88790 w 133978"/>
                <a:gd name="connsiteY13" fmla="*/ 114534 h 120556"/>
                <a:gd name="connsiteX14" fmla="*/ 84164 w 133978"/>
                <a:gd name="connsiteY14" fmla="*/ 118254 h 120556"/>
                <a:gd name="connsiteX15" fmla="*/ 87011 w 133978"/>
                <a:gd name="connsiteY15" fmla="*/ 120621 h 120556"/>
                <a:gd name="connsiteX16" fmla="*/ 109964 w 133978"/>
                <a:gd name="connsiteY16" fmla="*/ 119945 h 120556"/>
                <a:gd name="connsiteX17" fmla="*/ 120461 w 133978"/>
                <a:gd name="connsiteY17" fmla="*/ 120114 h 120556"/>
                <a:gd name="connsiteX18" fmla="*/ 130603 w 133978"/>
                <a:gd name="connsiteY18" fmla="*/ 120621 h 120556"/>
                <a:gd name="connsiteX19" fmla="*/ 134162 w 133978"/>
                <a:gd name="connsiteY19" fmla="*/ 117070 h 120556"/>
                <a:gd name="connsiteX20" fmla="*/ 129180 w 133978"/>
                <a:gd name="connsiteY20" fmla="*/ 114534 h 120556"/>
                <a:gd name="connsiteX21" fmla="*/ 117970 w 133978"/>
                <a:gd name="connsiteY21" fmla="*/ 109124 h 120556"/>
                <a:gd name="connsiteX22" fmla="*/ 102313 w 133978"/>
                <a:gd name="connsiteY22" fmla="*/ 4799 h 120556"/>
                <a:gd name="connsiteX23" fmla="*/ 98043 w 133978"/>
                <a:gd name="connsiteY23" fmla="*/ 64 h 120556"/>
                <a:gd name="connsiteX24" fmla="*/ 91993 w 133978"/>
                <a:gd name="connsiteY24" fmla="*/ 3953 h 120556"/>
                <a:gd name="connsiteX25" fmla="*/ 26694 w 133978"/>
                <a:gd name="connsiteY25" fmla="*/ 100331 h 120556"/>
                <a:gd name="connsiteX26" fmla="*/ 50180 w 133978"/>
                <a:gd name="connsiteY26" fmla="*/ 75983 h 120556"/>
                <a:gd name="connsiteX27" fmla="*/ 87545 w 133978"/>
                <a:gd name="connsiteY27" fmla="*/ 20693 h 120556"/>
                <a:gd name="connsiteX28" fmla="*/ 95908 w 133978"/>
                <a:gd name="connsiteY28" fmla="*/ 75983 h 120556"/>
                <a:gd name="connsiteX29" fmla="*/ 50180 w 133978"/>
                <a:gd name="connsiteY29" fmla="*/ 75983 h 12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978" h="120556">
                  <a:moveTo>
                    <a:pt x="26694" y="100331"/>
                  </a:moveTo>
                  <a:cubicBezTo>
                    <a:pt x="20467" y="109462"/>
                    <a:pt x="14773" y="113858"/>
                    <a:pt x="4275" y="114534"/>
                  </a:cubicBezTo>
                  <a:cubicBezTo>
                    <a:pt x="2496" y="114703"/>
                    <a:pt x="183" y="114703"/>
                    <a:pt x="183" y="118085"/>
                  </a:cubicBezTo>
                  <a:cubicBezTo>
                    <a:pt x="183" y="119945"/>
                    <a:pt x="1784" y="120621"/>
                    <a:pt x="2674" y="120621"/>
                  </a:cubicBezTo>
                  <a:cubicBezTo>
                    <a:pt x="7300" y="120621"/>
                    <a:pt x="13172" y="119945"/>
                    <a:pt x="17976" y="119945"/>
                  </a:cubicBezTo>
                  <a:cubicBezTo>
                    <a:pt x="23669" y="119945"/>
                    <a:pt x="30964" y="120621"/>
                    <a:pt x="36302" y="120621"/>
                  </a:cubicBezTo>
                  <a:cubicBezTo>
                    <a:pt x="37192" y="120621"/>
                    <a:pt x="39861" y="120621"/>
                    <a:pt x="39861" y="116901"/>
                  </a:cubicBezTo>
                  <a:cubicBezTo>
                    <a:pt x="39861" y="114703"/>
                    <a:pt x="37548" y="114534"/>
                    <a:pt x="36836" y="114534"/>
                  </a:cubicBezTo>
                  <a:cubicBezTo>
                    <a:pt x="35413" y="114365"/>
                    <a:pt x="29007" y="114027"/>
                    <a:pt x="29007" y="109462"/>
                  </a:cubicBezTo>
                  <a:cubicBezTo>
                    <a:pt x="29007" y="107433"/>
                    <a:pt x="30786" y="104558"/>
                    <a:pt x="31676" y="103037"/>
                  </a:cubicBezTo>
                  <a:lnTo>
                    <a:pt x="45910" y="82070"/>
                  </a:lnTo>
                  <a:lnTo>
                    <a:pt x="96797" y="82070"/>
                  </a:lnTo>
                  <a:lnTo>
                    <a:pt x="101067" y="110138"/>
                  </a:lnTo>
                  <a:cubicBezTo>
                    <a:pt x="100356" y="111829"/>
                    <a:pt x="99288" y="114534"/>
                    <a:pt x="88790" y="114534"/>
                  </a:cubicBezTo>
                  <a:cubicBezTo>
                    <a:pt x="86655" y="114534"/>
                    <a:pt x="84164" y="114534"/>
                    <a:pt x="84164" y="118254"/>
                  </a:cubicBezTo>
                  <a:cubicBezTo>
                    <a:pt x="84164" y="118930"/>
                    <a:pt x="84698" y="120621"/>
                    <a:pt x="87011" y="120621"/>
                  </a:cubicBezTo>
                  <a:cubicBezTo>
                    <a:pt x="92171" y="120621"/>
                    <a:pt x="104804" y="119945"/>
                    <a:pt x="109964" y="119945"/>
                  </a:cubicBezTo>
                  <a:cubicBezTo>
                    <a:pt x="113166" y="119945"/>
                    <a:pt x="117259" y="120114"/>
                    <a:pt x="120461" y="120114"/>
                  </a:cubicBezTo>
                  <a:cubicBezTo>
                    <a:pt x="123664" y="120283"/>
                    <a:pt x="127401" y="120621"/>
                    <a:pt x="130603" y="120621"/>
                  </a:cubicBezTo>
                  <a:cubicBezTo>
                    <a:pt x="132916" y="120621"/>
                    <a:pt x="134162" y="119269"/>
                    <a:pt x="134162" y="117070"/>
                  </a:cubicBezTo>
                  <a:cubicBezTo>
                    <a:pt x="134162" y="114534"/>
                    <a:pt x="132027" y="114534"/>
                    <a:pt x="129180" y="114534"/>
                  </a:cubicBezTo>
                  <a:cubicBezTo>
                    <a:pt x="118860" y="114534"/>
                    <a:pt x="118504" y="113182"/>
                    <a:pt x="117970" y="109124"/>
                  </a:cubicBezTo>
                  <a:lnTo>
                    <a:pt x="102313" y="4799"/>
                  </a:lnTo>
                  <a:cubicBezTo>
                    <a:pt x="101779" y="1248"/>
                    <a:pt x="101423" y="64"/>
                    <a:pt x="98043" y="64"/>
                  </a:cubicBezTo>
                  <a:cubicBezTo>
                    <a:pt x="94662" y="64"/>
                    <a:pt x="93595" y="1586"/>
                    <a:pt x="91993" y="3953"/>
                  </a:cubicBezTo>
                  <a:lnTo>
                    <a:pt x="26694" y="100331"/>
                  </a:lnTo>
                  <a:close/>
                  <a:moveTo>
                    <a:pt x="50180" y="75983"/>
                  </a:moveTo>
                  <a:lnTo>
                    <a:pt x="87545" y="20693"/>
                  </a:lnTo>
                  <a:lnTo>
                    <a:pt x="95908" y="75983"/>
                  </a:lnTo>
                  <a:lnTo>
                    <a:pt x="50180" y="7598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2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0FCB48-10E7-AA69-6D97-DC5C85E4ABE2}"/>
              </a:ext>
            </a:extLst>
          </p:cNvPr>
          <p:cNvSpPr txBox="1"/>
          <p:nvPr/>
        </p:nvSpPr>
        <p:spPr>
          <a:xfrm>
            <a:off x="889907" y="314332"/>
            <a:ext cx="7396843" cy="146423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Symmetry of response (and other) tensor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Transformations of tensors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Time-reversal symmetry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Tensor </a:t>
            </a:r>
            <a:r>
              <a:rPr lang="en-US" sz="2000" dirty="0" err="1"/>
              <a:t>symmetrization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63221-4E61-E915-B060-8EE5CE7340AB}"/>
              </a:ext>
            </a:extLst>
          </p:cNvPr>
          <p:cNvSpPr txBox="1"/>
          <p:nvPr/>
        </p:nvSpPr>
        <p:spPr>
          <a:xfrm>
            <a:off x="889907" y="2003999"/>
            <a:ext cx="6376132" cy="1804749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Beyond point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Symmetry of local effects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Equivalent magnetic configurations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Expansions in magnetization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Symmetry of magnetic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A9ACD-4A27-DC46-3509-8A0277A2EF0D}"/>
              </a:ext>
            </a:extLst>
          </p:cNvPr>
          <p:cNvSpPr txBox="1"/>
          <p:nvPr/>
        </p:nvSpPr>
        <p:spPr>
          <a:xfrm>
            <a:off x="889906" y="3931297"/>
            <a:ext cx="6907075" cy="14642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Non-relativistic symmetry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it works?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Determining the non-relativistic symmetry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it’s used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68162-C63A-4C35-C9F2-C9A97C38112F}"/>
              </a:ext>
            </a:extLst>
          </p:cNvPr>
          <p:cNvSpPr txBox="1"/>
          <p:nvPr/>
        </p:nvSpPr>
        <p:spPr>
          <a:xfrm>
            <a:off x="889907" y="5830740"/>
            <a:ext cx="6094428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2"/>
                </a:solidFill>
              </a:rPr>
              <a:t>Symmetr</a:t>
            </a:r>
            <a:r>
              <a:rPr lang="en-US" sz="2000" b="1" dirty="0">
                <a:solidFill>
                  <a:schemeClr val="tx2"/>
                </a:solidFill>
              </a:rPr>
              <a:t> – a code for symmetry analysis</a:t>
            </a:r>
          </a:p>
        </p:txBody>
      </p:sp>
    </p:spTree>
    <p:extLst>
      <p:ext uri="{BB962C8B-B14F-4D97-AF65-F5344CB8AC3E}">
        <p14:creationId xmlns:p14="http://schemas.microsoft.com/office/powerpoint/2010/main" val="184168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BC509-2FF9-06DE-ACF4-30B032463565}"/>
              </a:ext>
            </a:extLst>
          </p:cNvPr>
          <p:cNvSpPr txBox="1"/>
          <p:nvPr/>
        </p:nvSpPr>
        <p:spPr>
          <a:xfrm>
            <a:off x="847725" y="390525"/>
            <a:ext cx="539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 general for non-collinear cycle of length </a:t>
            </a:r>
            <a:r>
              <a:rPr lang="en-US" sz="2000" b="1" i="1" dirty="0">
                <a:solidFill>
                  <a:schemeClr val="tx2"/>
                </a:solidFill>
              </a:rPr>
              <a:t>n</a:t>
            </a:r>
            <a:r>
              <a:rPr lang="en-US" sz="20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71D39-C9CC-4130-B96C-1E341335A20E}"/>
              </a:ext>
            </a:extLst>
          </p:cNvPr>
          <p:cNvSpPr txBox="1"/>
          <p:nvPr/>
        </p:nvSpPr>
        <p:spPr>
          <a:xfrm>
            <a:off x="1500307" y="3429000"/>
            <a:ext cx="320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time-reversal:</a:t>
            </a:r>
          </a:p>
        </p:txBody>
      </p:sp>
      <p:grpSp>
        <p:nvGrpSpPr>
          <p:cNvPr id="43" name="Group 42" descr="\documentclass{article}&#10;\usepackage{amsmath}&#10;\usepackage{amsfonts}&#10;\pagestyle{empty}&#10;\begin{document}&#10;&#10;$\theta = \frac{2i\pi}{n}, \quad i\ \text{integer}$&#10;&#10;&#10;\end{document}" title="IguanaTex Vector Display">
            <a:extLst>
              <a:ext uri="{FF2B5EF4-FFF2-40B4-BE49-F238E27FC236}">
                <a16:creationId xmlns:a16="http://schemas.microsoft.com/office/drawing/2014/main" id="{45BF947A-49E4-1C92-83E6-95EE888F1F7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70145" y="3522825"/>
            <a:ext cx="2099660" cy="306285"/>
            <a:chOff x="6679896" y="3125654"/>
            <a:chExt cx="2099660" cy="30628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B1C5-E7CE-02FB-3CDD-AC667EA05B6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79896" y="3164505"/>
              <a:ext cx="104824" cy="181184"/>
            </a:xfrm>
            <a:custGeom>
              <a:avLst/>
              <a:gdLst>
                <a:gd name="connsiteX0" fmla="*/ 104902 w 104824"/>
                <a:gd name="connsiteY0" fmla="*/ 51938 h 181184"/>
                <a:gd name="connsiteX1" fmla="*/ 74444 w 104824"/>
                <a:gd name="connsiteY1" fmla="*/ 63 h 181184"/>
                <a:gd name="connsiteX2" fmla="*/ 77 w 104824"/>
                <a:gd name="connsiteY2" fmla="*/ 129372 h 181184"/>
                <a:gd name="connsiteX3" fmla="*/ 30534 w 104824"/>
                <a:gd name="connsiteY3" fmla="*/ 181247 h 181184"/>
                <a:gd name="connsiteX4" fmla="*/ 104902 w 104824"/>
                <a:gd name="connsiteY4" fmla="*/ 51938 h 181184"/>
                <a:gd name="connsiteX5" fmla="*/ 26981 w 104824"/>
                <a:gd name="connsiteY5" fmla="*/ 86606 h 181184"/>
                <a:gd name="connsiteX6" fmla="*/ 46525 w 104824"/>
                <a:gd name="connsiteY6" fmla="*/ 32200 h 181184"/>
                <a:gd name="connsiteX7" fmla="*/ 74190 w 104824"/>
                <a:gd name="connsiteY7" fmla="*/ 5630 h 181184"/>
                <a:gd name="connsiteX8" fmla="*/ 88150 w 104824"/>
                <a:gd name="connsiteY8" fmla="*/ 36249 h 181184"/>
                <a:gd name="connsiteX9" fmla="*/ 80028 w 104824"/>
                <a:gd name="connsiteY9" fmla="*/ 86606 h 181184"/>
                <a:gd name="connsiteX10" fmla="*/ 26981 w 104824"/>
                <a:gd name="connsiteY10" fmla="*/ 86606 h 181184"/>
                <a:gd name="connsiteX11" fmla="*/ 77744 w 104824"/>
                <a:gd name="connsiteY11" fmla="*/ 94704 h 181184"/>
                <a:gd name="connsiteX12" fmla="*/ 59977 w 104824"/>
                <a:gd name="connsiteY12" fmla="*/ 146073 h 181184"/>
                <a:gd name="connsiteX13" fmla="*/ 30534 w 104824"/>
                <a:gd name="connsiteY13" fmla="*/ 175680 h 181184"/>
                <a:gd name="connsiteX14" fmla="*/ 16828 w 104824"/>
                <a:gd name="connsiteY14" fmla="*/ 144808 h 181184"/>
                <a:gd name="connsiteX15" fmla="*/ 24950 w 104824"/>
                <a:gd name="connsiteY15" fmla="*/ 94704 h 181184"/>
                <a:gd name="connsiteX16" fmla="*/ 77744 w 104824"/>
                <a:gd name="connsiteY16" fmla="*/ 94704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24" h="181184">
                  <a:moveTo>
                    <a:pt x="104902" y="51938"/>
                  </a:moveTo>
                  <a:cubicBezTo>
                    <a:pt x="104902" y="35237"/>
                    <a:pt x="100333" y="63"/>
                    <a:pt x="74444" y="63"/>
                  </a:cubicBezTo>
                  <a:cubicBezTo>
                    <a:pt x="39164" y="63"/>
                    <a:pt x="77" y="71423"/>
                    <a:pt x="77" y="129372"/>
                  </a:cubicBezTo>
                  <a:cubicBezTo>
                    <a:pt x="77" y="153159"/>
                    <a:pt x="7437" y="181247"/>
                    <a:pt x="30534" y="181247"/>
                  </a:cubicBezTo>
                  <a:cubicBezTo>
                    <a:pt x="66322" y="181247"/>
                    <a:pt x="104902" y="108622"/>
                    <a:pt x="104902" y="51938"/>
                  </a:cubicBezTo>
                  <a:close/>
                  <a:moveTo>
                    <a:pt x="26981" y="86606"/>
                  </a:moveTo>
                  <a:cubicBezTo>
                    <a:pt x="31296" y="70411"/>
                    <a:pt x="36372" y="50167"/>
                    <a:pt x="46525" y="32200"/>
                  </a:cubicBezTo>
                  <a:cubicBezTo>
                    <a:pt x="53377" y="19801"/>
                    <a:pt x="62769" y="5630"/>
                    <a:pt x="74190" y="5630"/>
                  </a:cubicBezTo>
                  <a:cubicBezTo>
                    <a:pt x="86627" y="5630"/>
                    <a:pt x="88150" y="21825"/>
                    <a:pt x="88150" y="36249"/>
                  </a:cubicBezTo>
                  <a:cubicBezTo>
                    <a:pt x="88150" y="48649"/>
                    <a:pt x="86119" y="61554"/>
                    <a:pt x="80028" y="86606"/>
                  </a:cubicBezTo>
                  <a:lnTo>
                    <a:pt x="26981" y="86606"/>
                  </a:lnTo>
                  <a:close/>
                  <a:moveTo>
                    <a:pt x="77744" y="94704"/>
                  </a:moveTo>
                  <a:cubicBezTo>
                    <a:pt x="74952" y="106344"/>
                    <a:pt x="69622" y="127854"/>
                    <a:pt x="59977" y="146073"/>
                  </a:cubicBezTo>
                  <a:cubicBezTo>
                    <a:pt x="51093" y="163281"/>
                    <a:pt x="41448" y="175680"/>
                    <a:pt x="30534" y="175680"/>
                  </a:cubicBezTo>
                  <a:cubicBezTo>
                    <a:pt x="22158" y="175680"/>
                    <a:pt x="16828" y="168342"/>
                    <a:pt x="16828" y="144808"/>
                  </a:cubicBezTo>
                  <a:cubicBezTo>
                    <a:pt x="16828" y="134180"/>
                    <a:pt x="18351" y="119503"/>
                    <a:pt x="24950" y="94704"/>
                  </a:cubicBezTo>
                  <a:lnTo>
                    <a:pt x="77744" y="9470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2C7475-49B3-C016-997C-893E66AB66E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880153" y="3250036"/>
              <a:ext cx="168785" cy="59213"/>
            </a:xfrm>
            <a:custGeom>
              <a:avLst/>
              <a:gdLst>
                <a:gd name="connsiteX0" fmla="*/ 160241 w 168785"/>
                <a:gd name="connsiteY0" fmla="*/ 10185 h 59213"/>
                <a:gd name="connsiteX1" fmla="*/ 168870 w 168785"/>
                <a:gd name="connsiteY1" fmla="*/ 5124 h 59213"/>
                <a:gd name="connsiteX2" fmla="*/ 160494 w 168785"/>
                <a:gd name="connsiteY2" fmla="*/ 63 h 59213"/>
                <a:gd name="connsiteX3" fmla="*/ 8460 w 168785"/>
                <a:gd name="connsiteY3" fmla="*/ 63 h 59213"/>
                <a:gd name="connsiteX4" fmla="*/ 84 w 168785"/>
                <a:gd name="connsiteY4" fmla="*/ 5124 h 59213"/>
                <a:gd name="connsiteX5" fmla="*/ 8714 w 168785"/>
                <a:gd name="connsiteY5" fmla="*/ 10185 h 59213"/>
                <a:gd name="connsiteX6" fmla="*/ 160241 w 168785"/>
                <a:gd name="connsiteY6" fmla="*/ 10185 h 59213"/>
                <a:gd name="connsiteX7" fmla="*/ 160494 w 168785"/>
                <a:gd name="connsiteY7" fmla="*/ 59277 h 59213"/>
                <a:gd name="connsiteX8" fmla="*/ 168870 w 168785"/>
                <a:gd name="connsiteY8" fmla="*/ 54216 h 59213"/>
                <a:gd name="connsiteX9" fmla="*/ 160241 w 168785"/>
                <a:gd name="connsiteY9" fmla="*/ 49155 h 59213"/>
                <a:gd name="connsiteX10" fmla="*/ 8714 w 168785"/>
                <a:gd name="connsiteY10" fmla="*/ 49155 h 59213"/>
                <a:gd name="connsiteX11" fmla="*/ 84 w 168785"/>
                <a:gd name="connsiteY11" fmla="*/ 54216 h 59213"/>
                <a:gd name="connsiteX12" fmla="*/ 8460 w 168785"/>
                <a:gd name="connsiteY12" fmla="*/ 59277 h 59213"/>
                <a:gd name="connsiteX13" fmla="*/ 160494 w 168785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85" h="59213">
                  <a:moveTo>
                    <a:pt x="160241" y="10185"/>
                  </a:moveTo>
                  <a:cubicBezTo>
                    <a:pt x="164048" y="10185"/>
                    <a:pt x="168870" y="10185"/>
                    <a:pt x="168870" y="5124"/>
                  </a:cubicBezTo>
                  <a:cubicBezTo>
                    <a:pt x="168870" y="63"/>
                    <a:pt x="164048" y="63"/>
                    <a:pt x="160494" y="63"/>
                  </a:cubicBezTo>
                  <a:lnTo>
                    <a:pt x="8460" y="63"/>
                  </a:lnTo>
                  <a:cubicBezTo>
                    <a:pt x="4907" y="63"/>
                    <a:pt x="84" y="63"/>
                    <a:pt x="84" y="5124"/>
                  </a:cubicBezTo>
                  <a:cubicBezTo>
                    <a:pt x="84" y="10185"/>
                    <a:pt x="4907" y="10185"/>
                    <a:pt x="8714" y="10185"/>
                  </a:cubicBezTo>
                  <a:lnTo>
                    <a:pt x="160241" y="10185"/>
                  </a:lnTo>
                  <a:close/>
                  <a:moveTo>
                    <a:pt x="160494" y="59277"/>
                  </a:moveTo>
                  <a:cubicBezTo>
                    <a:pt x="164048" y="59277"/>
                    <a:pt x="168870" y="59277"/>
                    <a:pt x="168870" y="54216"/>
                  </a:cubicBezTo>
                  <a:cubicBezTo>
                    <a:pt x="168870" y="49155"/>
                    <a:pt x="164048" y="49155"/>
                    <a:pt x="160241" y="49155"/>
                  </a:cubicBezTo>
                  <a:lnTo>
                    <a:pt x="8714" y="49155"/>
                  </a:lnTo>
                  <a:cubicBezTo>
                    <a:pt x="4907" y="49155"/>
                    <a:pt x="84" y="49155"/>
                    <a:pt x="84" y="54216"/>
                  </a:cubicBezTo>
                  <a:cubicBezTo>
                    <a:pt x="84" y="59277"/>
                    <a:pt x="4907" y="59277"/>
                    <a:pt x="8460" y="59277"/>
                  </a:cubicBezTo>
                  <a:lnTo>
                    <a:pt x="160494" y="59277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700D76-58F0-B13F-4875-3CB7ECD4CF2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175503" y="3125654"/>
              <a:ext cx="78529" cy="117618"/>
            </a:xfrm>
            <a:custGeom>
              <a:avLst/>
              <a:gdLst>
                <a:gd name="connsiteX0" fmla="*/ 78626 w 78529"/>
                <a:gd name="connsiteY0" fmla="*/ 85438 h 117618"/>
                <a:gd name="connsiteX1" fmla="*/ 72585 w 78529"/>
                <a:gd name="connsiteY1" fmla="*/ 85438 h 117618"/>
                <a:gd name="connsiteX2" fmla="*/ 67966 w 78529"/>
                <a:gd name="connsiteY2" fmla="*/ 101558 h 117618"/>
                <a:gd name="connsiteX3" fmla="*/ 50377 w 78529"/>
                <a:gd name="connsiteY3" fmla="*/ 102620 h 117618"/>
                <a:gd name="connsiteX4" fmla="*/ 17685 w 78529"/>
                <a:gd name="connsiteY4" fmla="*/ 102620 h 117618"/>
                <a:gd name="connsiteX5" fmla="*/ 53219 w 78529"/>
                <a:gd name="connsiteY5" fmla="*/ 72862 h 117618"/>
                <a:gd name="connsiteX6" fmla="*/ 78626 w 78529"/>
                <a:gd name="connsiteY6" fmla="*/ 34600 h 117618"/>
                <a:gd name="connsiteX7" fmla="*/ 37051 w 78529"/>
                <a:gd name="connsiteY7" fmla="*/ 59 h 117618"/>
                <a:gd name="connsiteX8" fmla="*/ 96 w 78529"/>
                <a:gd name="connsiteY8" fmla="*/ 31766 h 117618"/>
                <a:gd name="connsiteX9" fmla="*/ 9513 w 78529"/>
                <a:gd name="connsiteY9" fmla="*/ 41686 h 117618"/>
                <a:gd name="connsiteX10" fmla="*/ 18929 w 78529"/>
                <a:gd name="connsiteY10" fmla="*/ 32298 h 117618"/>
                <a:gd name="connsiteX11" fmla="*/ 8447 w 78529"/>
                <a:gd name="connsiteY11" fmla="*/ 22909 h 117618"/>
                <a:gd name="connsiteX12" fmla="*/ 34386 w 78529"/>
                <a:gd name="connsiteY12" fmla="*/ 6436 h 117618"/>
                <a:gd name="connsiteX13" fmla="*/ 61392 w 78529"/>
                <a:gd name="connsiteY13" fmla="*/ 34600 h 117618"/>
                <a:gd name="connsiteX14" fmla="*/ 44691 w 78529"/>
                <a:gd name="connsiteY14" fmla="*/ 68610 h 117618"/>
                <a:gd name="connsiteX15" fmla="*/ 1873 w 78529"/>
                <a:gd name="connsiteY15" fmla="*/ 110769 h 117618"/>
                <a:gd name="connsiteX16" fmla="*/ 96 w 78529"/>
                <a:gd name="connsiteY16" fmla="*/ 117677 h 117618"/>
                <a:gd name="connsiteX17" fmla="*/ 73296 w 78529"/>
                <a:gd name="connsiteY17" fmla="*/ 117677 h 117618"/>
                <a:gd name="connsiteX18" fmla="*/ 78626 w 78529"/>
                <a:gd name="connsiteY18" fmla="*/ 85438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529" h="117618">
                  <a:moveTo>
                    <a:pt x="78626" y="85438"/>
                  </a:moveTo>
                  <a:lnTo>
                    <a:pt x="72585" y="85438"/>
                  </a:lnTo>
                  <a:cubicBezTo>
                    <a:pt x="72052" y="89335"/>
                    <a:pt x="70276" y="99786"/>
                    <a:pt x="67966" y="101558"/>
                  </a:cubicBezTo>
                  <a:cubicBezTo>
                    <a:pt x="66544" y="102620"/>
                    <a:pt x="52864" y="102620"/>
                    <a:pt x="50377" y="102620"/>
                  </a:cubicBezTo>
                  <a:lnTo>
                    <a:pt x="17685" y="102620"/>
                  </a:lnTo>
                  <a:cubicBezTo>
                    <a:pt x="36341" y="86147"/>
                    <a:pt x="42559" y="81187"/>
                    <a:pt x="53219" y="72862"/>
                  </a:cubicBezTo>
                  <a:cubicBezTo>
                    <a:pt x="66367" y="62411"/>
                    <a:pt x="78626" y="51428"/>
                    <a:pt x="78626" y="34600"/>
                  </a:cubicBezTo>
                  <a:cubicBezTo>
                    <a:pt x="78626" y="13167"/>
                    <a:pt x="59793" y="59"/>
                    <a:pt x="37051" y="59"/>
                  </a:cubicBezTo>
                  <a:cubicBezTo>
                    <a:pt x="15020" y="59"/>
                    <a:pt x="96" y="15470"/>
                    <a:pt x="96" y="31766"/>
                  </a:cubicBezTo>
                  <a:cubicBezTo>
                    <a:pt x="96" y="40800"/>
                    <a:pt x="7736" y="41686"/>
                    <a:pt x="9513" y="41686"/>
                  </a:cubicBezTo>
                  <a:cubicBezTo>
                    <a:pt x="13777" y="41686"/>
                    <a:pt x="18929" y="38674"/>
                    <a:pt x="18929" y="32298"/>
                  </a:cubicBezTo>
                  <a:cubicBezTo>
                    <a:pt x="18929" y="29109"/>
                    <a:pt x="17685" y="22909"/>
                    <a:pt x="8447" y="22909"/>
                  </a:cubicBezTo>
                  <a:cubicBezTo>
                    <a:pt x="13954" y="10333"/>
                    <a:pt x="26036" y="6436"/>
                    <a:pt x="34386" y="6436"/>
                  </a:cubicBezTo>
                  <a:cubicBezTo>
                    <a:pt x="52153" y="6436"/>
                    <a:pt x="61392" y="20252"/>
                    <a:pt x="61392" y="34600"/>
                  </a:cubicBezTo>
                  <a:cubicBezTo>
                    <a:pt x="61392" y="50011"/>
                    <a:pt x="50377" y="62233"/>
                    <a:pt x="44691" y="68610"/>
                  </a:cubicBezTo>
                  <a:lnTo>
                    <a:pt x="1873" y="110769"/>
                  </a:lnTo>
                  <a:cubicBezTo>
                    <a:pt x="96" y="112363"/>
                    <a:pt x="96" y="112717"/>
                    <a:pt x="96" y="117677"/>
                  </a:cubicBezTo>
                  <a:lnTo>
                    <a:pt x="73296" y="117677"/>
                  </a:lnTo>
                  <a:lnTo>
                    <a:pt x="78626" y="85438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2F830D1-08B6-C763-DF27-D43DBC56637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273834" y="3125831"/>
              <a:ext cx="53833" cy="119212"/>
            </a:xfrm>
            <a:custGeom>
              <a:avLst/>
              <a:gdLst>
                <a:gd name="connsiteX0" fmla="*/ 49315 w 53833"/>
                <a:gd name="connsiteY0" fmla="*/ 6790 h 119212"/>
                <a:gd name="connsiteX1" fmla="*/ 42208 w 53833"/>
                <a:gd name="connsiteY1" fmla="*/ 59 h 119212"/>
                <a:gd name="connsiteX2" fmla="*/ 32258 w 53833"/>
                <a:gd name="connsiteY2" fmla="*/ 9801 h 119212"/>
                <a:gd name="connsiteX3" fmla="*/ 39365 w 53833"/>
                <a:gd name="connsiteY3" fmla="*/ 16532 h 119212"/>
                <a:gd name="connsiteX4" fmla="*/ 49315 w 53833"/>
                <a:gd name="connsiteY4" fmla="*/ 6790 h 119212"/>
                <a:gd name="connsiteX5" fmla="*/ 13070 w 53833"/>
                <a:gd name="connsiteY5" fmla="*/ 96775 h 119212"/>
                <a:gd name="connsiteX6" fmla="*/ 11471 w 53833"/>
                <a:gd name="connsiteY6" fmla="*/ 104215 h 119212"/>
                <a:gd name="connsiteX7" fmla="*/ 28350 w 53833"/>
                <a:gd name="connsiteY7" fmla="*/ 119271 h 119212"/>
                <a:gd name="connsiteX8" fmla="*/ 53934 w 53833"/>
                <a:gd name="connsiteY8" fmla="*/ 92169 h 119212"/>
                <a:gd name="connsiteX9" fmla="*/ 51091 w 53833"/>
                <a:gd name="connsiteY9" fmla="*/ 89867 h 119212"/>
                <a:gd name="connsiteX10" fmla="*/ 47715 w 53833"/>
                <a:gd name="connsiteY10" fmla="*/ 92878 h 119212"/>
                <a:gd name="connsiteX11" fmla="*/ 28883 w 53833"/>
                <a:gd name="connsiteY11" fmla="*/ 114311 h 119212"/>
                <a:gd name="connsiteX12" fmla="*/ 24441 w 53833"/>
                <a:gd name="connsiteY12" fmla="*/ 108112 h 119212"/>
                <a:gd name="connsiteX13" fmla="*/ 27284 w 53833"/>
                <a:gd name="connsiteY13" fmla="*/ 96775 h 119212"/>
                <a:gd name="connsiteX14" fmla="*/ 32969 w 53833"/>
                <a:gd name="connsiteY14" fmla="*/ 82604 h 119212"/>
                <a:gd name="connsiteX15" fmla="*/ 41675 w 53833"/>
                <a:gd name="connsiteY15" fmla="*/ 60108 h 119212"/>
                <a:gd name="connsiteX16" fmla="*/ 42741 w 53833"/>
                <a:gd name="connsiteY16" fmla="*/ 54440 h 119212"/>
                <a:gd name="connsiteX17" fmla="*/ 25862 w 53833"/>
                <a:gd name="connsiteY17" fmla="*/ 39383 h 119212"/>
                <a:gd name="connsiteX18" fmla="*/ 100 w 53833"/>
                <a:gd name="connsiteY18" fmla="*/ 66485 h 119212"/>
                <a:gd name="connsiteX19" fmla="*/ 3120 w 53833"/>
                <a:gd name="connsiteY19" fmla="*/ 68788 h 119212"/>
                <a:gd name="connsiteX20" fmla="*/ 6319 w 53833"/>
                <a:gd name="connsiteY20" fmla="*/ 65953 h 119212"/>
                <a:gd name="connsiteX21" fmla="*/ 25329 w 53833"/>
                <a:gd name="connsiteY21" fmla="*/ 44343 h 119212"/>
                <a:gd name="connsiteX22" fmla="*/ 29771 w 53833"/>
                <a:gd name="connsiteY22" fmla="*/ 50543 h 119212"/>
                <a:gd name="connsiteX23" fmla="*/ 24263 w 53833"/>
                <a:gd name="connsiteY23" fmla="*/ 68256 h 119212"/>
                <a:gd name="connsiteX24" fmla="*/ 13070 w 53833"/>
                <a:gd name="connsiteY24" fmla="*/ 9677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33" h="119212">
                  <a:moveTo>
                    <a:pt x="49315" y="6790"/>
                  </a:moveTo>
                  <a:cubicBezTo>
                    <a:pt x="49315" y="3956"/>
                    <a:pt x="47182" y="59"/>
                    <a:pt x="42208" y="59"/>
                  </a:cubicBezTo>
                  <a:cubicBezTo>
                    <a:pt x="37411" y="59"/>
                    <a:pt x="32258" y="4664"/>
                    <a:pt x="32258" y="9801"/>
                  </a:cubicBezTo>
                  <a:cubicBezTo>
                    <a:pt x="32258" y="12813"/>
                    <a:pt x="34568" y="16532"/>
                    <a:pt x="39365" y="16532"/>
                  </a:cubicBezTo>
                  <a:cubicBezTo>
                    <a:pt x="44517" y="16532"/>
                    <a:pt x="49315" y="11573"/>
                    <a:pt x="49315" y="6790"/>
                  </a:cubicBezTo>
                  <a:close/>
                  <a:moveTo>
                    <a:pt x="13070" y="96775"/>
                  </a:moveTo>
                  <a:cubicBezTo>
                    <a:pt x="12359" y="99078"/>
                    <a:pt x="11471" y="101203"/>
                    <a:pt x="11471" y="104215"/>
                  </a:cubicBezTo>
                  <a:cubicBezTo>
                    <a:pt x="11471" y="112540"/>
                    <a:pt x="18578" y="119271"/>
                    <a:pt x="28350" y="119271"/>
                  </a:cubicBezTo>
                  <a:cubicBezTo>
                    <a:pt x="46116" y="119271"/>
                    <a:pt x="53934" y="94826"/>
                    <a:pt x="53934" y="92169"/>
                  </a:cubicBezTo>
                  <a:cubicBezTo>
                    <a:pt x="53934" y="89867"/>
                    <a:pt x="51624" y="89867"/>
                    <a:pt x="51091" y="89867"/>
                  </a:cubicBezTo>
                  <a:cubicBezTo>
                    <a:pt x="48604" y="89867"/>
                    <a:pt x="48426" y="90929"/>
                    <a:pt x="47715" y="92878"/>
                  </a:cubicBezTo>
                  <a:cubicBezTo>
                    <a:pt x="43629" y="107049"/>
                    <a:pt x="35812" y="114311"/>
                    <a:pt x="28883" y="114311"/>
                  </a:cubicBezTo>
                  <a:cubicBezTo>
                    <a:pt x="25329" y="114311"/>
                    <a:pt x="24441" y="112009"/>
                    <a:pt x="24441" y="108112"/>
                  </a:cubicBezTo>
                  <a:cubicBezTo>
                    <a:pt x="24441" y="104038"/>
                    <a:pt x="25684" y="100672"/>
                    <a:pt x="27284" y="96775"/>
                  </a:cubicBezTo>
                  <a:cubicBezTo>
                    <a:pt x="29060" y="91992"/>
                    <a:pt x="31015" y="87210"/>
                    <a:pt x="32969" y="82604"/>
                  </a:cubicBezTo>
                  <a:cubicBezTo>
                    <a:pt x="34568" y="78353"/>
                    <a:pt x="40964" y="62233"/>
                    <a:pt x="41675" y="60108"/>
                  </a:cubicBezTo>
                  <a:cubicBezTo>
                    <a:pt x="42208" y="58337"/>
                    <a:pt x="42741" y="56211"/>
                    <a:pt x="42741" y="54440"/>
                  </a:cubicBezTo>
                  <a:cubicBezTo>
                    <a:pt x="42741" y="46114"/>
                    <a:pt x="35634" y="39383"/>
                    <a:pt x="25862" y="39383"/>
                  </a:cubicBezTo>
                  <a:cubicBezTo>
                    <a:pt x="8273" y="39383"/>
                    <a:pt x="100" y="63473"/>
                    <a:pt x="100" y="66485"/>
                  </a:cubicBezTo>
                  <a:cubicBezTo>
                    <a:pt x="100" y="68788"/>
                    <a:pt x="2587" y="68788"/>
                    <a:pt x="3120" y="68788"/>
                  </a:cubicBezTo>
                  <a:cubicBezTo>
                    <a:pt x="5608" y="68788"/>
                    <a:pt x="5786" y="67902"/>
                    <a:pt x="6319" y="65953"/>
                  </a:cubicBezTo>
                  <a:cubicBezTo>
                    <a:pt x="10938" y="50720"/>
                    <a:pt x="18755" y="44343"/>
                    <a:pt x="25329" y="44343"/>
                  </a:cubicBezTo>
                  <a:cubicBezTo>
                    <a:pt x="28172" y="44343"/>
                    <a:pt x="29771" y="45760"/>
                    <a:pt x="29771" y="50543"/>
                  </a:cubicBezTo>
                  <a:cubicBezTo>
                    <a:pt x="29771" y="54617"/>
                    <a:pt x="28705" y="57274"/>
                    <a:pt x="24263" y="68256"/>
                  </a:cubicBezTo>
                  <a:lnTo>
                    <a:pt x="13070" y="96775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54C0E6-661D-3E5F-3534-EEF9768C25F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345290" y="3166926"/>
              <a:ext cx="106423" cy="78116"/>
            </a:xfrm>
            <a:custGeom>
              <a:avLst/>
              <a:gdLst>
                <a:gd name="connsiteX0" fmla="*/ 47363 w 106423"/>
                <a:gd name="connsiteY0" fmla="*/ 12104 h 78116"/>
                <a:gd name="connsiteX1" fmla="*/ 68506 w 106423"/>
                <a:gd name="connsiteY1" fmla="*/ 12104 h 78116"/>
                <a:gd name="connsiteX2" fmla="*/ 61932 w 106423"/>
                <a:gd name="connsiteY2" fmla="*/ 52845 h 78116"/>
                <a:gd name="connsiteX3" fmla="*/ 63886 w 106423"/>
                <a:gd name="connsiteY3" fmla="*/ 68610 h 78116"/>
                <a:gd name="connsiteX4" fmla="*/ 71881 w 106423"/>
                <a:gd name="connsiteY4" fmla="*/ 78176 h 78116"/>
                <a:gd name="connsiteX5" fmla="*/ 80232 w 106423"/>
                <a:gd name="connsiteY5" fmla="*/ 70205 h 78116"/>
                <a:gd name="connsiteX6" fmla="*/ 78810 w 106423"/>
                <a:gd name="connsiteY6" fmla="*/ 66308 h 78116"/>
                <a:gd name="connsiteX7" fmla="*/ 72237 w 106423"/>
                <a:gd name="connsiteY7" fmla="*/ 35132 h 78116"/>
                <a:gd name="connsiteX8" fmla="*/ 74724 w 106423"/>
                <a:gd name="connsiteY8" fmla="*/ 12104 h 78116"/>
                <a:gd name="connsiteX9" fmla="*/ 96933 w 106423"/>
                <a:gd name="connsiteY9" fmla="*/ 12104 h 78116"/>
                <a:gd name="connsiteX10" fmla="*/ 103506 w 106423"/>
                <a:gd name="connsiteY10" fmla="*/ 10687 h 78116"/>
                <a:gd name="connsiteX11" fmla="*/ 106527 w 106423"/>
                <a:gd name="connsiteY11" fmla="*/ 5196 h 78116"/>
                <a:gd name="connsiteX12" fmla="*/ 98887 w 106423"/>
                <a:gd name="connsiteY12" fmla="*/ 59 h 78116"/>
                <a:gd name="connsiteX13" fmla="*/ 31906 w 106423"/>
                <a:gd name="connsiteY13" fmla="*/ 59 h 78116"/>
                <a:gd name="connsiteX14" fmla="*/ 11651 w 106423"/>
                <a:gd name="connsiteY14" fmla="*/ 9093 h 78116"/>
                <a:gd name="connsiteX15" fmla="*/ 103 w 106423"/>
                <a:gd name="connsiteY15" fmla="*/ 24326 h 78116"/>
                <a:gd name="connsiteX16" fmla="*/ 3123 w 106423"/>
                <a:gd name="connsiteY16" fmla="*/ 26452 h 78116"/>
                <a:gd name="connsiteX17" fmla="*/ 6321 w 106423"/>
                <a:gd name="connsiteY17" fmla="*/ 24504 h 78116"/>
                <a:gd name="connsiteX18" fmla="*/ 30307 w 106423"/>
                <a:gd name="connsiteY18" fmla="*/ 12104 h 78116"/>
                <a:gd name="connsiteX19" fmla="*/ 41145 w 106423"/>
                <a:gd name="connsiteY19" fmla="*/ 12104 h 78116"/>
                <a:gd name="connsiteX20" fmla="*/ 20713 w 106423"/>
                <a:gd name="connsiteY20" fmla="*/ 63119 h 78116"/>
                <a:gd name="connsiteX21" fmla="*/ 17337 w 106423"/>
                <a:gd name="connsiteY21" fmla="*/ 69850 h 78116"/>
                <a:gd name="connsiteX22" fmla="*/ 16804 w 106423"/>
                <a:gd name="connsiteY22" fmla="*/ 72507 h 78116"/>
                <a:gd name="connsiteX23" fmla="*/ 23022 w 106423"/>
                <a:gd name="connsiteY23" fmla="*/ 78176 h 78116"/>
                <a:gd name="connsiteX24" fmla="*/ 36347 w 106423"/>
                <a:gd name="connsiteY24" fmla="*/ 54262 h 78116"/>
                <a:gd name="connsiteX25" fmla="*/ 47363 w 106423"/>
                <a:gd name="connsiteY25" fmla="*/ 12104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23" h="78116">
                  <a:moveTo>
                    <a:pt x="47363" y="12104"/>
                  </a:moveTo>
                  <a:lnTo>
                    <a:pt x="68506" y="12104"/>
                  </a:lnTo>
                  <a:cubicBezTo>
                    <a:pt x="65841" y="22732"/>
                    <a:pt x="61932" y="38852"/>
                    <a:pt x="61932" y="52845"/>
                  </a:cubicBezTo>
                  <a:cubicBezTo>
                    <a:pt x="61932" y="59931"/>
                    <a:pt x="62820" y="64713"/>
                    <a:pt x="63886" y="68610"/>
                  </a:cubicBezTo>
                  <a:cubicBezTo>
                    <a:pt x="66729" y="77467"/>
                    <a:pt x="69039" y="78176"/>
                    <a:pt x="71881" y="78176"/>
                  </a:cubicBezTo>
                  <a:cubicBezTo>
                    <a:pt x="75968" y="78176"/>
                    <a:pt x="80232" y="74456"/>
                    <a:pt x="80232" y="70205"/>
                  </a:cubicBezTo>
                  <a:cubicBezTo>
                    <a:pt x="80232" y="68788"/>
                    <a:pt x="79876" y="68079"/>
                    <a:pt x="78810" y="66308"/>
                  </a:cubicBezTo>
                  <a:cubicBezTo>
                    <a:pt x="75435" y="59754"/>
                    <a:pt x="72237" y="49657"/>
                    <a:pt x="72237" y="35132"/>
                  </a:cubicBezTo>
                  <a:cubicBezTo>
                    <a:pt x="72237" y="31766"/>
                    <a:pt x="72237" y="24681"/>
                    <a:pt x="74724" y="12104"/>
                  </a:cubicBezTo>
                  <a:lnTo>
                    <a:pt x="96933" y="12104"/>
                  </a:lnTo>
                  <a:cubicBezTo>
                    <a:pt x="100131" y="12104"/>
                    <a:pt x="101552" y="12104"/>
                    <a:pt x="103506" y="10687"/>
                  </a:cubicBezTo>
                  <a:cubicBezTo>
                    <a:pt x="105994" y="8916"/>
                    <a:pt x="106527" y="6081"/>
                    <a:pt x="106527" y="5196"/>
                  </a:cubicBezTo>
                  <a:cubicBezTo>
                    <a:pt x="106527" y="59"/>
                    <a:pt x="101907" y="59"/>
                    <a:pt x="98887" y="59"/>
                  </a:cubicBezTo>
                  <a:lnTo>
                    <a:pt x="31906" y="59"/>
                  </a:lnTo>
                  <a:cubicBezTo>
                    <a:pt x="24621" y="59"/>
                    <a:pt x="19647" y="1653"/>
                    <a:pt x="11651" y="9093"/>
                  </a:cubicBezTo>
                  <a:cubicBezTo>
                    <a:pt x="7032" y="13167"/>
                    <a:pt x="103" y="22732"/>
                    <a:pt x="103" y="24326"/>
                  </a:cubicBezTo>
                  <a:cubicBezTo>
                    <a:pt x="103" y="26452"/>
                    <a:pt x="2413" y="26452"/>
                    <a:pt x="3123" y="26452"/>
                  </a:cubicBezTo>
                  <a:cubicBezTo>
                    <a:pt x="5078" y="26452"/>
                    <a:pt x="5255" y="26098"/>
                    <a:pt x="6321" y="24504"/>
                  </a:cubicBezTo>
                  <a:cubicBezTo>
                    <a:pt x="15382" y="12104"/>
                    <a:pt x="26398" y="12104"/>
                    <a:pt x="30307" y="12104"/>
                  </a:cubicBezTo>
                  <a:lnTo>
                    <a:pt x="41145" y="12104"/>
                  </a:lnTo>
                  <a:cubicBezTo>
                    <a:pt x="35637" y="31589"/>
                    <a:pt x="26043" y="52491"/>
                    <a:pt x="20713" y="63119"/>
                  </a:cubicBezTo>
                  <a:cubicBezTo>
                    <a:pt x="19647" y="65422"/>
                    <a:pt x="17870" y="69142"/>
                    <a:pt x="17337" y="69850"/>
                  </a:cubicBezTo>
                  <a:cubicBezTo>
                    <a:pt x="17159" y="70559"/>
                    <a:pt x="16804" y="71267"/>
                    <a:pt x="16804" y="72507"/>
                  </a:cubicBezTo>
                  <a:cubicBezTo>
                    <a:pt x="16804" y="75342"/>
                    <a:pt x="18936" y="78176"/>
                    <a:pt x="23022" y="78176"/>
                  </a:cubicBezTo>
                  <a:cubicBezTo>
                    <a:pt x="30129" y="78176"/>
                    <a:pt x="32083" y="70205"/>
                    <a:pt x="36347" y="54262"/>
                  </a:cubicBezTo>
                  <a:lnTo>
                    <a:pt x="47363" y="1210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516CCB-7AAE-DA7A-AC1D-310177B701E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64310" y="3274582"/>
              <a:ext cx="298050" cy="10121"/>
            </a:xfrm>
            <a:custGeom>
              <a:avLst/>
              <a:gdLst>
                <a:gd name="connsiteX0" fmla="*/ 0 w 298050"/>
                <a:gd name="connsiteY0" fmla="*/ 0 h 10121"/>
                <a:gd name="connsiteX1" fmla="*/ 298050 w 298050"/>
                <a:gd name="connsiteY1" fmla="*/ 0 h 10121"/>
                <a:gd name="connsiteX2" fmla="*/ 298050 w 298050"/>
                <a:gd name="connsiteY2" fmla="*/ 10121 h 10121"/>
                <a:gd name="connsiteX3" fmla="*/ 0 w 29805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0" h="10121">
                  <a:moveTo>
                    <a:pt x="0" y="0"/>
                  </a:moveTo>
                  <a:lnTo>
                    <a:pt x="298050" y="0"/>
                  </a:lnTo>
                  <a:lnTo>
                    <a:pt x="298050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8AF63F-C555-D5A3-10CF-DA439F6BCE7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258951" y="3352051"/>
              <a:ext cx="108555" cy="79888"/>
            </a:xfrm>
            <a:custGeom>
              <a:avLst/>
              <a:gdLst>
                <a:gd name="connsiteX0" fmla="*/ 13425 w 108555"/>
                <a:gd name="connsiteY0" fmla="*/ 67024 h 79888"/>
                <a:gd name="connsiteX1" fmla="*/ 11648 w 108555"/>
                <a:gd name="connsiteY1" fmla="*/ 74286 h 79888"/>
                <a:gd name="connsiteX2" fmla="*/ 17689 w 108555"/>
                <a:gd name="connsiteY2" fmla="*/ 79954 h 79888"/>
                <a:gd name="connsiteX3" fmla="*/ 24618 w 108555"/>
                <a:gd name="connsiteY3" fmla="*/ 76057 h 79888"/>
                <a:gd name="connsiteX4" fmla="*/ 27816 w 108555"/>
                <a:gd name="connsiteY4" fmla="*/ 65075 h 79888"/>
                <a:gd name="connsiteX5" fmla="*/ 31725 w 108555"/>
                <a:gd name="connsiteY5" fmla="*/ 49133 h 79888"/>
                <a:gd name="connsiteX6" fmla="*/ 34745 w 108555"/>
                <a:gd name="connsiteY6" fmla="*/ 37265 h 79888"/>
                <a:gd name="connsiteX7" fmla="*/ 42207 w 108555"/>
                <a:gd name="connsiteY7" fmla="*/ 21322 h 79888"/>
                <a:gd name="connsiteX8" fmla="*/ 68858 w 108555"/>
                <a:gd name="connsiteY8" fmla="*/ 5026 h 79888"/>
                <a:gd name="connsiteX9" fmla="*/ 79340 w 108555"/>
                <a:gd name="connsiteY9" fmla="*/ 17426 h 79888"/>
                <a:gd name="connsiteX10" fmla="*/ 68858 w 108555"/>
                <a:gd name="connsiteY10" fmla="*/ 55155 h 79888"/>
                <a:gd name="connsiteX11" fmla="*/ 66192 w 108555"/>
                <a:gd name="connsiteY11" fmla="*/ 64721 h 79888"/>
                <a:gd name="connsiteX12" fmla="*/ 83071 w 108555"/>
                <a:gd name="connsiteY12" fmla="*/ 79954 h 79888"/>
                <a:gd name="connsiteX13" fmla="*/ 108655 w 108555"/>
                <a:gd name="connsiteY13" fmla="*/ 52853 h 79888"/>
                <a:gd name="connsiteX14" fmla="*/ 105813 w 108555"/>
                <a:gd name="connsiteY14" fmla="*/ 50550 h 79888"/>
                <a:gd name="connsiteX15" fmla="*/ 102437 w 108555"/>
                <a:gd name="connsiteY15" fmla="*/ 53561 h 79888"/>
                <a:gd name="connsiteX16" fmla="*/ 83604 w 108555"/>
                <a:gd name="connsiteY16" fmla="*/ 74995 h 79888"/>
                <a:gd name="connsiteX17" fmla="*/ 79162 w 108555"/>
                <a:gd name="connsiteY17" fmla="*/ 68795 h 79888"/>
                <a:gd name="connsiteX18" fmla="*/ 83249 w 108555"/>
                <a:gd name="connsiteY18" fmla="*/ 54447 h 79888"/>
                <a:gd name="connsiteX19" fmla="*/ 92665 w 108555"/>
                <a:gd name="connsiteY19" fmla="*/ 20260 h 79888"/>
                <a:gd name="connsiteX20" fmla="*/ 69568 w 108555"/>
                <a:gd name="connsiteY20" fmla="*/ 66 h 79888"/>
                <a:gd name="connsiteX21" fmla="*/ 39542 w 108555"/>
                <a:gd name="connsiteY21" fmla="*/ 16186 h 79888"/>
                <a:gd name="connsiteX22" fmla="*/ 20531 w 108555"/>
                <a:gd name="connsiteY22" fmla="*/ 66 h 79888"/>
                <a:gd name="connsiteX23" fmla="*/ 6496 w 108555"/>
                <a:gd name="connsiteY23" fmla="*/ 9632 h 79888"/>
                <a:gd name="connsiteX24" fmla="*/ 100 w 108555"/>
                <a:gd name="connsiteY24" fmla="*/ 27168 h 79888"/>
                <a:gd name="connsiteX25" fmla="*/ 3120 w 108555"/>
                <a:gd name="connsiteY25" fmla="*/ 29471 h 79888"/>
                <a:gd name="connsiteX26" fmla="*/ 7029 w 108555"/>
                <a:gd name="connsiteY26" fmla="*/ 24157 h 79888"/>
                <a:gd name="connsiteX27" fmla="*/ 19998 w 108555"/>
                <a:gd name="connsiteY27" fmla="*/ 5026 h 79888"/>
                <a:gd name="connsiteX28" fmla="*/ 25862 w 108555"/>
                <a:gd name="connsiteY28" fmla="*/ 13706 h 79888"/>
                <a:gd name="connsiteX29" fmla="*/ 23019 w 108555"/>
                <a:gd name="connsiteY29" fmla="*/ 28408 h 79888"/>
                <a:gd name="connsiteX30" fmla="*/ 19110 w 108555"/>
                <a:gd name="connsiteY30" fmla="*/ 44350 h 79888"/>
                <a:gd name="connsiteX31" fmla="*/ 13425 w 108555"/>
                <a:gd name="connsiteY31" fmla="*/ 67024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555" h="79888">
                  <a:moveTo>
                    <a:pt x="13425" y="67024"/>
                  </a:moveTo>
                  <a:cubicBezTo>
                    <a:pt x="12714" y="69326"/>
                    <a:pt x="11648" y="73755"/>
                    <a:pt x="11648" y="74286"/>
                  </a:cubicBezTo>
                  <a:cubicBezTo>
                    <a:pt x="11648" y="78183"/>
                    <a:pt x="14846" y="79954"/>
                    <a:pt x="17689" y="79954"/>
                  </a:cubicBezTo>
                  <a:cubicBezTo>
                    <a:pt x="20887" y="79954"/>
                    <a:pt x="23730" y="77652"/>
                    <a:pt x="24618" y="76057"/>
                  </a:cubicBezTo>
                  <a:cubicBezTo>
                    <a:pt x="25506" y="74463"/>
                    <a:pt x="26928" y="68795"/>
                    <a:pt x="27816" y="65075"/>
                  </a:cubicBezTo>
                  <a:cubicBezTo>
                    <a:pt x="28704" y="61709"/>
                    <a:pt x="30659" y="53561"/>
                    <a:pt x="31725" y="49133"/>
                  </a:cubicBezTo>
                  <a:cubicBezTo>
                    <a:pt x="32791" y="45236"/>
                    <a:pt x="33857" y="41339"/>
                    <a:pt x="34745" y="37265"/>
                  </a:cubicBezTo>
                  <a:cubicBezTo>
                    <a:pt x="36699" y="30002"/>
                    <a:pt x="37055" y="28585"/>
                    <a:pt x="42207" y="21322"/>
                  </a:cubicBezTo>
                  <a:cubicBezTo>
                    <a:pt x="47182" y="14237"/>
                    <a:pt x="55532" y="5026"/>
                    <a:pt x="68858" y="5026"/>
                  </a:cubicBezTo>
                  <a:cubicBezTo>
                    <a:pt x="79162" y="5026"/>
                    <a:pt x="79340" y="14060"/>
                    <a:pt x="79340" y="17426"/>
                  </a:cubicBezTo>
                  <a:cubicBezTo>
                    <a:pt x="79340" y="28054"/>
                    <a:pt x="71700" y="47716"/>
                    <a:pt x="68858" y="55155"/>
                  </a:cubicBezTo>
                  <a:cubicBezTo>
                    <a:pt x="66903" y="60115"/>
                    <a:pt x="66192" y="61709"/>
                    <a:pt x="66192" y="64721"/>
                  </a:cubicBezTo>
                  <a:cubicBezTo>
                    <a:pt x="66192" y="74109"/>
                    <a:pt x="74010" y="79954"/>
                    <a:pt x="83071" y="79954"/>
                  </a:cubicBezTo>
                  <a:cubicBezTo>
                    <a:pt x="100838" y="79954"/>
                    <a:pt x="108655" y="55510"/>
                    <a:pt x="108655" y="52853"/>
                  </a:cubicBezTo>
                  <a:cubicBezTo>
                    <a:pt x="108655" y="50550"/>
                    <a:pt x="106346" y="50550"/>
                    <a:pt x="105813" y="50550"/>
                  </a:cubicBezTo>
                  <a:cubicBezTo>
                    <a:pt x="103325" y="50550"/>
                    <a:pt x="103148" y="51613"/>
                    <a:pt x="102437" y="53561"/>
                  </a:cubicBezTo>
                  <a:cubicBezTo>
                    <a:pt x="98351" y="67732"/>
                    <a:pt x="90711" y="74995"/>
                    <a:pt x="83604" y="74995"/>
                  </a:cubicBezTo>
                  <a:cubicBezTo>
                    <a:pt x="79873" y="74995"/>
                    <a:pt x="79162" y="72515"/>
                    <a:pt x="79162" y="68795"/>
                  </a:cubicBezTo>
                  <a:cubicBezTo>
                    <a:pt x="79162" y="64721"/>
                    <a:pt x="80051" y="62418"/>
                    <a:pt x="83249" y="54447"/>
                  </a:cubicBezTo>
                  <a:cubicBezTo>
                    <a:pt x="85381" y="48956"/>
                    <a:pt x="92665" y="30179"/>
                    <a:pt x="92665" y="20260"/>
                  </a:cubicBezTo>
                  <a:cubicBezTo>
                    <a:pt x="92665" y="3077"/>
                    <a:pt x="78985" y="66"/>
                    <a:pt x="69568" y="66"/>
                  </a:cubicBezTo>
                  <a:cubicBezTo>
                    <a:pt x="54822" y="66"/>
                    <a:pt x="44872" y="9100"/>
                    <a:pt x="39542" y="16186"/>
                  </a:cubicBezTo>
                  <a:cubicBezTo>
                    <a:pt x="38298" y="3963"/>
                    <a:pt x="27816" y="66"/>
                    <a:pt x="20531" y="66"/>
                  </a:cubicBezTo>
                  <a:cubicBezTo>
                    <a:pt x="12892" y="66"/>
                    <a:pt x="8805" y="5557"/>
                    <a:pt x="6496" y="9632"/>
                  </a:cubicBezTo>
                  <a:cubicBezTo>
                    <a:pt x="2587" y="16186"/>
                    <a:pt x="100" y="26282"/>
                    <a:pt x="100" y="27168"/>
                  </a:cubicBezTo>
                  <a:cubicBezTo>
                    <a:pt x="100" y="29471"/>
                    <a:pt x="2587" y="29471"/>
                    <a:pt x="3120" y="29471"/>
                  </a:cubicBezTo>
                  <a:cubicBezTo>
                    <a:pt x="5607" y="29471"/>
                    <a:pt x="5785" y="28939"/>
                    <a:pt x="7029" y="24157"/>
                  </a:cubicBezTo>
                  <a:cubicBezTo>
                    <a:pt x="9694" y="13706"/>
                    <a:pt x="13069" y="5026"/>
                    <a:pt x="19998" y="5026"/>
                  </a:cubicBezTo>
                  <a:cubicBezTo>
                    <a:pt x="24618" y="5026"/>
                    <a:pt x="25862" y="8923"/>
                    <a:pt x="25862" y="13706"/>
                  </a:cubicBezTo>
                  <a:cubicBezTo>
                    <a:pt x="25862" y="17071"/>
                    <a:pt x="24263" y="23625"/>
                    <a:pt x="23019" y="28408"/>
                  </a:cubicBezTo>
                  <a:cubicBezTo>
                    <a:pt x="21775" y="33191"/>
                    <a:pt x="19998" y="40453"/>
                    <a:pt x="19110" y="44350"/>
                  </a:cubicBezTo>
                  <a:lnTo>
                    <a:pt x="13425" y="6702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8856FE-58FB-2620-77E8-8B4776A0E8F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14645" y="3316083"/>
              <a:ext cx="29696" cy="75662"/>
            </a:xfrm>
            <a:custGeom>
              <a:avLst/>
              <a:gdLst>
                <a:gd name="connsiteX0" fmla="*/ 29805 w 29696"/>
                <a:gd name="connsiteY0" fmla="*/ 26633 h 75662"/>
                <a:gd name="connsiteX1" fmla="*/ 13561 w 29696"/>
                <a:gd name="connsiteY1" fmla="*/ 63 h 75662"/>
                <a:gd name="connsiteX2" fmla="*/ 109 w 29696"/>
                <a:gd name="connsiteY2" fmla="*/ 13474 h 75662"/>
                <a:gd name="connsiteX3" fmla="*/ 13561 w 29696"/>
                <a:gd name="connsiteY3" fmla="*/ 26886 h 75662"/>
                <a:gd name="connsiteX4" fmla="*/ 22445 w 29696"/>
                <a:gd name="connsiteY4" fmla="*/ 23597 h 75662"/>
                <a:gd name="connsiteX5" fmla="*/ 23714 w 29696"/>
                <a:gd name="connsiteY5" fmla="*/ 22837 h 75662"/>
                <a:gd name="connsiteX6" fmla="*/ 24221 w 29696"/>
                <a:gd name="connsiteY6" fmla="*/ 26633 h 75662"/>
                <a:gd name="connsiteX7" fmla="*/ 6962 w 29696"/>
                <a:gd name="connsiteY7" fmla="*/ 68893 h 75662"/>
                <a:gd name="connsiteX8" fmla="*/ 4170 w 29696"/>
                <a:gd name="connsiteY8" fmla="*/ 72941 h 75662"/>
                <a:gd name="connsiteX9" fmla="*/ 6708 w 29696"/>
                <a:gd name="connsiteY9" fmla="*/ 75725 h 75662"/>
                <a:gd name="connsiteX10" fmla="*/ 29805 w 29696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6" h="75662">
                  <a:moveTo>
                    <a:pt x="29805" y="26633"/>
                  </a:moveTo>
                  <a:cubicBezTo>
                    <a:pt x="29805" y="9932"/>
                    <a:pt x="23460" y="63"/>
                    <a:pt x="13561" y="63"/>
                  </a:cubicBezTo>
                  <a:cubicBezTo>
                    <a:pt x="5185" y="63"/>
                    <a:pt x="109" y="6389"/>
                    <a:pt x="109" y="13474"/>
                  </a:cubicBezTo>
                  <a:cubicBezTo>
                    <a:pt x="109" y="20307"/>
                    <a:pt x="5185" y="26886"/>
                    <a:pt x="13561" y="26886"/>
                  </a:cubicBezTo>
                  <a:cubicBezTo>
                    <a:pt x="16607" y="26886"/>
                    <a:pt x="19906" y="25874"/>
                    <a:pt x="22445" y="23597"/>
                  </a:cubicBezTo>
                  <a:cubicBezTo>
                    <a:pt x="23206" y="23090"/>
                    <a:pt x="23460" y="22837"/>
                    <a:pt x="23714" y="22837"/>
                  </a:cubicBezTo>
                  <a:cubicBezTo>
                    <a:pt x="23968" y="22837"/>
                    <a:pt x="24221" y="23090"/>
                    <a:pt x="24221" y="26633"/>
                  </a:cubicBezTo>
                  <a:cubicBezTo>
                    <a:pt x="24221" y="45359"/>
                    <a:pt x="15338" y="60542"/>
                    <a:pt x="6962" y="68893"/>
                  </a:cubicBezTo>
                  <a:cubicBezTo>
                    <a:pt x="4170" y="71676"/>
                    <a:pt x="4170" y="72182"/>
                    <a:pt x="4170" y="72941"/>
                  </a:cubicBezTo>
                  <a:cubicBezTo>
                    <a:pt x="4170" y="74713"/>
                    <a:pt x="5439" y="75725"/>
                    <a:pt x="6708" y="75725"/>
                  </a:cubicBezTo>
                  <a:cubicBezTo>
                    <a:pt x="9500" y="75725"/>
                    <a:pt x="29805" y="56240"/>
                    <a:pt x="29805" y="26633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5A85C2-0F5B-8134-63F6-CBB2BF5CCEE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866797" y="3175639"/>
              <a:ext cx="67006" cy="170050"/>
            </a:xfrm>
            <a:custGeom>
              <a:avLst/>
              <a:gdLst>
                <a:gd name="connsiteX0" fmla="*/ 64846 w 67006"/>
                <a:gd name="connsiteY0" fmla="*/ 9173 h 170050"/>
                <a:gd name="connsiteX1" fmla="*/ 55455 w 67006"/>
                <a:gd name="connsiteY1" fmla="*/ 63 h 170050"/>
                <a:gd name="connsiteX2" fmla="*/ 41749 w 67006"/>
                <a:gd name="connsiteY2" fmla="*/ 13474 h 170050"/>
                <a:gd name="connsiteX3" fmla="*/ 51394 w 67006"/>
                <a:gd name="connsiteY3" fmla="*/ 22584 h 170050"/>
                <a:gd name="connsiteX4" fmla="*/ 64846 w 67006"/>
                <a:gd name="connsiteY4" fmla="*/ 9173 h 170050"/>
                <a:gd name="connsiteX5" fmla="*/ 45556 w 67006"/>
                <a:gd name="connsiteY5" fmla="*/ 104320 h 170050"/>
                <a:gd name="connsiteX6" fmla="*/ 51140 w 67006"/>
                <a:gd name="connsiteY6" fmla="*/ 89643 h 170050"/>
                <a:gd name="connsiteX7" fmla="*/ 54439 w 67006"/>
                <a:gd name="connsiteY7" fmla="*/ 76231 h 170050"/>
                <a:gd name="connsiteX8" fmla="*/ 33627 w 67006"/>
                <a:gd name="connsiteY8" fmla="*/ 55481 h 170050"/>
                <a:gd name="connsiteX9" fmla="*/ 123 w 67006"/>
                <a:gd name="connsiteY9" fmla="*/ 94451 h 170050"/>
                <a:gd name="connsiteX10" fmla="*/ 3169 w 67006"/>
                <a:gd name="connsiteY10" fmla="*/ 96981 h 170050"/>
                <a:gd name="connsiteX11" fmla="*/ 7230 w 67006"/>
                <a:gd name="connsiteY11" fmla="*/ 92426 h 170050"/>
                <a:gd name="connsiteX12" fmla="*/ 32865 w 67006"/>
                <a:gd name="connsiteY12" fmla="*/ 61048 h 170050"/>
                <a:gd name="connsiteX13" fmla="*/ 39211 w 67006"/>
                <a:gd name="connsiteY13" fmla="*/ 69146 h 170050"/>
                <a:gd name="connsiteX14" fmla="*/ 36419 w 67006"/>
                <a:gd name="connsiteY14" fmla="*/ 82304 h 170050"/>
                <a:gd name="connsiteX15" fmla="*/ 18906 w 67006"/>
                <a:gd name="connsiteY15" fmla="*/ 129119 h 170050"/>
                <a:gd name="connsiteX16" fmla="*/ 13068 w 67006"/>
                <a:gd name="connsiteY16" fmla="*/ 149363 h 170050"/>
                <a:gd name="connsiteX17" fmla="*/ 33881 w 67006"/>
                <a:gd name="connsiteY17" fmla="*/ 170113 h 170050"/>
                <a:gd name="connsiteX18" fmla="*/ 67130 w 67006"/>
                <a:gd name="connsiteY18" fmla="*/ 131143 h 170050"/>
                <a:gd name="connsiteX19" fmla="*/ 64084 w 67006"/>
                <a:gd name="connsiteY19" fmla="*/ 128613 h 170050"/>
                <a:gd name="connsiteX20" fmla="*/ 60277 w 67006"/>
                <a:gd name="connsiteY20" fmla="*/ 133168 h 170050"/>
                <a:gd name="connsiteX21" fmla="*/ 34388 w 67006"/>
                <a:gd name="connsiteY21" fmla="*/ 164546 h 170050"/>
                <a:gd name="connsiteX22" fmla="*/ 28297 w 67006"/>
                <a:gd name="connsiteY22" fmla="*/ 156195 h 170050"/>
                <a:gd name="connsiteX23" fmla="*/ 35657 w 67006"/>
                <a:gd name="connsiteY23" fmla="*/ 130890 h 170050"/>
                <a:gd name="connsiteX24" fmla="*/ 45556 w 67006"/>
                <a:gd name="connsiteY24" fmla="*/ 104320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006" h="170050">
                  <a:moveTo>
                    <a:pt x="64846" y="9173"/>
                  </a:moveTo>
                  <a:cubicBezTo>
                    <a:pt x="64846" y="4112"/>
                    <a:pt x="61292" y="63"/>
                    <a:pt x="55455" y="63"/>
                  </a:cubicBezTo>
                  <a:cubicBezTo>
                    <a:pt x="48602" y="63"/>
                    <a:pt x="41749" y="6642"/>
                    <a:pt x="41749" y="13474"/>
                  </a:cubicBezTo>
                  <a:cubicBezTo>
                    <a:pt x="41749" y="18282"/>
                    <a:pt x="45302" y="22584"/>
                    <a:pt x="51394" y="22584"/>
                  </a:cubicBezTo>
                  <a:cubicBezTo>
                    <a:pt x="57231" y="22584"/>
                    <a:pt x="64846" y="16764"/>
                    <a:pt x="64846" y="9173"/>
                  </a:cubicBezTo>
                  <a:close/>
                  <a:moveTo>
                    <a:pt x="45556" y="104320"/>
                  </a:moveTo>
                  <a:cubicBezTo>
                    <a:pt x="48602" y="96981"/>
                    <a:pt x="48602" y="96475"/>
                    <a:pt x="51140" y="89643"/>
                  </a:cubicBezTo>
                  <a:cubicBezTo>
                    <a:pt x="53170" y="84582"/>
                    <a:pt x="54439" y="81039"/>
                    <a:pt x="54439" y="76231"/>
                  </a:cubicBezTo>
                  <a:cubicBezTo>
                    <a:pt x="54439" y="64844"/>
                    <a:pt x="46317" y="55481"/>
                    <a:pt x="33627" y="55481"/>
                  </a:cubicBezTo>
                  <a:cubicBezTo>
                    <a:pt x="9768" y="55481"/>
                    <a:pt x="123" y="92173"/>
                    <a:pt x="123" y="94451"/>
                  </a:cubicBezTo>
                  <a:cubicBezTo>
                    <a:pt x="123" y="96981"/>
                    <a:pt x="2662" y="96981"/>
                    <a:pt x="3169" y="96981"/>
                  </a:cubicBezTo>
                  <a:cubicBezTo>
                    <a:pt x="5707" y="96981"/>
                    <a:pt x="5961" y="96475"/>
                    <a:pt x="7230" y="92426"/>
                  </a:cubicBezTo>
                  <a:cubicBezTo>
                    <a:pt x="14083" y="68640"/>
                    <a:pt x="24236" y="61048"/>
                    <a:pt x="32865" y="61048"/>
                  </a:cubicBezTo>
                  <a:cubicBezTo>
                    <a:pt x="34896" y="61048"/>
                    <a:pt x="39211" y="61048"/>
                    <a:pt x="39211" y="69146"/>
                  </a:cubicBezTo>
                  <a:cubicBezTo>
                    <a:pt x="39211" y="74460"/>
                    <a:pt x="37434" y="79774"/>
                    <a:pt x="36419" y="82304"/>
                  </a:cubicBezTo>
                  <a:cubicBezTo>
                    <a:pt x="34388" y="88884"/>
                    <a:pt x="22967" y="118238"/>
                    <a:pt x="18906" y="129119"/>
                  </a:cubicBezTo>
                  <a:cubicBezTo>
                    <a:pt x="16367" y="135698"/>
                    <a:pt x="13068" y="144049"/>
                    <a:pt x="13068" y="149363"/>
                  </a:cubicBezTo>
                  <a:cubicBezTo>
                    <a:pt x="13068" y="161256"/>
                    <a:pt x="21698" y="170113"/>
                    <a:pt x="33881" y="170113"/>
                  </a:cubicBezTo>
                  <a:cubicBezTo>
                    <a:pt x="57739" y="170113"/>
                    <a:pt x="67130" y="133421"/>
                    <a:pt x="67130" y="131143"/>
                  </a:cubicBezTo>
                  <a:cubicBezTo>
                    <a:pt x="67130" y="128613"/>
                    <a:pt x="64846" y="128613"/>
                    <a:pt x="64084" y="128613"/>
                  </a:cubicBezTo>
                  <a:cubicBezTo>
                    <a:pt x="61546" y="128613"/>
                    <a:pt x="61546" y="129372"/>
                    <a:pt x="60277" y="133168"/>
                  </a:cubicBezTo>
                  <a:cubicBezTo>
                    <a:pt x="55709" y="149110"/>
                    <a:pt x="47333" y="164546"/>
                    <a:pt x="34388" y="164546"/>
                  </a:cubicBezTo>
                  <a:cubicBezTo>
                    <a:pt x="30073" y="164546"/>
                    <a:pt x="28297" y="162015"/>
                    <a:pt x="28297" y="156195"/>
                  </a:cubicBezTo>
                  <a:cubicBezTo>
                    <a:pt x="28297" y="149869"/>
                    <a:pt x="29820" y="146326"/>
                    <a:pt x="35657" y="130890"/>
                  </a:cubicBezTo>
                  <a:lnTo>
                    <a:pt x="45556" y="104320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0D4149-A72B-D08E-4B35-7AD99C51C14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39858" y="3173615"/>
              <a:ext cx="54316" cy="169291"/>
            </a:xfrm>
            <a:custGeom>
              <a:avLst/>
              <a:gdLst>
                <a:gd name="connsiteX0" fmla="*/ 36679 w 54316"/>
                <a:gd name="connsiteY0" fmla="*/ 57505 h 169291"/>
                <a:gd name="connsiteX1" fmla="*/ 1145 w 54316"/>
                <a:gd name="connsiteY1" fmla="*/ 60289 h 169291"/>
                <a:gd name="connsiteX2" fmla="*/ 1145 w 54316"/>
                <a:gd name="connsiteY2" fmla="*/ 68134 h 169291"/>
                <a:gd name="connsiteX3" fmla="*/ 19928 w 54316"/>
                <a:gd name="connsiteY3" fmla="*/ 82051 h 169291"/>
                <a:gd name="connsiteX4" fmla="*/ 19928 w 54316"/>
                <a:gd name="connsiteY4" fmla="*/ 150122 h 169291"/>
                <a:gd name="connsiteX5" fmla="*/ 130 w 54316"/>
                <a:gd name="connsiteY5" fmla="*/ 161509 h 169291"/>
                <a:gd name="connsiteX6" fmla="*/ 130 w 54316"/>
                <a:gd name="connsiteY6" fmla="*/ 169354 h 169291"/>
                <a:gd name="connsiteX7" fmla="*/ 28050 w 54316"/>
                <a:gd name="connsiteY7" fmla="*/ 168595 h 169291"/>
                <a:gd name="connsiteX8" fmla="*/ 54446 w 54316"/>
                <a:gd name="connsiteY8" fmla="*/ 169354 h 169291"/>
                <a:gd name="connsiteX9" fmla="*/ 54446 w 54316"/>
                <a:gd name="connsiteY9" fmla="*/ 161509 h 169291"/>
                <a:gd name="connsiteX10" fmla="*/ 36679 w 54316"/>
                <a:gd name="connsiteY10" fmla="*/ 150375 h 169291"/>
                <a:gd name="connsiteX11" fmla="*/ 36679 w 54316"/>
                <a:gd name="connsiteY11" fmla="*/ 57505 h 169291"/>
                <a:gd name="connsiteX12" fmla="*/ 37695 w 54316"/>
                <a:gd name="connsiteY12" fmla="*/ 13474 h 169291"/>
                <a:gd name="connsiteX13" fmla="*/ 24242 w 54316"/>
                <a:gd name="connsiteY13" fmla="*/ 63 h 169291"/>
                <a:gd name="connsiteX14" fmla="*/ 10790 w 54316"/>
                <a:gd name="connsiteY14" fmla="*/ 13474 h 169291"/>
                <a:gd name="connsiteX15" fmla="*/ 24242 w 54316"/>
                <a:gd name="connsiteY15" fmla="*/ 26886 h 169291"/>
                <a:gd name="connsiteX16" fmla="*/ 37695 w 54316"/>
                <a:gd name="connsiteY16" fmla="*/ 13474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316" h="169291">
                  <a:moveTo>
                    <a:pt x="36679" y="57505"/>
                  </a:moveTo>
                  <a:lnTo>
                    <a:pt x="1145" y="60289"/>
                  </a:lnTo>
                  <a:lnTo>
                    <a:pt x="1145" y="68134"/>
                  </a:lnTo>
                  <a:cubicBezTo>
                    <a:pt x="17643" y="68134"/>
                    <a:pt x="19928" y="69652"/>
                    <a:pt x="19928" y="82051"/>
                  </a:cubicBezTo>
                  <a:lnTo>
                    <a:pt x="19928" y="150122"/>
                  </a:lnTo>
                  <a:cubicBezTo>
                    <a:pt x="19928" y="161509"/>
                    <a:pt x="17136" y="161509"/>
                    <a:pt x="130" y="161509"/>
                  </a:cubicBezTo>
                  <a:lnTo>
                    <a:pt x="130" y="169354"/>
                  </a:lnTo>
                  <a:cubicBezTo>
                    <a:pt x="8252" y="169101"/>
                    <a:pt x="21958" y="168595"/>
                    <a:pt x="28050" y="168595"/>
                  </a:cubicBezTo>
                  <a:cubicBezTo>
                    <a:pt x="36933" y="168595"/>
                    <a:pt x="45817" y="169101"/>
                    <a:pt x="54446" y="169354"/>
                  </a:cubicBezTo>
                  <a:lnTo>
                    <a:pt x="54446" y="161509"/>
                  </a:lnTo>
                  <a:cubicBezTo>
                    <a:pt x="37695" y="161509"/>
                    <a:pt x="36679" y="160244"/>
                    <a:pt x="36679" y="150375"/>
                  </a:cubicBezTo>
                  <a:lnTo>
                    <a:pt x="36679" y="57505"/>
                  </a:lnTo>
                  <a:close/>
                  <a:moveTo>
                    <a:pt x="37695" y="13474"/>
                  </a:moveTo>
                  <a:cubicBezTo>
                    <a:pt x="37695" y="5377"/>
                    <a:pt x="31349" y="63"/>
                    <a:pt x="24242" y="63"/>
                  </a:cubicBezTo>
                  <a:cubicBezTo>
                    <a:pt x="16374" y="63"/>
                    <a:pt x="10790" y="6895"/>
                    <a:pt x="10790" y="13474"/>
                  </a:cubicBezTo>
                  <a:cubicBezTo>
                    <a:pt x="10790" y="20307"/>
                    <a:pt x="16374" y="26886"/>
                    <a:pt x="24242" y="26886"/>
                  </a:cubicBezTo>
                  <a:cubicBezTo>
                    <a:pt x="31349" y="26886"/>
                    <a:pt x="37695" y="21572"/>
                    <a:pt x="37695" y="13474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4292EA-1C0F-8FBC-E6DB-124B569AA12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110108" y="3231058"/>
              <a:ext cx="127668" cy="111848"/>
            </a:xfrm>
            <a:custGeom>
              <a:avLst/>
              <a:gdLst>
                <a:gd name="connsiteX0" fmla="*/ 19930 w 127668"/>
                <a:gd name="connsiteY0" fmla="*/ 24862 h 111848"/>
                <a:gd name="connsiteX1" fmla="*/ 19930 w 127668"/>
                <a:gd name="connsiteY1" fmla="*/ 92679 h 111848"/>
                <a:gd name="connsiteX2" fmla="*/ 133 w 127668"/>
                <a:gd name="connsiteY2" fmla="*/ 104067 h 111848"/>
                <a:gd name="connsiteX3" fmla="*/ 133 w 127668"/>
                <a:gd name="connsiteY3" fmla="*/ 111911 h 111848"/>
                <a:gd name="connsiteX4" fmla="*/ 28814 w 127668"/>
                <a:gd name="connsiteY4" fmla="*/ 111152 h 111848"/>
                <a:gd name="connsiteX5" fmla="*/ 57241 w 127668"/>
                <a:gd name="connsiteY5" fmla="*/ 111911 h 111848"/>
                <a:gd name="connsiteX6" fmla="*/ 57241 w 127668"/>
                <a:gd name="connsiteY6" fmla="*/ 104067 h 111848"/>
                <a:gd name="connsiteX7" fmla="*/ 37444 w 127668"/>
                <a:gd name="connsiteY7" fmla="*/ 92679 h 111848"/>
                <a:gd name="connsiteX8" fmla="*/ 37444 w 127668"/>
                <a:gd name="connsiteY8" fmla="*/ 46118 h 111848"/>
                <a:gd name="connsiteX9" fmla="*/ 71708 w 127668"/>
                <a:gd name="connsiteY9" fmla="*/ 5630 h 111848"/>
                <a:gd name="connsiteX10" fmla="*/ 90490 w 127668"/>
                <a:gd name="connsiteY10" fmla="*/ 33719 h 111848"/>
                <a:gd name="connsiteX11" fmla="*/ 90490 w 127668"/>
                <a:gd name="connsiteY11" fmla="*/ 92679 h 111848"/>
                <a:gd name="connsiteX12" fmla="*/ 70693 w 127668"/>
                <a:gd name="connsiteY12" fmla="*/ 104067 h 111848"/>
                <a:gd name="connsiteX13" fmla="*/ 70693 w 127668"/>
                <a:gd name="connsiteY13" fmla="*/ 111911 h 111848"/>
                <a:gd name="connsiteX14" fmla="*/ 99374 w 127668"/>
                <a:gd name="connsiteY14" fmla="*/ 111152 h 111848"/>
                <a:gd name="connsiteX15" fmla="*/ 127801 w 127668"/>
                <a:gd name="connsiteY15" fmla="*/ 111911 h 111848"/>
                <a:gd name="connsiteX16" fmla="*/ 127801 w 127668"/>
                <a:gd name="connsiteY16" fmla="*/ 104067 h 111848"/>
                <a:gd name="connsiteX17" fmla="*/ 108004 w 127668"/>
                <a:gd name="connsiteY17" fmla="*/ 96475 h 111848"/>
                <a:gd name="connsiteX18" fmla="*/ 108004 w 127668"/>
                <a:gd name="connsiteY18" fmla="*/ 48142 h 111848"/>
                <a:gd name="connsiteX19" fmla="*/ 100135 w 127668"/>
                <a:gd name="connsiteY19" fmla="*/ 9426 h 111848"/>
                <a:gd name="connsiteX20" fmla="*/ 73485 w 127668"/>
                <a:gd name="connsiteY20" fmla="*/ 63 h 111848"/>
                <a:gd name="connsiteX21" fmla="*/ 35921 w 127668"/>
                <a:gd name="connsiteY21" fmla="*/ 26633 h 111848"/>
                <a:gd name="connsiteX22" fmla="*/ 35921 w 127668"/>
                <a:gd name="connsiteY22" fmla="*/ 63 h 111848"/>
                <a:gd name="connsiteX23" fmla="*/ 133 w 127668"/>
                <a:gd name="connsiteY23" fmla="*/ 2846 h 111848"/>
                <a:gd name="connsiteX24" fmla="*/ 133 w 127668"/>
                <a:gd name="connsiteY24" fmla="*/ 10691 h 111848"/>
                <a:gd name="connsiteX25" fmla="*/ 19930 w 127668"/>
                <a:gd name="connsiteY25" fmla="*/ 24862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668" h="111848">
                  <a:moveTo>
                    <a:pt x="19930" y="24862"/>
                  </a:moveTo>
                  <a:lnTo>
                    <a:pt x="19930" y="92679"/>
                  </a:lnTo>
                  <a:cubicBezTo>
                    <a:pt x="19930" y="104067"/>
                    <a:pt x="17138" y="104067"/>
                    <a:pt x="133" y="104067"/>
                  </a:cubicBezTo>
                  <a:lnTo>
                    <a:pt x="133" y="111911"/>
                  </a:lnTo>
                  <a:cubicBezTo>
                    <a:pt x="9016" y="111658"/>
                    <a:pt x="21961" y="111152"/>
                    <a:pt x="28814" y="111152"/>
                  </a:cubicBezTo>
                  <a:cubicBezTo>
                    <a:pt x="35413" y="111152"/>
                    <a:pt x="48611" y="111658"/>
                    <a:pt x="57241" y="111911"/>
                  </a:cubicBezTo>
                  <a:lnTo>
                    <a:pt x="57241" y="104067"/>
                  </a:lnTo>
                  <a:cubicBezTo>
                    <a:pt x="40235" y="104067"/>
                    <a:pt x="37444" y="104067"/>
                    <a:pt x="37444" y="92679"/>
                  </a:cubicBezTo>
                  <a:lnTo>
                    <a:pt x="37444" y="46118"/>
                  </a:lnTo>
                  <a:cubicBezTo>
                    <a:pt x="37444" y="19801"/>
                    <a:pt x="55464" y="5630"/>
                    <a:pt x="71708" y="5630"/>
                  </a:cubicBezTo>
                  <a:cubicBezTo>
                    <a:pt x="87699" y="5630"/>
                    <a:pt x="90490" y="19295"/>
                    <a:pt x="90490" y="33719"/>
                  </a:cubicBezTo>
                  <a:lnTo>
                    <a:pt x="90490" y="92679"/>
                  </a:lnTo>
                  <a:cubicBezTo>
                    <a:pt x="90490" y="104067"/>
                    <a:pt x="87699" y="104067"/>
                    <a:pt x="70693" y="104067"/>
                  </a:cubicBezTo>
                  <a:lnTo>
                    <a:pt x="70693" y="111911"/>
                  </a:lnTo>
                  <a:cubicBezTo>
                    <a:pt x="79577" y="111658"/>
                    <a:pt x="92521" y="111152"/>
                    <a:pt x="99374" y="111152"/>
                  </a:cubicBezTo>
                  <a:cubicBezTo>
                    <a:pt x="105973" y="111152"/>
                    <a:pt x="119171" y="111658"/>
                    <a:pt x="127801" y="111911"/>
                  </a:cubicBezTo>
                  <a:lnTo>
                    <a:pt x="127801" y="104067"/>
                  </a:lnTo>
                  <a:cubicBezTo>
                    <a:pt x="114603" y="104067"/>
                    <a:pt x="108257" y="104067"/>
                    <a:pt x="108004" y="96475"/>
                  </a:cubicBezTo>
                  <a:lnTo>
                    <a:pt x="108004" y="48142"/>
                  </a:lnTo>
                  <a:cubicBezTo>
                    <a:pt x="108004" y="26380"/>
                    <a:pt x="108004" y="18536"/>
                    <a:pt x="100135" y="9426"/>
                  </a:cubicBezTo>
                  <a:cubicBezTo>
                    <a:pt x="96582" y="5124"/>
                    <a:pt x="88206" y="63"/>
                    <a:pt x="73485" y="63"/>
                  </a:cubicBezTo>
                  <a:cubicBezTo>
                    <a:pt x="54957" y="63"/>
                    <a:pt x="43027" y="10944"/>
                    <a:pt x="35921" y="26633"/>
                  </a:cubicBezTo>
                  <a:lnTo>
                    <a:pt x="35921" y="63"/>
                  </a:lnTo>
                  <a:lnTo>
                    <a:pt x="133" y="2846"/>
                  </a:lnTo>
                  <a:lnTo>
                    <a:pt x="133" y="10691"/>
                  </a:lnTo>
                  <a:cubicBezTo>
                    <a:pt x="17900" y="10691"/>
                    <a:pt x="19930" y="12462"/>
                    <a:pt x="19930" y="24862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3084B3-6820-283A-0007-06FB293358A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240766" y="3187280"/>
              <a:ext cx="79443" cy="158409"/>
            </a:xfrm>
            <a:custGeom>
              <a:avLst/>
              <a:gdLst>
                <a:gd name="connsiteX0" fmla="*/ 39225 w 79443"/>
                <a:gd name="connsiteY0" fmla="*/ 54469 h 158409"/>
                <a:gd name="connsiteX1" fmla="*/ 75521 w 79443"/>
                <a:gd name="connsiteY1" fmla="*/ 54469 h 158409"/>
                <a:gd name="connsiteX2" fmla="*/ 75521 w 79443"/>
                <a:gd name="connsiteY2" fmla="*/ 46624 h 158409"/>
                <a:gd name="connsiteX3" fmla="*/ 39225 w 79443"/>
                <a:gd name="connsiteY3" fmla="*/ 46624 h 158409"/>
                <a:gd name="connsiteX4" fmla="*/ 39225 w 79443"/>
                <a:gd name="connsiteY4" fmla="*/ 63 h 158409"/>
                <a:gd name="connsiteX5" fmla="*/ 32880 w 79443"/>
                <a:gd name="connsiteY5" fmla="*/ 63 h 158409"/>
                <a:gd name="connsiteX6" fmla="*/ 138 w 79443"/>
                <a:gd name="connsiteY6" fmla="*/ 48902 h 158409"/>
                <a:gd name="connsiteX7" fmla="*/ 138 w 79443"/>
                <a:gd name="connsiteY7" fmla="*/ 54469 h 158409"/>
                <a:gd name="connsiteX8" fmla="*/ 21712 w 79443"/>
                <a:gd name="connsiteY8" fmla="*/ 54469 h 158409"/>
                <a:gd name="connsiteX9" fmla="*/ 21712 w 79443"/>
                <a:gd name="connsiteY9" fmla="*/ 124311 h 158409"/>
                <a:gd name="connsiteX10" fmla="*/ 54454 w 79443"/>
                <a:gd name="connsiteY10" fmla="*/ 158473 h 158409"/>
                <a:gd name="connsiteX11" fmla="*/ 79582 w 79443"/>
                <a:gd name="connsiteY11" fmla="*/ 124311 h 158409"/>
                <a:gd name="connsiteX12" fmla="*/ 79582 w 79443"/>
                <a:gd name="connsiteY12" fmla="*/ 109887 h 158409"/>
                <a:gd name="connsiteX13" fmla="*/ 73236 w 79443"/>
                <a:gd name="connsiteY13" fmla="*/ 109887 h 158409"/>
                <a:gd name="connsiteX14" fmla="*/ 73236 w 79443"/>
                <a:gd name="connsiteY14" fmla="*/ 123805 h 158409"/>
                <a:gd name="connsiteX15" fmla="*/ 56231 w 79443"/>
                <a:gd name="connsiteY15" fmla="*/ 152146 h 158409"/>
                <a:gd name="connsiteX16" fmla="*/ 39225 w 79443"/>
                <a:gd name="connsiteY16" fmla="*/ 124817 h 158409"/>
                <a:gd name="connsiteX17" fmla="*/ 39225 w 79443"/>
                <a:gd name="connsiteY17" fmla="*/ 54469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443" h="158409">
                  <a:moveTo>
                    <a:pt x="39225" y="54469"/>
                  </a:moveTo>
                  <a:lnTo>
                    <a:pt x="75521" y="54469"/>
                  </a:lnTo>
                  <a:lnTo>
                    <a:pt x="75521" y="46624"/>
                  </a:lnTo>
                  <a:lnTo>
                    <a:pt x="39225" y="46624"/>
                  </a:lnTo>
                  <a:lnTo>
                    <a:pt x="39225" y="63"/>
                  </a:lnTo>
                  <a:lnTo>
                    <a:pt x="32880" y="63"/>
                  </a:lnTo>
                  <a:cubicBezTo>
                    <a:pt x="32626" y="20813"/>
                    <a:pt x="25012" y="47889"/>
                    <a:pt x="138" y="48902"/>
                  </a:cubicBezTo>
                  <a:lnTo>
                    <a:pt x="138" y="54469"/>
                  </a:lnTo>
                  <a:lnTo>
                    <a:pt x="21712" y="54469"/>
                  </a:lnTo>
                  <a:lnTo>
                    <a:pt x="21712" y="124311"/>
                  </a:lnTo>
                  <a:cubicBezTo>
                    <a:pt x="21712" y="155436"/>
                    <a:pt x="45317" y="158473"/>
                    <a:pt x="54454" y="158473"/>
                  </a:cubicBezTo>
                  <a:cubicBezTo>
                    <a:pt x="72475" y="158473"/>
                    <a:pt x="79582" y="140506"/>
                    <a:pt x="79582" y="124311"/>
                  </a:cubicBezTo>
                  <a:lnTo>
                    <a:pt x="79582" y="109887"/>
                  </a:lnTo>
                  <a:lnTo>
                    <a:pt x="73236" y="109887"/>
                  </a:lnTo>
                  <a:lnTo>
                    <a:pt x="73236" y="123805"/>
                  </a:lnTo>
                  <a:cubicBezTo>
                    <a:pt x="73236" y="142531"/>
                    <a:pt x="65622" y="152146"/>
                    <a:pt x="56231" y="152146"/>
                  </a:cubicBezTo>
                  <a:cubicBezTo>
                    <a:pt x="39225" y="152146"/>
                    <a:pt x="39225" y="129119"/>
                    <a:pt x="39225" y="124817"/>
                  </a:cubicBezTo>
                  <a:lnTo>
                    <a:pt x="39225" y="54469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728056-499E-0292-2EAB-8AA30441FEB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341756" y="3229539"/>
              <a:ext cx="98225" cy="116150"/>
            </a:xfrm>
            <a:custGeom>
              <a:avLst/>
              <a:gdLst>
                <a:gd name="connsiteX0" fmla="*/ 21462 w 98225"/>
                <a:gd name="connsiteY0" fmla="*/ 49661 h 116150"/>
                <a:gd name="connsiteX1" fmla="*/ 52935 w 98225"/>
                <a:gd name="connsiteY1" fmla="*/ 5630 h 116150"/>
                <a:gd name="connsiteX2" fmla="*/ 81616 w 98225"/>
                <a:gd name="connsiteY2" fmla="*/ 49661 h 116150"/>
                <a:gd name="connsiteX3" fmla="*/ 21462 w 98225"/>
                <a:gd name="connsiteY3" fmla="*/ 49661 h 116150"/>
                <a:gd name="connsiteX4" fmla="*/ 21209 w 98225"/>
                <a:gd name="connsiteY4" fmla="*/ 54975 h 116150"/>
                <a:gd name="connsiteX5" fmla="*/ 92022 w 98225"/>
                <a:gd name="connsiteY5" fmla="*/ 54975 h 116150"/>
                <a:gd name="connsiteX6" fmla="*/ 98368 w 98225"/>
                <a:gd name="connsiteY6" fmla="*/ 49661 h 116150"/>
                <a:gd name="connsiteX7" fmla="*/ 52935 w 98225"/>
                <a:gd name="connsiteY7" fmla="*/ 63 h 116150"/>
                <a:gd name="connsiteX8" fmla="*/ 142 w 98225"/>
                <a:gd name="connsiteY8" fmla="*/ 57758 h 116150"/>
                <a:gd name="connsiteX9" fmla="*/ 55981 w 98225"/>
                <a:gd name="connsiteY9" fmla="*/ 116213 h 116150"/>
                <a:gd name="connsiteX10" fmla="*/ 98368 w 98225"/>
                <a:gd name="connsiteY10" fmla="*/ 83317 h 116150"/>
                <a:gd name="connsiteX11" fmla="*/ 95068 w 98225"/>
                <a:gd name="connsiteY11" fmla="*/ 80280 h 116150"/>
                <a:gd name="connsiteX12" fmla="*/ 91769 w 98225"/>
                <a:gd name="connsiteY12" fmla="*/ 83823 h 116150"/>
                <a:gd name="connsiteX13" fmla="*/ 57504 w 98225"/>
                <a:gd name="connsiteY13" fmla="*/ 109887 h 116150"/>
                <a:gd name="connsiteX14" fmla="*/ 28823 w 98225"/>
                <a:gd name="connsiteY14" fmla="*/ 92933 h 116150"/>
                <a:gd name="connsiteX15" fmla="*/ 21209 w 98225"/>
                <a:gd name="connsiteY15" fmla="*/ 54975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225" h="116150">
                  <a:moveTo>
                    <a:pt x="21462" y="49661"/>
                  </a:moveTo>
                  <a:cubicBezTo>
                    <a:pt x="22985" y="11956"/>
                    <a:pt x="44306" y="5630"/>
                    <a:pt x="52935" y="5630"/>
                  </a:cubicBezTo>
                  <a:cubicBezTo>
                    <a:pt x="79078" y="5630"/>
                    <a:pt x="81616" y="39792"/>
                    <a:pt x="81616" y="49661"/>
                  </a:cubicBezTo>
                  <a:lnTo>
                    <a:pt x="21462" y="49661"/>
                  </a:lnTo>
                  <a:close/>
                  <a:moveTo>
                    <a:pt x="21209" y="54975"/>
                  </a:moveTo>
                  <a:lnTo>
                    <a:pt x="92022" y="54975"/>
                  </a:lnTo>
                  <a:cubicBezTo>
                    <a:pt x="97606" y="54975"/>
                    <a:pt x="98368" y="54975"/>
                    <a:pt x="98368" y="49661"/>
                  </a:cubicBezTo>
                  <a:cubicBezTo>
                    <a:pt x="98368" y="24609"/>
                    <a:pt x="84662" y="63"/>
                    <a:pt x="52935" y="63"/>
                  </a:cubicBezTo>
                  <a:cubicBezTo>
                    <a:pt x="23493" y="63"/>
                    <a:pt x="142" y="26127"/>
                    <a:pt x="142" y="57758"/>
                  </a:cubicBezTo>
                  <a:cubicBezTo>
                    <a:pt x="142" y="91667"/>
                    <a:pt x="26792" y="116213"/>
                    <a:pt x="55981" y="116213"/>
                  </a:cubicBezTo>
                  <a:cubicBezTo>
                    <a:pt x="86946" y="116213"/>
                    <a:pt x="98368" y="88125"/>
                    <a:pt x="98368" y="83317"/>
                  </a:cubicBezTo>
                  <a:cubicBezTo>
                    <a:pt x="98368" y="80786"/>
                    <a:pt x="96337" y="80280"/>
                    <a:pt x="95068" y="80280"/>
                  </a:cubicBezTo>
                  <a:cubicBezTo>
                    <a:pt x="92784" y="80280"/>
                    <a:pt x="92276" y="81798"/>
                    <a:pt x="91769" y="83823"/>
                  </a:cubicBezTo>
                  <a:cubicBezTo>
                    <a:pt x="82885" y="109887"/>
                    <a:pt x="60042" y="109887"/>
                    <a:pt x="57504" y="109887"/>
                  </a:cubicBezTo>
                  <a:cubicBezTo>
                    <a:pt x="44813" y="109887"/>
                    <a:pt x="34661" y="102295"/>
                    <a:pt x="28823" y="92933"/>
                  </a:cubicBezTo>
                  <a:cubicBezTo>
                    <a:pt x="21209" y="80786"/>
                    <a:pt x="21209" y="64085"/>
                    <a:pt x="21209" y="54975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D5D8FB-1B19-BB40-8559-DF8B5B92ED2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454562" y="3228274"/>
              <a:ext cx="115992" cy="166760"/>
            </a:xfrm>
            <a:custGeom>
              <a:avLst/>
              <a:gdLst>
                <a:gd name="connsiteX0" fmla="*/ 49386 w 115992"/>
                <a:gd name="connsiteY0" fmla="*/ 71170 h 166760"/>
                <a:gd name="connsiteX1" fmla="*/ 27305 w 115992"/>
                <a:gd name="connsiteY1" fmla="*/ 40045 h 166760"/>
                <a:gd name="connsiteX2" fmla="*/ 31366 w 115992"/>
                <a:gd name="connsiteY2" fmla="*/ 18789 h 166760"/>
                <a:gd name="connsiteX3" fmla="*/ 49386 w 115992"/>
                <a:gd name="connsiteY3" fmla="*/ 8667 h 166760"/>
                <a:gd name="connsiteX4" fmla="*/ 71468 w 115992"/>
                <a:gd name="connsiteY4" fmla="*/ 39792 h 166760"/>
                <a:gd name="connsiteX5" fmla="*/ 67407 w 115992"/>
                <a:gd name="connsiteY5" fmla="*/ 61048 h 166760"/>
                <a:gd name="connsiteX6" fmla="*/ 49386 w 115992"/>
                <a:gd name="connsiteY6" fmla="*/ 71170 h 166760"/>
                <a:gd name="connsiteX7" fmla="*/ 19944 w 115992"/>
                <a:gd name="connsiteY7" fmla="*/ 81039 h 166760"/>
                <a:gd name="connsiteX8" fmla="*/ 24259 w 115992"/>
                <a:gd name="connsiteY8" fmla="*/ 69146 h 166760"/>
                <a:gd name="connsiteX9" fmla="*/ 49386 w 115992"/>
                <a:gd name="connsiteY9" fmla="*/ 76990 h 166760"/>
                <a:gd name="connsiteX10" fmla="*/ 90504 w 115992"/>
                <a:gd name="connsiteY10" fmla="*/ 40045 h 166760"/>
                <a:gd name="connsiteX11" fmla="*/ 80098 w 115992"/>
                <a:gd name="connsiteY11" fmla="*/ 15499 h 166760"/>
                <a:gd name="connsiteX12" fmla="*/ 102941 w 115992"/>
                <a:gd name="connsiteY12" fmla="*/ 5630 h 166760"/>
                <a:gd name="connsiteX13" fmla="*/ 105479 w 115992"/>
                <a:gd name="connsiteY13" fmla="*/ 5883 h 166760"/>
                <a:gd name="connsiteX14" fmla="*/ 101418 w 115992"/>
                <a:gd name="connsiteY14" fmla="*/ 12715 h 166760"/>
                <a:gd name="connsiteX15" fmla="*/ 108779 w 115992"/>
                <a:gd name="connsiteY15" fmla="*/ 20054 h 166760"/>
                <a:gd name="connsiteX16" fmla="*/ 116139 w 115992"/>
                <a:gd name="connsiteY16" fmla="*/ 12462 h 166760"/>
                <a:gd name="connsiteX17" fmla="*/ 103195 w 115992"/>
                <a:gd name="connsiteY17" fmla="*/ 63 h 166760"/>
                <a:gd name="connsiteX18" fmla="*/ 76290 w 115992"/>
                <a:gd name="connsiteY18" fmla="*/ 11956 h 166760"/>
                <a:gd name="connsiteX19" fmla="*/ 49386 w 115992"/>
                <a:gd name="connsiteY19" fmla="*/ 2846 h 166760"/>
                <a:gd name="connsiteX20" fmla="*/ 8269 w 115992"/>
                <a:gd name="connsiteY20" fmla="*/ 39792 h 166760"/>
                <a:gd name="connsiteX21" fmla="*/ 20198 w 115992"/>
                <a:gd name="connsiteY21" fmla="*/ 65856 h 166760"/>
                <a:gd name="connsiteX22" fmla="*/ 12330 w 115992"/>
                <a:gd name="connsiteY22" fmla="*/ 86859 h 166760"/>
                <a:gd name="connsiteX23" fmla="*/ 23497 w 115992"/>
                <a:gd name="connsiteY23" fmla="*/ 109381 h 166760"/>
                <a:gd name="connsiteX24" fmla="*/ 147 w 115992"/>
                <a:gd name="connsiteY24" fmla="*/ 134686 h 166760"/>
                <a:gd name="connsiteX25" fmla="*/ 56239 w 115992"/>
                <a:gd name="connsiteY25" fmla="*/ 166823 h 166760"/>
                <a:gd name="connsiteX26" fmla="*/ 112586 w 115992"/>
                <a:gd name="connsiteY26" fmla="*/ 134180 h 166760"/>
                <a:gd name="connsiteX27" fmla="*/ 96088 w 115992"/>
                <a:gd name="connsiteY27" fmla="*/ 105332 h 166760"/>
                <a:gd name="connsiteX28" fmla="*/ 52432 w 115992"/>
                <a:gd name="connsiteY28" fmla="*/ 98247 h 166760"/>
                <a:gd name="connsiteX29" fmla="*/ 33396 w 115992"/>
                <a:gd name="connsiteY29" fmla="*/ 97994 h 166760"/>
                <a:gd name="connsiteX30" fmla="*/ 19944 w 115992"/>
                <a:gd name="connsiteY30" fmla="*/ 81039 h 166760"/>
                <a:gd name="connsiteX31" fmla="*/ 56493 w 115992"/>
                <a:gd name="connsiteY31" fmla="*/ 161003 h 166760"/>
                <a:gd name="connsiteX32" fmla="*/ 13345 w 115992"/>
                <a:gd name="connsiteY32" fmla="*/ 134686 h 166760"/>
                <a:gd name="connsiteX33" fmla="*/ 34157 w 115992"/>
                <a:gd name="connsiteY33" fmla="*/ 112924 h 166760"/>
                <a:gd name="connsiteX34" fmla="*/ 49132 w 115992"/>
                <a:gd name="connsiteY34" fmla="*/ 112924 h 166760"/>
                <a:gd name="connsiteX35" fmla="*/ 99387 w 115992"/>
                <a:gd name="connsiteY35" fmla="*/ 134686 h 166760"/>
                <a:gd name="connsiteX36" fmla="*/ 56493 w 115992"/>
                <a:gd name="connsiteY36" fmla="*/ 161003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992" h="166760">
                  <a:moveTo>
                    <a:pt x="49386" y="71170"/>
                  </a:moveTo>
                  <a:cubicBezTo>
                    <a:pt x="27305" y="71170"/>
                    <a:pt x="27305" y="45865"/>
                    <a:pt x="27305" y="40045"/>
                  </a:cubicBezTo>
                  <a:cubicBezTo>
                    <a:pt x="27305" y="33212"/>
                    <a:pt x="27558" y="25115"/>
                    <a:pt x="31366" y="18789"/>
                  </a:cubicBezTo>
                  <a:cubicBezTo>
                    <a:pt x="33396" y="15752"/>
                    <a:pt x="39234" y="8667"/>
                    <a:pt x="49386" y="8667"/>
                  </a:cubicBezTo>
                  <a:cubicBezTo>
                    <a:pt x="71468" y="8667"/>
                    <a:pt x="71468" y="33972"/>
                    <a:pt x="71468" y="39792"/>
                  </a:cubicBezTo>
                  <a:cubicBezTo>
                    <a:pt x="71468" y="46624"/>
                    <a:pt x="71214" y="54722"/>
                    <a:pt x="67407" y="61048"/>
                  </a:cubicBezTo>
                  <a:cubicBezTo>
                    <a:pt x="65377" y="64085"/>
                    <a:pt x="59539" y="71170"/>
                    <a:pt x="49386" y="71170"/>
                  </a:cubicBezTo>
                  <a:close/>
                  <a:moveTo>
                    <a:pt x="19944" y="81039"/>
                  </a:moveTo>
                  <a:cubicBezTo>
                    <a:pt x="19944" y="80027"/>
                    <a:pt x="19944" y="74207"/>
                    <a:pt x="24259" y="69146"/>
                  </a:cubicBezTo>
                  <a:cubicBezTo>
                    <a:pt x="34157" y="76231"/>
                    <a:pt x="44564" y="76990"/>
                    <a:pt x="49386" y="76990"/>
                  </a:cubicBezTo>
                  <a:cubicBezTo>
                    <a:pt x="72991" y="76990"/>
                    <a:pt x="90504" y="59530"/>
                    <a:pt x="90504" y="40045"/>
                  </a:cubicBezTo>
                  <a:cubicBezTo>
                    <a:pt x="90504" y="30682"/>
                    <a:pt x="86443" y="21319"/>
                    <a:pt x="80098" y="15499"/>
                  </a:cubicBezTo>
                  <a:cubicBezTo>
                    <a:pt x="89235" y="6895"/>
                    <a:pt x="98372" y="5630"/>
                    <a:pt x="102941" y="5630"/>
                  </a:cubicBezTo>
                  <a:cubicBezTo>
                    <a:pt x="103448" y="5630"/>
                    <a:pt x="104718" y="5630"/>
                    <a:pt x="105479" y="5883"/>
                  </a:cubicBezTo>
                  <a:cubicBezTo>
                    <a:pt x="102687" y="6895"/>
                    <a:pt x="101418" y="9679"/>
                    <a:pt x="101418" y="12715"/>
                  </a:cubicBezTo>
                  <a:cubicBezTo>
                    <a:pt x="101418" y="17017"/>
                    <a:pt x="104718" y="20054"/>
                    <a:pt x="108779" y="20054"/>
                  </a:cubicBezTo>
                  <a:cubicBezTo>
                    <a:pt x="111317" y="20054"/>
                    <a:pt x="116139" y="18282"/>
                    <a:pt x="116139" y="12462"/>
                  </a:cubicBezTo>
                  <a:cubicBezTo>
                    <a:pt x="116139" y="8160"/>
                    <a:pt x="113093" y="63"/>
                    <a:pt x="103195" y="63"/>
                  </a:cubicBezTo>
                  <a:cubicBezTo>
                    <a:pt x="98118" y="63"/>
                    <a:pt x="86951" y="1581"/>
                    <a:pt x="76290" y="11956"/>
                  </a:cubicBezTo>
                  <a:cubicBezTo>
                    <a:pt x="65630" y="3605"/>
                    <a:pt x="54970" y="2846"/>
                    <a:pt x="49386" y="2846"/>
                  </a:cubicBezTo>
                  <a:cubicBezTo>
                    <a:pt x="25782" y="2846"/>
                    <a:pt x="8269" y="20307"/>
                    <a:pt x="8269" y="39792"/>
                  </a:cubicBezTo>
                  <a:cubicBezTo>
                    <a:pt x="8269" y="50926"/>
                    <a:pt x="13852" y="60542"/>
                    <a:pt x="20198" y="65856"/>
                  </a:cubicBezTo>
                  <a:cubicBezTo>
                    <a:pt x="16898" y="69652"/>
                    <a:pt x="12330" y="78002"/>
                    <a:pt x="12330" y="86859"/>
                  </a:cubicBezTo>
                  <a:cubicBezTo>
                    <a:pt x="12330" y="94704"/>
                    <a:pt x="15629" y="104320"/>
                    <a:pt x="23497" y="109381"/>
                  </a:cubicBezTo>
                  <a:cubicBezTo>
                    <a:pt x="8269" y="113683"/>
                    <a:pt x="147" y="124564"/>
                    <a:pt x="147" y="134686"/>
                  </a:cubicBezTo>
                  <a:cubicBezTo>
                    <a:pt x="147" y="152906"/>
                    <a:pt x="25274" y="166823"/>
                    <a:pt x="56239" y="166823"/>
                  </a:cubicBezTo>
                  <a:cubicBezTo>
                    <a:pt x="86189" y="166823"/>
                    <a:pt x="112586" y="153918"/>
                    <a:pt x="112586" y="134180"/>
                  </a:cubicBezTo>
                  <a:cubicBezTo>
                    <a:pt x="112586" y="125323"/>
                    <a:pt x="109032" y="112417"/>
                    <a:pt x="96088" y="105332"/>
                  </a:cubicBezTo>
                  <a:cubicBezTo>
                    <a:pt x="82636" y="98247"/>
                    <a:pt x="67915" y="98247"/>
                    <a:pt x="52432" y="98247"/>
                  </a:cubicBezTo>
                  <a:cubicBezTo>
                    <a:pt x="46087" y="98247"/>
                    <a:pt x="35173" y="98247"/>
                    <a:pt x="33396" y="97994"/>
                  </a:cubicBezTo>
                  <a:cubicBezTo>
                    <a:pt x="25274" y="96981"/>
                    <a:pt x="19944" y="89137"/>
                    <a:pt x="19944" y="81039"/>
                  </a:cubicBezTo>
                  <a:close/>
                  <a:moveTo>
                    <a:pt x="56493" y="161003"/>
                  </a:moveTo>
                  <a:cubicBezTo>
                    <a:pt x="30858" y="161003"/>
                    <a:pt x="13345" y="148098"/>
                    <a:pt x="13345" y="134686"/>
                  </a:cubicBezTo>
                  <a:cubicBezTo>
                    <a:pt x="13345" y="123046"/>
                    <a:pt x="22990" y="113683"/>
                    <a:pt x="34157" y="112924"/>
                  </a:cubicBezTo>
                  <a:lnTo>
                    <a:pt x="49132" y="112924"/>
                  </a:lnTo>
                  <a:cubicBezTo>
                    <a:pt x="70960" y="112924"/>
                    <a:pt x="99387" y="112924"/>
                    <a:pt x="99387" y="134686"/>
                  </a:cubicBezTo>
                  <a:cubicBezTo>
                    <a:pt x="99387" y="148351"/>
                    <a:pt x="81367" y="161003"/>
                    <a:pt x="56493" y="161003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829E629-F276-F12C-D70D-BF37AE47E1B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581469" y="3229539"/>
              <a:ext cx="98225" cy="116150"/>
            </a:xfrm>
            <a:custGeom>
              <a:avLst/>
              <a:gdLst>
                <a:gd name="connsiteX0" fmla="*/ 21472 w 98225"/>
                <a:gd name="connsiteY0" fmla="*/ 49661 h 116150"/>
                <a:gd name="connsiteX1" fmla="*/ 52945 w 98225"/>
                <a:gd name="connsiteY1" fmla="*/ 5630 h 116150"/>
                <a:gd name="connsiteX2" fmla="*/ 81626 w 98225"/>
                <a:gd name="connsiteY2" fmla="*/ 49661 h 116150"/>
                <a:gd name="connsiteX3" fmla="*/ 21472 w 98225"/>
                <a:gd name="connsiteY3" fmla="*/ 49661 h 116150"/>
                <a:gd name="connsiteX4" fmla="*/ 21218 w 98225"/>
                <a:gd name="connsiteY4" fmla="*/ 54975 h 116150"/>
                <a:gd name="connsiteX5" fmla="*/ 92032 w 98225"/>
                <a:gd name="connsiteY5" fmla="*/ 54975 h 116150"/>
                <a:gd name="connsiteX6" fmla="*/ 98377 w 98225"/>
                <a:gd name="connsiteY6" fmla="*/ 49661 h 116150"/>
                <a:gd name="connsiteX7" fmla="*/ 52945 w 98225"/>
                <a:gd name="connsiteY7" fmla="*/ 63 h 116150"/>
                <a:gd name="connsiteX8" fmla="*/ 151 w 98225"/>
                <a:gd name="connsiteY8" fmla="*/ 57758 h 116150"/>
                <a:gd name="connsiteX9" fmla="*/ 55990 w 98225"/>
                <a:gd name="connsiteY9" fmla="*/ 116213 h 116150"/>
                <a:gd name="connsiteX10" fmla="*/ 98377 w 98225"/>
                <a:gd name="connsiteY10" fmla="*/ 83317 h 116150"/>
                <a:gd name="connsiteX11" fmla="*/ 95078 w 98225"/>
                <a:gd name="connsiteY11" fmla="*/ 80280 h 116150"/>
                <a:gd name="connsiteX12" fmla="*/ 91778 w 98225"/>
                <a:gd name="connsiteY12" fmla="*/ 83823 h 116150"/>
                <a:gd name="connsiteX13" fmla="*/ 57513 w 98225"/>
                <a:gd name="connsiteY13" fmla="*/ 109887 h 116150"/>
                <a:gd name="connsiteX14" fmla="*/ 28832 w 98225"/>
                <a:gd name="connsiteY14" fmla="*/ 92933 h 116150"/>
                <a:gd name="connsiteX15" fmla="*/ 21218 w 98225"/>
                <a:gd name="connsiteY15" fmla="*/ 54975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225" h="116150">
                  <a:moveTo>
                    <a:pt x="21472" y="49661"/>
                  </a:moveTo>
                  <a:cubicBezTo>
                    <a:pt x="22995" y="11956"/>
                    <a:pt x="44315" y="5630"/>
                    <a:pt x="52945" y="5630"/>
                  </a:cubicBezTo>
                  <a:cubicBezTo>
                    <a:pt x="79087" y="5630"/>
                    <a:pt x="81626" y="39792"/>
                    <a:pt x="81626" y="49661"/>
                  </a:cubicBezTo>
                  <a:lnTo>
                    <a:pt x="21472" y="49661"/>
                  </a:lnTo>
                  <a:close/>
                  <a:moveTo>
                    <a:pt x="21218" y="54975"/>
                  </a:moveTo>
                  <a:lnTo>
                    <a:pt x="92032" y="54975"/>
                  </a:lnTo>
                  <a:cubicBezTo>
                    <a:pt x="97616" y="54975"/>
                    <a:pt x="98377" y="54975"/>
                    <a:pt x="98377" y="49661"/>
                  </a:cubicBezTo>
                  <a:cubicBezTo>
                    <a:pt x="98377" y="24609"/>
                    <a:pt x="84671" y="63"/>
                    <a:pt x="52945" y="63"/>
                  </a:cubicBezTo>
                  <a:cubicBezTo>
                    <a:pt x="23502" y="63"/>
                    <a:pt x="151" y="26127"/>
                    <a:pt x="151" y="57758"/>
                  </a:cubicBezTo>
                  <a:cubicBezTo>
                    <a:pt x="151" y="91667"/>
                    <a:pt x="26802" y="116213"/>
                    <a:pt x="55990" y="116213"/>
                  </a:cubicBezTo>
                  <a:cubicBezTo>
                    <a:pt x="86956" y="116213"/>
                    <a:pt x="98377" y="88125"/>
                    <a:pt x="98377" y="83317"/>
                  </a:cubicBezTo>
                  <a:cubicBezTo>
                    <a:pt x="98377" y="80786"/>
                    <a:pt x="96347" y="80280"/>
                    <a:pt x="95078" y="80280"/>
                  </a:cubicBezTo>
                  <a:cubicBezTo>
                    <a:pt x="92793" y="80280"/>
                    <a:pt x="92286" y="81798"/>
                    <a:pt x="91778" y="83823"/>
                  </a:cubicBezTo>
                  <a:cubicBezTo>
                    <a:pt x="82895" y="109887"/>
                    <a:pt x="60051" y="109887"/>
                    <a:pt x="57513" y="109887"/>
                  </a:cubicBezTo>
                  <a:cubicBezTo>
                    <a:pt x="44823" y="109887"/>
                    <a:pt x="34670" y="102295"/>
                    <a:pt x="28832" y="92933"/>
                  </a:cubicBezTo>
                  <a:cubicBezTo>
                    <a:pt x="21218" y="80786"/>
                    <a:pt x="21218" y="64085"/>
                    <a:pt x="21218" y="54975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E543DD3-4928-999F-F904-CD28C881657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694275" y="3231058"/>
              <a:ext cx="85281" cy="111848"/>
            </a:xfrm>
            <a:custGeom>
              <a:avLst/>
              <a:gdLst>
                <a:gd name="connsiteX0" fmla="*/ 35436 w 85281"/>
                <a:gd name="connsiteY0" fmla="*/ 27898 h 111848"/>
                <a:gd name="connsiteX1" fmla="*/ 35436 w 85281"/>
                <a:gd name="connsiteY1" fmla="*/ 63 h 111848"/>
                <a:gd name="connsiteX2" fmla="*/ 156 w 85281"/>
                <a:gd name="connsiteY2" fmla="*/ 2846 h 111848"/>
                <a:gd name="connsiteX3" fmla="*/ 156 w 85281"/>
                <a:gd name="connsiteY3" fmla="*/ 10691 h 111848"/>
                <a:gd name="connsiteX4" fmla="*/ 19953 w 85281"/>
                <a:gd name="connsiteY4" fmla="*/ 24862 h 111848"/>
                <a:gd name="connsiteX5" fmla="*/ 19953 w 85281"/>
                <a:gd name="connsiteY5" fmla="*/ 92679 h 111848"/>
                <a:gd name="connsiteX6" fmla="*/ 156 w 85281"/>
                <a:gd name="connsiteY6" fmla="*/ 104067 h 111848"/>
                <a:gd name="connsiteX7" fmla="*/ 156 w 85281"/>
                <a:gd name="connsiteY7" fmla="*/ 111911 h 111848"/>
                <a:gd name="connsiteX8" fmla="*/ 29091 w 85281"/>
                <a:gd name="connsiteY8" fmla="*/ 111152 h 111848"/>
                <a:gd name="connsiteX9" fmla="*/ 61325 w 85281"/>
                <a:gd name="connsiteY9" fmla="*/ 111911 h 111848"/>
                <a:gd name="connsiteX10" fmla="*/ 61325 w 85281"/>
                <a:gd name="connsiteY10" fmla="*/ 104067 h 111848"/>
                <a:gd name="connsiteX11" fmla="*/ 55995 w 85281"/>
                <a:gd name="connsiteY11" fmla="*/ 104067 h 111848"/>
                <a:gd name="connsiteX12" fmla="*/ 36705 w 85281"/>
                <a:gd name="connsiteY12" fmla="*/ 92173 h 111848"/>
                <a:gd name="connsiteX13" fmla="*/ 36705 w 85281"/>
                <a:gd name="connsiteY13" fmla="*/ 53203 h 111848"/>
                <a:gd name="connsiteX14" fmla="*/ 66655 w 85281"/>
                <a:gd name="connsiteY14" fmla="*/ 5630 h 111848"/>
                <a:gd name="connsiteX15" fmla="*/ 69447 w 85281"/>
                <a:gd name="connsiteY15" fmla="*/ 5883 h 111848"/>
                <a:gd name="connsiteX16" fmla="*/ 63609 w 85281"/>
                <a:gd name="connsiteY16" fmla="*/ 15752 h 111848"/>
                <a:gd name="connsiteX17" fmla="*/ 74523 w 85281"/>
                <a:gd name="connsiteY17" fmla="*/ 26633 h 111848"/>
                <a:gd name="connsiteX18" fmla="*/ 85437 w 85281"/>
                <a:gd name="connsiteY18" fmla="*/ 15499 h 111848"/>
                <a:gd name="connsiteX19" fmla="*/ 66655 w 85281"/>
                <a:gd name="connsiteY19" fmla="*/ 63 h 111848"/>
                <a:gd name="connsiteX20" fmla="*/ 35436 w 85281"/>
                <a:gd name="connsiteY20" fmla="*/ 27898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281" h="111848">
                  <a:moveTo>
                    <a:pt x="35436" y="27898"/>
                  </a:moveTo>
                  <a:lnTo>
                    <a:pt x="35436" y="63"/>
                  </a:lnTo>
                  <a:lnTo>
                    <a:pt x="156" y="2846"/>
                  </a:lnTo>
                  <a:lnTo>
                    <a:pt x="156" y="10691"/>
                  </a:lnTo>
                  <a:cubicBezTo>
                    <a:pt x="17923" y="10691"/>
                    <a:pt x="19953" y="12462"/>
                    <a:pt x="19953" y="24862"/>
                  </a:cubicBezTo>
                  <a:lnTo>
                    <a:pt x="19953" y="92679"/>
                  </a:lnTo>
                  <a:cubicBezTo>
                    <a:pt x="19953" y="104067"/>
                    <a:pt x="17161" y="104067"/>
                    <a:pt x="156" y="104067"/>
                  </a:cubicBezTo>
                  <a:lnTo>
                    <a:pt x="156" y="111911"/>
                  </a:lnTo>
                  <a:cubicBezTo>
                    <a:pt x="10055" y="111658"/>
                    <a:pt x="21984" y="111152"/>
                    <a:pt x="29091" y="111152"/>
                  </a:cubicBezTo>
                  <a:cubicBezTo>
                    <a:pt x="39243" y="111152"/>
                    <a:pt x="51172" y="111152"/>
                    <a:pt x="61325" y="111911"/>
                  </a:cubicBezTo>
                  <a:lnTo>
                    <a:pt x="61325" y="104067"/>
                  </a:lnTo>
                  <a:lnTo>
                    <a:pt x="55995" y="104067"/>
                  </a:lnTo>
                  <a:cubicBezTo>
                    <a:pt x="37213" y="104067"/>
                    <a:pt x="36705" y="101283"/>
                    <a:pt x="36705" y="92173"/>
                  </a:cubicBezTo>
                  <a:lnTo>
                    <a:pt x="36705" y="53203"/>
                  </a:lnTo>
                  <a:cubicBezTo>
                    <a:pt x="36705" y="28151"/>
                    <a:pt x="47365" y="5630"/>
                    <a:pt x="66655" y="5630"/>
                  </a:cubicBezTo>
                  <a:cubicBezTo>
                    <a:pt x="68432" y="5630"/>
                    <a:pt x="68939" y="5630"/>
                    <a:pt x="69447" y="5883"/>
                  </a:cubicBezTo>
                  <a:cubicBezTo>
                    <a:pt x="68686" y="6136"/>
                    <a:pt x="63609" y="9173"/>
                    <a:pt x="63609" y="15752"/>
                  </a:cubicBezTo>
                  <a:cubicBezTo>
                    <a:pt x="63609" y="22837"/>
                    <a:pt x="68939" y="26633"/>
                    <a:pt x="74523" y="26633"/>
                  </a:cubicBezTo>
                  <a:cubicBezTo>
                    <a:pt x="79092" y="26633"/>
                    <a:pt x="85437" y="23597"/>
                    <a:pt x="85437" y="15499"/>
                  </a:cubicBezTo>
                  <a:cubicBezTo>
                    <a:pt x="85437" y="7401"/>
                    <a:pt x="77569" y="63"/>
                    <a:pt x="66655" y="63"/>
                  </a:cubicBezTo>
                  <a:cubicBezTo>
                    <a:pt x="48127" y="63"/>
                    <a:pt x="38989" y="17017"/>
                    <a:pt x="35436" y="27898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1F989C5-8921-5FAE-1C7C-6B1C120A202F}"/>
              </a:ext>
            </a:extLst>
          </p:cNvPr>
          <p:cNvSpPr txBox="1"/>
          <p:nvPr/>
        </p:nvSpPr>
        <p:spPr>
          <a:xfrm>
            <a:off x="1500307" y="4311377"/>
            <a:ext cx="3203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time-reversal: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n</a:t>
            </a:r>
            <a:r>
              <a:rPr lang="en-US" sz="2000" dirty="0"/>
              <a:t> 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n</a:t>
            </a:r>
            <a:r>
              <a:rPr lang="en-US" sz="2000" dirty="0"/>
              <a:t> odd</a:t>
            </a:r>
          </a:p>
        </p:txBody>
      </p:sp>
      <p:grpSp>
        <p:nvGrpSpPr>
          <p:cNvPr id="62" name="Group 61" descr="\documentclass{article}&#10;\usepackage{amsmath}&#10;\usepackage{amsfonts}&#10;\pagestyle{empty}&#10;\begin{document}&#10;&#10;$\theta = \frac{2i\pi}{n}, \quad i\ \text{integer}$&#10;&#10;&#10;\end{document}" title="IguanaTex Vector Display">
            <a:extLst>
              <a:ext uri="{FF2B5EF4-FFF2-40B4-BE49-F238E27FC236}">
                <a16:creationId xmlns:a16="http://schemas.microsoft.com/office/drawing/2014/main" id="{23838375-A163-0DA9-099F-1C1616C1755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570145" y="4995741"/>
            <a:ext cx="2099660" cy="306285"/>
            <a:chOff x="6679896" y="3125654"/>
            <a:chExt cx="2099660" cy="306285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27613A0-1D20-2A21-ADC4-3A1AC1BF02F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79896" y="3164505"/>
              <a:ext cx="104824" cy="181184"/>
            </a:xfrm>
            <a:custGeom>
              <a:avLst/>
              <a:gdLst>
                <a:gd name="connsiteX0" fmla="*/ 104902 w 104824"/>
                <a:gd name="connsiteY0" fmla="*/ 51938 h 181184"/>
                <a:gd name="connsiteX1" fmla="*/ 74444 w 104824"/>
                <a:gd name="connsiteY1" fmla="*/ 63 h 181184"/>
                <a:gd name="connsiteX2" fmla="*/ 77 w 104824"/>
                <a:gd name="connsiteY2" fmla="*/ 129372 h 181184"/>
                <a:gd name="connsiteX3" fmla="*/ 30534 w 104824"/>
                <a:gd name="connsiteY3" fmla="*/ 181247 h 181184"/>
                <a:gd name="connsiteX4" fmla="*/ 104902 w 104824"/>
                <a:gd name="connsiteY4" fmla="*/ 51938 h 181184"/>
                <a:gd name="connsiteX5" fmla="*/ 26981 w 104824"/>
                <a:gd name="connsiteY5" fmla="*/ 86606 h 181184"/>
                <a:gd name="connsiteX6" fmla="*/ 46525 w 104824"/>
                <a:gd name="connsiteY6" fmla="*/ 32200 h 181184"/>
                <a:gd name="connsiteX7" fmla="*/ 74190 w 104824"/>
                <a:gd name="connsiteY7" fmla="*/ 5630 h 181184"/>
                <a:gd name="connsiteX8" fmla="*/ 88150 w 104824"/>
                <a:gd name="connsiteY8" fmla="*/ 36249 h 181184"/>
                <a:gd name="connsiteX9" fmla="*/ 80028 w 104824"/>
                <a:gd name="connsiteY9" fmla="*/ 86606 h 181184"/>
                <a:gd name="connsiteX10" fmla="*/ 26981 w 104824"/>
                <a:gd name="connsiteY10" fmla="*/ 86606 h 181184"/>
                <a:gd name="connsiteX11" fmla="*/ 77744 w 104824"/>
                <a:gd name="connsiteY11" fmla="*/ 94704 h 181184"/>
                <a:gd name="connsiteX12" fmla="*/ 59977 w 104824"/>
                <a:gd name="connsiteY12" fmla="*/ 146073 h 181184"/>
                <a:gd name="connsiteX13" fmla="*/ 30534 w 104824"/>
                <a:gd name="connsiteY13" fmla="*/ 175680 h 181184"/>
                <a:gd name="connsiteX14" fmla="*/ 16828 w 104824"/>
                <a:gd name="connsiteY14" fmla="*/ 144808 h 181184"/>
                <a:gd name="connsiteX15" fmla="*/ 24950 w 104824"/>
                <a:gd name="connsiteY15" fmla="*/ 94704 h 181184"/>
                <a:gd name="connsiteX16" fmla="*/ 77744 w 104824"/>
                <a:gd name="connsiteY16" fmla="*/ 94704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824" h="181184">
                  <a:moveTo>
                    <a:pt x="104902" y="51938"/>
                  </a:moveTo>
                  <a:cubicBezTo>
                    <a:pt x="104902" y="35237"/>
                    <a:pt x="100333" y="63"/>
                    <a:pt x="74444" y="63"/>
                  </a:cubicBezTo>
                  <a:cubicBezTo>
                    <a:pt x="39164" y="63"/>
                    <a:pt x="77" y="71423"/>
                    <a:pt x="77" y="129372"/>
                  </a:cubicBezTo>
                  <a:cubicBezTo>
                    <a:pt x="77" y="153159"/>
                    <a:pt x="7437" y="181247"/>
                    <a:pt x="30534" y="181247"/>
                  </a:cubicBezTo>
                  <a:cubicBezTo>
                    <a:pt x="66322" y="181247"/>
                    <a:pt x="104902" y="108622"/>
                    <a:pt x="104902" y="51938"/>
                  </a:cubicBezTo>
                  <a:close/>
                  <a:moveTo>
                    <a:pt x="26981" y="86606"/>
                  </a:moveTo>
                  <a:cubicBezTo>
                    <a:pt x="31296" y="70411"/>
                    <a:pt x="36372" y="50167"/>
                    <a:pt x="46525" y="32200"/>
                  </a:cubicBezTo>
                  <a:cubicBezTo>
                    <a:pt x="53377" y="19801"/>
                    <a:pt x="62769" y="5630"/>
                    <a:pt x="74190" y="5630"/>
                  </a:cubicBezTo>
                  <a:cubicBezTo>
                    <a:pt x="86627" y="5630"/>
                    <a:pt x="88150" y="21825"/>
                    <a:pt x="88150" y="36249"/>
                  </a:cubicBezTo>
                  <a:cubicBezTo>
                    <a:pt x="88150" y="48649"/>
                    <a:pt x="86119" y="61554"/>
                    <a:pt x="80028" y="86606"/>
                  </a:cubicBezTo>
                  <a:lnTo>
                    <a:pt x="26981" y="86606"/>
                  </a:lnTo>
                  <a:close/>
                  <a:moveTo>
                    <a:pt x="77744" y="94704"/>
                  </a:moveTo>
                  <a:cubicBezTo>
                    <a:pt x="74952" y="106344"/>
                    <a:pt x="69622" y="127854"/>
                    <a:pt x="59977" y="146073"/>
                  </a:cubicBezTo>
                  <a:cubicBezTo>
                    <a:pt x="51093" y="163281"/>
                    <a:pt x="41448" y="175680"/>
                    <a:pt x="30534" y="175680"/>
                  </a:cubicBezTo>
                  <a:cubicBezTo>
                    <a:pt x="22158" y="175680"/>
                    <a:pt x="16828" y="168342"/>
                    <a:pt x="16828" y="144808"/>
                  </a:cubicBezTo>
                  <a:cubicBezTo>
                    <a:pt x="16828" y="134180"/>
                    <a:pt x="18351" y="119503"/>
                    <a:pt x="24950" y="94704"/>
                  </a:cubicBezTo>
                  <a:lnTo>
                    <a:pt x="77744" y="9470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8A3B61F-EA14-689F-522B-422F321091D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80153" y="3250036"/>
              <a:ext cx="168785" cy="59213"/>
            </a:xfrm>
            <a:custGeom>
              <a:avLst/>
              <a:gdLst>
                <a:gd name="connsiteX0" fmla="*/ 160241 w 168785"/>
                <a:gd name="connsiteY0" fmla="*/ 10185 h 59213"/>
                <a:gd name="connsiteX1" fmla="*/ 168870 w 168785"/>
                <a:gd name="connsiteY1" fmla="*/ 5124 h 59213"/>
                <a:gd name="connsiteX2" fmla="*/ 160494 w 168785"/>
                <a:gd name="connsiteY2" fmla="*/ 63 h 59213"/>
                <a:gd name="connsiteX3" fmla="*/ 8460 w 168785"/>
                <a:gd name="connsiteY3" fmla="*/ 63 h 59213"/>
                <a:gd name="connsiteX4" fmla="*/ 84 w 168785"/>
                <a:gd name="connsiteY4" fmla="*/ 5124 h 59213"/>
                <a:gd name="connsiteX5" fmla="*/ 8714 w 168785"/>
                <a:gd name="connsiteY5" fmla="*/ 10185 h 59213"/>
                <a:gd name="connsiteX6" fmla="*/ 160241 w 168785"/>
                <a:gd name="connsiteY6" fmla="*/ 10185 h 59213"/>
                <a:gd name="connsiteX7" fmla="*/ 160494 w 168785"/>
                <a:gd name="connsiteY7" fmla="*/ 59277 h 59213"/>
                <a:gd name="connsiteX8" fmla="*/ 168870 w 168785"/>
                <a:gd name="connsiteY8" fmla="*/ 54216 h 59213"/>
                <a:gd name="connsiteX9" fmla="*/ 160241 w 168785"/>
                <a:gd name="connsiteY9" fmla="*/ 49155 h 59213"/>
                <a:gd name="connsiteX10" fmla="*/ 8714 w 168785"/>
                <a:gd name="connsiteY10" fmla="*/ 49155 h 59213"/>
                <a:gd name="connsiteX11" fmla="*/ 84 w 168785"/>
                <a:gd name="connsiteY11" fmla="*/ 54216 h 59213"/>
                <a:gd name="connsiteX12" fmla="*/ 8460 w 168785"/>
                <a:gd name="connsiteY12" fmla="*/ 59277 h 59213"/>
                <a:gd name="connsiteX13" fmla="*/ 160494 w 168785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85" h="59213">
                  <a:moveTo>
                    <a:pt x="160241" y="10185"/>
                  </a:moveTo>
                  <a:cubicBezTo>
                    <a:pt x="164048" y="10185"/>
                    <a:pt x="168870" y="10185"/>
                    <a:pt x="168870" y="5124"/>
                  </a:cubicBezTo>
                  <a:cubicBezTo>
                    <a:pt x="168870" y="63"/>
                    <a:pt x="164048" y="63"/>
                    <a:pt x="160494" y="63"/>
                  </a:cubicBezTo>
                  <a:lnTo>
                    <a:pt x="8460" y="63"/>
                  </a:lnTo>
                  <a:cubicBezTo>
                    <a:pt x="4907" y="63"/>
                    <a:pt x="84" y="63"/>
                    <a:pt x="84" y="5124"/>
                  </a:cubicBezTo>
                  <a:cubicBezTo>
                    <a:pt x="84" y="10185"/>
                    <a:pt x="4907" y="10185"/>
                    <a:pt x="8714" y="10185"/>
                  </a:cubicBezTo>
                  <a:lnTo>
                    <a:pt x="160241" y="10185"/>
                  </a:lnTo>
                  <a:close/>
                  <a:moveTo>
                    <a:pt x="160494" y="59277"/>
                  </a:moveTo>
                  <a:cubicBezTo>
                    <a:pt x="164048" y="59277"/>
                    <a:pt x="168870" y="59277"/>
                    <a:pt x="168870" y="54216"/>
                  </a:cubicBezTo>
                  <a:cubicBezTo>
                    <a:pt x="168870" y="49155"/>
                    <a:pt x="164048" y="49155"/>
                    <a:pt x="160241" y="49155"/>
                  </a:cubicBezTo>
                  <a:lnTo>
                    <a:pt x="8714" y="49155"/>
                  </a:lnTo>
                  <a:cubicBezTo>
                    <a:pt x="4907" y="49155"/>
                    <a:pt x="84" y="49155"/>
                    <a:pt x="84" y="54216"/>
                  </a:cubicBezTo>
                  <a:cubicBezTo>
                    <a:pt x="84" y="59277"/>
                    <a:pt x="4907" y="59277"/>
                    <a:pt x="8460" y="59277"/>
                  </a:cubicBezTo>
                  <a:lnTo>
                    <a:pt x="160494" y="59277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2E5EDE-59B0-A464-9617-E8B5D65ACFF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75503" y="3125654"/>
              <a:ext cx="78529" cy="117618"/>
            </a:xfrm>
            <a:custGeom>
              <a:avLst/>
              <a:gdLst>
                <a:gd name="connsiteX0" fmla="*/ 78626 w 78529"/>
                <a:gd name="connsiteY0" fmla="*/ 85438 h 117618"/>
                <a:gd name="connsiteX1" fmla="*/ 72585 w 78529"/>
                <a:gd name="connsiteY1" fmla="*/ 85438 h 117618"/>
                <a:gd name="connsiteX2" fmla="*/ 67966 w 78529"/>
                <a:gd name="connsiteY2" fmla="*/ 101558 h 117618"/>
                <a:gd name="connsiteX3" fmla="*/ 50377 w 78529"/>
                <a:gd name="connsiteY3" fmla="*/ 102620 h 117618"/>
                <a:gd name="connsiteX4" fmla="*/ 17685 w 78529"/>
                <a:gd name="connsiteY4" fmla="*/ 102620 h 117618"/>
                <a:gd name="connsiteX5" fmla="*/ 53219 w 78529"/>
                <a:gd name="connsiteY5" fmla="*/ 72862 h 117618"/>
                <a:gd name="connsiteX6" fmla="*/ 78626 w 78529"/>
                <a:gd name="connsiteY6" fmla="*/ 34600 h 117618"/>
                <a:gd name="connsiteX7" fmla="*/ 37051 w 78529"/>
                <a:gd name="connsiteY7" fmla="*/ 59 h 117618"/>
                <a:gd name="connsiteX8" fmla="*/ 96 w 78529"/>
                <a:gd name="connsiteY8" fmla="*/ 31766 h 117618"/>
                <a:gd name="connsiteX9" fmla="*/ 9513 w 78529"/>
                <a:gd name="connsiteY9" fmla="*/ 41686 h 117618"/>
                <a:gd name="connsiteX10" fmla="*/ 18929 w 78529"/>
                <a:gd name="connsiteY10" fmla="*/ 32298 h 117618"/>
                <a:gd name="connsiteX11" fmla="*/ 8447 w 78529"/>
                <a:gd name="connsiteY11" fmla="*/ 22909 h 117618"/>
                <a:gd name="connsiteX12" fmla="*/ 34386 w 78529"/>
                <a:gd name="connsiteY12" fmla="*/ 6436 h 117618"/>
                <a:gd name="connsiteX13" fmla="*/ 61392 w 78529"/>
                <a:gd name="connsiteY13" fmla="*/ 34600 h 117618"/>
                <a:gd name="connsiteX14" fmla="*/ 44691 w 78529"/>
                <a:gd name="connsiteY14" fmla="*/ 68610 h 117618"/>
                <a:gd name="connsiteX15" fmla="*/ 1873 w 78529"/>
                <a:gd name="connsiteY15" fmla="*/ 110769 h 117618"/>
                <a:gd name="connsiteX16" fmla="*/ 96 w 78529"/>
                <a:gd name="connsiteY16" fmla="*/ 117677 h 117618"/>
                <a:gd name="connsiteX17" fmla="*/ 73296 w 78529"/>
                <a:gd name="connsiteY17" fmla="*/ 117677 h 117618"/>
                <a:gd name="connsiteX18" fmla="*/ 78626 w 78529"/>
                <a:gd name="connsiteY18" fmla="*/ 85438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529" h="117618">
                  <a:moveTo>
                    <a:pt x="78626" y="85438"/>
                  </a:moveTo>
                  <a:lnTo>
                    <a:pt x="72585" y="85438"/>
                  </a:lnTo>
                  <a:cubicBezTo>
                    <a:pt x="72052" y="89335"/>
                    <a:pt x="70276" y="99786"/>
                    <a:pt x="67966" y="101558"/>
                  </a:cubicBezTo>
                  <a:cubicBezTo>
                    <a:pt x="66544" y="102620"/>
                    <a:pt x="52864" y="102620"/>
                    <a:pt x="50377" y="102620"/>
                  </a:cubicBezTo>
                  <a:lnTo>
                    <a:pt x="17685" y="102620"/>
                  </a:lnTo>
                  <a:cubicBezTo>
                    <a:pt x="36341" y="86147"/>
                    <a:pt x="42559" y="81187"/>
                    <a:pt x="53219" y="72862"/>
                  </a:cubicBezTo>
                  <a:cubicBezTo>
                    <a:pt x="66367" y="62411"/>
                    <a:pt x="78626" y="51428"/>
                    <a:pt x="78626" y="34600"/>
                  </a:cubicBezTo>
                  <a:cubicBezTo>
                    <a:pt x="78626" y="13167"/>
                    <a:pt x="59793" y="59"/>
                    <a:pt x="37051" y="59"/>
                  </a:cubicBezTo>
                  <a:cubicBezTo>
                    <a:pt x="15020" y="59"/>
                    <a:pt x="96" y="15470"/>
                    <a:pt x="96" y="31766"/>
                  </a:cubicBezTo>
                  <a:cubicBezTo>
                    <a:pt x="96" y="40800"/>
                    <a:pt x="7736" y="41686"/>
                    <a:pt x="9513" y="41686"/>
                  </a:cubicBezTo>
                  <a:cubicBezTo>
                    <a:pt x="13777" y="41686"/>
                    <a:pt x="18929" y="38674"/>
                    <a:pt x="18929" y="32298"/>
                  </a:cubicBezTo>
                  <a:cubicBezTo>
                    <a:pt x="18929" y="29109"/>
                    <a:pt x="17685" y="22909"/>
                    <a:pt x="8447" y="22909"/>
                  </a:cubicBezTo>
                  <a:cubicBezTo>
                    <a:pt x="13954" y="10333"/>
                    <a:pt x="26036" y="6436"/>
                    <a:pt x="34386" y="6436"/>
                  </a:cubicBezTo>
                  <a:cubicBezTo>
                    <a:pt x="52153" y="6436"/>
                    <a:pt x="61392" y="20252"/>
                    <a:pt x="61392" y="34600"/>
                  </a:cubicBezTo>
                  <a:cubicBezTo>
                    <a:pt x="61392" y="50011"/>
                    <a:pt x="50377" y="62233"/>
                    <a:pt x="44691" y="68610"/>
                  </a:cubicBezTo>
                  <a:lnTo>
                    <a:pt x="1873" y="110769"/>
                  </a:lnTo>
                  <a:cubicBezTo>
                    <a:pt x="96" y="112363"/>
                    <a:pt x="96" y="112717"/>
                    <a:pt x="96" y="117677"/>
                  </a:cubicBezTo>
                  <a:lnTo>
                    <a:pt x="73296" y="117677"/>
                  </a:lnTo>
                  <a:lnTo>
                    <a:pt x="78626" y="85438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9DA03D-87DF-2301-3F89-A2F6462D33B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73834" y="3125831"/>
              <a:ext cx="53833" cy="119212"/>
            </a:xfrm>
            <a:custGeom>
              <a:avLst/>
              <a:gdLst>
                <a:gd name="connsiteX0" fmla="*/ 49315 w 53833"/>
                <a:gd name="connsiteY0" fmla="*/ 6790 h 119212"/>
                <a:gd name="connsiteX1" fmla="*/ 42208 w 53833"/>
                <a:gd name="connsiteY1" fmla="*/ 59 h 119212"/>
                <a:gd name="connsiteX2" fmla="*/ 32258 w 53833"/>
                <a:gd name="connsiteY2" fmla="*/ 9801 h 119212"/>
                <a:gd name="connsiteX3" fmla="*/ 39365 w 53833"/>
                <a:gd name="connsiteY3" fmla="*/ 16532 h 119212"/>
                <a:gd name="connsiteX4" fmla="*/ 49315 w 53833"/>
                <a:gd name="connsiteY4" fmla="*/ 6790 h 119212"/>
                <a:gd name="connsiteX5" fmla="*/ 13070 w 53833"/>
                <a:gd name="connsiteY5" fmla="*/ 96775 h 119212"/>
                <a:gd name="connsiteX6" fmla="*/ 11471 w 53833"/>
                <a:gd name="connsiteY6" fmla="*/ 104215 h 119212"/>
                <a:gd name="connsiteX7" fmla="*/ 28350 w 53833"/>
                <a:gd name="connsiteY7" fmla="*/ 119271 h 119212"/>
                <a:gd name="connsiteX8" fmla="*/ 53934 w 53833"/>
                <a:gd name="connsiteY8" fmla="*/ 92169 h 119212"/>
                <a:gd name="connsiteX9" fmla="*/ 51091 w 53833"/>
                <a:gd name="connsiteY9" fmla="*/ 89867 h 119212"/>
                <a:gd name="connsiteX10" fmla="*/ 47715 w 53833"/>
                <a:gd name="connsiteY10" fmla="*/ 92878 h 119212"/>
                <a:gd name="connsiteX11" fmla="*/ 28883 w 53833"/>
                <a:gd name="connsiteY11" fmla="*/ 114311 h 119212"/>
                <a:gd name="connsiteX12" fmla="*/ 24441 w 53833"/>
                <a:gd name="connsiteY12" fmla="*/ 108112 h 119212"/>
                <a:gd name="connsiteX13" fmla="*/ 27284 w 53833"/>
                <a:gd name="connsiteY13" fmla="*/ 96775 h 119212"/>
                <a:gd name="connsiteX14" fmla="*/ 32969 w 53833"/>
                <a:gd name="connsiteY14" fmla="*/ 82604 h 119212"/>
                <a:gd name="connsiteX15" fmla="*/ 41675 w 53833"/>
                <a:gd name="connsiteY15" fmla="*/ 60108 h 119212"/>
                <a:gd name="connsiteX16" fmla="*/ 42741 w 53833"/>
                <a:gd name="connsiteY16" fmla="*/ 54440 h 119212"/>
                <a:gd name="connsiteX17" fmla="*/ 25862 w 53833"/>
                <a:gd name="connsiteY17" fmla="*/ 39383 h 119212"/>
                <a:gd name="connsiteX18" fmla="*/ 100 w 53833"/>
                <a:gd name="connsiteY18" fmla="*/ 66485 h 119212"/>
                <a:gd name="connsiteX19" fmla="*/ 3120 w 53833"/>
                <a:gd name="connsiteY19" fmla="*/ 68788 h 119212"/>
                <a:gd name="connsiteX20" fmla="*/ 6319 w 53833"/>
                <a:gd name="connsiteY20" fmla="*/ 65953 h 119212"/>
                <a:gd name="connsiteX21" fmla="*/ 25329 w 53833"/>
                <a:gd name="connsiteY21" fmla="*/ 44343 h 119212"/>
                <a:gd name="connsiteX22" fmla="*/ 29771 w 53833"/>
                <a:gd name="connsiteY22" fmla="*/ 50543 h 119212"/>
                <a:gd name="connsiteX23" fmla="*/ 24263 w 53833"/>
                <a:gd name="connsiteY23" fmla="*/ 68256 h 119212"/>
                <a:gd name="connsiteX24" fmla="*/ 13070 w 53833"/>
                <a:gd name="connsiteY24" fmla="*/ 9677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33" h="119212">
                  <a:moveTo>
                    <a:pt x="49315" y="6790"/>
                  </a:moveTo>
                  <a:cubicBezTo>
                    <a:pt x="49315" y="3956"/>
                    <a:pt x="47182" y="59"/>
                    <a:pt x="42208" y="59"/>
                  </a:cubicBezTo>
                  <a:cubicBezTo>
                    <a:pt x="37411" y="59"/>
                    <a:pt x="32258" y="4664"/>
                    <a:pt x="32258" y="9801"/>
                  </a:cubicBezTo>
                  <a:cubicBezTo>
                    <a:pt x="32258" y="12813"/>
                    <a:pt x="34568" y="16532"/>
                    <a:pt x="39365" y="16532"/>
                  </a:cubicBezTo>
                  <a:cubicBezTo>
                    <a:pt x="44517" y="16532"/>
                    <a:pt x="49315" y="11573"/>
                    <a:pt x="49315" y="6790"/>
                  </a:cubicBezTo>
                  <a:close/>
                  <a:moveTo>
                    <a:pt x="13070" y="96775"/>
                  </a:moveTo>
                  <a:cubicBezTo>
                    <a:pt x="12359" y="99078"/>
                    <a:pt x="11471" y="101203"/>
                    <a:pt x="11471" y="104215"/>
                  </a:cubicBezTo>
                  <a:cubicBezTo>
                    <a:pt x="11471" y="112540"/>
                    <a:pt x="18578" y="119271"/>
                    <a:pt x="28350" y="119271"/>
                  </a:cubicBezTo>
                  <a:cubicBezTo>
                    <a:pt x="46116" y="119271"/>
                    <a:pt x="53934" y="94826"/>
                    <a:pt x="53934" y="92169"/>
                  </a:cubicBezTo>
                  <a:cubicBezTo>
                    <a:pt x="53934" y="89867"/>
                    <a:pt x="51624" y="89867"/>
                    <a:pt x="51091" y="89867"/>
                  </a:cubicBezTo>
                  <a:cubicBezTo>
                    <a:pt x="48604" y="89867"/>
                    <a:pt x="48426" y="90929"/>
                    <a:pt x="47715" y="92878"/>
                  </a:cubicBezTo>
                  <a:cubicBezTo>
                    <a:pt x="43629" y="107049"/>
                    <a:pt x="35812" y="114311"/>
                    <a:pt x="28883" y="114311"/>
                  </a:cubicBezTo>
                  <a:cubicBezTo>
                    <a:pt x="25329" y="114311"/>
                    <a:pt x="24441" y="112009"/>
                    <a:pt x="24441" y="108112"/>
                  </a:cubicBezTo>
                  <a:cubicBezTo>
                    <a:pt x="24441" y="104038"/>
                    <a:pt x="25684" y="100672"/>
                    <a:pt x="27284" y="96775"/>
                  </a:cubicBezTo>
                  <a:cubicBezTo>
                    <a:pt x="29060" y="91992"/>
                    <a:pt x="31015" y="87210"/>
                    <a:pt x="32969" y="82604"/>
                  </a:cubicBezTo>
                  <a:cubicBezTo>
                    <a:pt x="34568" y="78353"/>
                    <a:pt x="40964" y="62233"/>
                    <a:pt x="41675" y="60108"/>
                  </a:cubicBezTo>
                  <a:cubicBezTo>
                    <a:pt x="42208" y="58337"/>
                    <a:pt x="42741" y="56211"/>
                    <a:pt x="42741" y="54440"/>
                  </a:cubicBezTo>
                  <a:cubicBezTo>
                    <a:pt x="42741" y="46114"/>
                    <a:pt x="35634" y="39383"/>
                    <a:pt x="25862" y="39383"/>
                  </a:cubicBezTo>
                  <a:cubicBezTo>
                    <a:pt x="8273" y="39383"/>
                    <a:pt x="100" y="63473"/>
                    <a:pt x="100" y="66485"/>
                  </a:cubicBezTo>
                  <a:cubicBezTo>
                    <a:pt x="100" y="68788"/>
                    <a:pt x="2587" y="68788"/>
                    <a:pt x="3120" y="68788"/>
                  </a:cubicBezTo>
                  <a:cubicBezTo>
                    <a:pt x="5608" y="68788"/>
                    <a:pt x="5786" y="67902"/>
                    <a:pt x="6319" y="65953"/>
                  </a:cubicBezTo>
                  <a:cubicBezTo>
                    <a:pt x="10938" y="50720"/>
                    <a:pt x="18755" y="44343"/>
                    <a:pt x="25329" y="44343"/>
                  </a:cubicBezTo>
                  <a:cubicBezTo>
                    <a:pt x="28172" y="44343"/>
                    <a:pt x="29771" y="45760"/>
                    <a:pt x="29771" y="50543"/>
                  </a:cubicBezTo>
                  <a:cubicBezTo>
                    <a:pt x="29771" y="54617"/>
                    <a:pt x="28705" y="57274"/>
                    <a:pt x="24263" y="68256"/>
                  </a:cubicBezTo>
                  <a:lnTo>
                    <a:pt x="13070" y="96775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F9DF3B9-F775-9AA1-006F-8561D7BD7E8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345290" y="3166926"/>
              <a:ext cx="106423" cy="78116"/>
            </a:xfrm>
            <a:custGeom>
              <a:avLst/>
              <a:gdLst>
                <a:gd name="connsiteX0" fmla="*/ 47363 w 106423"/>
                <a:gd name="connsiteY0" fmla="*/ 12104 h 78116"/>
                <a:gd name="connsiteX1" fmla="*/ 68506 w 106423"/>
                <a:gd name="connsiteY1" fmla="*/ 12104 h 78116"/>
                <a:gd name="connsiteX2" fmla="*/ 61932 w 106423"/>
                <a:gd name="connsiteY2" fmla="*/ 52845 h 78116"/>
                <a:gd name="connsiteX3" fmla="*/ 63886 w 106423"/>
                <a:gd name="connsiteY3" fmla="*/ 68610 h 78116"/>
                <a:gd name="connsiteX4" fmla="*/ 71881 w 106423"/>
                <a:gd name="connsiteY4" fmla="*/ 78176 h 78116"/>
                <a:gd name="connsiteX5" fmla="*/ 80232 w 106423"/>
                <a:gd name="connsiteY5" fmla="*/ 70205 h 78116"/>
                <a:gd name="connsiteX6" fmla="*/ 78810 w 106423"/>
                <a:gd name="connsiteY6" fmla="*/ 66308 h 78116"/>
                <a:gd name="connsiteX7" fmla="*/ 72237 w 106423"/>
                <a:gd name="connsiteY7" fmla="*/ 35132 h 78116"/>
                <a:gd name="connsiteX8" fmla="*/ 74724 w 106423"/>
                <a:gd name="connsiteY8" fmla="*/ 12104 h 78116"/>
                <a:gd name="connsiteX9" fmla="*/ 96933 w 106423"/>
                <a:gd name="connsiteY9" fmla="*/ 12104 h 78116"/>
                <a:gd name="connsiteX10" fmla="*/ 103506 w 106423"/>
                <a:gd name="connsiteY10" fmla="*/ 10687 h 78116"/>
                <a:gd name="connsiteX11" fmla="*/ 106527 w 106423"/>
                <a:gd name="connsiteY11" fmla="*/ 5196 h 78116"/>
                <a:gd name="connsiteX12" fmla="*/ 98887 w 106423"/>
                <a:gd name="connsiteY12" fmla="*/ 59 h 78116"/>
                <a:gd name="connsiteX13" fmla="*/ 31906 w 106423"/>
                <a:gd name="connsiteY13" fmla="*/ 59 h 78116"/>
                <a:gd name="connsiteX14" fmla="*/ 11651 w 106423"/>
                <a:gd name="connsiteY14" fmla="*/ 9093 h 78116"/>
                <a:gd name="connsiteX15" fmla="*/ 103 w 106423"/>
                <a:gd name="connsiteY15" fmla="*/ 24326 h 78116"/>
                <a:gd name="connsiteX16" fmla="*/ 3123 w 106423"/>
                <a:gd name="connsiteY16" fmla="*/ 26452 h 78116"/>
                <a:gd name="connsiteX17" fmla="*/ 6321 w 106423"/>
                <a:gd name="connsiteY17" fmla="*/ 24504 h 78116"/>
                <a:gd name="connsiteX18" fmla="*/ 30307 w 106423"/>
                <a:gd name="connsiteY18" fmla="*/ 12104 h 78116"/>
                <a:gd name="connsiteX19" fmla="*/ 41145 w 106423"/>
                <a:gd name="connsiteY19" fmla="*/ 12104 h 78116"/>
                <a:gd name="connsiteX20" fmla="*/ 20713 w 106423"/>
                <a:gd name="connsiteY20" fmla="*/ 63119 h 78116"/>
                <a:gd name="connsiteX21" fmla="*/ 17337 w 106423"/>
                <a:gd name="connsiteY21" fmla="*/ 69850 h 78116"/>
                <a:gd name="connsiteX22" fmla="*/ 16804 w 106423"/>
                <a:gd name="connsiteY22" fmla="*/ 72507 h 78116"/>
                <a:gd name="connsiteX23" fmla="*/ 23022 w 106423"/>
                <a:gd name="connsiteY23" fmla="*/ 78176 h 78116"/>
                <a:gd name="connsiteX24" fmla="*/ 36347 w 106423"/>
                <a:gd name="connsiteY24" fmla="*/ 54262 h 78116"/>
                <a:gd name="connsiteX25" fmla="*/ 47363 w 106423"/>
                <a:gd name="connsiteY25" fmla="*/ 12104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23" h="78116">
                  <a:moveTo>
                    <a:pt x="47363" y="12104"/>
                  </a:moveTo>
                  <a:lnTo>
                    <a:pt x="68506" y="12104"/>
                  </a:lnTo>
                  <a:cubicBezTo>
                    <a:pt x="65841" y="22732"/>
                    <a:pt x="61932" y="38852"/>
                    <a:pt x="61932" y="52845"/>
                  </a:cubicBezTo>
                  <a:cubicBezTo>
                    <a:pt x="61932" y="59931"/>
                    <a:pt x="62820" y="64713"/>
                    <a:pt x="63886" y="68610"/>
                  </a:cubicBezTo>
                  <a:cubicBezTo>
                    <a:pt x="66729" y="77467"/>
                    <a:pt x="69039" y="78176"/>
                    <a:pt x="71881" y="78176"/>
                  </a:cubicBezTo>
                  <a:cubicBezTo>
                    <a:pt x="75968" y="78176"/>
                    <a:pt x="80232" y="74456"/>
                    <a:pt x="80232" y="70205"/>
                  </a:cubicBezTo>
                  <a:cubicBezTo>
                    <a:pt x="80232" y="68788"/>
                    <a:pt x="79876" y="68079"/>
                    <a:pt x="78810" y="66308"/>
                  </a:cubicBezTo>
                  <a:cubicBezTo>
                    <a:pt x="75435" y="59754"/>
                    <a:pt x="72237" y="49657"/>
                    <a:pt x="72237" y="35132"/>
                  </a:cubicBezTo>
                  <a:cubicBezTo>
                    <a:pt x="72237" y="31766"/>
                    <a:pt x="72237" y="24681"/>
                    <a:pt x="74724" y="12104"/>
                  </a:cubicBezTo>
                  <a:lnTo>
                    <a:pt x="96933" y="12104"/>
                  </a:lnTo>
                  <a:cubicBezTo>
                    <a:pt x="100131" y="12104"/>
                    <a:pt x="101552" y="12104"/>
                    <a:pt x="103506" y="10687"/>
                  </a:cubicBezTo>
                  <a:cubicBezTo>
                    <a:pt x="105994" y="8916"/>
                    <a:pt x="106527" y="6081"/>
                    <a:pt x="106527" y="5196"/>
                  </a:cubicBezTo>
                  <a:cubicBezTo>
                    <a:pt x="106527" y="59"/>
                    <a:pt x="101907" y="59"/>
                    <a:pt x="98887" y="59"/>
                  </a:cubicBezTo>
                  <a:lnTo>
                    <a:pt x="31906" y="59"/>
                  </a:lnTo>
                  <a:cubicBezTo>
                    <a:pt x="24621" y="59"/>
                    <a:pt x="19647" y="1653"/>
                    <a:pt x="11651" y="9093"/>
                  </a:cubicBezTo>
                  <a:cubicBezTo>
                    <a:pt x="7032" y="13167"/>
                    <a:pt x="103" y="22732"/>
                    <a:pt x="103" y="24326"/>
                  </a:cubicBezTo>
                  <a:cubicBezTo>
                    <a:pt x="103" y="26452"/>
                    <a:pt x="2413" y="26452"/>
                    <a:pt x="3123" y="26452"/>
                  </a:cubicBezTo>
                  <a:cubicBezTo>
                    <a:pt x="5078" y="26452"/>
                    <a:pt x="5255" y="26098"/>
                    <a:pt x="6321" y="24504"/>
                  </a:cubicBezTo>
                  <a:cubicBezTo>
                    <a:pt x="15382" y="12104"/>
                    <a:pt x="26398" y="12104"/>
                    <a:pt x="30307" y="12104"/>
                  </a:cubicBezTo>
                  <a:lnTo>
                    <a:pt x="41145" y="12104"/>
                  </a:lnTo>
                  <a:cubicBezTo>
                    <a:pt x="35637" y="31589"/>
                    <a:pt x="26043" y="52491"/>
                    <a:pt x="20713" y="63119"/>
                  </a:cubicBezTo>
                  <a:cubicBezTo>
                    <a:pt x="19647" y="65422"/>
                    <a:pt x="17870" y="69142"/>
                    <a:pt x="17337" y="69850"/>
                  </a:cubicBezTo>
                  <a:cubicBezTo>
                    <a:pt x="17159" y="70559"/>
                    <a:pt x="16804" y="71267"/>
                    <a:pt x="16804" y="72507"/>
                  </a:cubicBezTo>
                  <a:cubicBezTo>
                    <a:pt x="16804" y="75342"/>
                    <a:pt x="18936" y="78176"/>
                    <a:pt x="23022" y="78176"/>
                  </a:cubicBezTo>
                  <a:cubicBezTo>
                    <a:pt x="30129" y="78176"/>
                    <a:pt x="32083" y="70205"/>
                    <a:pt x="36347" y="54262"/>
                  </a:cubicBezTo>
                  <a:lnTo>
                    <a:pt x="47363" y="1210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F6E202-836C-9755-0D41-27F80288EA6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64310" y="3274582"/>
              <a:ext cx="298050" cy="10121"/>
            </a:xfrm>
            <a:custGeom>
              <a:avLst/>
              <a:gdLst>
                <a:gd name="connsiteX0" fmla="*/ 0 w 298050"/>
                <a:gd name="connsiteY0" fmla="*/ 0 h 10121"/>
                <a:gd name="connsiteX1" fmla="*/ 298050 w 298050"/>
                <a:gd name="connsiteY1" fmla="*/ 0 h 10121"/>
                <a:gd name="connsiteX2" fmla="*/ 298050 w 298050"/>
                <a:gd name="connsiteY2" fmla="*/ 10121 h 10121"/>
                <a:gd name="connsiteX3" fmla="*/ 0 w 29805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050" h="10121">
                  <a:moveTo>
                    <a:pt x="0" y="0"/>
                  </a:moveTo>
                  <a:lnTo>
                    <a:pt x="298050" y="0"/>
                  </a:lnTo>
                  <a:lnTo>
                    <a:pt x="298050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4979D88-2266-FE12-D4D7-5CE4BA0C23F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258951" y="3352051"/>
              <a:ext cx="108555" cy="79888"/>
            </a:xfrm>
            <a:custGeom>
              <a:avLst/>
              <a:gdLst>
                <a:gd name="connsiteX0" fmla="*/ 13425 w 108555"/>
                <a:gd name="connsiteY0" fmla="*/ 67024 h 79888"/>
                <a:gd name="connsiteX1" fmla="*/ 11648 w 108555"/>
                <a:gd name="connsiteY1" fmla="*/ 74286 h 79888"/>
                <a:gd name="connsiteX2" fmla="*/ 17689 w 108555"/>
                <a:gd name="connsiteY2" fmla="*/ 79954 h 79888"/>
                <a:gd name="connsiteX3" fmla="*/ 24618 w 108555"/>
                <a:gd name="connsiteY3" fmla="*/ 76057 h 79888"/>
                <a:gd name="connsiteX4" fmla="*/ 27816 w 108555"/>
                <a:gd name="connsiteY4" fmla="*/ 65075 h 79888"/>
                <a:gd name="connsiteX5" fmla="*/ 31725 w 108555"/>
                <a:gd name="connsiteY5" fmla="*/ 49133 h 79888"/>
                <a:gd name="connsiteX6" fmla="*/ 34745 w 108555"/>
                <a:gd name="connsiteY6" fmla="*/ 37265 h 79888"/>
                <a:gd name="connsiteX7" fmla="*/ 42207 w 108555"/>
                <a:gd name="connsiteY7" fmla="*/ 21322 h 79888"/>
                <a:gd name="connsiteX8" fmla="*/ 68858 w 108555"/>
                <a:gd name="connsiteY8" fmla="*/ 5026 h 79888"/>
                <a:gd name="connsiteX9" fmla="*/ 79340 w 108555"/>
                <a:gd name="connsiteY9" fmla="*/ 17426 h 79888"/>
                <a:gd name="connsiteX10" fmla="*/ 68858 w 108555"/>
                <a:gd name="connsiteY10" fmla="*/ 55155 h 79888"/>
                <a:gd name="connsiteX11" fmla="*/ 66192 w 108555"/>
                <a:gd name="connsiteY11" fmla="*/ 64721 h 79888"/>
                <a:gd name="connsiteX12" fmla="*/ 83071 w 108555"/>
                <a:gd name="connsiteY12" fmla="*/ 79954 h 79888"/>
                <a:gd name="connsiteX13" fmla="*/ 108655 w 108555"/>
                <a:gd name="connsiteY13" fmla="*/ 52853 h 79888"/>
                <a:gd name="connsiteX14" fmla="*/ 105813 w 108555"/>
                <a:gd name="connsiteY14" fmla="*/ 50550 h 79888"/>
                <a:gd name="connsiteX15" fmla="*/ 102437 w 108555"/>
                <a:gd name="connsiteY15" fmla="*/ 53561 h 79888"/>
                <a:gd name="connsiteX16" fmla="*/ 83604 w 108555"/>
                <a:gd name="connsiteY16" fmla="*/ 74995 h 79888"/>
                <a:gd name="connsiteX17" fmla="*/ 79162 w 108555"/>
                <a:gd name="connsiteY17" fmla="*/ 68795 h 79888"/>
                <a:gd name="connsiteX18" fmla="*/ 83249 w 108555"/>
                <a:gd name="connsiteY18" fmla="*/ 54447 h 79888"/>
                <a:gd name="connsiteX19" fmla="*/ 92665 w 108555"/>
                <a:gd name="connsiteY19" fmla="*/ 20260 h 79888"/>
                <a:gd name="connsiteX20" fmla="*/ 69568 w 108555"/>
                <a:gd name="connsiteY20" fmla="*/ 66 h 79888"/>
                <a:gd name="connsiteX21" fmla="*/ 39542 w 108555"/>
                <a:gd name="connsiteY21" fmla="*/ 16186 h 79888"/>
                <a:gd name="connsiteX22" fmla="*/ 20531 w 108555"/>
                <a:gd name="connsiteY22" fmla="*/ 66 h 79888"/>
                <a:gd name="connsiteX23" fmla="*/ 6496 w 108555"/>
                <a:gd name="connsiteY23" fmla="*/ 9632 h 79888"/>
                <a:gd name="connsiteX24" fmla="*/ 100 w 108555"/>
                <a:gd name="connsiteY24" fmla="*/ 27168 h 79888"/>
                <a:gd name="connsiteX25" fmla="*/ 3120 w 108555"/>
                <a:gd name="connsiteY25" fmla="*/ 29471 h 79888"/>
                <a:gd name="connsiteX26" fmla="*/ 7029 w 108555"/>
                <a:gd name="connsiteY26" fmla="*/ 24157 h 79888"/>
                <a:gd name="connsiteX27" fmla="*/ 19998 w 108555"/>
                <a:gd name="connsiteY27" fmla="*/ 5026 h 79888"/>
                <a:gd name="connsiteX28" fmla="*/ 25862 w 108555"/>
                <a:gd name="connsiteY28" fmla="*/ 13706 h 79888"/>
                <a:gd name="connsiteX29" fmla="*/ 23019 w 108555"/>
                <a:gd name="connsiteY29" fmla="*/ 28408 h 79888"/>
                <a:gd name="connsiteX30" fmla="*/ 19110 w 108555"/>
                <a:gd name="connsiteY30" fmla="*/ 44350 h 79888"/>
                <a:gd name="connsiteX31" fmla="*/ 13425 w 108555"/>
                <a:gd name="connsiteY31" fmla="*/ 67024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555" h="79888">
                  <a:moveTo>
                    <a:pt x="13425" y="67024"/>
                  </a:moveTo>
                  <a:cubicBezTo>
                    <a:pt x="12714" y="69326"/>
                    <a:pt x="11648" y="73755"/>
                    <a:pt x="11648" y="74286"/>
                  </a:cubicBezTo>
                  <a:cubicBezTo>
                    <a:pt x="11648" y="78183"/>
                    <a:pt x="14846" y="79954"/>
                    <a:pt x="17689" y="79954"/>
                  </a:cubicBezTo>
                  <a:cubicBezTo>
                    <a:pt x="20887" y="79954"/>
                    <a:pt x="23730" y="77652"/>
                    <a:pt x="24618" y="76057"/>
                  </a:cubicBezTo>
                  <a:cubicBezTo>
                    <a:pt x="25506" y="74463"/>
                    <a:pt x="26928" y="68795"/>
                    <a:pt x="27816" y="65075"/>
                  </a:cubicBezTo>
                  <a:cubicBezTo>
                    <a:pt x="28704" y="61709"/>
                    <a:pt x="30659" y="53561"/>
                    <a:pt x="31725" y="49133"/>
                  </a:cubicBezTo>
                  <a:cubicBezTo>
                    <a:pt x="32791" y="45236"/>
                    <a:pt x="33857" y="41339"/>
                    <a:pt x="34745" y="37265"/>
                  </a:cubicBezTo>
                  <a:cubicBezTo>
                    <a:pt x="36699" y="30002"/>
                    <a:pt x="37055" y="28585"/>
                    <a:pt x="42207" y="21322"/>
                  </a:cubicBezTo>
                  <a:cubicBezTo>
                    <a:pt x="47182" y="14237"/>
                    <a:pt x="55532" y="5026"/>
                    <a:pt x="68858" y="5026"/>
                  </a:cubicBezTo>
                  <a:cubicBezTo>
                    <a:pt x="79162" y="5026"/>
                    <a:pt x="79340" y="14060"/>
                    <a:pt x="79340" y="17426"/>
                  </a:cubicBezTo>
                  <a:cubicBezTo>
                    <a:pt x="79340" y="28054"/>
                    <a:pt x="71700" y="47716"/>
                    <a:pt x="68858" y="55155"/>
                  </a:cubicBezTo>
                  <a:cubicBezTo>
                    <a:pt x="66903" y="60115"/>
                    <a:pt x="66192" y="61709"/>
                    <a:pt x="66192" y="64721"/>
                  </a:cubicBezTo>
                  <a:cubicBezTo>
                    <a:pt x="66192" y="74109"/>
                    <a:pt x="74010" y="79954"/>
                    <a:pt x="83071" y="79954"/>
                  </a:cubicBezTo>
                  <a:cubicBezTo>
                    <a:pt x="100838" y="79954"/>
                    <a:pt x="108655" y="55510"/>
                    <a:pt x="108655" y="52853"/>
                  </a:cubicBezTo>
                  <a:cubicBezTo>
                    <a:pt x="108655" y="50550"/>
                    <a:pt x="106346" y="50550"/>
                    <a:pt x="105813" y="50550"/>
                  </a:cubicBezTo>
                  <a:cubicBezTo>
                    <a:pt x="103325" y="50550"/>
                    <a:pt x="103148" y="51613"/>
                    <a:pt x="102437" y="53561"/>
                  </a:cubicBezTo>
                  <a:cubicBezTo>
                    <a:pt x="98351" y="67732"/>
                    <a:pt x="90711" y="74995"/>
                    <a:pt x="83604" y="74995"/>
                  </a:cubicBezTo>
                  <a:cubicBezTo>
                    <a:pt x="79873" y="74995"/>
                    <a:pt x="79162" y="72515"/>
                    <a:pt x="79162" y="68795"/>
                  </a:cubicBezTo>
                  <a:cubicBezTo>
                    <a:pt x="79162" y="64721"/>
                    <a:pt x="80051" y="62418"/>
                    <a:pt x="83249" y="54447"/>
                  </a:cubicBezTo>
                  <a:cubicBezTo>
                    <a:pt x="85381" y="48956"/>
                    <a:pt x="92665" y="30179"/>
                    <a:pt x="92665" y="20260"/>
                  </a:cubicBezTo>
                  <a:cubicBezTo>
                    <a:pt x="92665" y="3077"/>
                    <a:pt x="78985" y="66"/>
                    <a:pt x="69568" y="66"/>
                  </a:cubicBezTo>
                  <a:cubicBezTo>
                    <a:pt x="54822" y="66"/>
                    <a:pt x="44872" y="9100"/>
                    <a:pt x="39542" y="16186"/>
                  </a:cubicBezTo>
                  <a:cubicBezTo>
                    <a:pt x="38298" y="3963"/>
                    <a:pt x="27816" y="66"/>
                    <a:pt x="20531" y="66"/>
                  </a:cubicBezTo>
                  <a:cubicBezTo>
                    <a:pt x="12892" y="66"/>
                    <a:pt x="8805" y="5557"/>
                    <a:pt x="6496" y="9632"/>
                  </a:cubicBezTo>
                  <a:cubicBezTo>
                    <a:pt x="2587" y="16186"/>
                    <a:pt x="100" y="26282"/>
                    <a:pt x="100" y="27168"/>
                  </a:cubicBezTo>
                  <a:cubicBezTo>
                    <a:pt x="100" y="29471"/>
                    <a:pt x="2587" y="29471"/>
                    <a:pt x="3120" y="29471"/>
                  </a:cubicBezTo>
                  <a:cubicBezTo>
                    <a:pt x="5607" y="29471"/>
                    <a:pt x="5785" y="28939"/>
                    <a:pt x="7029" y="24157"/>
                  </a:cubicBezTo>
                  <a:cubicBezTo>
                    <a:pt x="9694" y="13706"/>
                    <a:pt x="13069" y="5026"/>
                    <a:pt x="19998" y="5026"/>
                  </a:cubicBezTo>
                  <a:cubicBezTo>
                    <a:pt x="24618" y="5026"/>
                    <a:pt x="25862" y="8923"/>
                    <a:pt x="25862" y="13706"/>
                  </a:cubicBezTo>
                  <a:cubicBezTo>
                    <a:pt x="25862" y="17071"/>
                    <a:pt x="24263" y="23625"/>
                    <a:pt x="23019" y="28408"/>
                  </a:cubicBezTo>
                  <a:cubicBezTo>
                    <a:pt x="21775" y="33191"/>
                    <a:pt x="19998" y="40453"/>
                    <a:pt x="19110" y="44350"/>
                  </a:cubicBezTo>
                  <a:lnTo>
                    <a:pt x="13425" y="6702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023C854-9F23-0A34-8D16-054AD27D7E5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514645" y="3316083"/>
              <a:ext cx="29696" cy="75662"/>
            </a:xfrm>
            <a:custGeom>
              <a:avLst/>
              <a:gdLst>
                <a:gd name="connsiteX0" fmla="*/ 29805 w 29696"/>
                <a:gd name="connsiteY0" fmla="*/ 26633 h 75662"/>
                <a:gd name="connsiteX1" fmla="*/ 13561 w 29696"/>
                <a:gd name="connsiteY1" fmla="*/ 63 h 75662"/>
                <a:gd name="connsiteX2" fmla="*/ 109 w 29696"/>
                <a:gd name="connsiteY2" fmla="*/ 13474 h 75662"/>
                <a:gd name="connsiteX3" fmla="*/ 13561 w 29696"/>
                <a:gd name="connsiteY3" fmla="*/ 26886 h 75662"/>
                <a:gd name="connsiteX4" fmla="*/ 22445 w 29696"/>
                <a:gd name="connsiteY4" fmla="*/ 23597 h 75662"/>
                <a:gd name="connsiteX5" fmla="*/ 23714 w 29696"/>
                <a:gd name="connsiteY5" fmla="*/ 22837 h 75662"/>
                <a:gd name="connsiteX6" fmla="*/ 24221 w 29696"/>
                <a:gd name="connsiteY6" fmla="*/ 26633 h 75662"/>
                <a:gd name="connsiteX7" fmla="*/ 6962 w 29696"/>
                <a:gd name="connsiteY7" fmla="*/ 68893 h 75662"/>
                <a:gd name="connsiteX8" fmla="*/ 4170 w 29696"/>
                <a:gd name="connsiteY8" fmla="*/ 72941 h 75662"/>
                <a:gd name="connsiteX9" fmla="*/ 6708 w 29696"/>
                <a:gd name="connsiteY9" fmla="*/ 75725 h 75662"/>
                <a:gd name="connsiteX10" fmla="*/ 29805 w 29696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6" h="75662">
                  <a:moveTo>
                    <a:pt x="29805" y="26633"/>
                  </a:moveTo>
                  <a:cubicBezTo>
                    <a:pt x="29805" y="9932"/>
                    <a:pt x="23460" y="63"/>
                    <a:pt x="13561" y="63"/>
                  </a:cubicBezTo>
                  <a:cubicBezTo>
                    <a:pt x="5185" y="63"/>
                    <a:pt x="109" y="6389"/>
                    <a:pt x="109" y="13474"/>
                  </a:cubicBezTo>
                  <a:cubicBezTo>
                    <a:pt x="109" y="20307"/>
                    <a:pt x="5185" y="26886"/>
                    <a:pt x="13561" y="26886"/>
                  </a:cubicBezTo>
                  <a:cubicBezTo>
                    <a:pt x="16607" y="26886"/>
                    <a:pt x="19906" y="25874"/>
                    <a:pt x="22445" y="23597"/>
                  </a:cubicBezTo>
                  <a:cubicBezTo>
                    <a:pt x="23206" y="23090"/>
                    <a:pt x="23460" y="22837"/>
                    <a:pt x="23714" y="22837"/>
                  </a:cubicBezTo>
                  <a:cubicBezTo>
                    <a:pt x="23968" y="22837"/>
                    <a:pt x="24221" y="23090"/>
                    <a:pt x="24221" y="26633"/>
                  </a:cubicBezTo>
                  <a:cubicBezTo>
                    <a:pt x="24221" y="45359"/>
                    <a:pt x="15338" y="60542"/>
                    <a:pt x="6962" y="68893"/>
                  </a:cubicBezTo>
                  <a:cubicBezTo>
                    <a:pt x="4170" y="71676"/>
                    <a:pt x="4170" y="72182"/>
                    <a:pt x="4170" y="72941"/>
                  </a:cubicBezTo>
                  <a:cubicBezTo>
                    <a:pt x="4170" y="74713"/>
                    <a:pt x="5439" y="75725"/>
                    <a:pt x="6708" y="75725"/>
                  </a:cubicBezTo>
                  <a:cubicBezTo>
                    <a:pt x="9500" y="75725"/>
                    <a:pt x="29805" y="56240"/>
                    <a:pt x="29805" y="26633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136965B-A1A2-2571-9FC1-2FE843768F2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866797" y="3175639"/>
              <a:ext cx="67006" cy="170050"/>
            </a:xfrm>
            <a:custGeom>
              <a:avLst/>
              <a:gdLst>
                <a:gd name="connsiteX0" fmla="*/ 64846 w 67006"/>
                <a:gd name="connsiteY0" fmla="*/ 9173 h 170050"/>
                <a:gd name="connsiteX1" fmla="*/ 55455 w 67006"/>
                <a:gd name="connsiteY1" fmla="*/ 63 h 170050"/>
                <a:gd name="connsiteX2" fmla="*/ 41749 w 67006"/>
                <a:gd name="connsiteY2" fmla="*/ 13474 h 170050"/>
                <a:gd name="connsiteX3" fmla="*/ 51394 w 67006"/>
                <a:gd name="connsiteY3" fmla="*/ 22584 h 170050"/>
                <a:gd name="connsiteX4" fmla="*/ 64846 w 67006"/>
                <a:gd name="connsiteY4" fmla="*/ 9173 h 170050"/>
                <a:gd name="connsiteX5" fmla="*/ 45556 w 67006"/>
                <a:gd name="connsiteY5" fmla="*/ 104320 h 170050"/>
                <a:gd name="connsiteX6" fmla="*/ 51140 w 67006"/>
                <a:gd name="connsiteY6" fmla="*/ 89643 h 170050"/>
                <a:gd name="connsiteX7" fmla="*/ 54439 w 67006"/>
                <a:gd name="connsiteY7" fmla="*/ 76231 h 170050"/>
                <a:gd name="connsiteX8" fmla="*/ 33627 w 67006"/>
                <a:gd name="connsiteY8" fmla="*/ 55481 h 170050"/>
                <a:gd name="connsiteX9" fmla="*/ 123 w 67006"/>
                <a:gd name="connsiteY9" fmla="*/ 94451 h 170050"/>
                <a:gd name="connsiteX10" fmla="*/ 3169 w 67006"/>
                <a:gd name="connsiteY10" fmla="*/ 96981 h 170050"/>
                <a:gd name="connsiteX11" fmla="*/ 7230 w 67006"/>
                <a:gd name="connsiteY11" fmla="*/ 92426 h 170050"/>
                <a:gd name="connsiteX12" fmla="*/ 32865 w 67006"/>
                <a:gd name="connsiteY12" fmla="*/ 61048 h 170050"/>
                <a:gd name="connsiteX13" fmla="*/ 39211 w 67006"/>
                <a:gd name="connsiteY13" fmla="*/ 69146 h 170050"/>
                <a:gd name="connsiteX14" fmla="*/ 36419 w 67006"/>
                <a:gd name="connsiteY14" fmla="*/ 82304 h 170050"/>
                <a:gd name="connsiteX15" fmla="*/ 18906 w 67006"/>
                <a:gd name="connsiteY15" fmla="*/ 129119 h 170050"/>
                <a:gd name="connsiteX16" fmla="*/ 13068 w 67006"/>
                <a:gd name="connsiteY16" fmla="*/ 149363 h 170050"/>
                <a:gd name="connsiteX17" fmla="*/ 33881 w 67006"/>
                <a:gd name="connsiteY17" fmla="*/ 170113 h 170050"/>
                <a:gd name="connsiteX18" fmla="*/ 67130 w 67006"/>
                <a:gd name="connsiteY18" fmla="*/ 131143 h 170050"/>
                <a:gd name="connsiteX19" fmla="*/ 64084 w 67006"/>
                <a:gd name="connsiteY19" fmla="*/ 128613 h 170050"/>
                <a:gd name="connsiteX20" fmla="*/ 60277 w 67006"/>
                <a:gd name="connsiteY20" fmla="*/ 133168 h 170050"/>
                <a:gd name="connsiteX21" fmla="*/ 34388 w 67006"/>
                <a:gd name="connsiteY21" fmla="*/ 164546 h 170050"/>
                <a:gd name="connsiteX22" fmla="*/ 28297 w 67006"/>
                <a:gd name="connsiteY22" fmla="*/ 156195 h 170050"/>
                <a:gd name="connsiteX23" fmla="*/ 35657 w 67006"/>
                <a:gd name="connsiteY23" fmla="*/ 130890 h 170050"/>
                <a:gd name="connsiteX24" fmla="*/ 45556 w 67006"/>
                <a:gd name="connsiteY24" fmla="*/ 104320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006" h="170050">
                  <a:moveTo>
                    <a:pt x="64846" y="9173"/>
                  </a:moveTo>
                  <a:cubicBezTo>
                    <a:pt x="64846" y="4112"/>
                    <a:pt x="61292" y="63"/>
                    <a:pt x="55455" y="63"/>
                  </a:cubicBezTo>
                  <a:cubicBezTo>
                    <a:pt x="48602" y="63"/>
                    <a:pt x="41749" y="6642"/>
                    <a:pt x="41749" y="13474"/>
                  </a:cubicBezTo>
                  <a:cubicBezTo>
                    <a:pt x="41749" y="18282"/>
                    <a:pt x="45302" y="22584"/>
                    <a:pt x="51394" y="22584"/>
                  </a:cubicBezTo>
                  <a:cubicBezTo>
                    <a:pt x="57231" y="22584"/>
                    <a:pt x="64846" y="16764"/>
                    <a:pt x="64846" y="9173"/>
                  </a:cubicBezTo>
                  <a:close/>
                  <a:moveTo>
                    <a:pt x="45556" y="104320"/>
                  </a:moveTo>
                  <a:cubicBezTo>
                    <a:pt x="48602" y="96981"/>
                    <a:pt x="48602" y="96475"/>
                    <a:pt x="51140" y="89643"/>
                  </a:cubicBezTo>
                  <a:cubicBezTo>
                    <a:pt x="53170" y="84582"/>
                    <a:pt x="54439" y="81039"/>
                    <a:pt x="54439" y="76231"/>
                  </a:cubicBezTo>
                  <a:cubicBezTo>
                    <a:pt x="54439" y="64844"/>
                    <a:pt x="46317" y="55481"/>
                    <a:pt x="33627" y="55481"/>
                  </a:cubicBezTo>
                  <a:cubicBezTo>
                    <a:pt x="9768" y="55481"/>
                    <a:pt x="123" y="92173"/>
                    <a:pt x="123" y="94451"/>
                  </a:cubicBezTo>
                  <a:cubicBezTo>
                    <a:pt x="123" y="96981"/>
                    <a:pt x="2662" y="96981"/>
                    <a:pt x="3169" y="96981"/>
                  </a:cubicBezTo>
                  <a:cubicBezTo>
                    <a:pt x="5707" y="96981"/>
                    <a:pt x="5961" y="96475"/>
                    <a:pt x="7230" y="92426"/>
                  </a:cubicBezTo>
                  <a:cubicBezTo>
                    <a:pt x="14083" y="68640"/>
                    <a:pt x="24236" y="61048"/>
                    <a:pt x="32865" y="61048"/>
                  </a:cubicBezTo>
                  <a:cubicBezTo>
                    <a:pt x="34896" y="61048"/>
                    <a:pt x="39211" y="61048"/>
                    <a:pt x="39211" y="69146"/>
                  </a:cubicBezTo>
                  <a:cubicBezTo>
                    <a:pt x="39211" y="74460"/>
                    <a:pt x="37434" y="79774"/>
                    <a:pt x="36419" y="82304"/>
                  </a:cubicBezTo>
                  <a:cubicBezTo>
                    <a:pt x="34388" y="88884"/>
                    <a:pt x="22967" y="118238"/>
                    <a:pt x="18906" y="129119"/>
                  </a:cubicBezTo>
                  <a:cubicBezTo>
                    <a:pt x="16367" y="135698"/>
                    <a:pt x="13068" y="144049"/>
                    <a:pt x="13068" y="149363"/>
                  </a:cubicBezTo>
                  <a:cubicBezTo>
                    <a:pt x="13068" y="161256"/>
                    <a:pt x="21698" y="170113"/>
                    <a:pt x="33881" y="170113"/>
                  </a:cubicBezTo>
                  <a:cubicBezTo>
                    <a:pt x="57739" y="170113"/>
                    <a:pt x="67130" y="133421"/>
                    <a:pt x="67130" y="131143"/>
                  </a:cubicBezTo>
                  <a:cubicBezTo>
                    <a:pt x="67130" y="128613"/>
                    <a:pt x="64846" y="128613"/>
                    <a:pt x="64084" y="128613"/>
                  </a:cubicBezTo>
                  <a:cubicBezTo>
                    <a:pt x="61546" y="128613"/>
                    <a:pt x="61546" y="129372"/>
                    <a:pt x="60277" y="133168"/>
                  </a:cubicBezTo>
                  <a:cubicBezTo>
                    <a:pt x="55709" y="149110"/>
                    <a:pt x="47333" y="164546"/>
                    <a:pt x="34388" y="164546"/>
                  </a:cubicBezTo>
                  <a:cubicBezTo>
                    <a:pt x="30073" y="164546"/>
                    <a:pt x="28297" y="162015"/>
                    <a:pt x="28297" y="156195"/>
                  </a:cubicBezTo>
                  <a:cubicBezTo>
                    <a:pt x="28297" y="149869"/>
                    <a:pt x="29820" y="146326"/>
                    <a:pt x="35657" y="130890"/>
                  </a:cubicBezTo>
                  <a:lnTo>
                    <a:pt x="45556" y="104320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8349B0-E032-AE51-9B35-595D4033516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39858" y="3173615"/>
              <a:ext cx="54316" cy="169291"/>
            </a:xfrm>
            <a:custGeom>
              <a:avLst/>
              <a:gdLst>
                <a:gd name="connsiteX0" fmla="*/ 36679 w 54316"/>
                <a:gd name="connsiteY0" fmla="*/ 57505 h 169291"/>
                <a:gd name="connsiteX1" fmla="*/ 1145 w 54316"/>
                <a:gd name="connsiteY1" fmla="*/ 60289 h 169291"/>
                <a:gd name="connsiteX2" fmla="*/ 1145 w 54316"/>
                <a:gd name="connsiteY2" fmla="*/ 68134 h 169291"/>
                <a:gd name="connsiteX3" fmla="*/ 19928 w 54316"/>
                <a:gd name="connsiteY3" fmla="*/ 82051 h 169291"/>
                <a:gd name="connsiteX4" fmla="*/ 19928 w 54316"/>
                <a:gd name="connsiteY4" fmla="*/ 150122 h 169291"/>
                <a:gd name="connsiteX5" fmla="*/ 130 w 54316"/>
                <a:gd name="connsiteY5" fmla="*/ 161509 h 169291"/>
                <a:gd name="connsiteX6" fmla="*/ 130 w 54316"/>
                <a:gd name="connsiteY6" fmla="*/ 169354 h 169291"/>
                <a:gd name="connsiteX7" fmla="*/ 28050 w 54316"/>
                <a:gd name="connsiteY7" fmla="*/ 168595 h 169291"/>
                <a:gd name="connsiteX8" fmla="*/ 54446 w 54316"/>
                <a:gd name="connsiteY8" fmla="*/ 169354 h 169291"/>
                <a:gd name="connsiteX9" fmla="*/ 54446 w 54316"/>
                <a:gd name="connsiteY9" fmla="*/ 161509 h 169291"/>
                <a:gd name="connsiteX10" fmla="*/ 36679 w 54316"/>
                <a:gd name="connsiteY10" fmla="*/ 150375 h 169291"/>
                <a:gd name="connsiteX11" fmla="*/ 36679 w 54316"/>
                <a:gd name="connsiteY11" fmla="*/ 57505 h 169291"/>
                <a:gd name="connsiteX12" fmla="*/ 37695 w 54316"/>
                <a:gd name="connsiteY12" fmla="*/ 13474 h 169291"/>
                <a:gd name="connsiteX13" fmla="*/ 24242 w 54316"/>
                <a:gd name="connsiteY13" fmla="*/ 63 h 169291"/>
                <a:gd name="connsiteX14" fmla="*/ 10790 w 54316"/>
                <a:gd name="connsiteY14" fmla="*/ 13474 h 169291"/>
                <a:gd name="connsiteX15" fmla="*/ 24242 w 54316"/>
                <a:gd name="connsiteY15" fmla="*/ 26886 h 169291"/>
                <a:gd name="connsiteX16" fmla="*/ 37695 w 54316"/>
                <a:gd name="connsiteY16" fmla="*/ 13474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316" h="169291">
                  <a:moveTo>
                    <a:pt x="36679" y="57505"/>
                  </a:moveTo>
                  <a:lnTo>
                    <a:pt x="1145" y="60289"/>
                  </a:lnTo>
                  <a:lnTo>
                    <a:pt x="1145" y="68134"/>
                  </a:lnTo>
                  <a:cubicBezTo>
                    <a:pt x="17643" y="68134"/>
                    <a:pt x="19928" y="69652"/>
                    <a:pt x="19928" y="82051"/>
                  </a:cubicBezTo>
                  <a:lnTo>
                    <a:pt x="19928" y="150122"/>
                  </a:lnTo>
                  <a:cubicBezTo>
                    <a:pt x="19928" y="161509"/>
                    <a:pt x="17136" y="161509"/>
                    <a:pt x="130" y="161509"/>
                  </a:cubicBezTo>
                  <a:lnTo>
                    <a:pt x="130" y="169354"/>
                  </a:lnTo>
                  <a:cubicBezTo>
                    <a:pt x="8252" y="169101"/>
                    <a:pt x="21958" y="168595"/>
                    <a:pt x="28050" y="168595"/>
                  </a:cubicBezTo>
                  <a:cubicBezTo>
                    <a:pt x="36933" y="168595"/>
                    <a:pt x="45817" y="169101"/>
                    <a:pt x="54446" y="169354"/>
                  </a:cubicBezTo>
                  <a:lnTo>
                    <a:pt x="54446" y="161509"/>
                  </a:lnTo>
                  <a:cubicBezTo>
                    <a:pt x="37695" y="161509"/>
                    <a:pt x="36679" y="160244"/>
                    <a:pt x="36679" y="150375"/>
                  </a:cubicBezTo>
                  <a:lnTo>
                    <a:pt x="36679" y="57505"/>
                  </a:lnTo>
                  <a:close/>
                  <a:moveTo>
                    <a:pt x="37695" y="13474"/>
                  </a:moveTo>
                  <a:cubicBezTo>
                    <a:pt x="37695" y="5377"/>
                    <a:pt x="31349" y="63"/>
                    <a:pt x="24242" y="63"/>
                  </a:cubicBezTo>
                  <a:cubicBezTo>
                    <a:pt x="16374" y="63"/>
                    <a:pt x="10790" y="6895"/>
                    <a:pt x="10790" y="13474"/>
                  </a:cubicBezTo>
                  <a:cubicBezTo>
                    <a:pt x="10790" y="20307"/>
                    <a:pt x="16374" y="26886"/>
                    <a:pt x="24242" y="26886"/>
                  </a:cubicBezTo>
                  <a:cubicBezTo>
                    <a:pt x="31349" y="26886"/>
                    <a:pt x="37695" y="21572"/>
                    <a:pt x="37695" y="13474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EA46E1-09A4-F057-5B6B-2E368627338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110108" y="3231058"/>
              <a:ext cx="127668" cy="111848"/>
            </a:xfrm>
            <a:custGeom>
              <a:avLst/>
              <a:gdLst>
                <a:gd name="connsiteX0" fmla="*/ 19930 w 127668"/>
                <a:gd name="connsiteY0" fmla="*/ 24862 h 111848"/>
                <a:gd name="connsiteX1" fmla="*/ 19930 w 127668"/>
                <a:gd name="connsiteY1" fmla="*/ 92679 h 111848"/>
                <a:gd name="connsiteX2" fmla="*/ 133 w 127668"/>
                <a:gd name="connsiteY2" fmla="*/ 104067 h 111848"/>
                <a:gd name="connsiteX3" fmla="*/ 133 w 127668"/>
                <a:gd name="connsiteY3" fmla="*/ 111911 h 111848"/>
                <a:gd name="connsiteX4" fmla="*/ 28814 w 127668"/>
                <a:gd name="connsiteY4" fmla="*/ 111152 h 111848"/>
                <a:gd name="connsiteX5" fmla="*/ 57241 w 127668"/>
                <a:gd name="connsiteY5" fmla="*/ 111911 h 111848"/>
                <a:gd name="connsiteX6" fmla="*/ 57241 w 127668"/>
                <a:gd name="connsiteY6" fmla="*/ 104067 h 111848"/>
                <a:gd name="connsiteX7" fmla="*/ 37444 w 127668"/>
                <a:gd name="connsiteY7" fmla="*/ 92679 h 111848"/>
                <a:gd name="connsiteX8" fmla="*/ 37444 w 127668"/>
                <a:gd name="connsiteY8" fmla="*/ 46118 h 111848"/>
                <a:gd name="connsiteX9" fmla="*/ 71708 w 127668"/>
                <a:gd name="connsiteY9" fmla="*/ 5630 h 111848"/>
                <a:gd name="connsiteX10" fmla="*/ 90490 w 127668"/>
                <a:gd name="connsiteY10" fmla="*/ 33719 h 111848"/>
                <a:gd name="connsiteX11" fmla="*/ 90490 w 127668"/>
                <a:gd name="connsiteY11" fmla="*/ 92679 h 111848"/>
                <a:gd name="connsiteX12" fmla="*/ 70693 w 127668"/>
                <a:gd name="connsiteY12" fmla="*/ 104067 h 111848"/>
                <a:gd name="connsiteX13" fmla="*/ 70693 w 127668"/>
                <a:gd name="connsiteY13" fmla="*/ 111911 h 111848"/>
                <a:gd name="connsiteX14" fmla="*/ 99374 w 127668"/>
                <a:gd name="connsiteY14" fmla="*/ 111152 h 111848"/>
                <a:gd name="connsiteX15" fmla="*/ 127801 w 127668"/>
                <a:gd name="connsiteY15" fmla="*/ 111911 h 111848"/>
                <a:gd name="connsiteX16" fmla="*/ 127801 w 127668"/>
                <a:gd name="connsiteY16" fmla="*/ 104067 h 111848"/>
                <a:gd name="connsiteX17" fmla="*/ 108004 w 127668"/>
                <a:gd name="connsiteY17" fmla="*/ 96475 h 111848"/>
                <a:gd name="connsiteX18" fmla="*/ 108004 w 127668"/>
                <a:gd name="connsiteY18" fmla="*/ 48142 h 111848"/>
                <a:gd name="connsiteX19" fmla="*/ 100135 w 127668"/>
                <a:gd name="connsiteY19" fmla="*/ 9426 h 111848"/>
                <a:gd name="connsiteX20" fmla="*/ 73485 w 127668"/>
                <a:gd name="connsiteY20" fmla="*/ 63 h 111848"/>
                <a:gd name="connsiteX21" fmla="*/ 35921 w 127668"/>
                <a:gd name="connsiteY21" fmla="*/ 26633 h 111848"/>
                <a:gd name="connsiteX22" fmla="*/ 35921 w 127668"/>
                <a:gd name="connsiteY22" fmla="*/ 63 h 111848"/>
                <a:gd name="connsiteX23" fmla="*/ 133 w 127668"/>
                <a:gd name="connsiteY23" fmla="*/ 2846 h 111848"/>
                <a:gd name="connsiteX24" fmla="*/ 133 w 127668"/>
                <a:gd name="connsiteY24" fmla="*/ 10691 h 111848"/>
                <a:gd name="connsiteX25" fmla="*/ 19930 w 127668"/>
                <a:gd name="connsiteY25" fmla="*/ 24862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668" h="111848">
                  <a:moveTo>
                    <a:pt x="19930" y="24862"/>
                  </a:moveTo>
                  <a:lnTo>
                    <a:pt x="19930" y="92679"/>
                  </a:lnTo>
                  <a:cubicBezTo>
                    <a:pt x="19930" y="104067"/>
                    <a:pt x="17138" y="104067"/>
                    <a:pt x="133" y="104067"/>
                  </a:cubicBezTo>
                  <a:lnTo>
                    <a:pt x="133" y="111911"/>
                  </a:lnTo>
                  <a:cubicBezTo>
                    <a:pt x="9016" y="111658"/>
                    <a:pt x="21961" y="111152"/>
                    <a:pt x="28814" y="111152"/>
                  </a:cubicBezTo>
                  <a:cubicBezTo>
                    <a:pt x="35413" y="111152"/>
                    <a:pt x="48611" y="111658"/>
                    <a:pt x="57241" y="111911"/>
                  </a:cubicBezTo>
                  <a:lnTo>
                    <a:pt x="57241" y="104067"/>
                  </a:lnTo>
                  <a:cubicBezTo>
                    <a:pt x="40235" y="104067"/>
                    <a:pt x="37444" y="104067"/>
                    <a:pt x="37444" y="92679"/>
                  </a:cubicBezTo>
                  <a:lnTo>
                    <a:pt x="37444" y="46118"/>
                  </a:lnTo>
                  <a:cubicBezTo>
                    <a:pt x="37444" y="19801"/>
                    <a:pt x="55464" y="5630"/>
                    <a:pt x="71708" y="5630"/>
                  </a:cubicBezTo>
                  <a:cubicBezTo>
                    <a:pt x="87699" y="5630"/>
                    <a:pt x="90490" y="19295"/>
                    <a:pt x="90490" y="33719"/>
                  </a:cubicBezTo>
                  <a:lnTo>
                    <a:pt x="90490" y="92679"/>
                  </a:lnTo>
                  <a:cubicBezTo>
                    <a:pt x="90490" y="104067"/>
                    <a:pt x="87699" y="104067"/>
                    <a:pt x="70693" y="104067"/>
                  </a:cubicBezTo>
                  <a:lnTo>
                    <a:pt x="70693" y="111911"/>
                  </a:lnTo>
                  <a:cubicBezTo>
                    <a:pt x="79577" y="111658"/>
                    <a:pt x="92521" y="111152"/>
                    <a:pt x="99374" y="111152"/>
                  </a:cubicBezTo>
                  <a:cubicBezTo>
                    <a:pt x="105973" y="111152"/>
                    <a:pt x="119171" y="111658"/>
                    <a:pt x="127801" y="111911"/>
                  </a:cubicBezTo>
                  <a:lnTo>
                    <a:pt x="127801" y="104067"/>
                  </a:lnTo>
                  <a:cubicBezTo>
                    <a:pt x="114603" y="104067"/>
                    <a:pt x="108257" y="104067"/>
                    <a:pt x="108004" y="96475"/>
                  </a:cubicBezTo>
                  <a:lnTo>
                    <a:pt x="108004" y="48142"/>
                  </a:lnTo>
                  <a:cubicBezTo>
                    <a:pt x="108004" y="26380"/>
                    <a:pt x="108004" y="18536"/>
                    <a:pt x="100135" y="9426"/>
                  </a:cubicBezTo>
                  <a:cubicBezTo>
                    <a:pt x="96582" y="5124"/>
                    <a:pt x="88206" y="63"/>
                    <a:pt x="73485" y="63"/>
                  </a:cubicBezTo>
                  <a:cubicBezTo>
                    <a:pt x="54957" y="63"/>
                    <a:pt x="43027" y="10944"/>
                    <a:pt x="35921" y="26633"/>
                  </a:cubicBezTo>
                  <a:lnTo>
                    <a:pt x="35921" y="63"/>
                  </a:lnTo>
                  <a:lnTo>
                    <a:pt x="133" y="2846"/>
                  </a:lnTo>
                  <a:lnTo>
                    <a:pt x="133" y="10691"/>
                  </a:lnTo>
                  <a:cubicBezTo>
                    <a:pt x="17900" y="10691"/>
                    <a:pt x="19930" y="12462"/>
                    <a:pt x="19930" y="24862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9AC09F0-E3F2-5AB2-0FBB-6019F237A62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40766" y="3187280"/>
              <a:ext cx="79443" cy="158409"/>
            </a:xfrm>
            <a:custGeom>
              <a:avLst/>
              <a:gdLst>
                <a:gd name="connsiteX0" fmla="*/ 39225 w 79443"/>
                <a:gd name="connsiteY0" fmla="*/ 54469 h 158409"/>
                <a:gd name="connsiteX1" fmla="*/ 75521 w 79443"/>
                <a:gd name="connsiteY1" fmla="*/ 54469 h 158409"/>
                <a:gd name="connsiteX2" fmla="*/ 75521 w 79443"/>
                <a:gd name="connsiteY2" fmla="*/ 46624 h 158409"/>
                <a:gd name="connsiteX3" fmla="*/ 39225 w 79443"/>
                <a:gd name="connsiteY3" fmla="*/ 46624 h 158409"/>
                <a:gd name="connsiteX4" fmla="*/ 39225 w 79443"/>
                <a:gd name="connsiteY4" fmla="*/ 63 h 158409"/>
                <a:gd name="connsiteX5" fmla="*/ 32880 w 79443"/>
                <a:gd name="connsiteY5" fmla="*/ 63 h 158409"/>
                <a:gd name="connsiteX6" fmla="*/ 138 w 79443"/>
                <a:gd name="connsiteY6" fmla="*/ 48902 h 158409"/>
                <a:gd name="connsiteX7" fmla="*/ 138 w 79443"/>
                <a:gd name="connsiteY7" fmla="*/ 54469 h 158409"/>
                <a:gd name="connsiteX8" fmla="*/ 21712 w 79443"/>
                <a:gd name="connsiteY8" fmla="*/ 54469 h 158409"/>
                <a:gd name="connsiteX9" fmla="*/ 21712 w 79443"/>
                <a:gd name="connsiteY9" fmla="*/ 124311 h 158409"/>
                <a:gd name="connsiteX10" fmla="*/ 54454 w 79443"/>
                <a:gd name="connsiteY10" fmla="*/ 158473 h 158409"/>
                <a:gd name="connsiteX11" fmla="*/ 79582 w 79443"/>
                <a:gd name="connsiteY11" fmla="*/ 124311 h 158409"/>
                <a:gd name="connsiteX12" fmla="*/ 79582 w 79443"/>
                <a:gd name="connsiteY12" fmla="*/ 109887 h 158409"/>
                <a:gd name="connsiteX13" fmla="*/ 73236 w 79443"/>
                <a:gd name="connsiteY13" fmla="*/ 109887 h 158409"/>
                <a:gd name="connsiteX14" fmla="*/ 73236 w 79443"/>
                <a:gd name="connsiteY14" fmla="*/ 123805 h 158409"/>
                <a:gd name="connsiteX15" fmla="*/ 56231 w 79443"/>
                <a:gd name="connsiteY15" fmla="*/ 152146 h 158409"/>
                <a:gd name="connsiteX16" fmla="*/ 39225 w 79443"/>
                <a:gd name="connsiteY16" fmla="*/ 124817 h 158409"/>
                <a:gd name="connsiteX17" fmla="*/ 39225 w 79443"/>
                <a:gd name="connsiteY17" fmla="*/ 54469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443" h="158409">
                  <a:moveTo>
                    <a:pt x="39225" y="54469"/>
                  </a:moveTo>
                  <a:lnTo>
                    <a:pt x="75521" y="54469"/>
                  </a:lnTo>
                  <a:lnTo>
                    <a:pt x="75521" y="46624"/>
                  </a:lnTo>
                  <a:lnTo>
                    <a:pt x="39225" y="46624"/>
                  </a:lnTo>
                  <a:lnTo>
                    <a:pt x="39225" y="63"/>
                  </a:lnTo>
                  <a:lnTo>
                    <a:pt x="32880" y="63"/>
                  </a:lnTo>
                  <a:cubicBezTo>
                    <a:pt x="32626" y="20813"/>
                    <a:pt x="25012" y="47889"/>
                    <a:pt x="138" y="48902"/>
                  </a:cubicBezTo>
                  <a:lnTo>
                    <a:pt x="138" y="54469"/>
                  </a:lnTo>
                  <a:lnTo>
                    <a:pt x="21712" y="54469"/>
                  </a:lnTo>
                  <a:lnTo>
                    <a:pt x="21712" y="124311"/>
                  </a:lnTo>
                  <a:cubicBezTo>
                    <a:pt x="21712" y="155436"/>
                    <a:pt x="45317" y="158473"/>
                    <a:pt x="54454" y="158473"/>
                  </a:cubicBezTo>
                  <a:cubicBezTo>
                    <a:pt x="72475" y="158473"/>
                    <a:pt x="79582" y="140506"/>
                    <a:pt x="79582" y="124311"/>
                  </a:cubicBezTo>
                  <a:lnTo>
                    <a:pt x="79582" y="109887"/>
                  </a:lnTo>
                  <a:lnTo>
                    <a:pt x="73236" y="109887"/>
                  </a:lnTo>
                  <a:lnTo>
                    <a:pt x="73236" y="123805"/>
                  </a:lnTo>
                  <a:cubicBezTo>
                    <a:pt x="73236" y="142531"/>
                    <a:pt x="65622" y="152146"/>
                    <a:pt x="56231" y="152146"/>
                  </a:cubicBezTo>
                  <a:cubicBezTo>
                    <a:pt x="39225" y="152146"/>
                    <a:pt x="39225" y="129119"/>
                    <a:pt x="39225" y="124817"/>
                  </a:cubicBezTo>
                  <a:lnTo>
                    <a:pt x="39225" y="54469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7D1D287-F4B2-34D7-8660-3556AFAB438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341756" y="3229539"/>
              <a:ext cx="98225" cy="116150"/>
            </a:xfrm>
            <a:custGeom>
              <a:avLst/>
              <a:gdLst>
                <a:gd name="connsiteX0" fmla="*/ 21462 w 98225"/>
                <a:gd name="connsiteY0" fmla="*/ 49661 h 116150"/>
                <a:gd name="connsiteX1" fmla="*/ 52935 w 98225"/>
                <a:gd name="connsiteY1" fmla="*/ 5630 h 116150"/>
                <a:gd name="connsiteX2" fmla="*/ 81616 w 98225"/>
                <a:gd name="connsiteY2" fmla="*/ 49661 h 116150"/>
                <a:gd name="connsiteX3" fmla="*/ 21462 w 98225"/>
                <a:gd name="connsiteY3" fmla="*/ 49661 h 116150"/>
                <a:gd name="connsiteX4" fmla="*/ 21209 w 98225"/>
                <a:gd name="connsiteY4" fmla="*/ 54975 h 116150"/>
                <a:gd name="connsiteX5" fmla="*/ 92022 w 98225"/>
                <a:gd name="connsiteY5" fmla="*/ 54975 h 116150"/>
                <a:gd name="connsiteX6" fmla="*/ 98368 w 98225"/>
                <a:gd name="connsiteY6" fmla="*/ 49661 h 116150"/>
                <a:gd name="connsiteX7" fmla="*/ 52935 w 98225"/>
                <a:gd name="connsiteY7" fmla="*/ 63 h 116150"/>
                <a:gd name="connsiteX8" fmla="*/ 142 w 98225"/>
                <a:gd name="connsiteY8" fmla="*/ 57758 h 116150"/>
                <a:gd name="connsiteX9" fmla="*/ 55981 w 98225"/>
                <a:gd name="connsiteY9" fmla="*/ 116213 h 116150"/>
                <a:gd name="connsiteX10" fmla="*/ 98368 w 98225"/>
                <a:gd name="connsiteY10" fmla="*/ 83317 h 116150"/>
                <a:gd name="connsiteX11" fmla="*/ 95068 w 98225"/>
                <a:gd name="connsiteY11" fmla="*/ 80280 h 116150"/>
                <a:gd name="connsiteX12" fmla="*/ 91769 w 98225"/>
                <a:gd name="connsiteY12" fmla="*/ 83823 h 116150"/>
                <a:gd name="connsiteX13" fmla="*/ 57504 w 98225"/>
                <a:gd name="connsiteY13" fmla="*/ 109887 h 116150"/>
                <a:gd name="connsiteX14" fmla="*/ 28823 w 98225"/>
                <a:gd name="connsiteY14" fmla="*/ 92933 h 116150"/>
                <a:gd name="connsiteX15" fmla="*/ 21209 w 98225"/>
                <a:gd name="connsiteY15" fmla="*/ 54975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225" h="116150">
                  <a:moveTo>
                    <a:pt x="21462" y="49661"/>
                  </a:moveTo>
                  <a:cubicBezTo>
                    <a:pt x="22985" y="11956"/>
                    <a:pt x="44306" y="5630"/>
                    <a:pt x="52935" y="5630"/>
                  </a:cubicBezTo>
                  <a:cubicBezTo>
                    <a:pt x="79078" y="5630"/>
                    <a:pt x="81616" y="39792"/>
                    <a:pt x="81616" y="49661"/>
                  </a:cubicBezTo>
                  <a:lnTo>
                    <a:pt x="21462" y="49661"/>
                  </a:lnTo>
                  <a:close/>
                  <a:moveTo>
                    <a:pt x="21209" y="54975"/>
                  </a:moveTo>
                  <a:lnTo>
                    <a:pt x="92022" y="54975"/>
                  </a:lnTo>
                  <a:cubicBezTo>
                    <a:pt x="97606" y="54975"/>
                    <a:pt x="98368" y="54975"/>
                    <a:pt x="98368" y="49661"/>
                  </a:cubicBezTo>
                  <a:cubicBezTo>
                    <a:pt x="98368" y="24609"/>
                    <a:pt x="84662" y="63"/>
                    <a:pt x="52935" y="63"/>
                  </a:cubicBezTo>
                  <a:cubicBezTo>
                    <a:pt x="23493" y="63"/>
                    <a:pt x="142" y="26127"/>
                    <a:pt x="142" y="57758"/>
                  </a:cubicBezTo>
                  <a:cubicBezTo>
                    <a:pt x="142" y="91667"/>
                    <a:pt x="26792" y="116213"/>
                    <a:pt x="55981" y="116213"/>
                  </a:cubicBezTo>
                  <a:cubicBezTo>
                    <a:pt x="86946" y="116213"/>
                    <a:pt x="98368" y="88125"/>
                    <a:pt x="98368" y="83317"/>
                  </a:cubicBezTo>
                  <a:cubicBezTo>
                    <a:pt x="98368" y="80786"/>
                    <a:pt x="96337" y="80280"/>
                    <a:pt x="95068" y="80280"/>
                  </a:cubicBezTo>
                  <a:cubicBezTo>
                    <a:pt x="92784" y="80280"/>
                    <a:pt x="92276" y="81798"/>
                    <a:pt x="91769" y="83823"/>
                  </a:cubicBezTo>
                  <a:cubicBezTo>
                    <a:pt x="82885" y="109887"/>
                    <a:pt x="60042" y="109887"/>
                    <a:pt x="57504" y="109887"/>
                  </a:cubicBezTo>
                  <a:cubicBezTo>
                    <a:pt x="44813" y="109887"/>
                    <a:pt x="34661" y="102295"/>
                    <a:pt x="28823" y="92933"/>
                  </a:cubicBezTo>
                  <a:cubicBezTo>
                    <a:pt x="21209" y="80786"/>
                    <a:pt x="21209" y="64085"/>
                    <a:pt x="21209" y="54975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C36277-95F9-1EA3-0038-B5EB31360D7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54562" y="3228274"/>
              <a:ext cx="115992" cy="166760"/>
            </a:xfrm>
            <a:custGeom>
              <a:avLst/>
              <a:gdLst>
                <a:gd name="connsiteX0" fmla="*/ 49386 w 115992"/>
                <a:gd name="connsiteY0" fmla="*/ 71170 h 166760"/>
                <a:gd name="connsiteX1" fmla="*/ 27305 w 115992"/>
                <a:gd name="connsiteY1" fmla="*/ 40045 h 166760"/>
                <a:gd name="connsiteX2" fmla="*/ 31366 w 115992"/>
                <a:gd name="connsiteY2" fmla="*/ 18789 h 166760"/>
                <a:gd name="connsiteX3" fmla="*/ 49386 w 115992"/>
                <a:gd name="connsiteY3" fmla="*/ 8667 h 166760"/>
                <a:gd name="connsiteX4" fmla="*/ 71468 w 115992"/>
                <a:gd name="connsiteY4" fmla="*/ 39792 h 166760"/>
                <a:gd name="connsiteX5" fmla="*/ 67407 w 115992"/>
                <a:gd name="connsiteY5" fmla="*/ 61048 h 166760"/>
                <a:gd name="connsiteX6" fmla="*/ 49386 w 115992"/>
                <a:gd name="connsiteY6" fmla="*/ 71170 h 166760"/>
                <a:gd name="connsiteX7" fmla="*/ 19944 w 115992"/>
                <a:gd name="connsiteY7" fmla="*/ 81039 h 166760"/>
                <a:gd name="connsiteX8" fmla="*/ 24259 w 115992"/>
                <a:gd name="connsiteY8" fmla="*/ 69146 h 166760"/>
                <a:gd name="connsiteX9" fmla="*/ 49386 w 115992"/>
                <a:gd name="connsiteY9" fmla="*/ 76990 h 166760"/>
                <a:gd name="connsiteX10" fmla="*/ 90504 w 115992"/>
                <a:gd name="connsiteY10" fmla="*/ 40045 h 166760"/>
                <a:gd name="connsiteX11" fmla="*/ 80098 w 115992"/>
                <a:gd name="connsiteY11" fmla="*/ 15499 h 166760"/>
                <a:gd name="connsiteX12" fmla="*/ 102941 w 115992"/>
                <a:gd name="connsiteY12" fmla="*/ 5630 h 166760"/>
                <a:gd name="connsiteX13" fmla="*/ 105479 w 115992"/>
                <a:gd name="connsiteY13" fmla="*/ 5883 h 166760"/>
                <a:gd name="connsiteX14" fmla="*/ 101418 w 115992"/>
                <a:gd name="connsiteY14" fmla="*/ 12715 h 166760"/>
                <a:gd name="connsiteX15" fmla="*/ 108779 w 115992"/>
                <a:gd name="connsiteY15" fmla="*/ 20054 h 166760"/>
                <a:gd name="connsiteX16" fmla="*/ 116139 w 115992"/>
                <a:gd name="connsiteY16" fmla="*/ 12462 h 166760"/>
                <a:gd name="connsiteX17" fmla="*/ 103195 w 115992"/>
                <a:gd name="connsiteY17" fmla="*/ 63 h 166760"/>
                <a:gd name="connsiteX18" fmla="*/ 76290 w 115992"/>
                <a:gd name="connsiteY18" fmla="*/ 11956 h 166760"/>
                <a:gd name="connsiteX19" fmla="*/ 49386 w 115992"/>
                <a:gd name="connsiteY19" fmla="*/ 2846 h 166760"/>
                <a:gd name="connsiteX20" fmla="*/ 8269 w 115992"/>
                <a:gd name="connsiteY20" fmla="*/ 39792 h 166760"/>
                <a:gd name="connsiteX21" fmla="*/ 20198 w 115992"/>
                <a:gd name="connsiteY21" fmla="*/ 65856 h 166760"/>
                <a:gd name="connsiteX22" fmla="*/ 12330 w 115992"/>
                <a:gd name="connsiteY22" fmla="*/ 86859 h 166760"/>
                <a:gd name="connsiteX23" fmla="*/ 23497 w 115992"/>
                <a:gd name="connsiteY23" fmla="*/ 109381 h 166760"/>
                <a:gd name="connsiteX24" fmla="*/ 147 w 115992"/>
                <a:gd name="connsiteY24" fmla="*/ 134686 h 166760"/>
                <a:gd name="connsiteX25" fmla="*/ 56239 w 115992"/>
                <a:gd name="connsiteY25" fmla="*/ 166823 h 166760"/>
                <a:gd name="connsiteX26" fmla="*/ 112586 w 115992"/>
                <a:gd name="connsiteY26" fmla="*/ 134180 h 166760"/>
                <a:gd name="connsiteX27" fmla="*/ 96088 w 115992"/>
                <a:gd name="connsiteY27" fmla="*/ 105332 h 166760"/>
                <a:gd name="connsiteX28" fmla="*/ 52432 w 115992"/>
                <a:gd name="connsiteY28" fmla="*/ 98247 h 166760"/>
                <a:gd name="connsiteX29" fmla="*/ 33396 w 115992"/>
                <a:gd name="connsiteY29" fmla="*/ 97994 h 166760"/>
                <a:gd name="connsiteX30" fmla="*/ 19944 w 115992"/>
                <a:gd name="connsiteY30" fmla="*/ 81039 h 166760"/>
                <a:gd name="connsiteX31" fmla="*/ 56493 w 115992"/>
                <a:gd name="connsiteY31" fmla="*/ 161003 h 166760"/>
                <a:gd name="connsiteX32" fmla="*/ 13345 w 115992"/>
                <a:gd name="connsiteY32" fmla="*/ 134686 h 166760"/>
                <a:gd name="connsiteX33" fmla="*/ 34157 w 115992"/>
                <a:gd name="connsiteY33" fmla="*/ 112924 h 166760"/>
                <a:gd name="connsiteX34" fmla="*/ 49132 w 115992"/>
                <a:gd name="connsiteY34" fmla="*/ 112924 h 166760"/>
                <a:gd name="connsiteX35" fmla="*/ 99387 w 115992"/>
                <a:gd name="connsiteY35" fmla="*/ 134686 h 166760"/>
                <a:gd name="connsiteX36" fmla="*/ 56493 w 115992"/>
                <a:gd name="connsiteY36" fmla="*/ 161003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992" h="166760">
                  <a:moveTo>
                    <a:pt x="49386" y="71170"/>
                  </a:moveTo>
                  <a:cubicBezTo>
                    <a:pt x="27305" y="71170"/>
                    <a:pt x="27305" y="45865"/>
                    <a:pt x="27305" y="40045"/>
                  </a:cubicBezTo>
                  <a:cubicBezTo>
                    <a:pt x="27305" y="33212"/>
                    <a:pt x="27558" y="25115"/>
                    <a:pt x="31366" y="18789"/>
                  </a:cubicBezTo>
                  <a:cubicBezTo>
                    <a:pt x="33396" y="15752"/>
                    <a:pt x="39234" y="8667"/>
                    <a:pt x="49386" y="8667"/>
                  </a:cubicBezTo>
                  <a:cubicBezTo>
                    <a:pt x="71468" y="8667"/>
                    <a:pt x="71468" y="33972"/>
                    <a:pt x="71468" y="39792"/>
                  </a:cubicBezTo>
                  <a:cubicBezTo>
                    <a:pt x="71468" y="46624"/>
                    <a:pt x="71214" y="54722"/>
                    <a:pt x="67407" y="61048"/>
                  </a:cubicBezTo>
                  <a:cubicBezTo>
                    <a:pt x="65377" y="64085"/>
                    <a:pt x="59539" y="71170"/>
                    <a:pt x="49386" y="71170"/>
                  </a:cubicBezTo>
                  <a:close/>
                  <a:moveTo>
                    <a:pt x="19944" y="81039"/>
                  </a:moveTo>
                  <a:cubicBezTo>
                    <a:pt x="19944" y="80027"/>
                    <a:pt x="19944" y="74207"/>
                    <a:pt x="24259" y="69146"/>
                  </a:cubicBezTo>
                  <a:cubicBezTo>
                    <a:pt x="34157" y="76231"/>
                    <a:pt x="44564" y="76990"/>
                    <a:pt x="49386" y="76990"/>
                  </a:cubicBezTo>
                  <a:cubicBezTo>
                    <a:pt x="72991" y="76990"/>
                    <a:pt x="90504" y="59530"/>
                    <a:pt x="90504" y="40045"/>
                  </a:cubicBezTo>
                  <a:cubicBezTo>
                    <a:pt x="90504" y="30682"/>
                    <a:pt x="86443" y="21319"/>
                    <a:pt x="80098" y="15499"/>
                  </a:cubicBezTo>
                  <a:cubicBezTo>
                    <a:pt x="89235" y="6895"/>
                    <a:pt x="98372" y="5630"/>
                    <a:pt x="102941" y="5630"/>
                  </a:cubicBezTo>
                  <a:cubicBezTo>
                    <a:pt x="103448" y="5630"/>
                    <a:pt x="104718" y="5630"/>
                    <a:pt x="105479" y="5883"/>
                  </a:cubicBezTo>
                  <a:cubicBezTo>
                    <a:pt x="102687" y="6895"/>
                    <a:pt x="101418" y="9679"/>
                    <a:pt x="101418" y="12715"/>
                  </a:cubicBezTo>
                  <a:cubicBezTo>
                    <a:pt x="101418" y="17017"/>
                    <a:pt x="104718" y="20054"/>
                    <a:pt x="108779" y="20054"/>
                  </a:cubicBezTo>
                  <a:cubicBezTo>
                    <a:pt x="111317" y="20054"/>
                    <a:pt x="116139" y="18282"/>
                    <a:pt x="116139" y="12462"/>
                  </a:cubicBezTo>
                  <a:cubicBezTo>
                    <a:pt x="116139" y="8160"/>
                    <a:pt x="113093" y="63"/>
                    <a:pt x="103195" y="63"/>
                  </a:cubicBezTo>
                  <a:cubicBezTo>
                    <a:pt x="98118" y="63"/>
                    <a:pt x="86951" y="1581"/>
                    <a:pt x="76290" y="11956"/>
                  </a:cubicBezTo>
                  <a:cubicBezTo>
                    <a:pt x="65630" y="3605"/>
                    <a:pt x="54970" y="2846"/>
                    <a:pt x="49386" y="2846"/>
                  </a:cubicBezTo>
                  <a:cubicBezTo>
                    <a:pt x="25782" y="2846"/>
                    <a:pt x="8269" y="20307"/>
                    <a:pt x="8269" y="39792"/>
                  </a:cubicBezTo>
                  <a:cubicBezTo>
                    <a:pt x="8269" y="50926"/>
                    <a:pt x="13852" y="60542"/>
                    <a:pt x="20198" y="65856"/>
                  </a:cubicBezTo>
                  <a:cubicBezTo>
                    <a:pt x="16898" y="69652"/>
                    <a:pt x="12330" y="78002"/>
                    <a:pt x="12330" y="86859"/>
                  </a:cubicBezTo>
                  <a:cubicBezTo>
                    <a:pt x="12330" y="94704"/>
                    <a:pt x="15629" y="104320"/>
                    <a:pt x="23497" y="109381"/>
                  </a:cubicBezTo>
                  <a:cubicBezTo>
                    <a:pt x="8269" y="113683"/>
                    <a:pt x="147" y="124564"/>
                    <a:pt x="147" y="134686"/>
                  </a:cubicBezTo>
                  <a:cubicBezTo>
                    <a:pt x="147" y="152906"/>
                    <a:pt x="25274" y="166823"/>
                    <a:pt x="56239" y="166823"/>
                  </a:cubicBezTo>
                  <a:cubicBezTo>
                    <a:pt x="86189" y="166823"/>
                    <a:pt x="112586" y="153918"/>
                    <a:pt x="112586" y="134180"/>
                  </a:cubicBezTo>
                  <a:cubicBezTo>
                    <a:pt x="112586" y="125323"/>
                    <a:pt x="109032" y="112417"/>
                    <a:pt x="96088" y="105332"/>
                  </a:cubicBezTo>
                  <a:cubicBezTo>
                    <a:pt x="82636" y="98247"/>
                    <a:pt x="67915" y="98247"/>
                    <a:pt x="52432" y="98247"/>
                  </a:cubicBezTo>
                  <a:cubicBezTo>
                    <a:pt x="46087" y="98247"/>
                    <a:pt x="35173" y="98247"/>
                    <a:pt x="33396" y="97994"/>
                  </a:cubicBezTo>
                  <a:cubicBezTo>
                    <a:pt x="25274" y="96981"/>
                    <a:pt x="19944" y="89137"/>
                    <a:pt x="19944" y="81039"/>
                  </a:cubicBezTo>
                  <a:close/>
                  <a:moveTo>
                    <a:pt x="56493" y="161003"/>
                  </a:moveTo>
                  <a:cubicBezTo>
                    <a:pt x="30858" y="161003"/>
                    <a:pt x="13345" y="148098"/>
                    <a:pt x="13345" y="134686"/>
                  </a:cubicBezTo>
                  <a:cubicBezTo>
                    <a:pt x="13345" y="123046"/>
                    <a:pt x="22990" y="113683"/>
                    <a:pt x="34157" y="112924"/>
                  </a:cubicBezTo>
                  <a:lnTo>
                    <a:pt x="49132" y="112924"/>
                  </a:lnTo>
                  <a:cubicBezTo>
                    <a:pt x="70960" y="112924"/>
                    <a:pt x="99387" y="112924"/>
                    <a:pt x="99387" y="134686"/>
                  </a:cubicBezTo>
                  <a:cubicBezTo>
                    <a:pt x="99387" y="148351"/>
                    <a:pt x="81367" y="161003"/>
                    <a:pt x="56493" y="161003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7B6D8C-5A7E-4888-C70B-E12BFC364EF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581469" y="3229539"/>
              <a:ext cx="98225" cy="116150"/>
            </a:xfrm>
            <a:custGeom>
              <a:avLst/>
              <a:gdLst>
                <a:gd name="connsiteX0" fmla="*/ 21472 w 98225"/>
                <a:gd name="connsiteY0" fmla="*/ 49661 h 116150"/>
                <a:gd name="connsiteX1" fmla="*/ 52945 w 98225"/>
                <a:gd name="connsiteY1" fmla="*/ 5630 h 116150"/>
                <a:gd name="connsiteX2" fmla="*/ 81626 w 98225"/>
                <a:gd name="connsiteY2" fmla="*/ 49661 h 116150"/>
                <a:gd name="connsiteX3" fmla="*/ 21472 w 98225"/>
                <a:gd name="connsiteY3" fmla="*/ 49661 h 116150"/>
                <a:gd name="connsiteX4" fmla="*/ 21218 w 98225"/>
                <a:gd name="connsiteY4" fmla="*/ 54975 h 116150"/>
                <a:gd name="connsiteX5" fmla="*/ 92032 w 98225"/>
                <a:gd name="connsiteY5" fmla="*/ 54975 h 116150"/>
                <a:gd name="connsiteX6" fmla="*/ 98377 w 98225"/>
                <a:gd name="connsiteY6" fmla="*/ 49661 h 116150"/>
                <a:gd name="connsiteX7" fmla="*/ 52945 w 98225"/>
                <a:gd name="connsiteY7" fmla="*/ 63 h 116150"/>
                <a:gd name="connsiteX8" fmla="*/ 151 w 98225"/>
                <a:gd name="connsiteY8" fmla="*/ 57758 h 116150"/>
                <a:gd name="connsiteX9" fmla="*/ 55990 w 98225"/>
                <a:gd name="connsiteY9" fmla="*/ 116213 h 116150"/>
                <a:gd name="connsiteX10" fmla="*/ 98377 w 98225"/>
                <a:gd name="connsiteY10" fmla="*/ 83317 h 116150"/>
                <a:gd name="connsiteX11" fmla="*/ 95078 w 98225"/>
                <a:gd name="connsiteY11" fmla="*/ 80280 h 116150"/>
                <a:gd name="connsiteX12" fmla="*/ 91778 w 98225"/>
                <a:gd name="connsiteY12" fmla="*/ 83823 h 116150"/>
                <a:gd name="connsiteX13" fmla="*/ 57513 w 98225"/>
                <a:gd name="connsiteY13" fmla="*/ 109887 h 116150"/>
                <a:gd name="connsiteX14" fmla="*/ 28832 w 98225"/>
                <a:gd name="connsiteY14" fmla="*/ 92933 h 116150"/>
                <a:gd name="connsiteX15" fmla="*/ 21218 w 98225"/>
                <a:gd name="connsiteY15" fmla="*/ 54975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225" h="116150">
                  <a:moveTo>
                    <a:pt x="21472" y="49661"/>
                  </a:moveTo>
                  <a:cubicBezTo>
                    <a:pt x="22995" y="11956"/>
                    <a:pt x="44315" y="5630"/>
                    <a:pt x="52945" y="5630"/>
                  </a:cubicBezTo>
                  <a:cubicBezTo>
                    <a:pt x="79087" y="5630"/>
                    <a:pt x="81626" y="39792"/>
                    <a:pt x="81626" y="49661"/>
                  </a:cubicBezTo>
                  <a:lnTo>
                    <a:pt x="21472" y="49661"/>
                  </a:lnTo>
                  <a:close/>
                  <a:moveTo>
                    <a:pt x="21218" y="54975"/>
                  </a:moveTo>
                  <a:lnTo>
                    <a:pt x="92032" y="54975"/>
                  </a:lnTo>
                  <a:cubicBezTo>
                    <a:pt x="97616" y="54975"/>
                    <a:pt x="98377" y="54975"/>
                    <a:pt x="98377" y="49661"/>
                  </a:cubicBezTo>
                  <a:cubicBezTo>
                    <a:pt x="98377" y="24609"/>
                    <a:pt x="84671" y="63"/>
                    <a:pt x="52945" y="63"/>
                  </a:cubicBezTo>
                  <a:cubicBezTo>
                    <a:pt x="23502" y="63"/>
                    <a:pt x="151" y="26127"/>
                    <a:pt x="151" y="57758"/>
                  </a:cubicBezTo>
                  <a:cubicBezTo>
                    <a:pt x="151" y="91667"/>
                    <a:pt x="26802" y="116213"/>
                    <a:pt x="55990" y="116213"/>
                  </a:cubicBezTo>
                  <a:cubicBezTo>
                    <a:pt x="86956" y="116213"/>
                    <a:pt x="98377" y="88125"/>
                    <a:pt x="98377" y="83317"/>
                  </a:cubicBezTo>
                  <a:cubicBezTo>
                    <a:pt x="98377" y="80786"/>
                    <a:pt x="96347" y="80280"/>
                    <a:pt x="95078" y="80280"/>
                  </a:cubicBezTo>
                  <a:cubicBezTo>
                    <a:pt x="92793" y="80280"/>
                    <a:pt x="92286" y="81798"/>
                    <a:pt x="91778" y="83823"/>
                  </a:cubicBezTo>
                  <a:cubicBezTo>
                    <a:pt x="82895" y="109887"/>
                    <a:pt x="60051" y="109887"/>
                    <a:pt x="57513" y="109887"/>
                  </a:cubicBezTo>
                  <a:cubicBezTo>
                    <a:pt x="44823" y="109887"/>
                    <a:pt x="34670" y="102295"/>
                    <a:pt x="28832" y="92933"/>
                  </a:cubicBezTo>
                  <a:cubicBezTo>
                    <a:pt x="21218" y="80786"/>
                    <a:pt x="21218" y="64085"/>
                    <a:pt x="21218" y="54975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620F251-CF63-61B2-1A55-91A5DA5D6E2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94275" y="3231058"/>
              <a:ext cx="85281" cy="111848"/>
            </a:xfrm>
            <a:custGeom>
              <a:avLst/>
              <a:gdLst>
                <a:gd name="connsiteX0" fmla="*/ 35436 w 85281"/>
                <a:gd name="connsiteY0" fmla="*/ 27898 h 111848"/>
                <a:gd name="connsiteX1" fmla="*/ 35436 w 85281"/>
                <a:gd name="connsiteY1" fmla="*/ 63 h 111848"/>
                <a:gd name="connsiteX2" fmla="*/ 156 w 85281"/>
                <a:gd name="connsiteY2" fmla="*/ 2846 h 111848"/>
                <a:gd name="connsiteX3" fmla="*/ 156 w 85281"/>
                <a:gd name="connsiteY3" fmla="*/ 10691 h 111848"/>
                <a:gd name="connsiteX4" fmla="*/ 19953 w 85281"/>
                <a:gd name="connsiteY4" fmla="*/ 24862 h 111848"/>
                <a:gd name="connsiteX5" fmla="*/ 19953 w 85281"/>
                <a:gd name="connsiteY5" fmla="*/ 92679 h 111848"/>
                <a:gd name="connsiteX6" fmla="*/ 156 w 85281"/>
                <a:gd name="connsiteY6" fmla="*/ 104067 h 111848"/>
                <a:gd name="connsiteX7" fmla="*/ 156 w 85281"/>
                <a:gd name="connsiteY7" fmla="*/ 111911 h 111848"/>
                <a:gd name="connsiteX8" fmla="*/ 29091 w 85281"/>
                <a:gd name="connsiteY8" fmla="*/ 111152 h 111848"/>
                <a:gd name="connsiteX9" fmla="*/ 61325 w 85281"/>
                <a:gd name="connsiteY9" fmla="*/ 111911 h 111848"/>
                <a:gd name="connsiteX10" fmla="*/ 61325 w 85281"/>
                <a:gd name="connsiteY10" fmla="*/ 104067 h 111848"/>
                <a:gd name="connsiteX11" fmla="*/ 55995 w 85281"/>
                <a:gd name="connsiteY11" fmla="*/ 104067 h 111848"/>
                <a:gd name="connsiteX12" fmla="*/ 36705 w 85281"/>
                <a:gd name="connsiteY12" fmla="*/ 92173 h 111848"/>
                <a:gd name="connsiteX13" fmla="*/ 36705 w 85281"/>
                <a:gd name="connsiteY13" fmla="*/ 53203 h 111848"/>
                <a:gd name="connsiteX14" fmla="*/ 66655 w 85281"/>
                <a:gd name="connsiteY14" fmla="*/ 5630 h 111848"/>
                <a:gd name="connsiteX15" fmla="*/ 69447 w 85281"/>
                <a:gd name="connsiteY15" fmla="*/ 5883 h 111848"/>
                <a:gd name="connsiteX16" fmla="*/ 63609 w 85281"/>
                <a:gd name="connsiteY16" fmla="*/ 15752 h 111848"/>
                <a:gd name="connsiteX17" fmla="*/ 74523 w 85281"/>
                <a:gd name="connsiteY17" fmla="*/ 26633 h 111848"/>
                <a:gd name="connsiteX18" fmla="*/ 85437 w 85281"/>
                <a:gd name="connsiteY18" fmla="*/ 15499 h 111848"/>
                <a:gd name="connsiteX19" fmla="*/ 66655 w 85281"/>
                <a:gd name="connsiteY19" fmla="*/ 63 h 111848"/>
                <a:gd name="connsiteX20" fmla="*/ 35436 w 85281"/>
                <a:gd name="connsiteY20" fmla="*/ 27898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281" h="111848">
                  <a:moveTo>
                    <a:pt x="35436" y="27898"/>
                  </a:moveTo>
                  <a:lnTo>
                    <a:pt x="35436" y="63"/>
                  </a:lnTo>
                  <a:lnTo>
                    <a:pt x="156" y="2846"/>
                  </a:lnTo>
                  <a:lnTo>
                    <a:pt x="156" y="10691"/>
                  </a:lnTo>
                  <a:cubicBezTo>
                    <a:pt x="17923" y="10691"/>
                    <a:pt x="19953" y="12462"/>
                    <a:pt x="19953" y="24862"/>
                  </a:cubicBezTo>
                  <a:lnTo>
                    <a:pt x="19953" y="92679"/>
                  </a:lnTo>
                  <a:cubicBezTo>
                    <a:pt x="19953" y="104067"/>
                    <a:pt x="17161" y="104067"/>
                    <a:pt x="156" y="104067"/>
                  </a:cubicBezTo>
                  <a:lnTo>
                    <a:pt x="156" y="111911"/>
                  </a:lnTo>
                  <a:cubicBezTo>
                    <a:pt x="10055" y="111658"/>
                    <a:pt x="21984" y="111152"/>
                    <a:pt x="29091" y="111152"/>
                  </a:cubicBezTo>
                  <a:cubicBezTo>
                    <a:pt x="39243" y="111152"/>
                    <a:pt x="51172" y="111152"/>
                    <a:pt x="61325" y="111911"/>
                  </a:cubicBezTo>
                  <a:lnTo>
                    <a:pt x="61325" y="104067"/>
                  </a:lnTo>
                  <a:lnTo>
                    <a:pt x="55995" y="104067"/>
                  </a:lnTo>
                  <a:cubicBezTo>
                    <a:pt x="37213" y="104067"/>
                    <a:pt x="36705" y="101283"/>
                    <a:pt x="36705" y="92173"/>
                  </a:cubicBezTo>
                  <a:lnTo>
                    <a:pt x="36705" y="53203"/>
                  </a:lnTo>
                  <a:cubicBezTo>
                    <a:pt x="36705" y="28151"/>
                    <a:pt x="47365" y="5630"/>
                    <a:pt x="66655" y="5630"/>
                  </a:cubicBezTo>
                  <a:cubicBezTo>
                    <a:pt x="68432" y="5630"/>
                    <a:pt x="68939" y="5630"/>
                    <a:pt x="69447" y="5883"/>
                  </a:cubicBezTo>
                  <a:cubicBezTo>
                    <a:pt x="68686" y="6136"/>
                    <a:pt x="63609" y="9173"/>
                    <a:pt x="63609" y="15752"/>
                  </a:cubicBezTo>
                  <a:cubicBezTo>
                    <a:pt x="63609" y="22837"/>
                    <a:pt x="68939" y="26633"/>
                    <a:pt x="74523" y="26633"/>
                  </a:cubicBezTo>
                  <a:cubicBezTo>
                    <a:pt x="79092" y="26633"/>
                    <a:pt x="85437" y="23597"/>
                    <a:pt x="85437" y="15499"/>
                  </a:cubicBezTo>
                  <a:cubicBezTo>
                    <a:pt x="85437" y="7401"/>
                    <a:pt x="77569" y="63"/>
                    <a:pt x="66655" y="63"/>
                  </a:cubicBezTo>
                  <a:cubicBezTo>
                    <a:pt x="48127" y="63"/>
                    <a:pt x="38989" y="17017"/>
                    <a:pt x="35436" y="27898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9" name="Group 118" descr="\documentclass{article}&#10;\usepackage{amsmath}&#10;\usepackage{amsfonts}&#10;\pagestyle{empty}&#10;\begin{document}&#10;&#10;$\theta = \frac{(2i-1)\pi}{n}, \quad i\ \text{integer}$&#10;&#10;&#10;\end{document}" title="IguanaTex Vector Display">
            <a:extLst>
              <a:ext uri="{FF2B5EF4-FFF2-40B4-BE49-F238E27FC236}">
                <a16:creationId xmlns:a16="http://schemas.microsoft.com/office/drawing/2014/main" id="{9013085B-4191-90CB-F754-AA7669627A1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569988" y="5591388"/>
            <a:ext cx="2504263" cy="357867"/>
            <a:chOff x="6424779" y="5227722"/>
            <a:chExt cx="2504263" cy="357867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65E62F-4457-A889-F83A-397EF37BCD2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24779" y="5307870"/>
              <a:ext cx="104248" cy="188153"/>
            </a:xfrm>
            <a:custGeom>
              <a:avLst/>
              <a:gdLst>
                <a:gd name="connsiteX0" fmla="*/ 104326 w 104248"/>
                <a:gd name="connsiteY0" fmla="*/ 53934 h 188153"/>
                <a:gd name="connsiteX1" fmla="*/ 74035 w 104248"/>
                <a:gd name="connsiteY1" fmla="*/ 63 h 188153"/>
                <a:gd name="connsiteX2" fmla="*/ 77 w 104248"/>
                <a:gd name="connsiteY2" fmla="*/ 134345 h 188153"/>
                <a:gd name="connsiteX3" fmla="*/ 30367 w 104248"/>
                <a:gd name="connsiteY3" fmla="*/ 188216 h 188153"/>
                <a:gd name="connsiteX4" fmla="*/ 104326 w 104248"/>
                <a:gd name="connsiteY4" fmla="*/ 53934 h 188153"/>
                <a:gd name="connsiteX5" fmla="*/ 26833 w 104248"/>
                <a:gd name="connsiteY5" fmla="*/ 89935 h 188153"/>
                <a:gd name="connsiteX6" fmla="*/ 46269 w 104248"/>
                <a:gd name="connsiteY6" fmla="*/ 33436 h 188153"/>
                <a:gd name="connsiteX7" fmla="*/ 73783 w 104248"/>
                <a:gd name="connsiteY7" fmla="*/ 5844 h 188153"/>
                <a:gd name="connsiteX8" fmla="*/ 87666 w 104248"/>
                <a:gd name="connsiteY8" fmla="*/ 37641 h 188153"/>
                <a:gd name="connsiteX9" fmla="*/ 79589 w 104248"/>
                <a:gd name="connsiteY9" fmla="*/ 89935 h 188153"/>
                <a:gd name="connsiteX10" fmla="*/ 26833 w 104248"/>
                <a:gd name="connsiteY10" fmla="*/ 89935 h 188153"/>
                <a:gd name="connsiteX11" fmla="*/ 77317 w 104248"/>
                <a:gd name="connsiteY11" fmla="*/ 98344 h 188153"/>
                <a:gd name="connsiteX12" fmla="*/ 59647 w 104248"/>
                <a:gd name="connsiteY12" fmla="*/ 151689 h 188153"/>
                <a:gd name="connsiteX13" fmla="*/ 30367 w 104248"/>
                <a:gd name="connsiteY13" fmla="*/ 182435 h 188153"/>
                <a:gd name="connsiteX14" fmla="*/ 16736 w 104248"/>
                <a:gd name="connsiteY14" fmla="*/ 150375 h 188153"/>
                <a:gd name="connsiteX15" fmla="*/ 24814 w 104248"/>
                <a:gd name="connsiteY15" fmla="*/ 98344 h 188153"/>
                <a:gd name="connsiteX16" fmla="*/ 77317 w 104248"/>
                <a:gd name="connsiteY16" fmla="*/ 98344 h 18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248" h="188153">
                  <a:moveTo>
                    <a:pt x="104326" y="53934"/>
                  </a:moveTo>
                  <a:cubicBezTo>
                    <a:pt x="104326" y="36590"/>
                    <a:pt x="99782" y="63"/>
                    <a:pt x="74035" y="63"/>
                  </a:cubicBezTo>
                  <a:cubicBezTo>
                    <a:pt x="38949" y="63"/>
                    <a:pt x="77" y="74168"/>
                    <a:pt x="77" y="134345"/>
                  </a:cubicBezTo>
                  <a:cubicBezTo>
                    <a:pt x="77" y="159047"/>
                    <a:pt x="7397" y="188216"/>
                    <a:pt x="30367" y="188216"/>
                  </a:cubicBezTo>
                  <a:cubicBezTo>
                    <a:pt x="65958" y="188216"/>
                    <a:pt x="104326" y="112797"/>
                    <a:pt x="104326" y="53934"/>
                  </a:cubicBezTo>
                  <a:close/>
                  <a:moveTo>
                    <a:pt x="26833" y="89935"/>
                  </a:moveTo>
                  <a:cubicBezTo>
                    <a:pt x="31124" y="73117"/>
                    <a:pt x="36173" y="52094"/>
                    <a:pt x="46269" y="33436"/>
                  </a:cubicBezTo>
                  <a:cubicBezTo>
                    <a:pt x="53085" y="20560"/>
                    <a:pt x="62424" y="5844"/>
                    <a:pt x="73783" y="5844"/>
                  </a:cubicBezTo>
                  <a:cubicBezTo>
                    <a:pt x="86151" y="5844"/>
                    <a:pt x="87666" y="22662"/>
                    <a:pt x="87666" y="37641"/>
                  </a:cubicBezTo>
                  <a:cubicBezTo>
                    <a:pt x="87666" y="50517"/>
                    <a:pt x="85647" y="63919"/>
                    <a:pt x="79589" y="89935"/>
                  </a:cubicBezTo>
                  <a:lnTo>
                    <a:pt x="26833" y="89935"/>
                  </a:lnTo>
                  <a:close/>
                  <a:moveTo>
                    <a:pt x="77317" y="98344"/>
                  </a:moveTo>
                  <a:cubicBezTo>
                    <a:pt x="74540" y="110432"/>
                    <a:pt x="69239" y="132769"/>
                    <a:pt x="59647" y="151689"/>
                  </a:cubicBezTo>
                  <a:cubicBezTo>
                    <a:pt x="50813" y="169558"/>
                    <a:pt x="41221" y="182435"/>
                    <a:pt x="30367" y="182435"/>
                  </a:cubicBezTo>
                  <a:cubicBezTo>
                    <a:pt x="22037" y="182435"/>
                    <a:pt x="16736" y="174814"/>
                    <a:pt x="16736" y="150375"/>
                  </a:cubicBezTo>
                  <a:cubicBezTo>
                    <a:pt x="16736" y="139338"/>
                    <a:pt x="18251" y="124097"/>
                    <a:pt x="24814" y="98344"/>
                  </a:cubicBezTo>
                  <a:lnTo>
                    <a:pt x="77317" y="9834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6B3458-C2CD-94A0-13FC-62C93DFA7F3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23936" y="5396691"/>
              <a:ext cx="167858" cy="61491"/>
            </a:xfrm>
            <a:custGeom>
              <a:avLst/>
              <a:gdLst>
                <a:gd name="connsiteX0" fmla="*/ 159360 w 167858"/>
                <a:gd name="connsiteY0" fmla="*/ 10574 h 61491"/>
                <a:gd name="connsiteX1" fmla="*/ 167943 w 167858"/>
                <a:gd name="connsiteY1" fmla="*/ 5319 h 61491"/>
                <a:gd name="connsiteX2" fmla="*/ 159613 w 167858"/>
                <a:gd name="connsiteY2" fmla="*/ 63 h 61491"/>
                <a:gd name="connsiteX3" fmla="*/ 8414 w 167858"/>
                <a:gd name="connsiteY3" fmla="*/ 63 h 61491"/>
                <a:gd name="connsiteX4" fmla="*/ 84 w 167858"/>
                <a:gd name="connsiteY4" fmla="*/ 5319 h 61491"/>
                <a:gd name="connsiteX5" fmla="*/ 8667 w 167858"/>
                <a:gd name="connsiteY5" fmla="*/ 10574 h 61491"/>
                <a:gd name="connsiteX6" fmla="*/ 159360 w 167858"/>
                <a:gd name="connsiteY6" fmla="*/ 10574 h 61491"/>
                <a:gd name="connsiteX7" fmla="*/ 159613 w 167858"/>
                <a:gd name="connsiteY7" fmla="*/ 61554 h 61491"/>
                <a:gd name="connsiteX8" fmla="*/ 167943 w 167858"/>
                <a:gd name="connsiteY8" fmla="*/ 56299 h 61491"/>
                <a:gd name="connsiteX9" fmla="*/ 159360 w 167858"/>
                <a:gd name="connsiteY9" fmla="*/ 51043 h 61491"/>
                <a:gd name="connsiteX10" fmla="*/ 8667 w 167858"/>
                <a:gd name="connsiteY10" fmla="*/ 51043 h 61491"/>
                <a:gd name="connsiteX11" fmla="*/ 84 w 167858"/>
                <a:gd name="connsiteY11" fmla="*/ 56299 h 61491"/>
                <a:gd name="connsiteX12" fmla="*/ 8414 w 167858"/>
                <a:gd name="connsiteY12" fmla="*/ 61554 h 61491"/>
                <a:gd name="connsiteX13" fmla="*/ 159613 w 167858"/>
                <a:gd name="connsiteY13" fmla="*/ 61554 h 6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858" h="61491">
                  <a:moveTo>
                    <a:pt x="159360" y="10574"/>
                  </a:moveTo>
                  <a:cubicBezTo>
                    <a:pt x="163147" y="10574"/>
                    <a:pt x="167943" y="10574"/>
                    <a:pt x="167943" y="5319"/>
                  </a:cubicBezTo>
                  <a:cubicBezTo>
                    <a:pt x="167943" y="63"/>
                    <a:pt x="163147" y="63"/>
                    <a:pt x="159613" y="63"/>
                  </a:cubicBezTo>
                  <a:lnTo>
                    <a:pt x="8414" y="63"/>
                  </a:lnTo>
                  <a:cubicBezTo>
                    <a:pt x="4880" y="63"/>
                    <a:pt x="84" y="63"/>
                    <a:pt x="84" y="5319"/>
                  </a:cubicBezTo>
                  <a:cubicBezTo>
                    <a:pt x="84" y="10574"/>
                    <a:pt x="4880" y="10574"/>
                    <a:pt x="8667" y="10574"/>
                  </a:cubicBezTo>
                  <a:lnTo>
                    <a:pt x="159360" y="10574"/>
                  </a:lnTo>
                  <a:close/>
                  <a:moveTo>
                    <a:pt x="159613" y="61554"/>
                  </a:moveTo>
                  <a:cubicBezTo>
                    <a:pt x="163147" y="61554"/>
                    <a:pt x="167943" y="61554"/>
                    <a:pt x="167943" y="56299"/>
                  </a:cubicBezTo>
                  <a:cubicBezTo>
                    <a:pt x="167943" y="51043"/>
                    <a:pt x="163147" y="51043"/>
                    <a:pt x="159360" y="51043"/>
                  </a:cubicBezTo>
                  <a:lnTo>
                    <a:pt x="8667" y="51043"/>
                  </a:lnTo>
                  <a:cubicBezTo>
                    <a:pt x="4880" y="51043"/>
                    <a:pt x="84" y="51043"/>
                    <a:pt x="84" y="56299"/>
                  </a:cubicBezTo>
                  <a:cubicBezTo>
                    <a:pt x="84" y="61554"/>
                    <a:pt x="4880" y="61554"/>
                    <a:pt x="8414" y="61554"/>
                  </a:cubicBezTo>
                  <a:lnTo>
                    <a:pt x="159613" y="6155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276C32A-4681-5CFE-0A73-6AE017B80A0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26851" y="5227722"/>
              <a:ext cx="45940" cy="183764"/>
            </a:xfrm>
            <a:custGeom>
              <a:avLst/>
              <a:gdLst>
                <a:gd name="connsiteX0" fmla="*/ 42502 w 45940"/>
                <a:gd name="connsiteY0" fmla="*/ 58 h 183764"/>
                <a:gd name="connsiteX1" fmla="*/ 96 w 45940"/>
                <a:gd name="connsiteY1" fmla="*/ 91848 h 183764"/>
                <a:gd name="connsiteX2" fmla="*/ 42502 w 45940"/>
                <a:gd name="connsiteY2" fmla="*/ 183823 h 183764"/>
                <a:gd name="connsiteX3" fmla="*/ 46036 w 45940"/>
                <a:gd name="connsiteY3" fmla="*/ 181615 h 183764"/>
                <a:gd name="connsiteX4" fmla="*/ 44269 w 45940"/>
                <a:gd name="connsiteY4" fmla="*/ 178856 h 183764"/>
                <a:gd name="connsiteX5" fmla="*/ 12111 w 45940"/>
                <a:gd name="connsiteY5" fmla="*/ 92032 h 183764"/>
                <a:gd name="connsiteX6" fmla="*/ 44799 w 45940"/>
                <a:gd name="connsiteY6" fmla="*/ 4473 h 183764"/>
                <a:gd name="connsiteX7" fmla="*/ 46036 w 45940"/>
                <a:gd name="connsiteY7" fmla="*/ 2265 h 183764"/>
                <a:gd name="connsiteX8" fmla="*/ 42502 w 45940"/>
                <a:gd name="connsiteY8" fmla="*/ 58 h 1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0" h="183764">
                  <a:moveTo>
                    <a:pt x="42502" y="58"/>
                  </a:moveTo>
                  <a:cubicBezTo>
                    <a:pt x="8931" y="24707"/>
                    <a:pt x="96" y="63704"/>
                    <a:pt x="96" y="91848"/>
                  </a:cubicBezTo>
                  <a:cubicBezTo>
                    <a:pt x="96" y="117785"/>
                    <a:pt x="7517" y="158070"/>
                    <a:pt x="42502" y="183823"/>
                  </a:cubicBezTo>
                  <a:cubicBezTo>
                    <a:pt x="43916" y="183823"/>
                    <a:pt x="46036" y="183823"/>
                    <a:pt x="46036" y="181615"/>
                  </a:cubicBezTo>
                  <a:cubicBezTo>
                    <a:pt x="46036" y="180512"/>
                    <a:pt x="45506" y="180144"/>
                    <a:pt x="44269" y="178856"/>
                  </a:cubicBezTo>
                  <a:cubicBezTo>
                    <a:pt x="20769" y="156782"/>
                    <a:pt x="12111" y="125511"/>
                    <a:pt x="12111" y="92032"/>
                  </a:cubicBezTo>
                  <a:cubicBezTo>
                    <a:pt x="12111" y="42366"/>
                    <a:pt x="30311" y="18085"/>
                    <a:pt x="44799" y="4473"/>
                  </a:cubicBezTo>
                  <a:cubicBezTo>
                    <a:pt x="45506" y="3737"/>
                    <a:pt x="46036" y="3185"/>
                    <a:pt x="46036" y="2265"/>
                  </a:cubicBezTo>
                  <a:cubicBezTo>
                    <a:pt x="46036" y="58"/>
                    <a:pt x="43916" y="58"/>
                    <a:pt x="42502" y="58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9A5C539-4775-7EBF-315E-8539999FC03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96544" y="5243541"/>
              <a:ext cx="78098" cy="122141"/>
            </a:xfrm>
            <a:custGeom>
              <a:avLst/>
              <a:gdLst>
                <a:gd name="connsiteX0" fmla="*/ 78198 w 78098"/>
                <a:gd name="connsiteY0" fmla="*/ 88721 h 122141"/>
                <a:gd name="connsiteX1" fmla="*/ 72190 w 78098"/>
                <a:gd name="connsiteY1" fmla="*/ 88721 h 122141"/>
                <a:gd name="connsiteX2" fmla="*/ 67596 w 78098"/>
                <a:gd name="connsiteY2" fmla="*/ 105461 h 122141"/>
                <a:gd name="connsiteX3" fmla="*/ 50103 w 78098"/>
                <a:gd name="connsiteY3" fmla="*/ 106564 h 122141"/>
                <a:gd name="connsiteX4" fmla="*/ 17592 w 78098"/>
                <a:gd name="connsiteY4" fmla="*/ 106564 h 122141"/>
                <a:gd name="connsiteX5" fmla="*/ 52930 w 78098"/>
                <a:gd name="connsiteY5" fmla="*/ 75661 h 122141"/>
                <a:gd name="connsiteX6" fmla="*/ 78198 w 78098"/>
                <a:gd name="connsiteY6" fmla="*/ 35928 h 122141"/>
                <a:gd name="connsiteX7" fmla="*/ 36851 w 78098"/>
                <a:gd name="connsiteY7" fmla="*/ 58 h 122141"/>
                <a:gd name="connsiteX8" fmla="*/ 99 w 78098"/>
                <a:gd name="connsiteY8" fmla="*/ 32985 h 122141"/>
                <a:gd name="connsiteX9" fmla="*/ 9464 w 78098"/>
                <a:gd name="connsiteY9" fmla="*/ 43286 h 122141"/>
                <a:gd name="connsiteX10" fmla="*/ 18829 w 78098"/>
                <a:gd name="connsiteY10" fmla="*/ 33537 h 122141"/>
                <a:gd name="connsiteX11" fmla="*/ 8404 w 78098"/>
                <a:gd name="connsiteY11" fmla="*/ 23787 h 122141"/>
                <a:gd name="connsiteX12" fmla="*/ 34201 w 78098"/>
                <a:gd name="connsiteY12" fmla="*/ 6680 h 122141"/>
                <a:gd name="connsiteX13" fmla="*/ 61058 w 78098"/>
                <a:gd name="connsiteY13" fmla="*/ 35928 h 122141"/>
                <a:gd name="connsiteX14" fmla="*/ 44449 w 78098"/>
                <a:gd name="connsiteY14" fmla="*/ 71246 h 122141"/>
                <a:gd name="connsiteX15" fmla="*/ 1866 w 78098"/>
                <a:gd name="connsiteY15" fmla="*/ 115026 h 122141"/>
                <a:gd name="connsiteX16" fmla="*/ 99 w 78098"/>
                <a:gd name="connsiteY16" fmla="*/ 122200 h 122141"/>
                <a:gd name="connsiteX17" fmla="*/ 72897 w 78098"/>
                <a:gd name="connsiteY17" fmla="*/ 122200 h 122141"/>
                <a:gd name="connsiteX18" fmla="*/ 78198 w 78098"/>
                <a:gd name="connsiteY18" fmla="*/ 88721 h 1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98" h="122141">
                  <a:moveTo>
                    <a:pt x="78198" y="88721"/>
                  </a:moveTo>
                  <a:lnTo>
                    <a:pt x="72190" y="88721"/>
                  </a:lnTo>
                  <a:cubicBezTo>
                    <a:pt x="71660" y="92768"/>
                    <a:pt x="69893" y="103621"/>
                    <a:pt x="67596" y="105461"/>
                  </a:cubicBezTo>
                  <a:cubicBezTo>
                    <a:pt x="66182" y="106564"/>
                    <a:pt x="52577" y="106564"/>
                    <a:pt x="50103" y="106564"/>
                  </a:cubicBezTo>
                  <a:lnTo>
                    <a:pt x="17592" y="106564"/>
                  </a:lnTo>
                  <a:cubicBezTo>
                    <a:pt x="36145" y="89457"/>
                    <a:pt x="42329" y="84307"/>
                    <a:pt x="52930" y="75661"/>
                  </a:cubicBezTo>
                  <a:cubicBezTo>
                    <a:pt x="66006" y="64808"/>
                    <a:pt x="78198" y="53403"/>
                    <a:pt x="78198" y="35928"/>
                  </a:cubicBezTo>
                  <a:cubicBezTo>
                    <a:pt x="78198" y="13670"/>
                    <a:pt x="59468" y="58"/>
                    <a:pt x="36851" y="58"/>
                  </a:cubicBezTo>
                  <a:cubicBezTo>
                    <a:pt x="14941" y="58"/>
                    <a:pt x="99" y="16062"/>
                    <a:pt x="99" y="32985"/>
                  </a:cubicBezTo>
                  <a:cubicBezTo>
                    <a:pt x="99" y="42366"/>
                    <a:pt x="7697" y="43286"/>
                    <a:pt x="9464" y="43286"/>
                  </a:cubicBezTo>
                  <a:cubicBezTo>
                    <a:pt x="13705" y="43286"/>
                    <a:pt x="18829" y="40159"/>
                    <a:pt x="18829" y="33537"/>
                  </a:cubicBezTo>
                  <a:cubicBezTo>
                    <a:pt x="18829" y="30226"/>
                    <a:pt x="17592" y="23787"/>
                    <a:pt x="8404" y="23787"/>
                  </a:cubicBezTo>
                  <a:cubicBezTo>
                    <a:pt x="13881" y="10727"/>
                    <a:pt x="25896" y="6680"/>
                    <a:pt x="34201" y="6680"/>
                  </a:cubicBezTo>
                  <a:cubicBezTo>
                    <a:pt x="51870" y="6680"/>
                    <a:pt x="61058" y="21028"/>
                    <a:pt x="61058" y="35928"/>
                  </a:cubicBezTo>
                  <a:cubicBezTo>
                    <a:pt x="61058" y="51932"/>
                    <a:pt x="50103" y="64624"/>
                    <a:pt x="44449" y="71246"/>
                  </a:cubicBezTo>
                  <a:lnTo>
                    <a:pt x="1866" y="115026"/>
                  </a:lnTo>
                  <a:cubicBezTo>
                    <a:pt x="99" y="116681"/>
                    <a:pt x="99" y="117049"/>
                    <a:pt x="99" y="122200"/>
                  </a:cubicBezTo>
                  <a:lnTo>
                    <a:pt x="72897" y="122200"/>
                  </a:lnTo>
                  <a:lnTo>
                    <a:pt x="78198" y="88721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610B74-8037-11E1-3243-ECD43A6AFC3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094334" y="5243725"/>
              <a:ext cx="53537" cy="123797"/>
            </a:xfrm>
            <a:custGeom>
              <a:avLst/>
              <a:gdLst>
                <a:gd name="connsiteX0" fmla="*/ 49047 w 53537"/>
                <a:gd name="connsiteY0" fmla="*/ 7048 h 123797"/>
                <a:gd name="connsiteX1" fmla="*/ 41979 w 53537"/>
                <a:gd name="connsiteY1" fmla="*/ 58 h 123797"/>
                <a:gd name="connsiteX2" fmla="*/ 32085 w 53537"/>
                <a:gd name="connsiteY2" fmla="*/ 10175 h 123797"/>
                <a:gd name="connsiteX3" fmla="*/ 39152 w 53537"/>
                <a:gd name="connsiteY3" fmla="*/ 17165 h 123797"/>
                <a:gd name="connsiteX4" fmla="*/ 49047 w 53537"/>
                <a:gd name="connsiteY4" fmla="*/ 7048 h 123797"/>
                <a:gd name="connsiteX5" fmla="*/ 13002 w 53537"/>
                <a:gd name="connsiteY5" fmla="*/ 100494 h 123797"/>
                <a:gd name="connsiteX6" fmla="*/ 11412 w 53537"/>
                <a:gd name="connsiteY6" fmla="*/ 108220 h 123797"/>
                <a:gd name="connsiteX7" fmla="*/ 28197 w 53537"/>
                <a:gd name="connsiteY7" fmla="*/ 123855 h 123797"/>
                <a:gd name="connsiteX8" fmla="*/ 53641 w 53537"/>
                <a:gd name="connsiteY8" fmla="*/ 95711 h 123797"/>
                <a:gd name="connsiteX9" fmla="*/ 50814 w 53537"/>
                <a:gd name="connsiteY9" fmla="*/ 93320 h 123797"/>
                <a:gd name="connsiteX10" fmla="*/ 47457 w 53537"/>
                <a:gd name="connsiteY10" fmla="*/ 96447 h 123797"/>
                <a:gd name="connsiteX11" fmla="*/ 28727 w 53537"/>
                <a:gd name="connsiteY11" fmla="*/ 118705 h 123797"/>
                <a:gd name="connsiteX12" fmla="*/ 24310 w 53537"/>
                <a:gd name="connsiteY12" fmla="*/ 112267 h 123797"/>
                <a:gd name="connsiteX13" fmla="*/ 27137 w 53537"/>
                <a:gd name="connsiteY13" fmla="*/ 100494 h 123797"/>
                <a:gd name="connsiteX14" fmla="*/ 32791 w 53537"/>
                <a:gd name="connsiteY14" fmla="*/ 85778 h 123797"/>
                <a:gd name="connsiteX15" fmla="*/ 41449 w 53537"/>
                <a:gd name="connsiteY15" fmla="*/ 62417 h 123797"/>
                <a:gd name="connsiteX16" fmla="*/ 42510 w 53537"/>
                <a:gd name="connsiteY16" fmla="*/ 56530 h 123797"/>
                <a:gd name="connsiteX17" fmla="*/ 25724 w 53537"/>
                <a:gd name="connsiteY17" fmla="*/ 40895 h 123797"/>
                <a:gd name="connsiteX18" fmla="*/ 103 w 53537"/>
                <a:gd name="connsiteY18" fmla="*/ 69039 h 123797"/>
                <a:gd name="connsiteX19" fmla="*/ 3107 w 53537"/>
                <a:gd name="connsiteY19" fmla="*/ 71430 h 123797"/>
                <a:gd name="connsiteX20" fmla="*/ 6287 w 53537"/>
                <a:gd name="connsiteY20" fmla="*/ 68487 h 123797"/>
                <a:gd name="connsiteX21" fmla="*/ 25194 w 53537"/>
                <a:gd name="connsiteY21" fmla="*/ 46045 h 123797"/>
                <a:gd name="connsiteX22" fmla="*/ 29611 w 53537"/>
                <a:gd name="connsiteY22" fmla="*/ 52483 h 123797"/>
                <a:gd name="connsiteX23" fmla="*/ 24133 w 53537"/>
                <a:gd name="connsiteY23" fmla="*/ 70878 h 123797"/>
                <a:gd name="connsiteX24" fmla="*/ 13002 w 53537"/>
                <a:gd name="connsiteY24" fmla="*/ 100494 h 1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37" h="123797">
                  <a:moveTo>
                    <a:pt x="49047" y="7048"/>
                  </a:moveTo>
                  <a:cubicBezTo>
                    <a:pt x="49047" y="4105"/>
                    <a:pt x="46927" y="58"/>
                    <a:pt x="41979" y="58"/>
                  </a:cubicBezTo>
                  <a:cubicBezTo>
                    <a:pt x="37209" y="58"/>
                    <a:pt x="32085" y="4841"/>
                    <a:pt x="32085" y="10175"/>
                  </a:cubicBezTo>
                  <a:cubicBezTo>
                    <a:pt x="32085" y="13302"/>
                    <a:pt x="34382" y="17165"/>
                    <a:pt x="39152" y="17165"/>
                  </a:cubicBezTo>
                  <a:cubicBezTo>
                    <a:pt x="44276" y="17165"/>
                    <a:pt x="49047" y="12015"/>
                    <a:pt x="49047" y="7048"/>
                  </a:cubicBezTo>
                  <a:close/>
                  <a:moveTo>
                    <a:pt x="13002" y="100494"/>
                  </a:moveTo>
                  <a:cubicBezTo>
                    <a:pt x="12295" y="102885"/>
                    <a:pt x="11412" y="105093"/>
                    <a:pt x="11412" y="108220"/>
                  </a:cubicBezTo>
                  <a:cubicBezTo>
                    <a:pt x="11412" y="116865"/>
                    <a:pt x="18479" y="123855"/>
                    <a:pt x="28197" y="123855"/>
                  </a:cubicBezTo>
                  <a:cubicBezTo>
                    <a:pt x="45867" y="123855"/>
                    <a:pt x="53641" y="98471"/>
                    <a:pt x="53641" y="95711"/>
                  </a:cubicBezTo>
                  <a:cubicBezTo>
                    <a:pt x="53641" y="93320"/>
                    <a:pt x="51344" y="93320"/>
                    <a:pt x="50814" y="93320"/>
                  </a:cubicBezTo>
                  <a:cubicBezTo>
                    <a:pt x="48340" y="93320"/>
                    <a:pt x="48164" y="94424"/>
                    <a:pt x="47457" y="96447"/>
                  </a:cubicBezTo>
                  <a:cubicBezTo>
                    <a:pt x="43393" y="111163"/>
                    <a:pt x="35618" y="118705"/>
                    <a:pt x="28727" y="118705"/>
                  </a:cubicBezTo>
                  <a:cubicBezTo>
                    <a:pt x="25194" y="118705"/>
                    <a:pt x="24310" y="116314"/>
                    <a:pt x="24310" y="112267"/>
                  </a:cubicBezTo>
                  <a:cubicBezTo>
                    <a:pt x="24310" y="108036"/>
                    <a:pt x="25547" y="104541"/>
                    <a:pt x="27137" y="100494"/>
                  </a:cubicBezTo>
                  <a:cubicBezTo>
                    <a:pt x="28904" y="95527"/>
                    <a:pt x="30848" y="90561"/>
                    <a:pt x="32791" y="85778"/>
                  </a:cubicBezTo>
                  <a:cubicBezTo>
                    <a:pt x="34382" y="81363"/>
                    <a:pt x="40743" y="64624"/>
                    <a:pt x="41449" y="62417"/>
                  </a:cubicBezTo>
                  <a:cubicBezTo>
                    <a:pt x="41979" y="60577"/>
                    <a:pt x="42510" y="58370"/>
                    <a:pt x="42510" y="56530"/>
                  </a:cubicBezTo>
                  <a:cubicBezTo>
                    <a:pt x="42510" y="47885"/>
                    <a:pt x="35442" y="40895"/>
                    <a:pt x="25724" y="40895"/>
                  </a:cubicBezTo>
                  <a:cubicBezTo>
                    <a:pt x="8231" y="40895"/>
                    <a:pt x="103" y="65912"/>
                    <a:pt x="103" y="69039"/>
                  </a:cubicBezTo>
                  <a:cubicBezTo>
                    <a:pt x="103" y="71430"/>
                    <a:pt x="2577" y="71430"/>
                    <a:pt x="3107" y="71430"/>
                  </a:cubicBezTo>
                  <a:cubicBezTo>
                    <a:pt x="5581" y="71430"/>
                    <a:pt x="5757" y="70510"/>
                    <a:pt x="6287" y="68487"/>
                  </a:cubicBezTo>
                  <a:cubicBezTo>
                    <a:pt x="10882" y="52667"/>
                    <a:pt x="18656" y="46045"/>
                    <a:pt x="25194" y="46045"/>
                  </a:cubicBezTo>
                  <a:cubicBezTo>
                    <a:pt x="28021" y="46045"/>
                    <a:pt x="29611" y="47517"/>
                    <a:pt x="29611" y="52483"/>
                  </a:cubicBezTo>
                  <a:cubicBezTo>
                    <a:pt x="29611" y="56714"/>
                    <a:pt x="28551" y="59473"/>
                    <a:pt x="24133" y="70878"/>
                  </a:cubicBezTo>
                  <a:lnTo>
                    <a:pt x="13002" y="100494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BF09F84-6CB7-6A13-36A3-C7F4C2F78C8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176529" y="5315097"/>
              <a:ext cx="119444" cy="9013"/>
            </a:xfrm>
            <a:custGeom>
              <a:avLst/>
              <a:gdLst>
                <a:gd name="connsiteX0" fmla="*/ 112483 w 119444"/>
                <a:gd name="connsiteY0" fmla="*/ 9072 h 9013"/>
                <a:gd name="connsiteX1" fmla="*/ 119550 w 119444"/>
                <a:gd name="connsiteY1" fmla="*/ 4657 h 9013"/>
                <a:gd name="connsiteX2" fmla="*/ 112483 w 119444"/>
                <a:gd name="connsiteY2" fmla="*/ 58 h 9013"/>
                <a:gd name="connsiteX3" fmla="*/ 7174 w 119444"/>
                <a:gd name="connsiteY3" fmla="*/ 58 h 9013"/>
                <a:gd name="connsiteX4" fmla="*/ 106 w 119444"/>
                <a:gd name="connsiteY4" fmla="*/ 4473 h 9013"/>
                <a:gd name="connsiteX5" fmla="*/ 7174 w 119444"/>
                <a:gd name="connsiteY5" fmla="*/ 9072 h 9013"/>
                <a:gd name="connsiteX6" fmla="*/ 112483 w 119444"/>
                <a:gd name="connsiteY6" fmla="*/ 9072 h 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44" h="9013">
                  <a:moveTo>
                    <a:pt x="112483" y="9072"/>
                  </a:moveTo>
                  <a:cubicBezTo>
                    <a:pt x="115310" y="9072"/>
                    <a:pt x="119550" y="9072"/>
                    <a:pt x="119550" y="4657"/>
                  </a:cubicBezTo>
                  <a:cubicBezTo>
                    <a:pt x="119550" y="58"/>
                    <a:pt x="115486" y="58"/>
                    <a:pt x="112483" y="58"/>
                  </a:cubicBezTo>
                  <a:lnTo>
                    <a:pt x="7174" y="58"/>
                  </a:lnTo>
                  <a:cubicBezTo>
                    <a:pt x="4347" y="58"/>
                    <a:pt x="106" y="58"/>
                    <a:pt x="106" y="4473"/>
                  </a:cubicBezTo>
                  <a:cubicBezTo>
                    <a:pt x="106" y="9072"/>
                    <a:pt x="4170" y="9072"/>
                    <a:pt x="7174" y="9072"/>
                  </a:cubicBezTo>
                  <a:lnTo>
                    <a:pt x="112483" y="9072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3CB9EEB-40C3-1F05-372A-FBAAC58F3FF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34468" y="5243541"/>
              <a:ext cx="64316" cy="122141"/>
            </a:xfrm>
            <a:custGeom>
              <a:avLst/>
              <a:gdLst>
                <a:gd name="connsiteX0" fmla="*/ 40045 w 64316"/>
                <a:gd name="connsiteY0" fmla="*/ 5209 h 122141"/>
                <a:gd name="connsiteX1" fmla="*/ 34744 w 64316"/>
                <a:gd name="connsiteY1" fmla="*/ 58 h 122141"/>
                <a:gd name="connsiteX2" fmla="*/ 112 w 64316"/>
                <a:gd name="connsiteY2" fmla="*/ 11831 h 122141"/>
                <a:gd name="connsiteX3" fmla="*/ 112 w 64316"/>
                <a:gd name="connsiteY3" fmla="*/ 18453 h 122141"/>
                <a:gd name="connsiteX4" fmla="*/ 25733 w 64316"/>
                <a:gd name="connsiteY4" fmla="*/ 13302 h 122141"/>
                <a:gd name="connsiteX5" fmla="*/ 25733 w 64316"/>
                <a:gd name="connsiteY5" fmla="*/ 107116 h 122141"/>
                <a:gd name="connsiteX6" fmla="*/ 8063 w 64316"/>
                <a:gd name="connsiteY6" fmla="*/ 115578 h 122141"/>
                <a:gd name="connsiteX7" fmla="*/ 1349 w 64316"/>
                <a:gd name="connsiteY7" fmla="*/ 115578 h 122141"/>
                <a:gd name="connsiteX8" fmla="*/ 1349 w 64316"/>
                <a:gd name="connsiteY8" fmla="*/ 122200 h 122141"/>
                <a:gd name="connsiteX9" fmla="*/ 32800 w 64316"/>
                <a:gd name="connsiteY9" fmla="*/ 121464 h 122141"/>
                <a:gd name="connsiteX10" fmla="*/ 64429 w 64316"/>
                <a:gd name="connsiteY10" fmla="*/ 122200 h 122141"/>
                <a:gd name="connsiteX11" fmla="*/ 64429 w 64316"/>
                <a:gd name="connsiteY11" fmla="*/ 115578 h 122141"/>
                <a:gd name="connsiteX12" fmla="*/ 57714 w 64316"/>
                <a:gd name="connsiteY12" fmla="*/ 115578 h 122141"/>
                <a:gd name="connsiteX13" fmla="*/ 40045 w 64316"/>
                <a:gd name="connsiteY13" fmla="*/ 107116 h 122141"/>
                <a:gd name="connsiteX14" fmla="*/ 40045 w 64316"/>
                <a:gd name="connsiteY14" fmla="*/ 5209 h 1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316" h="122141">
                  <a:moveTo>
                    <a:pt x="40045" y="5209"/>
                  </a:moveTo>
                  <a:cubicBezTo>
                    <a:pt x="40045" y="242"/>
                    <a:pt x="39691" y="58"/>
                    <a:pt x="34744" y="58"/>
                  </a:cubicBezTo>
                  <a:cubicBezTo>
                    <a:pt x="23436" y="11647"/>
                    <a:pt x="7357" y="11831"/>
                    <a:pt x="112" y="11831"/>
                  </a:cubicBezTo>
                  <a:lnTo>
                    <a:pt x="112" y="18453"/>
                  </a:lnTo>
                  <a:cubicBezTo>
                    <a:pt x="4353" y="18453"/>
                    <a:pt x="16015" y="18453"/>
                    <a:pt x="25733" y="13302"/>
                  </a:cubicBezTo>
                  <a:lnTo>
                    <a:pt x="25733" y="107116"/>
                  </a:lnTo>
                  <a:cubicBezTo>
                    <a:pt x="25733" y="113186"/>
                    <a:pt x="25733" y="115578"/>
                    <a:pt x="8063" y="115578"/>
                  </a:cubicBezTo>
                  <a:lnTo>
                    <a:pt x="1349" y="115578"/>
                  </a:lnTo>
                  <a:lnTo>
                    <a:pt x="1349" y="122200"/>
                  </a:lnTo>
                  <a:cubicBezTo>
                    <a:pt x="4530" y="122016"/>
                    <a:pt x="26263" y="121464"/>
                    <a:pt x="32800" y="121464"/>
                  </a:cubicBezTo>
                  <a:cubicBezTo>
                    <a:pt x="38278" y="121464"/>
                    <a:pt x="60541" y="122016"/>
                    <a:pt x="64429" y="122200"/>
                  </a:cubicBezTo>
                  <a:lnTo>
                    <a:pt x="64429" y="115578"/>
                  </a:lnTo>
                  <a:lnTo>
                    <a:pt x="57714" y="115578"/>
                  </a:lnTo>
                  <a:cubicBezTo>
                    <a:pt x="40045" y="115578"/>
                    <a:pt x="40045" y="113186"/>
                    <a:pt x="40045" y="107116"/>
                  </a:cubicBezTo>
                  <a:lnTo>
                    <a:pt x="40045" y="5209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B27492E-130C-116C-DAE8-B68CD9F1FAD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28371" y="5227722"/>
              <a:ext cx="45763" cy="183764"/>
            </a:xfrm>
            <a:custGeom>
              <a:avLst/>
              <a:gdLst>
                <a:gd name="connsiteX0" fmla="*/ 3473 w 45763"/>
                <a:gd name="connsiteY0" fmla="*/ 58 h 183764"/>
                <a:gd name="connsiteX1" fmla="*/ 116 w 45763"/>
                <a:gd name="connsiteY1" fmla="*/ 2265 h 183764"/>
                <a:gd name="connsiteX2" fmla="*/ 1706 w 45763"/>
                <a:gd name="connsiteY2" fmla="*/ 5025 h 183764"/>
                <a:gd name="connsiteX3" fmla="*/ 33865 w 45763"/>
                <a:gd name="connsiteY3" fmla="*/ 91848 h 183764"/>
                <a:gd name="connsiteX4" fmla="*/ 3297 w 45763"/>
                <a:gd name="connsiteY4" fmla="*/ 177385 h 183764"/>
                <a:gd name="connsiteX5" fmla="*/ 116 w 45763"/>
                <a:gd name="connsiteY5" fmla="*/ 181615 h 183764"/>
                <a:gd name="connsiteX6" fmla="*/ 2413 w 45763"/>
                <a:gd name="connsiteY6" fmla="*/ 183823 h 183764"/>
                <a:gd name="connsiteX7" fmla="*/ 32981 w 45763"/>
                <a:gd name="connsiteY7" fmla="*/ 148689 h 183764"/>
                <a:gd name="connsiteX8" fmla="*/ 45880 w 45763"/>
                <a:gd name="connsiteY8" fmla="*/ 92032 h 183764"/>
                <a:gd name="connsiteX9" fmla="*/ 3473 w 45763"/>
                <a:gd name="connsiteY9" fmla="*/ 58 h 1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63" h="183764">
                  <a:moveTo>
                    <a:pt x="3473" y="58"/>
                  </a:moveTo>
                  <a:cubicBezTo>
                    <a:pt x="2237" y="58"/>
                    <a:pt x="116" y="58"/>
                    <a:pt x="116" y="2265"/>
                  </a:cubicBezTo>
                  <a:cubicBezTo>
                    <a:pt x="116" y="3185"/>
                    <a:pt x="646" y="3737"/>
                    <a:pt x="1706" y="5025"/>
                  </a:cubicBezTo>
                  <a:cubicBezTo>
                    <a:pt x="16902" y="19557"/>
                    <a:pt x="33865" y="44390"/>
                    <a:pt x="33865" y="91848"/>
                  </a:cubicBezTo>
                  <a:cubicBezTo>
                    <a:pt x="33865" y="130294"/>
                    <a:pt x="22380" y="159358"/>
                    <a:pt x="3297" y="177385"/>
                  </a:cubicBezTo>
                  <a:cubicBezTo>
                    <a:pt x="293" y="180512"/>
                    <a:pt x="116" y="180696"/>
                    <a:pt x="116" y="181615"/>
                  </a:cubicBezTo>
                  <a:cubicBezTo>
                    <a:pt x="116" y="182535"/>
                    <a:pt x="646" y="183823"/>
                    <a:pt x="2413" y="183823"/>
                  </a:cubicBezTo>
                  <a:cubicBezTo>
                    <a:pt x="4534" y="183823"/>
                    <a:pt x="21319" y="171682"/>
                    <a:pt x="32981" y="148689"/>
                  </a:cubicBezTo>
                  <a:cubicBezTo>
                    <a:pt x="40756" y="133421"/>
                    <a:pt x="45880" y="113554"/>
                    <a:pt x="45880" y="92032"/>
                  </a:cubicBezTo>
                  <a:cubicBezTo>
                    <a:pt x="45880" y="66096"/>
                    <a:pt x="38459" y="25811"/>
                    <a:pt x="3473" y="58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01A4F71-4B9D-9E57-4796-24DECAC45B0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02658" y="5286401"/>
              <a:ext cx="105839" cy="81121"/>
            </a:xfrm>
            <a:custGeom>
              <a:avLst/>
              <a:gdLst>
                <a:gd name="connsiteX0" fmla="*/ 47120 w 105839"/>
                <a:gd name="connsiteY0" fmla="*/ 12567 h 81121"/>
                <a:gd name="connsiteX1" fmla="*/ 68146 w 105839"/>
                <a:gd name="connsiteY1" fmla="*/ 12567 h 81121"/>
                <a:gd name="connsiteX2" fmla="*/ 61608 w 105839"/>
                <a:gd name="connsiteY2" fmla="*/ 54875 h 81121"/>
                <a:gd name="connsiteX3" fmla="*/ 63552 w 105839"/>
                <a:gd name="connsiteY3" fmla="*/ 71246 h 81121"/>
                <a:gd name="connsiteX4" fmla="*/ 71503 w 105839"/>
                <a:gd name="connsiteY4" fmla="*/ 81179 h 81121"/>
                <a:gd name="connsiteX5" fmla="*/ 79808 w 105839"/>
                <a:gd name="connsiteY5" fmla="*/ 72902 h 81121"/>
                <a:gd name="connsiteX6" fmla="*/ 78394 w 105839"/>
                <a:gd name="connsiteY6" fmla="*/ 68855 h 81121"/>
                <a:gd name="connsiteX7" fmla="*/ 71857 w 105839"/>
                <a:gd name="connsiteY7" fmla="*/ 36480 h 81121"/>
                <a:gd name="connsiteX8" fmla="*/ 74330 w 105839"/>
                <a:gd name="connsiteY8" fmla="*/ 12567 h 81121"/>
                <a:gd name="connsiteX9" fmla="*/ 96417 w 105839"/>
                <a:gd name="connsiteY9" fmla="*/ 12567 h 81121"/>
                <a:gd name="connsiteX10" fmla="*/ 102955 w 105839"/>
                <a:gd name="connsiteY10" fmla="*/ 11095 h 81121"/>
                <a:gd name="connsiteX11" fmla="*/ 105958 w 105839"/>
                <a:gd name="connsiteY11" fmla="*/ 5393 h 81121"/>
                <a:gd name="connsiteX12" fmla="*/ 98361 w 105839"/>
                <a:gd name="connsiteY12" fmla="*/ 58 h 81121"/>
                <a:gd name="connsiteX13" fmla="*/ 31747 w 105839"/>
                <a:gd name="connsiteY13" fmla="*/ 58 h 81121"/>
                <a:gd name="connsiteX14" fmla="*/ 11604 w 105839"/>
                <a:gd name="connsiteY14" fmla="*/ 9439 h 81121"/>
                <a:gd name="connsiteX15" fmla="*/ 119 w 105839"/>
                <a:gd name="connsiteY15" fmla="*/ 25259 h 81121"/>
                <a:gd name="connsiteX16" fmla="*/ 3123 w 105839"/>
                <a:gd name="connsiteY16" fmla="*/ 27466 h 81121"/>
                <a:gd name="connsiteX17" fmla="*/ 6304 w 105839"/>
                <a:gd name="connsiteY17" fmla="*/ 25443 h 81121"/>
                <a:gd name="connsiteX18" fmla="*/ 30157 w 105839"/>
                <a:gd name="connsiteY18" fmla="*/ 12567 h 81121"/>
                <a:gd name="connsiteX19" fmla="*/ 40935 w 105839"/>
                <a:gd name="connsiteY19" fmla="*/ 12567 h 81121"/>
                <a:gd name="connsiteX20" fmla="*/ 20616 w 105839"/>
                <a:gd name="connsiteY20" fmla="*/ 65544 h 81121"/>
                <a:gd name="connsiteX21" fmla="*/ 17259 w 105839"/>
                <a:gd name="connsiteY21" fmla="*/ 72534 h 81121"/>
                <a:gd name="connsiteX22" fmla="*/ 16728 w 105839"/>
                <a:gd name="connsiteY22" fmla="*/ 75293 h 81121"/>
                <a:gd name="connsiteX23" fmla="*/ 22913 w 105839"/>
                <a:gd name="connsiteY23" fmla="*/ 81179 h 81121"/>
                <a:gd name="connsiteX24" fmla="*/ 36165 w 105839"/>
                <a:gd name="connsiteY24" fmla="*/ 56346 h 81121"/>
                <a:gd name="connsiteX25" fmla="*/ 47120 w 105839"/>
                <a:gd name="connsiteY25" fmla="*/ 12567 h 8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839" h="81121">
                  <a:moveTo>
                    <a:pt x="47120" y="12567"/>
                  </a:moveTo>
                  <a:lnTo>
                    <a:pt x="68146" y="12567"/>
                  </a:lnTo>
                  <a:cubicBezTo>
                    <a:pt x="65496" y="23603"/>
                    <a:pt x="61608" y="40343"/>
                    <a:pt x="61608" y="54875"/>
                  </a:cubicBezTo>
                  <a:cubicBezTo>
                    <a:pt x="61608" y="62233"/>
                    <a:pt x="62492" y="67199"/>
                    <a:pt x="63552" y="71246"/>
                  </a:cubicBezTo>
                  <a:cubicBezTo>
                    <a:pt x="66379" y="80444"/>
                    <a:pt x="68676" y="81179"/>
                    <a:pt x="71503" y="81179"/>
                  </a:cubicBezTo>
                  <a:cubicBezTo>
                    <a:pt x="75567" y="81179"/>
                    <a:pt x="79808" y="77316"/>
                    <a:pt x="79808" y="72902"/>
                  </a:cubicBezTo>
                  <a:cubicBezTo>
                    <a:pt x="79808" y="71430"/>
                    <a:pt x="79454" y="70694"/>
                    <a:pt x="78394" y="68855"/>
                  </a:cubicBezTo>
                  <a:cubicBezTo>
                    <a:pt x="75037" y="62049"/>
                    <a:pt x="71857" y="51564"/>
                    <a:pt x="71857" y="36480"/>
                  </a:cubicBezTo>
                  <a:cubicBezTo>
                    <a:pt x="71857" y="32985"/>
                    <a:pt x="71857" y="25627"/>
                    <a:pt x="74330" y="12567"/>
                  </a:cubicBezTo>
                  <a:lnTo>
                    <a:pt x="96417" y="12567"/>
                  </a:lnTo>
                  <a:cubicBezTo>
                    <a:pt x="99597" y="12567"/>
                    <a:pt x="101011" y="12567"/>
                    <a:pt x="102955" y="11095"/>
                  </a:cubicBezTo>
                  <a:cubicBezTo>
                    <a:pt x="105428" y="9255"/>
                    <a:pt x="105958" y="6312"/>
                    <a:pt x="105958" y="5393"/>
                  </a:cubicBezTo>
                  <a:cubicBezTo>
                    <a:pt x="105958" y="58"/>
                    <a:pt x="101364" y="58"/>
                    <a:pt x="98361" y="58"/>
                  </a:cubicBezTo>
                  <a:lnTo>
                    <a:pt x="31747" y="58"/>
                  </a:lnTo>
                  <a:cubicBezTo>
                    <a:pt x="24503" y="58"/>
                    <a:pt x="19556" y="1714"/>
                    <a:pt x="11604" y="9439"/>
                  </a:cubicBezTo>
                  <a:cubicBezTo>
                    <a:pt x="7010" y="13670"/>
                    <a:pt x="119" y="23603"/>
                    <a:pt x="119" y="25259"/>
                  </a:cubicBezTo>
                  <a:cubicBezTo>
                    <a:pt x="119" y="27466"/>
                    <a:pt x="2416" y="27466"/>
                    <a:pt x="3123" y="27466"/>
                  </a:cubicBezTo>
                  <a:cubicBezTo>
                    <a:pt x="5067" y="27466"/>
                    <a:pt x="5243" y="27098"/>
                    <a:pt x="6304" y="25443"/>
                  </a:cubicBezTo>
                  <a:cubicBezTo>
                    <a:pt x="15315" y="12567"/>
                    <a:pt x="26270" y="12567"/>
                    <a:pt x="30157" y="12567"/>
                  </a:cubicBezTo>
                  <a:lnTo>
                    <a:pt x="40935" y="12567"/>
                  </a:lnTo>
                  <a:cubicBezTo>
                    <a:pt x="35458" y="32801"/>
                    <a:pt x="25917" y="54507"/>
                    <a:pt x="20616" y="65544"/>
                  </a:cubicBezTo>
                  <a:cubicBezTo>
                    <a:pt x="19556" y="67935"/>
                    <a:pt x="17789" y="71798"/>
                    <a:pt x="17259" y="72534"/>
                  </a:cubicBezTo>
                  <a:cubicBezTo>
                    <a:pt x="17082" y="73270"/>
                    <a:pt x="16728" y="74005"/>
                    <a:pt x="16728" y="75293"/>
                  </a:cubicBezTo>
                  <a:cubicBezTo>
                    <a:pt x="16728" y="78236"/>
                    <a:pt x="18849" y="81179"/>
                    <a:pt x="22913" y="81179"/>
                  </a:cubicBezTo>
                  <a:cubicBezTo>
                    <a:pt x="29980" y="81179"/>
                    <a:pt x="31924" y="72902"/>
                    <a:pt x="36165" y="56346"/>
                  </a:cubicBezTo>
                  <a:lnTo>
                    <a:pt x="47120" y="12567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75CDEB0-FDA3-561D-FDAC-AC40D436FB9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906531" y="5422181"/>
              <a:ext cx="712553" cy="10510"/>
            </a:xfrm>
            <a:custGeom>
              <a:avLst/>
              <a:gdLst>
                <a:gd name="connsiteX0" fmla="*/ 0 w 712553"/>
                <a:gd name="connsiteY0" fmla="*/ 0 h 10510"/>
                <a:gd name="connsiteX1" fmla="*/ 712554 w 712553"/>
                <a:gd name="connsiteY1" fmla="*/ 0 h 10510"/>
                <a:gd name="connsiteX2" fmla="*/ 712554 w 712553"/>
                <a:gd name="connsiteY2" fmla="*/ 10511 h 10510"/>
                <a:gd name="connsiteX3" fmla="*/ 0 w 712553"/>
                <a:gd name="connsiteY3" fmla="*/ 10511 h 1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553" h="10510">
                  <a:moveTo>
                    <a:pt x="0" y="0"/>
                  </a:moveTo>
                  <a:lnTo>
                    <a:pt x="712554" y="0"/>
                  </a:lnTo>
                  <a:lnTo>
                    <a:pt x="712554" y="10511"/>
                  </a:lnTo>
                  <a:lnTo>
                    <a:pt x="0" y="10511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070C389-94C5-D815-D32D-669A694CDA0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208723" y="5502629"/>
              <a:ext cx="107959" cy="82960"/>
            </a:xfrm>
            <a:custGeom>
              <a:avLst/>
              <a:gdLst>
                <a:gd name="connsiteX0" fmla="*/ 13360 w 107959"/>
                <a:gd name="connsiteY0" fmla="*/ 69599 h 82960"/>
                <a:gd name="connsiteX1" fmla="*/ 11593 w 107959"/>
                <a:gd name="connsiteY1" fmla="*/ 77141 h 82960"/>
                <a:gd name="connsiteX2" fmla="*/ 17600 w 107959"/>
                <a:gd name="connsiteY2" fmla="*/ 83027 h 82960"/>
                <a:gd name="connsiteX3" fmla="*/ 24491 w 107959"/>
                <a:gd name="connsiteY3" fmla="*/ 78980 h 82960"/>
                <a:gd name="connsiteX4" fmla="*/ 27672 w 107959"/>
                <a:gd name="connsiteY4" fmla="*/ 67575 h 82960"/>
                <a:gd name="connsiteX5" fmla="*/ 31559 w 107959"/>
                <a:gd name="connsiteY5" fmla="*/ 51020 h 82960"/>
                <a:gd name="connsiteX6" fmla="*/ 34563 w 107959"/>
                <a:gd name="connsiteY6" fmla="*/ 38696 h 82960"/>
                <a:gd name="connsiteX7" fmla="*/ 41984 w 107959"/>
                <a:gd name="connsiteY7" fmla="*/ 22140 h 82960"/>
                <a:gd name="connsiteX8" fmla="*/ 68488 w 107959"/>
                <a:gd name="connsiteY8" fmla="*/ 5217 h 82960"/>
                <a:gd name="connsiteX9" fmla="*/ 78913 w 107959"/>
                <a:gd name="connsiteY9" fmla="*/ 18093 h 82960"/>
                <a:gd name="connsiteX10" fmla="*/ 68488 w 107959"/>
                <a:gd name="connsiteY10" fmla="*/ 57274 h 82960"/>
                <a:gd name="connsiteX11" fmla="*/ 65837 w 107959"/>
                <a:gd name="connsiteY11" fmla="*/ 67208 h 82960"/>
                <a:gd name="connsiteX12" fmla="*/ 82623 w 107959"/>
                <a:gd name="connsiteY12" fmla="*/ 83027 h 82960"/>
                <a:gd name="connsiteX13" fmla="*/ 108067 w 107959"/>
                <a:gd name="connsiteY13" fmla="*/ 54883 h 82960"/>
                <a:gd name="connsiteX14" fmla="*/ 105240 w 107959"/>
                <a:gd name="connsiteY14" fmla="*/ 52492 h 82960"/>
                <a:gd name="connsiteX15" fmla="*/ 101883 w 107959"/>
                <a:gd name="connsiteY15" fmla="*/ 55619 h 82960"/>
                <a:gd name="connsiteX16" fmla="*/ 83153 w 107959"/>
                <a:gd name="connsiteY16" fmla="*/ 77877 h 82960"/>
                <a:gd name="connsiteX17" fmla="*/ 78736 w 107959"/>
                <a:gd name="connsiteY17" fmla="*/ 71438 h 82960"/>
                <a:gd name="connsiteX18" fmla="*/ 82800 w 107959"/>
                <a:gd name="connsiteY18" fmla="*/ 56539 h 82960"/>
                <a:gd name="connsiteX19" fmla="*/ 92165 w 107959"/>
                <a:gd name="connsiteY19" fmla="*/ 21036 h 82960"/>
                <a:gd name="connsiteX20" fmla="*/ 69195 w 107959"/>
                <a:gd name="connsiteY20" fmla="*/ 66 h 82960"/>
                <a:gd name="connsiteX21" fmla="*/ 39334 w 107959"/>
                <a:gd name="connsiteY21" fmla="*/ 16806 h 82960"/>
                <a:gd name="connsiteX22" fmla="*/ 20427 w 107959"/>
                <a:gd name="connsiteY22" fmla="*/ 66 h 82960"/>
                <a:gd name="connsiteX23" fmla="*/ 6469 w 107959"/>
                <a:gd name="connsiteY23" fmla="*/ 10000 h 82960"/>
                <a:gd name="connsiteX24" fmla="*/ 108 w 107959"/>
                <a:gd name="connsiteY24" fmla="*/ 28210 h 82960"/>
                <a:gd name="connsiteX25" fmla="*/ 3112 w 107959"/>
                <a:gd name="connsiteY25" fmla="*/ 30602 h 82960"/>
                <a:gd name="connsiteX26" fmla="*/ 6999 w 107959"/>
                <a:gd name="connsiteY26" fmla="*/ 25083 h 82960"/>
                <a:gd name="connsiteX27" fmla="*/ 19897 w 107959"/>
                <a:gd name="connsiteY27" fmla="*/ 5217 h 82960"/>
                <a:gd name="connsiteX28" fmla="*/ 25728 w 107959"/>
                <a:gd name="connsiteY28" fmla="*/ 14230 h 82960"/>
                <a:gd name="connsiteX29" fmla="*/ 22901 w 107959"/>
                <a:gd name="connsiteY29" fmla="*/ 29498 h 82960"/>
                <a:gd name="connsiteX30" fmla="*/ 19014 w 107959"/>
                <a:gd name="connsiteY30" fmla="*/ 46053 h 82960"/>
                <a:gd name="connsiteX31" fmla="*/ 13360 w 107959"/>
                <a:gd name="connsiteY31" fmla="*/ 69599 h 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959" h="82960">
                  <a:moveTo>
                    <a:pt x="13360" y="69599"/>
                  </a:moveTo>
                  <a:cubicBezTo>
                    <a:pt x="12653" y="71990"/>
                    <a:pt x="11593" y="76589"/>
                    <a:pt x="11593" y="77141"/>
                  </a:cubicBezTo>
                  <a:cubicBezTo>
                    <a:pt x="11593" y="81188"/>
                    <a:pt x="14773" y="83027"/>
                    <a:pt x="17600" y="83027"/>
                  </a:cubicBezTo>
                  <a:cubicBezTo>
                    <a:pt x="20781" y="83027"/>
                    <a:pt x="23608" y="80636"/>
                    <a:pt x="24491" y="78980"/>
                  </a:cubicBezTo>
                  <a:cubicBezTo>
                    <a:pt x="25375" y="77325"/>
                    <a:pt x="26788" y="71438"/>
                    <a:pt x="27672" y="67575"/>
                  </a:cubicBezTo>
                  <a:cubicBezTo>
                    <a:pt x="28555" y="64080"/>
                    <a:pt x="30499" y="55619"/>
                    <a:pt x="31559" y="51020"/>
                  </a:cubicBezTo>
                  <a:cubicBezTo>
                    <a:pt x="32619" y="46973"/>
                    <a:pt x="33679" y="42926"/>
                    <a:pt x="34563" y="38696"/>
                  </a:cubicBezTo>
                  <a:cubicBezTo>
                    <a:pt x="36506" y="31154"/>
                    <a:pt x="36860" y="29682"/>
                    <a:pt x="41984" y="22140"/>
                  </a:cubicBezTo>
                  <a:cubicBezTo>
                    <a:pt x="46931" y="14782"/>
                    <a:pt x="55236" y="5217"/>
                    <a:pt x="68488" y="5217"/>
                  </a:cubicBezTo>
                  <a:cubicBezTo>
                    <a:pt x="78736" y="5217"/>
                    <a:pt x="78913" y="14598"/>
                    <a:pt x="78913" y="18093"/>
                  </a:cubicBezTo>
                  <a:cubicBezTo>
                    <a:pt x="78913" y="29130"/>
                    <a:pt x="71315" y="49548"/>
                    <a:pt x="68488" y="57274"/>
                  </a:cubicBezTo>
                  <a:cubicBezTo>
                    <a:pt x="66544" y="62425"/>
                    <a:pt x="65837" y="64080"/>
                    <a:pt x="65837" y="67208"/>
                  </a:cubicBezTo>
                  <a:cubicBezTo>
                    <a:pt x="65837" y="76957"/>
                    <a:pt x="73612" y="83027"/>
                    <a:pt x="82623" y="83027"/>
                  </a:cubicBezTo>
                  <a:cubicBezTo>
                    <a:pt x="100293" y="83027"/>
                    <a:pt x="108067" y="57642"/>
                    <a:pt x="108067" y="54883"/>
                  </a:cubicBezTo>
                  <a:cubicBezTo>
                    <a:pt x="108067" y="52492"/>
                    <a:pt x="105770" y="52492"/>
                    <a:pt x="105240" y="52492"/>
                  </a:cubicBezTo>
                  <a:cubicBezTo>
                    <a:pt x="102766" y="52492"/>
                    <a:pt x="102590" y="53595"/>
                    <a:pt x="101883" y="55619"/>
                  </a:cubicBezTo>
                  <a:cubicBezTo>
                    <a:pt x="97819" y="70335"/>
                    <a:pt x="90221" y="77877"/>
                    <a:pt x="83153" y="77877"/>
                  </a:cubicBezTo>
                  <a:cubicBezTo>
                    <a:pt x="79443" y="77877"/>
                    <a:pt x="78736" y="75301"/>
                    <a:pt x="78736" y="71438"/>
                  </a:cubicBezTo>
                  <a:cubicBezTo>
                    <a:pt x="78736" y="67208"/>
                    <a:pt x="79620" y="64816"/>
                    <a:pt x="82800" y="56539"/>
                  </a:cubicBezTo>
                  <a:cubicBezTo>
                    <a:pt x="84920" y="50836"/>
                    <a:pt x="92165" y="31338"/>
                    <a:pt x="92165" y="21036"/>
                  </a:cubicBezTo>
                  <a:cubicBezTo>
                    <a:pt x="92165" y="3193"/>
                    <a:pt x="78559" y="66"/>
                    <a:pt x="69195" y="66"/>
                  </a:cubicBezTo>
                  <a:cubicBezTo>
                    <a:pt x="54529" y="66"/>
                    <a:pt x="44634" y="9448"/>
                    <a:pt x="39334" y="16806"/>
                  </a:cubicBezTo>
                  <a:cubicBezTo>
                    <a:pt x="38097" y="4113"/>
                    <a:pt x="27672" y="66"/>
                    <a:pt x="20427" y="66"/>
                  </a:cubicBezTo>
                  <a:cubicBezTo>
                    <a:pt x="12830" y="66"/>
                    <a:pt x="8766" y="5769"/>
                    <a:pt x="6469" y="10000"/>
                  </a:cubicBezTo>
                  <a:cubicBezTo>
                    <a:pt x="2581" y="16806"/>
                    <a:pt x="108" y="27291"/>
                    <a:pt x="108" y="28210"/>
                  </a:cubicBezTo>
                  <a:cubicBezTo>
                    <a:pt x="108" y="30602"/>
                    <a:pt x="2581" y="30602"/>
                    <a:pt x="3112" y="30602"/>
                  </a:cubicBezTo>
                  <a:cubicBezTo>
                    <a:pt x="5585" y="30602"/>
                    <a:pt x="5762" y="30050"/>
                    <a:pt x="6999" y="25083"/>
                  </a:cubicBezTo>
                  <a:cubicBezTo>
                    <a:pt x="9649" y="14230"/>
                    <a:pt x="13006" y="5217"/>
                    <a:pt x="19897" y="5217"/>
                  </a:cubicBezTo>
                  <a:cubicBezTo>
                    <a:pt x="24491" y="5217"/>
                    <a:pt x="25728" y="9264"/>
                    <a:pt x="25728" y="14230"/>
                  </a:cubicBezTo>
                  <a:cubicBezTo>
                    <a:pt x="25728" y="17725"/>
                    <a:pt x="24138" y="24531"/>
                    <a:pt x="22901" y="29498"/>
                  </a:cubicBezTo>
                  <a:cubicBezTo>
                    <a:pt x="21664" y="34465"/>
                    <a:pt x="19897" y="42007"/>
                    <a:pt x="19014" y="46053"/>
                  </a:cubicBezTo>
                  <a:lnTo>
                    <a:pt x="13360" y="69599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7365D61-7A8D-8467-7C95-211EC9B4042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71083" y="5465278"/>
              <a:ext cx="29532" cy="78572"/>
            </a:xfrm>
            <a:custGeom>
              <a:avLst/>
              <a:gdLst>
                <a:gd name="connsiteX0" fmla="*/ 29658 w 29532"/>
                <a:gd name="connsiteY0" fmla="*/ 27655 h 78572"/>
                <a:gd name="connsiteX1" fmla="*/ 13504 w 29532"/>
                <a:gd name="connsiteY1" fmla="*/ 63 h 78572"/>
                <a:gd name="connsiteX2" fmla="*/ 125 w 29532"/>
                <a:gd name="connsiteY2" fmla="*/ 13990 h 78572"/>
                <a:gd name="connsiteX3" fmla="*/ 13504 w 29532"/>
                <a:gd name="connsiteY3" fmla="*/ 27918 h 78572"/>
                <a:gd name="connsiteX4" fmla="*/ 22338 w 29532"/>
                <a:gd name="connsiteY4" fmla="*/ 24502 h 78572"/>
                <a:gd name="connsiteX5" fmla="*/ 23600 w 29532"/>
                <a:gd name="connsiteY5" fmla="*/ 23713 h 78572"/>
                <a:gd name="connsiteX6" fmla="*/ 24105 w 29532"/>
                <a:gd name="connsiteY6" fmla="*/ 27655 h 78572"/>
                <a:gd name="connsiteX7" fmla="*/ 6941 w 29532"/>
                <a:gd name="connsiteY7" fmla="*/ 71540 h 78572"/>
                <a:gd name="connsiteX8" fmla="*/ 4164 w 29532"/>
                <a:gd name="connsiteY8" fmla="*/ 75745 h 78572"/>
                <a:gd name="connsiteX9" fmla="*/ 6688 w 29532"/>
                <a:gd name="connsiteY9" fmla="*/ 78635 h 78572"/>
                <a:gd name="connsiteX10" fmla="*/ 29658 w 29532"/>
                <a:gd name="connsiteY10" fmla="*/ 27655 h 7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2" h="78572">
                  <a:moveTo>
                    <a:pt x="29658" y="27655"/>
                  </a:moveTo>
                  <a:cubicBezTo>
                    <a:pt x="29658" y="10311"/>
                    <a:pt x="23348" y="63"/>
                    <a:pt x="13504" y="63"/>
                  </a:cubicBezTo>
                  <a:cubicBezTo>
                    <a:pt x="5174" y="63"/>
                    <a:pt x="125" y="6632"/>
                    <a:pt x="125" y="13990"/>
                  </a:cubicBezTo>
                  <a:cubicBezTo>
                    <a:pt x="125" y="21086"/>
                    <a:pt x="5174" y="27918"/>
                    <a:pt x="13504" y="27918"/>
                  </a:cubicBezTo>
                  <a:cubicBezTo>
                    <a:pt x="16533" y="27918"/>
                    <a:pt x="19814" y="26867"/>
                    <a:pt x="22338" y="24502"/>
                  </a:cubicBezTo>
                  <a:cubicBezTo>
                    <a:pt x="23096" y="23976"/>
                    <a:pt x="23348" y="23713"/>
                    <a:pt x="23600" y="23713"/>
                  </a:cubicBezTo>
                  <a:cubicBezTo>
                    <a:pt x="23853" y="23713"/>
                    <a:pt x="24105" y="23976"/>
                    <a:pt x="24105" y="27655"/>
                  </a:cubicBezTo>
                  <a:cubicBezTo>
                    <a:pt x="24105" y="47101"/>
                    <a:pt x="15271" y="62868"/>
                    <a:pt x="6941" y="71540"/>
                  </a:cubicBezTo>
                  <a:cubicBezTo>
                    <a:pt x="4164" y="74431"/>
                    <a:pt x="4164" y="74956"/>
                    <a:pt x="4164" y="75745"/>
                  </a:cubicBezTo>
                  <a:cubicBezTo>
                    <a:pt x="4164" y="77584"/>
                    <a:pt x="5426" y="78635"/>
                    <a:pt x="6688" y="78635"/>
                  </a:cubicBezTo>
                  <a:cubicBezTo>
                    <a:pt x="9465" y="78635"/>
                    <a:pt x="29658" y="58401"/>
                    <a:pt x="29658" y="27655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665A544-349C-8AC3-F686-ACD157ACF4C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21299" y="5319433"/>
              <a:ext cx="66638" cy="176590"/>
            </a:xfrm>
            <a:custGeom>
              <a:avLst/>
              <a:gdLst>
                <a:gd name="connsiteX0" fmla="*/ 64507 w 66638"/>
                <a:gd name="connsiteY0" fmla="*/ 9523 h 176590"/>
                <a:gd name="connsiteX1" fmla="*/ 55167 w 66638"/>
                <a:gd name="connsiteY1" fmla="*/ 63 h 176590"/>
                <a:gd name="connsiteX2" fmla="*/ 41536 w 66638"/>
                <a:gd name="connsiteY2" fmla="*/ 13990 h 176590"/>
                <a:gd name="connsiteX3" fmla="*/ 51128 w 66638"/>
                <a:gd name="connsiteY3" fmla="*/ 23451 h 176590"/>
                <a:gd name="connsiteX4" fmla="*/ 64507 w 66638"/>
                <a:gd name="connsiteY4" fmla="*/ 9523 h 176590"/>
                <a:gd name="connsiteX5" fmla="*/ 45323 w 66638"/>
                <a:gd name="connsiteY5" fmla="*/ 108330 h 176590"/>
                <a:gd name="connsiteX6" fmla="*/ 50876 w 66638"/>
                <a:gd name="connsiteY6" fmla="*/ 93088 h 176590"/>
                <a:gd name="connsiteX7" fmla="*/ 54157 w 66638"/>
                <a:gd name="connsiteY7" fmla="*/ 79161 h 176590"/>
                <a:gd name="connsiteX8" fmla="*/ 33459 w 66638"/>
                <a:gd name="connsiteY8" fmla="*/ 57613 h 176590"/>
                <a:gd name="connsiteX9" fmla="*/ 140 w 66638"/>
                <a:gd name="connsiteY9" fmla="*/ 98081 h 176590"/>
                <a:gd name="connsiteX10" fmla="*/ 3169 w 66638"/>
                <a:gd name="connsiteY10" fmla="*/ 100709 h 176590"/>
                <a:gd name="connsiteX11" fmla="*/ 7208 w 66638"/>
                <a:gd name="connsiteY11" fmla="*/ 95979 h 176590"/>
                <a:gd name="connsiteX12" fmla="*/ 32702 w 66638"/>
                <a:gd name="connsiteY12" fmla="*/ 63394 h 176590"/>
                <a:gd name="connsiteX13" fmla="*/ 39012 w 66638"/>
                <a:gd name="connsiteY13" fmla="*/ 71803 h 176590"/>
                <a:gd name="connsiteX14" fmla="*/ 36236 w 66638"/>
                <a:gd name="connsiteY14" fmla="*/ 85468 h 176590"/>
                <a:gd name="connsiteX15" fmla="*/ 18819 w 66638"/>
                <a:gd name="connsiteY15" fmla="*/ 134083 h 176590"/>
                <a:gd name="connsiteX16" fmla="*/ 13013 w 66638"/>
                <a:gd name="connsiteY16" fmla="*/ 155105 h 176590"/>
                <a:gd name="connsiteX17" fmla="*/ 33712 w 66638"/>
                <a:gd name="connsiteY17" fmla="*/ 176654 h 176590"/>
                <a:gd name="connsiteX18" fmla="*/ 66778 w 66638"/>
                <a:gd name="connsiteY18" fmla="*/ 136185 h 176590"/>
                <a:gd name="connsiteX19" fmla="*/ 63749 w 66638"/>
                <a:gd name="connsiteY19" fmla="*/ 133557 h 176590"/>
                <a:gd name="connsiteX20" fmla="*/ 59963 w 66638"/>
                <a:gd name="connsiteY20" fmla="*/ 138287 h 176590"/>
                <a:gd name="connsiteX21" fmla="*/ 34216 w 66638"/>
                <a:gd name="connsiteY21" fmla="*/ 170872 h 176590"/>
                <a:gd name="connsiteX22" fmla="*/ 28158 w 66638"/>
                <a:gd name="connsiteY22" fmla="*/ 162200 h 176590"/>
                <a:gd name="connsiteX23" fmla="*/ 35478 w 66638"/>
                <a:gd name="connsiteY23" fmla="*/ 135922 h 176590"/>
                <a:gd name="connsiteX24" fmla="*/ 45323 w 66638"/>
                <a:gd name="connsiteY24" fmla="*/ 108330 h 17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38" h="176590">
                  <a:moveTo>
                    <a:pt x="64507" y="9523"/>
                  </a:moveTo>
                  <a:cubicBezTo>
                    <a:pt x="64507" y="4267"/>
                    <a:pt x="60973" y="63"/>
                    <a:pt x="55167" y="63"/>
                  </a:cubicBezTo>
                  <a:cubicBezTo>
                    <a:pt x="48352" y="63"/>
                    <a:pt x="41536" y="6895"/>
                    <a:pt x="41536" y="13990"/>
                  </a:cubicBezTo>
                  <a:cubicBezTo>
                    <a:pt x="41536" y="18983"/>
                    <a:pt x="45070" y="23451"/>
                    <a:pt x="51128" y="23451"/>
                  </a:cubicBezTo>
                  <a:cubicBezTo>
                    <a:pt x="56934" y="23451"/>
                    <a:pt x="64507" y="17407"/>
                    <a:pt x="64507" y="9523"/>
                  </a:cubicBezTo>
                  <a:close/>
                  <a:moveTo>
                    <a:pt x="45323" y="108330"/>
                  </a:moveTo>
                  <a:cubicBezTo>
                    <a:pt x="48352" y="100709"/>
                    <a:pt x="48352" y="100183"/>
                    <a:pt x="50876" y="93088"/>
                  </a:cubicBezTo>
                  <a:cubicBezTo>
                    <a:pt x="52895" y="87833"/>
                    <a:pt x="54157" y="84154"/>
                    <a:pt x="54157" y="79161"/>
                  </a:cubicBezTo>
                  <a:cubicBezTo>
                    <a:pt x="54157" y="67336"/>
                    <a:pt x="46080" y="57613"/>
                    <a:pt x="33459" y="57613"/>
                  </a:cubicBezTo>
                  <a:cubicBezTo>
                    <a:pt x="9732" y="57613"/>
                    <a:pt x="140" y="95716"/>
                    <a:pt x="140" y="98081"/>
                  </a:cubicBezTo>
                  <a:cubicBezTo>
                    <a:pt x="140" y="100709"/>
                    <a:pt x="2664" y="100709"/>
                    <a:pt x="3169" y="100709"/>
                  </a:cubicBezTo>
                  <a:cubicBezTo>
                    <a:pt x="5693" y="100709"/>
                    <a:pt x="5945" y="100183"/>
                    <a:pt x="7208" y="95979"/>
                  </a:cubicBezTo>
                  <a:cubicBezTo>
                    <a:pt x="14023" y="71277"/>
                    <a:pt x="24120" y="63394"/>
                    <a:pt x="32702" y="63394"/>
                  </a:cubicBezTo>
                  <a:cubicBezTo>
                    <a:pt x="34721" y="63394"/>
                    <a:pt x="39012" y="63394"/>
                    <a:pt x="39012" y="71803"/>
                  </a:cubicBezTo>
                  <a:cubicBezTo>
                    <a:pt x="39012" y="77321"/>
                    <a:pt x="37245" y="82840"/>
                    <a:pt x="36236" y="85468"/>
                  </a:cubicBezTo>
                  <a:cubicBezTo>
                    <a:pt x="34216" y="92300"/>
                    <a:pt x="22857" y="122783"/>
                    <a:pt x="18819" y="134083"/>
                  </a:cubicBezTo>
                  <a:cubicBezTo>
                    <a:pt x="16295" y="140915"/>
                    <a:pt x="13013" y="149587"/>
                    <a:pt x="13013" y="155105"/>
                  </a:cubicBezTo>
                  <a:cubicBezTo>
                    <a:pt x="13013" y="167456"/>
                    <a:pt x="21595" y="176654"/>
                    <a:pt x="33712" y="176654"/>
                  </a:cubicBezTo>
                  <a:cubicBezTo>
                    <a:pt x="57439" y="176654"/>
                    <a:pt x="66778" y="138550"/>
                    <a:pt x="66778" y="136185"/>
                  </a:cubicBezTo>
                  <a:cubicBezTo>
                    <a:pt x="66778" y="133557"/>
                    <a:pt x="64507" y="133557"/>
                    <a:pt x="63749" y="133557"/>
                  </a:cubicBezTo>
                  <a:cubicBezTo>
                    <a:pt x="61225" y="133557"/>
                    <a:pt x="61225" y="134345"/>
                    <a:pt x="59963" y="138287"/>
                  </a:cubicBezTo>
                  <a:cubicBezTo>
                    <a:pt x="55419" y="154843"/>
                    <a:pt x="47090" y="170872"/>
                    <a:pt x="34216" y="170872"/>
                  </a:cubicBezTo>
                  <a:cubicBezTo>
                    <a:pt x="29925" y="170872"/>
                    <a:pt x="28158" y="168245"/>
                    <a:pt x="28158" y="162200"/>
                  </a:cubicBezTo>
                  <a:cubicBezTo>
                    <a:pt x="28158" y="155631"/>
                    <a:pt x="29673" y="151952"/>
                    <a:pt x="35478" y="135922"/>
                  </a:cubicBezTo>
                  <a:lnTo>
                    <a:pt x="45323" y="108330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251D2F-FFE3-BF85-0B6E-B3616D18A11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193409" y="5317330"/>
              <a:ext cx="54017" cy="175802"/>
            </a:xfrm>
            <a:custGeom>
              <a:avLst/>
              <a:gdLst>
                <a:gd name="connsiteX0" fmla="*/ 36495 w 54017"/>
                <a:gd name="connsiteY0" fmla="*/ 59715 h 175802"/>
                <a:gd name="connsiteX1" fmla="*/ 1156 w 54017"/>
                <a:gd name="connsiteY1" fmla="*/ 62605 h 175802"/>
                <a:gd name="connsiteX2" fmla="*/ 1156 w 54017"/>
                <a:gd name="connsiteY2" fmla="*/ 70752 h 175802"/>
                <a:gd name="connsiteX3" fmla="*/ 19835 w 54017"/>
                <a:gd name="connsiteY3" fmla="*/ 85205 h 175802"/>
                <a:gd name="connsiteX4" fmla="*/ 19835 w 54017"/>
                <a:gd name="connsiteY4" fmla="*/ 155894 h 175802"/>
                <a:gd name="connsiteX5" fmla="*/ 147 w 54017"/>
                <a:gd name="connsiteY5" fmla="*/ 167719 h 175802"/>
                <a:gd name="connsiteX6" fmla="*/ 147 w 54017"/>
                <a:gd name="connsiteY6" fmla="*/ 175865 h 175802"/>
                <a:gd name="connsiteX7" fmla="*/ 27913 w 54017"/>
                <a:gd name="connsiteY7" fmla="*/ 175077 h 175802"/>
                <a:gd name="connsiteX8" fmla="*/ 54164 w 54017"/>
                <a:gd name="connsiteY8" fmla="*/ 175865 h 175802"/>
                <a:gd name="connsiteX9" fmla="*/ 54164 w 54017"/>
                <a:gd name="connsiteY9" fmla="*/ 167719 h 175802"/>
                <a:gd name="connsiteX10" fmla="*/ 36495 w 54017"/>
                <a:gd name="connsiteY10" fmla="*/ 156156 h 175802"/>
                <a:gd name="connsiteX11" fmla="*/ 36495 w 54017"/>
                <a:gd name="connsiteY11" fmla="*/ 59715 h 175802"/>
                <a:gd name="connsiteX12" fmla="*/ 37505 w 54017"/>
                <a:gd name="connsiteY12" fmla="*/ 13990 h 175802"/>
                <a:gd name="connsiteX13" fmla="*/ 24126 w 54017"/>
                <a:gd name="connsiteY13" fmla="*/ 63 h 175802"/>
                <a:gd name="connsiteX14" fmla="*/ 10748 w 54017"/>
                <a:gd name="connsiteY14" fmla="*/ 13990 h 175802"/>
                <a:gd name="connsiteX15" fmla="*/ 24126 w 54017"/>
                <a:gd name="connsiteY15" fmla="*/ 27918 h 175802"/>
                <a:gd name="connsiteX16" fmla="*/ 37505 w 54017"/>
                <a:gd name="connsiteY16" fmla="*/ 13990 h 17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17" h="175802">
                  <a:moveTo>
                    <a:pt x="36495" y="59715"/>
                  </a:moveTo>
                  <a:lnTo>
                    <a:pt x="1156" y="62605"/>
                  </a:lnTo>
                  <a:lnTo>
                    <a:pt x="1156" y="70752"/>
                  </a:lnTo>
                  <a:cubicBezTo>
                    <a:pt x="17563" y="70752"/>
                    <a:pt x="19835" y="72328"/>
                    <a:pt x="19835" y="85205"/>
                  </a:cubicBezTo>
                  <a:lnTo>
                    <a:pt x="19835" y="155894"/>
                  </a:lnTo>
                  <a:cubicBezTo>
                    <a:pt x="19835" y="167719"/>
                    <a:pt x="17059" y="167719"/>
                    <a:pt x="147" y="167719"/>
                  </a:cubicBezTo>
                  <a:lnTo>
                    <a:pt x="147" y="175865"/>
                  </a:lnTo>
                  <a:cubicBezTo>
                    <a:pt x="8224" y="175602"/>
                    <a:pt x="21855" y="175077"/>
                    <a:pt x="27913" y="175077"/>
                  </a:cubicBezTo>
                  <a:cubicBezTo>
                    <a:pt x="36747" y="175077"/>
                    <a:pt x="45582" y="175602"/>
                    <a:pt x="54164" y="175865"/>
                  </a:cubicBezTo>
                  <a:lnTo>
                    <a:pt x="54164" y="167719"/>
                  </a:lnTo>
                  <a:cubicBezTo>
                    <a:pt x="37505" y="167719"/>
                    <a:pt x="36495" y="166405"/>
                    <a:pt x="36495" y="156156"/>
                  </a:cubicBezTo>
                  <a:lnTo>
                    <a:pt x="36495" y="59715"/>
                  </a:lnTo>
                  <a:close/>
                  <a:moveTo>
                    <a:pt x="37505" y="13990"/>
                  </a:moveTo>
                  <a:cubicBezTo>
                    <a:pt x="37505" y="5581"/>
                    <a:pt x="31194" y="63"/>
                    <a:pt x="24126" y="63"/>
                  </a:cubicBezTo>
                  <a:cubicBezTo>
                    <a:pt x="16301" y="63"/>
                    <a:pt x="10748" y="7158"/>
                    <a:pt x="10748" y="13990"/>
                  </a:cubicBezTo>
                  <a:cubicBezTo>
                    <a:pt x="10748" y="21086"/>
                    <a:pt x="16301" y="27918"/>
                    <a:pt x="24126" y="27918"/>
                  </a:cubicBezTo>
                  <a:cubicBezTo>
                    <a:pt x="31194" y="27918"/>
                    <a:pt x="37505" y="22399"/>
                    <a:pt x="37505" y="13990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681DC72-961D-66A2-A855-E1D4EC41B92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263273" y="5376982"/>
              <a:ext cx="126966" cy="116150"/>
            </a:xfrm>
            <a:custGeom>
              <a:avLst/>
              <a:gdLst>
                <a:gd name="connsiteX0" fmla="*/ 19838 w 126966"/>
                <a:gd name="connsiteY0" fmla="*/ 25816 h 116150"/>
                <a:gd name="connsiteX1" fmla="*/ 19838 w 126966"/>
                <a:gd name="connsiteY1" fmla="*/ 96242 h 116150"/>
                <a:gd name="connsiteX2" fmla="*/ 149 w 126966"/>
                <a:gd name="connsiteY2" fmla="*/ 108067 h 116150"/>
                <a:gd name="connsiteX3" fmla="*/ 149 w 126966"/>
                <a:gd name="connsiteY3" fmla="*/ 116213 h 116150"/>
                <a:gd name="connsiteX4" fmla="*/ 28673 w 126966"/>
                <a:gd name="connsiteY4" fmla="*/ 115425 h 116150"/>
                <a:gd name="connsiteX5" fmla="*/ 56944 w 126966"/>
                <a:gd name="connsiteY5" fmla="*/ 116213 h 116150"/>
                <a:gd name="connsiteX6" fmla="*/ 56944 w 126966"/>
                <a:gd name="connsiteY6" fmla="*/ 108067 h 116150"/>
                <a:gd name="connsiteX7" fmla="*/ 37255 w 126966"/>
                <a:gd name="connsiteY7" fmla="*/ 96242 h 116150"/>
                <a:gd name="connsiteX8" fmla="*/ 37255 w 126966"/>
                <a:gd name="connsiteY8" fmla="*/ 47890 h 116150"/>
                <a:gd name="connsiteX9" fmla="*/ 71331 w 126966"/>
                <a:gd name="connsiteY9" fmla="*/ 5844 h 116150"/>
                <a:gd name="connsiteX10" fmla="*/ 90010 w 126966"/>
                <a:gd name="connsiteY10" fmla="*/ 35013 h 116150"/>
                <a:gd name="connsiteX11" fmla="*/ 90010 w 126966"/>
                <a:gd name="connsiteY11" fmla="*/ 96242 h 116150"/>
                <a:gd name="connsiteX12" fmla="*/ 70322 w 126966"/>
                <a:gd name="connsiteY12" fmla="*/ 108067 h 116150"/>
                <a:gd name="connsiteX13" fmla="*/ 70322 w 126966"/>
                <a:gd name="connsiteY13" fmla="*/ 116213 h 116150"/>
                <a:gd name="connsiteX14" fmla="*/ 98845 w 126966"/>
                <a:gd name="connsiteY14" fmla="*/ 115425 h 116150"/>
                <a:gd name="connsiteX15" fmla="*/ 127116 w 126966"/>
                <a:gd name="connsiteY15" fmla="*/ 116213 h 116150"/>
                <a:gd name="connsiteX16" fmla="*/ 127116 w 126966"/>
                <a:gd name="connsiteY16" fmla="*/ 108067 h 116150"/>
                <a:gd name="connsiteX17" fmla="*/ 107427 w 126966"/>
                <a:gd name="connsiteY17" fmla="*/ 100184 h 116150"/>
                <a:gd name="connsiteX18" fmla="*/ 107427 w 126966"/>
                <a:gd name="connsiteY18" fmla="*/ 49992 h 116150"/>
                <a:gd name="connsiteX19" fmla="*/ 99602 w 126966"/>
                <a:gd name="connsiteY19" fmla="*/ 9786 h 116150"/>
                <a:gd name="connsiteX20" fmla="*/ 73098 w 126966"/>
                <a:gd name="connsiteY20" fmla="*/ 63 h 116150"/>
                <a:gd name="connsiteX21" fmla="*/ 35740 w 126966"/>
                <a:gd name="connsiteY21" fmla="*/ 27655 h 116150"/>
                <a:gd name="connsiteX22" fmla="*/ 35740 w 126966"/>
                <a:gd name="connsiteY22" fmla="*/ 63 h 116150"/>
                <a:gd name="connsiteX23" fmla="*/ 149 w 126966"/>
                <a:gd name="connsiteY23" fmla="*/ 2953 h 116150"/>
                <a:gd name="connsiteX24" fmla="*/ 149 w 126966"/>
                <a:gd name="connsiteY24" fmla="*/ 11100 h 116150"/>
                <a:gd name="connsiteX25" fmla="*/ 19838 w 126966"/>
                <a:gd name="connsiteY25" fmla="*/ 25816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966" h="116150">
                  <a:moveTo>
                    <a:pt x="19838" y="25816"/>
                  </a:moveTo>
                  <a:lnTo>
                    <a:pt x="19838" y="96242"/>
                  </a:lnTo>
                  <a:cubicBezTo>
                    <a:pt x="19838" y="108067"/>
                    <a:pt x="17061" y="108067"/>
                    <a:pt x="149" y="108067"/>
                  </a:cubicBezTo>
                  <a:lnTo>
                    <a:pt x="149" y="116213"/>
                  </a:lnTo>
                  <a:cubicBezTo>
                    <a:pt x="8984" y="115951"/>
                    <a:pt x="21857" y="115425"/>
                    <a:pt x="28673" y="115425"/>
                  </a:cubicBezTo>
                  <a:cubicBezTo>
                    <a:pt x="35236" y="115425"/>
                    <a:pt x="48361" y="115951"/>
                    <a:pt x="56944" y="116213"/>
                  </a:cubicBezTo>
                  <a:lnTo>
                    <a:pt x="56944" y="108067"/>
                  </a:lnTo>
                  <a:cubicBezTo>
                    <a:pt x="40032" y="108067"/>
                    <a:pt x="37255" y="108067"/>
                    <a:pt x="37255" y="96242"/>
                  </a:cubicBezTo>
                  <a:lnTo>
                    <a:pt x="37255" y="47890"/>
                  </a:lnTo>
                  <a:cubicBezTo>
                    <a:pt x="37255" y="20560"/>
                    <a:pt x="55177" y="5844"/>
                    <a:pt x="71331" y="5844"/>
                  </a:cubicBezTo>
                  <a:cubicBezTo>
                    <a:pt x="87234" y="5844"/>
                    <a:pt x="90010" y="20034"/>
                    <a:pt x="90010" y="35013"/>
                  </a:cubicBezTo>
                  <a:lnTo>
                    <a:pt x="90010" y="96242"/>
                  </a:lnTo>
                  <a:cubicBezTo>
                    <a:pt x="90010" y="108067"/>
                    <a:pt x="87234" y="108067"/>
                    <a:pt x="70322" y="108067"/>
                  </a:cubicBezTo>
                  <a:lnTo>
                    <a:pt x="70322" y="116213"/>
                  </a:lnTo>
                  <a:cubicBezTo>
                    <a:pt x="79156" y="115951"/>
                    <a:pt x="92030" y="115425"/>
                    <a:pt x="98845" y="115425"/>
                  </a:cubicBezTo>
                  <a:cubicBezTo>
                    <a:pt x="105408" y="115425"/>
                    <a:pt x="118534" y="115951"/>
                    <a:pt x="127116" y="116213"/>
                  </a:cubicBezTo>
                  <a:lnTo>
                    <a:pt x="127116" y="108067"/>
                  </a:lnTo>
                  <a:cubicBezTo>
                    <a:pt x="113990" y="108067"/>
                    <a:pt x="107680" y="108067"/>
                    <a:pt x="107427" y="100184"/>
                  </a:cubicBezTo>
                  <a:lnTo>
                    <a:pt x="107427" y="49992"/>
                  </a:lnTo>
                  <a:cubicBezTo>
                    <a:pt x="107427" y="27392"/>
                    <a:pt x="107427" y="19246"/>
                    <a:pt x="99602" y="9786"/>
                  </a:cubicBezTo>
                  <a:cubicBezTo>
                    <a:pt x="96068" y="5319"/>
                    <a:pt x="87739" y="63"/>
                    <a:pt x="73098" y="63"/>
                  </a:cubicBezTo>
                  <a:cubicBezTo>
                    <a:pt x="54672" y="63"/>
                    <a:pt x="42808" y="11363"/>
                    <a:pt x="35740" y="27655"/>
                  </a:cubicBezTo>
                  <a:lnTo>
                    <a:pt x="35740" y="63"/>
                  </a:lnTo>
                  <a:lnTo>
                    <a:pt x="149" y="2953"/>
                  </a:lnTo>
                  <a:lnTo>
                    <a:pt x="149" y="11100"/>
                  </a:lnTo>
                  <a:cubicBezTo>
                    <a:pt x="17819" y="11100"/>
                    <a:pt x="19838" y="12939"/>
                    <a:pt x="19838" y="25816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661C7DA-5CC2-5854-7B73-08E0BE429EE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393213" y="5331521"/>
              <a:ext cx="79006" cy="164502"/>
            </a:xfrm>
            <a:custGeom>
              <a:avLst/>
              <a:gdLst>
                <a:gd name="connsiteX0" fmla="*/ 39027 w 79006"/>
                <a:gd name="connsiteY0" fmla="*/ 56561 h 164502"/>
                <a:gd name="connsiteX1" fmla="*/ 75123 w 79006"/>
                <a:gd name="connsiteY1" fmla="*/ 56561 h 164502"/>
                <a:gd name="connsiteX2" fmla="*/ 75123 w 79006"/>
                <a:gd name="connsiteY2" fmla="*/ 48415 h 164502"/>
                <a:gd name="connsiteX3" fmla="*/ 39027 w 79006"/>
                <a:gd name="connsiteY3" fmla="*/ 48415 h 164502"/>
                <a:gd name="connsiteX4" fmla="*/ 39027 w 79006"/>
                <a:gd name="connsiteY4" fmla="*/ 63 h 164502"/>
                <a:gd name="connsiteX5" fmla="*/ 32717 w 79006"/>
                <a:gd name="connsiteY5" fmla="*/ 63 h 164502"/>
                <a:gd name="connsiteX6" fmla="*/ 155 w 79006"/>
                <a:gd name="connsiteY6" fmla="*/ 50780 h 164502"/>
                <a:gd name="connsiteX7" fmla="*/ 155 w 79006"/>
                <a:gd name="connsiteY7" fmla="*/ 56561 h 164502"/>
                <a:gd name="connsiteX8" fmla="*/ 21610 w 79006"/>
                <a:gd name="connsiteY8" fmla="*/ 56561 h 164502"/>
                <a:gd name="connsiteX9" fmla="*/ 21610 w 79006"/>
                <a:gd name="connsiteY9" fmla="*/ 129090 h 164502"/>
                <a:gd name="connsiteX10" fmla="*/ 54172 w 79006"/>
                <a:gd name="connsiteY10" fmla="*/ 164566 h 164502"/>
                <a:gd name="connsiteX11" fmla="*/ 79162 w 79006"/>
                <a:gd name="connsiteY11" fmla="*/ 129090 h 164502"/>
                <a:gd name="connsiteX12" fmla="*/ 79162 w 79006"/>
                <a:gd name="connsiteY12" fmla="*/ 114111 h 164502"/>
                <a:gd name="connsiteX13" fmla="*/ 72851 w 79006"/>
                <a:gd name="connsiteY13" fmla="*/ 114111 h 164502"/>
                <a:gd name="connsiteX14" fmla="*/ 72851 w 79006"/>
                <a:gd name="connsiteY14" fmla="*/ 128564 h 164502"/>
                <a:gd name="connsiteX15" fmla="*/ 55939 w 79006"/>
                <a:gd name="connsiteY15" fmla="*/ 157996 h 164502"/>
                <a:gd name="connsiteX16" fmla="*/ 39027 w 79006"/>
                <a:gd name="connsiteY16" fmla="*/ 129615 h 164502"/>
                <a:gd name="connsiteX17" fmla="*/ 39027 w 79006"/>
                <a:gd name="connsiteY17" fmla="*/ 56561 h 16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006" h="164502">
                  <a:moveTo>
                    <a:pt x="39027" y="56561"/>
                  </a:moveTo>
                  <a:lnTo>
                    <a:pt x="75123" y="56561"/>
                  </a:lnTo>
                  <a:lnTo>
                    <a:pt x="75123" y="48415"/>
                  </a:lnTo>
                  <a:lnTo>
                    <a:pt x="39027" y="48415"/>
                  </a:lnTo>
                  <a:lnTo>
                    <a:pt x="39027" y="63"/>
                  </a:lnTo>
                  <a:lnTo>
                    <a:pt x="32717" y="63"/>
                  </a:lnTo>
                  <a:cubicBezTo>
                    <a:pt x="32464" y="21611"/>
                    <a:pt x="24892" y="49729"/>
                    <a:pt x="155" y="50780"/>
                  </a:cubicBezTo>
                  <a:lnTo>
                    <a:pt x="155" y="56561"/>
                  </a:lnTo>
                  <a:lnTo>
                    <a:pt x="21610" y="56561"/>
                  </a:lnTo>
                  <a:lnTo>
                    <a:pt x="21610" y="129090"/>
                  </a:lnTo>
                  <a:cubicBezTo>
                    <a:pt x="21610" y="161412"/>
                    <a:pt x="45085" y="164566"/>
                    <a:pt x="54172" y="164566"/>
                  </a:cubicBezTo>
                  <a:cubicBezTo>
                    <a:pt x="72094" y="164566"/>
                    <a:pt x="79162" y="145908"/>
                    <a:pt x="79162" y="129090"/>
                  </a:cubicBezTo>
                  <a:lnTo>
                    <a:pt x="79162" y="114111"/>
                  </a:lnTo>
                  <a:lnTo>
                    <a:pt x="72851" y="114111"/>
                  </a:lnTo>
                  <a:lnTo>
                    <a:pt x="72851" y="128564"/>
                  </a:lnTo>
                  <a:cubicBezTo>
                    <a:pt x="72851" y="148010"/>
                    <a:pt x="65279" y="157996"/>
                    <a:pt x="55939" y="157996"/>
                  </a:cubicBezTo>
                  <a:cubicBezTo>
                    <a:pt x="39027" y="157996"/>
                    <a:pt x="39027" y="134083"/>
                    <a:pt x="39027" y="129615"/>
                  </a:cubicBezTo>
                  <a:lnTo>
                    <a:pt x="39027" y="56561"/>
                  </a:ln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9F70E5B-72A8-AB93-10CE-8EE93855939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93648" y="5375405"/>
              <a:ext cx="97685" cy="120617"/>
            </a:xfrm>
            <a:custGeom>
              <a:avLst/>
              <a:gdLst>
                <a:gd name="connsiteX0" fmla="*/ 21362 w 97685"/>
                <a:gd name="connsiteY0" fmla="*/ 51569 h 120617"/>
                <a:gd name="connsiteX1" fmla="*/ 52662 w 97685"/>
                <a:gd name="connsiteY1" fmla="*/ 5844 h 120617"/>
                <a:gd name="connsiteX2" fmla="*/ 81185 w 97685"/>
                <a:gd name="connsiteY2" fmla="*/ 51569 h 120617"/>
                <a:gd name="connsiteX3" fmla="*/ 21362 w 97685"/>
                <a:gd name="connsiteY3" fmla="*/ 51569 h 120617"/>
                <a:gd name="connsiteX4" fmla="*/ 21109 w 97685"/>
                <a:gd name="connsiteY4" fmla="*/ 57087 h 120617"/>
                <a:gd name="connsiteX5" fmla="*/ 91534 w 97685"/>
                <a:gd name="connsiteY5" fmla="*/ 57087 h 120617"/>
                <a:gd name="connsiteX6" fmla="*/ 97844 w 97685"/>
                <a:gd name="connsiteY6" fmla="*/ 51569 h 120617"/>
                <a:gd name="connsiteX7" fmla="*/ 52662 w 97685"/>
                <a:gd name="connsiteY7" fmla="*/ 63 h 120617"/>
                <a:gd name="connsiteX8" fmla="*/ 159 w 97685"/>
                <a:gd name="connsiteY8" fmla="*/ 59978 h 120617"/>
                <a:gd name="connsiteX9" fmla="*/ 55691 w 97685"/>
                <a:gd name="connsiteY9" fmla="*/ 120681 h 120617"/>
                <a:gd name="connsiteX10" fmla="*/ 97844 w 97685"/>
                <a:gd name="connsiteY10" fmla="*/ 86519 h 120617"/>
                <a:gd name="connsiteX11" fmla="*/ 94563 w 97685"/>
                <a:gd name="connsiteY11" fmla="*/ 83365 h 120617"/>
                <a:gd name="connsiteX12" fmla="*/ 91282 w 97685"/>
                <a:gd name="connsiteY12" fmla="*/ 87044 h 120617"/>
                <a:gd name="connsiteX13" fmla="*/ 57205 w 97685"/>
                <a:gd name="connsiteY13" fmla="*/ 114111 h 120617"/>
                <a:gd name="connsiteX14" fmla="*/ 28682 w 97685"/>
                <a:gd name="connsiteY14" fmla="*/ 96505 h 120617"/>
                <a:gd name="connsiteX15" fmla="*/ 21109 w 97685"/>
                <a:gd name="connsiteY15" fmla="*/ 57087 h 12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685" h="120617">
                  <a:moveTo>
                    <a:pt x="21362" y="51569"/>
                  </a:moveTo>
                  <a:cubicBezTo>
                    <a:pt x="22876" y="12414"/>
                    <a:pt x="44079" y="5844"/>
                    <a:pt x="52662" y="5844"/>
                  </a:cubicBezTo>
                  <a:cubicBezTo>
                    <a:pt x="78661" y="5844"/>
                    <a:pt x="81185" y="41320"/>
                    <a:pt x="81185" y="51569"/>
                  </a:cubicBezTo>
                  <a:lnTo>
                    <a:pt x="21362" y="51569"/>
                  </a:lnTo>
                  <a:close/>
                  <a:moveTo>
                    <a:pt x="21109" y="57087"/>
                  </a:moveTo>
                  <a:lnTo>
                    <a:pt x="91534" y="57087"/>
                  </a:lnTo>
                  <a:cubicBezTo>
                    <a:pt x="97087" y="57087"/>
                    <a:pt x="97844" y="57087"/>
                    <a:pt x="97844" y="51569"/>
                  </a:cubicBezTo>
                  <a:cubicBezTo>
                    <a:pt x="97844" y="25553"/>
                    <a:pt x="84214" y="63"/>
                    <a:pt x="52662" y="63"/>
                  </a:cubicBezTo>
                  <a:cubicBezTo>
                    <a:pt x="23381" y="63"/>
                    <a:pt x="159" y="27130"/>
                    <a:pt x="159" y="59978"/>
                  </a:cubicBezTo>
                  <a:cubicBezTo>
                    <a:pt x="159" y="95191"/>
                    <a:pt x="26662" y="120681"/>
                    <a:pt x="55691" y="120681"/>
                  </a:cubicBezTo>
                  <a:cubicBezTo>
                    <a:pt x="86486" y="120681"/>
                    <a:pt x="97844" y="91512"/>
                    <a:pt x="97844" y="86519"/>
                  </a:cubicBezTo>
                  <a:cubicBezTo>
                    <a:pt x="97844" y="83891"/>
                    <a:pt x="95825" y="83365"/>
                    <a:pt x="94563" y="83365"/>
                  </a:cubicBezTo>
                  <a:cubicBezTo>
                    <a:pt x="92291" y="83365"/>
                    <a:pt x="91786" y="84942"/>
                    <a:pt x="91282" y="87044"/>
                  </a:cubicBezTo>
                  <a:cubicBezTo>
                    <a:pt x="82447" y="114111"/>
                    <a:pt x="59729" y="114111"/>
                    <a:pt x="57205" y="114111"/>
                  </a:cubicBezTo>
                  <a:cubicBezTo>
                    <a:pt x="44584" y="114111"/>
                    <a:pt x="34487" y="106228"/>
                    <a:pt x="28682" y="96505"/>
                  </a:cubicBezTo>
                  <a:cubicBezTo>
                    <a:pt x="21109" y="83891"/>
                    <a:pt x="21109" y="66547"/>
                    <a:pt x="21109" y="57087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9D6FC8A-C7E7-8849-CDB2-8199AA9C5C2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605834" y="5374092"/>
              <a:ext cx="115355" cy="173174"/>
            </a:xfrm>
            <a:custGeom>
              <a:avLst/>
              <a:gdLst>
                <a:gd name="connsiteX0" fmla="*/ 49132 w 115355"/>
                <a:gd name="connsiteY0" fmla="*/ 73905 h 173174"/>
                <a:gd name="connsiteX1" fmla="*/ 27172 w 115355"/>
                <a:gd name="connsiteY1" fmla="*/ 41583 h 173174"/>
                <a:gd name="connsiteX2" fmla="*/ 31210 w 115355"/>
                <a:gd name="connsiteY2" fmla="*/ 19509 h 173174"/>
                <a:gd name="connsiteX3" fmla="*/ 49132 w 115355"/>
                <a:gd name="connsiteY3" fmla="*/ 8998 h 173174"/>
                <a:gd name="connsiteX4" fmla="*/ 71093 w 115355"/>
                <a:gd name="connsiteY4" fmla="*/ 41320 h 173174"/>
                <a:gd name="connsiteX5" fmla="*/ 67054 w 115355"/>
                <a:gd name="connsiteY5" fmla="*/ 63394 h 173174"/>
                <a:gd name="connsiteX6" fmla="*/ 49132 w 115355"/>
                <a:gd name="connsiteY6" fmla="*/ 73905 h 173174"/>
                <a:gd name="connsiteX7" fmla="*/ 19852 w 115355"/>
                <a:gd name="connsiteY7" fmla="*/ 84154 h 173174"/>
                <a:gd name="connsiteX8" fmla="*/ 24143 w 115355"/>
                <a:gd name="connsiteY8" fmla="*/ 71803 h 173174"/>
                <a:gd name="connsiteX9" fmla="*/ 49132 w 115355"/>
                <a:gd name="connsiteY9" fmla="*/ 79949 h 173174"/>
                <a:gd name="connsiteX10" fmla="*/ 90024 w 115355"/>
                <a:gd name="connsiteY10" fmla="*/ 41583 h 173174"/>
                <a:gd name="connsiteX11" fmla="*/ 79675 w 115355"/>
                <a:gd name="connsiteY11" fmla="*/ 16093 h 173174"/>
                <a:gd name="connsiteX12" fmla="*/ 102392 w 115355"/>
                <a:gd name="connsiteY12" fmla="*/ 5844 h 173174"/>
                <a:gd name="connsiteX13" fmla="*/ 104917 w 115355"/>
                <a:gd name="connsiteY13" fmla="*/ 6107 h 173174"/>
                <a:gd name="connsiteX14" fmla="*/ 100878 w 115355"/>
                <a:gd name="connsiteY14" fmla="*/ 13202 h 173174"/>
                <a:gd name="connsiteX15" fmla="*/ 108198 w 115355"/>
                <a:gd name="connsiteY15" fmla="*/ 20823 h 173174"/>
                <a:gd name="connsiteX16" fmla="*/ 115518 w 115355"/>
                <a:gd name="connsiteY16" fmla="*/ 12939 h 173174"/>
                <a:gd name="connsiteX17" fmla="*/ 102645 w 115355"/>
                <a:gd name="connsiteY17" fmla="*/ 63 h 173174"/>
                <a:gd name="connsiteX18" fmla="*/ 75888 w 115355"/>
                <a:gd name="connsiteY18" fmla="*/ 12414 h 173174"/>
                <a:gd name="connsiteX19" fmla="*/ 49132 w 115355"/>
                <a:gd name="connsiteY19" fmla="*/ 2953 h 173174"/>
                <a:gd name="connsiteX20" fmla="*/ 8240 w 115355"/>
                <a:gd name="connsiteY20" fmla="*/ 41320 h 173174"/>
                <a:gd name="connsiteX21" fmla="*/ 20104 w 115355"/>
                <a:gd name="connsiteY21" fmla="*/ 68387 h 173174"/>
                <a:gd name="connsiteX22" fmla="*/ 12279 w 115355"/>
                <a:gd name="connsiteY22" fmla="*/ 90198 h 173174"/>
                <a:gd name="connsiteX23" fmla="*/ 23385 w 115355"/>
                <a:gd name="connsiteY23" fmla="*/ 113585 h 173174"/>
                <a:gd name="connsiteX24" fmla="*/ 163 w 115355"/>
                <a:gd name="connsiteY24" fmla="*/ 139864 h 173174"/>
                <a:gd name="connsiteX25" fmla="*/ 55947 w 115355"/>
                <a:gd name="connsiteY25" fmla="*/ 173237 h 173174"/>
                <a:gd name="connsiteX26" fmla="*/ 111984 w 115355"/>
                <a:gd name="connsiteY26" fmla="*/ 139338 h 173174"/>
                <a:gd name="connsiteX27" fmla="*/ 95577 w 115355"/>
                <a:gd name="connsiteY27" fmla="*/ 109381 h 173174"/>
                <a:gd name="connsiteX28" fmla="*/ 52161 w 115355"/>
                <a:gd name="connsiteY28" fmla="*/ 102023 h 173174"/>
                <a:gd name="connsiteX29" fmla="*/ 33230 w 115355"/>
                <a:gd name="connsiteY29" fmla="*/ 101760 h 173174"/>
                <a:gd name="connsiteX30" fmla="*/ 19852 w 115355"/>
                <a:gd name="connsiteY30" fmla="*/ 84154 h 173174"/>
                <a:gd name="connsiteX31" fmla="*/ 56200 w 115355"/>
                <a:gd name="connsiteY31" fmla="*/ 167193 h 173174"/>
                <a:gd name="connsiteX32" fmla="*/ 13289 w 115355"/>
                <a:gd name="connsiteY32" fmla="*/ 139864 h 173174"/>
                <a:gd name="connsiteX33" fmla="*/ 33987 w 115355"/>
                <a:gd name="connsiteY33" fmla="*/ 117264 h 173174"/>
                <a:gd name="connsiteX34" fmla="*/ 48880 w 115355"/>
                <a:gd name="connsiteY34" fmla="*/ 117264 h 173174"/>
                <a:gd name="connsiteX35" fmla="*/ 98859 w 115355"/>
                <a:gd name="connsiteY35" fmla="*/ 139864 h 173174"/>
                <a:gd name="connsiteX36" fmla="*/ 56200 w 115355"/>
                <a:gd name="connsiteY36" fmla="*/ 167193 h 17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355" h="173174">
                  <a:moveTo>
                    <a:pt x="49132" y="73905"/>
                  </a:moveTo>
                  <a:cubicBezTo>
                    <a:pt x="27172" y="73905"/>
                    <a:pt x="27172" y="47627"/>
                    <a:pt x="27172" y="41583"/>
                  </a:cubicBezTo>
                  <a:cubicBezTo>
                    <a:pt x="27172" y="34488"/>
                    <a:pt x="27424" y="26078"/>
                    <a:pt x="31210" y="19509"/>
                  </a:cubicBezTo>
                  <a:cubicBezTo>
                    <a:pt x="33230" y="16355"/>
                    <a:pt x="39035" y="8998"/>
                    <a:pt x="49132" y="8998"/>
                  </a:cubicBezTo>
                  <a:cubicBezTo>
                    <a:pt x="71093" y="8998"/>
                    <a:pt x="71093" y="35276"/>
                    <a:pt x="71093" y="41320"/>
                  </a:cubicBezTo>
                  <a:cubicBezTo>
                    <a:pt x="71093" y="48415"/>
                    <a:pt x="70840" y="56824"/>
                    <a:pt x="67054" y="63394"/>
                  </a:cubicBezTo>
                  <a:cubicBezTo>
                    <a:pt x="65034" y="66547"/>
                    <a:pt x="59229" y="73905"/>
                    <a:pt x="49132" y="73905"/>
                  </a:cubicBezTo>
                  <a:close/>
                  <a:moveTo>
                    <a:pt x="19852" y="84154"/>
                  </a:moveTo>
                  <a:cubicBezTo>
                    <a:pt x="19852" y="83103"/>
                    <a:pt x="19852" y="77059"/>
                    <a:pt x="24143" y="71803"/>
                  </a:cubicBezTo>
                  <a:cubicBezTo>
                    <a:pt x="33987" y="79161"/>
                    <a:pt x="44336" y="79949"/>
                    <a:pt x="49132" y="79949"/>
                  </a:cubicBezTo>
                  <a:cubicBezTo>
                    <a:pt x="72607" y="79949"/>
                    <a:pt x="90024" y="61817"/>
                    <a:pt x="90024" y="41583"/>
                  </a:cubicBezTo>
                  <a:cubicBezTo>
                    <a:pt x="90024" y="31860"/>
                    <a:pt x="85985" y="22137"/>
                    <a:pt x="79675" y="16093"/>
                  </a:cubicBezTo>
                  <a:cubicBezTo>
                    <a:pt x="88762" y="7158"/>
                    <a:pt x="97849" y="5844"/>
                    <a:pt x="102392" y="5844"/>
                  </a:cubicBezTo>
                  <a:cubicBezTo>
                    <a:pt x="102897" y="5844"/>
                    <a:pt x="104159" y="5844"/>
                    <a:pt x="104917" y="6107"/>
                  </a:cubicBezTo>
                  <a:cubicBezTo>
                    <a:pt x="102140" y="7158"/>
                    <a:pt x="100878" y="10049"/>
                    <a:pt x="100878" y="13202"/>
                  </a:cubicBezTo>
                  <a:cubicBezTo>
                    <a:pt x="100878" y="17669"/>
                    <a:pt x="104159" y="20823"/>
                    <a:pt x="108198" y="20823"/>
                  </a:cubicBezTo>
                  <a:cubicBezTo>
                    <a:pt x="110722" y="20823"/>
                    <a:pt x="115518" y="18983"/>
                    <a:pt x="115518" y="12939"/>
                  </a:cubicBezTo>
                  <a:cubicBezTo>
                    <a:pt x="115518" y="8472"/>
                    <a:pt x="112489" y="63"/>
                    <a:pt x="102645" y="63"/>
                  </a:cubicBezTo>
                  <a:cubicBezTo>
                    <a:pt x="97596" y="63"/>
                    <a:pt x="86490" y="1640"/>
                    <a:pt x="75888" y="12414"/>
                  </a:cubicBezTo>
                  <a:cubicBezTo>
                    <a:pt x="65287" y="3742"/>
                    <a:pt x="54685" y="2953"/>
                    <a:pt x="49132" y="2953"/>
                  </a:cubicBezTo>
                  <a:cubicBezTo>
                    <a:pt x="25657" y="2953"/>
                    <a:pt x="8240" y="21086"/>
                    <a:pt x="8240" y="41320"/>
                  </a:cubicBezTo>
                  <a:cubicBezTo>
                    <a:pt x="8240" y="52882"/>
                    <a:pt x="13794" y="62868"/>
                    <a:pt x="20104" y="68387"/>
                  </a:cubicBezTo>
                  <a:cubicBezTo>
                    <a:pt x="16823" y="72328"/>
                    <a:pt x="12279" y="81000"/>
                    <a:pt x="12279" y="90198"/>
                  </a:cubicBezTo>
                  <a:cubicBezTo>
                    <a:pt x="12279" y="98344"/>
                    <a:pt x="15560" y="108330"/>
                    <a:pt x="23385" y="113585"/>
                  </a:cubicBezTo>
                  <a:cubicBezTo>
                    <a:pt x="8240" y="118053"/>
                    <a:pt x="163" y="129352"/>
                    <a:pt x="163" y="139864"/>
                  </a:cubicBezTo>
                  <a:cubicBezTo>
                    <a:pt x="163" y="158784"/>
                    <a:pt x="25152" y="173237"/>
                    <a:pt x="55947" y="173237"/>
                  </a:cubicBezTo>
                  <a:cubicBezTo>
                    <a:pt x="85733" y="173237"/>
                    <a:pt x="111984" y="159835"/>
                    <a:pt x="111984" y="139338"/>
                  </a:cubicBezTo>
                  <a:cubicBezTo>
                    <a:pt x="111984" y="130141"/>
                    <a:pt x="108450" y="116739"/>
                    <a:pt x="95577" y="109381"/>
                  </a:cubicBezTo>
                  <a:cubicBezTo>
                    <a:pt x="82199" y="102023"/>
                    <a:pt x="67559" y="102023"/>
                    <a:pt x="52161" y="102023"/>
                  </a:cubicBezTo>
                  <a:cubicBezTo>
                    <a:pt x="45851" y="102023"/>
                    <a:pt x="34997" y="102023"/>
                    <a:pt x="33230" y="101760"/>
                  </a:cubicBezTo>
                  <a:cubicBezTo>
                    <a:pt x="25152" y="100709"/>
                    <a:pt x="19852" y="92563"/>
                    <a:pt x="19852" y="84154"/>
                  </a:cubicBezTo>
                  <a:close/>
                  <a:moveTo>
                    <a:pt x="56200" y="167193"/>
                  </a:moveTo>
                  <a:cubicBezTo>
                    <a:pt x="30706" y="167193"/>
                    <a:pt x="13289" y="153791"/>
                    <a:pt x="13289" y="139864"/>
                  </a:cubicBezTo>
                  <a:cubicBezTo>
                    <a:pt x="13289" y="127776"/>
                    <a:pt x="22881" y="118053"/>
                    <a:pt x="33987" y="117264"/>
                  </a:cubicBezTo>
                  <a:lnTo>
                    <a:pt x="48880" y="117264"/>
                  </a:lnTo>
                  <a:cubicBezTo>
                    <a:pt x="70588" y="117264"/>
                    <a:pt x="98859" y="117264"/>
                    <a:pt x="98859" y="139864"/>
                  </a:cubicBezTo>
                  <a:cubicBezTo>
                    <a:pt x="98859" y="154054"/>
                    <a:pt x="80937" y="167193"/>
                    <a:pt x="56200" y="167193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5E3D5C2-9A01-47BB-C08B-7E9385E1137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732044" y="5375405"/>
              <a:ext cx="97685" cy="120617"/>
            </a:xfrm>
            <a:custGeom>
              <a:avLst/>
              <a:gdLst>
                <a:gd name="connsiteX0" fmla="*/ 21371 w 97685"/>
                <a:gd name="connsiteY0" fmla="*/ 51569 h 120617"/>
                <a:gd name="connsiteX1" fmla="*/ 52671 w 97685"/>
                <a:gd name="connsiteY1" fmla="*/ 5844 h 120617"/>
                <a:gd name="connsiteX2" fmla="*/ 81194 w 97685"/>
                <a:gd name="connsiteY2" fmla="*/ 51569 h 120617"/>
                <a:gd name="connsiteX3" fmla="*/ 21371 w 97685"/>
                <a:gd name="connsiteY3" fmla="*/ 51569 h 120617"/>
                <a:gd name="connsiteX4" fmla="*/ 21119 w 97685"/>
                <a:gd name="connsiteY4" fmla="*/ 57087 h 120617"/>
                <a:gd name="connsiteX5" fmla="*/ 91543 w 97685"/>
                <a:gd name="connsiteY5" fmla="*/ 57087 h 120617"/>
                <a:gd name="connsiteX6" fmla="*/ 97854 w 97685"/>
                <a:gd name="connsiteY6" fmla="*/ 51569 h 120617"/>
                <a:gd name="connsiteX7" fmla="*/ 52671 w 97685"/>
                <a:gd name="connsiteY7" fmla="*/ 63 h 120617"/>
                <a:gd name="connsiteX8" fmla="*/ 168 w 97685"/>
                <a:gd name="connsiteY8" fmla="*/ 59978 h 120617"/>
                <a:gd name="connsiteX9" fmla="*/ 55700 w 97685"/>
                <a:gd name="connsiteY9" fmla="*/ 120681 h 120617"/>
                <a:gd name="connsiteX10" fmla="*/ 97854 w 97685"/>
                <a:gd name="connsiteY10" fmla="*/ 86519 h 120617"/>
                <a:gd name="connsiteX11" fmla="*/ 94572 w 97685"/>
                <a:gd name="connsiteY11" fmla="*/ 83365 h 120617"/>
                <a:gd name="connsiteX12" fmla="*/ 91291 w 97685"/>
                <a:gd name="connsiteY12" fmla="*/ 87044 h 120617"/>
                <a:gd name="connsiteX13" fmla="*/ 57214 w 97685"/>
                <a:gd name="connsiteY13" fmla="*/ 114111 h 120617"/>
                <a:gd name="connsiteX14" fmla="*/ 28691 w 97685"/>
                <a:gd name="connsiteY14" fmla="*/ 96505 h 120617"/>
                <a:gd name="connsiteX15" fmla="*/ 21119 w 97685"/>
                <a:gd name="connsiteY15" fmla="*/ 57087 h 12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685" h="120617">
                  <a:moveTo>
                    <a:pt x="21371" y="51569"/>
                  </a:moveTo>
                  <a:cubicBezTo>
                    <a:pt x="22886" y="12414"/>
                    <a:pt x="44089" y="5844"/>
                    <a:pt x="52671" y="5844"/>
                  </a:cubicBezTo>
                  <a:cubicBezTo>
                    <a:pt x="78670" y="5844"/>
                    <a:pt x="81194" y="41320"/>
                    <a:pt x="81194" y="51569"/>
                  </a:cubicBezTo>
                  <a:lnTo>
                    <a:pt x="21371" y="51569"/>
                  </a:lnTo>
                  <a:close/>
                  <a:moveTo>
                    <a:pt x="21119" y="57087"/>
                  </a:moveTo>
                  <a:lnTo>
                    <a:pt x="91543" y="57087"/>
                  </a:lnTo>
                  <a:cubicBezTo>
                    <a:pt x="97097" y="57087"/>
                    <a:pt x="97854" y="57087"/>
                    <a:pt x="97854" y="51569"/>
                  </a:cubicBezTo>
                  <a:cubicBezTo>
                    <a:pt x="97854" y="25553"/>
                    <a:pt x="84223" y="63"/>
                    <a:pt x="52671" y="63"/>
                  </a:cubicBezTo>
                  <a:cubicBezTo>
                    <a:pt x="23390" y="63"/>
                    <a:pt x="168" y="27130"/>
                    <a:pt x="168" y="59978"/>
                  </a:cubicBezTo>
                  <a:cubicBezTo>
                    <a:pt x="168" y="95191"/>
                    <a:pt x="26672" y="120681"/>
                    <a:pt x="55700" y="120681"/>
                  </a:cubicBezTo>
                  <a:cubicBezTo>
                    <a:pt x="86495" y="120681"/>
                    <a:pt x="97854" y="91512"/>
                    <a:pt x="97854" y="86519"/>
                  </a:cubicBezTo>
                  <a:cubicBezTo>
                    <a:pt x="97854" y="83891"/>
                    <a:pt x="95835" y="83365"/>
                    <a:pt x="94572" y="83365"/>
                  </a:cubicBezTo>
                  <a:cubicBezTo>
                    <a:pt x="92301" y="83365"/>
                    <a:pt x="91796" y="84942"/>
                    <a:pt x="91291" y="87044"/>
                  </a:cubicBezTo>
                  <a:cubicBezTo>
                    <a:pt x="82456" y="114111"/>
                    <a:pt x="59739" y="114111"/>
                    <a:pt x="57214" y="114111"/>
                  </a:cubicBezTo>
                  <a:cubicBezTo>
                    <a:pt x="44594" y="114111"/>
                    <a:pt x="34497" y="106228"/>
                    <a:pt x="28691" y="96505"/>
                  </a:cubicBezTo>
                  <a:cubicBezTo>
                    <a:pt x="21119" y="83891"/>
                    <a:pt x="21119" y="66547"/>
                    <a:pt x="21119" y="57087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3ED5676-815C-B7B8-BC15-68503CF36CA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44230" y="5376982"/>
              <a:ext cx="84812" cy="116150"/>
            </a:xfrm>
            <a:custGeom>
              <a:avLst/>
              <a:gdLst>
                <a:gd name="connsiteX0" fmla="*/ 35259 w 84812"/>
                <a:gd name="connsiteY0" fmla="*/ 28969 h 116150"/>
                <a:gd name="connsiteX1" fmla="*/ 35259 w 84812"/>
                <a:gd name="connsiteY1" fmla="*/ 63 h 116150"/>
                <a:gd name="connsiteX2" fmla="*/ 172 w 84812"/>
                <a:gd name="connsiteY2" fmla="*/ 2953 h 116150"/>
                <a:gd name="connsiteX3" fmla="*/ 172 w 84812"/>
                <a:gd name="connsiteY3" fmla="*/ 11100 h 116150"/>
                <a:gd name="connsiteX4" fmla="*/ 19861 w 84812"/>
                <a:gd name="connsiteY4" fmla="*/ 25816 h 116150"/>
                <a:gd name="connsiteX5" fmla="*/ 19861 w 84812"/>
                <a:gd name="connsiteY5" fmla="*/ 96242 h 116150"/>
                <a:gd name="connsiteX6" fmla="*/ 172 w 84812"/>
                <a:gd name="connsiteY6" fmla="*/ 108067 h 116150"/>
                <a:gd name="connsiteX7" fmla="*/ 172 w 84812"/>
                <a:gd name="connsiteY7" fmla="*/ 116213 h 116150"/>
                <a:gd name="connsiteX8" fmla="*/ 28948 w 84812"/>
                <a:gd name="connsiteY8" fmla="*/ 115425 h 116150"/>
                <a:gd name="connsiteX9" fmla="*/ 61005 w 84812"/>
                <a:gd name="connsiteY9" fmla="*/ 116213 h 116150"/>
                <a:gd name="connsiteX10" fmla="*/ 61005 w 84812"/>
                <a:gd name="connsiteY10" fmla="*/ 108067 h 116150"/>
                <a:gd name="connsiteX11" fmla="*/ 55704 w 84812"/>
                <a:gd name="connsiteY11" fmla="*/ 108067 h 116150"/>
                <a:gd name="connsiteX12" fmla="*/ 36521 w 84812"/>
                <a:gd name="connsiteY12" fmla="*/ 95716 h 116150"/>
                <a:gd name="connsiteX13" fmla="*/ 36521 w 84812"/>
                <a:gd name="connsiteY13" fmla="*/ 55247 h 116150"/>
                <a:gd name="connsiteX14" fmla="*/ 66306 w 84812"/>
                <a:gd name="connsiteY14" fmla="*/ 5844 h 116150"/>
                <a:gd name="connsiteX15" fmla="*/ 69083 w 84812"/>
                <a:gd name="connsiteY15" fmla="*/ 6107 h 116150"/>
                <a:gd name="connsiteX16" fmla="*/ 63277 w 84812"/>
                <a:gd name="connsiteY16" fmla="*/ 16355 h 116150"/>
                <a:gd name="connsiteX17" fmla="*/ 74131 w 84812"/>
                <a:gd name="connsiteY17" fmla="*/ 27655 h 116150"/>
                <a:gd name="connsiteX18" fmla="*/ 84985 w 84812"/>
                <a:gd name="connsiteY18" fmla="*/ 16093 h 116150"/>
                <a:gd name="connsiteX19" fmla="*/ 66306 w 84812"/>
                <a:gd name="connsiteY19" fmla="*/ 63 h 116150"/>
                <a:gd name="connsiteX20" fmla="*/ 35259 w 84812"/>
                <a:gd name="connsiteY20" fmla="*/ 2896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812" h="116150">
                  <a:moveTo>
                    <a:pt x="35259" y="28969"/>
                  </a:moveTo>
                  <a:lnTo>
                    <a:pt x="35259" y="63"/>
                  </a:lnTo>
                  <a:lnTo>
                    <a:pt x="172" y="2953"/>
                  </a:lnTo>
                  <a:lnTo>
                    <a:pt x="172" y="11100"/>
                  </a:lnTo>
                  <a:cubicBezTo>
                    <a:pt x="17842" y="11100"/>
                    <a:pt x="19861" y="12939"/>
                    <a:pt x="19861" y="25816"/>
                  </a:cubicBezTo>
                  <a:lnTo>
                    <a:pt x="19861" y="96242"/>
                  </a:lnTo>
                  <a:cubicBezTo>
                    <a:pt x="19861" y="108067"/>
                    <a:pt x="17084" y="108067"/>
                    <a:pt x="172" y="108067"/>
                  </a:cubicBezTo>
                  <a:lnTo>
                    <a:pt x="172" y="116213"/>
                  </a:lnTo>
                  <a:cubicBezTo>
                    <a:pt x="10017" y="115951"/>
                    <a:pt x="21880" y="115425"/>
                    <a:pt x="28948" y="115425"/>
                  </a:cubicBezTo>
                  <a:cubicBezTo>
                    <a:pt x="39045" y="115425"/>
                    <a:pt x="50908" y="115425"/>
                    <a:pt x="61005" y="116213"/>
                  </a:cubicBezTo>
                  <a:lnTo>
                    <a:pt x="61005" y="108067"/>
                  </a:lnTo>
                  <a:lnTo>
                    <a:pt x="55704" y="108067"/>
                  </a:lnTo>
                  <a:cubicBezTo>
                    <a:pt x="37025" y="108067"/>
                    <a:pt x="36521" y="105176"/>
                    <a:pt x="36521" y="95716"/>
                  </a:cubicBezTo>
                  <a:lnTo>
                    <a:pt x="36521" y="55247"/>
                  </a:lnTo>
                  <a:cubicBezTo>
                    <a:pt x="36521" y="29232"/>
                    <a:pt x="47122" y="5844"/>
                    <a:pt x="66306" y="5844"/>
                  </a:cubicBezTo>
                  <a:cubicBezTo>
                    <a:pt x="68073" y="5844"/>
                    <a:pt x="68578" y="5844"/>
                    <a:pt x="69083" y="6107"/>
                  </a:cubicBezTo>
                  <a:cubicBezTo>
                    <a:pt x="68325" y="6370"/>
                    <a:pt x="63277" y="9523"/>
                    <a:pt x="63277" y="16355"/>
                  </a:cubicBezTo>
                  <a:cubicBezTo>
                    <a:pt x="63277" y="23713"/>
                    <a:pt x="68578" y="27655"/>
                    <a:pt x="74131" y="27655"/>
                  </a:cubicBezTo>
                  <a:cubicBezTo>
                    <a:pt x="78674" y="27655"/>
                    <a:pt x="84985" y="24502"/>
                    <a:pt x="84985" y="16093"/>
                  </a:cubicBezTo>
                  <a:cubicBezTo>
                    <a:pt x="84985" y="7684"/>
                    <a:pt x="77160" y="63"/>
                    <a:pt x="66306" y="63"/>
                  </a:cubicBezTo>
                  <a:cubicBezTo>
                    <a:pt x="47879" y="63"/>
                    <a:pt x="38792" y="17669"/>
                    <a:pt x="35259" y="28969"/>
                  </a:cubicBezTo>
                  <a:close/>
                </a:path>
              </a:pathLst>
            </a:custGeom>
            <a:solidFill>
              <a:srgbClr val="000000"/>
            </a:solidFill>
            <a:ln w="2555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A9AB5E3-490C-91CD-E2F1-53162F2D93E6}"/>
              </a:ext>
            </a:extLst>
          </p:cNvPr>
          <p:cNvSpPr txBox="1"/>
          <p:nvPr/>
        </p:nvSpPr>
        <p:spPr>
          <a:xfrm>
            <a:off x="1500307" y="1313695"/>
            <a:ext cx="33504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It must hold: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Without time-reversal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With time-reversal</a:t>
            </a:r>
          </a:p>
        </p:txBody>
      </p:sp>
      <p:grpSp>
        <p:nvGrpSpPr>
          <p:cNvPr id="89" name="Group 88" descr="\documentclass{article}&#10;\usepackage{amsmath}&#10;\usepackage{amsfonts}&#10;\pagestyle{empty}&#10;\begin{document}&#10;&#10;$R^s(\mathbf{n},\theta)^n \mathbf{M}_A = \mathbf{M}_A$&#10;&#10;&#10;\end{document}" title="IguanaTex Vector Display">
            <a:extLst>
              <a:ext uri="{FF2B5EF4-FFF2-40B4-BE49-F238E27FC236}">
                <a16:creationId xmlns:a16="http://schemas.microsoft.com/office/drawing/2014/main" id="{969E1419-0CD0-7301-D44D-CE5CCAD1E5F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597400" y="1993900"/>
            <a:ext cx="2237249" cy="246724"/>
            <a:chOff x="6571508" y="3368467"/>
            <a:chExt cx="2237249" cy="24672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C77979-7AEB-C8C5-A0D4-2DF908C8FA4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571508" y="3384998"/>
              <a:ext cx="181705" cy="173940"/>
            </a:xfrm>
            <a:custGeom>
              <a:avLst/>
              <a:gdLst>
                <a:gd name="connsiteX0" fmla="*/ 85076 w 181705"/>
                <a:gd name="connsiteY0" fmla="*/ 17087 h 173940"/>
                <a:gd name="connsiteX1" fmla="*/ 92202 w 181705"/>
                <a:gd name="connsiteY1" fmla="*/ 7958 h 173940"/>
                <a:gd name="connsiteX2" fmla="*/ 107726 w 181705"/>
                <a:gd name="connsiteY2" fmla="*/ 7711 h 173940"/>
                <a:gd name="connsiteX3" fmla="*/ 154042 w 181705"/>
                <a:gd name="connsiteY3" fmla="*/ 32137 h 173940"/>
                <a:gd name="connsiteX4" fmla="*/ 140046 w 181705"/>
                <a:gd name="connsiteY4" fmla="*/ 67172 h 173940"/>
                <a:gd name="connsiteX5" fmla="*/ 97037 w 181705"/>
                <a:gd name="connsiteY5" fmla="*/ 81482 h 173940"/>
                <a:gd name="connsiteX6" fmla="*/ 68534 w 181705"/>
                <a:gd name="connsiteY6" fmla="*/ 81482 h 173940"/>
                <a:gd name="connsiteX7" fmla="*/ 85076 w 181705"/>
                <a:gd name="connsiteY7" fmla="*/ 17087 h 173940"/>
                <a:gd name="connsiteX8" fmla="*/ 121722 w 181705"/>
                <a:gd name="connsiteY8" fmla="*/ 84689 h 173940"/>
                <a:gd name="connsiteX9" fmla="*/ 177710 w 181705"/>
                <a:gd name="connsiteY9" fmla="*/ 37071 h 173940"/>
                <a:gd name="connsiteX10" fmla="*/ 121468 w 181705"/>
                <a:gd name="connsiteY10" fmla="*/ 63 h 173940"/>
                <a:gd name="connsiteX11" fmla="*/ 48939 w 181705"/>
                <a:gd name="connsiteY11" fmla="*/ 63 h 173940"/>
                <a:gd name="connsiteX12" fmla="*/ 41558 w 181705"/>
                <a:gd name="connsiteY12" fmla="*/ 4997 h 173940"/>
                <a:gd name="connsiteX13" fmla="*/ 48684 w 181705"/>
                <a:gd name="connsiteY13" fmla="*/ 7711 h 173940"/>
                <a:gd name="connsiteX14" fmla="*/ 58355 w 181705"/>
                <a:gd name="connsiteY14" fmla="*/ 8205 h 173940"/>
                <a:gd name="connsiteX15" fmla="*/ 65226 w 181705"/>
                <a:gd name="connsiteY15" fmla="*/ 12152 h 173940"/>
                <a:gd name="connsiteX16" fmla="*/ 64208 w 181705"/>
                <a:gd name="connsiteY16" fmla="*/ 16840 h 173940"/>
                <a:gd name="connsiteX17" fmla="*/ 30106 w 181705"/>
                <a:gd name="connsiteY17" fmla="*/ 149331 h 173940"/>
                <a:gd name="connsiteX18" fmla="*/ 6948 w 181705"/>
                <a:gd name="connsiteY18" fmla="*/ 160927 h 173940"/>
                <a:gd name="connsiteX19" fmla="*/ 77 w 181705"/>
                <a:gd name="connsiteY19" fmla="*/ 165862 h 173940"/>
                <a:gd name="connsiteX20" fmla="*/ 3640 w 181705"/>
                <a:gd name="connsiteY20" fmla="*/ 168576 h 173940"/>
                <a:gd name="connsiteX21" fmla="*/ 35705 w 181705"/>
                <a:gd name="connsiteY21" fmla="*/ 167836 h 173940"/>
                <a:gd name="connsiteX22" fmla="*/ 68025 w 181705"/>
                <a:gd name="connsiteY22" fmla="*/ 168576 h 173940"/>
                <a:gd name="connsiteX23" fmla="*/ 73115 w 181705"/>
                <a:gd name="connsiteY23" fmla="*/ 163641 h 173940"/>
                <a:gd name="connsiteX24" fmla="*/ 65989 w 181705"/>
                <a:gd name="connsiteY24" fmla="*/ 160927 h 173940"/>
                <a:gd name="connsiteX25" fmla="*/ 49448 w 181705"/>
                <a:gd name="connsiteY25" fmla="*/ 156486 h 173940"/>
                <a:gd name="connsiteX26" fmla="*/ 50211 w 181705"/>
                <a:gd name="connsiteY26" fmla="*/ 152292 h 173940"/>
                <a:gd name="connsiteX27" fmla="*/ 67007 w 181705"/>
                <a:gd name="connsiteY27" fmla="*/ 86910 h 173940"/>
                <a:gd name="connsiteX28" fmla="*/ 97291 w 181705"/>
                <a:gd name="connsiteY28" fmla="*/ 86910 h 173940"/>
                <a:gd name="connsiteX29" fmla="*/ 125031 w 181705"/>
                <a:gd name="connsiteY29" fmla="*/ 109362 h 173940"/>
                <a:gd name="connsiteX30" fmla="*/ 121468 w 181705"/>
                <a:gd name="connsiteY30" fmla="*/ 126386 h 173940"/>
                <a:gd name="connsiteX31" fmla="*/ 117396 w 181705"/>
                <a:gd name="connsiteY31" fmla="*/ 147357 h 173940"/>
                <a:gd name="connsiteX32" fmla="*/ 151243 w 181705"/>
                <a:gd name="connsiteY32" fmla="*/ 174004 h 173940"/>
                <a:gd name="connsiteX33" fmla="*/ 181782 w 181705"/>
                <a:gd name="connsiteY33" fmla="*/ 145630 h 173940"/>
                <a:gd name="connsiteX34" fmla="*/ 178728 w 181705"/>
                <a:gd name="connsiteY34" fmla="*/ 142670 h 173940"/>
                <a:gd name="connsiteX35" fmla="*/ 175420 w 181705"/>
                <a:gd name="connsiteY35" fmla="*/ 146124 h 173940"/>
                <a:gd name="connsiteX36" fmla="*/ 152261 w 181705"/>
                <a:gd name="connsiteY36" fmla="*/ 168576 h 173940"/>
                <a:gd name="connsiteX37" fmla="*/ 142081 w 181705"/>
                <a:gd name="connsiteY37" fmla="*/ 153526 h 173940"/>
                <a:gd name="connsiteX38" fmla="*/ 144626 w 181705"/>
                <a:gd name="connsiteY38" fmla="*/ 125399 h 173940"/>
                <a:gd name="connsiteX39" fmla="*/ 145644 w 181705"/>
                <a:gd name="connsiteY39" fmla="*/ 113803 h 173940"/>
                <a:gd name="connsiteX40" fmla="*/ 121722 w 181705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705" h="173940">
                  <a:moveTo>
                    <a:pt x="85076" y="17087"/>
                  </a:moveTo>
                  <a:cubicBezTo>
                    <a:pt x="86603" y="11165"/>
                    <a:pt x="87366" y="8698"/>
                    <a:pt x="92202" y="7958"/>
                  </a:cubicBezTo>
                  <a:cubicBezTo>
                    <a:pt x="94492" y="7711"/>
                    <a:pt x="102636" y="7711"/>
                    <a:pt x="107726" y="7711"/>
                  </a:cubicBezTo>
                  <a:cubicBezTo>
                    <a:pt x="125794" y="7711"/>
                    <a:pt x="154042" y="7711"/>
                    <a:pt x="154042" y="32137"/>
                  </a:cubicBezTo>
                  <a:cubicBezTo>
                    <a:pt x="154042" y="40526"/>
                    <a:pt x="149971" y="57550"/>
                    <a:pt x="140046" y="67172"/>
                  </a:cubicBezTo>
                  <a:cubicBezTo>
                    <a:pt x="133429" y="73587"/>
                    <a:pt x="119941" y="81482"/>
                    <a:pt x="97037" y="81482"/>
                  </a:cubicBezTo>
                  <a:lnTo>
                    <a:pt x="68534" y="81482"/>
                  </a:lnTo>
                  <a:lnTo>
                    <a:pt x="85076" y="17087"/>
                  </a:lnTo>
                  <a:close/>
                  <a:moveTo>
                    <a:pt x="121722" y="84689"/>
                  </a:moveTo>
                  <a:cubicBezTo>
                    <a:pt x="147426" y="79261"/>
                    <a:pt x="177710" y="61991"/>
                    <a:pt x="177710" y="37071"/>
                  </a:cubicBezTo>
                  <a:cubicBezTo>
                    <a:pt x="177710" y="15853"/>
                    <a:pt x="154806" y="63"/>
                    <a:pt x="121468" y="63"/>
                  </a:cubicBezTo>
                  <a:lnTo>
                    <a:pt x="48939" y="63"/>
                  </a:lnTo>
                  <a:cubicBezTo>
                    <a:pt x="43849" y="63"/>
                    <a:pt x="41558" y="63"/>
                    <a:pt x="41558" y="4997"/>
                  </a:cubicBezTo>
                  <a:cubicBezTo>
                    <a:pt x="41558" y="7711"/>
                    <a:pt x="43849" y="7711"/>
                    <a:pt x="48684" y="7711"/>
                  </a:cubicBezTo>
                  <a:cubicBezTo>
                    <a:pt x="49193" y="7711"/>
                    <a:pt x="54028" y="7711"/>
                    <a:pt x="58355" y="8205"/>
                  </a:cubicBezTo>
                  <a:cubicBezTo>
                    <a:pt x="62935" y="8698"/>
                    <a:pt x="65226" y="8945"/>
                    <a:pt x="65226" y="12152"/>
                  </a:cubicBezTo>
                  <a:cubicBezTo>
                    <a:pt x="65226" y="13139"/>
                    <a:pt x="64971" y="13879"/>
                    <a:pt x="64208" y="16840"/>
                  </a:cubicBezTo>
                  <a:lnTo>
                    <a:pt x="30106" y="149331"/>
                  </a:lnTo>
                  <a:cubicBezTo>
                    <a:pt x="27562" y="158954"/>
                    <a:pt x="27053" y="160927"/>
                    <a:pt x="6948" y="160927"/>
                  </a:cubicBezTo>
                  <a:cubicBezTo>
                    <a:pt x="2367" y="160927"/>
                    <a:pt x="77" y="160927"/>
                    <a:pt x="77" y="165862"/>
                  </a:cubicBezTo>
                  <a:cubicBezTo>
                    <a:pt x="77" y="168576"/>
                    <a:pt x="3131" y="168576"/>
                    <a:pt x="3640" y="168576"/>
                  </a:cubicBezTo>
                  <a:cubicBezTo>
                    <a:pt x="10765" y="168576"/>
                    <a:pt x="28579" y="167836"/>
                    <a:pt x="35705" y="167836"/>
                  </a:cubicBezTo>
                  <a:cubicBezTo>
                    <a:pt x="42831" y="167836"/>
                    <a:pt x="60900" y="168576"/>
                    <a:pt x="68025" y="168576"/>
                  </a:cubicBezTo>
                  <a:cubicBezTo>
                    <a:pt x="70061" y="168576"/>
                    <a:pt x="73115" y="168576"/>
                    <a:pt x="73115" y="163641"/>
                  </a:cubicBezTo>
                  <a:cubicBezTo>
                    <a:pt x="73115" y="160927"/>
                    <a:pt x="70825" y="160927"/>
                    <a:pt x="65989" y="160927"/>
                  </a:cubicBezTo>
                  <a:cubicBezTo>
                    <a:pt x="56573" y="160927"/>
                    <a:pt x="49448" y="160927"/>
                    <a:pt x="49448" y="156486"/>
                  </a:cubicBezTo>
                  <a:cubicBezTo>
                    <a:pt x="49448" y="155006"/>
                    <a:pt x="49957" y="153772"/>
                    <a:pt x="50211" y="152292"/>
                  </a:cubicBezTo>
                  <a:lnTo>
                    <a:pt x="67007" y="86910"/>
                  </a:lnTo>
                  <a:lnTo>
                    <a:pt x="97291" y="86910"/>
                  </a:lnTo>
                  <a:cubicBezTo>
                    <a:pt x="120450" y="86910"/>
                    <a:pt x="125031" y="100726"/>
                    <a:pt x="125031" y="109362"/>
                  </a:cubicBezTo>
                  <a:cubicBezTo>
                    <a:pt x="125031" y="113063"/>
                    <a:pt x="122995" y="120711"/>
                    <a:pt x="121468" y="126386"/>
                  </a:cubicBezTo>
                  <a:cubicBezTo>
                    <a:pt x="119686" y="133294"/>
                    <a:pt x="117396" y="142423"/>
                    <a:pt x="117396" y="147357"/>
                  </a:cubicBezTo>
                  <a:cubicBezTo>
                    <a:pt x="117396" y="174004"/>
                    <a:pt x="147935" y="174004"/>
                    <a:pt x="151243" y="174004"/>
                  </a:cubicBezTo>
                  <a:cubicBezTo>
                    <a:pt x="172875" y="174004"/>
                    <a:pt x="181782" y="149085"/>
                    <a:pt x="181782" y="145630"/>
                  </a:cubicBezTo>
                  <a:cubicBezTo>
                    <a:pt x="181782" y="142670"/>
                    <a:pt x="178982" y="142670"/>
                    <a:pt x="178728" y="142670"/>
                  </a:cubicBezTo>
                  <a:cubicBezTo>
                    <a:pt x="176438" y="142670"/>
                    <a:pt x="175929" y="144397"/>
                    <a:pt x="175420" y="146124"/>
                  </a:cubicBezTo>
                  <a:cubicBezTo>
                    <a:pt x="169057" y="164381"/>
                    <a:pt x="158114" y="168576"/>
                    <a:pt x="152261" y="168576"/>
                  </a:cubicBezTo>
                  <a:cubicBezTo>
                    <a:pt x="143863" y="168576"/>
                    <a:pt x="142081" y="163148"/>
                    <a:pt x="142081" y="153526"/>
                  </a:cubicBezTo>
                  <a:cubicBezTo>
                    <a:pt x="142081" y="145877"/>
                    <a:pt x="143608" y="133294"/>
                    <a:pt x="144626" y="125399"/>
                  </a:cubicBezTo>
                  <a:cubicBezTo>
                    <a:pt x="145135" y="121945"/>
                    <a:pt x="145644" y="117257"/>
                    <a:pt x="145644" y="113803"/>
                  </a:cubicBezTo>
                  <a:cubicBezTo>
                    <a:pt x="145644" y="94805"/>
                    <a:pt x="128594" y="87157"/>
                    <a:pt x="121722" y="8468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12FC36-7D0B-CD3E-1296-E5355B05D76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68919" y="3387812"/>
              <a:ext cx="71078" cy="77891"/>
            </a:xfrm>
            <a:custGeom>
              <a:avLst/>
              <a:gdLst>
                <a:gd name="connsiteX0" fmla="*/ 64216 w 71078"/>
                <a:gd name="connsiteY0" fmla="*/ 11285 h 77891"/>
                <a:gd name="connsiteX1" fmla="*/ 56734 w 71078"/>
                <a:gd name="connsiteY1" fmla="*/ 19402 h 77891"/>
                <a:gd name="connsiteX2" fmla="*/ 62612 w 71078"/>
                <a:gd name="connsiteY2" fmla="*/ 24929 h 77891"/>
                <a:gd name="connsiteX3" fmla="*/ 71163 w 71078"/>
                <a:gd name="connsiteY3" fmla="*/ 15085 h 77891"/>
                <a:gd name="connsiteX4" fmla="*/ 47470 w 71078"/>
                <a:gd name="connsiteY4" fmla="*/ 59 h 77891"/>
                <a:gd name="connsiteX5" fmla="*/ 14692 w 71078"/>
                <a:gd name="connsiteY5" fmla="*/ 25274 h 77891"/>
                <a:gd name="connsiteX6" fmla="*/ 20927 w 71078"/>
                <a:gd name="connsiteY6" fmla="*/ 37882 h 77891"/>
                <a:gd name="connsiteX7" fmla="*/ 41057 w 71078"/>
                <a:gd name="connsiteY7" fmla="*/ 44100 h 77891"/>
                <a:gd name="connsiteX8" fmla="*/ 56199 w 71078"/>
                <a:gd name="connsiteY8" fmla="*/ 55498 h 77891"/>
                <a:gd name="connsiteX9" fmla="*/ 46758 w 71078"/>
                <a:gd name="connsiteY9" fmla="*/ 69315 h 77891"/>
                <a:gd name="connsiteX10" fmla="*/ 28943 w 71078"/>
                <a:gd name="connsiteY10" fmla="*/ 73114 h 77891"/>
                <a:gd name="connsiteX11" fmla="*/ 7566 w 71078"/>
                <a:gd name="connsiteY11" fmla="*/ 65861 h 77891"/>
                <a:gd name="connsiteX12" fmla="*/ 17364 w 71078"/>
                <a:gd name="connsiteY12" fmla="*/ 56016 h 77891"/>
                <a:gd name="connsiteX13" fmla="*/ 10417 w 71078"/>
                <a:gd name="connsiteY13" fmla="*/ 49626 h 77891"/>
                <a:gd name="connsiteX14" fmla="*/ 84 w 71078"/>
                <a:gd name="connsiteY14" fmla="*/ 61198 h 77891"/>
                <a:gd name="connsiteX15" fmla="*/ 28765 w 71078"/>
                <a:gd name="connsiteY15" fmla="*/ 77950 h 77891"/>
                <a:gd name="connsiteX16" fmla="*/ 67600 w 71078"/>
                <a:gd name="connsiteY16" fmla="*/ 49453 h 77891"/>
                <a:gd name="connsiteX17" fmla="*/ 43017 w 71078"/>
                <a:gd name="connsiteY17" fmla="*/ 29247 h 77891"/>
                <a:gd name="connsiteX18" fmla="*/ 35891 w 71078"/>
                <a:gd name="connsiteY18" fmla="*/ 27865 h 77891"/>
                <a:gd name="connsiteX19" fmla="*/ 26093 w 71078"/>
                <a:gd name="connsiteY19" fmla="*/ 19230 h 77891"/>
                <a:gd name="connsiteX20" fmla="*/ 33219 w 71078"/>
                <a:gd name="connsiteY20" fmla="*/ 8176 h 77891"/>
                <a:gd name="connsiteX21" fmla="*/ 47292 w 71078"/>
                <a:gd name="connsiteY21" fmla="*/ 4895 h 77891"/>
                <a:gd name="connsiteX22" fmla="*/ 64216 w 71078"/>
                <a:gd name="connsiteY22" fmla="*/ 1128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078" h="77891">
                  <a:moveTo>
                    <a:pt x="64216" y="11285"/>
                  </a:moveTo>
                  <a:cubicBezTo>
                    <a:pt x="59584" y="12321"/>
                    <a:pt x="56734" y="15948"/>
                    <a:pt x="56734" y="19402"/>
                  </a:cubicBezTo>
                  <a:cubicBezTo>
                    <a:pt x="56734" y="23375"/>
                    <a:pt x="60296" y="24929"/>
                    <a:pt x="62612" y="24929"/>
                  </a:cubicBezTo>
                  <a:cubicBezTo>
                    <a:pt x="64394" y="24929"/>
                    <a:pt x="71163" y="23893"/>
                    <a:pt x="71163" y="15085"/>
                  </a:cubicBezTo>
                  <a:cubicBezTo>
                    <a:pt x="71163" y="3859"/>
                    <a:pt x="58337" y="59"/>
                    <a:pt x="47470" y="59"/>
                  </a:cubicBezTo>
                  <a:cubicBezTo>
                    <a:pt x="19680" y="59"/>
                    <a:pt x="14692" y="19921"/>
                    <a:pt x="14692" y="25274"/>
                  </a:cubicBezTo>
                  <a:cubicBezTo>
                    <a:pt x="14692" y="31665"/>
                    <a:pt x="18433" y="35810"/>
                    <a:pt x="20927" y="37882"/>
                  </a:cubicBezTo>
                  <a:cubicBezTo>
                    <a:pt x="25559" y="41336"/>
                    <a:pt x="28765" y="42027"/>
                    <a:pt x="41057" y="44100"/>
                  </a:cubicBezTo>
                  <a:cubicBezTo>
                    <a:pt x="44798" y="44790"/>
                    <a:pt x="56199" y="46863"/>
                    <a:pt x="56199" y="55498"/>
                  </a:cubicBezTo>
                  <a:cubicBezTo>
                    <a:pt x="56199" y="58434"/>
                    <a:pt x="54240" y="64997"/>
                    <a:pt x="46758" y="69315"/>
                  </a:cubicBezTo>
                  <a:cubicBezTo>
                    <a:pt x="39810" y="73114"/>
                    <a:pt x="31081" y="73114"/>
                    <a:pt x="28943" y="73114"/>
                  </a:cubicBezTo>
                  <a:cubicBezTo>
                    <a:pt x="21818" y="73114"/>
                    <a:pt x="11664" y="71560"/>
                    <a:pt x="7566" y="65861"/>
                  </a:cubicBezTo>
                  <a:cubicBezTo>
                    <a:pt x="13445" y="65170"/>
                    <a:pt x="17364" y="60852"/>
                    <a:pt x="17364" y="56016"/>
                  </a:cubicBezTo>
                  <a:cubicBezTo>
                    <a:pt x="17364" y="51699"/>
                    <a:pt x="14158" y="49626"/>
                    <a:pt x="10417" y="49626"/>
                  </a:cubicBezTo>
                  <a:cubicBezTo>
                    <a:pt x="5250" y="49626"/>
                    <a:pt x="84" y="53598"/>
                    <a:pt x="84" y="61198"/>
                  </a:cubicBezTo>
                  <a:cubicBezTo>
                    <a:pt x="84" y="71560"/>
                    <a:pt x="11485" y="77950"/>
                    <a:pt x="28765" y="77950"/>
                  </a:cubicBezTo>
                  <a:cubicBezTo>
                    <a:pt x="61543" y="77950"/>
                    <a:pt x="67600" y="56189"/>
                    <a:pt x="67600" y="49453"/>
                  </a:cubicBezTo>
                  <a:cubicBezTo>
                    <a:pt x="67600" y="33564"/>
                    <a:pt x="49608" y="30456"/>
                    <a:pt x="43017" y="29247"/>
                  </a:cubicBezTo>
                  <a:cubicBezTo>
                    <a:pt x="41413" y="28901"/>
                    <a:pt x="36960" y="28210"/>
                    <a:pt x="35891" y="27865"/>
                  </a:cubicBezTo>
                  <a:cubicBezTo>
                    <a:pt x="29300" y="26656"/>
                    <a:pt x="26093" y="23029"/>
                    <a:pt x="26093" y="19230"/>
                  </a:cubicBezTo>
                  <a:cubicBezTo>
                    <a:pt x="26093" y="15257"/>
                    <a:pt x="29300" y="10594"/>
                    <a:pt x="33219" y="8176"/>
                  </a:cubicBezTo>
                  <a:cubicBezTo>
                    <a:pt x="38029" y="5240"/>
                    <a:pt x="44264" y="4895"/>
                    <a:pt x="47292" y="4895"/>
                  </a:cubicBezTo>
                  <a:cubicBezTo>
                    <a:pt x="51033" y="4895"/>
                    <a:pt x="60296" y="5413"/>
                    <a:pt x="64216" y="1128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6BB4B0B-483A-E466-1016-E033D518A76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90242" y="3368467"/>
              <a:ext cx="59041" cy="246724"/>
            </a:xfrm>
            <a:custGeom>
              <a:avLst/>
              <a:gdLst>
                <a:gd name="connsiteX0" fmla="*/ 59130 w 59041"/>
                <a:gd name="connsiteY0" fmla="*/ 244320 h 246724"/>
                <a:gd name="connsiteX1" fmla="*/ 54804 w 59041"/>
                <a:gd name="connsiteY1" fmla="*/ 238892 h 246724"/>
                <a:gd name="connsiteX2" fmla="*/ 14849 w 59041"/>
                <a:gd name="connsiteY2" fmla="*/ 123425 h 246724"/>
                <a:gd name="connsiteX3" fmla="*/ 55822 w 59041"/>
                <a:gd name="connsiteY3" fmla="*/ 6724 h 246724"/>
                <a:gd name="connsiteX4" fmla="*/ 59130 w 59041"/>
                <a:gd name="connsiteY4" fmla="*/ 2530 h 246724"/>
                <a:gd name="connsiteX5" fmla="*/ 56585 w 59041"/>
                <a:gd name="connsiteY5" fmla="*/ 63 h 246724"/>
                <a:gd name="connsiteX6" fmla="*/ 16121 w 59041"/>
                <a:gd name="connsiteY6" fmla="*/ 48174 h 246724"/>
                <a:gd name="connsiteX7" fmla="*/ 89 w 59041"/>
                <a:gd name="connsiteY7" fmla="*/ 123425 h 246724"/>
                <a:gd name="connsiteX8" fmla="*/ 16885 w 59041"/>
                <a:gd name="connsiteY8" fmla="*/ 200403 h 246724"/>
                <a:gd name="connsiteX9" fmla="*/ 56585 w 59041"/>
                <a:gd name="connsiteY9" fmla="*/ 246788 h 246724"/>
                <a:gd name="connsiteX10" fmla="*/ 59130 w 59041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41" h="246724">
                  <a:moveTo>
                    <a:pt x="59130" y="244320"/>
                  </a:moveTo>
                  <a:cubicBezTo>
                    <a:pt x="59130" y="243580"/>
                    <a:pt x="59130" y="243087"/>
                    <a:pt x="54804" y="238892"/>
                  </a:cubicBezTo>
                  <a:cubicBezTo>
                    <a:pt x="22993" y="207805"/>
                    <a:pt x="14849" y="161174"/>
                    <a:pt x="14849" y="123425"/>
                  </a:cubicBezTo>
                  <a:cubicBezTo>
                    <a:pt x="14849" y="80495"/>
                    <a:pt x="24520" y="37565"/>
                    <a:pt x="55822" y="6724"/>
                  </a:cubicBezTo>
                  <a:cubicBezTo>
                    <a:pt x="59130" y="3764"/>
                    <a:pt x="59130" y="3270"/>
                    <a:pt x="59130" y="2530"/>
                  </a:cubicBezTo>
                  <a:cubicBezTo>
                    <a:pt x="59130" y="803"/>
                    <a:pt x="58112" y="63"/>
                    <a:pt x="56585" y="63"/>
                  </a:cubicBezTo>
                  <a:cubicBezTo>
                    <a:pt x="54040" y="63"/>
                    <a:pt x="31136" y="16840"/>
                    <a:pt x="16121" y="48174"/>
                  </a:cubicBezTo>
                  <a:cubicBezTo>
                    <a:pt x="3142" y="75314"/>
                    <a:pt x="89" y="102700"/>
                    <a:pt x="89" y="123425"/>
                  </a:cubicBezTo>
                  <a:cubicBezTo>
                    <a:pt x="89" y="142670"/>
                    <a:pt x="2888" y="172523"/>
                    <a:pt x="16885" y="200403"/>
                  </a:cubicBezTo>
                  <a:cubicBezTo>
                    <a:pt x="32154" y="230750"/>
                    <a:pt x="54040" y="246788"/>
                    <a:pt x="56585" y="246788"/>
                  </a:cubicBezTo>
                  <a:cubicBezTo>
                    <a:pt x="58112" y="246788"/>
                    <a:pt x="59130" y="246047"/>
                    <a:pt x="59130" y="24432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852D4F5-6B27-8A1A-D014-D1AA3CE7215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975467" y="3442484"/>
              <a:ext cx="145058" cy="111026"/>
            </a:xfrm>
            <a:custGeom>
              <a:avLst/>
              <a:gdLst>
                <a:gd name="connsiteX0" fmla="*/ 17652 w 145058"/>
                <a:gd name="connsiteY0" fmla="*/ 23255 h 111026"/>
                <a:gd name="connsiteX1" fmla="*/ 17652 w 145058"/>
                <a:gd name="connsiteY1" fmla="*/ 99493 h 111026"/>
                <a:gd name="connsiteX2" fmla="*/ 92 w 145058"/>
                <a:gd name="connsiteY2" fmla="*/ 99493 h 111026"/>
                <a:gd name="connsiteX3" fmla="*/ 92 w 145058"/>
                <a:gd name="connsiteY3" fmla="*/ 111089 h 111026"/>
                <a:gd name="connsiteX4" fmla="*/ 32158 w 145058"/>
                <a:gd name="connsiteY4" fmla="*/ 110349 h 111026"/>
                <a:gd name="connsiteX5" fmla="*/ 64224 w 145058"/>
                <a:gd name="connsiteY5" fmla="*/ 111089 h 111026"/>
                <a:gd name="connsiteX6" fmla="*/ 64224 w 145058"/>
                <a:gd name="connsiteY6" fmla="*/ 99493 h 111026"/>
                <a:gd name="connsiteX7" fmla="*/ 46664 w 145058"/>
                <a:gd name="connsiteY7" fmla="*/ 99493 h 111026"/>
                <a:gd name="connsiteX8" fmla="*/ 46664 w 145058"/>
                <a:gd name="connsiteY8" fmla="*/ 47927 h 111026"/>
                <a:gd name="connsiteX9" fmla="*/ 84583 w 145058"/>
                <a:gd name="connsiteY9" fmla="*/ 8945 h 111026"/>
                <a:gd name="connsiteX10" fmla="*/ 98580 w 145058"/>
                <a:gd name="connsiteY10" fmla="*/ 32877 h 111026"/>
                <a:gd name="connsiteX11" fmla="*/ 98580 w 145058"/>
                <a:gd name="connsiteY11" fmla="*/ 99493 h 111026"/>
                <a:gd name="connsiteX12" fmla="*/ 81020 w 145058"/>
                <a:gd name="connsiteY12" fmla="*/ 99493 h 111026"/>
                <a:gd name="connsiteX13" fmla="*/ 81020 w 145058"/>
                <a:gd name="connsiteY13" fmla="*/ 111089 h 111026"/>
                <a:gd name="connsiteX14" fmla="*/ 113086 w 145058"/>
                <a:gd name="connsiteY14" fmla="*/ 110349 h 111026"/>
                <a:gd name="connsiteX15" fmla="*/ 145151 w 145058"/>
                <a:gd name="connsiteY15" fmla="*/ 111089 h 111026"/>
                <a:gd name="connsiteX16" fmla="*/ 145151 w 145058"/>
                <a:gd name="connsiteY16" fmla="*/ 99493 h 111026"/>
                <a:gd name="connsiteX17" fmla="*/ 127591 w 145058"/>
                <a:gd name="connsiteY17" fmla="*/ 99493 h 111026"/>
                <a:gd name="connsiteX18" fmla="*/ 127591 w 145058"/>
                <a:gd name="connsiteY18" fmla="*/ 35591 h 111026"/>
                <a:gd name="connsiteX19" fmla="*/ 88400 w 145058"/>
                <a:gd name="connsiteY19" fmla="*/ 63 h 111026"/>
                <a:gd name="connsiteX20" fmla="*/ 43865 w 145058"/>
                <a:gd name="connsiteY20" fmla="*/ 26709 h 111026"/>
                <a:gd name="connsiteX21" fmla="*/ 43865 w 145058"/>
                <a:gd name="connsiteY21" fmla="*/ 63 h 111026"/>
                <a:gd name="connsiteX22" fmla="*/ 92 w 145058"/>
                <a:gd name="connsiteY22" fmla="*/ 2037 h 111026"/>
                <a:gd name="connsiteX23" fmla="*/ 92 w 145058"/>
                <a:gd name="connsiteY23" fmla="*/ 13633 h 111026"/>
                <a:gd name="connsiteX24" fmla="*/ 17652 w 145058"/>
                <a:gd name="connsiteY24" fmla="*/ 23255 h 1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058" h="111026">
                  <a:moveTo>
                    <a:pt x="17652" y="23255"/>
                  </a:moveTo>
                  <a:lnTo>
                    <a:pt x="17652" y="99493"/>
                  </a:lnTo>
                  <a:lnTo>
                    <a:pt x="92" y="99493"/>
                  </a:lnTo>
                  <a:lnTo>
                    <a:pt x="92" y="111089"/>
                  </a:lnTo>
                  <a:cubicBezTo>
                    <a:pt x="7218" y="110842"/>
                    <a:pt x="22487" y="110349"/>
                    <a:pt x="32158" y="110349"/>
                  </a:cubicBezTo>
                  <a:cubicBezTo>
                    <a:pt x="42083" y="110349"/>
                    <a:pt x="57098" y="110842"/>
                    <a:pt x="64224" y="111089"/>
                  </a:cubicBezTo>
                  <a:lnTo>
                    <a:pt x="64224" y="99493"/>
                  </a:lnTo>
                  <a:lnTo>
                    <a:pt x="46664" y="99493"/>
                  </a:lnTo>
                  <a:lnTo>
                    <a:pt x="46664" y="47927"/>
                  </a:lnTo>
                  <a:cubicBezTo>
                    <a:pt x="46664" y="21034"/>
                    <a:pt x="68550" y="8945"/>
                    <a:pt x="84583" y="8945"/>
                  </a:cubicBezTo>
                  <a:cubicBezTo>
                    <a:pt x="93235" y="8945"/>
                    <a:pt x="98580" y="14126"/>
                    <a:pt x="98580" y="32877"/>
                  </a:cubicBezTo>
                  <a:lnTo>
                    <a:pt x="98580" y="99493"/>
                  </a:lnTo>
                  <a:lnTo>
                    <a:pt x="81020" y="99493"/>
                  </a:lnTo>
                  <a:lnTo>
                    <a:pt x="81020" y="111089"/>
                  </a:lnTo>
                  <a:cubicBezTo>
                    <a:pt x="88146" y="110842"/>
                    <a:pt x="103415" y="110349"/>
                    <a:pt x="113086" y="110349"/>
                  </a:cubicBezTo>
                  <a:cubicBezTo>
                    <a:pt x="123011" y="110349"/>
                    <a:pt x="138025" y="110842"/>
                    <a:pt x="145151" y="111089"/>
                  </a:cubicBezTo>
                  <a:lnTo>
                    <a:pt x="145151" y="99493"/>
                  </a:lnTo>
                  <a:lnTo>
                    <a:pt x="127591" y="99493"/>
                  </a:lnTo>
                  <a:lnTo>
                    <a:pt x="127591" y="35591"/>
                  </a:lnTo>
                  <a:cubicBezTo>
                    <a:pt x="127591" y="9685"/>
                    <a:pt x="113849" y="63"/>
                    <a:pt x="88400" y="63"/>
                  </a:cubicBezTo>
                  <a:cubicBezTo>
                    <a:pt x="63969" y="63"/>
                    <a:pt x="50481" y="14126"/>
                    <a:pt x="43865" y="26709"/>
                  </a:cubicBezTo>
                  <a:lnTo>
                    <a:pt x="43865" y="63"/>
                  </a:lnTo>
                  <a:lnTo>
                    <a:pt x="92" y="2037"/>
                  </a:lnTo>
                  <a:lnTo>
                    <a:pt x="92" y="13633"/>
                  </a:lnTo>
                  <a:cubicBezTo>
                    <a:pt x="15871" y="13633"/>
                    <a:pt x="17652" y="13633"/>
                    <a:pt x="17652" y="2325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1E7CADA-1B66-0C71-451A-FAE7FA61603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48491" y="3527358"/>
              <a:ext cx="29775" cy="73770"/>
            </a:xfrm>
            <a:custGeom>
              <a:avLst/>
              <a:gdLst>
                <a:gd name="connsiteX0" fmla="*/ 29874 w 29775"/>
                <a:gd name="connsiteY0" fmla="*/ 25969 h 73770"/>
                <a:gd name="connsiteX1" fmla="*/ 13587 w 29775"/>
                <a:gd name="connsiteY1" fmla="*/ 63 h 73770"/>
                <a:gd name="connsiteX2" fmla="*/ 99 w 29775"/>
                <a:gd name="connsiteY2" fmla="*/ 13139 h 73770"/>
                <a:gd name="connsiteX3" fmla="*/ 13587 w 29775"/>
                <a:gd name="connsiteY3" fmla="*/ 26216 h 73770"/>
                <a:gd name="connsiteX4" fmla="*/ 22494 w 29775"/>
                <a:gd name="connsiteY4" fmla="*/ 23008 h 73770"/>
                <a:gd name="connsiteX5" fmla="*/ 23766 w 29775"/>
                <a:gd name="connsiteY5" fmla="*/ 22268 h 73770"/>
                <a:gd name="connsiteX6" fmla="*/ 24275 w 29775"/>
                <a:gd name="connsiteY6" fmla="*/ 25969 h 73770"/>
                <a:gd name="connsiteX7" fmla="*/ 6970 w 29775"/>
                <a:gd name="connsiteY7" fmla="*/ 67172 h 73770"/>
                <a:gd name="connsiteX8" fmla="*/ 4171 w 29775"/>
                <a:gd name="connsiteY8" fmla="*/ 71119 h 73770"/>
                <a:gd name="connsiteX9" fmla="*/ 6716 w 29775"/>
                <a:gd name="connsiteY9" fmla="*/ 73833 h 73770"/>
                <a:gd name="connsiteX10" fmla="*/ 29874 w 29775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75" h="73770">
                  <a:moveTo>
                    <a:pt x="29874" y="25969"/>
                  </a:moveTo>
                  <a:cubicBezTo>
                    <a:pt x="29874" y="9685"/>
                    <a:pt x="23512" y="63"/>
                    <a:pt x="13587" y="63"/>
                  </a:cubicBezTo>
                  <a:cubicBezTo>
                    <a:pt x="5189" y="63"/>
                    <a:pt x="99" y="6231"/>
                    <a:pt x="99" y="13139"/>
                  </a:cubicBezTo>
                  <a:cubicBezTo>
                    <a:pt x="99" y="19801"/>
                    <a:pt x="5189" y="26216"/>
                    <a:pt x="13587" y="26216"/>
                  </a:cubicBezTo>
                  <a:cubicBezTo>
                    <a:pt x="16641" y="26216"/>
                    <a:pt x="19949" y="25229"/>
                    <a:pt x="22494" y="23008"/>
                  </a:cubicBezTo>
                  <a:cubicBezTo>
                    <a:pt x="23257" y="22515"/>
                    <a:pt x="23512" y="22268"/>
                    <a:pt x="23766" y="22268"/>
                  </a:cubicBezTo>
                  <a:cubicBezTo>
                    <a:pt x="24021" y="22268"/>
                    <a:pt x="24275" y="22515"/>
                    <a:pt x="24275" y="25969"/>
                  </a:cubicBezTo>
                  <a:cubicBezTo>
                    <a:pt x="24275" y="44227"/>
                    <a:pt x="15368" y="59030"/>
                    <a:pt x="6970" y="67172"/>
                  </a:cubicBezTo>
                  <a:cubicBezTo>
                    <a:pt x="4171" y="69886"/>
                    <a:pt x="4171" y="70379"/>
                    <a:pt x="4171" y="71119"/>
                  </a:cubicBezTo>
                  <a:cubicBezTo>
                    <a:pt x="4171" y="72847"/>
                    <a:pt x="5443" y="73833"/>
                    <a:pt x="6716" y="73833"/>
                  </a:cubicBezTo>
                  <a:cubicBezTo>
                    <a:pt x="9515" y="73833"/>
                    <a:pt x="29874" y="54836"/>
                    <a:pt x="29874" y="2596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07C91C2-64A2-46E6-3CF7-92A4FD68E36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50399" y="3379570"/>
              <a:ext cx="105103" cy="176654"/>
            </a:xfrm>
            <a:custGeom>
              <a:avLst/>
              <a:gdLst>
                <a:gd name="connsiteX0" fmla="*/ 105207 w 105103"/>
                <a:gd name="connsiteY0" fmla="*/ 50641 h 176654"/>
                <a:gd name="connsiteX1" fmla="*/ 74668 w 105103"/>
                <a:gd name="connsiteY1" fmla="*/ 63 h 176654"/>
                <a:gd name="connsiteX2" fmla="*/ 103 w 105103"/>
                <a:gd name="connsiteY2" fmla="*/ 126139 h 176654"/>
                <a:gd name="connsiteX3" fmla="*/ 30642 w 105103"/>
                <a:gd name="connsiteY3" fmla="*/ 176718 h 176654"/>
                <a:gd name="connsiteX4" fmla="*/ 105207 w 105103"/>
                <a:gd name="connsiteY4" fmla="*/ 50641 h 176654"/>
                <a:gd name="connsiteX5" fmla="*/ 27079 w 105103"/>
                <a:gd name="connsiteY5" fmla="*/ 84443 h 176654"/>
                <a:gd name="connsiteX6" fmla="*/ 46675 w 105103"/>
                <a:gd name="connsiteY6" fmla="*/ 31397 h 176654"/>
                <a:gd name="connsiteX7" fmla="*/ 74414 w 105103"/>
                <a:gd name="connsiteY7" fmla="*/ 5491 h 176654"/>
                <a:gd name="connsiteX8" fmla="*/ 88411 w 105103"/>
                <a:gd name="connsiteY8" fmla="*/ 35344 h 176654"/>
                <a:gd name="connsiteX9" fmla="*/ 80267 w 105103"/>
                <a:gd name="connsiteY9" fmla="*/ 84443 h 176654"/>
                <a:gd name="connsiteX10" fmla="*/ 27079 w 105103"/>
                <a:gd name="connsiteY10" fmla="*/ 84443 h 176654"/>
                <a:gd name="connsiteX11" fmla="*/ 77977 w 105103"/>
                <a:gd name="connsiteY11" fmla="*/ 92338 h 176654"/>
                <a:gd name="connsiteX12" fmla="*/ 60163 w 105103"/>
                <a:gd name="connsiteY12" fmla="*/ 142423 h 176654"/>
                <a:gd name="connsiteX13" fmla="*/ 30642 w 105103"/>
                <a:gd name="connsiteY13" fmla="*/ 171290 h 176654"/>
                <a:gd name="connsiteX14" fmla="*/ 16900 w 105103"/>
                <a:gd name="connsiteY14" fmla="*/ 141189 h 176654"/>
                <a:gd name="connsiteX15" fmla="*/ 25043 w 105103"/>
                <a:gd name="connsiteY15" fmla="*/ 92338 h 176654"/>
                <a:gd name="connsiteX16" fmla="*/ 77977 w 105103"/>
                <a:gd name="connsiteY16" fmla="*/ 92338 h 1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03" h="176654">
                  <a:moveTo>
                    <a:pt x="105207" y="50641"/>
                  </a:moveTo>
                  <a:cubicBezTo>
                    <a:pt x="105207" y="34358"/>
                    <a:pt x="100626" y="63"/>
                    <a:pt x="74668" y="63"/>
                  </a:cubicBezTo>
                  <a:cubicBezTo>
                    <a:pt x="39295" y="63"/>
                    <a:pt x="103" y="69639"/>
                    <a:pt x="103" y="126139"/>
                  </a:cubicBezTo>
                  <a:cubicBezTo>
                    <a:pt x="103" y="149331"/>
                    <a:pt x="7483" y="176718"/>
                    <a:pt x="30642" y="176718"/>
                  </a:cubicBezTo>
                  <a:cubicBezTo>
                    <a:pt x="66525" y="176718"/>
                    <a:pt x="105207" y="105908"/>
                    <a:pt x="105207" y="50641"/>
                  </a:cubicBezTo>
                  <a:close/>
                  <a:moveTo>
                    <a:pt x="27079" y="84443"/>
                  </a:moveTo>
                  <a:cubicBezTo>
                    <a:pt x="31405" y="68652"/>
                    <a:pt x="36495" y="48914"/>
                    <a:pt x="46675" y="31397"/>
                  </a:cubicBezTo>
                  <a:cubicBezTo>
                    <a:pt x="53546" y="19307"/>
                    <a:pt x="62962" y="5491"/>
                    <a:pt x="74414" y="5491"/>
                  </a:cubicBezTo>
                  <a:cubicBezTo>
                    <a:pt x="86884" y="5491"/>
                    <a:pt x="88411" y="21281"/>
                    <a:pt x="88411" y="35344"/>
                  </a:cubicBezTo>
                  <a:cubicBezTo>
                    <a:pt x="88411" y="47434"/>
                    <a:pt x="86375" y="60017"/>
                    <a:pt x="80267" y="84443"/>
                  </a:cubicBezTo>
                  <a:lnTo>
                    <a:pt x="27079" y="84443"/>
                  </a:lnTo>
                  <a:close/>
                  <a:moveTo>
                    <a:pt x="77977" y="92338"/>
                  </a:moveTo>
                  <a:cubicBezTo>
                    <a:pt x="75177" y="103687"/>
                    <a:pt x="69833" y="124659"/>
                    <a:pt x="60163" y="142423"/>
                  </a:cubicBezTo>
                  <a:cubicBezTo>
                    <a:pt x="51256" y="159200"/>
                    <a:pt x="41585" y="171290"/>
                    <a:pt x="30642" y="171290"/>
                  </a:cubicBezTo>
                  <a:cubicBezTo>
                    <a:pt x="22244" y="171290"/>
                    <a:pt x="16900" y="164135"/>
                    <a:pt x="16900" y="141189"/>
                  </a:cubicBezTo>
                  <a:cubicBezTo>
                    <a:pt x="16900" y="130827"/>
                    <a:pt x="18426" y="116517"/>
                    <a:pt x="25043" y="92338"/>
                  </a:cubicBezTo>
                  <a:lnTo>
                    <a:pt x="77977" y="9233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A10DA1-E867-B387-D4FA-87E0442FE11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80754" y="3368467"/>
              <a:ext cx="59041" cy="246724"/>
            </a:xfrm>
            <a:custGeom>
              <a:avLst/>
              <a:gdLst>
                <a:gd name="connsiteX0" fmla="*/ 59150 w 59041"/>
                <a:gd name="connsiteY0" fmla="*/ 123425 h 246724"/>
                <a:gd name="connsiteX1" fmla="*/ 42353 w 59041"/>
                <a:gd name="connsiteY1" fmla="*/ 46447 h 246724"/>
                <a:gd name="connsiteX2" fmla="*/ 2653 w 59041"/>
                <a:gd name="connsiteY2" fmla="*/ 63 h 246724"/>
                <a:gd name="connsiteX3" fmla="*/ 108 w 59041"/>
                <a:gd name="connsiteY3" fmla="*/ 2530 h 246724"/>
                <a:gd name="connsiteX4" fmla="*/ 4944 w 59041"/>
                <a:gd name="connsiteY4" fmla="*/ 8205 h 246724"/>
                <a:gd name="connsiteX5" fmla="*/ 44389 w 59041"/>
                <a:gd name="connsiteY5" fmla="*/ 123425 h 246724"/>
                <a:gd name="connsiteX6" fmla="*/ 3417 w 59041"/>
                <a:gd name="connsiteY6" fmla="*/ 240126 h 246724"/>
                <a:gd name="connsiteX7" fmla="*/ 108 w 59041"/>
                <a:gd name="connsiteY7" fmla="*/ 244320 h 246724"/>
                <a:gd name="connsiteX8" fmla="*/ 2653 w 59041"/>
                <a:gd name="connsiteY8" fmla="*/ 246788 h 246724"/>
                <a:gd name="connsiteX9" fmla="*/ 43117 w 59041"/>
                <a:gd name="connsiteY9" fmla="*/ 198676 h 246724"/>
                <a:gd name="connsiteX10" fmla="*/ 59150 w 59041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41" h="246724">
                  <a:moveTo>
                    <a:pt x="59150" y="123425"/>
                  </a:moveTo>
                  <a:cubicBezTo>
                    <a:pt x="59150" y="104181"/>
                    <a:pt x="56350" y="74327"/>
                    <a:pt x="42353" y="46447"/>
                  </a:cubicBezTo>
                  <a:cubicBezTo>
                    <a:pt x="27084" y="16100"/>
                    <a:pt x="5198" y="63"/>
                    <a:pt x="2653" y="63"/>
                  </a:cubicBezTo>
                  <a:cubicBezTo>
                    <a:pt x="1126" y="63"/>
                    <a:pt x="108" y="1050"/>
                    <a:pt x="108" y="2530"/>
                  </a:cubicBezTo>
                  <a:cubicBezTo>
                    <a:pt x="108" y="3270"/>
                    <a:pt x="108" y="3764"/>
                    <a:pt x="4944" y="8205"/>
                  </a:cubicBezTo>
                  <a:cubicBezTo>
                    <a:pt x="29883" y="32630"/>
                    <a:pt x="44389" y="71860"/>
                    <a:pt x="44389" y="123425"/>
                  </a:cubicBezTo>
                  <a:cubicBezTo>
                    <a:pt x="44389" y="165615"/>
                    <a:pt x="34973" y="209039"/>
                    <a:pt x="3417" y="240126"/>
                  </a:cubicBezTo>
                  <a:cubicBezTo>
                    <a:pt x="108" y="243087"/>
                    <a:pt x="108" y="243580"/>
                    <a:pt x="108" y="244320"/>
                  </a:cubicBezTo>
                  <a:cubicBezTo>
                    <a:pt x="108" y="245801"/>
                    <a:pt x="1126" y="246788"/>
                    <a:pt x="2653" y="246788"/>
                  </a:cubicBezTo>
                  <a:cubicBezTo>
                    <a:pt x="5198" y="246788"/>
                    <a:pt x="28102" y="230010"/>
                    <a:pt x="43117" y="198676"/>
                  </a:cubicBezTo>
                  <a:cubicBezTo>
                    <a:pt x="56096" y="171537"/>
                    <a:pt x="59150" y="144150"/>
                    <a:pt x="59150" y="12342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1CCF7B8-F9C1-0F0B-CA3B-9E5F8C7A2DA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73589" y="3387812"/>
              <a:ext cx="108844" cy="77891"/>
            </a:xfrm>
            <a:custGeom>
              <a:avLst/>
              <a:gdLst>
                <a:gd name="connsiteX0" fmla="*/ 13473 w 108844"/>
                <a:gd name="connsiteY0" fmla="*/ 65343 h 77891"/>
                <a:gd name="connsiteX1" fmla="*/ 11691 w 108844"/>
                <a:gd name="connsiteY1" fmla="*/ 72424 h 77891"/>
                <a:gd name="connsiteX2" fmla="*/ 17748 w 108844"/>
                <a:gd name="connsiteY2" fmla="*/ 77950 h 77891"/>
                <a:gd name="connsiteX3" fmla="*/ 24696 w 108844"/>
                <a:gd name="connsiteY3" fmla="*/ 74151 h 77891"/>
                <a:gd name="connsiteX4" fmla="*/ 27902 w 108844"/>
                <a:gd name="connsiteY4" fmla="*/ 63443 h 77891"/>
                <a:gd name="connsiteX5" fmla="*/ 31821 w 108844"/>
                <a:gd name="connsiteY5" fmla="*/ 47899 h 77891"/>
                <a:gd name="connsiteX6" fmla="*/ 34850 w 108844"/>
                <a:gd name="connsiteY6" fmla="*/ 36328 h 77891"/>
                <a:gd name="connsiteX7" fmla="*/ 42332 w 108844"/>
                <a:gd name="connsiteY7" fmla="*/ 20784 h 77891"/>
                <a:gd name="connsiteX8" fmla="*/ 69053 w 108844"/>
                <a:gd name="connsiteY8" fmla="*/ 4895 h 77891"/>
                <a:gd name="connsiteX9" fmla="*/ 79564 w 108844"/>
                <a:gd name="connsiteY9" fmla="*/ 16984 h 77891"/>
                <a:gd name="connsiteX10" fmla="*/ 69053 w 108844"/>
                <a:gd name="connsiteY10" fmla="*/ 53771 h 77891"/>
                <a:gd name="connsiteX11" fmla="*/ 66381 w 108844"/>
                <a:gd name="connsiteY11" fmla="*/ 63097 h 77891"/>
                <a:gd name="connsiteX12" fmla="*/ 83305 w 108844"/>
                <a:gd name="connsiteY12" fmla="*/ 77950 h 77891"/>
                <a:gd name="connsiteX13" fmla="*/ 108957 w 108844"/>
                <a:gd name="connsiteY13" fmla="*/ 51526 h 77891"/>
                <a:gd name="connsiteX14" fmla="*/ 106107 w 108844"/>
                <a:gd name="connsiteY14" fmla="*/ 49281 h 77891"/>
                <a:gd name="connsiteX15" fmla="*/ 102722 w 108844"/>
                <a:gd name="connsiteY15" fmla="*/ 52217 h 77891"/>
                <a:gd name="connsiteX16" fmla="*/ 83839 w 108844"/>
                <a:gd name="connsiteY16" fmla="*/ 73114 h 77891"/>
                <a:gd name="connsiteX17" fmla="*/ 79385 w 108844"/>
                <a:gd name="connsiteY17" fmla="*/ 67070 h 77891"/>
                <a:gd name="connsiteX18" fmla="*/ 83483 w 108844"/>
                <a:gd name="connsiteY18" fmla="*/ 53080 h 77891"/>
                <a:gd name="connsiteX19" fmla="*/ 92924 w 108844"/>
                <a:gd name="connsiteY19" fmla="*/ 19748 h 77891"/>
                <a:gd name="connsiteX20" fmla="*/ 69766 w 108844"/>
                <a:gd name="connsiteY20" fmla="*/ 59 h 77891"/>
                <a:gd name="connsiteX21" fmla="*/ 39660 w 108844"/>
                <a:gd name="connsiteY21" fmla="*/ 15776 h 77891"/>
                <a:gd name="connsiteX22" fmla="*/ 20598 w 108844"/>
                <a:gd name="connsiteY22" fmla="*/ 59 h 77891"/>
                <a:gd name="connsiteX23" fmla="*/ 6525 w 108844"/>
                <a:gd name="connsiteY23" fmla="*/ 9385 h 77891"/>
                <a:gd name="connsiteX24" fmla="*/ 112 w 108844"/>
                <a:gd name="connsiteY24" fmla="*/ 26483 h 77891"/>
                <a:gd name="connsiteX25" fmla="*/ 3141 w 108844"/>
                <a:gd name="connsiteY25" fmla="*/ 28729 h 77891"/>
                <a:gd name="connsiteX26" fmla="*/ 7060 w 108844"/>
                <a:gd name="connsiteY26" fmla="*/ 23547 h 77891"/>
                <a:gd name="connsiteX27" fmla="*/ 20064 w 108844"/>
                <a:gd name="connsiteY27" fmla="*/ 4895 h 77891"/>
                <a:gd name="connsiteX28" fmla="*/ 25943 w 108844"/>
                <a:gd name="connsiteY28" fmla="*/ 13358 h 77891"/>
                <a:gd name="connsiteX29" fmla="*/ 23092 w 108844"/>
                <a:gd name="connsiteY29" fmla="*/ 27692 h 77891"/>
                <a:gd name="connsiteX30" fmla="*/ 19173 w 108844"/>
                <a:gd name="connsiteY30" fmla="*/ 43236 h 77891"/>
                <a:gd name="connsiteX31" fmla="*/ 13473 w 108844"/>
                <a:gd name="connsiteY31" fmla="*/ 65343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44" h="77891">
                  <a:moveTo>
                    <a:pt x="13473" y="65343"/>
                  </a:moveTo>
                  <a:cubicBezTo>
                    <a:pt x="12760" y="67588"/>
                    <a:pt x="11691" y="71905"/>
                    <a:pt x="11691" y="72424"/>
                  </a:cubicBezTo>
                  <a:cubicBezTo>
                    <a:pt x="11691" y="76223"/>
                    <a:pt x="14898" y="77950"/>
                    <a:pt x="17748" y="77950"/>
                  </a:cubicBezTo>
                  <a:cubicBezTo>
                    <a:pt x="20955" y="77950"/>
                    <a:pt x="23805" y="75705"/>
                    <a:pt x="24696" y="74151"/>
                  </a:cubicBezTo>
                  <a:cubicBezTo>
                    <a:pt x="25586" y="72596"/>
                    <a:pt x="27012" y="67070"/>
                    <a:pt x="27902" y="63443"/>
                  </a:cubicBezTo>
                  <a:cubicBezTo>
                    <a:pt x="28793" y="60161"/>
                    <a:pt x="30753" y="52217"/>
                    <a:pt x="31821" y="47899"/>
                  </a:cubicBezTo>
                  <a:cubicBezTo>
                    <a:pt x="32890" y="44100"/>
                    <a:pt x="33959" y="40300"/>
                    <a:pt x="34850" y="36328"/>
                  </a:cubicBezTo>
                  <a:cubicBezTo>
                    <a:pt x="36809" y="29247"/>
                    <a:pt x="37166" y="27865"/>
                    <a:pt x="42332" y="20784"/>
                  </a:cubicBezTo>
                  <a:cubicBezTo>
                    <a:pt x="47320" y="13876"/>
                    <a:pt x="55692" y="4895"/>
                    <a:pt x="69053" y="4895"/>
                  </a:cubicBezTo>
                  <a:cubicBezTo>
                    <a:pt x="79385" y="4895"/>
                    <a:pt x="79564" y="13703"/>
                    <a:pt x="79564" y="16984"/>
                  </a:cubicBezTo>
                  <a:cubicBezTo>
                    <a:pt x="79564" y="27347"/>
                    <a:pt x="71903" y="46517"/>
                    <a:pt x="69053" y="53771"/>
                  </a:cubicBezTo>
                  <a:cubicBezTo>
                    <a:pt x="67094" y="58607"/>
                    <a:pt x="66381" y="60161"/>
                    <a:pt x="66381" y="63097"/>
                  </a:cubicBezTo>
                  <a:cubicBezTo>
                    <a:pt x="66381" y="72251"/>
                    <a:pt x="74219" y="77950"/>
                    <a:pt x="83305" y="77950"/>
                  </a:cubicBezTo>
                  <a:cubicBezTo>
                    <a:pt x="101119" y="77950"/>
                    <a:pt x="108957" y="54117"/>
                    <a:pt x="108957" y="51526"/>
                  </a:cubicBezTo>
                  <a:cubicBezTo>
                    <a:pt x="108957" y="49281"/>
                    <a:pt x="106641" y="49281"/>
                    <a:pt x="106107" y="49281"/>
                  </a:cubicBezTo>
                  <a:cubicBezTo>
                    <a:pt x="103613" y="49281"/>
                    <a:pt x="103435" y="50317"/>
                    <a:pt x="102722" y="52217"/>
                  </a:cubicBezTo>
                  <a:cubicBezTo>
                    <a:pt x="98625" y="66033"/>
                    <a:pt x="90965" y="73114"/>
                    <a:pt x="83839" y="73114"/>
                  </a:cubicBezTo>
                  <a:cubicBezTo>
                    <a:pt x="80098" y="73114"/>
                    <a:pt x="79385" y="70696"/>
                    <a:pt x="79385" y="67070"/>
                  </a:cubicBezTo>
                  <a:cubicBezTo>
                    <a:pt x="79385" y="63097"/>
                    <a:pt x="80276" y="60852"/>
                    <a:pt x="83483" y="53080"/>
                  </a:cubicBezTo>
                  <a:cubicBezTo>
                    <a:pt x="85620" y="47726"/>
                    <a:pt x="92924" y="29419"/>
                    <a:pt x="92924" y="19748"/>
                  </a:cubicBezTo>
                  <a:cubicBezTo>
                    <a:pt x="92924" y="2995"/>
                    <a:pt x="79207" y="59"/>
                    <a:pt x="69766" y="59"/>
                  </a:cubicBezTo>
                  <a:cubicBezTo>
                    <a:pt x="54980" y="59"/>
                    <a:pt x="45004" y="8867"/>
                    <a:pt x="39660" y="15776"/>
                  </a:cubicBezTo>
                  <a:cubicBezTo>
                    <a:pt x="38413" y="3859"/>
                    <a:pt x="27902" y="59"/>
                    <a:pt x="20598" y="59"/>
                  </a:cubicBezTo>
                  <a:cubicBezTo>
                    <a:pt x="12938" y="59"/>
                    <a:pt x="8841" y="5413"/>
                    <a:pt x="6525" y="9385"/>
                  </a:cubicBezTo>
                  <a:cubicBezTo>
                    <a:pt x="2606" y="15776"/>
                    <a:pt x="112" y="25620"/>
                    <a:pt x="112" y="26483"/>
                  </a:cubicBezTo>
                  <a:cubicBezTo>
                    <a:pt x="112" y="28729"/>
                    <a:pt x="2606" y="28729"/>
                    <a:pt x="3141" y="28729"/>
                  </a:cubicBezTo>
                  <a:cubicBezTo>
                    <a:pt x="5635" y="28729"/>
                    <a:pt x="5813" y="28210"/>
                    <a:pt x="7060" y="23547"/>
                  </a:cubicBezTo>
                  <a:cubicBezTo>
                    <a:pt x="9732" y="13358"/>
                    <a:pt x="13116" y="4895"/>
                    <a:pt x="20064" y="4895"/>
                  </a:cubicBezTo>
                  <a:cubicBezTo>
                    <a:pt x="24696" y="4895"/>
                    <a:pt x="25943" y="8695"/>
                    <a:pt x="25943" y="13358"/>
                  </a:cubicBezTo>
                  <a:cubicBezTo>
                    <a:pt x="25943" y="16639"/>
                    <a:pt x="24339" y="23029"/>
                    <a:pt x="23092" y="27692"/>
                  </a:cubicBezTo>
                  <a:cubicBezTo>
                    <a:pt x="21845" y="32355"/>
                    <a:pt x="20064" y="39436"/>
                    <a:pt x="19173" y="43236"/>
                  </a:cubicBezTo>
                  <a:lnTo>
                    <a:pt x="13473" y="6534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B95E683-732A-8004-EF05-AF1F158DDBD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13922" y="3384257"/>
              <a:ext cx="257288" cy="169253"/>
            </a:xfrm>
            <a:custGeom>
              <a:avLst/>
              <a:gdLst>
                <a:gd name="connsiteX0" fmla="*/ 128889 w 257288"/>
                <a:gd name="connsiteY0" fmla="*/ 136748 h 169253"/>
                <a:gd name="connsiteX1" fmla="*/ 67812 w 257288"/>
                <a:gd name="connsiteY1" fmla="*/ 6231 h 169253"/>
                <a:gd name="connsiteX2" fmla="*/ 56614 w 257288"/>
                <a:gd name="connsiteY2" fmla="*/ 63 h 169253"/>
                <a:gd name="connsiteX3" fmla="*/ 118 w 257288"/>
                <a:gd name="connsiteY3" fmla="*/ 63 h 169253"/>
                <a:gd name="connsiteX4" fmla="*/ 118 w 257288"/>
                <a:gd name="connsiteY4" fmla="*/ 11659 h 169253"/>
                <a:gd name="connsiteX5" fmla="*/ 27602 w 257288"/>
                <a:gd name="connsiteY5" fmla="*/ 11659 h 169253"/>
                <a:gd name="connsiteX6" fmla="*/ 27602 w 257288"/>
                <a:gd name="connsiteY6" fmla="*/ 150565 h 169253"/>
                <a:gd name="connsiteX7" fmla="*/ 20222 w 257288"/>
                <a:gd name="connsiteY7" fmla="*/ 156980 h 169253"/>
                <a:gd name="connsiteX8" fmla="*/ 6480 w 257288"/>
                <a:gd name="connsiteY8" fmla="*/ 157720 h 169253"/>
                <a:gd name="connsiteX9" fmla="*/ 118 w 257288"/>
                <a:gd name="connsiteY9" fmla="*/ 157720 h 169253"/>
                <a:gd name="connsiteX10" fmla="*/ 118 w 257288"/>
                <a:gd name="connsiteY10" fmla="*/ 169316 h 169253"/>
                <a:gd name="connsiteX11" fmla="*/ 34219 w 257288"/>
                <a:gd name="connsiteY11" fmla="*/ 168576 h 169253"/>
                <a:gd name="connsiteX12" fmla="*/ 68575 w 257288"/>
                <a:gd name="connsiteY12" fmla="*/ 169316 h 169253"/>
                <a:gd name="connsiteX13" fmla="*/ 68575 w 257288"/>
                <a:gd name="connsiteY13" fmla="*/ 157720 h 169253"/>
                <a:gd name="connsiteX14" fmla="*/ 62213 w 257288"/>
                <a:gd name="connsiteY14" fmla="*/ 157720 h 169253"/>
                <a:gd name="connsiteX15" fmla="*/ 48725 w 257288"/>
                <a:gd name="connsiteY15" fmla="*/ 156980 h 169253"/>
                <a:gd name="connsiteX16" fmla="*/ 41090 w 257288"/>
                <a:gd name="connsiteY16" fmla="*/ 150565 h 169253"/>
                <a:gd name="connsiteX17" fmla="*/ 41090 w 257288"/>
                <a:gd name="connsiteY17" fmla="*/ 14866 h 169253"/>
                <a:gd name="connsiteX18" fmla="*/ 41345 w 257288"/>
                <a:gd name="connsiteY18" fmla="*/ 14866 h 169253"/>
                <a:gd name="connsiteX19" fmla="*/ 110566 w 257288"/>
                <a:gd name="connsiteY19" fmla="*/ 163148 h 169253"/>
                <a:gd name="connsiteX20" fmla="*/ 118709 w 257288"/>
                <a:gd name="connsiteY20" fmla="*/ 169316 h 169253"/>
                <a:gd name="connsiteX21" fmla="*/ 126853 w 257288"/>
                <a:gd name="connsiteY21" fmla="*/ 163395 h 169253"/>
                <a:gd name="connsiteX22" fmla="*/ 197855 w 257288"/>
                <a:gd name="connsiteY22" fmla="*/ 11659 h 169253"/>
                <a:gd name="connsiteX23" fmla="*/ 198110 w 257288"/>
                <a:gd name="connsiteY23" fmla="*/ 11659 h 169253"/>
                <a:gd name="connsiteX24" fmla="*/ 198110 w 257288"/>
                <a:gd name="connsiteY24" fmla="*/ 157720 h 169253"/>
                <a:gd name="connsiteX25" fmla="*/ 170625 w 257288"/>
                <a:gd name="connsiteY25" fmla="*/ 157720 h 169253"/>
                <a:gd name="connsiteX26" fmla="*/ 170625 w 257288"/>
                <a:gd name="connsiteY26" fmla="*/ 169316 h 169253"/>
                <a:gd name="connsiteX27" fmla="*/ 213888 w 257288"/>
                <a:gd name="connsiteY27" fmla="*/ 168576 h 169253"/>
                <a:gd name="connsiteX28" fmla="*/ 257406 w 257288"/>
                <a:gd name="connsiteY28" fmla="*/ 169316 h 169253"/>
                <a:gd name="connsiteX29" fmla="*/ 257406 w 257288"/>
                <a:gd name="connsiteY29" fmla="*/ 157720 h 169253"/>
                <a:gd name="connsiteX30" fmla="*/ 229921 w 257288"/>
                <a:gd name="connsiteY30" fmla="*/ 157720 h 169253"/>
                <a:gd name="connsiteX31" fmla="*/ 229921 w 257288"/>
                <a:gd name="connsiteY31" fmla="*/ 11659 h 169253"/>
                <a:gd name="connsiteX32" fmla="*/ 257406 w 257288"/>
                <a:gd name="connsiteY32" fmla="*/ 11659 h 169253"/>
                <a:gd name="connsiteX33" fmla="*/ 257406 w 257288"/>
                <a:gd name="connsiteY33" fmla="*/ 63 h 169253"/>
                <a:gd name="connsiteX34" fmla="*/ 201164 w 257288"/>
                <a:gd name="connsiteY34" fmla="*/ 63 h 169253"/>
                <a:gd name="connsiteX35" fmla="*/ 189966 w 257288"/>
                <a:gd name="connsiteY35" fmla="*/ 6231 h 169253"/>
                <a:gd name="connsiteX36" fmla="*/ 128889 w 257288"/>
                <a:gd name="connsiteY36" fmla="*/ 136748 h 16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288" h="169253">
                  <a:moveTo>
                    <a:pt x="128889" y="136748"/>
                  </a:moveTo>
                  <a:lnTo>
                    <a:pt x="67812" y="6231"/>
                  </a:lnTo>
                  <a:cubicBezTo>
                    <a:pt x="65012" y="63"/>
                    <a:pt x="62213" y="63"/>
                    <a:pt x="56614" y="63"/>
                  </a:cubicBezTo>
                  <a:lnTo>
                    <a:pt x="118" y="63"/>
                  </a:lnTo>
                  <a:lnTo>
                    <a:pt x="118" y="11659"/>
                  </a:lnTo>
                  <a:lnTo>
                    <a:pt x="27602" y="11659"/>
                  </a:lnTo>
                  <a:lnTo>
                    <a:pt x="27602" y="150565"/>
                  </a:lnTo>
                  <a:cubicBezTo>
                    <a:pt x="27602" y="155993"/>
                    <a:pt x="27348" y="156240"/>
                    <a:pt x="20222" y="156980"/>
                  </a:cubicBezTo>
                  <a:cubicBezTo>
                    <a:pt x="14114" y="157720"/>
                    <a:pt x="13605" y="157720"/>
                    <a:pt x="6480" y="157720"/>
                  </a:cubicBezTo>
                  <a:lnTo>
                    <a:pt x="118" y="157720"/>
                  </a:lnTo>
                  <a:lnTo>
                    <a:pt x="118" y="169316"/>
                  </a:lnTo>
                  <a:cubicBezTo>
                    <a:pt x="9788" y="168576"/>
                    <a:pt x="24294" y="168576"/>
                    <a:pt x="34219" y="168576"/>
                  </a:cubicBezTo>
                  <a:cubicBezTo>
                    <a:pt x="44908" y="168576"/>
                    <a:pt x="58141" y="168576"/>
                    <a:pt x="68575" y="169316"/>
                  </a:cubicBezTo>
                  <a:lnTo>
                    <a:pt x="68575" y="157720"/>
                  </a:lnTo>
                  <a:lnTo>
                    <a:pt x="62213" y="157720"/>
                  </a:lnTo>
                  <a:cubicBezTo>
                    <a:pt x="57632" y="157720"/>
                    <a:pt x="53306" y="157473"/>
                    <a:pt x="48725" y="156980"/>
                  </a:cubicBezTo>
                  <a:cubicBezTo>
                    <a:pt x="41345" y="156240"/>
                    <a:pt x="41090" y="155993"/>
                    <a:pt x="41090" y="150565"/>
                  </a:cubicBezTo>
                  <a:lnTo>
                    <a:pt x="41090" y="14866"/>
                  </a:lnTo>
                  <a:lnTo>
                    <a:pt x="41345" y="14866"/>
                  </a:lnTo>
                  <a:lnTo>
                    <a:pt x="110566" y="163148"/>
                  </a:lnTo>
                  <a:cubicBezTo>
                    <a:pt x="112856" y="168082"/>
                    <a:pt x="115910" y="169316"/>
                    <a:pt x="118709" y="169316"/>
                  </a:cubicBezTo>
                  <a:cubicBezTo>
                    <a:pt x="123799" y="169316"/>
                    <a:pt x="125835" y="165615"/>
                    <a:pt x="126853" y="163395"/>
                  </a:cubicBezTo>
                  <a:lnTo>
                    <a:pt x="197855" y="11659"/>
                  </a:lnTo>
                  <a:lnTo>
                    <a:pt x="198110" y="11659"/>
                  </a:lnTo>
                  <a:lnTo>
                    <a:pt x="198110" y="157720"/>
                  </a:lnTo>
                  <a:lnTo>
                    <a:pt x="170625" y="157720"/>
                  </a:lnTo>
                  <a:lnTo>
                    <a:pt x="170625" y="169316"/>
                  </a:lnTo>
                  <a:cubicBezTo>
                    <a:pt x="179787" y="168576"/>
                    <a:pt x="203454" y="168576"/>
                    <a:pt x="213888" y="168576"/>
                  </a:cubicBezTo>
                  <a:cubicBezTo>
                    <a:pt x="224322" y="168576"/>
                    <a:pt x="248244" y="168576"/>
                    <a:pt x="257406" y="169316"/>
                  </a:cubicBezTo>
                  <a:lnTo>
                    <a:pt x="257406" y="157720"/>
                  </a:lnTo>
                  <a:lnTo>
                    <a:pt x="229921" y="157720"/>
                  </a:lnTo>
                  <a:lnTo>
                    <a:pt x="229921" y="11659"/>
                  </a:lnTo>
                  <a:lnTo>
                    <a:pt x="257406" y="11659"/>
                  </a:lnTo>
                  <a:lnTo>
                    <a:pt x="257406" y="63"/>
                  </a:lnTo>
                  <a:lnTo>
                    <a:pt x="201164" y="63"/>
                  </a:lnTo>
                  <a:cubicBezTo>
                    <a:pt x="195565" y="63"/>
                    <a:pt x="192766" y="63"/>
                    <a:pt x="189966" y="6231"/>
                  </a:cubicBezTo>
                  <a:lnTo>
                    <a:pt x="128889" y="13674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168FCE-68C3-4542-81D7-38893389FAD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91712" y="3467379"/>
              <a:ext cx="134141" cy="123140"/>
            </a:xfrm>
            <a:custGeom>
              <a:avLst/>
              <a:gdLst>
                <a:gd name="connsiteX0" fmla="*/ 26672 w 134141"/>
                <a:gd name="connsiteY0" fmla="*/ 102480 h 123140"/>
                <a:gd name="connsiteX1" fmla="*/ 4226 w 134141"/>
                <a:gd name="connsiteY1" fmla="*/ 116987 h 123140"/>
                <a:gd name="connsiteX2" fmla="*/ 128 w 134141"/>
                <a:gd name="connsiteY2" fmla="*/ 120614 h 123140"/>
                <a:gd name="connsiteX3" fmla="*/ 2622 w 134141"/>
                <a:gd name="connsiteY3" fmla="*/ 123205 h 123140"/>
                <a:gd name="connsiteX4" fmla="*/ 17943 w 134141"/>
                <a:gd name="connsiteY4" fmla="*/ 122514 h 123140"/>
                <a:gd name="connsiteX5" fmla="*/ 36291 w 134141"/>
                <a:gd name="connsiteY5" fmla="*/ 123205 h 123140"/>
                <a:gd name="connsiteX6" fmla="*/ 39854 w 134141"/>
                <a:gd name="connsiteY6" fmla="*/ 119405 h 123140"/>
                <a:gd name="connsiteX7" fmla="*/ 36826 w 134141"/>
                <a:gd name="connsiteY7" fmla="*/ 116987 h 123140"/>
                <a:gd name="connsiteX8" fmla="*/ 28987 w 134141"/>
                <a:gd name="connsiteY8" fmla="*/ 111806 h 123140"/>
                <a:gd name="connsiteX9" fmla="*/ 31660 w 134141"/>
                <a:gd name="connsiteY9" fmla="*/ 105243 h 123140"/>
                <a:gd name="connsiteX10" fmla="*/ 45911 w 134141"/>
                <a:gd name="connsiteY10" fmla="*/ 83827 h 123140"/>
                <a:gd name="connsiteX11" fmla="*/ 96860 w 134141"/>
                <a:gd name="connsiteY11" fmla="*/ 83827 h 123140"/>
                <a:gd name="connsiteX12" fmla="*/ 101135 w 134141"/>
                <a:gd name="connsiteY12" fmla="*/ 112497 h 123140"/>
                <a:gd name="connsiteX13" fmla="*/ 88843 w 134141"/>
                <a:gd name="connsiteY13" fmla="*/ 116987 h 123140"/>
                <a:gd name="connsiteX14" fmla="*/ 84212 w 134141"/>
                <a:gd name="connsiteY14" fmla="*/ 120787 h 123140"/>
                <a:gd name="connsiteX15" fmla="*/ 87062 w 134141"/>
                <a:gd name="connsiteY15" fmla="*/ 123205 h 123140"/>
                <a:gd name="connsiteX16" fmla="*/ 110042 w 134141"/>
                <a:gd name="connsiteY16" fmla="*/ 122514 h 123140"/>
                <a:gd name="connsiteX17" fmla="*/ 120553 w 134141"/>
                <a:gd name="connsiteY17" fmla="*/ 122686 h 123140"/>
                <a:gd name="connsiteX18" fmla="*/ 130707 w 134141"/>
                <a:gd name="connsiteY18" fmla="*/ 123205 h 123140"/>
                <a:gd name="connsiteX19" fmla="*/ 134269 w 134141"/>
                <a:gd name="connsiteY19" fmla="*/ 119578 h 123140"/>
                <a:gd name="connsiteX20" fmla="*/ 129282 w 134141"/>
                <a:gd name="connsiteY20" fmla="*/ 116987 h 123140"/>
                <a:gd name="connsiteX21" fmla="*/ 118059 w 134141"/>
                <a:gd name="connsiteY21" fmla="*/ 111461 h 123140"/>
                <a:gd name="connsiteX22" fmla="*/ 102382 w 134141"/>
                <a:gd name="connsiteY22" fmla="*/ 4900 h 123140"/>
                <a:gd name="connsiteX23" fmla="*/ 98107 w 134141"/>
                <a:gd name="connsiteY23" fmla="*/ 64 h 123140"/>
                <a:gd name="connsiteX24" fmla="*/ 92050 w 134141"/>
                <a:gd name="connsiteY24" fmla="*/ 4037 h 123140"/>
                <a:gd name="connsiteX25" fmla="*/ 26672 w 134141"/>
                <a:gd name="connsiteY25" fmla="*/ 102480 h 123140"/>
                <a:gd name="connsiteX26" fmla="*/ 50186 w 134141"/>
                <a:gd name="connsiteY26" fmla="*/ 77610 h 123140"/>
                <a:gd name="connsiteX27" fmla="*/ 87596 w 134141"/>
                <a:gd name="connsiteY27" fmla="*/ 21135 h 123140"/>
                <a:gd name="connsiteX28" fmla="*/ 95969 w 134141"/>
                <a:gd name="connsiteY28" fmla="*/ 77610 h 123140"/>
                <a:gd name="connsiteX29" fmla="*/ 50186 w 134141"/>
                <a:gd name="connsiteY29" fmla="*/ 77610 h 1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41" h="123140">
                  <a:moveTo>
                    <a:pt x="26672" y="102480"/>
                  </a:moveTo>
                  <a:cubicBezTo>
                    <a:pt x="20437" y="111806"/>
                    <a:pt x="14736" y="116296"/>
                    <a:pt x="4226" y="116987"/>
                  </a:cubicBezTo>
                  <a:cubicBezTo>
                    <a:pt x="2444" y="117160"/>
                    <a:pt x="128" y="117160"/>
                    <a:pt x="128" y="120614"/>
                  </a:cubicBezTo>
                  <a:cubicBezTo>
                    <a:pt x="128" y="122514"/>
                    <a:pt x="1732" y="123205"/>
                    <a:pt x="2622" y="123205"/>
                  </a:cubicBezTo>
                  <a:cubicBezTo>
                    <a:pt x="7254" y="123205"/>
                    <a:pt x="13133" y="122514"/>
                    <a:pt x="17943" y="122514"/>
                  </a:cubicBezTo>
                  <a:cubicBezTo>
                    <a:pt x="23643" y="122514"/>
                    <a:pt x="30947" y="123205"/>
                    <a:pt x="36291" y="123205"/>
                  </a:cubicBezTo>
                  <a:cubicBezTo>
                    <a:pt x="37182" y="123205"/>
                    <a:pt x="39854" y="123205"/>
                    <a:pt x="39854" y="119405"/>
                  </a:cubicBezTo>
                  <a:cubicBezTo>
                    <a:pt x="39854" y="117160"/>
                    <a:pt x="37538" y="116987"/>
                    <a:pt x="36826" y="116987"/>
                  </a:cubicBezTo>
                  <a:cubicBezTo>
                    <a:pt x="35401" y="116814"/>
                    <a:pt x="28987" y="116469"/>
                    <a:pt x="28987" y="111806"/>
                  </a:cubicBezTo>
                  <a:cubicBezTo>
                    <a:pt x="28987" y="109733"/>
                    <a:pt x="30769" y="106797"/>
                    <a:pt x="31660" y="105243"/>
                  </a:cubicBezTo>
                  <a:lnTo>
                    <a:pt x="45911" y="83827"/>
                  </a:lnTo>
                  <a:lnTo>
                    <a:pt x="96860" y="83827"/>
                  </a:lnTo>
                  <a:lnTo>
                    <a:pt x="101135" y="112497"/>
                  </a:lnTo>
                  <a:cubicBezTo>
                    <a:pt x="100422" y="114224"/>
                    <a:pt x="99354" y="116987"/>
                    <a:pt x="88843" y="116987"/>
                  </a:cubicBezTo>
                  <a:cubicBezTo>
                    <a:pt x="86706" y="116987"/>
                    <a:pt x="84212" y="116987"/>
                    <a:pt x="84212" y="120787"/>
                  </a:cubicBezTo>
                  <a:cubicBezTo>
                    <a:pt x="84212" y="121478"/>
                    <a:pt x="84746" y="123205"/>
                    <a:pt x="87062" y="123205"/>
                  </a:cubicBezTo>
                  <a:cubicBezTo>
                    <a:pt x="92228" y="123205"/>
                    <a:pt x="104876" y="122514"/>
                    <a:pt x="110042" y="122514"/>
                  </a:cubicBezTo>
                  <a:cubicBezTo>
                    <a:pt x="113249" y="122514"/>
                    <a:pt x="117346" y="122686"/>
                    <a:pt x="120553" y="122686"/>
                  </a:cubicBezTo>
                  <a:cubicBezTo>
                    <a:pt x="123759" y="122859"/>
                    <a:pt x="127500" y="123205"/>
                    <a:pt x="130707" y="123205"/>
                  </a:cubicBezTo>
                  <a:cubicBezTo>
                    <a:pt x="133022" y="123205"/>
                    <a:pt x="134269" y="121823"/>
                    <a:pt x="134269" y="119578"/>
                  </a:cubicBezTo>
                  <a:cubicBezTo>
                    <a:pt x="134269" y="116987"/>
                    <a:pt x="132132" y="116987"/>
                    <a:pt x="129282" y="116987"/>
                  </a:cubicBezTo>
                  <a:cubicBezTo>
                    <a:pt x="118949" y="116987"/>
                    <a:pt x="118593" y="115605"/>
                    <a:pt x="118059" y="111461"/>
                  </a:cubicBezTo>
                  <a:lnTo>
                    <a:pt x="102382" y="4900"/>
                  </a:lnTo>
                  <a:cubicBezTo>
                    <a:pt x="101848" y="1273"/>
                    <a:pt x="101491" y="64"/>
                    <a:pt x="98107" y="64"/>
                  </a:cubicBezTo>
                  <a:cubicBezTo>
                    <a:pt x="94722" y="64"/>
                    <a:pt x="93653" y="1619"/>
                    <a:pt x="92050" y="4037"/>
                  </a:cubicBezTo>
                  <a:lnTo>
                    <a:pt x="26672" y="102480"/>
                  </a:lnTo>
                  <a:close/>
                  <a:moveTo>
                    <a:pt x="50186" y="77610"/>
                  </a:moveTo>
                  <a:lnTo>
                    <a:pt x="87596" y="21135"/>
                  </a:lnTo>
                  <a:lnTo>
                    <a:pt x="95969" y="77610"/>
                  </a:lnTo>
                  <a:lnTo>
                    <a:pt x="50186" y="7761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24859C-B328-A1B5-4518-EBE4972564D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32271" y="3462963"/>
              <a:ext cx="169235" cy="57733"/>
            </a:xfrm>
            <a:custGeom>
              <a:avLst/>
              <a:gdLst>
                <a:gd name="connsiteX0" fmla="*/ 160720 w 169235"/>
                <a:gd name="connsiteY0" fmla="*/ 9932 h 57733"/>
                <a:gd name="connsiteX1" fmla="*/ 169373 w 169235"/>
                <a:gd name="connsiteY1" fmla="*/ 4997 h 57733"/>
                <a:gd name="connsiteX2" fmla="*/ 160975 w 169235"/>
                <a:gd name="connsiteY2" fmla="*/ 63 h 57733"/>
                <a:gd name="connsiteX3" fmla="*/ 8536 w 169235"/>
                <a:gd name="connsiteY3" fmla="*/ 63 h 57733"/>
                <a:gd name="connsiteX4" fmla="*/ 138 w 169235"/>
                <a:gd name="connsiteY4" fmla="*/ 4997 h 57733"/>
                <a:gd name="connsiteX5" fmla="*/ 8790 w 169235"/>
                <a:gd name="connsiteY5" fmla="*/ 9932 h 57733"/>
                <a:gd name="connsiteX6" fmla="*/ 160720 w 169235"/>
                <a:gd name="connsiteY6" fmla="*/ 9932 h 57733"/>
                <a:gd name="connsiteX7" fmla="*/ 160975 w 169235"/>
                <a:gd name="connsiteY7" fmla="*/ 57796 h 57733"/>
                <a:gd name="connsiteX8" fmla="*/ 169373 w 169235"/>
                <a:gd name="connsiteY8" fmla="*/ 52862 h 57733"/>
                <a:gd name="connsiteX9" fmla="*/ 160720 w 169235"/>
                <a:gd name="connsiteY9" fmla="*/ 47927 h 57733"/>
                <a:gd name="connsiteX10" fmla="*/ 8790 w 169235"/>
                <a:gd name="connsiteY10" fmla="*/ 47927 h 57733"/>
                <a:gd name="connsiteX11" fmla="*/ 138 w 169235"/>
                <a:gd name="connsiteY11" fmla="*/ 52862 h 57733"/>
                <a:gd name="connsiteX12" fmla="*/ 8536 w 169235"/>
                <a:gd name="connsiteY12" fmla="*/ 57796 h 57733"/>
                <a:gd name="connsiteX13" fmla="*/ 160975 w 169235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35" h="57733">
                  <a:moveTo>
                    <a:pt x="160720" y="9932"/>
                  </a:moveTo>
                  <a:cubicBezTo>
                    <a:pt x="164537" y="9932"/>
                    <a:pt x="169373" y="9932"/>
                    <a:pt x="169373" y="4997"/>
                  </a:cubicBezTo>
                  <a:cubicBezTo>
                    <a:pt x="169373" y="63"/>
                    <a:pt x="164537" y="63"/>
                    <a:pt x="160975" y="63"/>
                  </a:cubicBezTo>
                  <a:lnTo>
                    <a:pt x="8536" y="63"/>
                  </a:lnTo>
                  <a:cubicBezTo>
                    <a:pt x="4973" y="63"/>
                    <a:pt x="138" y="63"/>
                    <a:pt x="138" y="4997"/>
                  </a:cubicBezTo>
                  <a:cubicBezTo>
                    <a:pt x="138" y="9932"/>
                    <a:pt x="4973" y="9932"/>
                    <a:pt x="8790" y="9932"/>
                  </a:cubicBezTo>
                  <a:lnTo>
                    <a:pt x="160720" y="9932"/>
                  </a:lnTo>
                  <a:close/>
                  <a:moveTo>
                    <a:pt x="160975" y="57796"/>
                  </a:moveTo>
                  <a:cubicBezTo>
                    <a:pt x="164537" y="57796"/>
                    <a:pt x="169373" y="57796"/>
                    <a:pt x="169373" y="52862"/>
                  </a:cubicBezTo>
                  <a:cubicBezTo>
                    <a:pt x="169373" y="47927"/>
                    <a:pt x="164537" y="47927"/>
                    <a:pt x="160720" y="47927"/>
                  </a:cubicBezTo>
                  <a:lnTo>
                    <a:pt x="8790" y="47927"/>
                  </a:lnTo>
                  <a:cubicBezTo>
                    <a:pt x="4973" y="47927"/>
                    <a:pt x="138" y="47927"/>
                    <a:pt x="138" y="52862"/>
                  </a:cubicBezTo>
                  <a:cubicBezTo>
                    <a:pt x="138" y="57796"/>
                    <a:pt x="4973" y="57796"/>
                    <a:pt x="8536" y="57796"/>
                  </a:cubicBezTo>
                  <a:lnTo>
                    <a:pt x="160975" y="57796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579B0FA-C0E1-C8AC-86D0-B86802A4392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96825" y="3384257"/>
              <a:ext cx="257288" cy="169253"/>
            </a:xfrm>
            <a:custGeom>
              <a:avLst/>
              <a:gdLst>
                <a:gd name="connsiteX0" fmla="*/ 128920 w 257288"/>
                <a:gd name="connsiteY0" fmla="*/ 136748 h 169253"/>
                <a:gd name="connsiteX1" fmla="*/ 67842 w 257288"/>
                <a:gd name="connsiteY1" fmla="*/ 6231 h 169253"/>
                <a:gd name="connsiteX2" fmla="*/ 56645 w 257288"/>
                <a:gd name="connsiteY2" fmla="*/ 63 h 169253"/>
                <a:gd name="connsiteX3" fmla="*/ 148 w 257288"/>
                <a:gd name="connsiteY3" fmla="*/ 63 h 169253"/>
                <a:gd name="connsiteX4" fmla="*/ 148 w 257288"/>
                <a:gd name="connsiteY4" fmla="*/ 11659 h 169253"/>
                <a:gd name="connsiteX5" fmla="*/ 27633 w 257288"/>
                <a:gd name="connsiteY5" fmla="*/ 11659 h 169253"/>
                <a:gd name="connsiteX6" fmla="*/ 27633 w 257288"/>
                <a:gd name="connsiteY6" fmla="*/ 150565 h 169253"/>
                <a:gd name="connsiteX7" fmla="*/ 20253 w 257288"/>
                <a:gd name="connsiteY7" fmla="*/ 156980 h 169253"/>
                <a:gd name="connsiteX8" fmla="*/ 6510 w 257288"/>
                <a:gd name="connsiteY8" fmla="*/ 157720 h 169253"/>
                <a:gd name="connsiteX9" fmla="*/ 148 w 257288"/>
                <a:gd name="connsiteY9" fmla="*/ 157720 h 169253"/>
                <a:gd name="connsiteX10" fmla="*/ 148 w 257288"/>
                <a:gd name="connsiteY10" fmla="*/ 169316 h 169253"/>
                <a:gd name="connsiteX11" fmla="*/ 34250 w 257288"/>
                <a:gd name="connsiteY11" fmla="*/ 168576 h 169253"/>
                <a:gd name="connsiteX12" fmla="*/ 68606 w 257288"/>
                <a:gd name="connsiteY12" fmla="*/ 169316 h 169253"/>
                <a:gd name="connsiteX13" fmla="*/ 68606 w 257288"/>
                <a:gd name="connsiteY13" fmla="*/ 157720 h 169253"/>
                <a:gd name="connsiteX14" fmla="*/ 62243 w 257288"/>
                <a:gd name="connsiteY14" fmla="*/ 157720 h 169253"/>
                <a:gd name="connsiteX15" fmla="*/ 48756 w 257288"/>
                <a:gd name="connsiteY15" fmla="*/ 156980 h 169253"/>
                <a:gd name="connsiteX16" fmla="*/ 41121 w 257288"/>
                <a:gd name="connsiteY16" fmla="*/ 150565 h 169253"/>
                <a:gd name="connsiteX17" fmla="*/ 41121 w 257288"/>
                <a:gd name="connsiteY17" fmla="*/ 14866 h 169253"/>
                <a:gd name="connsiteX18" fmla="*/ 41375 w 257288"/>
                <a:gd name="connsiteY18" fmla="*/ 14866 h 169253"/>
                <a:gd name="connsiteX19" fmla="*/ 110596 w 257288"/>
                <a:gd name="connsiteY19" fmla="*/ 163148 h 169253"/>
                <a:gd name="connsiteX20" fmla="*/ 118740 w 257288"/>
                <a:gd name="connsiteY20" fmla="*/ 169316 h 169253"/>
                <a:gd name="connsiteX21" fmla="*/ 126884 w 257288"/>
                <a:gd name="connsiteY21" fmla="*/ 163395 h 169253"/>
                <a:gd name="connsiteX22" fmla="*/ 197886 w 257288"/>
                <a:gd name="connsiteY22" fmla="*/ 11659 h 169253"/>
                <a:gd name="connsiteX23" fmla="*/ 198141 w 257288"/>
                <a:gd name="connsiteY23" fmla="*/ 11659 h 169253"/>
                <a:gd name="connsiteX24" fmla="*/ 198141 w 257288"/>
                <a:gd name="connsiteY24" fmla="*/ 157720 h 169253"/>
                <a:gd name="connsiteX25" fmla="*/ 170656 w 257288"/>
                <a:gd name="connsiteY25" fmla="*/ 157720 h 169253"/>
                <a:gd name="connsiteX26" fmla="*/ 170656 w 257288"/>
                <a:gd name="connsiteY26" fmla="*/ 169316 h 169253"/>
                <a:gd name="connsiteX27" fmla="*/ 213919 w 257288"/>
                <a:gd name="connsiteY27" fmla="*/ 168576 h 169253"/>
                <a:gd name="connsiteX28" fmla="*/ 257436 w 257288"/>
                <a:gd name="connsiteY28" fmla="*/ 169316 h 169253"/>
                <a:gd name="connsiteX29" fmla="*/ 257436 w 257288"/>
                <a:gd name="connsiteY29" fmla="*/ 157720 h 169253"/>
                <a:gd name="connsiteX30" fmla="*/ 229952 w 257288"/>
                <a:gd name="connsiteY30" fmla="*/ 157720 h 169253"/>
                <a:gd name="connsiteX31" fmla="*/ 229952 w 257288"/>
                <a:gd name="connsiteY31" fmla="*/ 11659 h 169253"/>
                <a:gd name="connsiteX32" fmla="*/ 257436 w 257288"/>
                <a:gd name="connsiteY32" fmla="*/ 11659 h 169253"/>
                <a:gd name="connsiteX33" fmla="*/ 257436 w 257288"/>
                <a:gd name="connsiteY33" fmla="*/ 63 h 169253"/>
                <a:gd name="connsiteX34" fmla="*/ 201194 w 257288"/>
                <a:gd name="connsiteY34" fmla="*/ 63 h 169253"/>
                <a:gd name="connsiteX35" fmla="*/ 189997 w 257288"/>
                <a:gd name="connsiteY35" fmla="*/ 6231 h 169253"/>
                <a:gd name="connsiteX36" fmla="*/ 128920 w 257288"/>
                <a:gd name="connsiteY36" fmla="*/ 136748 h 16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288" h="169253">
                  <a:moveTo>
                    <a:pt x="128920" y="136748"/>
                  </a:moveTo>
                  <a:lnTo>
                    <a:pt x="67842" y="6231"/>
                  </a:lnTo>
                  <a:cubicBezTo>
                    <a:pt x="65043" y="63"/>
                    <a:pt x="62243" y="63"/>
                    <a:pt x="56645" y="63"/>
                  </a:cubicBezTo>
                  <a:lnTo>
                    <a:pt x="148" y="63"/>
                  </a:lnTo>
                  <a:lnTo>
                    <a:pt x="148" y="11659"/>
                  </a:lnTo>
                  <a:lnTo>
                    <a:pt x="27633" y="11659"/>
                  </a:lnTo>
                  <a:lnTo>
                    <a:pt x="27633" y="150565"/>
                  </a:lnTo>
                  <a:cubicBezTo>
                    <a:pt x="27633" y="155993"/>
                    <a:pt x="27378" y="156240"/>
                    <a:pt x="20253" y="156980"/>
                  </a:cubicBezTo>
                  <a:cubicBezTo>
                    <a:pt x="14145" y="157720"/>
                    <a:pt x="13636" y="157720"/>
                    <a:pt x="6510" y="157720"/>
                  </a:cubicBezTo>
                  <a:lnTo>
                    <a:pt x="148" y="157720"/>
                  </a:lnTo>
                  <a:lnTo>
                    <a:pt x="148" y="169316"/>
                  </a:lnTo>
                  <a:cubicBezTo>
                    <a:pt x="9819" y="168576"/>
                    <a:pt x="24325" y="168576"/>
                    <a:pt x="34250" y="168576"/>
                  </a:cubicBezTo>
                  <a:cubicBezTo>
                    <a:pt x="44938" y="168576"/>
                    <a:pt x="58172" y="168576"/>
                    <a:pt x="68606" y="169316"/>
                  </a:cubicBezTo>
                  <a:lnTo>
                    <a:pt x="68606" y="157720"/>
                  </a:lnTo>
                  <a:lnTo>
                    <a:pt x="62243" y="157720"/>
                  </a:lnTo>
                  <a:cubicBezTo>
                    <a:pt x="57663" y="157720"/>
                    <a:pt x="53336" y="157473"/>
                    <a:pt x="48756" y="156980"/>
                  </a:cubicBezTo>
                  <a:cubicBezTo>
                    <a:pt x="41375" y="156240"/>
                    <a:pt x="41121" y="155993"/>
                    <a:pt x="41121" y="150565"/>
                  </a:cubicBezTo>
                  <a:lnTo>
                    <a:pt x="41121" y="14866"/>
                  </a:lnTo>
                  <a:lnTo>
                    <a:pt x="41375" y="14866"/>
                  </a:lnTo>
                  <a:lnTo>
                    <a:pt x="110596" y="163148"/>
                  </a:lnTo>
                  <a:cubicBezTo>
                    <a:pt x="112887" y="168082"/>
                    <a:pt x="115941" y="169316"/>
                    <a:pt x="118740" y="169316"/>
                  </a:cubicBezTo>
                  <a:cubicBezTo>
                    <a:pt x="123830" y="169316"/>
                    <a:pt x="125866" y="165615"/>
                    <a:pt x="126884" y="163395"/>
                  </a:cubicBezTo>
                  <a:lnTo>
                    <a:pt x="197886" y="11659"/>
                  </a:lnTo>
                  <a:lnTo>
                    <a:pt x="198141" y="11659"/>
                  </a:lnTo>
                  <a:lnTo>
                    <a:pt x="198141" y="157720"/>
                  </a:lnTo>
                  <a:lnTo>
                    <a:pt x="170656" y="157720"/>
                  </a:lnTo>
                  <a:lnTo>
                    <a:pt x="170656" y="169316"/>
                  </a:lnTo>
                  <a:cubicBezTo>
                    <a:pt x="179817" y="168576"/>
                    <a:pt x="203485" y="168576"/>
                    <a:pt x="213919" y="168576"/>
                  </a:cubicBezTo>
                  <a:cubicBezTo>
                    <a:pt x="224353" y="168576"/>
                    <a:pt x="248275" y="168576"/>
                    <a:pt x="257436" y="169316"/>
                  </a:cubicBezTo>
                  <a:lnTo>
                    <a:pt x="257436" y="157720"/>
                  </a:lnTo>
                  <a:lnTo>
                    <a:pt x="229952" y="157720"/>
                  </a:lnTo>
                  <a:lnTo>
                    <a:pt x="229952" y="11659"/>
                  </a:lnTo>
                  <a:lnTo>
                    <a:pt x="257436" y="11659"/>
                  </a:lnTo>
                  <a:lnTo>
                    <a:pt x="257436" y="63"/>
                  </a:lnTo>
                  <a:lnTo>
                    <a:pt x="201194" y="63"/>
                  </a:lnTo>
                  <a:cubicBezTo>
                    <a:pt x="195596" y="63"/>
                    <a:pt x="192796" y="63"/>
                    <a:pt x="189997" y="6231"/>
                  </a:cubicBezTo>
                  <a:lnTo>
                    <a:pt x="128920" y="13674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CFBD0DE-23C5-E20A-49BF-F6E8B55F1DB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74616" y="3467379"/>
              <a:ext cx="134141" cy="123140"/>
            </a:xfrm>
            <a:custGeom>
              <a:avLst/>
              <a:gdLst>
                <a:gd name="connsiteX0" fmla="*/ 26702 w 134141"/>
                <a:gd name="connsiteY0" fmla="*/ 102480 h 123140"/>
                <a:gd name="connsiteX1" fmla="*/ 4256 w 134141"/>
                <a:gd name="connsiteY1" fmla="*/ 116987 h 123140"/>
                <a:gd name="connsiteX2" fmla="*/ 159 w 134141"/>
                <a:gd name="connsiteY2" fmla="*/ 120614 h 123140"/>
                <a:gd name="connsiteX3" fmla="*/ 2653 w 134141"/>
                <a:gd name="connsiteY3" fmla="*/ 123205 h 123140"/>
                <a:gd name="connsiteX4" fmla="*/ 17973 w 134141"/>
                <a:gd name="connsiteY4" fmla="*/ 122514 h 123140"/>
                <a:gd name="connsiteX5" fmla="*/ 36322 w 134141"/>
                <a:gd name="connsiteY5" fmla="*/ 123205 h 123140"/>
                <a:gd name="connsiteX6" fmla="*/ 39885 w 134141"/>
                <a:gd name="connsiteY6" fmla="*/ 119405 h 123140"/>
                <a:gd name="connsiteX7" fmla="*/ 36856 w 134141"/>
                <a:gd name="connsiteY7" fmla="*/ 116987 h 123140"/>
                <a:gd name="connsiteX8" fmla="*/ 29018 w 134141"/>
                <a:gd name="connsiteY8" fmla="*/ 111806 h 123140"/>
                <a:gd name="connsiteX9" fmla="*/ 31690 w 134141"/>
                <a:gd name="connsiteY9" fmla="*/ 105243 h 123140"/>
                <a:gd name="connsiteX10" fmla="*/ 45942 w 134141"/>
                <a:gd name="connsiteY10" fmla="*/ 83827 h 123140"/>
                <a:gd name="connsiteX11" fmla="*/ 96890 w 134141"/>
                <a:gd name="connsiteY11" fmla="*/ 83827 h 123140"/>
                <a:gd name="connsiteX12" fmla="*/ 101166 w 134141"/>
                <a:gd name="connsiteY12" fmla="*/ 112497 h 123140"/>
                <a:gd name="connsiteX13" fmla="*/ 88874 w 134141"/>
                <a:gd name="connsiteY13" fmla="*/ 116987 h 123140"/>
                <a:gd name="connsiteX14" fmla="*/ 84242 w 134141"/>
                <a:gd name="connsiteY14" fmla="*/ 120787 h 123140"/>
                <a:gd name="connsiteX15" fmla="*/ 87092 w 134141"/>
                <a:gd name="connsiteY15" fmla="*/ 123205 h 123140"/>
                <a:gd name="connsiteX16" fmla="*/ 110073 w 134141"/>
                <a:gd name="connsiteY16" fmla="*/ 122514 h 123140"/>
                <a:gd name="connsiteX17" fmla="*/ 120583 w 134141"/>
                <a:gd name="connsiteY17" fmla="*/ 122686 h 123140"/>
                <a:gd name="connsiteX18" fmla="*/ 130737 w 134141"/>
                <a:gd name="connsiteY18" fmla="*/ 123205 h 123140"/>
                <a:gd name="connsiteX19" fmla="*/ 134300 w 134141"/>
                <a:gd name="connsiteY19" fmla="*/ 119578 h 123140"/>
                <a:gd name="connsiteX20" fmla="*/ 129312 w 134141"/>
                <a:gd name="connsiteY20" fmla="*/ 116987 h 123140"/>
                <a:gd name="connsiteX21" fmla="*/ 118089 w 134141"/>
                <a:gd name="connsiteY21" fmla="*/ 111461 h 123140"/>
                <a:gd name="connsiteX22" fmla="*/ 102413 w 134141"/>
                <a:gd name="connsiteY22" fmla="*/ 4900 h 123140"/>
                <a:gd name="connsiteX23" fmla="*/ 98137 w 134141"/>
                <a:gd name="connsiteY23" fmla="*/ 64 h 123140"/>
                <a:gd name="connsiteX24" fmla="*/ 92080 w 134141"/>
                <a:gd name="connsiteY24" fmla="*/ 4037 h 123140"/>
                <a:gd name="connsiteX25" fmla="*/ 26702 w 134141"/>
                <a:gd name="connsiteY25" fmla="*/ 102480 h 123140"/>
                <a:gd name="connsiteX26" fmla="*/ 50217 w 134141"/>
                <a:gd name="connsiteY26" fmla="*/ 77610 h 123140"/>
                <a:gd name="connsiteX27" fmla="*/ 87627 w 134141"/>
                <a:gd name="connsiteY27" fmla="*/ 21135 h 123140"/>
                <a:gd name="connsiteX28" fmla="*/ 96000 w 134141"/>
                <a:gd name="connsiteY28" fmla="*/ 77610 h 123140"/>
                <a:gd name="connsiteX29" fmla="*/ 50217 w 134141"/>
                <a:gd name="connsiteY29" fmla="*/ 77610 h 1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41" h="123140">
                  <a:moveTo>
                    <a:pt x="26702" y="102480"/>
                  </a:moveTo>
                  <a:cubicBezTo>
                    <a:pt x="20467" y="111806"/>
                    <a:pt x="14767" y="116296"/>
                    <a:pt x="4256" y="116987"/>
                  </a:cubicBezTo>
                  <a:cubicBezTo>
                    <a:pt x="2475" y="117160"/>
                    <a:pt x="159" y="117160"/>
                    <a:pt x="159" y="120614"/>
                  </a:cubicBezTo>
                  <a:cubicBezTo>
                    <a:pt x="159" y="122514"/>
                    <a:pt x="1762" y="123205"/>
                    <a:pt x="2653" y="123205"/>
                  </a:cubicBezTo>
                  <a:cubicBezTo>
                    <a:pt x="7285" y="123205"/>
                    <a:pt x="13163" y="122514"/>
                    <a:pt x="17973" y="122514"/>
                  </a:cubicBezTo>
                  <a:cubicBezTo>
                    <a:pt x="23674" y="122514"/>
                    <a:pt x="30978" y="123205"/>
                    <a:pt x="36322" y="123205"/>
                  </a:cubicBezTo>
                  <a:cubicBezTo>
                    <a:pt x="37213" y="123205"/>
                    <a:pt x="39885" y="123205"/>
                    <a:pt x="39885" y="119405"/>
                  </a:cubicBezTo>
                  <a:cubicBezTo>
                    <a:pt x="39885" y="117160"/>
                    <a:pt x="37569" y="116987"/>
                    <a:pt x="36856" y="116987"/>
                  </a:cubicBezTo>
                  <a:cubicBezTo>
                    <a:pt x="35431" y="116814"/>
                    <a:pt x="29018" y="116469"/>
                    <a:pt x="29018" y="111806"/>
                  </a:cubicBezTo>
                  <a:cubicBezTo>
                    <a:pt x="29018" y="109733"/>
                    <a:pt x="30800" y="106797"/>
                    <a:pt x="31690" y="105243"/>
                  </a:cubicBezTo>
                  <a:lnTo>
                    <a:pt x="45942" y="83827"/>
                  </a:lnTo>
                  <a:lnTo>
                    <a:pt x="96890" y="83827"/>
                  </a:lnTo>
                  <a:lnTo>
                    <a:pt x="101166" y="112497"/>
                  </a:lnTo>
                  <a:cubicBezTo>
                    <a:pt x="100453" y="114224"/>
                    <a:pt x="99384" y="116987"/>
                    <a:pt x="88874" y="116987"/>
                  </a:cubicBezTo>
                  <a:cubicBezTo>
                    <a:pt x="86736" y="116987"/>
                    <a:pt x="84242" y="116987"/>
                    <a:pt x="84242" y="120787"/>
                  </a:cubicBezTo>
                  <a:cubicBezTo>
                    <a:pt x="84242" y="121478"/>
                    <a:pt x="84777" y="123205"/>
                    <a:pt x="87092" y="123205"/>
                  </a:cubicBezTo>
                  <a:cubicBezTo>
                    <a:pt x="92259" y="123205"/>
                    <a:pt x="104907" y="122514"/>
                    <a:pt x="110073" y="122514"/>
                  </a:cubicBezTo>
                  <a:cubicBezTo>
                    <a:pt x="113279" y="122514"/>
                    <a:pt x="117377" y="122686"/>
                    <a:pt x="120583" y="122686"/>
                  </a:cubicBezTo>
                  <a:cubicBezTo>
                    <a:pt x="123790" y="122859"/>
                    <a:pt x="127531" y="123205"/>
                    <a:pt x="130737" y="123205"/>
                  </a:cubicBezTo>
                  <a:cubicBezTo>
                    <a:pt x="133053" y="123205"/>
                    <a:pt x="134300" y="121823"/>
                    <a:pt x="134300" y="119578"/>
                  </a:cubicBezTo>
                  <a:cubicBezTo>
                    <a:pt x="134300" y="116987"/>
                    <a:pt x="132162" y="116987"/>
                    <a:pt x="129312" y="116987"/>
                  </a:cubicBezTo>
                  <a:cubicBezTo>
                    <a:pt x="118980" y="116987"/>
                    <a:pt x="118624" y="115605"/>
                    <a:pt x="118089" y="111461"/>
                  </a:cubicBezTo>
                  <a:lnTo>
                    <a:pt x="102413" y="4900"/>
                  </a:lnTo>
                  <a:cubicBezTo>
                    <a:pt x="101878" y="1273"/>
                    <a:pt x="101522" y="64"/>
                    <a:pt x="98137" y="64"/>
                  </a:cubicBezTo>
                  <a:cubicBezTo>
                    <a:pt x="94753" y="64"/>
                    <a:pt x="93684" y="1619"/>
                    <a:pt x="92080" y="4037"/>
                  </a:cubicBezTo>
                  <a:lnTo>
                    <a:pt x="26702" y="102480"/>
                  </a:lnTo>
                  <a:close/>
                  <a:moveTo>
                    <a:pt x="50217" y="77610"/>
                  </a:moveTo>
                  <a:lnTo>
                    <a:pt x="87627" y="21135"/>
                  </a:lnTo>
                  <a:lnTo>
                    <a:pt x="96000" y="77610"/>
                  </a:lnTo>
                  <a:lnTo>
                    <a:pt x="50217" y="7761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 descr="\documentclass{article}&#10;\usepackage{amsmath}&#10;\usepackage{amsfonts}&#10;\pagestyle{empty}&#10;\begin{document}&#10;&#10;$R^s(\mathbf{n},\theta)^n (-1)^n \mathbf{M}_A = \mathbf{M}_A$&#10;&#10;&#10;\end{document}" title="IguanaTex Vector Display">
            <a:extLst>
              <a:ext uri="{FF2B5EF4-FFF2-40B4-BE49-F238E27FC236}">
                <a16:creationId xmlns:a16="http://schemas.microsoft.com/office/drawing/2014/main" id="{D0045B88-ECE9-3AC6-5989-2B7CEB48F1B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597400" y="2590800"/>
            <a:ext cx="2882515" cy="246724"/>
            <a:chOff x="6562198" y="3964917"/>
            <a:chExt cx="2882515" cy="246724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F57E88C-1CB6-954C-5EB7-BBC4A096529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62198" y="3981448"/>
              <a:ext cx="180678" cy="173940"/>
            </a:xfrm>
            <a:custGeom>
              <a:avLst/>
              <a:gdLst>
                <a:gd name="connsiteX0" fmla="*/ 84596 w 180678"/>
                <a:gd name="connsiteY0" fmla="*/ 17087 h 173940"/>
                <a:gd name="connsiteX1" fmla="*/ 91681 w 180678"/>
                <a:gd name="connsiteY1" fmla="*/ 7958 h 173940"/>
                <a:gd name="connsiteX2" fmla="*/ 107117 w 180678"/>
                <a:gd name="connsiteY2" fmla="*/ 7711 h 173940"/>
                <a:gd name="connsiteX3" fmla="*/ 153173 w 180678"/>
                <a:gd name="connsiteY3" fmla="*/ 32137 h 173940"/>
                <a:gd name="connsiteX4" fmla="*/ 139255 w 180678"/>
                <a:gd name="connsiteY4" fmla="*/ 67172 h 173940"/>
                <a:gd name="connsiteX5" fmla="*/ 96489 w 180678"/>
                <a:gd name="connsiteY5" fmla="*/ 81482 h 173940"/>
                <a:gd name="connsiteX6" fmla="*/ 68147 w 180678"/>
                <a:gd name="connsiteY6" fmla="*/ 81482 h 173940"/>
                <a:gd name="connsiteX7" fmla="*/ 84596 w 180678"/>
                <a:gd name="connsiteY7" fmla="*/ 17087 h 173940"/>
                <a:gd name="connsiteX8" fmla="*/ 121035 w 180678"/>
                <a:gd name="connsiteY8" fmla="*/ 84689 h 173940"/>
                <a:gd name="connsiteX9" fmla="*/ 176706 w 180678"/>
                <a:gd name="connsiteY9" fmla="*/ 37071 h 173940"/>
                <a:gd name="connsiteX10" fmla="*/ 120782 w 180678"/>
                <a:gd name="connsiteY10" fmla="*/ 63 h 173940"/>
                <a:gd name="connsiteX11" fmla="*/ 48663 w 180678"/>
                <a:gd name="connsiteY11" fmla="*/ 63 h 173940"/>
                <a:gd name="connsiteX12" fmla="*/ 41324 w 180678"/>
                <a:gd name="connsiteY12" fmla="*/ 4997 h 173940"/>
                <a:gd name="connsiteX13" fmla="*/ 48409 w 180678"/>
                <a:gd name="connsiteY13" fmla="*/ 7711 h 173940"/>
                <a:gd name="connsiteX14" fmla="*/ 58025 w 180678"/>
                <a:gd name="connsiteY14" fmla="*/ 8205 h 173940"/>
                <a:gd name="connsiteX15" fmla="*/ 64858 w 180678"/>
                <a:gd name="connsiteY15" fmla="*/ 12152 h 173940"/>
                <a:gd name="connsiteX16" fmla="*/ 63846 w 180678"/>
                <a:gd name="connsiteY16" fmla="*/ 16840 h 173940"/>
                <a:gd name="connsiteX17" fmla="*/ 29937 w 180678"/>
                <a:gd name="connsiteY17" fmla="*/ 149331 h 173940"/>
                <a:gd name="connsiteX18" fmla="*/ 6909 w 180678"/>
                <a:gd name="connsiteY18" fmla="*/ 160927 h 173940"/>
                <a:gd name="connsiteX19" fmla="*/ 77 w 180678"/>
                <a:gd name="connsiteY19" fmla="*/ 165862 h 173940"/>
                <a:gd name="connsiteX20" fmla="*/ 3619 w 180678"/>
                <a:gd name="connsiteY20" fmla="*/ 168576 h 173940"/>
                <a:gd name="connsiteX21" fmla="*/ 35504 w 180678"/>
                <a:gd name="connsiteY21" fmla="*/ 167836 h 173940"/>
                <a:gd name="connsiteX22" fmla="*/ 67641 w 180678"/>
                <a:gd name="connsiteY22" fmla="*/ 168576 h 173940"/>
                <a:gd name="connsiteX23" fmla="*/ 72702 w 180678"/>
                <a:gd name="connsiteY23" fmla="*/ 163641 h 173940"/>
                <a:gd name="connsiteX24" fmla="*/ 65617 w 180678"/>
                <a:gd name="connsiteY24" fmla="*/ 160927 h 173940"/>
                <a:gd name="connsiteX25" fmla="*/ 49169 w 180678"/>
                <a:gd name="connsiteY25" fmla="*/ 156486 h 173940"/>
                <a:gd name="connsiteX26" fmla="*/ 49928 w 180678"/>
                <a:gd name="connsiteY26" fmla="*/ 152292 h 173940"/>
                <a:gd name="connsiteX27" fmla="*/ 66629 w 180678"/>
                <a:gd name="connsiteY27" fmla="*/ 86910 h 173940"/>
                <a:gd name="connsiteX28" fmla="*/ 96742 w 180678"/>
                <a:gd name="connsiteY28" fmla="*/ 86910 h 173940"/>
                <a:gd name="connsiteX29" fmla="*/ 124325 w 180678"/>
                <a:gd name="connsiteY29" fmla="*/ 109362 h 173940"/>
                <a:gd name="connsiteX30" fmla="*/ 120782 w 180678"/>
                <a:gd name="connsiteY30" fmla="*/ 126386 h 173940"/>
                <a:gd name="connsiteX31" fmla="*/ 116733 w 180678"/>
                <a:gd name="connsiteY31" fmla="*/ 147357 h 173940"/>
                <a:gd name="connsiteX32" fmla="*/ 150389 w 180678"/>
                <a:gd name="connsiteY32" fmla="*/ 174004 h 173940"/>
                <a:gd name="connsiteX33" fmla="*/ 180755 w 180678"/>
                <a:gd name="connsiteY33" fmla="*/ 145630 h 173940"/>
                <a:gd name="connsiteX34" fmla="*/ 177719 w 180678"/>
                <a:gd name="connsiteY34" fmla="*/ 142670 h 173940"/>
                <a:gd name="connsiteX35" fmla="*/ 174429 w 180678"/>
                <a:gd name="connsiteY35" fmla="*/ 146124 h 173940"/>
                <a:gd name="connsiteX36" fmla="*/ 151401 w 180678"/>
                <a:gd name="connsiteY36" fmla="*/ 168576 h 173940"/>
                <a:gd name="connsiteX37" fmla="*/ 141279 w 180678"/>
                <a:gd name="connsiteY37" fmla="*/ 153526 h 173940"/>
                <a:gd name="connsiteX38" fmla="*/ 143810 w 180678"/>
                <a:gd name="connsiteY38" fmla="*/ 125399 h 173940"/>
                <a:gd name="connsiteX39" fmla="*/ 144822 w 180678"/>
                <a:gd name="connsiteY39" fmla="*/ 113803 h 173940"/>
                <a:gd name="connsiteX40" fmla="*/ 121035 w 180678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3940">
                  <a:moveTo>
                    <a:pt x="84596" y="17087"/>
                  </a:moveTo>
                  <a:cubicBezTo>
                    <a:pt x="86114" y="11165"/>
                    <a:pt x="86873" y="8698"/>
                    <a:pt x="91681" y="7958"/>
                  </a:cubicBezTo>
                  <a:cubicBezTo>
                    <a:pt x="93959" y="7711"/>
                    <a:pt x="102056" y="7711"/>
                    <a:pt x="107117" y="7711"/>
                  </a:cubicBezTo>
                  <a:cubicBezTo>
                    <a:pt x="125084" y="7711"/>
                    <a:pt x="153173" y="7711"/>
                    <a:pt x="153173" y="32137"/>
                  </a:cubicBezTo>
                  <a:cubicBezTo>
                    <a:pt x="153173" y="40526"/>
                    <a:pt x="149124" y="57550"/>
                    <a:pt x="139255" y="67172"/>
                  </a:cubicBezTo>
                  <a:cubicBezTo>
                    <a:pt x="132675" y="73587"/>
                    <a:pt x="119264" y="81482"/>
                    <a:pt x="96489" y="81482"/>
                  </a:cubicBezTo>
                  <a:lnTo>
                    <a:pt x="68147" y="81482"/>
                  </a:lnTo>
                  <a:lnTo>
                    <a:pt x="84596" y="17087"/>
                  </a:lnTo>
                  <a:close/>
                  <a:moveTo>
                    <a:pt x="121035" y="84689"/>
                  </a:moveTo>
                  <a:cubicBezTo>
                    <a:pt x="146593" y="79261"/>
                    <a:pt x="176706" y="61991"/>
                    <a:pt x="176706" y="37071"/>
                  </a:cubicBezTo>
                  <a:cubicBezTo>
                    <a:pt x="176706" y="15853"/>
                    <a:pt x="153932" y="63"/>
                    <a:pt x="120782" y="63"/>
                  </a:cubicBezTo>
                  <a:lnTo>
                    <a:pt x="48663" y="63"/>
                  </a:lnTo>
                  <a:cubicBezTo>
                    <a:pt x="43601" y="63"/>
                    <a:pt x="41324" y="63"/>
                    <a:pt x="41324" y="4997"/>
                  </a:cubicBezTo>
                  <a:cubicBezTo>
                    <a:pt x="41324" y="7711"/>
                    <a:pt x="43601" y="7711"/>
                    <a:pt x="48409" y="7711"/>
                  </a:cubicBezTo>
                  <a:cubicBezTo>
                    <a:pt x="48916" y="7711"/>
                    <a:pt x="53724" y="7711"/>
                    <a:pt x="58025" y="8205"/>
                  </a:cubicBezTo>
                  <a:cubicBezTo>
                    <a:pt x="62580" y="8698"/>
                    <a:pt x="64858" y="8945"/>
                    <a:pt x="64858" y="12152"/>
                  </a:cubicBezTo>
                  <a:cubicBezTo>
                    <a:pt x="64858" y="13139"/>
                    <a:pt x="64605" y="13879"/>
                    <a:pt x="63846" y="16840"/>
                  </a:cubicBezTo>
                  <a:lnTo>
                    <a:pt x="29937" y="149331"/>
                  </a:lnTo>
                  <a:cubicBezTo>
                    <a:pt x="27406" y="158954"/>
                    <a:pt x="26900" y="160927"/>
                    <a:pt x="6909" y="160927"/>
                  </a:cubicBezTo>
                  <a:cubicBezTo>
                    <a:pt x="2354" y="160927"/>
                    <a:pt x="77" y="160927"/>
                    <a:pt x="77" y="165862"/>
                  </a:cubicBezTo>
                  <a:cubicBezTo>
                    <a:pt x="77" y="168576"/>
                    <a:pt x="3113" y="168576"/>
                    <a:pt x="3619" y="168576"/>
                  </a:cubicBezTo>
                  <a:cubicBezTo>
                    <a:pt x="10705" y="168576"/>
                    <a:pt x="28418" y="167836"/>
                    <a:pt x="35504" y="167836"/>
                  </a:cubicBezTo>
                  <a:cubicBezTo>
                    <a:pt x="42589" y="167836"/>
                    <a:pt x="60556" y="168576"/>
                    <a:pt x="67641" y="168576"/>
                  </a:cubicBezTo>
                  <a:cubicBezTo>
                    <a:pt x="69666" y="168576"/>
                    <a:pt x="72702" y="168576"/>
                    <a:pt x="72702" y="163641"/>
                  </a:cubicBezTo>
                  <a:cubicBezTo>
                    <a:pt x="72702" y="160927"/>
                    <a:pt x="70425" y="160927"/>
                    <a:pt x="65617" y="160927"/>
                  </a:cubicBezTo>
                  <a:cubicBezTo>
                    <a:pt x="56254" y="160927"/>
                    <a:pt x="49169" y="160927"/>
                    <a:pt x="49169" y="156486"/>
                  </a:cubicBezTo>
                  <a:cubicBezTo>
                    <a:pt x="49169" y="155006"/>
                    <a:pt x="49675" y="153772"/>
                    <a:pt x="49928" y="152292"/>
                  </a:cubicBezTo>
                  <a:lnTo>
                    <a:pt x="66629" y="86910"/>
                  </a:lnTo>
                  <a:lnTo>
                    <a:pt x="96742" y="86910"/>
                  </a:lnTo>
                  <a:cubicBezTo>
                    <a:pt x="119770" y="86910"/>
                    <a:pt x="124325" y="100726"/>
                    <a:pt x="124325" y="109362"/>
                  </a:cubicBezTo>
                  <a:cubicBezTo>
                    <a:pt x="124325" y="113063"/>
                    <a:pt x="122300" y="120711"/>
                    <a:pt x="120782" y="126386"/>
                  </a:cubicBezTo>
                  <a:cubicBezTo>
                    <a:pt x="119011" y="133294"/>
                    <a:pt x="116733" y="142423"/>
                    <a:pt x="116733" y="147357"/>
                  </a:cubicBezTo>
                  <a:cubicBezTo>
                    <a:pt x="116733" y="174004"/>
                    <a:pt x="147099" y="174004"/>
                    <a:pt x="150389" y="174004"/>
                  </a:cubicBezTo>
                  <a:cubicBezTo>
                    <a:pt x="171898" y="174004"/>
                    <a:pt x="180755" y="149085"/>
                    <a:pt x="180755" y="145630"/>
                  </a:cubicBezTo>
                  <a:cubicBezTo>
                    <a:pt x="180755" y="142670"/>
                    <a:pt x="177972" y="142670"/>
                    <a:pt x="177719" y="142670"/>
                  </a:cubicBezTo>
                  <a:cubicBezTo>
                    <a:pt x="175441" y="142670"/>
                    <a:pt x="174935" y="144397"/>
                    <a:pt x="174429" y="146124"/>
                  </a:cubicBezTo>
                  <a:cubicBezTo>
                    <a:pt x="168103" y="164381"/>
                    <a:pt x="157221" y="168576"/>
                    <a:pt x="151401" y="168576"/>
                  </a:cubicBezTo>
                  <a:cubicBezTo>
                    <a:pt x="143051" y="168576"/>
                    <a:pt x="141279" y="163148"/>
                    <a:pt x="141279" y="153526"/>
                  </a:cubicBezTo>
                  <a:cubicBezTo>
                    <a:pt x="141279" y="145877"/>
                    <a:pt x="142798" y="133294"/>
                    <a:pt x="143810" y="125399"/>
                  </a:cubicBezTo>
                  <a:cubicBezTo>
                    <a:pt x="144316" y="121945"/>
                    <a:pt x="144822" y="117257"/>
                    <a:pt x="144822" y="113803"/>
                  </a:cubicBezTo>
                  <a:cubicBezTo>
                    <a:pt x="144822" y="94805"/>
                    <a:pt x="127867" y="87157"/>
                    <a:pt x="121035" y="8468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81615BB-A1F2-6500-CEA3-520CD1947F8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58493" y="3984262"/>
              <a:ext cx="70677" cy="77891"/>
            </a:xfrm>
            <a:custGeom>
              <a:avLst/>
              <a:gdLst>
                <a:gd name="connsiteX0" fmla="*/ 63853 w 70677"/>
                <a:gd name="connsiteY0" fmla="*/ 11285 h 77891"/>
                <a:gd name="connsiteX1" fmla="*/ 56414 w 70677"/>
                <a:gd name="connsiteY1" fmla="*/ 19402 h 77891"/>
                <a:gd name="connsiteX2" fmla="*/ 62259 w 70677"/>
                <a:gd name="connsiteY2" fmla="*/ 24929 h 77891"/>
                <a:gd name="connsiteX3" fmla="*/ 70762 w 70677"/>
                <a:gd name="connsiteY3" fmla="*/ 15085 h 77891"/>
                <a:gd name="connsiteX4" fmla="*/ 47202 w 70677"/>
                <a:gd name="connsiteY4" fmla="*/ 59 h 77891"/>
                <a:gd name="connsiteX5" fmla="*/ 14609 w 70677"/>
                <a:gd name="connsiteY5" fmla="*/ 25274 h 77891"/>
                <a:gd name="connsiteX6" fmla="*/ 20809 w 70677"/>
                <a:gd name="connsiteY6" fmla="*/ 37882 h 77891"/>
                <a:gd name="connsiteX7" fmla="*/ 40826 w 70677"/>
                <a:gd name="connsiteY7" fmla="*/ 44100 h 77891"/>
                <a:gd name="connsiteX8" fmla="*/ 55882 w 70677"/>
                <a:gd name="connsiteY8" fmla="*/ 55498 h 77891"/>
                <a:gd name="connsiteX9" fmla="*/ 46494 w 70677"/>
                <a:gd name="connsiteY9" fmla="*/ 69315 h 77891"/>
                <a:gd name="connsiteX10" fmla="*/ 28780 w 70677"/>
                <a:gd name="connsiteY10" fmla="*/ 73114 h 77891"/>
                <a:gd name="connsiteX11" fmla="*/ 7524 w 70677"/>
                <a:gd name="connsiteY11" fmla="*/ 65861 h 77891"/>
                <a:gd name="connsiteX12" fmla="*/ 17267 w 70677"/>
                <a:gd name="connsiteY12" fmla="*/ 56016 h 77891"/>
                <a:gd name="connsiteX13" fmla="*/ 10358 w 70677"/>
                <a:gd name="connsiteY13" fmla="*/ 49626 h 77891"/>
                <a:gd name="connsiteX14" fmla="*/ 84 w 70677"/>
                <a:gd name="connsiteY14" fmla="*/ 61198 h 77891"/>
                <a:gd name="connsiteX15" fmla="*/ 28603 w 70677"/>
                <a:gd name="connsiteY15" fmla="*/ 77950 h 77891"/>
                <a:gd name="connsiteX16" fmla="*/ 67219 w 70677"/>
                <a:gd name="connsiteY16" fmla="*/ 49453 h 77891"/>
                <a:gd name="connsiteX17" fmla="*/ 42774 w 70677"/>
                <a:gd name="connsiteY17" fmla="*/ 29247 h 77891"/>
                <a:gd name="connsiteX18" fmla="*/ 35689 w 70677"/>
                <a:gd name="connsiteY18" fmla="*/ 27865 h 77891"/>
                <a:gd name="connsiteX19" fmla="*/ 25946 w 70677"/>
                <a:gd name="connsiteY19" fmla="*/ 19230 h 77891"/>
                <a:gd name="connsiteX20" fmla="*/ 33032 w 70677"/>
                <a:gd name="connsiteY20" fmla="*/ 8176 h 77891"/>
                <a:gd name="connsiteX21" fmla="*/ 47025 w 70677"/>
                <a:gd name="connsiteY21" fmla="*/ 4895 h 77891"/>
                <a:gd name="connsiteX22" fmla="*/ 63853 w 70677"/>
                <a:gd name="connsiteY22" fmla="*/ 1128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77891">
                  <a:moveTo>
                    <a:pt x="63853" y="11285"/>
                  </a:moveTo>
                  <a:cubicBezTo>
                    <a:pt x="59248" y="12321"/>
                    <a:pt x="56414" y="15948"/>
                    <a:pt x="56414" y="19402"/>
                  </a:cubicBezTo>
                  <a:cubicBezTo>
                    <a:pt x="56414" y="23375"/>
                    <a:pt x="59956" y="24929"/>
                    <a:pt x="62259" y="24929"/>
                  </a:cubicBezTo>
                  <a:cubicBezTo>
                    <a:pt x="64030" y="24929"/>
                    <a:pt x="70762" y="23893"/>
                    <a:pt x="70762" y="15085"/>
                  </a:cubicBezTo>
                  <a:cubicBezTo>
                    <a:pt x="70762" y="3859"/>
                    <a:pt x="58008" y="59"/>
                    <a:pt x="47202" y="59"/>
                  </a:cubicBezTo>
                  <a:cubicBezTo>
                    <a:pt x="19569" y="59"/>
                    <a:pt x="14609" y="19921"/>
                    <a:pt x="14609" y="25274"/>
                  </a:cubicBezTo>
                  <a:cubicBezTo>
                    <a:pt x="14609" y="31665"/>
                    <a:pt x="18329" y="35810"/>
                    <a:pt x="20809" y="37882"/>
                  </a:cubicBezTo>
                  <a:cubicBezTo>
                    <a:pt x="25415" y="41336"/>
                    <a:pt x="28603" y="42027"/>
                    <a:pt x="40826" y="44100"/>
                  </a:cubicBezTo>
                  <a:cubicBezTo>
                    <a:pt x="44545" y="44790"/>
                    <a:pt x="55882" y="46863"/>
                    <a:pt x="55882" y="55498"/>
                  </a:cubicBezTo>
                  <a:cubicBezTo>
                    <a:pt x="55882" y="58434"/>
                    <a:pt x="53934" y="64997"/>
                    <a:pt x="46494" y="69315"/>
                  </a:cubicBezTo>
                  <a:cubicBezTo>
                    <a:pt x="39586" y="73114"/>
                    <a:pt x="30906" y="73114"/>
                    <a:pt x="28780" y="73114"/>
                  </a:cubicBezTo>
                  <a:cubicBezTo>
                    <a:pt x="21695" y="73114"/>
                    <a:pt x="11598" y="71560"/>
                    <a:pt x="7524" y="65861"/>
                  </a:cubicBezTo>
                  <a:cubicBezTo>
                    <a:pt x="13370" y="65170"/>
                    <a:pt x="17267" y="60852"/>
                    <a:pt x="17267" y="56016"/>
                  </a:cubicBezTo>
                  <a:cubicBezTo>
                    <a:pt x="17267" y="51699"/>
                    <a:pt x="14078" y="49626"/>
                    <a:pt x="10358" y="49626"/>
                  </a:cubicBezTo>
                  <a:cubicBezTo>
                    <a:pt x="5221" y="49626"/>
                    <a:pt x="84" y="53598"/>
                    <a:pt x="84" y="61198"/>
                  </a:cubicBezTo>
                  <a:cubicBezTo>
                    <a:pt x="84" y="71560"/>
                    <a:pt x="11421" y="77950"/>
                    <a:pt x="28603" y="77950"/>
                  </a:cubicBezTo>
                  <a:cubicBezTo>
                    <a:pt x="61196" y="77950"/>
                    <a:pt x="67219" y="56189"/>
                    <a:pt x="67219" y="49453"/>
                  </a:cubicBezTo>
                  <a:cubicBezTo>
                    <a:pt x="67219" y="33564"/>
                    <a:pt x="49328" y="30456"/>
                    <a:pt x="42774" y="29247"/>
                  </a:cubicBezTo>
                  <a:cubicBezTo>
                    <a:pt x="41180" y="28901"/>
                    <a:pt x="36751" y="28210"/>
                    <a:pt x="35689" y="27865"/>
                  </a:cubicBezTo>
                  <a:cubicBezTo>
                    <a:pt x="29135" y="26656"/>
                    <a:pt x="25946" y="23029"/>
                    <a:pt x="25946" y="19230"/>
                  </a:cubicBezTo>
                  <a:cubicBezTo>
                    <a:pt x="25946" y="15257"/>
                    <a:pt x="29135" y="10594"/>
                    <a:pt x="33032" y="8176"/>
                  </a:cubicBezTo>
                  <a:cubicBezTo>
                    <a:pt x="37814" y="5240"/>
                    <a:pt x="44014" y="4895"/>
                    <a:pt x="47025" y="4895"/>
                  </a:cubicBezTo>
                  <a:cubicBezTo>
                    <a:pt x="50745" y="4895"/>
                    <a:pt x="59956" y="5413"/>
                    <a:pt x="63853" y="1128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2AD2126-F27E-3C1F-4D18-64A0134924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79131" y="3964917"/>
              <a:ext cx="58707" cy="246724"/>
            </a:xfrm>
            <a:custGeom>
              <a:avLst/>
              <a:gdLst>
                <a:gd name="connsiteX0" fmla="*/ 58796 w 58707"/>
                <a:gd name="connsiteY0" fmla="*/ 244320 h 246724"/>
                <a:gd name="connsiteX1" fmla="*/ 54495 w 58707"/>
                <a:gd name="connsiteY1" fmla="*/ 238892 h 246724"/>
                <a:gd name="connsiteX2" fmla="*/ 14766 w 58707"/>
                <a:gd name="connsiteY2" fmla="*/ 123425 h 246724"/>
                <a:gd name="connsiteX3" fmla="*/ 55507 w 58707"/>
                <a:gd name="connsiteY3" fmla="*/ 6724 h 246724"/>
                <a:gd name="connsiteX4" fmla="*/ 58796 w 58707"/>
                <a:gd name="connsiteY4" fmla="*/ 2530 h 246724"/>
                <a:gd name="connsiteX5" fmla="*/ 56266 w 58707"/>
                <a:gd name="connsiteY5" fmla="*/ 63 h 246724"/>
                <a:gd name="connsiteX6" fmla="*/ 16031 w 58707"/>
                <a:gd name="connsiteY6" fmla="*/ 48174 h 246724"/>
                <a:gd name="connsiteX7" fmla="*/ 89 w 58707"/>
                <a:gd name="connsiteY7" fmla="*/ 123425 h 246724"/>
                <a:gd name="connsiteX8" fmla="*/ 16790 w 58707"/>
                <a:gd name="connsiteY8" fmla="*/ 200403 h 246724"/>
                <a:gd name="connsiteX9" fmla="*/ 56266 w 58707"/>
                <a:gd name="connsiteY9" fmla="*/ 246788 h 246724"/>
                <a:gd name="connsiteX10" fmla="*/ 58796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796" y="244320"/>
                  </a:moveTo>
                  <a:cubicBezTo>
                    <a:pt x="58796" y="243580"/>
                    <a:pt x="58796" y="243087"/>
                    <a:pt x="54495" y="238892"/>
                  </a:cubicBezTo>
                  <a:cubicBezTo>
                    <a:pt x="22863" y="207805"/>
                    <a:pt x="14766" y="161174"/>
                    <a:pt x="14766" y="123425"/>
                  </a:cubicBezTo>
                  <a:cubicBezTo>
                    <a:pt x="14766" y="80495"/>
                    <a:pt x="24382" y="37565"/>
                    <a:pt x="55507" y="6724"/>
                  </a:cubicBezTo>
                  <a:cubicBezTo>
                    <a:pt x="58796" y="3764"/>
                    <a:pt x="58796" y="3270"/>
                    <a:pt x="58796" y="2530"/>
                  </a:cubicBezTo>
                  <a:cubicBezTo>
                    <a:pt x="58796" y="803"/>
                    <a:pt x="57784" y="63"/>
                    <a:pt x="56266" y="63"/>
                  </a:cubicBezTo>
                  <a:cubicBezTo>
                    <a:pt x="53735" y="63"/>
                    <a:pt x="30961" y="16840"/>
                    <a:pt x="16031" y="48174"/>
                  </a:cubicBezTo>
                  <a:cubicBezTo>
                    <a:pt x="3125" y="75314"/>
                    <a:pt x="89" y="102700"/>
                    <a:pt x="89" y="123425"/>
                  </a:cubicBezTo>
                  <a:cubicBezTo>
                    <a:pt x="89" y="142670"/>
                    <a:pt x="2872" y="172523"/>
                    <a:pt x="16790" y="200403"/>
                  </a:cubicBezTo>
                  <a:cubicBezTo>
                    <a:pt x="31973" y="230750"/>
                    <a:pt x="53735" y="246788"/>
                    <a:pt x="56266" y="246788"/>
                  </a:cubicBezTo>
                  <a:cubicBezTo>
                    <a:pt x="57784" y="246788"/>
                    <a:pt x="58796" y="246047"/>
                    <a:pt x="58796" y="24432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9167521-7C2C-A2C9-B808-B3E64B69890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63875" y="4038934"/>
              <a:ext cx="144239" cy="111026"/>
            </a:xfrm>
            <a:custGeom>
              <a:avLst/>
              <a:gdLst>
                <a:gd name="connsiteX0" fmla="*/ 17553 w 144239"/>
                <a:gd name="connsiteY0" fmla="*/ 23255 h 111026"/>
                <a:gd name="connsiteX1" fmla="*/ 17553 w 144239"/>
                <a:gd name="connsiteY1" fmla="*/ 99493 h 111026"/>
                <a:gd name="connsiteX2" fmla="*/ 92 w 144239"/>
                <a:gd name="connsiteY2" fmla="*/ 99493 h 111026"/>
                <a:gd name="connsiteX3" fmla="*/ 92 w 144239"/>
                <a:gd name="connsiteY3" fmla="*/ 111089 h 111026"/>
                <a:gd name="connsiteX4" fmla="*/ 31977 w 144239"/>
                <a:gd name="connsiteY4" fmla="*/ 110349 h 111026"/>
                <a:gd name="connsiteX5" fmla="*/ 63861 w 144239"/>
                <a:gd name="connsiteY5" fmla="*/ 111089 h 111026"/>
                <a:gd name="connsiteX6" fmla="*/ 63861 w 144239"/>
                <a:gd name="connsiteY6" fmla="*/ 99493 h 111026"/>
                <a:gd name="connsiteX7" fmla="*/ 46401 w 144239"/>
                <a:gd name="connsiteY7" fmla="*/ 99493 h 111026"/>
                <a:gd name="connsiteX8" fmla="*/ 46401 w 144239"/>
                <a:gd name="connsiteY8" fmla="*/ 47927 h 111026"/>
                <a:gd name="connsiteX9" fmla="*/ 84105 w 144239"/>
                <a:gd name="connsiteY9" fmla="*/ 8945 h 111026"/>
                <a:gd name="connsiteX10" fmla="*/ 98023 w 144239"/>
                <a:gd name="connsiteY10" fmla="*/ 32877 h 111026"/>
                <a:gd name="connsiteX11" fmla="*/ 98023 w 144239"/>
                <a:gd name="connsiteY11" fmla="*/ 99493 h 111026"/>
                <a:gd name="connsiteX12" fmla="*/ 80563 w 144239"/>
                <a:gd name="connsiteY12" fmla="*/ 99493 h 111026"/>
                <a:gd name="connsiteX13" fmla="*/ 80563 w 144239"/>
                <a:gd name="connsiteY13" fmla="*/ 111089 h 111026"/>
                <a:gd name="connsiteX14" fmla="*/ 112447 w 144239"/>
                <a:gd name="connsiteY14" fmla="*/ 110349 h 111026"/>
                <a:gd name="connsiteX15" fmla="*/ 144332 w 144239"/>
                <a:gd name="connsiteY15" fmla="*/ 111089 h 111026"/>
                <a:gd name="connsiteX16" fmla="*/ 144332 w 144239"/>
                <a:gd name="connsiteY16" fmla="*/ 99493 h 111026"/>
                <a:gd name="connsiteX17" fmla="*/ 126871 w 144239"/>
                <a:gd name="connsiteY17" fmla="*/ 99493 h 111026"/>
                <a:gd name="connsiteX18" fmla="*/ 126871 w 144239"/>
                <a:gd name="connsiteY18" fmla="*/ 35591 h 111026"/>
                <a:gd name="connsiteX19" fmla="*/ 87901 w 144239"/>
                <a:gd name="connsiteY19" fmla="*/ 63 h 111026"/>
                <a:gd name="connsiteX20" fmla="*/ 43617 w 144239"/>
                <a:gd name="connsiteY20" fmla="*/ 26709 h 111026"/>
                <a:gd name="connsiteX21" fmla="*/ 43617 w 144239"/>
                <a:gd name="connsiteY21" fmla="*/ 63 h 111026"/>
                <a:gd name="connsiteX22" fmla="*/ 92 w 144239"/>
                <a:gd name="connsiteY22" fmla="*/ 2037 h 111026"/>
                <a:gd name="connsiteX23" fmla="*/ 92 w 144239"/>
                <a:gd name="connsiteY23" fmla="*/ 13633 h 111026"/>
                <a:gd name="connsiteX24" fmla="*/ 17553 w 144239"/>
                <a:gd name="connsiteY24" fmla="*/ 23255 h 1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239" h="111026">
                  <a:moveTo>
                    <a:pt x="17553" y="23255"/>
                  </a:moveTo>
                  <a:lnTo>
                    <a:pt x="17553" y="99493"/>
                  </a:lnTo>
                  <a:lnTo>
                    <a:pt x="92" y="99493"/>
                  </a:lnTo>
                  <a:lnTo>
                    <a:pt x="92" y="111089"/>
                  </a:lnTo>
                  <a:cubicBezTo>
                    <a:pt x="7178" y="110842"/>
                    <a:pt x="22361" y="110349"/>
                    <a:pt x="31977" y="110349"/>
                  </a:cubicBezTo>
                  <a:cubicBezTo>
                    <a:pt x="41846" y="110349"/>
                    <a:pt x="56776" y="110842"/>
                    <a:pt x="63861" y="111089"/>
                  </a:cubicBezTo>
                  <a:lnTo>
                    <a:pt x="63861" y="99493"/>
                  </a:lnTo>
                  <a:lnTo>
                    <a:pt x="46401" y="99493"/>
                  </a:lnTo>
                  <a:lnTo>
                    <a:pt x="46401" y="47927"/>
                  </a:lnTo>
                  <a:cubicBezTo>
                    <a:pt x="46401" y="21034"/>
                    <a:pt x="68163" y="8945"/>
                    <a:pt x="84105" y="8945"/>
                  </a:cubicBezTo>
                  <a:cubicBezTo>
                    <a:pt x="92709" y="8945"/>
                    <a:pt x="98023" y="14126"/>
                    <a:pt x="98023" y="32877"/>
                  </a:cubicBezTo>
                  <a:lnTo>
                    <a:pt x="98023" y="99493"/>
                  </a:lnTo>
                  <a:lnTo>
                    <a:pt x="80563" y="99493"/>
                  </a:lnTo>
                  <a:lnTo>
                    <a:pt x="80563" y="111089"/>
                  </a:lnTo>
                  <a:cubicBezTo>
                    <a:pt x="87648" y="110842"/>
                    <a:pt x="102831" y="110349"/>
                    <a:pt x="112447" y="110349"/>
                  </a:cubicBezTo>
                  <a:cubicBezTo>
                    <a:pt x="122316" y="110349"/>
                    <a:pt x="137246" y="110842"/>
                    <a:pt x="144332" y="111089"/>
                  </a:cubicBezTo>
                  <a:lnTo>
                    <a:pt x="144332" y="99493"/>
                  </a:lnTo>
                  <a:lnTo>
                    <a:pt x="126871" y="99493"/>
                  </a:lnTo>
                  <a:lnTo>
                    <a:pt x="126871" y="35591"/>
                  </a:lnTo>
                  <a:cubicBezTo>
                    <a:pt x="126871" y="9685"/>
                    <a:pt x="113206" y="63"/>
                    <a:pt x="87901" y="63"/>
                  </a:cubicBezTo>
                  <a:cubicBezTo>
                    <a:pt x="63608" y="63"/>
                    <a:pt x="50197" y="14126"/>
                    <a:pt x="43617" y="26709"/>
                  </a:cubicBezTo>
                  <a:lnTo>
                    <a:pt x="43617" y="63"/>
                  </a:lnTo>
                  <a:lnTo>
                    <a:pt x="92" y="2037"/>
                  </a:lnTo>
                  <a:lnTo>
                    <a:pt x="92" y="13633"/>
                  </a:lnTo>
                  <a:cubicBezTo>
                    <a:pt x="15782" y="13633"/>
                    <a:pt x="17553" y="13633"/>
                    <a:pt x="17553" y="2325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A66016C-4A40-BDCD-9D95-4D0D9E3637E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35921" y="4123808"/>
              <a:ext cx="29606" cy="73770"/>
            </a:xfrm>
            <a:custGeom>
              <a:avLst/>
              <a:gdLst>
                <a:gd name="connsiteX0" fmla="*/ 29706 w 29606"/>
                <a:gd name="connsiteY0" fmla="*/ 25969 h 73770"/>
                <a:gd name="connsiteX1" fmla="*/ 13511 w 29606"/>
                <a:gd name="connsiteY1" fmla="*/ 63 h 73770"/>
                <a:gd name="connsiteX2" fmla="*/ 99 w 29606"/>
                <a:gd name="connsiteY2" fmla="*/ 13139 h 73770"/>
                <a:gd name="connsiteX3" fmla="*/ 13511 w 29606"/>
                <a:gd name="connsiteY3" fmla="*/ 26216 h 73770"/>
                <a:gd name="connsiteX4" fmla="*/ 22367 w 29606"/>
                <a:gd name="connsiteY4" fmla="*/ 23008 h 73770"/>
                <a:gd name="connsiteX5" fmla="*/ 23633 w 29606"/>
                <a:gd name="connsiteY5" fmla="*/ 22268 h 73770"/>
                <a:gd name="connsiteX6" fmla="*/ 24139 w 29606"/>
                <a:gd name="connsiteY6" fmla="*/ 25969 h 73770"/>
                <a:gd name="connsiteX7" fmla="*/ 6931 w 29606"/>
                <a:gd name="connsiteY7" fmla="*/ 67172 h 73770"/>
                <a:gd name="connsiteX8" fmla="*/ 4148 w 29606"/>
                <a:gd name="connsiteY8" fmla="*/ 71119 h 73770"/>
                <a:gd name="connsiteX9" fmla="*/ 6678 w 29606"/>
                <a:gd name="connsiteY9" fmla="*/ 73833 h 73770"/>
                <a:gd name="connsiteX10" fmla="*/ 29706 w 29606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3770">
                  <a:moveTo>
                    <a:pt x="29706" y="25969"/>
                  </a:moveTo>
                  <a:cubicBezTo>
                    <a:pt x="29706" y="9685"/>
                    <a:pt x="23380" y="63"/>
                    <a:pt x="13511" y="63"/>
                  </a:cubicBezTo>
                  <a:cubicBezTo>
                    <a:pt x="5160" y="63"/>
                    <a:pt x="99" y="6231"/>
                    <a:pt x="99" y="13139"/>
                  </a:cubicBezTo>
                  <a:cubicBezTo>
                    <a:pt x="99" y="19801"/>
                    <a:pt x="5160" y="26216"/>
                    <a:pt x="13511" y="26216"/>
                  </a:cubicBezTo>
                  <a:cubicBezTo>
                    <a:pt x="16547" y="26216"/>
                    <a:pt x="19837" y="25229"/>
                    <a:pt x="22367" y="23008"/>
                  </a:cubicBezTo>
                  <a:cubicBezTo>
                    <a:pt x="23126" y="22515"/>
                    <a:pt x="23380" y="22268"/>
                    <a:pt x="23633" y="22268"/>
                  </a:cubicBezTo>
                  <a:cubicBezTo>
                    <a:pt x="23886" y="22268"/>
                    <a:pt x="24139" y="22515"/>
                    <a:pt x="24139" y="25969"/>
                  </a:cubicBezTo>
                  <a:cubicBezTo>
                    <a:pt x="24139" y="44227"/>
                    <a:pt x="15282" y="59030"/>
                    <a:pt x="6931" y="67172"/>
                  </a:cubicBezTo>
                  <a:cubicBezTo>
                    <a:pt x="4148" y="69886"/>
                    <a:pt x="4148" y="70379"/>
                    <a:pt x="4148" y="71119"/>
                  </a:cubicBezTo>
                  <a:cubicBezTo>
                    <a:pt x="4148" y="72847"/>
                    <a:pt x="5413" y="73833"/>
                    <a:pt x="6678" y="73833"/>
                  </a:cubicBezTo>
                  <a:cubicBezTo>
                    <a:pt x="9462" y="73833"/>
                    <a:pt x="29706" y="54836"/>
                    <a:pt x="29706" y="2596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932EFE3-FEA3-1C47-3B3A-E4AF833413B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37253" y="3976020"/>
              <a:ext cx="104510" cy="176654"/>
            </a:xfrm>
            <a:custGeom>
              <a:avLst/>
              <a:gdLst>
                <a:gd name="connsiteX0" fmla="*/ 104613 w 104510"/>
                <a:gd name="connsiteY0" fmla="*/ 50641 h 176654"/>
                <a:gd name="connsiteX1" fmla="*/ 74247 w 104510"/>
                <a:gd name="connsiteY1" fmla="*/ 63 h 176654"/>
                <a:gd name="connsiteX2" fmla="*/ 103 w 104510"/>
                <a:gd name="connsiteY2" fmla="*/ 126139 h 176654"/>
                <a:gd name="connsiteX3" fmla="*/ 30469 w 104510"/>
                <a:gd name="connsiteY3" fmla="*/ 176718 h 176654"/>
                <a:gd name="connsiteX4" fmla="*/ 104613 w 104510"/>
                <a:gd name="connsiteY4" fmla="*/ 50641 h 176654"/>
                <a:gd name="connsiteX5" fmla="*/ 26927 w 104510"/>
                <a:gd name="connsiteY5" fmla="*/ 84443 h 176654"/>
                <a:gd name="connsiteX6" fmla="*/ 46412 w 104510"/>
                <a:gd name="connsiteY6" fmla="*/ 31397 h 176654"/>
                <a:gd name="connsiteX7" fmla="*/ 73994 w 104510"/>
                <a:gd name="connsiteY7" fmla="*/ 5491 h 176654"/>
                <a:gd name="connsiteX8" fmla="*/ 87912 w 104510"/>
                <a:gd name="connsiteY8" fmla="*/ 35344 h 176654"/>
                <a:gd name="connsiteX9" fmla="*/ 79814 w 104510"/>
                <a:gd name="connsiteY9" fmla="*/ 84443 h 176654"/>
                <a:gd name="connsiteX10" fmla="*/ 26927 w 104510"/>
                <a:gd name="connsiteY10" fmla="*/ 84443 h 176654"/>
                <a:gd name="connsiteX11" fmla="*/ 77537 w 104510"/>
                <a:gd name="connsiteY11" fmla="*/ 92338 h 176654"/>
                <a:gd name="connsiteX12" fmla="*/ 59823 w 104510"/>
                <a:gd name="connsiteY12" fmla="*/ 142423 h 176654"/>
                <a:gd name="connsiteX13" fmla="*/ 30469 w 104510"/>
                <a:gd name="connsiteY13" fmla="*/ 171290 h 176654"/>
                <a:gd name="connsiteX14" fmla="*/ 16805 w 104510"/>
                <a:gd name="connsiteY14" fmla="*/ 141189 h 176654"/>
                <a:gd name="connsiteX15" fmla="*/ 24902 w 104510"/>
                <a:gd name="connsiteY15" fmla="*/ 92338 h 176654"/>
                <a:gd name="connsiteX16" fmla="*/ 77537 w 104510"/>
                <a:gd name="connsiteY16" fmla="*/ 92338 h 1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510" h="176654">
                  <a:moveTo>
                    <a:pt x="104613" y="50641"/>
                  </a:moveTo>
                  <a:cubicBezTo>
                    <a:pt x="104613" y="34358"/>
                    <a:pt x="100058" y="63"/>
                    <a:pt x="74247" y="63"/>
                  </a:cubicBezTo>
                  <a:cubicBezTo>
                    <a:pt x="39073" y="63"/>
                    <a:pt x="103" y="69639"/>
                    <a:pt x="103" y="126139"/>
                  </a:cubicBezTo>
                  <a:cubicBezTo>
                    <a:pt x="103" y="149331"/>
                    <a:pt x="7442" y="176718"/>
                    <a:pt x="30469" y="176718"/>
                  </a:cubicBezTo>
                  <a:cubicBezTo>
                    <a:pt x="66150" y="176718"/>
                    <a:pt x="104613" y="105908"/>
                    <a:pt x="104613" y="50641"/>
                  </a:cubicBezTo>
                  <a:close/>
                  <a:moveTo>
                    <a:pt x="26927" y="84443"/>
                  </a:moveTo>
                  <a:cubicBezTo>
                    <a:pt x="31229" y="68652"/>
                    <a:pt x="36290" y="48914"/>
                    <a:pt x="46412" y="31397"/>
                  </a:cubicBezTo>
                  <a:cubicBezTo>
                    <a:pt x="53244" y="19307"/>
                    <a:pt x="62607" y="5491"/>
                    <a:pt x="73994" y="5491"/>
                  </a:cubicBezTo>
                  <a:cubicBezTo>
                    <a:pt x="86394" y="5491"/>
                    <a:pt x="87912" y="21281"/>
                    <a:pt x="87912" y="35344"/>
                  </a:cubicBezTo>
                  <a:cubicBezTo>
                    <a:pt x="87912" y="47434"/>
                    <a:pt x="85888" y="60017"/>
                    <a:pt x="79814" y="84443"/>
                  </a:cubicBezTo>
                  <a:lnTo>
                    <a:pt x="26927" y="84443"/>
                  </a:lnTo>
                  <a:close/>
                  <a:moveTo>
                    <a:pt x="77537" y="92338"/>
                  </a:moveTo>
                  <a:cubicBezTo>
                    <a:pt x="74753" y="103687"/>
                    <a:pt x="69439" y="124659"/>
                    <a:pt x="59823" y="142423"/>
                  </a:cubicBezTo>
                  <a:cubicBezTo>
                    <a:pt x="50967" y="159200"/>
                    <a:pt x="41351" y="171290"/>
                    <a:pt x="30469" y="171290"/>
                  </a:cubicBezTo>
                  <a:cubicBezTo>
                    <a:pt x="22119" y="171290"/>
                    <a:pt x="16805" y="164135"/>
                    <a:pt x="16805" y="141189"/>
                  </a:cubicBezTo>
                  <a:cubicBezTo>
                    <a:pt x="16805" y="130827"/>
                    <a:pt x="18323" y="116517"/>
                    <a:pt x="24902" y="92338"/>
                  </a:cubicBezTo>
                  <a:lnTo>
                    <a:pt x="77537" y="9233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9FFB28B-183D-22BC-6E1E-09440AF6EE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66872" y="3964917"/>
              <a:ext cx="58707" cy="246724"/>
            </a:xfrm>
            <a:custGeom>
              <a:avLst/>
              <a:gdLst>
                <a:gd name="connsiteX0" fmla="*/ 58816 w 58707"/>
                <a:gd name="connsiteY0" fmla="*/ 123425 h 246724"/>
                <a:gd name="connsiteX1" fmla="*/ 42115 w 58707"/>
                <a:gd name="connsiteY1" fmla="*/ 46447 h 246724"/>
                <a:gd name="connsiteX2" fmla="*/ 2639 w 58707"/>
                <a:gd name="connsiteY2" fmla="*/ 63 h 246724"/>
                <a:gd name="connsiteX3" fmla="*/ 108 w 58707"/>
                <a:gd name="connsiteY3" fmla="*/ 2530 h 246724"/>
                <a:gd name="connsiteX4" fmla="*/ 4916 w 58707"/>
                <a:gd name="connsiteY4" fmla="*/ 8205 h 246724"/>
                <a:gd name="connsiteX5" fmla="*/ 44139 w 58707"/>
                <a:gd name="connsiteY5" fmla="*/ 123425 h 246724"/>
                <a:gd name="connsiteX6" fmla="*/ 3398 w 58707"/>
                <a:gd name="connsiteY6" fmla="*/ 240126 h 246724"/>
                <a:gd name="connsiteX7" fmla="*/ 108 w 58707"/>
                <a:gd name="connsiteY7" fmla="*/ 244320 h 246724"/>
                <a:gd name="connsiteX8" fmla="*/ 2639 w 58707"/>
                <a:gd name="connsiteY8" fmla="*/ 246788 h 246724"/>
                <a:gd name="connsiteX9" fmla="*/ 42874 w 58707"/>
                <a:gd name="connsiteY9" fmla="*/ 198676 h 246724"/>
                <a:gd name="connsiteX10" fmla="*/ 58816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16" y="123425"/>
                  </a:moveTo>
                  <a:cubicBezTo>
                    <a:pt x="58816" y="104181"/>
                    <a:pt x="56033" y="74327"/>
                    <a:pt x="42115" y="46447"/>
                  </a:cubicBezTo>
                  <a:cubicBezTo>
                    <a:pt x="26932" y="16100"/>
                    <a:pt x="5169" y="63"/>
                    <a:pt x="2639" y="63"/>
                  </a:cubicBezTo>
                  <a:cubicBezTo>
                    <a:pt x="1120" y="63"/>
                    <a:pt x="108" y="1050"/>
                    <a:pt x="108" y="2530"/>
                  </a:cubicBezTo>
                  <a:cubicBezTo>
                    <a:pt x="108" y="3270"/>
                    <a:pt x="108" y="3764"/>
                    <a:pt x="4916" y="8205"/>
                  </a:cubicBezTo>
                  <a:cubicBezTo>
                    <a:pt x="29715" y="32630"/>
                    <a:pt x="44139" y="71860"/>
                    <a:pt x="44139" y="123425"/>
                  </a:cubicBezTo>
                  <a:cubicBezTo>
                    <a:pt x="44139" y="165615"/>
                    <a:pt x="34776" y="209039"/>
                    <a:pt x="3398" y="240126"/>
                  </a:cubicBezTo>
                  <a:cubicBezTo>
                    <a:pt x="108" y="243087"/>
                    <a:pt x="108" y="243580"/>
                    <a:pt x="108" y="244320"/>
                  </a:cubicBezTo>
                  <a:cubicBezTo>
                    <a:pt x="108" y="245801"/>
                    <a:pt x="1120" y="246788"/>
                    <a:pt x="2639" y="246788"/>
                  </a:cubicBezTo>
                  <a:cubicBezTo>
                    <a:pt x="5169" y="246788"/>
                    <a:pt x="27944" y="230010"/>
                    <a:pt x="42874" y="198676"/>
                  </a:cubicBezTo>
                  <a:cubicBezTo>
                    <a:pt x="55779" y="171537"/>
                    <a:pt x="58816" y="144150"/>
                    <a:pt x="58816" y="12342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9E67754-A63F-C9FD-6EE2-A085D247F3D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459182" y="3984262"/>
              <a:ext cx="108229" cy="77891"/>
            </a:xfrm>
            <a:custGeom>
              <a:avLst/>
              <a:gdLst>
                <a:gd name="connsiteX0" fmla="*/ 13397 w 108229"/>
                <a:gd name="connsiteY0" fmla="*/ 65343 h 77891"/>
                <a:gd name="connsiteX1" fmla="*/ 11626 w 108229"/>
                <a:gd name="connsiteY1" fmla="*/ 72424 h 77891"/>
                <a:gd name="connsiteX2" fmla="*/ 17649 w 108229"/>
                <a:gd name="connsiteY2" fmla="*/ 77950 h 77891"/>
                <a:gd name="connsiteX3" fmla="*/ 24557 w 108229"/>
                <a:gd name="connsiteY3" fmla="*/ 74151 h 77891"/>
                <a:gd name="connsiteX4" fmla="*/ 27745 w 108229"/>
                <a:gd name="connsiteY4" fmla="*/ 63443 h 77891"/>
                <a:gd name="connsiteX5" fmla="*/ 31642 w 108229"/>
                <a:gd name="connsiteY5" fmla="*/ 47899 h 77891"/>
                <a:gd name="connsiteX6" fmla="*/ 34654 w 108229"/>
                <a:gd name="connsiteY6" fmla="*/ 36328 h 77891"/>
                <a:gd name="connsiteX7" fmla="*/ 42093 w 108229"/>
                <a:gd name="connsiteY7" fmla="*/ 20784 h 77891"/>
                <a:gd name="connsiteX8" fmla="*/ 68664 w 108229"/>
                <a:gd name="connsiteY8" fmla="*/ 4895 h 77891"/>
                <a:gd name="connsiteX9" fmla="*/ 79115 w 108229"/>
                <a:gd name="connsiteY9" fmla="*/ 16984 h 77891"/>
                <a:gd name="connsiteX10" fmla="*/ 68664 w 108229"/>
                <a:gd name="connsiteY10" fmla="*/ 53771 h 77891"/>
                <a:gd name="connsiteX11" fmla="*/ 66007 w 108229"/>
                <a:gd name="connsiteY11" fmla="*/ 63097 h 77891"/>
                <a:gd name="connsiteX12" fmla="*/ 82835 w 108229"/>
                <a:gd name="connsiteY12" fmla="*/ 77950 h 77891"/>
                <a:gd name="connsiteX13" fmla="*/ 108342 w 108229"/>
                <a:gd name="connsiteY13" fmla="*/ 51526 h 77891"/>
                <a:gd name="connsiteX14" fmla="*/ 105508 w 108229"/>
                <a:gd name="connsiteY14" fmla="*/ 49281 h 77891"/>
                <a:gd name="connsiteX15" fmla="*/ 102142 w 108229"/>
                <a:gd name="connsiteY15" fmla="*/ 52217 h 77891"/>
                <a:gd name="connsiteX16" fmla="*/ 83366 w 108229"/>
                <a:gd name="connsiteY16" fmla="*/ 73114 h 77891"/>
                <a:gd name="connsiteX17" fmla="*/ 78938 w 108229"/>
                <a:gd name="connsiteY17" fmla="*/ 67070 h 77891"/>
                <a:gd name="connsiteX18" fmla="*/ 83012 w 108229"/>
                <a:gd name="connsiteY18" fmla="*/ 53080 h 77891"/>
                <a:gd name="connsiteX19" fmla="*/ 92400 w 108229"/>
                <a:gd name="connsiteY19" fmla="*/ 19748 h 77891"/>
                <a:gd name="connsiteX20" fmla="*/ 69372 w 108229"/>
                <a:gd name="connsiteY20" fmla="*/ 59 h 77891"/>
                <a:gd name="connsiteX21" fmla="*/ 39436 w 108229"/>
                <a:gd name="connsiteY21" fmla="*/ 15776 h 77891"/>
                <a:gd name="connsiteX22" fmla="*/ 20483 w 108229"/>
                <a:gd name="connsiteY22" fmla="*/ 59 h 77891"/>
                <a:gd name="connsiteX23" fmla="*/ 6489 w 108229"/>
                <a:gd name="connsiteY23" fmla="*/ 9385 h 77891"/>
                <a:gd name="connsiteX24" fmla="*/ 112 w 108229"/>
                <a:gd name="connsiteY24" fmla="*/ 26483 h 77891"/>
                <a:gd name="connsiteX25" fmla="*/ 3123 w 108229"/>
                <a:gd name="connsiteY25" fmla="*/ 28729 h 77891"/>
                <a:gd name="connsiteX26" fmla="*/ 7020 w 108229"/>
                <a:gd name="connsiteY26" fmla="*/ 23547 h 77891"/>
                <a:gd name="connsiteX27" fmla="*/ 19951 w 108229"/>
                <a:gd name="connsiteY27" fmla="*/ 4895 h 77891"/>
                <a:gd name="connsiteX28" fmla="*/ 25797 w 108229"/>
                <a:gd name="connsiteY28" fmla="*/ 13358 h 77891"/>
                <a:gd name="connsiteX29" fmla="*/ 22963 w 108229"/>
                <a:gd name="connsiteY29" fmla="*/ 27692 h 77891"/>
                <a:gd name="connsiteX30" fmla="*/ 19066 w 108229"/>
                <a:gd name="connsiteY30" fmla="*/ 43236 h 77891"/>
                <a:gd name="connsiteX31" fmla="*/ 13397 w 108229"/>
                <a:gd name="connsiteY31" fmla="*/ 65343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7891">
                  <a:moveTo>
                    <a:pt x="13397" y="65343"/>
                  </a:moveTo>
                  <a:cubicBezTo>
                    <a:pt x="12689" y="67588"/>
                    <a:pt x="11626" y="71905"/>
                    <a:pt x="11626" y="72424"/>
                  </a:cubicBezTo>
                  <a:cubicBezTo>
                    <a:pt x="11626" y="76223"/>
                    <a:pt x="14814" y="77950"/>
                    <a:pt x="17649" y="77950"/>
                  </a:cubicBezTo>
                  <a:cubicBezTo>
                    <a:pt x="20837" y="77950"/>
                    <a:pt x="23671" y="75705"/>
                    <a:pt x="24557" y="74151"/>
                  </a:cubicBezTo>
                  <a:cubicBezTo>
                    <a:pt x="25443" y="72596"/>
                    <a:pt x="26860" y="67070"/>
                    <a:pt x="27745" y="63443"/>
                  </a:cubicBezTo>
                  <a:cubicBezTo>
                    <a:pt x="28631" y="60161"/>
                    <a:pt x="30579" y="52217"/>
                    <a:pt x="31642" y="47899"/>
                  </a:cubicBezTo>
                  <a:cubicBezTo>
                    <a:pt x="32705" y="44100"/>
                    <a:pt x="33768" y="40300"/>
                    <a:pt x="34654" y="36328"/>
                  </a:cubicBezTo>
                  <a:cubicBezTo>
                    <a:pt x="36602" y="29247"/>
                    <a:pt x="36956" y="27865"/>
                    <a:pt x="42093" y="20784"/>
                  </a:cubicBezTo>
                  <a:cubicBezTo>
                    <a:pt x="47053" y="13876"/>
                    <a:pt x="55378" y="4895"/>
                    <a:pt x="68664" y="4895"/>
                  </a:cubicBezTo>
                  <a:cubicBezTo>
                    <a:pt x="78938" y="4895"/>
                    <a:pt x="79115" y="13703"/>
                    <a:pt x="79115" y="16984"/>
                  </a:cubicBezTo>
                  <a:cubicBezTo>
                    <a:pt x="79115" y="27347"/>
                    <a:pt x="71498" y="46517"/>
                    <a:pt x="68664" y="53771"/>
                  </a:cubicBezTo>
                  <a:cubicBezTo>
                    <a:pt x="66715" y="58607"/>
                    <a:pt x="66007" y="60161"/>
                    <a:pt x="66007" y="63097"/>
                  </a:cubicBezTo>
                  <a:cubicBezTo>
                    <a:pt x="66007" y="72251"/>
                    <a:pt x="73801" y="77950"/>
                    <a:pt x="82835" y="77950"/>
                  </a:cubicBezTo>
                  <a:cubicBezTo>
                    <a:pt x="100548" y="77950"/>
                    <a:pt x="108342" y="54117"/>
                    <a:pt x="108342" y="51526"/>
                  </a:cubicBezTo>
                  <a:cubicBezTo>
                    <a:pt x="108342" y="49281"/>
                    <a:pt x="106039" y="49281"/>
                    <a:pt x="105508" y="49281"/>
                  </a:cubicBezTo>
                  <a:cubicBezTo>
                    <a:pt x="103028" y="49281"/>
                    <a:pt x="102851" y="50317"/>
                    <a:pt x="102142" y="52217"/>
                  </a:cubicBezTo>
                  <a:cubicBezTo>
                    <a:pt x="98068" y="66033"/>
                    <a:pt x="90451" y="73114"/>
                    <a:pt x="83366" y="73114"/>
                  </a:cubicBezTo>
                  <a:cubicBezTo>
                    <a:pt x="79646" y="73114"/>
                    <a:pt x="78938" y="70696"/>
                    <a:pt x="78938" y="67070"/>
                  </a:cubicBezTo>
                  <a:cubicBezTo>
                    <a:pt x="78938" y="63097"/>
                    <a:pt x="79823" y="60852"/>
                    <a:pt x="83012" y="53080"/>
                  </a:cubicBezTo>
                  <a:cubicBezTo>
                    <a:pt x="85137" y="47726"/>
                    <a:pt x="92400" y="29419"/>
                    <a:pt x="92400" y="19748"/>
                  </a:cubicBezTo>
                  <a:cubicBezTo>
                    <a:pt x="92400" y="2995"/>
                    <a:pt x="78760" y="59"/>
                    <a:pt x="69372" y="59"/>
                  </a:cubicBezTo>
                  <a:cubicBezTo>
                    <a:pt x="54670" y="59"/>
                    <a:pt x="44750" y="8867"/>
                    <a:pt x="39436" y="15776"/>
                  </a:cubicBezTo>
                  <a:cubicBezTo>
                    <a:pt x="38196" y="3859"/>
                    <a:pt x="27745" y="59"/>
                    <a:pt x="20483" y="59"/>
                  </a:cubicBezTo>
                  <a:cubicBezTo>
                    <a:pt x="12866" y="59"/>
                    <a:pt x="8792" y="5413"/>
                    <a:pt x="6489" y="9385"/>
                  </a:cubicBezTo>
                  <a:cubicBezTo>
                    <a:pt x="2592" y="15776"/>
                    <a:pt x="112" y="25620"/>
                    <a:pt x="112" y="26483"/>
                  </a:cubicBezTo>
                  <a:cubicBezTo>
                    <a:pt x="112" y="28729"/>
                    <a:pt x="2592" y="28729"/>
                    <a:pt x="3123" y="28729"/>
                  </a:cubicBezTo>
                  <a:cubicBezTo>
                    <a:pt x="5603" y="28729"/>
                    <a:pt x="5780" y="28210"/>
                    <a:pt x="7020" y="23547"/>
                  </a:cubicBezTo>
                  <a:cubicBezTo>
                    <a:pt x="9677" y="13358"/>
                    <a:pt x="13043" y="4895"/>
                    <a:pt x="19951" y="4895"/>
                  </a:cubicBezTo>
                  <a:cubicBezTo>
                    <a:pt x="24557" y="4895"/>
                    <a:pt x="25797" y="8695"/>
                    <a:pt x="25797" y="13358"/>
                  </a:cubicBezTo>
                  <a:cubicBezTo>
                    <a:pt x="25797" y="16639"/>
                    <a:pt x="24203" y="23029"/>
                    <a:pt x="22963" y="27692"/>
                  </a:cubicBezTo>
                  <a:cubicBezTo>
                    <a:pt x="21723" y="32355"/>
                    <a:pt x="19951" y="39436"/>
                    <a:pt x="19066" y="43236"/>
                  </a:cubicBezTo>
                  <a:lnTo>
                    <a:pt x="13397" y="6534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930617F-A487-9593-BC25-5FF62D6B131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13653" y="3964917"/>
              <a:ext cx="58707" cy="246724"/>
            </a:xfrm>
            <a:custGeom>
              <a:avLst/>
              <a:gdLst>
                <a:gd name="connsiteX0" fmla="*/ 58825 w 58707"/>
                <a:gd name="connsiteY0" fmla="*/ 244320 h 246724"/>
                <a:gd name="connsiteX1" fmla="*/ 54524 w 58707"/>
                <a:gd name="connsiteY1" fmla="*/ 238892 h 246724"/>
                <a:gd name="connsiteX2" fmla="*/ 14794 w 58707"/>
                <a:gd name="connsiteY2" fmla="*/ 123425 h 246724"/>
                <a:gd name="connsiteX3" fmla="*/ 55536 w 58707"/>
                <a:gd name="connsiteY3" fmla="*/ 6724 h 246724"/>
                <a:gd name="connsiteX4" fmla="*/ 58825 w 58707"/>
                <a:gd name="connsiteY4" fmla="*/ 2530 h 246724"/>
                <a:gd name="connsiteX5" fmla="*/ 56295 w 58707"/>
                <a:gd name="connsiteY5" fmla="*/ 63 h 246724"/>
                <a:gd name="connsiteX6" fmla="*/ 16060 w 58707"/>
                <a:gd name="connsiteY6" fmla="*/ 48174 h 246724"/>
                <a:gd name="connsiteX7" fmla="*/ 118 w 58707"/>
                <a:gd name="connsiteY7" fmla="*/ 123425 h 246724"/>
                <a:gd name="connsiteX8" fmla="*/ 16819 w 58707"/>
                <a:gd name="connsiteY8" fmla="*/ 200403 h 246724"/>
                <a:gd name="connsiteX9" fmla="*/ 56295 w 58707"/>
                <a:gd name="connsiteY9" fmla="*/ 246788 h 246724"/>
                <a:gd name="connsiteX10" fmla="*/ 58825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25" y="244320"/>
                  </a:moveTo>
                  <a:cubicBezTo>
                    <a:pt x="58825" y="243580"/>
                    <a:pt x="58825" y="243087"/>
                    <a:pt x="54524" y="238892"/>
                  </a:cubicBezTo>
                  <a:cubicBezTo>
                    <a:pt x="22892" y="207805"/>
                    <a:pt x="14794" y="161174"/>
                    <a:pt x="14794" y="123425"/>
                  </a:cubicBezTo>
                  <a:cubicBezTo>
                    <a:pt x="14794" y="80495"/>
                    <a:pt x="24410" y="37565"/>
                    <a:pt x="55536" y="6724"/>
                  </a:cubicBezTo>
                  <a:cubicBezTo>
                    <a:pt x="58825" y="3764"/>
                    <a:pt x="58825" y="3270"/>
                    <a:pt x="58825" y="2530"/>
                  </a:cubicBezTo>
                  <a:cubicBezTo>
                    <a:pt x="58825" y="803"/>
                    <a:pt x="57813" y="63"/>
                    <a:pt x="56295" y="63"/>
                  </a:cubicBezTo>
                  <a:cubicBezTo>
                    <a:pt x="53764" y="63"/>
                    <a:pt x="30990" y="16840"/>
                    <a:pt x="16060" y="48174"/>
                  </a:cubicBezTo>
                  <a:cubicBezTo>
                    <a:pt x="3154" y="75314"/>
                    <a:pt x="118" y="102700"/>
                    <a:pt x="118" y="123425"/>
                  </a:cubicBezTo>
                  <a:cubicBezTo>
                    <a:pt x="118" y="142670"/>
                    <a:pt x="2901" y="172523"/>
                    <a:pt x="16819" y="200403"/>
                  </a:cubicBezTo>
                  <a:cubicBezTo>
                    <a:pt x="32002" y="230750"/>
                    <a:pt x="53764" y="246788"/>
                    <a:pt x="56295" y="246788"/>
                  </a:cubicBezTo>
                  <a:cubicBezTo>
                    <a:pt x="57813" y="246788"/>
                    <a:pt x="58825" y="246047"/>
                    <a:pt x="58825" y="24432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F7E0A-D516-9E3D-A626-A694D73328D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08013" y="4083345"/>
              <a:ext cx="154614" cy="9868"/>
            </a:xfrm>
            <a:custGeom>
              <a:avLst/>
              <a:gdLst>
                <a:gd name="connsiteX0" fmla="*/ 145879 w 154614"/>
                <a:gd name="connsiteY0" fmla="*/ 9932 h 9868"/>
                <a:gd name="connsiteX1" fmla="*/ 154736 w 154614"/>
                <a:gd name="connsiteY1" fmla="*/ 4997 h 9868"/>
                <a:gd name="connsiteX2" fmla="*/ 145879 w 154614"/>
                <a:gd name="connsiteY2" fmla="*/ 63 h 9868"/>
                <a:gd name="connsiteX3" fmla="*/ 8978 w 154614"/>
                <a:gd name="connsiteY3" fmla="*/ 63 h 9868"/>
                <a:gd name="connsiteX4" fmla="*/ 121 w 154614"/>
                <a:gd name="connsiteY4" fmla="*/ 4997 h 9868"/>
                <a:gd name="connsiteX5" fmla="*/ 8978 w 154614"/>
                <a:gd name="connsiteY5" fmla="*/ 9932 h 9868"/>
                <a:gd name="connsiteX6" fmla="*/ 145879 w 154614"/>
                <a:gd name="connsiteY6" fmla="*/ 9932 h 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868">
                  <a:moveTo>
                    <a:pt x="145879" y="9932"/>
                  </a:moveTo>
                  <a:cubicBezTo>
                    <a:pt x="150181" y="9932"/>
                    <a:pt x="154736" y="9932"/>
                    <a:pt x="154736" y="4997"/>
                  </a:cubicBezTo>
                  <a:cubicBezTo>
                    <a:pt x="154736" y="63"/>
                    <a:pt x="150181" y="63"/>
                    <a:pt x="145879" y="63"/>
                  </a:cubicBezTo>
                  <a:lnTo>
                    <a:pt x="8978" y="63"/>
                  </a:lnTo>
                  <a:cubicBezTo>
                    <a:pt x="4676" y="63"/>
                    <a:pt x="121" y="63"/>
                    <a:pt x="121" y="4997"/>
                  </a:cubicBezTo>
                  <a:cubicBezTo>
                    <a:pt x="121" y="9932"/>
                    <a:pt x="4676" y="9932"/>
                    <a:pt x="8978" y="9932"/>
                  </a:cubicBezTo>
                  <a:lnTo>
                    <a:pt x="145879" y="993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6D91F29-580A-2DF7-A526-9F5A3B99289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06350" y="3985642"/>
              <a:ext cx="83506" cy="164318"/>
            </a:xfrm>
            <a:custGeom>
              <a:avLst/>
              <a:gdLst>
                <a:gd name="connsiteX0" fmla="*/ 52005 w 83506"/>
                <a:gd name="connsiteY0" fmla="*/ 6478 h 164318"/>
                <a:gd name="connsiteX1" fmla="*/ 46184 w 83506"/>
                <a:gd name="connsiteY1" fmla="*/ 63 h 164318"/>
                <a:gd name="connsiteX2" fmla="*/ 129 w 83506"/>
                <a:gd name="connsiteY2" fmla="*/ 15853 h 164318"/>
                <a:gd name="connsiteX3" fmla="*/ 129 w 83506"/>
                <a:gd name="connsiteY3" fmla="*/ 23502 h 164318"/>
                <a:gd name="connsiteX4" fmla="*/ 33279 w 83506"/>
                <a:gd name="connsiteY4" fmla="*/ 17087 h 164318"/>
                <a:gd name="connsiteX5" fmla="*/ 33279 w 83506"/>
                <a:gd name="connsiteY5" fmla="*/ 144890 h 164318"/>
                <a:gd name="connsiteX6" fmla="*/ 9745 w 83506"/>
                <a:gd name="connsiteY6" fmla="*/ 156733 h 164318"/>
                <a:gd name="connsiteX7" fmla="*/ 1647 w 83506"/>
                <a:gd name="connsiteY7" fmla="*/ 156733 h 164318"/>
                <a:gd name="connsiteX8" fmla="*/ 1647 w 83506"/>
                <a:gd name="connsiteY8" fmla="*/ 164381 h 164318"/>
                <a:gd name="connsiteX9" fmla="*/ 42642 w 83506"/>
                <a:gd name="connsiteY9" fmla="*/ 163641 h 164318"/>
                <a:gd name="connsiteX10" fmla="*/ 83636 w 83506"/>
                <a:gd name="connsiteY10" fmla="*/ 164381 h 164318"/>
                <a:gd name="connsiteX11" fmla="*/ 83636 w 83506"/>
                <a:gd name="connsiteY11" fmla="*/ 156733 h 164318"/>
                <a:gd name="connsiteX12" fmla="*/ 75538 w 83506"/>
                <a:gd name="connsiteY12" fmla="*/ 156733 h 164318"/>
                <a:gd name="connsiteX13" fmla="*/ 52005 w 83506"/>
                <a:gd name="connsiteY13" fmla="*/ 144890 h 164318"/>
                <a:gd name="connsiteX14" fmla="*/ 52005 w 83506"/>
                <a:gd name="connsiteY14" fmla="*/ 6478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4318">
                  <a:moveTo>
                    <a:pt x="52005" y="6478"/>
                  </a:moveTo>
                  <a:cubicBezTo>
                    <a:pt x="52005" y="556"/>
                    <a:pt x="52005" y="63"/>
                    <a:pt x="46184" y="63"/>
                  </a:cubicBezTo>
                  <a:cubicBezTo>
                    <a:pt x="30495" y="15853"/>
                    <a:pt x="8227" y="15853"/>
                    <a:pt x="129" y="15853"/>
                  </a:cubicBezTo>
                  <a:lnTo>
                    <a:pt x="129" y="23502"/>
                  </a:lnTo>
                  <a:cubicBezTo>
                    <a:pt x="5190" y="23502"/>
                    <a:pt x="20120" y="23502"/>
                    <a:pt x="33279" y="17087"/>
                  </a:cubicBezTo>
                  <a:lnTo>
                    <a:pt x="33279" y="144890"/>
                  </a:lnTo>
                  <a:cubicBezTo>
                    <a:pt x="33279" y="153772"/>
                    <a:pt x="32520" y="156733"/>
                    <a:pt x="9745" y="156733"/>
                  </a:cubicBezTo>
                  <a:lnTo>
                    <a:pt x="1647" y="156733"/>
                  </a:lnTo>
                  <a:lnTo>
                    <a:pt x="1647" y="164381"/>
                  </a:lnTo>
                  <a:cubicBezTo>
                    <a:pt x="10504" y="163641"/>
                    <a:pt x="32520" y="163641"/>
                    <a:pt x="42642" y="163641"/>
                  </a:cubicBezTo>
                  <a:cubicBezTo>
                    <a:pt x="52764" y="163641"/>
                    <a:pt x="74779" y="163641"/>
                    <a:pt x="83636" y="164381"/>
                  </a:cubicBezTo>
                  <a:lnTo>
                    <a:pt x="83636" y="156733"/>
                  </a:lnTo>
                  <a:lnTo>
                    <a:pt x="75538" y="156733"/>
                  </a:lnTo>
                  <a:cubicBezTo>
                    <a:pt x="52764" y="156733"/>
                    <a:pt x="52005" y="154019"/>
                    <a:pt x="52005" y="144890"/>
                  </a:cubicBezTo>
                  <a:lnTo>
                    <a:pt x="52005" y="647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04C625A-6961-9FDC-0892-02EB3073616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24778" y="3964917"/>
              <a:ext cx="58707" cy="246724"/>
            </a:xfrm>
            <a:custGeom>
              <a:avLst/>
              <a:gdLst>
                <a:gd name="connsiteX0" fmla="*/ 58842 w 58707"/>
                <a:gd name="connsiteY0" fmla="*/ 123425 h 246724"/>
                <a:gd name="connsiteX1" fmla="*/ 42141 w 58707"/>
                <a:gd name="connsiteY1" fmla="*/ 46447 h 246724"/>
                <a:gd name="connsiteX2" fmla="*/ 2665 w 58707"/>
                <a:gd name="connsiteY2" fmla="*/ 63 h 246724"/>
                <a:gd name="connsiteX3" fmla="*/ 134 w 58707"/>
                <a:gd name="connsiteY3" fmla="*/ 2530 h 246724"/>
                <a:gd name="connsiteX4" fmla="*/ 4942 w 58707"/>
                <a:gd name="connsiteY4" fmla="*/ 8205 h 246724"/>
                <a:gd name="connsiteX5" fmla="*/ 44165 w 58707"/>
                <a:gd name="connsiteY5" fmla="*/ 123425 h 246724"/>
                <a:gd name="connsiteX6" fmla="*/ 3424 w 58707"/>
                <a:gd name="connsiteY6" fmla="*/ 240126 h 246724"/>
                <a:gd name="connsiteX7" fmla="*/ 134 w 58707"/>
                <a:gd name="connsiteY7" fmla="*/ 244320 h 246724"/>
                <a:gd name="connsiteX8" fmla="*/ 2665 w 58707"/>
                <a:gd name="connsiteY8" fmla="*/ 246788 h 246724"/>
                <a:gd name="connsiteX9" fmla="*/ 42900 w 58707"/>
                <a:gd name="connsiteY9" fmla="*/ 198676 h 246724"/>
                <a:gd name="connsiteX10" fmla="*/ 58842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42" y="123425"/>
                  </a:moveTo>
                  <a:cubicBezTo>
                    <a:pt x="58842" y="104181"/>
                    <a:pt x="56058" y="74327"/>
                    <a:pt x="42141" y="46447"/>
                  </a:cubicBezTo>
                  <a:cubicBezTo>
                    <a:pt x="26958" y="16100"/>
                    <a:pt x="5195" y="63"/>
                    <a:pt x="2665" y="63"/>
                  </a:cubicBezTo>
                  <a:cubicBezTo>
                    <a:pt x="1146" y="63"/>
                    <a:pt x="134" y="1050"/>
                    <a:pt x="134" y="2530"/>
                  </a:cubicBezTo>
                  <a:cubicBezTo>
                    <a:pt x="134" y="3270"/>
                    <a:pt x="134" y="3764"/>
                    <a:pt x="4942" y="8205"/>
                  </a:cubicBezTo>
                  <a:cubicBezTo>
                    <a:pt x="29741" y="32630"/>
                    <a:pt x="44165" y="71860"/>
                    <a:pt x="44165" y="123425"/>
                  </a:cubicBezTo>
                  <a:cubicBezTo>
                    <a:pt x="44165" y="165615"/>
                    <a:pt x="34802" y="209039"/>
                    <a:pt x="3424" y="240126"/>
                  </a:cubicBezTo>
                  <a:cubicBezTo>
                    <a:pt x="134" y="243087"/>
                    <a:pt x="134" y="243580"/>
                    <a:pt x="134" y="244320"/>
                  </a:cubicBezTo>
                  <a:cubicBezTo>
                    <a:pt x="134" y="245801"/>
                    <a:pt x="1146" y="246788"/>
                    <a:pt x="2665" y="246788"/>
                  </a:cubicBezTo>
                  <a:cubicBezTo>
                    <a:pt x="5195" y="246788"/>
                    <a:pt x="27970" y="230010"/>
                    <a:pt x="42900" y="198676"/>
                  </a:cubicBezTo>
                  <a:cubicBezTo>
                    <a:pt x="55805" y="171537"/>
                    <a:pt x="58842" y="144150"/>
                    <a:pt x="58842" y="12342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5D79E17-427A-20F0-2BFF-F0CA17ADE17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17089" y="3984262"/>
              <a:ext cx="108229" cy="77891"/>
            </a:xfrm>
            <a:custGeom>
              <a:avLst/>
              <a:gdLst>
                <a:gd name="connsiteX0" fmla="*/ 13423 w 108229"/>
                <a:gd name="connsiteY0" fmla="*/ 65343 h 77891"/>
                <a:gd name="connsiteX1" fmla="*/ 11652 w 108229"/>
                <a:gd name="connsiteY1" fmla="*/ 72424 h 77891"/>
                <a:gd name="connsiteX2" fmla="*/ 17674 w 108229"/>
                <a:gd name="connsiteY2" fmla="*/ 77950 h 77891"/>
                <a:gd name="connsiteX3" fmla="*/ 24583 w 108229"/>
                <a:gd name="connsiteY3" fmla="*/ 74151 h 77891"/>
                <a:gd name="connsiteX4" fmla="*/ 27771 w 108229"/>
                <a:gd name="connsiteY4" fmla="*/ 63443 h 77891"/>
                <a:gd name="connsiteX5" fmla="*/ 31668 w 108229"/>
                <a:gd name="connsiteY5" fmla="*/ 47899 h 77891"/>
                <a:gd name="connsiteX6" fmla="*/ 34679 w 108229"/>
                <a:gd name="connsiteY6" fmla="*/ 36328 h 77891"/>
                <a:gd name="connsiteX7" fmla="*/ 42119 w 108229"/>
                <a:gd name="connsiteY7" fmla="*/ 20784 h 77891"/>
                <a:gd name="connsiteX8" fmla="*/ 68690 w 108229"/>
                <a:gd name="connsiteY8" fmla="*/ 4895 h 77891"/>
                <a:gd name="connsiteX9" fmla="*/ 79141 w 108229"/>
                <a:gd name="connsiteY9" fmla="*/ 16984 h 77891"/>
                <a:gd name="connsiteX10" fmla="*/ 68690 w 108229"/>
                <a:gd name="connsiteY10" fmla="*/ 53771 h 77891"/>
                <a:gd name="connsiteX11" fmla="*/ 66032 w 108229"/>
                <a:gd name="connsiteY11" fmla="*/ 63097 h 77891"/>
                <a:gd name="connsiteX12" fmla="*/ 82860 w 108229"/>
                <a:gd name="connsiteY12" fmla="*/ 77950 h 77891"/>
                <a:gd name="connsiteX13" fmla="*/ 108368 w 108229"/>
                <a:gd name="connsiteY13" fmla="*/ 51526 h 77891"/>
                <a:gd name="connsiteX14" fmla="*/ 105534 w 108229"/>
                <a:gd name="connsiteY14" fmla="*/ 49281 h 77891"/>
                <a:gd name="connsiteX15" fmla="*/ 102168 w 108229"/>
                <a:gd name="connsiteY15" fmla="*/ 52217 h 77891"/>
                <a:gd name="connsiteX16" fmla="*/ 83392 w 108229"/>
                <a:gd name="connsiteY16" fmla="*/ 73114 h 77891"/>
                <a:gd name="connsiteX17" fmla="*/ 78963 w 108229"/>
                <a:gd name="connsiteY17" fmla="*/ 67070 h 77891"/>
                <a:gd name="connsiteX18" fmla="*/ 83038 w 108229"/>
                <a:gd name="connsiteY18" fmla="*/ 53080 h 77891"/>
                <a:gd name="connsiteX19" fmla="*/ 92426 w 108229"/>
                <a:gd name="connsiteY19" fmla="*/ 19748 h 77891"/>
                <a:gd name="connsiteX20" fmla="*/ 69398 w 108229"/>
                <a:gd name="connsiteY20" fmla="*/ 59 h 77891"/>
                <a:gd name="connsiteX21" fmla="*/ 39462 w 108229"/>
                <a:gd name="connsiteY21" fmla="*/ 15776 h 77891"/>
                <a:gd name="connsiteX22" fmla="*/ 20509 w 108229"/>
                <a:gd name="connsiteY22" fmla="*/ 59 h 77891"/>
                <a:gd name="connsiteX23" fmla="*/ 6515 w 108229"/>
                <a:gd name="connsiteY23" fmla="*/ 9385 h 77891"/>
                <a:gd name="connsiteX24" fmla="*/ 138 w 108229"/>
                <a:gd name="connsiteY24" fmla="*/ 26483 h 77891"/>
                <a:gd name="connsiteX25" fmla="*/ 3149 w 108229"/>
                <a:gd name="connsiteY25" fmla="*/ 28729 h 77891"/>
                <a:gd name="connsiteX26" fmla="*/ 7046 w 108229"/>
                <a:gd name="connsiteY26" fmla="*/ 23547 h 77891"/>
                <a:gd name="connsiteX27" fmla="*/ 19977 w 108229"/>
                <a:gd name="connsiteY27" fmla="*/ 4895 h 77891"/>
                <a:gd name="connsiteX28" fmla="*/ 25823 w 108229"/>
                <a:gd name="connsiteY28" fmla="*/ 13358 h 77891"/>
                <a:gd name="connsiteX29" fmla="*/ 22989 w 108229"/>
                <a:gd name="connsiteY29" fmla="*/ 27692 h 77891"/>
                <a:gd name="connsiteX30" fmla="*/ 19092 w 108229"/>
                <a:gd name="connsiteY30" fmla="*/ 43236 h 77891"/>
                <a:gd name="connsiteX31" fmla="*/ 13423 w 108229"/>
                <a:gd name="connsiteY31" fmla="*/ 65343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7891">
                  <a:moveTo>
                    <a:pt x="13423" y="65343"/>
                  </a:moveTo>
                  <a:cubicBezTo>
                    <a:pt x="12715" y="67588"/>
                    <a:pt x="11652" y="71905"/>
                    <a:pt x="11652" y="72424"/>
                  </a:cubicBezTo>
                  <a:cubicBezTo>
                    <a:pt x="11652" y="76223"/>
                    <a:pt x="14840" y="77950"/>
                    <a:pt x="17674" y="77950"/>
                  </a:cubicBezTo>
                  <a:cubicBezTo>
                    <a:pt x="20863" y="77950"/>
                    <a:pt x="23697" y="75705"/>
                    <a:pt x="24583" y="74151"/>
                  </a:cubicBezTo>
                  <a:cubicBezTo>
                    <a:pt x="25468" y="72596"/>
                    <a:pt x="26886" y="67070"/>
                    <a:pt x="27771" y="63443"/>
                  </a:cubicBezTo>
                  <a:cubicBezTo>
                    <a:pt x="28657" y="60161"/>
                    <a:pt x="30605" y="52217"/>
                    <a:pt x="31668" y="47899"/>
                  </a:cubicBezTo>
                  <a:cubicBezTo>
                    <a:pt x="32731" y="44100"/>
                    <a:pt x="33794" y="40300"/>
                    <a:pt x="34679" y="36328"/>
                  </a:cubicBezTo>
                  <a:cubicBezTo>
                    <a:pt x="36628" y="29247"/>
                    <a:pt x="36982" y="27865"/>
                    <a:pt x="42119" y="20784"/>
                  </a:cubicBezTo>
                  <a:cubicBezTo>
                    <a:pt x="47079" y="13876"/>
                    <a:pt x="55404" y="4895"/>
                    <a:pt x="68690" y="4895"/>
                  </a:cubicBezTo>
                  <a:cubicBezTo>
                    <a:pt x="78963" y="4895"/>
                    <a:pt x="79141" y="13703"/>
                    <a:pt x="79141" y="16984"/>
                  </a:cubicBezTo>
                  <a:cubicBezTo>
                    <a:pt x="79141" y="27347"/>
                    <a:pt x="71524" y="46517"/>
                    <a:pt x="68690" y="53771"/>
                  </a:cubicBezTo>
                  <a:cubicBezTo>
                    <a:pt x="66741" y="58607"/>
                    <a:pt x="66032" y="60161"/>
                    <a:pt x="66032" y="63097"/>
                  </a:cubicBezTo>
                  <a:cubicBezTo>
                    <a:pt x="66032" y="72251"/>
                    <a:pt x="73826" y="77950"/>
                    <a:pt x="82860" y="77950"/>
                  </a:cubicBezTo>
                  <a:cubicBezTo>
                    <a:pt x="100574" y="77950"/>
                    <a:pt x="108368" y="54117"/>
                    <a:pt x="108368" y="51526"/>
                  </a:cubicBezTo>
                  <a:cubicBezTo>
                    <a:pt x="108368" y="49281"/>
                    <a:pt x="106065" y="49281"/>
                    <a:pt x="105534" y="49281"/>
                  </a:cubicBezTo>
                  <a:cubicBezTo>
                    <a:pt x="103054" y="49281"/>
                    <a:pt x="102877" y="50317"/>
                    <a:pt x="102168" y="52217"/>
                  </a:cubicBezTo>
                  <a:cubicBezTo>
                    <a:pt x="98094" y="66033"/>
                    <a:pt x="90477" y="73114"/>
                    <a:pt x="83392" y="73114"/>
                  </a:cubicBezTo>
                  <a:cubicBezTo>
                    <a:pt x="79672" y="73114"/>
                    <a:pt x="78963" y="70696"/>
                    <a:pt x="78963" y="67070"/>
                  </a:cubicBezTo>
                  <a:cubicBezTo>
                    <a:pt x="78963" y="63097"/>
                    <a:pt x="79849" y="60852"/>
                    <a:pt x="83038" y="53080"/>
                  </a:cubicBezTo>
                  <a:cubicBezTo>
                    <a:pt x="85163" y="47726"/>
                    <a:pt x="92426" y="29419"/>
                    <a:pt x="92426" y="19748"/>
                  </a:cubicBezTo>
                  <a:cubicBezTo>
                    <a:pt x="92426" y="2995"/>
                    <a:pt x="78786" y="59"/>
                    <a:pt x="69398" y="59"/>
                  </a:cubicBezTo>
                  <a:cubicBezTo>
                    <a:pt x="54696" y="59"/>
                    <a:pt x="44776" y="8867"/>
                    <a:pt x="39462" y="15776"/>
                  </a:cubicBezTo>
                  <a:cubicBezTo>
                    <a:pt x="38222" y="3859"/>
                    <a:pt x="27771" y="59"/>
                    <a:pt x="20509" y="59"/>
                  </a:cubicBezTo>
                  <a:cubicBezTo>
                    <a:pt x="12892" y="59"/>
                    <a:pt x="8818" y="5413"/>
                    <a:pt x="6515" y="9385"/>
                  </a:cubicBezTo>
                  <a:cubicBezTo>
                    <a:pt x="2618" y="15776"/>
                    <a:pt x="138" y="25620"/>
                    <a:pt x="138" y="26483"/>
                  </a:cubicBezTo>
                  <a:cubicBezTo>
                    <a:pt x="138" y="28729"/>
                    <a:pt x="2618" y="28729"/>
                    <a:pt x="3149" y="28729"/>
                  </a:cubicBezTo>
                  <a:cubicBezTo>
                    <a:pt x="5629" y="28729"/>
                    <a:pt x="5806" y="28210"/>
                    <a:pt x="7046" y="23547"/>
                  </a:cubicBezTo>
                  <a:cubicBezTo>
                    <a:pt x="9703" y="13358"/>
                    <a:pt x="13069" y="4895"/>
                    <a:pt x="19977" y="4895"/>
                  </a:cubicBezTo>
                  <a:cubicBezTo>
                    <a:pt x="24583" y="4895"/>
                    <a:pt x="25823" y="8695"/>
                    <a:pt x="25823" y="13358"/>
                  </a:cubicBezTo>
                  <a:cubicBezTo>
                    <a:pt x="25823" y="16639"/>
                    <a:pt x="24228" y="23029"/>
                    <a:pt x="22989" y="27692"/>
                  </a:cubicBezTo>
                  <a:cubicBezTo>
                    <a:pt x="21749" y="32355"/>
                    <a:pt x="19977" y="39436"/>
                    <a:pt x="19092" y="43236"/>
                  </a:cubicBezTo>
                  <a:lnTo>
                    <a:pt x="13423" y="6534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09CB136-8CED-E68B-88B0-AD329BBC25E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56629" y="3980707"/>
              <a:ext cx="255834" cy="169253"/>
            </a:xfrm>
            <a:custGeom>
              <a:avLst/>
              <a:gdLst>
                <a:gd name="connsiteX0" fmla="*/ 128187 w 255834"/>
                <a:gd name="connsiteY0" fmla="*/ 136748 h 169253"/>
                <a:gd name="connsiteX1" fmla="*/ 67455 w 255834"/>
                <a:gd name="connsiteY1" fmla="*/ 6231 h 169253"/>
                <a:gd name="connsiteX2" fmla="*/ 56321 w 255834"/>
                <a:gd name="connsiteY2" fmla="*/ 63 h 169253"/>
                <a:gd name="connsiteX3" fmla="*/ 143 w 255834"/>
                <a:gd name="connsiteY3" fmla="*/ 63 h 169253"/>
                <a:gd name="connsiteX4" fmla="*/ 143 w 255834"/>
                <a:gd name="connsiteY4" fmla="*/ 11659 h 169253"/>
                <a:gd name="connsiteX5" fmla="*/ 27473 w 255834"/>
                <a:gd name="connsiteY5" fmla="*/ 11659 h 169253"/>
                <a:gd name="connsiteX6" fmla="*/ 27473 w 255834"/>
                <a:gd name="connsiteY6" fmla="*/ 150565 h 169253"/>
                <a:gd name="connsiteX7" fmla="*/ 20134 w 255834"/>
                <a:gd name="connsiteY7" fmla="*/ 156980 h 169253"/>
                <a:gd name="connsiteX8" fmla="*/ 6470 w 255834"/>
                <a:gd name="connsiteY8" fmla="*/ 157720 h 169253"/>
                <a:gd name="connsiteX9" fmla="*/ 143 w 255834"/>
                <a:gd name="connsiteY9" fmla="*/ 157720 h 169253"/>
                <a:gd name="connsiteX10" fmla="*/ 143 w 255834"/>
                <a:gd name="connsiteY10" fmla="*/ 169316 h 169253"/>
                <a:gd name="connsiteX11" fmla="*/ 34052 w 255834"/>
                <a:gd name="connsiteY11" fmla="*/ 168576 h 169253"/>
                <a:gd name="connsiteX12" fmla="*/ 68214 w 255834"/>
                <a:gd name="connsiteY12" fmla="*/ 169316 h 169253"/>
                <a:gd name="connsiteX13" fmla="*/ 68214 w 255834"/>
                <a:gd name="connsiteY13" fmla="*/ 157720 h 169253"/>
                <a:gd name="connsiteX14" fmla="*/ 61888 w 255834"/>
                <a:gd name="connsiteY14" fmla="*/ 157720 h 169253"/>
                <a:gd name="connsiteX15" fmla="*/ 48476 w 255834"/>
                <a:gd name="connsiteY15" fmla="*/ 156980 h 169253"/>
                <a:gd name="connsiteX16" fmla="*/ 40885 w 255834"/>
                <a:gd name="connsiteY16" fmla="*/ 150565 h 169253"/>
                <a:gd name="connsiteX17" fmla="*/ 40885 w 255834"/>
                <a:gd name="connsiteY17" fmla="*/ 14866 h 169253"/>
                <a:gd name="connsiteX18" fmla="*/ 41138 w 255834"/>
                <a:gd name="connsiteY18" fmla="*/ 14866 h 169253"/>
                <a:gd name="connsiteX19" fmla="*/ 109968 w 255834"/>
                <a:gd name="connsiteY19" fmla="*/ 163148 h 169253"/>
                <a:gd name="connsiteX20" fmla="*/ 118065 w 255834"/>
                <a:gd name="connsiteY20" fmla="*/ 169316 h 169253"/>
                <a:gd name="connsiteX21" fmla="*/ 126163 w 255834"/>
                <a:gd name="connsiteY21" fmla="*/ 163395 h 169253"/>
                <a:gd name="connsiteX22" fmla="*/ 196764 w 255834"/>
                <a:gd name="connsiteY22" fmla="*/ 11659 h 169253"/>
                <a:gd name="connsiteX23" fmla="*/ 197017 w 255834"/>
                <a:gd name="connsiteY23" fmla="*/ 11659 h 169253"/>
                <a:gd name="connsiteX24" fmla="*/ 197017 w 255834"/>
                <a:gd name="connsiteY24" fmla="*/ 157720 h 169253"/>
                <a:gd name="connsiteX25" fmla="*/ 169688 w 255834"/>
                <a:gd name="connsiteY25" fmla="*/ 157720 h 169253"/>
                <a:gd name="connsiteX26" fmla="*/ 169688 w 255834"/>
                <a:gd name="connsiteY26" fmla="*/ 169316 h 169253"/>
                <a:gd name="connsiteX27" fmla="*/ 212706 w 255834"/>
                <a:gd name="connsiteY27" fmla="*/ 168576 h 169253"/>
                <a:gd name="connsiteX28" fmla="*/ 255978 w 255834"/>
                <a:gd name="connsiteY28" fmla="*/ 169316 h 169253"/>
                <a:gd name="connsiteX29" fmla="*/ 255978 w 255834"/>
                <a:gd name="connsiteY29" fmla="*/ 157720 h 169253"/>
                <a:gd name="connsiteX30" fmla="*/ 228649 w 255834"/>
                <a:gd name="connsiteY30" fmla="*/ 157720 h 169253"/>
                <a:gd name="connsiteX31" fmla="*/ 228649 w 255834"/>
                <a:gd name="connsiteY31" fmla="*/ 11659 h 169253"/>
                <a:gd name="connsiteX32" fmla="*/ 255978 w 255834"/>
                <a:gd name="connsiteY32" fmla="*/ 11659 h 169253"/>
                <a:gd name="connsiteX33" fmla="*/ 255978 w 255834"/>
                <a:gd name="connsiteY33" fmla="*/ 63 h 169253"/>
                <a:gd name="connsiteX34" fmla="*/ 200054 w 255834"/>
                <a:gd name="connsiteY34" fmla="*/ 63 h 169253"/>
                <a:gd name="connsiteX35" fmla="*/ 188920 w 255834"/>
                <a:gd name="connsiteY35" fmla="*/ 6231 h 169253"/>
                <a:gd name="connsiteX36" fmla="*/ 128187 w 255834"/>
                <a:gd name="connsiteY36" fmla="*/ 136748 h 16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9253">
                  <a:moveTo>
                    <a:pt x="128187" y="136748"/>
                  </a:moveTo>
                  <a:lnTo>
                    <a:pt x="67455" y="6231"/>
                  </a:lnTo>
                  <a:cubicBezTo>
                    <a:pt x="64671" y="63"/>
                    <a:pt x="61888" y="63"/>
                    <a:pt x="56321" y="63"/>
                  </a:cubicBezTo>
                  <a:lnTo>
                    <a:pt x="143" y="63"/>
                  </a:lnTo>
                  <a:lnTo>
                    <a:pt x="143" y="11659"/>
                  </a:lnTo>
                  <a:lnTo>
                    <a:pt x="27473" y="11659"/>
                  </a:lnTo>
                  <a:lnTo>
                    <a:pt x="27473" y="150565"/>
                  </a:lnTo>
                  <a:cubicBezTo>
                    <a:pt x="27473" y="155993"/>
                    <a:pt x="27220" y="156240"/>
                    <a:pt x="20134" y="156980"/>
                  </a:cubicBezTo>
                  <a:cubicBezTo>
                    <a:pt x="14061" y="157720"/>
                    <a:pt x="13555" y="157720"/>
                    <a:pt x="6470" y="157720"/>
                  </a:cubicBezTo>
                  <a:lnTo>
                    <a:pt x="143" y="157720"/>
                  </a:lnTo>
                  <a:lnTo>
                    <a:pt x="143" y="169316"/>
                  </a:lnTo>
                  <a:cubicBezTo>
                    <a:pt x="9759" y="168576"/>
                    <a:pt x="24183" y="168576"/>
                    <a:pt x="34052" y="168576"/>
                  </a:cubicBezTo>
                  <a:cubicBezTo>
                    <a:pt x="44680" y="168576"/>
                    <a:pt x="57839" y="168576"/>
                    <a:pt x="68214" y="169316"/>
                  </a:cubicBezTo>
                  <a:lnTo>
                    <a:pt x="68214" y="157720"/>
                  </a:lnTo>
                  <a:lnTo>
                    <a:pt x="61888" y="157720"/>
                  </a:lnTo>
                  <a:cubicBezTo>
                    <a:pt x="57333" y="157720"/>
                    <a:pt x="53031" y="157473"/>
                    <a:pt x="48476" y="156980"/>
                  </a:cubicBezTo>
                  <a:cubicBezTo>
                    <a:pt x="41138" y="156240"/>
                    <a:pt x="40885" y="155993"/>
                    <a:pt x="40885" y="150565"/>
                  </a:cubicBezTo>
                  <a:lnTo>
                    <a:pt x="40885" y="14866"/>
                  </a:lnTo>
                  <a:lnTo>
                    <a:pt x="41138" y="14866"/>
                  </a:lnTo>
                  <a:lnTo>
                    <a:pt x="109968" y="163148"/>
                  </a:lnTo>
                  <a:cubicBezTo>
                    <a:pt x="112245" y="168082"/>
                    <a:pt x="115282" y="169316"/>
                    <a:pt x="118065" y="169316"/>
                  </a:cubicBezTo>
                  <a:cubicBezTo>
                    <a:pt x="123126" y="169316"/>
                    <a:pt x="125151" y="165615"/>
                    <a:pt x="126163" y="163395"/>
                  </a:cubicBezTo>
                  <a:lnTo>
                    <a:pt x="196764" y="11659"/>
                  </a:lnTo>
                  <a:lnTo>
                    <a:pt x="197017" y="11659"/>
                  </a:lnTo>
                  <a:lnTo>
                    <a:pt x="197017" y="157720"/>
                  </a:lnTo>
                  <a:lnTo>
                    <a:pt x="169688" y="157720"/>
                  </a:lnTo>
                  <a:lnTo>
                    <a:pt x="169688" y="169316"/>
                  </a:lnTo>
                  <a:cubicBezTo>
                    <a:pt x="178797" y="168576"/>
                    <a:pt x="202331" y="168576"/>
                    <a:pt x="212706" y="168576"/>
                  </a:cubicBezTo>
                  <a:cubicBezTo>
                    <a:pt x="223081" y="168576"/>
                    <a:pt x="246868" y="168576"/>
                    <a:pt x="255978" y="169316"/>
                  </a:cubicBezTo>
                  <a:lnTo>
                    <a:pt x="255978" y="157720"/>
                  </a:lnTo>
                  <a:lnTo>
                    <a:pt x="228649" y="157720"/>
                  </a:lnTo>
                  <a:lnTo>
                    <a:pt x="228649" y="11659"/>
                  </a:lnTo>
                  <a:lnTo>
                    <a:pt x="255978" y="11659"/>
                  </a:lnTo>
                  <a:lnTo>
                    <a:pt x="255978" y="63"/>
                  </a:lnTo>
                  <a:lnTo>
                    <a:pt x="200054" y="63"/>
                  </a:lnTo>
                  <a:cubicBezTo>
                    <a:pt x="194487" y="63"/>
                    <a:pt x="191703" y="63"/>
                    <a:pt x="188920" y="6231"/>
                  </a:cubicBezTo>
                  <a:lnTo>
                    <a:pt x="128187" y="13674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0F3918-653B-F54B-C926-9D9079A3FFA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32850" y="4063829"/>
              <a:ext cx="133383" cy="123140"/>
            </a:xfrm>
            <a:custGeom>
              <a:avLst/>
              <a:gdLst>
                <a:gd name="connsiteX0" fmla="*/ 26548 w 133383"/>
                <a:gd name="connsiteY0" fmla="*/ 102480 h 123140"/>
                <a:gd name="connsiteX1" fmla="*/ 4228 w 133383"/>
                <a:gd name="connsiteY1" fmla="*/ 116987 h 123140"/>
                <a:gd name="connsiteX2" fmla="*/ 154 w 133383"/>
                <a:gd name="connsiteY2" fmla="*/ 120614 h 123140"/>
                <a:gd name="connsiteX3" fmla="*/ 2634 w 133383"/>
                <a:gd name="connsiteY3" fmla="*/ 123205 h 123140"/>
                <a:gd name="connsiteX4" fmla="*/ 17868 w 133383"/>
                <a:gd name="connsiteY4" fmla="*/ 122514 h 123140"/>
                <a:gd name="connsiteX5" fmla="*/ 36113 w 133383"/>
                <a:gd name="connsiteY5" fmla="*/ 123205 h 123140"/>
                <a:gd name="connsiteX6" fmla="*/ 39656 w 133383"/>
                <a:gd name="connsiteY6" fmla="*/ 119405 h 123140"/>
                <a:gd name="connsiteX7" fmla="*/ 36644 w 133383"/>
                <a:gd name="connsiteY7" fmla="*/ 116987 h 123140"/>
                <a:gd name="connsiteX8" fmla="*/ 28850 w 133383"/>
                <a:gd name="connsiteY8" fmla="*/ 111806 h 123140"/>
                <a:gd name="connsiteX9" fmla="*/ 31507 w 133383"/>
                <a:gd name="connsiteY9" fmla="*/ 105243 h 123140"/>
                <a:gd name="connsiteX10" fmla="*/ 45678 w 133383"/>
                <a:gd name="connsiteY10" fmla="*/ 83827 h 123140"/>
                <a:gd name="connsiteX11" fmla="*/ 96339 w 133383"/>
                <a:gd name="connsiteY11" fmla="*/ 83827 h 123140"/>
                <a:gd name="connsiteX12" fmla="*/ 100590 w 133383"/>
                <a:gd name="connsiteY12" fmla="*/ 112497 h 123140"/>
                <a:gd name="connsiteX13" fmla="*/ 88368 w 133383"/>
                <a:gd name="connsiteY13" fmla="*/ 116987 h 123140"/>
                <a:gd name="connsiteX14" fmla="*/ 83762 w 133383"/>
                <a:gd name="connsiteY14" fmla="*/ 120787 h 123140"/>
                <a:gd name="connsiteX15" fmla="*/ 86597 w 133383"/>
                <a:gd name="connsiteY15" fmla="*/ 123205 h 123140"/>
                <a:gd name="connsiteX16" fmla="*/ 109447 w 133383"/>
                <a:gd name="connsiteY16" fmla="*/ 122514 h 123140"/>
                <a:gd name="connsiteX17" fmla="*/ 119898 w 133383"/>
                <a:gd name="connsiteY17" fmla="*/ 122686 h 123140"/>
                <a:gd name="connsiteX18" fmla="*/ 129995 w 133383"/>
                <a:gd name="connsiteY18" fmla="*/ 123205 h 123140"/>
                <a:gd name="connsiteX19" fmla="*/ 133538 w 133383"/>
                <a:gd name="connsiteY19" fmla="*/ 119578 h 123140"/>
                <a:gd name="connsiteX20" fmla="*/ 128578 w 133383"/>
                <a:gd name="connsiteY20" fmla="*/ 116987 h 123140"/>
                <a:gd name="connsiteX21" fmla="*/ 117418 w 133383"/>
                <a:gd name="connsiteY21" fmla="*/ 111461 h 123140"/>
                <a:gd name="connsiteX22" fmla="*/ 101830 w 133383"/>
                <a:gd name="connsiteY22" fmla="*/ 4900 h 123140"/>
                <a:gd name="connsiteX23" fmla="*/ 97579 w 133383"/>
                <a:gd name="connsiteY23" fmla="*/ 64 h 123140"/>
                <a:gd name="connsiteX24" fmla="*/ 91556 w 133383"/>
                <a:gd name="connsiteY24" fmla="*/ 4037 h 123140"/>
                <a:gd name="connsiteX25" fmla="*/ 26548 w 133383"/>
                <a:gd name="connsiteY25" fmla="*/ 102480 h 123140"/>
                <a:gd name="connsiteX26" fmla="*/ 49929 w 133383"/>
                <a:gd name="connsiteY26" fmla="*/ 77610 h 123140"/>
                <a:gd name="connsiteX27" fmla="*/ 87128 w 133383"/>
                <a:gd name="connsiteY27" fmla="*/ 21135 h 123140"/>
                <a:gd name="connsiteX28" fmla="*/ 95453 w 133383"/>
                <a:gd name="connsiteY28" fmla="*/ 77610 h 123140"/>
                <a:gd name="connsiteX29" fmla="*/ 49929 w 133383"/>
                <a:gd name="connsiteY29" fmla="*/ 77610 h 1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383" h="123140">
                  <a:moveTo>
                    <a:pt x="26548" y="102480"/>
                  </a:moveTo>
                  <a:cubicBezTo>
                    <a:pt x="20348" y="111806"/>
                    <a:pt x="14679" y="116296"/>
                    <a:pt x="4228" y="116987"/>
                  </a:cubicBezTo>
                  <a:cubicBezTo>
                    <a:pt x="2457" y="117160"/>
                    <a:pt x="154" y="117160"/>
                    <a:pt x="154" y="120614"/>
                  </a:cubicBezTo>
                  <a:cubicBezTo>
                    <a:pt x="154" y="122514"/>
                    <a:pt x="1749" y="123205"/>
                    <a:pt x="2634" y="123205"/>
                  </a:cubicBezTo>
                  <a:cubicBezTo>
                    <a:pt x="7240" y="123205"/>
                    <a:pt x="13085" y="122514"/>
                    <a:pt x="17868" y="122514"/>
                  </a:cubicBezTo>
                  <a:cubicBezTo>
                    <a:pt x="23536" y="122514"/>
                    <a:pt x="30799" y="123205"/>
                    <a:pt x="36113" y="123205"/>
                  </a:cubicBezTo>
                  <a:cubicBezTo>
                    <a:pt x="36999" y="123205"/>
                    <a:pt x="39656" y="123205"/>
                    <a:pt x="39656" y="119405"/>
                  </a:cubicBezTo>
                  <a:cubicBezTo>
                    <a:pt x="39656" y="117160"/>
                    <a:pt x="37353" y="116987"/>
                    <a:pt x="36644" y="116987"/>
                  </a:cubicBezTo>
                  <a:cubicBezTo>
                    <a:pt x="35227" y="116814"/>
                    <a:pt x="28850" y="116469"/>
                    <a:pt x="28850" y="111806"/>
                  </a:cubicBezTo>
                  <a:cubicBezTo>
                    <a:pt x="28850" y="109733"/>
                    <a:pt x="30622" y="106797"/>
                    <a:pt x="31507" y="105243"/>
                  </a:cubicBezTo>
                  <a:lnTo>
                    <a:pt x="45678" y="83827"/>
                  </a:lnTo>
                  <a:lnTo>
                    <a:pt x="96339" y="83827"/>
                  </a:lnTo>
                  <a:lnTo>
                    <a:pt x="100590" y="112497"/>
                  </a:lnTo>
                  <a:cubicBezTo>
                    <a:pt x="99882" y="114224"/>
                    <a:pt x="98819" y="116987"/>
                    <a:pt x="88368" y="116987"/>
                  </a:cubicBezTo>
                  <a:cubicBezTo>
                    <a:pt x="86242" y="116987"/>
                    <a:pt x="83762" y="116987"/>
                    <a:pt x="83762" y="120787"/>
                  </a:cubicBezTo>
                  <a:cubicBezTo>
                    <a:pt x="83762" y="121478"/>
                    <a:pt x="84294" y="123205"/>
                    <a:pt x="86597" y="123205"/>
                  </a:cubicBezTo>
                  <a:cubicBezTo>
                    <a:pt x="91733" y="123205"/>
                    <a:pt x="104310" y="122514"/>
                    <a:pt x="109447" y="122514"/>
                  </a:cubicBezTo>
                  <a:cubicBezTo>
                    <a:pt x="112636" y="122514"/>
                    <a:pt x="116710" y="122686"/>
                    <a:pt x="119898" y="122686"/>
                  </a:cubicBezTo>
                  <a:cubicBezTo>
                    <a:pt x="123087" y="122859"/>
                    <a:pt x="126806" y="123205"/>
                    <a:pt x="129995" y="123205"/>
                  </a:cubicBezTo>
                  <a:cubicBezTo>
                    <a:pt x="132298" y="123205"/>
                    <a:pt x="133538" y="121823"/>
                    <a:pt x="133538" y="119578"/>
                  </a:cubicBezTo>
                  <a:cubicBezTo>
                    <a:pt x="133538" y="116987"/>
                    <a:pt x="131412" y="116987"/>
                    <a:pt x="128578" y="116987"/>
                  </a:cubicBezTo>
                  <a:cubicBezTo>
                    <a:pt x="118304" y="116987"/>
                    <a:pt x="117950" y="115605"/>
                    <a:pt x="117418" y="111461"/>
                  </a:cubicBezTo>
                  <a:lnTo>
                    <a:pt x="101830" y="4900"/>
                  </a:lnTo>
                  <a:cubicBezTo>
                    <a:pt x="101299" y="1273"/>
                    <a:pt x="100945" y="64"/>
                    <a:pt x="97579" y="64"/>
                  </a:cubicBezTo>
                  <a:cubicBezTo>
                    <a:pt x="94213" y="64"/>
                    <a:pt x="93151" y="1619"/>
                    <a:pt x="91556" y="4037"/>
                  </a:cubicBezTo>
                  <a:lnTo>
                    <a:pt x="26548" y="102480"/>
                  </a:lnTo>
                  <a:close/>
                  <a:moveTo>
                    <a:pt x="49929" y="77610"/>
                  </a:moveTo>
                  <a:lnTo>
                    <a:pt x="87128" y="21135"/>
                  </a:lnTo>
                  <a:lnTo>
                    <a:pt x="95453" y="77610"/>
                  </a:lnTo>
                  <a:lnTo>
                    <a:pt x="49929" y="7761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6799682-A8D2-B2BD-1077-D49C50F7F0D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772050" y="4059413"/>
              <a:ext cx="168278" cy="57733"/>
            </a:xfrm>
            <a:custGeom>
              <a:avLst/>
              <a:gdLst>
                <a:gd name="connsiteX0" fmla="*/ 159839 w 168278"/>
                <a:gd name="connsiteY0" fmla="*/ 9932 h 57733"/>
                <a:gd name="connsiteX1" fmla="*/ 168443 w 168278"/>
                <a:gd name="connsiteY1" fmla="*/ 4997 h 57733"/>
                <a:gd name="connsiteX2" fmla="*/ 160092 w 168278"/>
                <a:gd name="connsiteY2" fmla="*/ 63 h 57733"/>
                <a:gd name="connsiteX3" fmla="*/ 8514 w 168278"/>
                <a:gd name="connsiteY3" fmla="*/ 63 h 57733"/>
                <a:gd name="connsiteX4" fmla="*/ 164 w 168278"/>
                <a:gd name="connsiteY4" fmla="*/ 4997 h 57733"/>
                <a:gd name="connsiteX5" fmla="*/ 8767 w 168278"/>
                <a:gd name="connsiteY5" fmla="*/ 9932 h 57733"/>
                <a:gd name="connsiteX6" fmla="*/ 159839 w 168278"/>
                <a:gd name="connsiteY6" fmla="*/ 9932 h 57733"/>
                <a:gd name="connsiteX7" fmla="*/ 160092 w 168278"/>
                <a:gd name="connsiteY7" fmla="*/ 57796 h 57733"/>
                <a:gd name="connsiteX8" fmla="*/ 168443 w 168278"/>
                <a:gd name="connsiteY8" fmla="*/ 52862 h 57733"/>
                <a:gd name="connsiteX9" fmla="*/ 159839 w 168278"/>
                <a:gd name="connsiteY9" fmla="*/ 47927 h 57733"/>
                <a:gd name="connsiteX10" fmla="*/ 8767 w 168278"/>
                <a:gd name="connsiteY10" fmla="*/ 47927 h 57733"/>
                <a:gd name="connsiteX11" fmla="*/ 164 w 168278"/>
                <a:gd name="connsiteY11" fmla="*/ 52862 h 57733"/>
                <a:gd name="connsiteX12" fmla="*/ 8514 w 168278"/>
                <a:gd name="connsiteY12" fmla="*/ 57796 h 57733"/>
                <a:gd name="connsiteX13" fmla="*/ 160092 w 168278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7733">
                  <a:moveTo>
                    <a:pt x="159839" y="9932"/>
                  </a:moveTo>
                  <a:cubicBezTo>
                    <a:pt x="163635" y="9932"/>
                    <a:pt x="168443" y="9932"/>
                    <a:pt x="168443" y="4997"/>
                  </a:cubicBezTo>
                  <a:cubicBezTo>
                    <a:pt x="168443" y="63"/>
                    <a:pt x="163635" y="63"/>
                    <a:pt x="160092" y="63"/>
                  </a:cubicBezTo>
                  <a:lnTo>
                    <a:pt x="8514" y="63"/>
                  </a:lnTo>
                  <a:cubicBezTo>
                    <a:pt x="4972" y="63"/>
                    <a:pt x="164" y="63"/>
                    <a:pt x="164" y="4997"/>
                  </a:cubicBezTo>
                  <a:cubicBezTo>
                    <a:pt x="164" y="9932"/>
                    <a:pt x="4972" y="9932"/>
                    <a:pt x="8767" y="9932"/>
                  </a:cubicBezTo>
                  <a:lnTo>
                    <a:pt x="159839" y="9932"/>
                  </a:lnTo>
                  <a:close/>
                  <a:moveTo>
                    <a:pt x="160092" y="57796"/>
                  </a:moveTo>
                  <a:cubicBezTo>
                    <a:pt x="163635" y="57796"/>
                    <a:pt x="168443" y="57796"/>
                    <a:pt x="168443" y="52862"/>
                  </a:cubicBezTo>
                  <a:cubicBezTo>
                    <a:pt x="168443" y="47927"/>
                    <a:pt x="163635" y="47927"/>
                    <a:pt x="159839" y="47927"/>
                  </a:cubicBezTo>
                  <a:lnTo>
                    <a:pt x="8767" y="47927"/>
                  </a:lnTo>
                  <a:cubicBezTo>
                    <a:pt x="4972" y="47927"/>
                    <a:pt x="164" y="47927"/>
                    <a:pt x="164" y="52862"/>
                  </a:cubicBezTo>
                  <a:cubicBezTo>
                    <a:pt x="164" y="57796"/>
                    <a:pt x="4972" y="57796"/>
                    <a:pt x="8514" y="57796"/>
                  </a:cubicBezTo>
                  <a:lnTo>
                    <a:pt x="160092" y="57796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68432A7-C951-B302-D845-C500C050694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035109" y="3980707"/>
              <a:ext cx="255834" cy="169253"/>
            </a:xfrm>
            <a:custGeom>
              <a:avLst/>
              <a:gdLst>
                <a:gd name="connsiteX0" fmla="*/ 128218 w 255834"/>
                <a:gd name="connsiteY0" fmla="*/ 136748 h 169253"/>
                <a:gd name="connsiteX1" fmla="*/ 67486 w 255834"/>
                <a:gd name="connsiteY1" fmla="*/ 6231 h 169253"/>
                <a:gd name="connsiteX2" fmla="*/ 56351 w 255834"/>
                <a:gd name="connsiteY2" fmla="*/ 63 h 169253"/>
                <a:gd name="connsiteX3" fmla="*/ 174 w 255834"/>
                <a:gd name="connsiteY3" fmla="*/ 63 h 169253"/>
                <a:gd name="connsiteX4" fmla="*/ 174 w 255834"/>
                <a:gd name="connsiteY4" fmla="*/ 11659 h 169253"/>
                <a:gd name="connsiteX5" fmla="*/ 27504 w 255834"/>
                <a:gd name="connsiteY5" fmla="*/ 11659 h 169253"/>
                <a:gd name="connsiteX6" fmla="*/ 27504 w 255834"/>
                <a:gd name="connsiteY6" fmla="*/ 150565 h 169253"/>
                <a:gd name="connsiteX7" fmla="*/ 20165 w 255834"/>
                <a:gd name="connsiteY7" fmla="*/ 156980 h 169253"/>
                <a:gd name="connsiteX8" fmla="*/ 6500 w 255834"/>
                <a:gd name="connsiteY8" fmla="*/ 157720 h 169253"/>
                <a:gd name="connsiteX9" fmla="*/ 174 w 255834"/>
                <a:gd name="connsiteY9" fmla="*/ 157720 h 169253"/>
                <a:gd name="connsiteX10" fmla="*/ 174 w 255834"/>
                <a:gd name="connsiteY10" fmla="*/ 169316 h 169253"/>
                <a:gd name="connsiteX11" fmla="*/ 34083 w 255834"/>
                <a:gd name="connsiteY11" fmla="*/ 168576 h 169253"/>
                <a:gd name="connsiteX12" fmla="*/ 68245 w 255834"/>
                <a:gd name="connsiteY12" fmla="*/ 169316 h 169253"/>
                <a:gd name="connsiteX13" fmla="*/ 68245 w 255834"/>
                <a:gd name="connsiteY13" fmla="*/ 157720 h 169253"/>
                <a:gd name="connsiteX14" fmla="*/ 61919 w 255834"/>
                <a:gd name="connsiteY14" fmla="*/ 157720 h 169253"/>
                <a:gd name="connsiteX15" fmla="*/ 48507 w 255834"/>
                <a:gd name="connsiteY15" fmla="*/ 156980 h 169253"/>
                <a:gd name="connsiteX16" fmla="*/ 40915 w 255834"/>
                <a:gd name="connsiteY16" fmla="*/ 150565 h 169253"/>
                <a:gd name="connsiteX17" fmla="*/ 40915 w 255834"/>
                <a:gd name="connsiteY17" fmla="*/ 14866 h 169253"/>
                <a:gd name="connsiteX18" fmla="*/ 41168 w 255834"/>
                <a:gd name="connsiteY18" fmla="*/ 14866 h 169253"/>
                <a:gd name="connsiteX19" fmla="*/ 109998 w 255834"/>
                <a:gd name="connsiteY19" fmla="*/ 163148 h 169253"/>
                <a:gd name="connsiteX20" fmla="*/ 118096 w 255834"/>
                <a:gd name="connsiteY20" fmla="*/ 169316 h 169253"/>
                <a:gd name="connsiteX21" fmla="*/ 126193 w 255834"/>
                <a:gd name="connsiteY21" fmla="*/ 163395 h 169253"/>
                <a:gd name="connsiteX22" fmla="*/ 196795 w 255834"/>
                <a:gd name="connsiteY22" fmla="*/ 11659 h 169253"/>
                <a:gd name="connsiteX23" fmla="*/ 197048 w 255834"/>
                <a:gd name="connsiteY23" fmla="*/ 11659 h 169253"/>
                <a:gd name="connsiteX24" fmla="*/ 197048 w 255834"/>
                <a:gd name="connsiteY24" fmla="*/ 157720 h 169253"/>
                <a:gd name="connsiteX25" fmla="*/ 169718 w 255834"/>
                <a:gd name="connsiteY25" fmla="*/ 157720 h 169253"/>
                <a:gd name="connsiteX26" fmla="*/ 169718 w 255834"/>
                <a:gd name="connsiteY26" fmla="*/ 169316 h 169253"/>
                <a:gd name="connsiteX27" fmla="*/ 212737 w 255834"/>
                <a:gd name="connsiteY27" fmla="*/ 168576 h 169253"/>
                <a:gd name="connsiteX28" fmla="*/ 256009 w 255834"/>
                <a:gd name="connsiteY28" fmla="*/ 169316 h 169253"/>
                <a:gd name="connsiteX29" fmla="*/ 256009 w 255834"/>
                <a:gd name="connsiteY29" fmla="*/ 157720 h 169253"/>
                <a:gd name="connsiteX30" fmla="*/ 228679 w 255834"/>
                <a:gd name="connsiteY30" fmla="*/ 157720 h 169253"/>
                <a:gd name="connsiteX31" fmla="*/ 228679 w 255834"/>
                <a:gd name="connsiteY31" fmla="*/ 11659 h 169253"/>
                <a:gd name="connsiteX32" fmla="*/ 256009 w 255834"/>
                <a:gd name="connsiteY32" fmla="*/ 11659 h 169253"/>
                <a:gd name="connsiteX33" fmla="*/ 256009 w 255834"/>
                <a:gd name="connsiteY33" fmla="*/ 63 h 169253"/>
                <a:gd name="connsiteX34" fmla="*/ 200084 w 255834"/>
                <a:gd name="connsiteY34" fmla="*/ 63 h 169253"/>
                <a:gd name="connsiteX35" fmla="*/ 188950 w 255834"/>
                <a:gd name="connsiteY35" fmla="*/ 6231 h 169253"/>
                <a:gd name="connsiteX36" fmla="*/ 128218 w 255834"/>
                <a:gd name="connsiteY36" fmla="*/ 136748 h 16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834" h="169253">
                  <a:moveTo>
                    <a:pt x="128218" y="136748"/>
                  </a:moveTo>
                  <a:lnTo>
                    <a:pt x="67486" y="6231"/>
                  </a:lnTo>
                  <a:cubicBezTo>
                    <a:pt x="64702" y="63"/>
                    <a:pt x="61919" y="63"/>
                    <a:pt x="56351" y="63"/>
                  </a:cubicBezTo>
                  <a:lnTo>
                    <a:pt x="174" y="63"/>
                  </a:lnTo>
                  <a:lnTo>
                    <a:pt x="174" y="11659"/>
                  </a:lnTo>
                  <a:lnTo>
                    <a:pt x="27504" y="11659"/>
                  </a:lnTo>
                  <a:lnTo>
                    <a:pt x="27504" y="150565"/>
                  </a:lnTo>
                  <a:cubicBezTo>
                    <a:pt x="27504" y="155993"/>
                    <a:pt x="27251" y="156240"/>
                    <a:pt x="20165" y="156980"/>
                  </a:cubicBezTo>
                  <a:cubicBezTo>
                    <a:pt x="14092" y="157720"/>
                    <a:pt x="13586" y="157720"/>
                    <a:pt x="6500" y="157720"/>
                  </a:cubicBezTo>
                  <a:lnTo>
                    <a:pt x="174" y="157720"/>
                  </a:lnTo>
                  <a:lnTo>
                    <a:pt x="174" y="169316"/>
                  </a:lnTo>
                  <a:cubicBezTo>
                    <a:pt x="9790" y="168576"/>
                    <a:pt x="24214" y="168576"/>
                    <a:pt x="34083" y="168576"/>
                  </a:cubicBezTo>
                  <a:cubicBezTo>
                    <a:pt x="44711" y="168576"/>
                    <a:pt x="57870" y="168576"/>
                    <a:pt x="68245" y="169316"/>
                  </a:cubicBezTo>
                  <a:lnTo>
                    <a:pt x="68245" y="157720"/>
                  </a:lnTo>
                  <a:lnTo>
                    <a:pt x="61919" y="157720"/>
                  </a:lnTo>
                  <a:cubicBezTo>
                    <a:pt x="57364" y="157720"/>
                    <a:pt x="53062" y="157473"/>
                    <a:pt x="48507" y="156980"/>
                  </a:cubicBezTo>
                  <a:cubicBezTo>
                    <a:pt x="41168" y="156240"/>
                    <a:pt x="40915" y="155993"/>
                    <a:pt x="40915" y="150565"/>
                  </a:cubicBezTo>
                  <a:lnTo>
                    <a:pt x="40915" y="14866"/>
                  </a:lnTo>
                  <a:lnTo>
                    <a:pt x="41168" y="14866"/>
                  </a:lnTo>
                  <a:lnTo>
                    <a:pt x="109998" y="163148"/>
                  </a:lnTo>
                  <a:cubicBezTo>
                    <a:pt x="112276" y="168082"/>
                    <a:pt x="115312" y="169316"/>
                    <a:pt x="118096" y="169316"/>
                  </a:cubicBezTo>
                  <a:cubicBezTo>
                    <a:pt x="123157" y="169316"/>
                    <a:pt x="125181" y="165615"/>
                    <a:pt x="126193" y="163395"/>
                  </a:cubicBezTo>
                  <a:lnTo>
                    <a:pt x="196795" y="11659"/>
                  </a:lnTo>
                  <a:lnTo>
                    <a:pt x="197048" y="11659"/>
                  </a:lnTo>
                  <a:lnTo>
                    <a:pt x="197048" y="157720"/>
                  </a:lnTo>
                  <a:lnTo>
                    <a:pt x="169718" y="157720"/>
                  </a:lnTo>
                  <a:lnTo>
                    <a:pt x="169718" y="169316"/>
                  </a:lnTo>
                  <a:cubicBezTo>
                    <a:pt x="178828" y="168576"/>
                    <a:pt x="202362" y="168576"/>
                    <a:pt x="212737" y="168576"/>
                  </a:cubicBezTo>
                  <a:cubicBezTo>
                    <a:pt x="223112" y="168576"/>
                    <a:pt x="246899" y="168576"/>
                    <a:pt x="256009" y="169316"/>
                  </a:cubicBezTo>
                  <a:lnTo>
                    <a:pt x="256009" y="157720"/>
                  </a:lnTo>
                  <a:lnTo>
                    <a:pt x="228679" y="157720"/>
                  </a:lnTo>
                  <a:lnTo>
                    <a:pt x="228679" y="11659"/>
                  </a:lnTo>
                  <a:lnTo>
                    <a:pt x="256009" y="11659"/>
                  </a:lnTo>
                  <a:lnTo>
                    <a:pt x="256009" y="63"/>
                  </a:lnTo>
                  <a:lnTo>
                    <a:pt x="200084" y="63"/>
                  </a:lnTo>
                  <a:cubicBezTo>
                    <a:pt x="194517" y="63"/>
                    <a:pt x="191734" y="63"/>
                    <a:pt x="188950" y="6231"/>
                  </a:cubicBezTo>
                  <a:lnTo>
                    <a:pt x="128218" y="13674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0F4F0B7-DF11-C88C-3379-012B2B569D1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311330" y="4063829"/>
              <a:ext cx="133383" cy="123140"/>
            </a:xfrm>
            <a:custGeom>
              <a:avLst/>
              <a:gdLst>
                <a:gd name="connsiteX0" fmla="*/ 26578 w 133383"/>
                <a:gd name="connsiteY0" fmla="*/ 102480 h 123140"/>
                <a:gd name="connsiteX1" fmla="*/ 4259 w 133383"/>
                <a:gd name="connsiteY1" fmla="*/ 116987 h 123140"/>
                <a:gd name="connsiteX2" fmla="*/ 185 w 133383"/>
                <a:gd name="connsiteY2" fmla="*/ 120614 h 123140"/>
                <a:gd name="connsiteX3" fmla="*/ 2665 w 133383"/>
                <a:gd name="connsiteY3" fmla="*/ 123205 h 123140"/>
                <a:gd name="connsiteX4" fmla="*/ 17899 w 133383"/>
                <a:gd name="connsiteY4" fmla="*/ 122514 h 123140"/>
                <a:gd name="connsiteX5" fmla="*/ 36144 w 133383"/>
                <a:gd name="connsiteY5" fmla="*/ 123205 h 123140"/>
                <a:gd name="connsiteX6" fmla="*/ 39686 w 133383"/>
                <a:gd name="connsiteY6" fmla="*/ 119405 h 123140"/>
                <a:gd name="connsiteX7" fmla="*/ 36675 w 133383"/>
                <a:gd name="connsiteY7" fmla="*/ 116987 h 123140"/>
                <a:gd name="connsiteX8" fmla="*/ 28881 w 133383"/>
                <a:gd name="connsiteY8" fmla="*/ 111806 h 123140"/>
                <a:gd name="connsiteX9" fmla="*/ 31538 w 133383"/>
                <a:gd name="connsiteY9" fmla="*/ 105243 h 123140"/>
                <a:gd name="connsiteX10" fmla="*/ 45709 w 133383"/>
                <a:gd name="connsiteY10" fmla="*/ 83827 h 123140"/>
                <a:gd name="connsiteX11" fmla="*/ 96370 w 133383"/>
                <a:gd name="connsiteY11" fmla="*/ 83827 h 123140"/>
                <a:gd name="connsiteX12" fmla="*/ 100621 w 133383"/>
                <a:gd name="connsiteY12" fmla="*/ 112497 h 123140"/>
                <a:gd name="connsiteX13" fmla="*/ 88399 w 133383"/>
                <a:gd name="connsiteY13" fmla="*/ 116987 h 123140"/>
                <a:gd name="connsiteX14" fmla="*/ 83793 w 133383"/>
                <a:gd name="connsiteY14" fmla="*/ 120787 h 123140"/>
                <a:gd name="connsiteX15" fmla="*/ 86627 w 133383"/>
                <a:gd name="connsiteY15" fmla="*/ 123205 h 123140"/>
                <a:gd name="connsiteX16" fmla="*/ 109478 w 133383"/>
                <a:gd name="connsiteY16" fmla="*/ 122514 h 123140"/>
                <a:gd name="connsiteX17" fmla="*/ 119929 w 133383"/>
                <a:gd name="connsiteY17" fmla="*/ 122686 h 123140"/>
                <a:gd name="connsiteX18" fmla="*/ 130025 w 133383"/>
                <a:gd name="connsiteY18" fmla="*/ 123205 h 123140"/>
                <a:gd name="connsiteX19" fmla="*/ 133568 w 133383"/>
                <a:gd name="connsiteY19" fmla="*/ 119578 h 123140"/>
                <a:gd name="connsiteX20" fmla="*/ 128608 w 133383"/>
                <a:gd name="connsiteY20" fmla="*/ 116987 h 123140"/>
                <a:gd name="connsiteX21" fmla="*/ 117449 w 133383"/>
                <a:gd name="connsiteY21" fmla="*/ 111461 h 123140"/>
                <a:gd name="connsiteX22" fmla="*/ 101861 w 133383"/>
                <a:gd name="connsiteY22" fmla="*/ 4900 h 123140"/>
                <a:gd name="connsiteX23" fmla="*/ 97610 w 133383"/>
                <a:gd name="connsiteY23" fmla="*/ 64 h 123140"/>
                <a:gd name="connsiteX24" fmla="*/ 91587 w 133383"/>
                <a:gd name="connsiteY24" fmla="*/ 4037 h 123140"/>
                <a:gd name="connsiteX25" fmla="*/ 26578 w 133383"/>
                <a:gd name="connsiteY25" fmla="*/ 102480 h 123140"/>
                <a:gd name="connsiteX26" fmla="*/ 49960 w 133383"/>
                <a:gd name="connsiteY26" fmla="*/ 77610 h 123140"/>
                <a:gd name="connsiteX27" fmla="*/ 87159 w 133383"/>
                <a:gd name="connsiteY27" fmla="*/ 21135 h 123140"/>
                <a:gd name="connsiteX28" fmla="*/ 95484 w 133383"/>
                <a:gd name="connsiteY28" fmla="*/ 77610 h 123140"/>
                <a:gd name="connsiteX29" fmla="*/ 49960 w 133383"/>
                <a:gd name="connsiteY29" fmla="*/ 77610 h 1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383" h="123140">
                  <a:moveTo>
                    <a:pt x="26578" y="102480"/>
                  </a:moveTo>
                  <a:cubicBezTo>
                    <a:pt x="20378" y="111806"/>
                    <a:pt x="14710" y="116296"/>
                    <a:pt x="4259" y="116987"/>
                  </a:cubicBezTo>
                  <a:cubicBezTo>
                    <a:pt x="2488" y="117160"/>
                    <a:pt x="185" y="117160"/>
                    <a:pt x="185" y="120614"/>
                  </a:cubicBezTo>
                  <a:cubicBezTo>
                    <a:pt x="185" y="122514"/>
                    <a:pt x="1779" y="123205"/>
                    <a:pt x="2665" y="123205"/>
                  </a:cubicBezTo>
                  <a:cubicBezTo>
                    <a:pt x="7270" y="123205"/>
                    <a:pt x="13116" y="122514"/>
                    <a:pt x="17899" y="122514"/>
                  </a:cubicBezTo>
                  <a:cubicBezTo>
                    <a:pt x="23567" y="122514"/>
                    <a:pt x="30829" y="123205"/>
                    <a:pt x="36144" y="123205"/>
                  </a:cubicBezTo>
                  <a:cubicBezTo>
                    <a:pt x="37029" y="123205"/>
                    <a:pt x="39686" y="123205"/>
                    <a:pt x="39686" y="119405"/>
                  </a:cubicBezTo>
                  <a:cubicBezTo>
                    <a:pt x="39686" y="117160"/>
                    <a:pt x="37383" y="116987"/>
                    <a:pt x="36675" y="116987"/>
                  </a:cubicBezTo>
                  <a:cubicBezTo>
                    <a:pt x="35258" y="116814"/>
                    <a:pt x="28881" y="116469"/>
                    <a:pt x="28881" y="111806"/>
                  </a:cubicBezTo>
                  <a:cubicBezTo>
                    <a:pt x="28881" y="109733"/>
                    <a:pt x="30652" y="106797"/>
                    <a:pt x="31538" y="105243"/>
                  </a:cubicBezTo>
                  <a:lnTo>
                    <a:pt x="45709" y="83827"/>
                  </a:lnTo>
                  <a:lnTo>
                    <a:pt x="96370" y="83827"/>
                  </a:lnTo>
                  <a:lnTo>
                    <a:pt x="100621" y="112497"/>
                  </a:lnTo>
                  <a:cubicBezTo>
                    <a:pt x="99912" y="114224"/>
                    <a:pt x="98850" y="116987"/>
                    <a:pt x="88399" y="116987"/>
                  </a:cubicBezTo>
                  <a:cubicBezTo>
                    <a:pt x="86273" y="116987"/>
                    <a:pt x="83793" y="116987"/>
                    <a:pt x="83793" y="120787"/>
                  </a:cubicBezTo>
                  <a:cubicBezTo>
                    <a:pt x="83793" y="121478"/>
                    <a:pt x="84324" y="123205"/>
                    <a:pt x="86627" y="123205"/>
                  </a:cubicBezTo>
                  <a:cubicBezTo>
                    <a:pt x="91764" y="123205"/>
                    <a:pt x="104341" y="122514"/>
                    <a:pt x="109478" y="122514"/>
                  </a:cubicBezTo>
                  <a:cubicBezTo>
                    <a:pt x="112666" y="122514"/>
                    <a:pt x="116740" y="122686"/>
                    <a:pt x="119929" y="122686"/>
                  </a:cubicBezTo>
                  <a:cubicBezTo>
                    <a:pt x="123117" y="122859"/>
                    <a:pt x="126837" y="123205"/>
                    <a:pt x="130025" y="123205"/>
                  </a:cubicBezTo>
                  <a:cubicBezTo>
                    <a:pt x="132328" y="123205"/>
                    <a:pt x="133568" y="121823"/>
                    <a:pt x="133568" y="119578"/>
                  </a:cubicBezTo>
                  <a:cubicBezTo>
                    <a:pt x="133568" y="116987"/>
                    <a:pt x="131443" y="116987"/>
                    <a:pt x="128608" y="116987"/>
                  </a:cubicBezTo>
                  <a:cubicBezTo>
                    <a:pt x="118335" y="116987"/>
                    <a:pt x="117980" y="115605"/>
                    <a:pt x="117449" y="111461"/>
                  </a:cubicBezTo>
                  <a:lnTo>
                    <a:pt x="101861" y="4900"/>
                  </a:lnTo>
                  <a:cubicBezTo>
                    <a:pt x="101329" y="1273"/>
                    <a:pt x="100975" y="64"/>
                    <a:pt x="97610" y="64"/>
                  </a:cubicBezTo>
                  <a:cubicBezTo>
                    <a:pt x="94244" y="64"/>
                    <a:pt x="93181" y="1619"/>
                    <a:pt x="91587" y="4037"/>
                  </a:cubicBezTo>
                  <a:lnTo>
                    <a:pt x="26578" y="102480"/>
                  </a:lnTo>
                  <a:close/>
                  <a:moveTo>
                    <a:pt x="49960" y="77610"/>
                  </a:moveTo>
                  <a:lnTo>
                    <a:pt x="87159" y="21135"/>
                  </a:lnTo>
                  <a:lnTo>
                    <a:pt x="95484" y="77610"/>
                  </a:lnTo>
                  <a:lnTo>
                    <a:pt x="49960" y="7761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2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15B486-091A-2448-083E-7D9985E840DE}"/>
                  </a:ext>
                </a:extLst>
              </p:cNvPr>
              <p:cNvSpPr txBox="1"/>
              <p:nvPr/>
            </p:nvSpPr>
            <p:spPr>
              <a:xfrm>
                <a:off x="765309" y="2979687"/>
                <a:ext cx="8972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Rotation transforming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by an angle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can be found if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15B486-091A-2448-083E-7D9985E8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09" y="2979687"/>
                <a:ext cx="8972550" cy="707886"/>
              </a:xfrm>
              <a:prstGeom prst="rect">
                <a:avLst/>
              </a:prstGeom>
              <a:blipFill>
                <a:blip r:embed="rId146"/>
                <a:stretch>
                  <a:fillRect l="-748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5" name="Group 344" descr="\documentclass{article}&#10;\usepackage{amsmath}&#10;\usepackage{amsfonts}&#10;\pagestyle{empty}&#10;\begin{document}&#10;&#10;&#10;\begin{align*}&#10; \mathbf{n}^{1} &amp;= \cos(\alpha) \frac{\mathbf{M}_A + \mathbf{M}_B}{||\mathbf{M}_A + \mathbf{M}_B||}  + \sin(\alpha)  \frac{\mathbf{M}_A \times \mathbf{M}_B}{||\mathbf{M}_A \times \mathbf{M}_B||},\notag\\&#10; \mathbf{n}^{2} &amp;= \cos(\alpha) \frac{\mathbf{M}_A + \mathbf{M}_B}{||\mathbf{M}_A + \mathbf{M}_B||}  - \sin(\alpha)  \frac{\mathbf{M}_A \times \mathbf{M}_B}{||\mathbf{M}_A \times \mathbf{M}_B||},\label{eq:n_final}\\&#10;\end{align*}&#10;&#10;\end{document}" title="IguanaTex Vector Display">
            <a:extLst>
              <a:ext uri="{FF2B5EF4-FFF2-40B4-BE49-F238E27FC236}">
                <a16:creationId xmlns:a16="http://schemas.microsoft.com/office/drawing/2014/main" id="{62F98942-EE99-75C7-8BF9-9F08F181624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39192" y="4082197"/>
            <a:ext cx="5428645" cy="1251858"/>
            <a:chOff x="6416084" y="3478095"/>
            <a:chExt cx="5428645" cy="1251858"/>
          </a:xfrm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23B2195F-4F9C-959C-60F9-DA0928A518D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16084" y="3706697"/>
              <a:ext cx="144576" cy="112734"/>
            </a:xfrm>
            <a:custGeom>
              <a:avLst/>
              <a:gdLst>
                <a:gd name="connsiteX0" fmla="*/ 17628 w 144576"/>
                <a:gd name="connsiteY0" fmla="*/ 23636 h 112734"/>
                <a:gd name="connsiteX1" fmla="*/ 17628 w 144576"/>
                <a:gd name="connsiteY1" fmla="*/ 101047 h 112734"/>
                <a:gd name="connsiteX2" fmla="*/ 126 w 144576"/>
                <a:gd name="connsiteY2" fmla="*/ 101047 h 112734"/>
                <a:gd name="connsiteX3" fmla="*/ 126 w 144576"/>
                <a:gd name="connsiteY3" fmla="*/ 112822 h 112734"/>
                <a:gd name="connsiteX4" fmla="*/ 32085 w 144576"/>
                <a:gd name="connsiteY4" fmla="*/ 112070 h 112734"/>
                <a:gd name="connsiteX5" fmla="*/ 64044 w 144576"/>
                <a:gd name="connsiteY5" fmla="*/ 112822 h 112734"/>
                <a:gd name="connsiteX6" fmla="*/ 64044 w 144576"/>
                <a:gd name="connsiteY6" fmla="*/ 101047 h 112734"/>
                <a:gd name="connsiteX7" fmla="*/ 46543 w 144576"/>
                <a:gd name="connsiteY7" fmla="*/ 101047 h 112734"/>
                <a:gd name="connsiteX8" fmla="*/ 46543 w 144576"/>
                <a:gd name="connsiteY8" fmla="*/ 48688 h 112734"/>
                <a:gd name="connsiteX9" fmla="*/ 84336 w 144576"/>
                <a:gd name="connsiteY9" fmla="*/ 9106 h 112734"/>
                <a:gd name="connsiteX10" fmla="*/ 98286 w 144576"/>
                <a:gd name="connsiteY10" fmla="*/ 33407 h 112734"/>
                <a:gd name="connsiteX11" fmla="*/ 98286 w 144576"/>
                <a:gd name="connsiteY11" fmla="*/ 101047 h 112734"/>
                <a:gd name="connsiteX12" fmla="*/ 80785 w 144576"/>
                <a:gd name="connsiteY12" fmla="*/ 101047 h 112734"/>
                <a:gd name="connsiteX13" fmla="*/ 80785 w 144576"/>
                <a:gd name="connsiteY13" fmla="*/ 112822 h 112734"/>
                <a:gd name="connsiteX14" fmla="*/ 112744 w 144576"/>
                <a:gd name="connsiteY14" fmla="*/ 112070 h 112734"/>
                <a:gd name="connsiteX15" fmla="*/ 144703 w 144576"/>
                <a:gd name="connsiteY15" fmla="*/ 112822 h 112734"/>
                <a:gd name="connsiteX16" fmla="*/ 144703 w 144576"/>
                <a:gd name="connsiteY16" fmla="*/ 101047 h 112734"/>
                <a:gd name="connsiteX17" fmla="*/ 127201 w 144576"/>
                <a:gd name="connsiteY17" fmla="*/ 101047 h 112734"/>
                <a:gd name="connsiteX18" fmla="*/ 127201 w 144576"/>
                <a:gd name="connsiteY18" fmla="*/ 36162 h 112734"/>
                <a:gd name="connsiteX19" fmla="*/ 88140 w 144576"/>
                <a:gd name="connsiteY19" fmla="*/ 87 h 112734"/>
                <a:gd name="connsiteX20" fmla="*/ 43753 w 144576"/>
                <a:gd name="connsiteY20" fmla="*/ 27144 h 112734"/>
                <a:gd name="connsiteX21" fmla="*/ 43753 w 144576"/>
                <a:gd name="connsiteY21" fmla="*/ 87 h 112734"/>
                <a:gd name="connsiteX22" fmla="*/ 126 w 144576"/>
                <a:gd name="connsiteY22" fmla="*/ 2091 h 112734"/>
                <a:gd name="connsiteX23" fmla="*/ 126 w 144576"/>
                <a:gd name="connsiteY23" fmla="*/ 13866 h 112734"/>
                <a:gd name="connsiteX24" fmla="*/ 17628 w 144576"/>
                <a:gd name="connsiteY24" fmla="*/ 23636 h 11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576" h="112734">
                  <a:moveTo>
                    <a:pt x="17628" y="23636"/>
                  </a:moveTo>
                  <a:lnTo>
                    <a:pt x="17628" y="101047"/>
                  </a:lnTo>
                  <a:lnTo>
                    <a:pt x="126" y="101047"/>
                  </a:lnTo>
                  <a:lnTo>
                    <a:pt x="126" y="112822"/>
                  </a:lnTo>
                  <a:cubicBezTo>
                    <a:pt x="7228" y="112571"/>
                    <a:pt x="22447" y="112070"/>
                    <a:pt x="32085" y="112070"/>
                  </a:cubicBezTo>
                  <a:cubicBezTo>
                    <a:pt x="41977" y="112070"/>
                    <a:pt x="56942" y="112571"/>
                    <a:pt x="64044" y="112822"/>
                  </a:cubicBezTo>
                  <a:lnTo>
                    <a:pt x="64044" y="101047"/>
                  </a:lnTo>
                  <a:lnTo>
                    <a:pt x="46543" y="101047"/>
                  </a:lnTo>
                  <a:lnTo>
                    <a:pt x="46543" y="48688"/>
                  </a:lnTo>
                  <a:cubicBezTo>
                    <a:pt x="46543" y="21382"/>
                    <a:pt x="68356" y="9106"/>
                    <a:pt x="84336" y="9106"/>
                  </a:cubicBezTo>
                  <a:cubicBezTo>
                    <a:pt x="92960" y="9106"/>
                    <a:pt x="98286" y="14367"/>
                    <a:pt x="98286" y="33407"/>
                  </a:cubicBezTo>
                  <a:lnTo>
                    <a:pt x="98286" y="101047"/>
                  </a:lnTo>
                  <a:lnTo>
                    <a:pt x="80785" y="101047"/>
                  </a:lnTo>
                  <a:lnTo>
                    <a:pt x="80785" y="112822"/>
                  </a:lnTo>
                  <a:cubicBezTo>
                    <a:pt x="87887" y="112571"/>
                    <a:pt x="103105" y="112070"/>
                    <a:pt x="112744" y="112070"/>
                  </a:cubicBezTo>
                  <a:cubicBezTo>
                    <a:pt x="122636" y="112070"/>
                    <a:pt x="137601" y="112571"/>
                    <a:pt x="144703" y="112822"/>
                  </a:cubicBezTo>
                  <a:lnTo>
                    <a:pt x="144703" y="101047"/>
                  </a:lnTo>
                  <a:lnTo>
                    <a:pt x="127201" y="101047"/>
                  </a:lnTo>
                  <a:lnTo>
                    <a:pt x="127201" y="36162"/>
                  </a:lnTo>
                  <a:cubicBezTo>
                    <a:pt x="127201" y="9858"/>
                    <a:pt x="113505" y="87"/>
                    <a:pt x="88140" y="87"/>
                  </a:cubicBezTo>
                  <a:cubicBezTo>
                    <a:pt x="63791" y="87"/>
                    <a:pt x="50348" y="14367"/>
                    <a:pt x="43753" y="27144"/>
                  </a:cubicBezTo>
                  <a:lnTo>
                    <a:pt x="43753" y="87"/>
                  </a:lnTo>
                  <a:lnTo>
                    <a:pt x="126" y="2091"/>
                  </a:lnTo>
                  <a:lnTo>
                    <a:pt x="126" y="13866"/>
                  </a:lnTo>
                  <a:cubicBezTo>
                    <a:pt x="15852" y="13866"/>
                    <a:pt x="17628" y="13866"/>
                    <a:pt x="17628" y="23636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9090D72-C110-20E0-091E-DA13516F0AA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86072" y="3599552"/>
              <a:ext cx="64628" cy="116441"/>
            </a:xfrm>
            <a:custGeom>
              <a:avLst/>
              <a:gdLst>
                <a:gd name="connsiteX0" fmla="*/ 40259 w 64628"/>
                <a:gd name="connsiteY0" fmla="*/ 4993 h 116441"/>
                <a:gd name="connsiteX1" fmla="*/ 34933 w 64628"/>
                <a:gd name="connsiteY1" fmla="*/ 83 h 116441"/>
                <a:gd name="connsiteX2" fmla="*/ 133 w 64628"/>
                <a:gd name="connsiteY2" fmla="*/ 11306 h 116441"/>
                <a:gd name="connsiteX3" fmla="*/ 133 w 64628"/>
                <a:gd name="connsiteY3" fmla="*/ 17620 h 116441"/>
                <a:gd name="connsiteX4" fmla="*/ 25877 w 64628"/>
                <a:gd name="connsiteY4" fmla="*/ 12709 h 116441"/>
                <a:gd name="connsiteX5" fmla="*/ 25877 w 64628"/>
                <a:gd name="connsiteY5" fmla="*/ 102145 h 116441"/>
                <a:gd name="connsiteX6" fmla="*/ 8123 w 64628"/>
                <a:gd name="connsiteY6" fmla="*/ 110212 h 116441"/>
                <a:gd name="connsiteX7" fmla="*/ 1376 w 64628"/>
                <a:gd name="connsiteY7" fmla="*/ 110212 h 116441"/>
                <a:gd name="connsiteX8" fmla="*/ 1376 w 64628"/>
                <a:gd name="connsiteY8" fmla="*/ 116525 h 116441"/>
                <a:gd name="connsiteX9" fmla="*/ 32979 w 64628"/>
                <a:gd name="connsiteY9" fmla="*/ 115824 h 116441"/>
                <a:gd name="connsiteX10" fmla="*/ 64761 w 64628"/>
                <a:gd name="connsiteY10" fmla="*/ 116525 h 116441"/>
                <a:gd name="connsiteX11" fmla="*/ 64761 w 64628"/>
                <a:gd name="connsiteY11" fmla="*/ 110212 h 116441"/>
                <a:gd name="connsiteX12" fmla="*/ 58014 w 64628"/>
                <a:gd name="connsiteY12" fmla="*/ 110212 h 116441"/>
                <a:gd name="connsiteX13" fmla="*/ 40259 w 64628"/>
                <a:gd name="connsiteY13" fmla="*/ 102145 h 116441"/>
                <a:gd name="connsiteX14" fmla="*/ 40259 w 64628"/>
                <a:gd name="connsiteY14" fmla="*/ 4993 h 11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28" h="116441">
                  <a:moveTo>
                    <a:pt x="40259" y="4993"/>
                  </a:moveTo>
                  <a:cubicBezTo>
                    <a:pt x="40259" y="259"/>
                    <a:pt x="39904" y="83"/>
                    <a:pt x="34933" y="83"/>
                  </a:cubicBezTo>
                  <a:cubicBezTo>
                    <a:pt x="23569" y="11131"/>
                    <a:pt x="7412" y="11306"/>
                    <a:pt x="133" y="11306"/>
                  </a:cubicBezTo>
                  <a:lnTo>
                    <a:pt x="133" y="17620"/>
                  </a:lnTo>
                  <a:cubicBezTo>
                    <a:pt x="4394" y="17620"/>
                    <a:pt x="16112" y="17620"/>
                    <a:pt x="25877" y="12709"/>
                  </a:cubicBezTo>
                  <a:lnTo>
                    <a:pt x="25877" y="102145"/>
                  </a:lnTo>
                  <a:cubicBezTo>
                    <a:pt x="25877" y="107932"/>
                    <a:pt x="25877" y="110212"/>
                    <a:pt x="8123" y="110212"/>
                  </a:cubicBezTo>
                  <a:lnTo>
                    <a:pt x="1376" y="110212"/>
                  </a:lnTo>
                  <a:lnTo>
                    <a:pt x="1376" y="116525"/>
                  </a:lnTo>
                  <a:cubicBezTo>
                    <a:pt x="4572" y="116350"/>
                    <a:pt x="26410" y="115824"/>
                    <a:pt x="32979" y="115824"/>
                  </a:cubicBezTo>
                  <a:cubicBezTo>
                    <a:pt x="38484" y="115824"/>
                    <a:pt x="60855" y="116350"/>
                    <a:pt x="64761" y="116525"/>
                  </a:cubicBezTo>
                  <a:lnTo>
                    <a:pt x="64761" y="110212"/>
                  </a:lnTo>
                  <a:lnTo>
                    <a:pt x="58014" y="110212"/>
                  </a:lnTo>
                  <a:cubicBezTo>
                    <a:pt x="40259" y="110212"/>
                    <a:pt x="40259" y="107932"/>
                    <a:pt x="40259" y="102145"/>
                  </a:cubicBezTo>
                  <a:lnTo>
                    <a:pt x="40259" y="499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952634A-A339-DBF4-0C02-E25BD90C67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65165" y="3727491"/>
              <a:ext cx="168672" cy="58621"/>
            </a:xfrm>
            <a:custGeom>
              <a:avLst/>
              <a:gdLst>
                <a:gd name="connsiteX0" fmla="*/ 160188 w 168672"/>
                <a:gd name="connsiteY0" fmla="*/ 10108 h 58621"/>
                <a:gd name="connsiteX1" fmla="*/ 168812 w 168672"/>
                <a:gd name="connsiteY1" fmla="*/ 5098 h 58621"/>
                <a:gd name="connsiteX2" fmla="*/ 160442 w 168672"/>
                <a:gd name="connsiteY2" fmla="*/ 87 h 58621"/>
                <a:gd name="connsiteX3" fmla="*/ 8510 w 168672"/>
                <a:gd name="connsiteY3" fmla="*/ 87 h 58621"/>
                <a:gd name="connsiteX4" fmla="*/ 140 w 168672"/>
                <a:gd name="connsiteY4" fmla="*/ 5098 h 58621"/>
                <a:gd name="connsiteX5" fmla="*/ 8764 w 168672"/>
                <a:gd name="connsiteY5" fmla="*/ 10108 h 58621"/>
                <a:gd name="connsiteX6" fmla="*/ 160188 w 168672"/>
                <a:gd name="connsiteY6" fmla="*/ 10108 h 58621"/>
                <a:gd name="connsiteX7" fmla="*/ 160442 w 168672"/>
                <a:gd name="connsiteY7" fmla="*/ 58709 h 58621"/>
                <a:gd name="connsiteX8" fmla="*/ 168812 w 168672"/>
                <a:gd name="connsiteY8" fmla="*/ 53699 h 58621"/>
                <a:gd name="connsiteX9" fmla="*/ 160188 w 168672"/>
                <a:gd name="connsiteY9" fmla="*/ 48688 h 58621"/>
                <a:gd name="connsiteX10" fmla="*/ 8764 w 168672"/>
                <a:gd name="connsiteY10" fmla="*/ 48688 h 58621"/>
                <a:gd name="connsiteX11" fmla="*/ 140 w 168672"/>
                <a:gd name="connsiteY11" fmla="*/ 53699 h 58621"/>
                <a:gd name="connsiteX12" fmla="*/ 8510 w 168672"/>
                <a:gd name="connsiteY12" fmla="*/ 58709 h 58621"/>
                <a:gd name="connsiteX13" fmla="*/ 160442 w 168672"/>
                <a:gd name="connsiteY13" fmla="*/ 58709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72" h="58621">
                  <a:moveTo>
                    <a:pt x="160188" y="10108"/>
                  </a:moveTo>
                  <a:cubicBezTo>
                    <a:pt x="163993" y="10108"/>
                    <a:pt x="168812" y="10108"/>
                    <a:pt x="168812" y="5098"/>
                  </a:cubicBezTo>
                  <a:cubicBezTo>
                    <a:pt x="168812" y="87"/>
                    <a:pt x="163993" y="87"/>
                    <a:pt x="160442" y="87"/>
                  </a:cubicBezTo>
                  <a:lnTo>
                    <a:pt x="8510" y="87"/>
                  </a:lnTo>
                  <a:cubicBezTo>
                    <a:pt x="4959" y="87"/>
                    <a:pt x="140" y="87"/>
                    <a:pt x="140" y="5098"/>
                  </a:cubicBezTo>
                  <a:cubicBezTo>
                    <a:pt x="140" y="10108"/>
                    <a:pt x="4959" y="10108"/>
                    <a:pt x="8764" y="10108"/>
                  </a:cubicBezTo>
                  <a:lnTo>
                    <a:pt x="160188" y="10108"/>
                  </a:lnTo>
                  <a:close/>
                  <a:moveTo>
                    <a:pt x="160442" y="58709"/>
                  </a:moveTo>
                  <a:cubicBezTo>
                    <a:pt x="163993" y="58709"/>
                    <a:pt x="168812" y="58709"/>
                    <a:pt x="168812" y="53699"/>
                  </a:cubicBezTo>
                  <a:cubicBezTo>
                    <a:pt x="168812" y="48688"/>
                    <a:pt x="163993" y="48688"/>
                    <a:pt x="160188" y="48688"/>
                  </a:cubicBezTo>
                  <a:lnTo>
                    <a:pt x="8764" y="48688"/>
                  </a:lnTo>
                  <a:cubicBezTo>
                    <a:pt x="4959" y="48688"/>
                    <a:pt x="140" y="48688"/>
                    <a:pt x="140" y="53699"/>
                  </a:cubicBezTo>
                  <a:cubicBezTo>
                    <a:pt x="140" y="58709"/>
                    <a:pt x="4959" y="58709"/>
                    <a:pt x="8510" y="58709"/>
                  </a:cubicBezTo>
                  <a:lnTo>
                    <a:pt x="160442" y="5870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EB590A3-EB26-3077-DC51-4F858198FDE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027317" y="3707198"/>
              <a:ext cx="96637" cy="114988"/>
            </a:xfrm>
            <a:custGeom>
              <a:avLst/>
              <a:gdLst>
                <a:gd name="connsiteX0" fmla="*/ 21203 w 96637"/>
                <a:gd name="connsiteY0" fmla="*/ 57707 h 114988"/>
                <a:gd name="connsiteX1" fmla="*/ 55445 w 96637"/>
                <a:gd name="connsiteY1" fmla="*/ 6350 h 114988"/>
                <a:gd name="connsiteX2" fmla="*/ 82584 w 96637"/>
                <a:gd name="connsiteY2" fmla="*/ 15620 h 114988"/>
                <a:gd name="connsiteX3" fmla="*/ 70663 w 96637"/>
                <a:gd name="connsiteY3" fmla="*/ 27144 h 114988"/>
                <a:gd name="connsiteX4" fmla="*/ 82331 w 96637"/>
                <a:gd name="connsiteY4" fmla="*/ 38667 h 114988"/>
                <a:gd name="connsiteX5" fmla="*/ 93998 w 96637"/>
                <a:gd name="connsiteY5" fmla="*/ 26893 h 114988"/>
                <a:gd name="connsiteX6" fmla="*/ 55191 w 96637"/>
                <a:gd name="connsiteY6" fmla="*/ 87 h 114988"/>
                <a:gd name="connsiteX7" fmla="*/ 151 w 96637"/>
                <a:gd name="connsiteY7" fmla="*/ 58208 h 114988"/>
                <a:gd name="connsiteX8" fmla="*/ 54684 w 96637"/>
                <a:gd name="connsiteY8" fmla="*/ 115076 h 114988"/>
                <a:gd name="connsiteX9" fmla="*/ 96788 w 96637"/>
                <a:gd name="connsiteY9" fmla="*/ 82509 h 114988"/>
                <a:gd name="connsiteX10" fmla="*/ 93491 w 96637"/>
                <a:gd name="connsiteY10" fmla="*/ 80003 h 114988"/>
                <a:gd name="connsiteX11" fmla="*/ 90194 w 96637"/>
                <a:gd name="connsiteY11" fmla="*/ 82509 h 114988"/>
                <a:gd name="connsiteX12" fmla="*/ 56966 w 96637"/>
                <a:gd name="connsiteY12" fmla="*/ 108813 h 114988"/>
                <a:gd name="connsiteX13" fmla="*/ 21203 w 96637"/>
                <a:gd name="connsiteY13" fmla="*/ 57707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37" h="114988">
                  <a:moveTo>
                    <a:pt x="21203" y="57707"/>
                  </a:moveTo>
                  <a:cubicBezTo>
                    <a:pt x="21203" y="16872"/>
                    <a:pt x="42002" y="6350"/>
                    <a:pt x="55445" y="6350"/>
                  </a:cubicBezTo>
                  <a:cubicBezTo>
                    <a:pt x="57727" y="6350"/>
                    <a:pt x="73707" y="6601"/>
                    <a:pt x="82584" y="15620"/>
                  </a:cubicBezTo>
                  <a:cubicBezTo>
                    <a:pt x="72185" y="16371"/>
                    <a:pt x="70663" y="23887"/>
                    <a:pt x="70663" y="27144"/>
                  </a:cubicBezTo>
                  <a:cubicBezTo>
                    <a:pt x="70663" y="33657"/>
                    <a:pt x="75229" y="38667"/>
                    <a:pt x="82331" y="38667"/>
                  </a:cubicBezTo>
                  <a:cubicBezTo>
                    <a:pt x="88925" y="38667"/>
                    <a:pt x="93998" y="34409"/>
                    <a:pt x="93998" y="26893"/>
                  </a:cubicBezTo>
                  <a:cubicBezTo>
                    <a:pt x="93998" y="9858"/>
                    <a:pt x="74721" y="87"/>
                    <a:pt x="55191" y="87"/>
                  </a:cubicBezTo>
                  <a:cubicBezTo>
                    <a:pt x="23486" y="87"/>
                    <a:pt x="151" y="27144"/>
                    <a:pt x="151" y="58208"/>
                  </a:cubicBezTo>
                  <a:cubicBezTo>
                    <a:pt x="151" y="90275"/>
                    <a:pt x="25261" y="115076"/>
                    <a:pt x="54684" y="115076"/>
                  </a:cubicBezTo>
                  <a:cubicBezTo>
                    <a:pt x="88672" y="115076"/>
                    <a:pt x="96788" y="85014"/>
                    <a:pt x="96788" y="82509"/>
                  </a:cubicBezTo>
                  <a:cubicBezTo>
                    <a:pt x="96788" y="80003"/>
                    <a:pt x="94252" y="80003"/>
                    <a:pt x="93491" y="80003"/>
                  </a:cubicBezTo>
                  <a:cubicBezTo>
                    <a:pt x="91208" y="80003"/>
                    <a:pt x="90701" y="81005"/>
                    <a:pt x="90194" y="82509"/>
                  </a:cubicBezTo>
                  <a:cubicBezTo>
                    <a:pt x="82838" y="105807"/>
                    <a:pt x="66351" y="108813"/>
                    <a:pt x="56966" y="108813"/>
                  </a:cubicBezTo>
                  <a:cubicBezTo>
                    <a:pt x="43523" y="108813"/>
                    <a:pt x="21203" y="98041"/>
                    <a:pt x="21203" y="57707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9DB9B4B-CA18-96FA-60C9-DB35F933B22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38525" y="3707198"/>
              <a:ext cx="112363" cy="114988"/>
            </a:xfrm>
            <a:custGeom>
              <a:avLst/>
              <a:gdLst>
                <a:gd name="connsiteX0" fmla="*/ 112519 w 112363"/>
                <a:gd name="connsiteY0" fmla="*/ 58709 h 114988"/>
                <a:gd name="connsiteX1" fmla="*/ 56464 w 112363"/>
                <a:gd name="connsiteY1" fmla="*/ 87 h 114988"/>
                <a:gd name="connsiteX2" fmla="*/ 155 w 112363"/>
                <a:gd name="connsiteY2" fmla="*/ 58709 h 114988"/>
                <a:gd name="connsiteX3" fmla="*/ 56210 w 112363"/>
                <a:gd name="connsiteY3" fmla="*/ 115076 h 114988"/>
                <a:gd name="connsiteX4" fmla="*/ 112519 w 112363"/>
                <a:gd name="connsiteY4" fmla="*/ 58709 h 114988"/>
                <a:gd name="connsiteX5" fmla="*/ 56464 w 112363"/>
                <a:gd name="connsiteY5" fmla="*/ 108813 h 114988"/>
                <a:gd name="connsiteX6" fmla="*/ 27548 w 112363"/>
                <a:gd name="connsiteY6" fmla="*/ 92028 h 114988"/>
                <a:gd name="connsiteX7" fmla="*/ 21207 w 112363"/>
                <a:gd name="connsiteY7" fmla="*/ 56705 h 114988"/>
                <a:gd name="connsiteX8" fmla="*/ 27295 w 112363"/>
                <a:gd name="connsiteY8" fmla="*/ 22384 h 114988"/>
                <a:gd name="connsiteX9" fmla="*/ 56210 w 112363"/>
                <a:gd name="connsiteY9" fmla="*/ 5599 h 114988"/>
                <a:gd name="connsiteX10" fmla="*/ 84872 w 112363"/>
                <a:gd name="connsiteY10" fmla="*/ 21883 h 114988"/>
                <a:gd name="connsiteX11" fmla="*/ 91466 w 112363"/>
                <a:gd name="connsiteY11" fmla="*/ 56705 h 114988"/>
                <a:gd name="connsiteX12" fmla="*/ 85886 w 112363"/>
                <a:gd name="connsiteY12" fmla="*/ 90275 h 114988"/>
                <a:gd name="connsiteX13" fmla="*/ 56464 w 112363"/>
                <a:gd name="connsiteY13" fmla="*/ 108813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363" h="114988">
                  <a:moveTo>
                    <a:pt x="112519" y="58709"/>
                  </a:moveTo>
                  <a:cubicBezTo>
                    <a:pt x="112519" y="26642"/>
                    <a:pt x="87154" y="87"/>
                    <a:pt x="56464" y="87"/>
                  </a:cubicBezTo>
                  <a:cubicBezTo>
                    <a:pt x="24758" y="87"/>
                    <a:pt x="155" y="27394"/>
                    <a:pt x="155" y="58709"/>
                  </a:cubicBezTo>
                  <a:cubicBezTo>
                    <a:pt x="155" y="91026"/>
                    <a:pt x="26534" y="115076"/>
                    <a:pt x="56210" y="115076"/>
                  </a:cubicBezTo>
                  <a:cubicBezTo>
                    <a:pt x="86901" y="115076"/>
                    <a:pt x="112519" y="90525"/>
                    <a:pt x="112519" y="58709"/>
                  </a:cubicBezTo>
                  <a:close/>
                  <a:moveTo>
                    <a:pt x="56464" y="108813"/>
                  </a:moveTo>
                  <a:cubicBezTo>
                    <a:pt x="45557" y="108813"/>
                    <a:pt x="34397" y="103552"/>
                    <a:pt x="27548" y="92028"/>
                  </a:cubicBezTo>
                  <a:cubicBezTo>
                    <a:pt x="21207" y="81005"/>
                    <a:pt x="21207" y="65724"/>
                    <a:pt x="21207" y="56705"/>
                  </a:cubicBezTo>
                  <a:cubicBezTo>
                    <a:pt x="21207" y="46935"/>
                    <a:pt x="21207" y="33407"/>
                    <a:pt x="27295" y="22384"/>
                  </a:cubicBezTo>
                  <a:cubicBezTo>
                    <a:pt x="34143" y="10860"/>
                    <a:pt x="46064" y="5599"/>
                    <a:pt x="56210" y="5599"/>
                  </a:cubicBezTo>
                  <a:cubicBezTo>
                    <a:pt x="67370" y="5599"/>
                    <a:pt x="78277" y="11110"/>
                    <a:pt x="84872" y="21883"/>
                  </a:cubicBezTo>
                  <a:cubicBezTo>
                    <a:pt x="91466" y="32655"/>
                    <a:pt x="91466" y="47185"/>
                    <a:pt x="91466" y="56705"/>
                  </a:cubicBezTo>
                  <a:cubicBezTo>
                    <a:pt x="91466" y="65724"/>
                    <a:pt x="91466" y="79252"/>
                    <a:pt x="85886" y="90275"/>
                  </a:cubicBezTo>
                  <a:cubicBezTo>
                    <a:pt x="80306" y="101548"/>
                    <a:pt x="69146" y="108813"/>
                    <a:pt x="56464" y="108813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F3CBB9-C690-DCDA-B04E-D6E26CED4E8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66615" y="3707198"/>
              <a:ext cx="82941" cy="114988"/>
            </a:xfrm>
            <a:custGeom>
              <a:avLst/>
              <a:gdLst>
                <a:gd name="connsiteX0" fmla="*/ 44547 w 82941"/>
                <a:gd name="connsiteY0" fmla="*/ 63720 h 114988"/>
                <a:gd name="connsiteX1" fmla="*/ 70926 w 82941"/>
                <a:gd name="connsiteY1" fmla="*/ 86767 h 114988"/>
                <a:gd name="connsiteX2" fmla="*/ 42265 w 82941"/>
                <a:gd name="connsiteY2" fmla="*/ 109565 h 114988"/>
                <a:gd name="connsiteX3" fmla="*/ 7008 w 82941"/>
                <a:gd name="connsiteY3" fmla="*/ 73991 h 114988"/>
                <a:gd name="connsiteX4" fmla="*/ 3457 w 82941"/>
                <a:gd name="connsiteY4" fmla="*/ 69732 h 114988"/>
                <a:gd name="connsiteX5" fmla="*/ 160 w 82941"/>
                <a:gd name="connsiteY5" fmla="*/ 75995 h 114988"/>
                <a:gd name="connsiteX6" fmla="*/ 160 w 82941"/>
                <a:gd name="connsiteY6" fmla="*/ 109064 h 114988"/>
                <a:gd name="connsiteX7" fmla="*/ 2950 w 82941"/>
                <a:gd name="connsiteY7" fmla="*/ 115076 h 114988"/>
                <a:gd name="connsiteX8" fmla="*/ 9291 w 82941"/>
                <a:gd name="connsiteY8" fmla="*/ 110066 h 114988"/>
                <a:gd name="connsiteX9" fmla="*/ 14364 w 82941"/>
                <a:gd name="connsiteY9" fmla="*/ 104304 h 114988"/>
                <a:gd name="connsiteX10" fmla="*/ 42265 w 82941"/>
                <a:gd name="connsiteY10" fmla="*/ 115076 h 114988"/>
                <a:gd name="connsiteX11" fmla="*/ 83101 w 82941"/>
                <a:gd name="connsiteY11" fmla="*/ 80254 h 114988"/>
                <a:gd name="connsiteX12" fmla="*/ 72448 w 82941"/>
                <a:gd name="connsiteY12" fmla="*/ 56454 h 114988"/>
                <a:gd name="connsiteX13" fmla="*/ 43533 w 82941"/>
                <a:gd name="connsiteY13" fmla="*/ 44429 h 114988"/>
                <a:gd name="connsiteX14" fmla="*/ 12335 w 82941"/>
                <a:gd name="connsiteY14" fmla="*/ 23887 h 114988"/>
                <a:gd name="connsiteX15" fmla="*/ 40743 w 82941"/>
                <a:gd name="connsiteY15" fmla="*/ 4847 h 114988"/>
                <a:gd name="connsiteX16" fmla="*/ 70419 w 82941"/>
                <a:gd name="connsiteY16" fmla="*/ 35160 h 114988"/>
                <a:gd name="connsiteX17" fmla="*/ 73463 w 82941"/>
                <a:gd name="connsiteY17" fmla="*/ 37415 h 114988"/>
                <a:gd name="connsiteX18" fmla="*/ 76760 w 82941"/>
                <a:gd name="connsiteY18" fmla="*/ 31402 h 114988"/>
                <a:gd name="connsiteX19" fmla="*/ 76760 w 82941"/>
                <a:gd name="connsiteY19" fmla="*/ 6100 h 114988"/>
                <a:gd name="connsiteX20" fmla="*/ 73970 w 82941"/>
                <a:gd name="connsiteY20" fmla="*/ 87 h 114988"/>
                <a:gd name="connsiteX21" fmla="*/ 68897 w 82941"/>
                <a:gd name="connsiteY21" fmla="*/ 3094 h 114988"/>
                <a:gd name="connsiteX22" fmla="*/ 64585 w 82941"/>
                <a:gd name="connsiteY22" fmla="*/ 7102 h 114988"/>
                <a:gd name="connsiteX23" fmla="*/ 40743 w 82941"/>
                <a:gd name="connsiteY23" fmla="*/ 87 h 114988"/>
                <a:gd name="connsiteX24" fmla="*/ 160 w 82941"/>
                <a:gd name="connsiteY24" fmla="*/ 30901 h 114988"/>
                <a:gd name="connsiteX25" fmla="*/ 11067 w 82941"/>
                <a:gd name="connsiteY25" fmla="*/ 52196 h 114988"/>
                <a:gd name="connsiteX26" fmla="*/ 44547 w 82941"/>
                <a:gd name="connsiteY26" fmla="*/ 63720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941" h="114988">
                  <a:moveTo>
                    <a:pt x="44547" y="63720"/>
                  </a:moveTo>
                  <a:cubicBezTo>
                    <a:pt x="50127" y="64722"/>
                    <a:pt x="70926" y="68730"/>
                    <a:pt x="70926" y="86767"/>
                  </a:cubicBezTo>
                  <a:cubicBezTo>
                    <a:pt x="70926" y="99544"/>
                    <a:pt x="62049" y="109565"/>
                    <a:pt x="42265" y="109565"/>
                  </a:cubicBezTo>
                  <a:cubicBezTo>
                    <a:pt x="20959" y="109565"/>
                    <a:pt x="11828" y="95285"/>
                    <a:pt x="7008" y="73991"/>
                  </a:cubicBezTo>
                  <a:cubicBezTo>
                    <a:pt x="6247" y="70734"/>
                    <a:pt x="5994" y="69732"/>
                    <a:pt x="3457" y="69732"/>
                  </a:cubicBezTo>
                  <a:cubicBezTo>
                    <a:pt x="160" y="69732"/>
                    <a:pt x="160" y="71486"/>
                    <a:pt x="160" y="75995"/>
                  </a:cubicBezTo>
                  <a:lnTo>
                    <a:pt x="160" y="109064"/>
                  </a:lnTo>
                  <a:cubicBezTo>
                    <a:pt x="160" y="113323"/>
                    <a:pt x="160" y="115076"/>
                    <a:pt x="2950" y="115076"/>
                  </a:cubicBezTo>
                  <a:cubicBezTo>
                    <a:pt x="4218" y="115076"/>
                    <a:pt x="4472" y="114826"/>
                    <a:pt x="9291" y="110066"/>
                  </a:cubicBezTo>
                  <a:cubicBezTo>
                    <a:pt x="9798" y="109565"/>
                    <a:pt x="9798" y="109064"/>
                    <a:pt x="14364" y="104304"/>
                  </a:cubicBezTo>
                  <a:cubicBezTo>
                    <a:pt x="25524" y="114826"/>
                    <a:pt x="36938" y="115076"/>
                    <a:pt x="42265" y="115076"/>
                  </a:cubicBezTo>
                  <a:cubicBezTo>
                    <a:pt x="71433" y="115076"/>
                    <a:pt x="83101" y="98291"/>
                    <a:pt x="83101" y="80254"/>
                  </a:cubicBezTo>
                  <a:cubicBezTo>
                    <a:pt x="83101" y="66976"/>
                    <a:pt x="75492" y="59461"/>
                    <a:pt x="72448" y="56454"/>
                  </a:cubicBezTo>
                  <a:cubicBezTo>
                    <a:pt x="64078" y="48438"/>
                    <a:pt x="54186" y="46434"/>
                    <a:pt x="43533" y="44429"/>
                  </a:cubicBezTo>
                  <a:cubicBezTo>
                    <a:pt x="29329" y="41674"/>
                    <a:pt x="12335" y="38417"/>
                    <a:pt x="12335" y="23887"/>
                  </a:cubicBezTo>
                  <a:cubicBezTo>
                    <a:pt x="12335" y="15119"/>
                    <a:pt x="18929" y="4847"/>
                    <a:pt x="40743" y="4847"/>
                  </a:cubicBezTo>
                  <a:cubicBezTo>
                    <a:pt x="68643" y="4847"/>
                    <a:pt x="69912" y="27394"/>
                    <a:pt x="70419" y="35160"/>
                  </a:cubicBezTo>
                  <a:cubicBezTo>
                    <a:pt x="70673" y="37415"/>
                    <a:pt x="72955" y="37415"/>
                    <a:pt x="73463" y="37415"/>
                  </a:cubicBezTo>
                  <a:cubicBezTo>
                    <a:pt x="76760" y="37415"/>
                    <a:pt x="76760" y="36162"/>
                    <a:pt x="76760" y="31402"/>
                  </a:cubicBezTo>
                  <a:lnTo>
                    <a:pt x="76760" y="6100"/>
                  </a:lnTo>
                  <a:cubicBezTo>
                    <a:pt x="76760" y="1841"/>
                    <a:pt x="76760" y="87"/>
                    <a:pt x="73970" y="87"/>
                  </a:cubicBezTo>
                  <a:cubicBezTo>
                    <a:pt x="72702" y="87"/>
                    <a:pt x="72194" y="87"/>
                    <a:pt x="68897" y="3094"/>
                  </a:cubicBezTo>
                  <a:cubicBezTo>
                    <a:pt x="68136" y="4096"/>
                    <a:pt x="65600" y="6350"/>
                    <a:pt x="64585" y="7102"/>
                  </a:cubicBezTo>
                  <a:cubicBezTo>
                    <a:pt x="54947" y="87"/>
                    <a:pt x="44547" y="87"/>
                    <a:pt x="40743" y="87"/>
                  </a:cubicBezTo>
                  <a:cubicBezTo>
                    <a:pt x="9798" y="87"/>
                    <a:pt x="160" y="16872"/>
                    <a:pt x="160" y="30901"/>
                  </a:cubicBezTo>
                  <a:cubicBezTo>
                    <a:pt x="160" y="39670"/>
                    <a:pt x="4218" y="46684"/>
                    <a:pt x="11067" y="52196"/>
                  </a:cubicBezTo>
                  <a:cubicBezTo>
                    <a:pt x="19183" y="58709"/>
                    <a:pt x="26285" y="60212"/>
                    <a:pt x="44547" y="63720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4F548728-730F-B693-C63A-A2C22E7F41D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83403" y="3631541"/>
              <a:ext cx="58845" cy="250520"/>
            </a:xfrm>
            <a:custGeom>
              <a:avLst/>
              <a:gdLst>
                <a:gd name="connsiteX0" fmla="*/ 59009 w 58845"/>
                <a:gd name="connsiteY0" fmla="*/ 248103 h 250520"/>
                <a:gd name="connsiteX1" fmla="*/ 54697 w 58845"/>
                <a:gd name="connsiteY1" fmla="*/ 242591 h 250520"/>
                <a:gd name="connsiteX2" fmla="*/ 14875 w 58845"/>
                <a:gd name="connsiteY2" fmla="*/ 125348 h 250520"/>
                <a:gd name="connsiteX3" fmla="*/ 55712 w 58845"/>
                <a:gd name="connsiteY3" fmla="*/ 6851 h 250520"/>
                <a:gd name="connsiteX4" fmla="*/ 59009 w 58845"/>
                <a:gd name="connsiteY4" fmla="*/ 2592 h 250520"/>
                <a:gd name="connsiteX5" fmla="*/ 56472 w 58845"/>
                <a:gd name="connsiteY5" fmla="*/ 87 h 250520"/>
                <a:gd name="connsiteX6" fmla="*/ 16143 w 58845"/>
                <a:gd name="connsiteY6" fmla="*/ 48939 h 250520"/>
                <a:gd name="connsiteX7" fmla="*/ 164 w 58845"/>
                <a:gd name="connsiteY7" fmla="*/ 125348 h 250520"/>
                <a:gd name="connsiteX8" fmla="*/ 16904 w 58845"/>
                <a:gd name="connsiteY8" fmla="*/ 203510 h 250520"/>
                <a:gd name="connsiteX9" fmla="*/ 56472 w 58845"/>
                <a:gd name="connsiteY9" fmla="*/ 250608 h 250520"/>
                <a:gd name="connsiteX10" fmla="*/ 59009 w 58845"/>
                <a:gd name="connsiteY10" fmla="*/ 24810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009" y="248103"/>
                  </a:moveTo>
                  <a:cubicBezTo>
                    <a:pt x="59009" y="247351"/>
                    <a:pt x="59009" y="246850"/>
                    <a:pt x="54697" y="242591"/>
                  </a:cubicBezTo>
                  <a:cubicBezTo>
                    <a:pt x="22992" y="211026"/>
                    <a:pt x="14875" y="163677"/>
                    <a:pt x="14875" y="125348"/>
                  </a:cubicBezTo>
                  <a:cubicBezTo>
                    <a:pt x="14875" y="81757"/>
                    <a:pt x="24514" y="38166"/>
                    <a:pt x="55712" y="6851"/>
                  </a:cubicBezTo>
                  <a:cubicBezTo>
                    <a:pt x="59009" y="3845"/>
                    <a:pt x="59009" y="3344"/>
                    <a:pt x="59009" y="2592"/>
                  </a:cubicBezTo>
                  <a:cubicBezTo>
                    <a:pt x="59009" y="839"/>
                    <a:pt x="57994" y="87"/>
                    <a:pt x="56472" y="87"/>
                  </a:cubicBezTo>
                  <a:cubicBezTo>
                    <a:pt x="53936" y="87"/>
                    <a:pt x="31108" y="17123"/>
                    <a:pt x="16143" y="48939"/>
                  </a:cubicBezTo>
                  <a:cubicBezTo>
                    <a:pt x="3208" y="76496"/>
                    <a:pt x="164" y="104304"/>
                    <a:pt x="164" y="125348"/>
                  </a:cubicBezTo>
                  <a:cubicBezTo>
                    <a:pt x="164" y="144888"/>
                    <a:pt x="2954" y="175201"/>
                    <a:pt x="16904" y="203510"/>
                  </a:cubicBezTo>
                  <a:cubicBezTo>
                    <a:pt x="32123" y="234324"/>
                    <a:pt x="53936" y="250608"/>
                    <a:pt x="56472" y="250608"/>
                  </a:cubicBezTo>
                  <a:cubicBezTo>
                    <a:pt x="57994" y="250608"/>
                    <a:pt x="59009" y="249856"/>
                    <a:pt x="59009" y="248103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D56AED2-3734-4140-C16C-69D4BD09716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467331" y="3708702"/>
              <a:ext cx="142293" cy="113485"/>
            </a:xfrm>
            <a:custGeom>
              <a:avLst/>
              <a:gdLst>
                <a:gd name="connsiteX0" fmla="*/ 110756 w 142293"/>
                <a:gd name="connsiteY0" fmla="*/ 51695 h 113485"/>
                <a:gd name="connsiteX1" fmla="*/ 68398 w 142293"/>
                <a:gd name="connsiteY1" fmla="*/ 87 h 113485"/>
                <a:gd name="connsiteX2" fmla="*/ 168 w 142293"/>
                <a:gd name="connsiteY2" fmla="*/ 71235 h 113485"/>
                <a:gd name="connsiteX3" fmla="*/ 41258 w 142293"/>
                <a:gd name="connsiteY3" fmla="*/ 113573 h 113485"/>
                <a:gd name="connsiteX4" fmla="*/ 94776 w 142293"/>
                <a:gd name="connsiteY4" fmla="*/ 92529 h 113485"/>
                <a:gd name="connsiteX5" fmla="*/ 117858 w 142293"/>
                <a:gd name="connsiteY5" fmla="*/ 113573 h 113485"/>
                <a:gd name="connsiteX6" fmla="*/ 139164 w 142293"/>
                <a:gd name="connsiteY6" fmla="*/ 95786 h 113485"/>
                <a:gd name="connsiteX7" fmla="*/ 136120 w 142293"/>
                <a:gd name="connsiteY7" fmla="*/ 93281 h 113485"/>
                <a:gd name="connsiteX8" fmla="*/ 132823 w 142293"/>
                <a:gd name="connsiteY8" fmla="*/ 95786 h 113485"/>
                <a:gd name="connsiteX9" fmla="*/ 118619 w 142293"/>
                <a:gd name="connsiteY9" fmla="*/ 108062 h 113485"/>
                <a:gd name="connsiteX10" fmla="*/ 110756 w 142293"/>
                <a:gd name="connsiteY10" fmla="*/ 82509 h 113485"/>
                <a:gd name="connsiteX11" fmla="*/ 113292 w 142293"/>
                <a:gd name="connsiteY11" fmla="*/ 73740 h 113485"/>
                <a:gd name="connsiteX12" fmla="*/ 142461 w 142293"/>
                <a:gd name="connsiteY12" fmla="*/ 14868 h 113485"/>
                <a:gd name="connsiteX13" fmla="*/ 139417 w 142293"/>
                <a:gd name="connsiteY13" fmla="*/ 12363 h 113485"/>
                <a:gd name="connsiteX14" fmla="*/ 135613 w 142293"/>
                <a:gd name="connsiteY14" fmla="*/ 17624 h 113485"/>
                <a:gd name="connsiteX15" fmla="*/ 110756 w 142293"/>
                <a:gd name="connsiteY15" fmla="*/ 67227 h 113485"/>
                <a:gd name="connsiteX16" fmla="*/ 110756 w 142293"/>
                <a:gd name="connsiteY16" fmla="*/ 51695 h 113485"/>
                <a:gd name="connsiteX17" fmla="*/ 93762 w 142293"/>
                <a:gd name="connsiteY17" fmla="*/ 86016 h 113485"/>
                <a:gd name="connsiteX18" fmla="*/ 41765 w 142293"/>
                <a:gd name="connsiteY18" fmla="*/ 108062 h 113485"/>
                <a:gd name="connsiteX19" fmla="*/ 18937 w 142293"/>
                <a:gd name="connsiteY19" fmla="*/ 80755 h 113485"/>
                <a:gd name="connsiteX20" fmla="*/ 33649 w 142293"/>
                <a:gd name="connsiteY20" fmla="*/ 28647 h 113485"/>
                <a:gd name="connsiteX21" fmla="*/ 68144 w 142293"/>
                <a:gd name="connsiteY21" fmla="*/ 5599 h 113485"/>
                <a:gd name="connsiteX22" fmla="*/ 93254 w 142293"/>
                <a:gd name="connsiteY22" fmla="*/ 57958 h 113485"/>
                <a:gd name="connsiteX23" fmla="*/ 93762 w 142293"/>
                <a:gd name="connsiteY23" fmla="*/ 86016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293" h="113485">
                  <a:moveTo>
                    <a:pt x="110756" y="51695"/>
                  </a:moveTo>
                  <a:cubicBezTo>
                    <a:pt x="110756" y="12363"/>
                    <a:pt x="87167" y="87"/>
                    <a:pt x="68398" y="87"/>
                  </a:cubicBezTo>
                  <a:cubicBezTo>
                    <a:pt x="33649" y="87"/>
                    <a:pt x="168" y="35912"/>
                    <a:pt x="168" y="71235"/>
                  </a:cubicBezTo>
                  <a:cubicBezTo>
                    <a:pt x="168" y="94534"/>
                    <a:pt x="15386" y="113573"/>
                    <a:pt x="41258" y="113573"/>
                  </a:cubicBezTo>
                  <a:cubicBezTo>
                    <a:pt x="57237" y="113573"/>
                    <a:pt x="75500" y="107811"/>
                    <a:pt x="94776" y="92529"/>
                  </a:cubicBezTo>
                  <a:cubicBezTo>
                    <a:pt x="98074" y="105807"/>
                    <a:pt x="106444" y="113573"/>
                    <a:pt x="117858" y="113573"/>
                  </a:cubicBezTo>
                  <a:cubicBezTo>
                    <a:pt x="131301" y="113573"/>
                    <a:pt x="139164" y="99794"/>
                    <a:pt x="139164" y="95786"/>
                  </a:cubicBezTo>
                  <a:cubicBezTo>
                    <a:pt x="139164" y="94033"/>
                    <a:pt x="137642" y="93281"/>
                    <a:pt x="136120" y="93281"/>
                  </a:cubicBezTo>
                  <a:cubicBezTo>
                    <a:pt x="134345" y="93281"/>
                    <a:pt x="133584" y="94033"/>
                    <a:pt x="132823" y="95786"/>
                  </a:cubicBezTo>
                  <a:cubicBezTo>
                    <a:pt x="128257" y="108062"/>
                    <a:pt x="119126" y="108062"/>
                    <a:pt x="118619" y="108062"/>
                  </a:cubicBezTo>
                  <a:cubicBezTo>
                    <a:pt x="110756" y="108062"/>
                    <a:pt x="110756" y="88521"/>
                    <a:pt x="110756" y="82509"/>
                  </a:cubicBezTo>
                  <a:cubicBezTo>
                    <a:pt x="110756" y="77248"/>
                    <a:pt x="110756" y="76747"/>
                    <a:pt x="113292" y="73740"/>
                  </a:cubicBezTo>
                  <a:cubicBezTo>
                    <a:pt x="137135" y="44179"/>
                    <a:pt x="142461" y="15119"/>
                    <a:pt x="142461" y="14868"/>
                  </a:cubicBezTo>
                  <a:cubicBezTo>
                    <a:pt x="142461" y="14367"/>
                    <a:pt x="142207" y="12363"/>
                    <a:pt x="139417" y="12363"/>
                  </a:cubicBezTo>
                  <a:cubicBezTo>
                    <a:pt x="136881" y="12363"/>
                    <a:pt x="136881" y="13114"/>
                    <a:pt x="135613" y="17624"/>
                  </a:cubicBezTo>
                  <a:cubicBezTo>
                    <a:pt x="131047" y="33407"/>
                    <a:pt x="122677" y="52446"/>
                    <a:pt x="110756" y="67227"/>
                  </a:cubicBezTo>
                  <a:lnTo>
                    <a:pt x="110756" y="51695"/>
                  </a:lnTo>
                  <a:close/>
                  <a:moveTo>
                    <a:pt x="93762" y="86016"/>
                  </a:moveTo>
                  <a:cubicBezTo>
                    <a:pt x="71441" y="105306"/>
                    <a:pt x="51911" y="108062"/>
                    <a:pt x="41765" y="108062"/>
                  </a:cubicBezTo>
                  <a:cubicBezTo>
                    <a:pt x="26547" y="108062"/>
                    <a:pt x="18937" y="96788"/>
                    <a:pt x="18937" y="80755"/>
                  </a:cubicBezTo>
                  <a:cubicBezTo>
                    <a:pt x="18937" y="68479"/>
                    <a:pt x="25532" y="41423"/>
                    <a:pt x="33649" y="28647"/>
                  </a:cubicBezTo>
                  <a:cubicBezTo>
                    <a:pt x="45570" y="10359"/>
                    <a:pt x="59266" y="5599"/>
                    <a:pt x="68144" y="5599"/>
                  </a:cubicBezTo>
                  <a:cubicBezTo>
                    <a:pt x="93254" y="5599"/>
                    <a:pt x="93254" y="38417"/>
                    <a:pt x="93254" y="57958"/>
                  </a:cubicBezTo>
                  <a:cubicBezTo>
                    <a:pt x="93254" y="67227"/>
                    <a:pt x="93254" y="81757"/>
                    <a:pt x="93762" y="86016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9C5661EB-C7AA-620A-0B47-CBF5FA18251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34583" y="3631541"/>
              <a:ext cx="58845" cy="250520"/>
            </a:xfrm>
            <a:custGeom>
              <a:avLst/>
              <a:gdLst>
                <a:gd name="connsiteX0" fmla="*/ 59019 w 58845"/>
                <a:gd name="connsiteY0" fmla="*/ 125348 h 250520"/>
                <a:gd name="connsiteX1" fmla="*/ 42279 w 58845"/>
                <a:gd name="connsiteY1" fmla="*/ 47185 h 250520"/>
                <a:gd name="connsiteX2" fmla="*/ 2711 w 58845"/>
                <a:gd name="connsiteY2" fmla="*/ 87 h 250520"/>
                <a:gd name="connsiteX3" fmla="*/ 174 w 58845"/>
                <a:gd name="connsiteY3" fmla="*/ 2592 h 250520"/>
                <a:gd name="connsiteX4" fmla="*/ 4993 w 58845"/>
                <a:gd name="connsiteY4" fmla="*/ 8354 h 250520"/>
                <a:gd name="connsiteX5" fmla="*/ 44308 w 58845"/>
                <a:gd name="connsiteY5" fmla="*/ 125348 h 250520"/>
                <a:gd name="connsiteX6" fmla="*/ 3472 w 58845"/>
                <a:gd name="connsiteY6" fmla="*/ 243844 h 250520"/>
                <a:gd name="connsiteX7" fmla="*/ 174 w 58845"/>
                <a:gd name="connsiteY7" fmla="*/ 248103 h 250520"/>
                <a:gd name="connsiteX8" fmla="*/ 2711 w 58845"/>
                <a:gd name="connsiteY8" fmla="*/ 250608 h 250520"/>
                <a:gd name="connsiteX9" fmla="*/ 43040 w 58845"/>
                <a:gd name="connsiteY9" fmla="*/ 201756 h 250520"/>
                <a:gd name="connsiteX10" fmla="*/ 59019 w 58845"/>
                <a:gd name="connsiteY10" fmla="*/ 125348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019" y="125348"/>
                  </a:moveTo>
                  <a:cubicBezTo>
                    <a:pt x="59019" y="105807"/>
                    <a:pt x="56229" y="75494"/>
                    <a:pt x="42279" y="47185"/>
                  </a:cubicBezTo>
                  <a:cubicBezTo>
                    <a:pt x="27060" y="16371"/>
                    <a:pt x="5247" y="87"/>
                    <a:pt x="2711" y="87"/>
                  </a:cubicBezTo>
                  <a:cubicBezTo>
                    <a:pt x="1189" y="87"/>
                    <a:pt x="174" y="1089"/>
                    <a:pt x="174" y="2592"/>
                  </a:cubicBezTo>
                  <a:cubicBezTo>
                    <a:pt x="174" y="3344"/>
                    <a:pt x="174" y="3845"/>
                    <a:pt x="4993" y="8354"/>
                  </a:cubicBezTo>
                  <a:cubicBezTo>
                    <a:pt x="29850" y="33156"/>
                    <a:pt x="44308" y="72989"/>
                    <a:pt x="44308" y="125348"/>
                  </a:cubicBezTo>
                  <a:cubicBezTo>
                    <a:pt x="44308" y="168187"/>
                    <a:pt x="34923" y="212278"/>
                    <a:pt x="3472" y="243844"/>
                  </a:cubicBezTo>
                  <a:cubicBezTo>
                    <a:pt x="174" y="246850"/>
                    <a:pt x="174" y="247351"/>
                    <a:pt x="174" y="248103"/>
                  </a:cubicBezTo>
                  <a:cubicBezTo>
                    <a:pt x="174" y="249606"/>
                    <a:pt x="1189" y="250608"/>
                    <a:pt x="2711" y="250608"/>
                  </a:cubicBezTo>
                  <a:cubicBezTo>
                    <a:pt x="5247" y="250608"/>
                    <a:pt x="28075" y="233572"/>
                    <a:pt x="43040" y="201756"/>
                  </a:cubicBezTo>
                  <a:cubicBezTo>
                    <a:pt x="55975" y="174199"/>
                    <a:pt x="59019" y="146391"/>
                    <a:pt x="59019" y="125348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D1C0CAE-E444-DF96-0696-AC8EF4C195A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00260" y="3478095"/>
              <a:ext cx="256432" cy="171857"/>
            </a:xfrm>
            <a:custGeom>
              <a:avLst/>
              <a:gdLst>
                <a:gd name="connsiteX0" fmla="*/ 128528 w 256432"/>
                <a:gd name="connsiteY0" fmla="*/ 138869 h 171857"/>
                <a:gd name="connsiteX1" fmla="*/ 67654 w 256432"/>
                <a:gd name="connsiteY1" fmla="*/ 6344 h 171857"/>
                <a:gd name="connsiteX2" fmla="*/ 56493 w 256432"/>
                <a:gd name="connsiteY2" fmla="*/ 81 h 171857"/>
                <a:gd name="connsiteX3" fmla="*/ 185 w 256432"/>
                <a:gd name="connsiteY3" fmla="*/ 81 h 171857"/>
                <a:gd name="connsiteX4" fmla="*/ 185 w 256432"/>
                <a:gd name="connsiteY4" fmla="*/ 11855 h 171857"/>
                <a:gd name="connsiteX5" fmla="*/ 27578 w 256432"/>
                <a:gd name="connsiteY5" fmla="*/ 11855 h 171857"/>
                <a:gd name="connsiteX6" fmla="*/ 27578 w 256432"/>
                <a:gd name="connsiteY6" fmla="*/ 152898 h 171857"/>
                <a:gd name="connsiteX7" fmla="*/ 20222 w 256432"/>
                <a:gd name="connsiteY7" fmla="*/ 159412 h 171857"/>
                <a:gd name="connsiteX8" fmla="*/ 6526 w 256432"/>
                <a:gd name="connsiteY8" fmla="*/ 160163 h 171857"/>
                <a:gd name="connsiteX9" fmla="*/ 185 w 256432"/>
                <a:gd name="connsiteY9" fmla="*/ 160163 h 171857"/>
                <a:gd name="connsiteX10" fmla="*/ 185 w 256432"/>
                <a:gd name="connsiteY10" fmla="*/ 171938 h 171857"/>
                <a:gd name="connsiteX11" fmla="*/ 34173 w 256432"/>
                <a:gd name="connsiteY11" fmla="*/ 171186 h 171857"/>
                <a:gd name="connsiteX12" fmla="*/ 68415 w 256432"/>
                <a:gd name="connsiteY12" fmla="*/ 171938 h 171857"/>
                <a:gd name="connsiteX13" fmla="*/ 68415 w 256432"/>
                <a:gd name="connsiteY13" fmla="*/ 160163 h 171857"/>
                <a:gd name="connsiteX14" fmla="*/ 62073 w 256432"/>
                <a:gd name="connsiteY14" fmla="*/ 160163 h 171857"/>
                <a:gd name="connsiteX15" fmla="*/ 48630 w 256432"/>
                <a:gd name="connsiteY15" fmla="*/ 159412 h 171857"/>
                <a:gd name="connsiteX16" fmla="*/ 41021 w 256432"/>
                <a:gd name="connsiteY16" fmla="*/ 152898 h 171857"/>
                <a:gd name="connsiteX17" fmla="*/ 41021 w 256432"/>
                <a:gd name="connsiteY17" fmla="*/ 15112 h 171857"/>
                <a:gd name="connsiteX18" fmla="*/ 41275 w 256432"/>
                <a:gd name="connsiteY18" fmla="*/ 15112 h 171857"/>
                <a:gd name="connsiteX19" fmla="*/ 110266 w 256432"/>
                <a:gd name="connsiteY19" fmla="*/ 165675 h 171857"/>
                <a:gd name="connsiteX20" fmla="*/ 118382 w 256432"/>
                <a:gd name="connsiteY20" fmla="*/ 171938 h 171857"/>
                <a:gd name="connsiteX21" fmla="*/ 126499 w 256432"/>
                <a:gd name="connsiteY21" fmla="*/ 165925 h 171857"/>
                <a:gd name="connsiteX22" fmla="*/ 197265 w 256432"/>
                <a:gd name="connsiteY22" fmla="*/ 11855 h 171857"/>
                <a:gd name="connsiteX23" fmla="*/ 197519 w 256432"/>
                <a:gd name="connsiteY23" fmla="*/ 11855 h 171857"/>
                <a:gd name="connsiteX24" fmla="*/ 197519 w 256432"/>
                <a:gd name="connsiteY24" fmla="*/ 160163 h 171857"/>
                <a:gd name="connsiteX25" fmla="*/ 170125 w 256432"/>
                <a:gd name="connsiteY25" fmla="*/ 160163 h 171857"/>
                <a:gd name="connsiteX26" fmla="*/ 170125 w 256432"/>
                <a:gd name="connsiteY26" fmla="*/ 171938 h 171857"/>
                <a:gd name="connsiteX27" fmla="*/ 213244 w 256432"/>
                <a:gd name="connsiteY27" fmla="*/ 171186 h 171857"/>
                <a:gd name="connsiteX28" fmla="*/ 256617 w 256432"/>
                <a:gd name="connsiteY28" fmla="*/ 171938 h 171857"/>
                <a:gd name="connsiteX29" fmla="*/ 256617 w 256432"/>
                <a:gd name="connsiteY29" fmla="*/ 160163 h 171857"/>
                <a:gd name="connsiteX30" fmla="*/ 229224 w 256432"/>
                <a:gd name="connsiteY30" fmla="*/ 160163 h 171857"/>
                <a:gd name="connsiteX31" fmla="*/ 229224 w 256432"/>
                <a:gd name="connsiteY31" fmla="*/ 11855 h 171857"/>
                <a:gd name="connsiteX32" fmla="*/ 256617 w 256432"/>
                <a:gd name="connsiteY32" fmla="*/ 11855 h 171857"/>
                <a:gd name="connsiteX33" fmla="*/ 256617 w 256432"/>
                <a:gd name="connsiteY33" fmla="*/ 81 h 171857"/>
                <a:gd name="connsiteX34" fmla="*/ 200562 w 256432"/>
                <a:gd name="connsiteY34" fmla="*/ 81 h 171857"/>
                <a:gd name="connsiteX35" fmla="*/ 189402 w 256432"/>
                <a:gd name="connsiteY35" fmla="*/ 6344 h 171857"/>
                <a:gd name="connsiteX36" fmla="*/ 128528 w 256432"/>
                <a:gd name="connsiteY36" fmla="*/ 13886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28" y="138869"/>
                  </a:moveTo>
                  <a:lnTo>
                    <a:pt x="67654" y="6344"/>
                  </a:lnTo>
                  <a:cubicBezTo>
                    <a:pt x="64864" y="81"/>
                    <a:pt x="62073" y="81"/>
                    <a:pt x="56493" y="81"/>
                  </a:cubicBezTo>
                  <a:lnTo>
                    <a:pt x="185" y="81"/>
                  </a:lnTo>
                  <a:lnTo>
                    <a:pt x="185" y="11855"/>
                  </a:lnTo>
                  <a:lnTo>
                    <a:pt x="27578" y="11855"/>
                  </a:lnTo>
                  <a:lnTo>
                    <a:pt x="27578" y="152898"/>
                  </a:lnTo>
                  <a:cubicBezTo>
                    <a:pt x="27578" y="158410"/>
                    <a:pt x="27324" y="158660"/>
                    <a:pt x="20222" y="159412"/>
                  </a:cubicBezTo>
                  <a:cubicBezTo>
                    <a:pt x="14135" y="160163"/>
                    <a:pt x="13628" y="160163"/>
                    <a:pt x="6526" y="160163"/>
                  </a:cubicBezTo>
                  <a:lnTo>
                    <a:pt x="185" y="160163"/>
                  </a:lnTo>
                  <a:lnTo>
                    <a:pt x="185" y="171938"/>
                  </a:lnTo>
                  <a:cubicBezTo>
                    <a:pt x="9823" y="171186"/>
                    <a:pt x="24281" y="171186"/>
                    <a:pt x="34173" y="171186"/>
                  </a:cubicBezTo>
                  <a:cubicBezTo>
                    <a:pt x="44826" y="171186"/>
                    <a:pt x="58015" y="171186"/>
                    <a:pt x="68415" y="171938"/>
                  </a:cubicBezTo>
                  <a:lnTo>
                    <a:pt x="68415" y="160163"/>
                  </a:lnTo>
                  <a:lnTo>
                    <a:pt x="62073" y="160163"/>
                  </a:lnTo>
                  <a:cubicBezTo>
                    <a:pt x="57508" y="160163"/>
                    <a:pt x="53196" y="159913"/>
                    <a:pt x="48630" y="159412"/>
                  </a:cubicBezTo>
                  <a:cubicBezTo>
                    <a:pt x="41275" y="158660"/>
                    <a:pt x="41021" y="158410"/>
                    <a:pt x="41021" y="152898"/>
                  </a:cubicBezTo>
                  <a:lnTo>
                    <a:pt x="41021" y="15112"/>
                  </a:lnTo>
                  <a:lnTo>
                    <a:pt x="41275" y="15112"/>
                  </a:lnTo>
                  <a:lnTo>
                    <a:pt x="110266" y="165675"/>
                  </a:lnTo>
                  <a:cubicBezTo>
                    <a:pt x="112548" y="170685"/>
                    <a:pt x="115592" y="171938"/>
                    <a:pt x="118382" y="171938"/>
                  </a:cubicBezTo>
                  <a:cubicBezTo>
                    <a:pt x="123455" y="171938"/>
                    <a:pt x="125484" y="168180"/>
                    <a:pt x="126499" y="165925"/>
                  </a:cubicBezTo>
                  <a:lnTo>
                    <a:pt x="197265" y="11855"/>
                  </a:lnTo>
                  <a:lnTo>
                    <a:pt x="197519" y="11855"/>
                  </a:lnTo>
                  <a:lnTo>
                    <a:pt x="197519" y="160163"/>
                  </a:lnTo>
                  <a:lnTo>
                    <a:pt x="170125" y="160163"/>
                  </a:lnTo>
                  <a:lnTo>
                    <a:pt x="170125" y="171938"/>
                  </a:lnTo>
                  <a:cubicBezTo>
                    <a:pt x="179256" y="171186"/>
                    <a:pt x="202845" y="171186"/>
                    <a:pt x="213244" y="171186"/>
                  </a:cubicBezTo>
                  <a:cubicBezTo>
                    <a:pt x="223644" y="171186"/>
                    <a:pt x="247486" y="171186"/>
                    <a:pt x="256617" y="171938"/>
                  </a:cubicBezTo>
                  <a:lnTo>
                    <a:pt x="256617" y="160163"/>
                  </a:lnTo>
                  <a:lnTo>
                    <a:pt x="229224" y="160163"/>
                  </a:lnTo>
                  <a:lnTo>
                    <a:pt x="229224" y="11855"/>
                  </a:lnTo>
                  <a:lnTo>
                    <a:pt x="256617" y="11855"/>
                  </a:lnTo>
                  <a:lnTo>
                    <a:pt x="256617" y="81"/>
                  </a:lnTo>
                  <a:lnTo>
                    <a:pt x="200562" y="81"/>
                  </a:lnTo>
                  <a:cubicBezTo>
                    <a:pt x="194982" y="81"/>
                    <a:pt x="192192" y="81"/>
                    <a:pt x="189402" y="6344"/>
                  </a:cubicBezTo>
                  <a:lnTo>
                    <a:pt x="128528" y="13886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EA91C33-9352-B954-D441-28764B5A14A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177127" y="3562495"/>
              <a:ext cx="133694" cy="125034"/>
            </a:xfrm>
            <a:custGeom>
              <a:avLst/>
              <a:gdLst>
                <a:gd name="connsiteX0" fmla="*/ 26651 w 133694"/>
                <a:gd name="connsiteY0" fmla="*/ 104073 h 125034"/>
                <a:gd name="connsiteX1" fmla="*/ 4279 w 133694"/>
                <a:gd name="connsiteY1" fmla="*/ 118804 h 125034"/>
                <a:gd name="connsiteX2" fmla="*/ 196 w 133694"/>
                <a:gd name="connsiteY2" fmla="*/ 122486 h 125034"/>
                <a:gd name="connsiteX3" fmla="*/ 2681 w 133694"/>
                <a:gd name="connsiteY3" fmla="*/ 125117 h 125034"/>
                <a:gd name="connsiteX4" fmla="*/ 17951 w 133694"/>
                <a:gd name="connsiteY4" fmla="*/ 124415 h 125034"/>
                <a:gd name="connsiteX5" fmla="*/ 36238 w 133694"/>
                <a:gd name="connsiteY5" fmla="*/ 125117 h 125034"/>
                <a:gd name="connsiteX6" fmla="*/ 39789 w 133694"/>
                <a:gd name="connsiteY6" fmla="*/ 121259 h 125034"/>
                <a:gd name="connsiteX7" fmla="*/ 36771 w 133694"/>
                <a:gd name="connsiteY7" fmla="*/ 118804 h 125034"/>
                <a:gd name="connsiteX8" fmla="*/ 28959 w 133694"/>
                <a:gd name="connsiteY8" fmla="*/ 113543 h 125034"/>
                <a:gd name="connsiteX9" fmla="*/ 31622 w 133694"/>
                <a:gd name="connsiteY9" fmla="*/ 106879 h 125034"/>
                <a:gd name="connsiteX10" fmla="*/ 45826 w 133694"/>
                <a:gd name="connsiteY10" fmla="*/ 85134 h 125034"/>
                <a:gd name="connsiteX11" fmla="*/ 96605 w 133694"/>
                <a:gd name="connsiteY11" fmla="*/ 85134 h 125034"/>
                <a:gd name="connsiteX12" fmla="*/ 100866 w 133694"/>
                <a:gd name="connsiteY12" fmla="*/ 114244 h 125034"/>
                <a:gd name="connsiteX13" fmla="*/ 88615 w 133694"/>
                <a:gd name="connsiteY13" fmla="*/ 118804 h 125034"/>
                <a:gd name="connsiteX14" fmla="*/ 83999 w 133694"/>
                <a:gd name="connsiteY14" fmla="*/ 122662 h 125034"/>
                <a:gd name="connsiteX15" fmla="*/ 86840 w 133694"/>
                <a:gd name="connsiteY15" fmla="*/ 125117 h 125034"/>
                <a:gd name="connsiteX16" fmla="*/ 109744 w 133694"/>
                <a:gd name="connsiteY16" fmla="*/ 124415 h 125034"/>
                <a:gd name="connsiteX17" fmla="*/ 120219 w 133694"/>
                <a:gd name="connsiteY17" fmla="*/ 124591 h 125034"/>
                <a:gd name="connsiteX18" fmla="*/ 130340 w 133694"/>
                <a:gd name="connsiteY18" fmla="*/ 125117 h 125034"/>
                <a:gd name="connsiteX19" fmla="*/ 133891 w 133694"/>
                <a:gd name="connsiteY19" fmla="*/ 121434 h 125034"/>
                <a:gd name="connsiteX20" fmla="*/ 128919 w 133694"/>
                <a:gd name="connsiteY20" fmla="*/ 118804 h 125034"/>
                <a:gd name="connsiteX21" fmla="*/ 117734 w 133694"/>
                <a:gd name="connsiteY21" fmla="*/ 113192 h 125034"/>
                <a:gd name="connsiteX22" fmla="*/ 102109 w 133694"/>
                <a:gd name="connsiteY22" fmla="*/ 4992 h 125034"/>
                <a:gd name="connsiteX23" fmla="*/ 97848 w 133694"/>
                <a:gd name="connsiteY23" fmla="*/ 82 h 125034"/>
                <a:gd name="connsiteX24" fmla="*/ 91811 w 133694"/>
                <a:gd name="connsiteY24" fmla="*/ 4115 h 125034"/>
                <a:gd name="connsiteX25" fmla="*/ 26651 w 133694"/>
                <a:gd name="connsiteY25" fmla="*/ 104073 h 125034"/>
                <a:gd name="connsiteX26" fmla="*/ 50087 w 133694"/>
                <a:gd name="connsiteY26" fmla="*/ 78821 h 125034"/>
                <a:gd name="connsiteX27" fmla="*/ 87373 w 133694"/>
                <a:gd name="connsiteY27" fmla="*/ 21477 h 125034"/>
                <a:gd name="connsiteX28" fmla="*/ 95717 w 133694"/>
                <a:gd name="connsiteY28" fmla="*/ 78821 h 125034"/>
                <a:gd name="connsiteX29" fmla="*/ 50087 w 133694"/>
                <a:gd name="connsiteY29" fmla="*/ 78821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651" y="104073"/>
                  </a:moveTo>
                  <a:cubicBezTo>
                    <a:pt x="20436" y="113543"/>
                    <a:pt x="14755" y="118102"/>
                    <a:pt x="4279" y="118804"/>
                  </a:cubicBezTo>
                  <a:cubicBezTo>
                    <a:pt x="2504" y="118979"/>
                    <a:pt x="196" y="118979"/>
                    <a:pt x="196" y="122486"/>
                  </a:cubicBezTo>
                  <a:cubicBezTo>
                    <a:pt x="196" y="124415"/>
                    <a:pt x="1794" y="125117"/>
                    <a:pt x="2681" y="125117"/>
                  </a:cubicBezTo>
                  <a:cubicBezTo>
                    <a:pt x="7298" y="125117"/>
                    <a:pt x="13157" y="124415"/>
                    <a:pt x="17951" y="124415"/>
                  </a:cubicBezTo>
                  <a:cubicBezTo>
                    <a:pt x="23632" y="124415"/>
                    <a:pt x="30912" y="125117"/>
                    <a:pt x="36238" y="125117"/>
                  </a:cubicBezTo>
                  <a:cubicBezTo>
                    <a:pt x="37126" y="125117"/>
                    <a:pt x="39789" y="125117"/>
                    <a:pt x="39789" y="121259"/>
                  </a:cubicBezTo>
                  <a:cubicBezTo>
                    <a:pt x="39789" y="118979"/>
                    <a:pt x="37481" y="118804"/>
                    <a:pt x="36771" y="118804"/>
                  </a:cubicBezTo>
                  <a:cubicBezTo>
                    <a:pt x="35350" y="118628"/>
                    <a:pt x="28959" y="118278"/>
                    <a:pt x="28959" y="113543"/>
                  </a:cubicBezTo>
                  <a:cubicBezTo>
                    <a:pt x="28959" y="111438"/>
                    <a:pt x="30734" y="108457"/>
                    <a:pt x="31622" y="106879"/>
                  </a:cubicBezTo>
                  <a:lnTo>
                    <a:pt x="45826" y="85134"/>
                  </a:lnTo>
                  <a:lnTo>
                    <a:pt x="96605" y="85134"/>
                  </a:lnTo>
                  <a:lnTo>
                    <a:pt x="100866" y="114244"/>
                  </a:lnTo>
                  <a:cubicBezTo>
                    <a:pt x="100156" y="115998"/>
                    <a:pt x="99091" y="118804"/>
                    <a:pt x="88615" y="118804"/>
                  </a:cubicBezTo>
                  <a:cubicBezTo>
                    <a:pt x="86485" y="118804"/>
                    <a:pt x="83999" y="118804"/>
                    <a:pt x="83999" y="122662"/>
                  </a:cubicBezTo>
                  <a:cubicBezTo>
                    <a:pt x="83999" y="123363"/>
                    <a:pt x="84532" y="125117"/>
                    <a:pt x="86840" y="125117"/>
                  </a:cubicBezTo>
                  <a:cubicBezTo>
                    <a:pt x="91989" y="125117"/>
                    <a:pt x="104595" y="124415"/>
                    <a:pt x="109744" y="124415"/>
                  </a:cubicBezTo>
                  <a:cubicBezTo>
                    <a:pt x="112940" y="124415"/>
                    <a:pt x="117023" y="124591"/>
                    <a:pt x="120219" y="124591"/>
                  </a:cubicBezTo>
                  <a:cubicBezTo>
                    <a:pt x="123415" y="124766"/>
                    <a:pt x="127144" y="125117"/>
                    <a:pt x="130340" y="125117"/>
                  </a:cubicBezTo>
                  <a:cubicBezTo>
                    <a:pt x="132648" y="125117"/>
                    <a:pt x="133891" y="123714"/>
                    <a:pt x="133891" y="121434"/>
                  </a:cubicBezTo>
                  <a:cubicBezTo>
                    <a:pt x="133891" y="118804"/>
                    <a:pt x="131760" y="118804"/>
                    <a:pt x="128919" y="118804"/>
                  </a:cubicBezTo>
                  <a:cubicBezTo>
                    <a:pt x="118621" y="118804"/>
                    <a:pt x="118266" y="117401"/>
                    <a:pt x="117734" y="113192"/>
                  </a:cubicBezTo>
                  <a:lnTo>
                    <a:pt x="102109" y="4992"/>
                  </a:lnTo>
                  <a:cubicBezTo>
                    <a:pt x="101577" y="1310"/>
                    <a:pt x="101221" y="82"/>
                    <a:pt x="97848" y="82"/>
                  </a:cubicBezTo>
                  <a:cubicBezTo>
                    <a:pt x="94475" y="82"/>
                    <a:pt x="93409" y="1660"/>
                    <a:pt x="91811" y="4115"/>
                  </a:cubicBezTo>
                  <a:lnTo>
                    <a:pt x="26651" y="104073"/>
                  </a:lnTo>
                  <a:close/>
                  <a:moveTo>
                    <a:pt x="50087" y="78821"/>
                  </a:moveTo>
                  <a:lnTo>
                    <a:pt x="87373" y="21477"/>
                  </a:lnTo>
                  <a:lnTo>
                    <a:pt x="95717" y="78821"/>
                  </a:lnTo>
                  <a:lnTo>
                    <a:pt x="50087" y="78821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97E0B98-4C6C-BCBD-A236-4B922AECDCB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02794" y="3503899"/>
              <a:ext cx="168672" cy="166846"/>
            </a:xfrm>
            <a:custGeom>
              <a:avLst/>
              <a:gdLst>
                <a:gd name="connsiteX0" fmla="*/ 89740 w 168672"/>
                <a:gd name="connsiteY0" fmla="*/ 88514 h 166846"/>
                <a:gd name="connsiteX1" fmla="*/ 160506 w 168672"/>
                <a:gd name="connsiteY1" fmla="*/ 88514 h 166846"/>
                <a:gd name="connsiteX2" fmla="*/ 168877 w 168672"/>
                <a:gd name="connsiteY2" fmla="*/ 83504 h 166846"/>
                <a:gd name="connsiteX3" fmla="*/ 160506 w 168672"/>
                <a:gd name="connsiteY3" fmla="*/ 78493 h 166846"/>
                <a:gd name="connsiteX4" fmla="*/ 89740 w 168672"/>
                <a:gd name="connsiteY4" fmla="*/ 78493 h 166846"/>
                <a:gd name="connsiteX5" fmla="*/ 89740 w 168672"/>
                <a:gd name="connsiteY5" fmla="*/ 8348 h 166846"/>
                <a:gd name="connsiteX6" fmla="*/ 84667 w 168672"/>
                <a:gd name="connsiteY6" fmla="*/ 81 h 166846"/>
                <a:gd name="connsiteX7" fmla="*/ 79594 w 168672"/>
                <a:gd name="connsiteY7" fmla="*/ 8348 h 166846"/>
                <a:gd name="connsiteX8" fmla="*/ 79594 w 168672"/>
                <a:gd name="connsiteY8" fmla="*/ 78493 h 166846"/>
                <a:gd name="connsiteX9" fmla="*/ 8575 w 168672"/>
                <a:gd name="connsiteY9" fmla="*/ 78493 h 166846"/>
                <a:gd name="connsiteX10" fmla="*/ 204 w 168672"/>
                <a:gd name="connsiteY10" fmla="*/ 83504 h 166846"/>
                <a:gd name="connsiteX11" fmla="*/ 8575 w 168672"/>
                <a:gd name="connsiteY11" fmla="*/ 88514 h 166846"/>
                <a:gd name="connsiteX12" fmla="*/ 79594 w 168672"/>
                <a:gd name="connsiteY12" fmla="*/ 88514 h 166846"/>
                <a:gd name="connsiteX13" fmla="*/ 79594 w 168672"/>
                <a:gd name="connsiteY13" fmla="*/ 158660 h 166846"/>
                <a:gd name="connsiteX14" fmla="*/ 84667 w 168672"/>
                <a:gd name="connsiteY14" fmla="*/ 166927 h 166846"/>
                <a:gd name="connsiteX15" fmla="*/ 89740 w 168672"/>
                <a:gd name="connsiteY15" fmla="*/ 158660 h 166846"/>
                <a:gd name="connsiteX16" fmla="*/ 89740 w 168672"/>
                <a:gd name="connsiteY16" fmla="*/ 88514 h 1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672" h="166846">
                  <a:moveTo>
                    <a:pt x="89740" y="88514"/>
                  </a:moveTo>
                  <a:lnTo>
                    <a:pt x="160506" y="88514"/>
                  </a:lnTo>
                  <a:cubicBezTo>
                    <a:pt x="164057" y="88514"/>
                    <a:pt x="168877" y="88514"/>
                    <a:pt x="168877" y="83504"/>
                  </a:cubicBezTo>
                  <a:cubicBezTo>
                    <a:pt x="168877" y="78493"/>
                    <a:pt x="164057" y="78493"/>
                    <a:pt x="160506" y="78493"/>
                  </a:cubicBezTo>
                  <a:lnTo>
                    <a:pt x="89740" y="78493"/>
                  </a:lnTo>
                  <a:lnTo>
                    <a:pt x="89740" y="8348"/>
                  </a:lnTo>
                  <a:cubicBezTo>
                    <a:pt x="89740" y="4840"/>
                    <a:pt x="89740" y="81"/>
                    <a:pt x="84667" y="81"/>
                  </a:cubicBezTo>
                  <a:cubicBezTo>
                    <a:pt x="79594" y="81"/>
                    <a:pt x="79594" y="4840"/>
                    <a:pt x="79594" y="8348"/>
                  </a:cubicBezTo>
                  <a:lnTo>
                    <a:pt x="79594" y="78493"/>
                  </a:lnTo>
                  <a:lnTo>
                    <a:pt x="8575" y="78493"/>
                  </a:lnTo>
                  <a:cubicBezTo>
                    <a:pt x="5024" y="78493"/>
                    <a:pt x="204" y="78493"/>
                    <a:pt x="204" y="83504"/>
                  </a:cubicBezTo>
                  <a:cubicBezTo>
                    <a:pt x="204" y="88514"/>
                    <a:pt x="5024" y="88514"/>
                    <a:pt x="8575" y="88514"/>
                  </a:cubicBezTo>
                  <a:lnTo>
                    <a:pt x="79594" y="88514"/>
                  </a:lnTo>
                  <a:lnTo>
                    <a:pt x="79594" y="158660"/>
                  </a:lnTo>
                  <a:cubicBezTo>
                    <a:pt x="79594" y="162167"/>
                    <a:pt x="79594" y="166927"/>
                    <a:pt x="84667" y="166927"/>
                  </a:cubicBezTo>
                  <a:cubicBezTo>
                    <a:pt x="89740" y="166927"/>
                    <a:pt x="89740" y="162167"/>
                    <a:pt x="89740" y="158660"/>
                  </a:cubicBezTo>
                  <a:lnTo>
                    <a:pt x="89740" y="88514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CF92629-EFE3-6DEA-A378-0CA7BF4B411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652378" y="3478095"/>
              <a:ext cx="256432" cy="171857"/>
            </a:xfrm>
            <a:custGeom>
              <a:avLst/>
              <a:gdLst>
                <a:gd name="connsiteX0" fmla="*/ 128557 w 256432"/>
                <a:gd name="connsiteY0" fmla="*/ 138869 h 171857"/>
                <a:gd name="connsiteX1" fmla="*/ 67683 w 256432"/>
                <a:gd name="connsiteY1" fmla="*/ 6344 h 171857"/>
                <a:gd name="connsiteX2" fmla="*/ 56523 w 256432"/>
                <a:gd name="connsiteY2" fmla="*/ 81 h 171857"/>
                <a:gd name="connsiteX3" fmla="*/ 214 w 256432"/>
                <a:gd name="connsiteY3" fmla="*/ 81 h 171857"/>
                <a:gd name="connsiteX4" fmla="*/ 214 w 256432"/>
                <a:gd name="connsiteY4" fmla="*/ 11855 h 171857"/>
                <a:gd name="connsiteX5" fmla="*/ 27608 w 256432"/>
                <a:gd name="connsiteY5" fmla="*/ 11855 h 171857"/>
                <a:gd name="connsiteX6" fmla="*/ 27608 w 256432"/>
                <a:gd name="connsiteY6" fmla="*/ 152898 h 171857"/>
                <a:gd name="connsiteX7" fmla="*/ 20252 w 256432"/>
                <a:gd name="connsiteY7" fmla="*/ 159412 h 171857"/>
                <a:gd name="connsiteX8" fmla="*/ 6555 w 256432"/>
                <a:gd name="connsiteY8" fmla="*/ 160163 h 171857"/>
                <a:gd name="connsiteX9" fmla="*/ 214 w 256432"/>
                <a:gd name="connsiteY9" fmla="*/ 160163 h 171857"/>
                <a:gd name="connsiteX10" fmla="*/ 214 w 256432"/>
                <a:gd name="connsiteY10" fmla="*/ 171938 h 171857"/>
                <a:gd name="connsiteX11" fmla="*/ 34202 w 256432"/>
                <a:gd name="connsiteY11" fmla="*/ 171186 h 171857"/>
                <a:gd name="connsiteX12" fmla="*/ 68444 w 256432"/>
                <a:gd name="connsiteY12" fmla="*/ 171938 h 171857"/>
                <a:gd name="connsiteX13" fmla="*/ 68444 w 256432"/>
                <a:gd name="connsiteY13" fmla="*/ 160163 h 171857"/>
                <a:gd name="connsiteX14" fmla="*/ 62103 w 256432"/>
                <a:gd name="connsiteY14" fmla="*/ 160163 h 171857"/>
                <a:gd name="connsiteX15" fmla="*/ 48660 w 256432"/>
                <a:gd name="connsiteY15" fmla="*/ 159412 h 171857"/>
                <a:gd name="connsiteX16" fmla="*/ 41051 w 256432"/>
                <a:gd name="connsiteY16" fmla="*/ 152898 h 171857"/>
                <a:gd name="connsiteX17" fmla="*/ 41051 w 256432"/>
                <a:gd name="connsiteY17" fmla="*/ 15112 h 171857"/>
                <a:gd name="connsiteX18" fmla="*/ 41304 w 256432"/>
                <a:gd name="connsiteY18" fmla="*/ 15112 h 171857"/>
                <a:gd name="connsiteX19" fmla="*/ 110295 w 256432"/>
                <a:gd name="connsiteY19" fmla="*/ 165675 h 171857"/>
                <a:gd name="connsiteX20" fmla="*/ 118412 w 256432"/>
                <a:gd name="connsiteY20" fmla="*/ 171938 h 171857"/>
                <a:gd name="connsiteX21" fmla="*/ 126528 w 256432"/>
                <a:gd name="connsiteY21" fmla="*/ 165925 h 171857"/>
                <a:gd name="connsiteX22" fmla="*/ 197294 w 256432"/>
                <a:gd name="connsiteY22" fmla="*/ 11855 h 171857"/>
                <a:gd name="connsiteX23" fmla="*/ 197548 w 256432"/>
                <a:gd name="connsiteY23" fmla="*/ 11855 h 171857"/>
                <a:gd name="connsiteX24" fmla="*/ 197548 w 256432"/>
                <a:gd name="connsiteY24" fmla="*/ 160163 h 171857"/>
                <a:gd name="connsiteX25" fmla="*/ 170155 w 256432"/>
                <a:gd name="connsiteY25" fmla="*/ 160163 h 171857"/>
                <a:gd name="connsiteX26" fmla="*/ 170155 w 256432"/>
                <a:gd name="connsiteY26" fmla="*/ 171938 h 171857"/>
                <a:gd name="connsiteX27" fmla="*/ 213274 w 256432"/>
                <a:gd name="connsiteY27" fmla="*/ 171186 h 171857"/>
                <a:gd name="connsiteX28" fmla="*/ 256647 w 256432"/>
                <a:gd name="connsiteY28" fmla="*/ 171938 h 171857"/>
                <a:gd name="connsiteX29" fmla="*/ 256647 w 256432"/>
                <a:gd name="connsiteY29" fmla="*/ 160163 h 171857"/>
                <a:gd name="connsiteX30" fmla="*/ 229253 w 256432"/>
                <a:gd name="connsiteY30" fmla="*/ 160163 h 171857"/>
                <a:gd name="connsiteX31" fmla="*/ 229253 w 256432"/>
                <a:gd name="connsiteY31" fmla="*/ 11855 h 171857"/>
                <a:gd name="connsiteX32" fmla="*/ 256647 w 256432"/>
                <a:gd name="connsiteY32" fmla="*/ 11855 h 171857"/>
                <a:gd name="connsiteX33" fmla="*/ 256647 w 256432"/>
                <a:gd name="connsiteY33" fmla="*/ 81 h 171857"/>
                <a:gd name="connsiteX34" fmla="*/ 200592 w 256432"/>
                <a:gd name="connsiteY34" fmla="*/ 81 h 171857"/>
                <a:gd name="connsiteX35" fmla="*/ 189431 w 256432"/>
                <a:gd name="connsiteY35" fmla="*/ 6344 h 171857"/>
                <a:gd name="connsiteX36" fmla="*/ 128557 w 256432"/>
                <a:gd name="connsiteY36" fmla="*/ 13886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57" y="138869"/>
                  </a:moveTo>
                  <a:lnTo>
                    <a:pt x="67683" y="6344"/>
                  </a:lnTo>
                  <a:cubicBezTo>
                    <a:pt x="64893" y="81"/>
                    <a:pt x="62103" y="81"/>
                    <a:pt x="56523" y="81"/>
                  </a:cubicBezTo>
                  <a:lnTo>
                    <a:pt x="214" y="81"/>
                  </a:lnTo>
                  <a:lnTo>
                    <a:pt x="214" y="11855"/>
                  </a:lnTo>
                  <a:lnTo>
                    <a:pt x="27608" y="11855"/>
                  </a:lnTo>
                  <a:lnTo>
                    <a:pt x="27608" y="152898"/>
                  </a:lnTo>
                  <a:cubicBezTo>
                    <a:pt x="27608" y="158410"/>
                    <a:pt x="27354" y="158660"/>
                    <a:pt x="20252" y="159412"/>
                  </a:cubicBezTo>
                  <a:cubicBezTo>
                    <a:pt x="14165" y="160163"/>
                    <a:pt x="13657" y="160163"/>
                    <a:pt x="6555" y="160163"/>
                  </a:cubicBezTo>
                  <a:lnTo>
                    <a:pt x="214" y="160163"/>
                  </a:lnTo>
                  <a:lnTo>
                    <a:pt x="214" y="171938"/>
                  </a:lnTo>
                  <a:cubicBezTo>
                    <a:pt x="9853" y="171186"/>
                    <a:pt x="24310" y="171186"/>
                    <a:pt x="34202" y="171186"/>
                  </a:cubicBezTo>
                  <a:cubicBezTo>
                    <a:pt x="44855" y="171186"/>
                    <a:pt x="58045" y="171186"/>
                    <a:pt x="68444" y="171938"/>
                  </a:cubicBezTo>
                  <a:lnTo>
                    <a:pt x="68444" y="160163"/>
                  </a:lnTo>
                  <a:lnTo>
                    <a:pt x="62103" y="160163"/>
                  </a:lnTo>
                  <a:cubicBezTo>
                    <a:pt x="57537" y="160163"/>
                    <a:pt x="53226" y="159913"/>
                    <a:pt x="48660" y="159412"/>
                  </a:cubicBezTo>
                  <a:cubicBezTo>
                    <a:pt x="41304" y="158660"/>
                    <a:pt x="41051" y="158410"/>
                    <a:pt x="41051" y="152898"/>
                  </a:cubicBezTo>
                  <a:lnTo>
                    <a:pt x="41051" y="15112"/>
                  </a:lnTo>
                  <a:lnTo>
                    <a:pt x="41304" y="15112"/>
                  </a:lnTo>
                  <a:lnTo>
                    <a:pt x="110295" y="165675"/>
                  </a:lnTo>
                  <a:cubicBezTo>
                    <a:pt x="112578" y="170685"/>
                    <a:pt x="115622" y="171938"/>
                    <a:pt x="118412" y="171938"/>
                  </a:cubicBezTo>
                  <a:cubicBezTo>
                    <a:pt x="123484" y="171938"/>
                    <a:pt x="125514" y="168180"/>
                    <a:pt x="126528" y="165925"/>
                  </a:cubicBezTo>
                  <a:lnTo>
                    <a:pt x="197294" y="11855"/>
                  </a:lnTo>
                  <a:lnTo>
                    <a:pt x="197548" y="11855"/>
                  </a:lnTo>
                  <a:lnTo>
                    <a:pt x="197548" y="160163"/>
                  </a:lnTo>
                  <a:lnTo>
                    <a:pt x="170155" y="160163"/>
                  </a:lnTo>
                  <a:lnTo>
                    <a:pt x="170155" y="171938"/>
                  </a:lnTo>
                  <a:cubicBezTo>
                    <a:pt x="179286" y="171186"/>
                    <a:pt x="202875" y="171186"/>
                    <a:pt x="213274" y="171186"/>
                  </a:cubicBezTo>
                  <a:cubicBezTo>
                    <a:pt x="223673" y="171186"/>
                    <a:pt x="247516" y="171186"/>
                    <a:pt x="256647" y="171938"/>
                  </a:cubicBezTo>
                  <a:lnTo>
                    <a:pt x="256647" y="160163"/>
                  </a:lnTo>
                  <a:lnTo>
                    <a:pt x="229253" y="160163"/>
                  </a:lnTo>
                  <a:lnTo>
                    <a:pt x="229253" y="11855"/>
                  </a:lnTo>
                  <a:lnTo>
                    <a:pt x="256647" y="11855"/>
                  </a:lnTo>
                  <a:lnTo>
                    <a:pt x="256647" y="81"/>
                  </a:lnTo>
                  <a:lnTo>
                    <a:pt x="200592" y="81"/>
                  </a:lnTo>
                  <a:cubicBezTo>
                    <a:pt x="195012" y="81"/>
                    <a:pt x="192222" y="81"/>
                    <a:pt x="189431" y="6344"/>
                  </a:cubicBezTo>
                  <a:lnTo>
                    <a:pt x="128557" y="13886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C20FA4FB-34C3-DD61-E7F1-DCA318655C5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931907" y="3567756"/>
              <a:ext cx="135825" cy="119773"/>
            </a:xfrm>
            <a:custGeom>
              <a:avLst/>
              <a:gdLst>
                <a:gd name="connsiteX0" fmla="*/ 21176 w 135825"/>
                <a:gd name="connsiteY0" fmla="*/ 106178 h 119773"/>
                <a:gd name="connsiteX1" fmla="*/ 5552 w 135825"/>
                <a:gd name="connsiteY1" fmla="*/ 113543 h 119773"/>
                <a:gd name="connsiteX2" fmla="*/ 225 w 135825"/>
                <a:gd name="connsiteY2" fmla="*/ 117225 h 119773"/>
                <a:gd name="connsiteX3" fmla="*/ 5552 w 135825"/>
                <a:gd name="connsiteY3" fmla="*/ 119856 h 119773"/>
                <a:gd name="connsiteX4" fmla="*/ 74263 w 135825"/>
                <a:gd name="connsiteY4" fmla="*/ 119856 h 119773"/>
                <a:gd name="connsiteX5" fmla="*/ 126996 w 135825"/>
                <a:gd name="connsiteY5" fmla="*/ 82328 h 119773"/>
                <a:gd name="connsiteX6" fmla="*/ 96635 w 135825"/>
                <a:gd name="connsiteY6" fmla="*/ 57251 h 119773"/>
                <a:gd name="connsiteX7" fmla="*/ 136051 w 135825"/>
                <a:gd name="connsiteY7" fmla="*/ 24984 h 119773"/>
                <a:gd name="connsiteX8" fmla="*/ 99298 w 135825"/>
                <a:gd name="connsiteY8" fmla="*/ 82 h 119773"/>
                <a:gd name="connsiteX9" fmla="*/ 34670 w 135825"/>
                <a:gd name="connsiteY9" fmla="*/ 82 h 119773"/>
                <a:gd name="connsiteX10" fmla="*/ 28988 w 135825"/>
                <a:gd name="connsiteY10" fmla="*/ 3940 h 119773"/>
                <a:gd name="connsiteX11" fmla="*/ 34670 w 135825"/>
                <a:gd name="connsiteY11" fmla="*/ 6395 h 119773"/>
                <a:gd name="connsiteX12" fmla="*/ 41417 w 135825"/>
                <a:gd name="connsiteY12" fmla="*/ 6746 h 119773"/>
                <a:gd name="connsiteX13" fmla="*/ 45500 w 135825"/>
                <a:gd name="connsiteY13" fmla="*/ 9201 h 119773"/>
                <a:gd name="connsiteX14" fmla="*/ 44790 w 135825"/>
                <a:gd name="connsiteY14" fmla="*/ 13059 h 119773"/>
                <a:gd name="connsiteX15" fmla="*/ 21176 w 135825"/>
                <a:gd name="connsiteY15" fmla="*/ 106178 h 119773"/>
                <a:gd name="connsiteX16" fmla="*/ 49584 w 135825"/>
                <a:gd name="connsiteY16" fmla="*/ 55146 h 119773"/>
                <a:gd name="connsiteX17" fmla="*/ 60415 w 135825"/>
                <a:gd name="connsiteY17" fmla="*/ 12358 h 119773"/>
                <a:gd name="connsiteX18" fmla="*/ 69470 w 135825"/>
                <a:gd name="connsiteY18" fmla="*/ 6395 h 119773"/>
                <a:gd name="connsiteX19" fmla="*/ 96457 w 135825"/>
                <a:gd name="connsiteY19" fmla="*/ 6395 h 119773"/>
                <a:gd name="connsiteX20" fmla="*/ 118651 w 135825"/>
                <a:gd name="connsiteY20" fmla="*/ 24808 h 119773"/>
                <a:gd name="connsiteX21" fmla="*/ 78702 w 135825"/>
                <a:gd name="connsiteY21" fmla="*/ 55146 h 119773"/>
                <a:gd name="connsiteX22" fmla="*/ 49584 w 135825"/>
                <a:gd name="connsiteY22" fmla="*/ 55146 h 119773"/>
                <a:gd name="connsiteX23" fmla="*/ 41062 w 135825"/>
                <a:gd name="connsiteY23" fmla="*/ 113543 h 119773"/>
                <a:gd name="connsiteX24" fmla="*/ 35380 w 135825"/>
                <a:gd name="connsiteY24" fmla="*/ 111789 h 119773"/>
                <a:gd name="connsiteX25" fmla="*/ 36090 w 135825"/>
                <a:gd name="connsiteY25" fmla="*/ 108107 h 119773"/>
                <a:gd name="connsiteX26" fmla="*/ 48341 w 135825"/>
                <a:gd name="connsiteY26" fmla="*/ 60057 h 119773"/>
                <a:gd name="connsiteX27" fmla="*/ 85982 w 135825"/>
                <a:gd name="connsiteY27" fmla="*/ 60057 h 119773"/>
                <a:gd name="connsiteX28" fmla="*/ 109063 w 135825"/>
                <a:gd name="connsiteY28" fmla="*/ 81100 h 119773"/>
                <a:gd name="connsiteX29" fmla="*/ 69647 w 135825"/>
                <a:gd name="connsiteY29" fmla="*/ 113543 h 119773"/>
                <a:gd name="connsiteX30" fmla="*/ 41062 w 135825"/>
                <a:gd name="connsiteY30" fmla="*/ 113543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176" y="106178"/>
                  </a:moveTo>
                  <a:cubicBezTo>
                    <a:pt x="19578" y="112140"/>
                    <a:pt x="19223" y="113543"/>
                    <a:pt x="5552" y="113543"/>
                  </a:cubicBezTo>
                  <a:cubicBezTo>
                    <a:pt x="2533" y="113543"/>
                    <a:pt x="225" y="113543"/>
                    <a:pt x="225" y="117225"/>
                  </a:cubicBezTo>
                  <a:cubicBezTo>
                    <a:pt x="225" y="119856"/>
                    <a:pt x="2356" y="119856"/>
                    <a:pt x="5552" y="119856"/>
                  </a:cubicBezTo>
                  <a:lnTo>
                    <a:pt x="74263" y="119856"/>
                  </a:lnTo>
                  <a:cubicBezTo>
                    <a:pt x="104092" y="119856"/>
                    <a:pt x="126996" y="99689"/>
                    <a:pt x="126996" y="82328"/>
                  </a:cubicBezTo>
                  <a:cubicBezTo>
                    <a:pt x="126996" y="69877"/>
                    <a:pt x="115455" y="59180"/>
                    <a:pt x="96635" y="57251"/>
                  </a:cubicBezTo>
                  <a:cubicBezTo>
                    <a:pt x="118118" y="53393"/>
                    <a:pt x="136051" y="40065"/>
                    <a:pt x="136051" y="24984"/>
                  </a:cubicBezTo>
                  <a:cubicBezTo>
                    <a:pt x="136051" y="11656"/>
                    <a:pt x="122379" y="82"/>
                    <a:pt x="99298" y="82"/>
                  </a:cubicBezTo>
                  <a:lnTo>
                    <a:pt x="34670" y="82"/>
                  </a:lnTo>
                  <a:cubicBezTo>
                    <a:pt x="31296" y="82"/>
                    <a:pt x="28988" y="82"/>
                    <a:pt x="28988" y="3940"/>
                  </a:cubicBezTo>
                  <a:cubicBezTo>
                    <a:pt x="28988" y="6395"/>
                    <a:pt x="31119" y="6395"/>
                    <a:pt x="34670" y="6395"/>
                  </a:cubicBezTo>
                  <a:cubicBezTo>
                    <a:pt x="34847" y="6395"/>
                    <a:pt x="38221" y="6395"/>
                    <a:pt x="41417" y="6746"/>
                  </a:cubicBezTo>
                  <a:cubicBezTo>
                    <a:pt x="45145" y="7097"/>
                    <a:pt x="45500" y="7447"/>
                    <a:pt x="45500" y="9201"/>
                  </a:cubicBezTo>
                  <a:cubicBezTo>
                    <a:pt x="45500" y="9552"/>
                    <a:pt x="45500" y="10429"/>
                    <a:pt x="44790" y="13059"/>
                  </a:cubicBezTo>
                  <a:lnTo>
                    <a:pt x="21176" y="106178"/>
                  </a:lnTo>
                  <a:close/>
                  <a:moveTo>
                    <a:pt x="49584" y="55146"/>
                  </a:moveTo>
                  <a:lnTo>
                    <a:pt x="60415" y="12358"/>
                  </a:lnTo>
                  <a:cubicBezTo>
                    <a:pt x="61835" y="6921"/>
                    <a:pt x="62012" y="6395"/>
                    <a:pt x="69470" y="6395"/>
                  </a:cubicBezTo>
                  <a:lnTo>
                    <a:pt x="96457" y="6395"/>
                  </a:lnTo>
                  <a:cubicBezTo>
                    <a:pt x="114567" y="6395"/>
                    <a:pt x="118651" y="18145"/>
                    <a:pt x="118651" y="24808"/>
                  </a:cubicBezTo>
                  <a:cubicBezTo>
                    <a:pt x="118651" y="39013"/>
                    <a:pt x="102494" y="55146"/>
                    <a:pt x="78702" y="55146"/>
                  </a:cubicBezTo>
                  <a:lnTo>
                    <a:pt x="49584" y="55146"/>
                  </a:lnTo>
                  <a:close/>
                  <a:moveTo>
                    <a:pt x="41062" y="113543"/>
                  </a:moveTo>
                  <a:cubicBezTo>
                    <a:pt x="35558" y="113543"/>
                    <a:pt x="35380" y="113367"/>
                    <a:pt x="35380" y="111789"/>
                  </a:cubicBezTo>
                  <a:cubicBezTo>
                    <a:pt x="35380" y="111614"/>
                    <a:pt x="35380" y="110737"/>
                    <a:pt x="36090" y="108107"/>
                  </a:cubicBezTo>
                  <a:lnTo>
                    <a:pt x="48341" y="60057"/>
                  </a:lnTo>
                  <a:lnTo>
                    <a:pt x="85982" y="60057"/>
                  </a:lnTo>
                  <a:cubicBezTo>
                    <a:pt x="102671" y="60057"/>
                    <a:pt x="109063" y="70929"/>
                    <a:pt x="109063" y="81100"/>
                  </a:cubicBezTo>
                  <a:cubicBezTo>
                    <a:pt x="109063" y="98461"/>
                    <a:pt x="91131" y="113543"/>
                    <a:pt x="69647" y="113543"/>
                  </a:cubicBezTo>
                  <a:lnTo>
                    <a:pt x="41062" y="11354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0F831679-2040-E1E4-EE46-8D2B89FD7B1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749202" y="3751791"/>
              <a:ext cx="1485416" cy="10020"/>
            </a:xfrm>
            <a:custGeom>
              <a:avLst/>
              <a:gdLst>
                <a:gd name="connsiteX0" fmla="*/ 0 w 1485416"/>
                <a:gd name="connsiteY0" fmla="*/ 0 h 10020"/>
                <a:gd name="connsiteX1" fmla="*/ 1485416 w 1485416"/>
                <a:gd name="connsiteY1" fmla="*/ 0 h 10020"/>
                <a:gd name="connsiteX2" fmla="*/ 1485416 w 1485416"/>
                <a:gd name="connsiteY2" fmla="*/ 10020 h 10020"/>
                <a:gd name="connsiteX3" fmla="*/ 0 w 1485416"/>
                <a:gd name="connsiteY3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16" h="10020">
                  <a:moveTo>
                    <a:pt x="0" y="0"/>
                  </a:moveTo>
                  <a:lnTo>
                    <a:pt x="1485416" y="0"/>
                  </a:lnTo>
                  <a:lnTo>
                    <a:pt x="1485416" y="10020"/>
                  </a:lnTo>
                  <a:lnTo>
                    <a:pt x="0" y="1002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4D6F1CE6-DC2F-A33B-15CE-1EC49984DA0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79385" y="3803386"/>
              <a:ext cx="10145" cy="250520"/>
            </a:xfrm>
            <a:custGeom>
              <a:avLst/>
              <a:gdLst>
                <a:gd name="connsiteX0" fmla="*/ 10325 w 10145"/>
                <a:gd name="connsiteY0" fmla="*/ 9113 h 250520"/>
                <a:gd name="connsiteX1" fmla="*/ 5252 w 10145"/>
                <a:gd name="connsiteY1" fmla="*/ 94 h 250520"/>
                <a:gd name="connsiteX2" fmla="*/ 179 w 10145"/>
                <a:gd name="connsiteY2" fmla="*/ 9113 h 250520"/>
                <a:gd name="connsiteX3" fmla="*/ 179 w 10145"/>
                <a:gd name="connsiteY3" fmla="*/ 241596 h 250520"/>
                <a:gd name="connsiteX4" fmla="*/ 5252 w 10145"/>
                <a:gd name="connsiteY4" fmla="*/ 250615 h 250520"/>
                <a:gd name="connsiteX5" fmla="*/ 10325 w 10145"/>
                <a:gd name="connsiteY5" fmla="*/ 241596 h 250520"/>
                <a:gd name="connsiteX6" fmla="*/ 10325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25" y="9113"/>
                  </a:moveTo>
                  <a:cubicBezTo>
                    <a:pt x="10325" y="4603"/>
                    <a:pt x="10325" y="94"/>
                    <a:pt x="5252" y="94"/>
                  </a:cubicBezTo>
                  <a:cubicBezTo>
                    <a:pt x="179" y="94"/>
                    <a:pt x="179" y="4603"/>
                    <a:pt x="179" y="9113"/>
                  </a:cubicBezTo>
                  <a:lnTo>
                    <a:pt x="179" y="241596"/>
                  </a:lnTo>
                  <a:cubicBezTo>
                    <a:pt x="179" y="246105"/>
                    <a:pt x="179" y="250615"/>
                    <a:pt x="5252" y="250615"/>
                  </a:cubicBezTo>
                  <a:cubicBezTo>
                    <a:pt x="10325" y="250615"/>
                    <a:pt x="10325" y="246105"/>
                    <a:pt x="10325" y="241596"/>
                  </a:cubicBezTo>
                  <a:lnTo>
                    <a:pt x="10325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1F170A1-C3FD-8369-859F-6343D14419B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849842" y="3803386"/>
              <a:ext cx="10145" cy="250520"/>
            </a:xfrm>
            <a:custGeom>
              <a:avLst/>
              <a:gdLst>
                <a:gd name="connsiteX0" fmla="*/ 10328 w 10145"/>
                <a:gd name="connsiteY0" fmla="*/ 9113 h 250520"/>
                <a:gd name="connsiteX1" fmla="*/ 5255 w 10145"/>
                <a:gd name="connsiteY1" fmla="*/ 94 h 250520"/>
                <a:gd name="connsiteX2" fmla="*/ 182 w 10145"/>
                <a:gd name="connsiteY2" fmla="*/ 9113 h 250520"/>
                <a:gd name="connsiteX3" fmla="*/ 182 w 10145"/>
                <a:gd name="connsiteY3" fmla="*/ 241596 h 250520"/>
                <a:gd name="connsiteX4" fmla="*/ 5255 w 10145"/>
                <a:gd name="connsiteY4" fmla="*/ 250615 h 250520"/>
                <a:gd name="connsiteX5" fmla="*/ 10328 w 10145"/>
                <a:gd name="connsiteY5" fmla="*/ 241596 h 250520"/>
                <a:gd name="connsiteX6" fmla="*/ 10328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28" y="9113"/>
                  </a:moveTo>
                  <a:cubicBezTo>
                    <a:pt x="10328" y="4603"/>
                    <a:pt x="10328" y="94"/>
                    <a:pt x="5255" y="94"/>
                  </a:cubicBezTo>
                  <a:cubicBezTo>
                    <a:pt x="182" y="94"/>
                    <a:pt x="182" y="4603"/>
                    <a:pt x="182" y="9113"/>
                  </a:cubicBezTo>
                  <a:lnTo>
                    <a:pt x="182" y="241596"/>
                  </a:lnTo>
                  <a:cubicBezTo>
                    <a:pt x="182" y="246105"/>
                    <a:pt x="182" y="250615"/>
                    <a:pt x="5255" y="250615"/>
                  </a:cubicBezTo>
                  <a:cubicBezTo>
                    <a:pt x="10328" y="250615"/>
                    <a:pt x="10328" y="246105"/>
                    <a:pt x="10328" y="241596"/>
                  </a:cubicBezTo>
                  <a:lnTo>
                    <a:pt x="10328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CB46601-1DB5-C503-DF7E-4DEC180CE86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900260" y="3819419"/>
              <a:ext cx="256432" cy="171857"/>
            </a:xfrm>
            <a:custGeom>
              <a:avLst/>
              <a:gdLst>
                <a:gd name="connsiteX0" fmla="*/ 128528 w 256432"/>
                <a:gd name="connsiteY0" fmla="*/ 138883 h 171857"/>
                <a:gd name="connsiteX1" fmla="*/ 67654 w 256432"/>
                <a:gd name="connsiteY1" fmla="*/ 6357 h 171857"/>
                <a:gd name="connsiteX2" fmla="*/ 56493 w 256432"/>
                <a:gd name="connsiteY2" fmla="*/ 94 h 171857"/>
                <a:gd name="connsiteX3" fmla="*/ 185 w 256432"/>
                <a:gd name="connsiteY3" fmla="*/ 94 h 171857"/>
                <a:gd name="connsiteX4" fmla="*/ 185 w 256432"/>
                <a:gd name="connsiteY4" fmla="*/ 11869 h 171857"/>
                <a:gd name="connsiteX5" fmla="*/ 27578 w 256432"/>
                <a:gd name="connsiteY5" fmla="*/ 11869 h 171857"/>
                <a:gd name="connsiteX6" fmla="*/ 27578 w 256432"/>
                <a:gd name="connsiteY6" fmla="*/ 152912 h 171857"/>
                <a:gd name="connsiteX7" fmla="*/ 20222 w 256432"/>
                <a:gd name="connsiteY7" fmla="*/ 159425 h 171857"/>
                <a:gd name="connsiteX8" fmla="*/ 6526 w 256432"/>
                <a:gd name="connsiteY8" fmla="*/ 160177 h 171857"/>
                <a:gd name="connsiteX9" fmla="*/ 185 w 256432"/>
                <a:gd name="connsiteY9" fmla="*/ 160177 h 171857"/>
                <a:gd name="connsiteX10" fmla="*/ 185 w 256432"/>
                <a:gd name="connsiteY10" fmla="*/ 171951 h 171857"/>
                <a:gd name="connsiteX11" fmla="*/ 34173 w 256432"/>
                <a:gd name="connsiteY11" fmla="*/ 171200 h 171857"/>
                <a:gd name="connsiteX12" fmla="*/ 68415 w 256432"/>
                <a:gd name="connsiteY12" fmla="*/ 171951 h 171857"/>
                <a:gd name="connsiteX13" fmla="*/ 68415 w 256432"/>
                <a:gd name="connsiteY13" fmla="*/ 160177 h 171857"/>
                <a:gd name="connsiteX14" fmla="*/ 62073 w 256432"/>
                <a:gd name="connsiteY14" fmla="*/ 160177 h 171857"/>
                <a:gd name="connsiteX15" fmla="*/ 48630 w 256432"/>
                <a:gd name="connsiteY15" fmla="*/ 159425 h 171857"/>
                <a:gd name="connsiteX16" fmla="*/ 41021 w 256432"/>
                <a:gd name="connsiteY16" fmla="*/ 152912 h 171857"/>
                <a:gd name="connsiteX17" fmla="*/ 41021 w 256432"/>
                <a:gd name="connsiteY17" fmla="*/ 15125 h 171857"/>
                <a:gd name="connsiteX18" fmla="*/ 41275 w 256432"/>
                <a:gd name="connsiteY18" fmla="*/ 15125 h 171857"/>
                <a:gd name="connsiteX19" fmla="*/ 110266 w 256432"/>
                <a:gd name="connsiteY19" fmla="*/ 165688 h 171857"/>
                <a:gd name="connsiteX20" fmla="*/ 118382 w 256432"/>
                <a:gd name="connsiteY20" fmla="*/ 171951 h 171857"/>
                <a:gd name="connsiteX21" fmla="*/ 126499 w 256432"/>
                <a:gd name="connsiteY21" fmla="*/ 165939 h 171857"/>
                <a:gd name="connsiteX22" fmla="*/ 197265 w 256432"/>
                <a:gd name="connsiteY22" fmla="*/ 11869 h 171857"/>
                <a:gd name="connsiteX23" fmla="*/ 197519 w 256432"/>
                <a:gd name="connsiteY23" fmla="*/ 11869 h 171857"/>
                <a:gd name="connsiteX24" fmla="*/ 197519 w 256432"/>
                <a:gd name="connsiteY24" fmla="*/ 160177 h 171857"/>
                <a:gd name="connsiteX25" fmla="*/ 170125 w 256432"/>
                <a:gd name="connsiteY25" fmla="*/ 160177 h 171857"/>
                <a:gd name="connsiteX26" fmla="*/ 170125 w 256432"/>
                <a:gd name="connsiteY26" fmla="*/ 171951 h 171857"/>
                <a:gd name="connsiteX27" fmla="*/ 213244 w 256432"/>
                <a:gd name="connsiteY27" fmla="*/ 171200 h 171857"/>
                <a:gd name="connsiteX28" fmla="*/ 256617 w 256432"/>
                <a:gd name="connsiteY28" fmla="*/ 171951 h 171857"/>
                <a:gd name="connsiteX29" fmla="*/ 256617 w 256432"/>
                <a:gd name="connsiteY29" fmla="*/ 160177 h 171857"/>
                <a:gd name="connsiteX30" fmla="*/ 229224 w 256432"/>
                <a:gd name="connsiteY30" fmla="*/ 160177 h 171857"/>
                <a:gd name="connsiteX31" fmla="*/ 229224 w 256432"/>
                <a:gd name="connsiteY31" fmla="*/ 11869 h 171857"/>
                <a:gd name="connsiteX32" fmla="*/ 256617 w 256432"/>
                <a:gd name="connsiteY32" fmla="*/ 11869 h 171857"/>
                <a:gd name="connsiteX33" fmla="*/ 256617 w 256432"/>
                <a:gd name="connsiteY33" fmla="*/ 94 h 171857"/>
                <a:gd name="connsiteX34" fmla="*/ 200562 w 256432"/>
                <a:gd name="connsiteY34" fmla="*/ 94 h 171857"/>
                <a:gd name="connsiteX35" fmla="*/ 189402 w 256432"/>
                <a:gd name="connsiteY35" fmla="*/ 6357 h 171857"/>
                <a:gd name="connsiteX36" fmla="*/ 128528 w 256432"/>
                <a:gd name="connsiteY36" fmla="*/ 13888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28" y="138883"/>
                  </a:moveTo>
                  <a:lnTo>
                    <a:pt x="67654" y="6357"/>
                  </a:lnTo>
                  <a:cubicBezTo>
                    <a:pt x="64864" y="94"/>
                    <a:pt x="62073" y="94"/>
                    <a:pt x="56493" y="94"/>
                  </a:cubicBezTo>
                  <a:lnTo>
                    <a:pt x="185" y="94"/>
                  </a:lnTo>
                  <a:lnTo>
                    <a:pt x="185" y="11869"/>
                  </a:lnTo>
                  <a:lnTo>
                    <a:pt x="27578" y="11869"/>
                  </a:lnTo>
                  <a:lnTo>
                    <a:pt x="27578" y="152912"/>
                  </a:lnTo>
                  <a:cubicBezTo>
                    <a:pt x="27578" y="158423"/>
                    <a:pt x="27324" y="158674"/>
                    <a:pt x="20222" y="159425"/>
                  </a:cubicBezTo>
                  <a:cubicBezTo>
                    <a:pt x="14135" y="160177"/>
                    <a:pt x="13628" y="160177"/>
                    <a:pt x="6526" y="160177"/>
                  </a:cubicBezTo>
                  <a:lnTo>
                    <a:pt x="185" y="160177"/>
                  </a:lnTo>
                  <a:lnTo>
                    <a:pt x="185" y="171951"/>
                  </a:lnTo>
                  <a:cubicBezTo>
                    <a:pt x="9823" y="171200"/>
                    <a:pt x="24281" y="171200"/>
                    <a:pt x="34173" y="171200"/>
                  </a:cubicBezTo>
                  <a:cubicBezTo>
                    <a:pt x="44826" y="171200"/>
                    <a:pt x="58015" y="171200"/>
                    <a:pt x="68415" y="171951"/>
                  </a:cubicBezTo>
                  <a:lnTo>
                    <a:pt x="68415" y="160177"/>
                  </a:lnTo>
                  <a:lnTo>
                    <a:pt x="62073" y="160177"/>
                  </a:lnTo>
                  <a:cubicBezTo>
                    <a:pt x="57508" y="160177"/>
                    <a:pt x="53196" y="159926"/>
                    <a:pt x="48630" y="159425"/>
                  </a:cubicBezTo>
                  <a:cubicBezTo>
                    <a:pt x="41275" y="158674"/>
                    <a:pt x="41021" y="158423"/>
                    <a:pt x="41021" y="152912"/>
                  </a:cubicBezTo>
                  <a:lnTo>
                    <a:pt x="41021" y="15125"/>
                  </a:lnTo>
                  <a:lnTo>
                    <a:pt x="41275" y="15125"/>
                  </a:lnTo>
                  <a:lnTo>
                    <a:pt x="110266" y="165688"/>
                  </a:lnTo>
                  <a:cubicBezTo>
                    <a:pt x="112548" y="170699"/>
                    <a:pt x="115592" y="171951"/>
                    <a:pt x="118382" y="171951"/>
                  </a:cubicBezTo>
                  <a:cubicBezTo>
                    <a:pt x="123455" y="171951"/>
                    <a:pt x="125484" y="168193"/>
                    <a:pt x="126499" y="165939"/>
                  </a:cubicBezTo>
                  <a:lnTo>
                    <a:pt x="197265" y="11869"/>
                  </a:lnTo>
                  <a:lnTo>
                    <a:pt x="197519" y="11869"/>
                  </a:lnTo>
                  <a:lnTo>
                    <a:pt x="197519" y="160177"/>
                  </a:lnTo>
                  <a:lnTo>
                    <a:pt x="170125" y="160177"/>
                  </a:lnTo>
                  <a:lnTo>
                    <a:pt x="170125" y="171951"/>
                  </a:lnTo>
                  <a:cubicBezTo>
                    <a:pt x="179256" y="171200"/>
                    <a:pt x="202845" y="171200"/>
                    <a:pt x="213244" y="171200"/>
                  </a:cubicBezTo>
                  <a:cubicBezTo>
                    <a:pt x="223644" y="171200"/>
                    <a:pt x="247486" y="171200"/>
                    <a:pt x="256617" y="171951"/>
                  </a:cubicBezTo>
                  <a:lnTo>
                    <a:pt x="256617" y="160177"/>
                  </a:lnTo>
                  <a:lnTo>
                    <a:pt x="229224" y="160177"/>
                  </a:lnTo>
                  <a:lnTo>
                    <a:pt x="229224" y="11869"/>
                  </a:lnTo>
                  <a:lnTo>
                    <a:pt x="256617" y="11869"/>
                  </a:lnTo>
                  <a:lnTo>
                    <a:pt x="256617" y="94"/>
                  </a:lnTo>
                  <a:lnTo>
                    <a:pt x="200562" y="94"/>
                  </a:lnTo>
                  <a:cubicBezTo>
                    <a:pt x="194982" y="94"/>
                    <a:pt x="192192" y="94"/>
                    <a:pt x="189402" y="6357"/>
                  </a:cubicBezTo>
                  <a:lnTo>
                    <a:pt x="128528" y="13888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8F6CBE6-3559-CC7B-001D-8155E9F0912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77127" y="3903819"/>
              <a:ext cx="133694" cy="125034"/>
            </a:xfrm>
            <a:custGeom>
              <a:avLst/>
              <a:gdLst>
                <a:gd name="connsiteX0" fmla="*/ 26651 w 133694"/>
                <a:gd name="connsiteY0" fmla="*/ 104087 h 125034"/>
                <a:gd name="connsiteX1" fmla="*/ 4279 w 133694"/>
                <a:gd name="connsiteY1" fmla="*/ 118817 h 125034"/>
                <a:gd name="connsiteX2" fmla="*/ 196 w 133694"/>
                <a:gd name="connsiteY2" fmla="*/ 122500 h 125034"/>
                <a:gd name="connsiteX3" fmla="*/ 2681 w 133694"/>
                <a:gd name="connsiteY3" fmla="*/ 125130 h 125034"/>
                <a:gd name="connsiteX4" fmla="*/ 17951 w 133694"/>
                <a:gd name="connsiteY4" fmla="*/ 124429 h 125034"/>
                <a:gd name="connsiteX5" fmla="*/ 36238 w 133694"/>
                <a:gd name="connsiteY5" fmla="*/ 125130 h 125034"/>
                <a:gd name="connsiteX6" fmla="*/ 39789 w 133694"/>
                <a:gd name="connsiteY6" fmla="*/ 121272 h 125034"/>
                <a:gd name="connsiteX7" fmla="*/ 36771 w 133694"/>
                <a:gd name="connsiteY7" fmla="*/ 118817 h 125034"/>
                <a:gd name="connsiteX8" fmla="*/ 28959 w 133694"/>
                <a:gd name="connsiteY8" fmla="*/ 113556 h 125034"/>
                <a:gd name="connsiteX9" fmla="*/ 31622 w 133694"/>
                <a:gd name="connsiteY9" fmla="*/ 106893 h 125034"/>
                <a:gd name="connsiteX10" fmla="*/ 45826 w 133694"/>
                <a:gd name="connsiteY10" fmla="*/ 85147 h 125034"/>
                <a:gd name="connsiteX11" fmla="*/ 96605 w 133694"/>
                <a:gd name="connsiteY11" fmla="*/ 85147 h 125034"/>
                <a:gd name="connsiteX12" fmla="*/ 100866 w 133694"/>
                <a:gd name="connsiteY12" fmla="*/ 114258 h 125034"/>
                <a:gd name="connsiteX13" fmla="*/ 88615 w 133694"/>
                <a:gd name="connsiteY13" fmla="*/ 118817 h 125034"/>
                <a:gd name="connsiteX14" fmla="*/ 83999 w 133694"/>
                <a:gd name="connsiteY14" fmla="*/ 122675 h 125034"/>
                <a:gd name="connsiteX15" fmla="*/ 86840 w 133694"/>
                <a:gd name="connsiteY15" fmla="*/ 125130 h 125034"/>
                <a:gd name="connsiteX16" fmla="*/ 109744 w 133694"/>
                <a:gd name="connsiteY16" fmla="*/ 124429 h 125034"/>
                <a:gd name="connsiteX17" fmla="*/ 120219 w 133694"/>
                <a:gd name="connsiteY17" fmla="*/ 124604 h 125034"/>
                <a:gd name="connsiteX18" fmla="*/ 130340 w 133694"/>
                <a:gd name="connsiteY18" fmla="*/ 125130 h 125034"/>
                <a:gd name="connsiteX19" fmla="*/ 133891 w 133694"/>
                <a:gd name="connsiteY19" fmla="*/ 121448 h 125034"/>
                <a:gd name="connsiteX20" fmla="*/ 128919 w 133694"/>
                <a:gd name="connsiteY20" fmla="*/ 118817 h 125034"/>
                <a:gd name="connsiteX21" fmla="*/ 117734 w 133694"/>
                <a:gd name="connsiteY21" fmla="*/ 113206 h 125034"/>
                <a:gd name="connsiteX22" fmla="*/ 102109 w 133694"/>
                <a:gd name="connsiteY22" fmla="*/ 5006 h 125034"/>
                <a:gd name="connsiteX23" fmla="*/ 97848 w 133694"/>
                <a:gd name="connsiteY23" fmla="*/ 96 h 125034"/>
                <a:gd name="connsiteX24" fmla="*/ 91811 w 133694"/>
                <a:gd name="connsiteY24" fmla="*/ 4129 h 125034"/>
                <a:gd name="connsiteX25" fmla="*/ 26651 w 133694"/>
                <a:gd name="connsiteY25" fmla="*/ 104087 h 125034"/>
                <a:gd name="connsiteX26" fmla="*/ 50087 w 133694"/>
                <a:gd name="connsiteY26" fmla="*/ 78834 h 125034"/>
                <a:gd name="connsiteX27" fmla="*/ 87373 w 133694"/>
                <a:gd name="connsiteY27" fmla="*/ 21490 h 125034"/>
                <a:gd name="connsiteX28" fmla="*/ 95717 w 133694"/>
                <a:gd name="connsiteY28" fmla="*/ 78834 h 125034"/>
                <a:gd name="connsiteX29" fmla="*/ 50087 w 133694"/>
                <a:gd name="connsiteY29" fmla="*/ 78834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651" y="104087"/>
                  </a:moveTo>
                  <a:cubicBezTo>
                    <a:pt x="20436" y="113556"/>
                    <a:pt x="14755" y="118116"/>
                    <a:pt x="4279" y="118817"/>
                  </a:cubicBezTo>
                  <a:cubicBezTo>
                    <a:pt x="2504" y="118993"/>
                    <a:pt x="196" y="118993"/>
                    <a:pt x="196" y="122500"/>
                  </a:cubicBezTo>
                  <a:cubicBezTo>
                    <a:pt x="196" y="124429"/>
                    <a:pt x="1794" y="125130"/>
                    <a:pt x="2681" y="125130"/>
                  </a:cubicBezTo>
                  <a:cubicBezTo>
                    <a:pt x="7298" y="125130"/>
                    <a:pt x="13157" y="124429"/>
                    <a:pt x="17951" y="124429"/>
                  </a:cubicBezTo>
                  <a:cubicBezTo>
                    <a:pt x="23632" y="124429"/>
                    <a:pt x="30912" y="125130"/>
                    <a:pt x="36238" y="125130"/>
                  </a:cubicBezTo>
                  <a:cubicBezTo>
                    <a:pt x="37126" y="125130"/>
                    <a:pt x="39789" y="125130"/>
                    <a:pt x="39789" y="121272"/>
                  </a:cubicBezTo>
                  <a:cubicBezTo>
                    <a:pt x="39789" y="118993"/>
                    <a:pt x="37481" y="118817"/>
                    <a:pt x="36771" y="118817"/>
                  </a:cubicBezTo>
                  <a:cubicBezTo>
                    <a:pt x="35350" y="118642"/>
                    <a:pt x="28959" y="118291"/>
                    <a:pt x="28959" y="113556"/>
                  </a:cubicBezTo>
                  <a:cubicBezTo>
                    <a:pt x="28959" y="111452"/>
                    <a:pt x="30734" y="108471"/>
                    <a:pt x="31622" y="106893"/>
                  </a:cubicBezTo>
                  <a:lnTo>
                    <a:pt x="45826" y="85147"/>
                  </a:lnTo>
                  <a:lnTo>
                    <a:pt x="96605" y="85147"/>
                  </a:lnTo>
                  <a:lnTo>
                    <a:pt x="100866" y="114258"/>
                  </a:lnTo>
                  <a:cubicBezTo>
                    <a:pt x="100156" y="116011"/>
                    <a:pt x="99091" y="118817"/>
                    <a:pt x="88615" y="118817"/>
                  </a:cubicBezTo>
                  <a:cubicBezTo>
                    <a:pt x="86485" y="118817"/>
                    <a:pt x="83999" y="118817"/>
                    <a:pt x="83999" y="122675"/>
                  </a:cubicBezTo>
                  <a:cubicBezTo>
                    <a:pt x="83999" y="123377"/>
                    <a:pt x="84532" y="125130"/>
                    <a:pt x="86840" y="125130"/>
                  </a:cubicBezTo>
                  <a:cubicBezTo>
                    <a:pt x="91989" y="125130"/>
                    <a:pt x="104595" y="124429"/>
                    <a:pt x="109744" y="124429"/>
                  </a:cubicBezTo>
                  <a:cubicBezTo>
                    <a:pt x="112940" y="124429"/>
                    <a:pt x="117023" y="124604"/>
                    <a:pt x="120219" y="124604"/>
                  </a:cubicBezTo>
                  <a:cubicBezTo>
                    <a:pt x="123415" y="124780"/>
                    <a:pt x="127144" y="125130"/>
                    <a:pt x="130340" y="125130"/>
                  </a:cubicBezTo>
                  <a:cubicBezTo>
                    <a:pt x="132648" y="125130"/>
                    <a:pt x="133891" y="123728"/>
                    <a:pt x="133891" y="121448"/>
                  </a:cubicBezTo>
                  <a:cubicBezTo>
                    <a:pt x="133891" y="118817"/>
                    <a:pt x="131760" y="118817"/>
                    <a:pt x="128919" y="118817"/>
                  </a:cubicBezTo>
                  <a:cubicBezTo>
                    <a:pt x="118621" y="118817"/>
                    <a:pt x="118266" y="117414"/>
                    <a:pt x="117734" y="113206"/>
                  </a:cubicBezTo>
                  <a:lnTo>
                    <a:pt x="102109" y="5006"/>
                  </a:lnTo>
                  <a:cubicBezTo>
                    <a:pt x="101577" y="1323"/>
                    <a:pt x="101221" y="96"/>
                    <a:pt x="97848" y="96"/>
                  </a:cubicBezTo>
                  <a:cubicBezTo>
                    <a:pt x="94475" y="96"/>
                    <a:pt x="93409" y="1674"/>
                    <a:pt x="91811" y="4129"/>
                  </a:cubicBezTo>
                  <a:lnTo>
                    <a:pt x="26651" y="104087"/>
                  </a:lnTo>
                  <a:close/>
                  <a:moveTo>
                    <a:pt x="50087" y="78834"/>
                  </a:moveTo>
                  <a:lnTo>
                    <a:pt x="87373" y="21490"/>
                  </a:lnTo>
                  <a:lnTo>
                    <a:pt x="95717" y="78834"/>
                  </a:lnTo>
                  <a:lnTo>
                    <a:pt x="50087" y="78834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FF6B55D-37C1-C2CA-AA30-8CDD5EE60AC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02794" y="3845223"/>
              <a:ext cx="168672" cy="166846"/>
            </a:xfrm>
            <a:custGeom>
              <a:avLst/>
              <a:gdLst>
                <a:gd name="connsiteX0" fmla="*/ 89740 w 168672"/>
                <a:gd name="connsiteY0" fmla="*/ 88528 h 166846"/>
                <a:gd name="connsiteX1" fmla="*/ 160506 w 168672"/>
                <a:gd name="connsiteY1" fmla="*/ 88528 h 166846"/>
                <a:gd name="connsiteX2" fmla="*/ 168877 w 168672"/>
                <a:gd name="connsiteY2" fmla="*/ 83517 h 166846"/>
                <a:gd name="connsiteX3" fmla="*/ 160506 w 168672"/>
                <a:gd name="connsiteY3" fmla="*/ 78507 h 166846"/>
                <a:gd name="connsiteX4" fmla="*/ 89740 w 168672"/>
                <a:gd name="connsiteY4" fmla="*/ 78507 h 166846"/>
                <a:gd name="connsiteX5" fmla="*/ 89740 w 168672"/>
                <a:gd name="connsiteY5" fmla="*/ 8361 h 166846"/>
                <a:gd name="connsiteX6" fmla="*/ 84667 w 168672"/>
                <a:gd name="connsiteY6" fmla="*/ 94 h 166846"/>
                <a:gd name="connsiteX7" fmla="*/ 79594 w 168672"/>
                <a:gd name="connsiteY7" fmla="*/ 8361 h 166846"/>
                <a:gd name="connsiteX8" fmla="*/ 79594 w 168672"/>
                <a:gd name="connsiteY8" fmla="*/ 78507 h 166846"/>
                <a:gd name="connsiteX9" fmla="*/ 8575 w 168672"/>
                <a:gd name="connsiteY9" fmla="*/ 78507 h 166846"/>
                <a:gd name="connsiteX10" fmla="*/ 204 w 168672"/>
                <a:gd name="connsiteY10" fmla="*/ 83517 h 166846"/>
                <a:gd name="connsiteX11" fmla="*/ 8575 w 168672"/>
                <a:gd name="connsiteY11" fmla="*/ 88528 h 166846"/>
                <a:gd name="connsiteX12" fmla="*/ 79594 w 168672"/>
                <a:gd name="connsiteY12" fmla="*/ 88528 h 166846"/>
                <a:gd name="connsiteX13" fmla="*/ 79594 w 168672"/>
                <a:gd name="connsiteY13" fmla="*/ 158674 h 166846"/>
                <a:gd name="connsiteX14" fmla="*/ 84667 w 168672"/>
                <a:gd name="connsiteY14" fmla="*/ 166941 h 166846"/>
                <a:gd name="connsiteX15" fmla="*/ 89740 w 168672"/>
                <a:gd name="connsiteY15" fmla="*/ 158674 h 166846"/>
                <a:gd name="connsiteX16" fmla="*/ 89740 w 168672"/>
                <a:gd name="connsiteY16" fmla="*/ 88528 h 1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672" h="166846">
                  <a:moveTo>
                    <a:pt x="89740" y="88528"/>
                  </a:moveTo>
                  <a:lnTo>
                    <a:pt x="160506" y="88528"/>
                  </a:lnTo>
                  <a:cubicBezTo>
                    <a:pt x="164057" y="88528"/>
                    <a:pt x="168877" y="88528"/>
                    <a:pt x="168877" y="83517"/>
                  </a:cubicBezTo>
                  <a:cubicBezTo>
                    <a:pt x="168877" y="78507"/>
                    <a:pt x="164057" y="78507"/>
                    <a:pt x="160506" y="78507"/>
                  </a:cubicBezTo>
                  <a:lnTo>
                    <a:pt x="89740" y="78507"/>
                  </a:lnTo>
                  <a:lnTo>
                    <a:pt x="89740" y="8361"/>
                  </a:lnTo>
                  <a:cubicBezTo>
                    <a:pt x="89740" y="4854"/>
                    <a:pt x="89740" y="94"/>
                    <a:pt x="84667" y="94"/>
                  </a:cubicBezTo>
                  <a:cubicBezTo>
                    <a:pt x="79594" y="94"/>
                    <a:pt x="79594" y="4854"/>
                    <a:pt x="79594" y="8361"/>
                  </a:cubicBezTo>
                  <a:lnTo>
                    <a:pt x="79594" y="78507"/>
                  </a:lnTo>
                  <a:lnTo>
                    <a:pt x="8575" y="78507"/>
                  </a:lnTo>
                  <a:cubicBezTo>
                    <a:pt x="5024" y="78507"/>
                    <a:pt x="204" y="78507"/>
                    <a:pt x="204" y="83517"/>
                  </a:cubicBezTo>
                  <a:cubicBezTo>
                    <a:pt x="204" y="88528"/>
                    <a:pt x="5024" y="88528"/>
                    <a:pt x="8575" y="88528"/>
                  </a:cubicBezTo>
                  <a:lnTo>
                    <a:pt x="79594" y="88528"/>
                  </a:lnTo>
                  <a:lnTo>
                    <a:pt x="79594" y="158674"/>
                  </a:lnTo>
                  <a:cubicBezTo>
                    <a:pt x="79594" y="162181"/>
                    <a:pt x="79594" y="166941"/>
                    <a:pt x="84667" y="166941"/>
                  </a:cubicBezTo>
                  <a:cubicBezTo>
                    <a:pt x="89740" y="166941"/>
                    <a:pt x="89740" y="162181"/>
                    <a:pt x="89740" y="158674"/>
                  </a:cubicBezTo>
                  <a:lnTo>
                    <a:pt x="89740" y="88528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570A6E19-161F-3CD2-F14C-10DBA0389B1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52378" y="3819419"/>
              <a:ext cx="256432" cy="171857"/>
            </a:xfrm>
            <a:custGeom>
              <a:avLst/>
              <a:gdLst>
                <a:gd name="connsiteX0" fmla="*/ 128557 w 256432"/>
                <a:gd name="connsiteY0" fmla="*/ 138883 h 171857"/>
                <a:gd name="connsiteX1" fmla="*/ 67683 w 256432"/>
                <a:gd name="connsiteY1" fmla="*/ 6357 h 171857"/>
                <a:gd name="connsiteX2" fmla="*/ 56523 w 256432"/>
                <a:gd name="connsiteY2" fmla="*/ 94 h 171857"/>
                <a:gd name="connsiteX3" fmla="*/ 214 w 256432"/>
                <a:gd name="connsiteY3" fmla="*/ 94 h 171857"/>
                <a:gd name="connsiteX4" fmla="*/ 214 w 256432"/>
                <a:gd name="connsiteY4" fmla="*/ 11869 h 171857"/>
                <a:gd name="connsiteX5" fmla="*/ 27608 w 256432"/>
                <a:gd name="connsiteY5" fmla="*/ 11869 h 171857"/>
                <a:gd name="connsiteX6" fmla="*/ 27608 w 256432"/>
                <a:gd name="connsiteY6" fmla="*/ 152912 h 171857"/>
                <a:gd name="connsiteX7" fmla="*/ 20252 w 256432"/>
                <a:gd name="connsiteY7" fmla="*/ 159425 h 171857"/>
                <a:gd name="connsiteX8" fmla="*/ 6555 w 256432"/>
                <a:gd name="connsiteY8" fmla="*/ 160177 h 171857"/>
                <a:gd name="connsiteX9" fmla="*/ 214 w 256432"/>
                <a:gd name="connsiteY9" fmla="*/ 160177 h 171857"/>
                <a:gd name="connsiteX10" fmla="*/ 214 w 256432"/>
                <a:gd name="connsiteY10" fmla="*/ 171951 h 171857"/>
                <a:gd name="connsiteX11" fmla="*/ 34202 w 256432"/>
                <a:gd name="connsiteY11" fmla="*/ 171200 h 171857"/>
                <a:gd name="connsiteX12" fmla="*/ 68444 w 256432"/>
                <a:gd name="connsiteY12" fmla="*/ 171951 h 171857"/>
                <a:gd name="connsiteX13" fmla="*/ 68444 w 256432"/>
                <a:gd name="connsiteY13" fmla="*/ 160177 h 171857"/>
                <a:gd name="connsiteX14" fmla="*/ 62103 w 256432"/>
                <a:gd name="connsiteY14" fmla="*/ 160177 h 171857"/>
                <a:gd name="connsiteX15" fmla="*/ 48660 w 256432"/>
                <a:gd name="connsiteY15" fmla="*/ 159425 h 171857"/>
                <a:gd name="connsiteX16" fmla="*/ 41051 w 256432"/>
                <a:gd name="connsiteY16" fmla="*/ 152912 h 171857"/>
                <a:gd name="connsiteX17" fmla="*/ 41051 w 256432"/>
                <a:gd name="connsiteY17" fmla="*/ 15125 h 171857"/>
                <a:gd name="connsiteX18" fmla="*/ 41304 w 256432"/>
                <a:gd name="connsiteY18" fmla="*/ 15125 h 171857"/>
                <a:gd name="connsiteX19" fmla="*/ 110295 w 256432"/>
                <a:gd name="connsiteY19" fmla="*/ 165688 h 171857"/>
                <a:gd name="connsiteX20" fmla="*/ 118412 w 256432"/>
                <a:gd name="connsiteY20" fmla="*/ 171951 h 171857"/>
                <a:gd name="connsiteX21" fmla="*/ 126528 w 256432"/>
                <a:gd name="connsiteY21" fmla="*/ 165939 h 171857"/>
                <a:gd name="connsiteX22" fmla="*/ 197294 w 256432"/>
                <a:gd name="connsiteY22" fmla="*/ 11869 h 171857"/>
                <a:gd name="connsiteX23" fmla="*/ 197548 w 256432"/>
                <a:gd name="connsiteY23" fmla="*/ 11869 h 171857"/>
                <a:gd name="connsiteX24" fmla="*/ 197548 w 256432"/>
                <a:gd name="connsiteY24" fmla="*/ 160177 h 171857"/>
                <a:gd name="connsiteX25" fmla="*/ 170155 w 256432"/>
                <a:gd name="connsiteY25" fmla="*/ 160177 h 171857"/>
                <a:gd name="connsiteX26" fmla="*/ 170155 w 256432"/>
                <a:gd name="connsiteY26" fmla="*/ 171951 h 171857"/>
                <a:gd name="connsiteX27" fmla="*/ 213274 w 256432"/>
                <a:gd name="connsiteY27" fmla="*/ 171200 h 171857"/>
                <a:gd name="connsiteX28" fmla="*/ 256647 w 256432"/>
                <a:gd name="connsiteY28" fmla="*/ 171951 h 171857"/>
                <a:gd name="connsiteX29" fmla="*/ 256647 w 256432"/>
                <a:gd name="connsiteY29" fmla="*/ 160177 h 171857"/>
                <a:gd name="connsiteX30" fmla="*/ 229253 w 256432"/>
                <a:gd name="connsiteY30" fmla="*/ 160177 h 171857"/>
                <a:gd name="connsiteX31" fmla="*/ 229253 w 256432"/>
                <a:gd name="connsiteY31" fmla="*/ 11869 h 171857"/>
                <a:gd name="connsiteX32" fmla="*/ 256647 w 256432"/>
                <a:gd name="connsiteY32" fmla="*/ 11869 h 171857"/>
                <a:gd name="connsiteX33" fmla="*/ 256647 w 256432"/>
                <a:gd name="connsiteY33" fmla="*/ 94 h 171857"/>
                <a:gd name="connsiteX34" fmla="*/ 200592 w 256432"/>
                <a:gd name="connsiteY34" fmla="*/ 94 h 171857"/>
                <a:gd name="connsiteX35" fmla="*/ 189431 w 256432"/>
                <a:gd name="connsiteY35" fmla="*/ 6357 h 171857"/>
                <a:gd name="connsiteX36" fmla="*/ 128557 w 256432"/>
                <a:gd name="connsiteY36" fmla="*/ 13888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57" y="138883"/>
                  </a:moveTo>
                  <a:lnTo>
                    <a:pt x="67683" y="6357"/>
                  </a:lnTo>
                  <a:cubicBezTo>
                    <a:pt x="64893" y="94"/>
                    <a:pt x="62103" y="94"/>
                    <a:pt x="56523" y="94"/>
                  </a:cubicBezTo>
                  <a:lnTo>
                    <a:pt x="214" y="94"/>
                  </a:lnTo>
                  <a:lnTo>
                    <a:pt x="214" y="11869"/>
                  </a:lnTo>
                  <a:lnTo>
                    <a:pt x="27608" y="11869"/>
                  </a:lnTo>
                  <a:lnTo>
                    <a:pt x="27608" y="152912"/>
                  </a:lnTo>
                  <a:cubicBezTo>
                    <a:pt x="27608" y="158423"/>
                    <a:pt x="27354" y="158674"/>
                    <a:pt x="20252" y="159425"/>
                  </a:cubicBezTo>
                  <a:cubicBezTo>
                    <a:pt x="14165" y="160177"/>
                    <a:pt x="13657" y="160177"/>
                    <a:pt x="6555" y="160177"/>
                  </a:cubicBezTo>
                  <a:lnTo>
                    <a:pt x="214" y="160177"/>
                  </a:lnTo>
                  <a:lnTo>
                    <a:pt x="214" y="171951"/>
                  </a:lnTo>
                  <a:cubicBezTo>
                    <a:pt x="9853" y="171200"/>
                    <a:pt x="24310" y="171200"/>
                    <a:pt x="34202" y="171200"/>
                  </a:cubicBezTo>
                  <a:cubicBezTo>
                    <a:pt x="44855" y="171200"/>
                    <a:pt x="58045" y="171200"/>
                    <a:pt x="68444" y="171951"/>
                  </a:cubicBezTo>
                  <a:lnTo>
                    <a:pt x="68444" y="160177"/>
                  </a:lnTo>
                  <a:lnTo>
                    <a:pt x="62103" y="160177"/>
                  </a:lnTo>
                  <a:cubicBezTo>
                    <a:pt x="57537" y="160177"/>
                    <a:pt x="53226" y="159926"/>
                    <a:pt x="48660" y="159425"/>
                  </a:cubicBezTo>
                  <a:cubicBezTo>
                    <a:pt x="41304" y="158674"/>
                    <a:pt x="41051" y="158423"/>
                    <a:pt x="41051" y="152912"/>
                  </a:cubicBezTo>
                  <a:lnTo>
                    <a:pt x="41051" y="15125"/>
                  </a:lnTo>
                  <a:lnTo>
                    <a:pt x="41304" y="15125"/>
                  </a:lnTo>
                  <a:lnTo>
                    <a:pt x="110295" y="165688"/>
                  </a:lnTo>
                  <a:cubicBezTo>
                    <a:pt x="112578" y="170699"/>
                    <a:pt x="115622" y="171951"/>
                    <a:pt x="118412" y="171951"/>
                  </a:cubicBezTo>
                  <a:cubicBezTo>
                    <a:pt x="123484" y="171951"/>
                    <a:pt x="125514" y="168193"/>
                    <a:pt x="126528" y="165939"/>
                  </a:cubicBezTo>
                  <a:lnTo>
                    <a:pt x="197294" y="11869"/>
                  </a:lnTo>
                  <a:lnTo>
                    <a:pt x="197548" y="11869"/>
                  </a:lnTo>
                  <a:lnTo>
                    <a:pt x="197548" y="160177"/>
                  </a:lnTo>
                  <a:lnTo>
                    <a:pt x="170155" y="160177"/>
                  </a:lnTo>
                  <a:lnTo>
                    <a:pt x="170155" y="171951"/>
                  </a:lnTo>
                  <a:cubicBezTo>
                    <a:pt x="179286" y="171200"/>
                    <a:pt x="202875" y="171200"/>
                    <a:pt x="213274" y="171200"/>
                  </a:cubicBezTo>
                  <a:cubicBezTo>
                    <a:pt x="223673" y="171200"/>
                    <a:pt x="247516" y="171200"/>
                    <a:pt x="256647" y="171951"/>
                  </a:cubicBezTo>
                  <a:lnTo>
                    <a:pt x="256647" y="160177"/>
                  </a:lnTo>
                  <a:lnTo>
                    <a:pt x="229253" y="160177"/>
                  </a:lnTo>
                  <a:lnTo>
                    <a:pt x="229253" y="11869"/>
                  </a:lnTo>
                  <a:lnTo>
                    <a:pt x="256647" y="11869"/>
                  </a:lnTo>
                  <a:lnTo>
                    <a:pt x="256647" y="94"/>
                  </a:lnTo>
                  <a:lnTo>
                    <a:pt x="200592" y="94"/>
                  </a:lnTo>
                  <a:cubicBezTo>
                    <a:pt x="195012" y="94"/>
                    <a:pt x="192222" y="94"/>
                    <a:pt x="189431" y="6357"/>
                  </a:cubicBezTo>
                  <a:lnTo>
                    <a:pt x="128557" y="13888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7F6E285D-E426-E411-CE09-24BFE603CA0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931907" y="3909080"/>
              <a:ext cx="135825" cy="119773"/>
            </a:xfrm>
            <a:custGeom>
              <a:avLst/>
              <a:gdLst>
                <a:gd name="connsiteX0" fmla="*/ 21176 w 135825"/>
                <a:gd name="connsiteY0" fmla="*/ 106191 h 119773"/>
                <a:gd name="connsiteX1" fmla="*/ 5552 w 135825"/>
                <a:gd name="connsiteY1" fmla="*/ 113556 h 119773"/>
                <a:gd name="connsiteX2" fmla="*/ 225 w 135825"/>
                <a:gd name="connsiteY2" fmla="*/ 117239 h 119773"/>
                <a:gd name="connsiteX3" fmla="*/ 5552 w 135825"/>
                <a:gd name="connsiteY3" fmla="*/ 119869 h 119773"/>
                <a:gd name="connsiteX4" fmla="*/ 74263 w 135825"/>
                <a:gd name="connsiteY4" fmla="*/ 119869 h 119773"/>
                <a:gd name="connsiteX5" fmla="*/ 126996 w 135825"/>
                <a:gd name="connsiteY5" fmla="*/ 82342 h 119773"/>
                <a:gd name="connsiteX6" fmla="*/ 96635 w 135825"/>
                <a:gd name="connsiteY6" fmla="*/ 57264 h 119773"/>
                <a:gd name="connsiteX7" fmla="*/ 136051 w 135825"/>
                <a:gd name="connsiteY7" fmla="*/ 24997 h 119773"/>
                <a:gd name="connsiteX8" fmla="*/ 99298 w 135825"/>
                <a:gd name="connsiteY8" fmla="*/ 96 h 119773"/>
                <a:gd name="connsiteX9" fmla="*/ 34670 w 135825"/>
                <a:gd name="connsiteY9" fmla="*/ 96 h 119773"/>
                <a:gd name="connsiteX10" fmla="*/ 28988 w 135825"/>
                <a:gd name="connsiteY10" fmla="*/ 3954 h 119773"/>
                <a:gd name="connsiteX11" fmla="*/ 34670 w 135825"/>
                <a:gd name="connsiteY11" fmla="*/ 6409 h 119773"/>
                <a:gd name="connsiteX12" fmla="*/ 41417 w 135825"/>
                <a:gd name="connsiteY12" fmla="*/ 6759 h 119773"/>
                <a:gd name="connsiteX13" fmla="*/ 45500 w 135825"/>
                <a:gd name="connsiteY13" fmla="*/ 9215 h 119773"/>
                <a:gd name="connsiteX14" fmla="*/ 44790 w 135825"/>
                <a:gd name="connsiteY14" fmla="*/ 13073 h 119773"/>
                <a:gd name="connsiteX15" fmla="*/ 21176 w 135825"/>
                <a:gd name="connsiteY15" fmla="*/ 106191 h 119773"/>
                <a:gd name="connsiteX16" fmla="*/ 49584 w 135825"/>
                <a:gd name="connsiteY16" fmla="*/ 55160 h 119773"/>
                <a:gd name="connsiteX17" fmla="*/ 60415 w 135825"/>
                <a:gd name="connsiteY17" fmla="*/ 12371 h 119773"/>
                <a:gd name="connsiteX18" fmla="*/ 69470 w 135825"/>
                <a:gd name="connsiteY18" fmla="*/ 6409 h 119773"/>
                <a:gd name="connsiteX19" fmla="*/ 96457 w 135825"/>
                <a:gd name="connsiteY19" fmla="*/ 6409 h 119773"/>
                <a:gd name="connsiteX20" fmla="*/ 118651 w 135825"/>
                <a:gd name="connsiteY20" fmla="*/ 24822 h 119773"/>
                <a:gd name="connsiteX21" fmla="*/ 78702 w 135825"/>
                <a:gd name="connsiteY21" fmla="*/ 55160 h 119773"/>
                <a:gd name="connsiteX22" fmla="*/ 49584 w 135825"/>
                <a:gd name="connsiteY22" fmla="*/ 55160 h 119773"/>
                <a:gd name="connsiteX23" fmla="*/ 41062 w 135825"/>
                <a:gd name="connsiteY23" fmla="*/ 113556 h 119773"/>
                <a:gd name="connsiteX24" fmla="*/ 35380 w 135825"/>
                <a:gd name="connsiteY24" fmla="*/ 111803 h 119773"/>
                <a:gd name="connsiteX25" fmla="*/ 36090 w 135825"/>
                <a:gd name="connsiteY25" fmla="*/ 108120 h 119773"/>
                <a:gd name="connsiteX26" fmla="*/ 48341 w 135825"/>
                <a:gd name="connsiteY26" fmla="*/ 60070 h 119773"/>
                <a:gd name="connsiteX27" fmla="*/ 85982 w 135825"/>
                <a:gd name="connsiteY27" fmla="*/ 60070 h 119773"/>
                <a:gd name="connsiteX28" fmla="*/ 109063 w 135825"/>
                <a:gd name="connsiteY28" fmla="*/ 81114 h 119773"/>
                <a:gd name="connsiteX29" fmla="*/ 69647 w 135825"/>
                <a:gd name="connsiteY29" fmla="*/ 113556 h 119773"/>
                <a:gd name="connsiteX30" fmla="*/ 41062 w 135825"/>
                <a:gd name="connsiteY30" fmla="*/ 113556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176" y="106191"/>
                  </a:moveTo>
                  <a:cubicBezTo>
                    <a:pt x="19578" y="112153"/>
                    <a:pt x="19223" y="113556"/>
                    <a:pt x="5552" y="113556"/>
                  </a:cubicBezTo>
                  <a:cubicBezTo>
                    <a:pt x="2533" y="113556"/>
                    <a:pt x="225" y="113556"/>
                    <a:pt x="225" y="117239"/>
                  </a:cubicBezTo>
                  <a:cubicBezTo>
                    <a:pt x="225" y="119869"/>
                    <a:pt x="2356" y="119869"/>
                    <a:pt x="5552" y="119869"/>
                  </a:cubicBezTo>
                  <a:lnTo>
                    <a:pt x="74263" y="119869"/>
                  </a:lnTo>
                  <a:cubicBezTo>
                    <a:pt x="104092" y="119869"/>
                    <a:pt x="126996" y="99703"/>
                    <a:pt x="126996" y="82342"/>
                  </a:cubicBezTo>
                  <a:cubicBezTo>
                    <a:pt x="126996" y="69891"/>
                    <a:pt x="115455" y="59193"/>
                    <a:pt x="96635" y="57264"/>
                  </a:cubicBezTo>
                  <a:cubicBezTo>
                    <a:pt x="118118" y="53406"/>
                    <a:pt x="136051" y="40079"/>
                    <a:pt x="136051" y="24997"/>
                  </a:cubicBezTo>
                  <a:cubicBezTo>
                    <a:pt x="136051" y="11670"/>
                    <a:pt x="122379" y="96"/>
                    <a:pt x="99298" y="96"/>
                  </a:cubicBezTo>
                  <a:lnTo>
                    <a:pt x="34670" y="96"/>
                  </a:lnTo>
                  <a:cubicBezTo>
                    <a:pt x="31296" y="96"/>
                    <a:pt x="28988" y="96"/>
                    <a:pt x="28988" y="3954"/>
                  </a:cubicBezTo>
                  <a:cubicBezTo>
                    <a:pt x="28988" y="6409"/>
                    <a:pt x="31119" y="6409"/>
                    <a:pt x="34670" y="6409"/>
                  </a:cubicBezTo>
                  <a:cubicBezTo>
                    <a:pt x="34847" y="6409"/>
                    <a:pt x="38221" y="6409"/>
                    <a:pt x="41417" y="6759"/>
                  </a:cubicBezTo>
                  <a:cubicBezTo>
                    <a:pt x="45145" y="7110"/>
                    <a:pt x="45500" y="7461"/>
                    <a:pt x="45500" y="9215"/>
                  </a:cubicBezTo>
                  <a:cubicBezTo>
                    <a:pt x="45500" y="9565"/>
                    <a:pt x="45500" y="10442"/>
                    <a:pt x="44790" y="13073"/>
                  </a:cubicBezTo>
                  <a:lnTo>
                    <a:pt x="21176" y="106191"/>
                  </a:lnTo>
                  <a:close/>
                  <a:moveTo>
                    <a:pt x="49584" y="55160"/>
                  </a:moveTo>
                  <a:lnTo>
                    <a:pt x="60415" y="12371"/>
                  </a:lnTo>
                  <a:cubicBezTo>
                    <a:pt x="61835" y="6935"/>
                    <a:pt x="62012" y="6409"/>
                    <a:pt x="69470" y="6409"/>
                  </a:cubicBezTo>
                  <a:lnTo>
                    <a:pt x="96457" y="6409"/>
                  </a:lnTo>
                  <a:cubicBezTo>
                    <a:pt x="114567" y="6409"/>
                    <a:pt x="118651" y="18158"/>
                    <a:pt x="118651" y="24822"/>
                  </a:cubicBezTo>
                  <a:cubicBezTo>
                    <a:pt x="118651" y="39027"/>
                    <a:pt x="102494" y="55160"/>
                    <a:pt x="78702" y="55160"/>
                  </a:cubicBezTo>
                  <a:lnTo>
                    <a:pt x="49584" y="55160"/>
                  </a:lnTo>
                  <a:close/>
                  <a:moveTo>
                    <a:pt x="41062" y="113556"/>
                  </a:moveTo>
                  <a:cubicBezTo>
                    <a:pt x="35558" y="113556"/>
                    <a:pt x="35380" y="113381"/>
                    <a:pt x="35380" y="111803"/>
                  </a:cubicBezTo>
                  <a:cubicBezTo>
                    <a:pt x="35380" y="111627"/>
                    <a:pt x="35380" y="110751"/>
                    <a:pt x="36090" y="108120"/>
                  </a:cubicBezTo>
                  <a:lnTo>
                    <a:pt x="48341" y="60070"/>
                  </a:lnTo>
                  <a:lnTo>
                    <a:pt x="85982" y="60070"/>
                  </a:lnTo>
                  <a:cubicBezTo>
                    <a:pt x="102671" y="60070"/>
                    <a:pt x="109063" y="70943"/>
                    <a:pt x="109063" y="81114"/>
                  </a:cubicBezTo>
                  <a:cubicBezTo>
                    <a:pt x="109063" y="98475"/>
                    <a:pt x="91131" y="113556"/>
                    <a:pt x="69647" y="113556"/>
                  </a:cubicBezTo>
                  <a:lnTo>
                    <a:pt x="41062" y="11355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0E159E76-0C4C-8204-585E-BF1EFB27489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123889" y="3803386"/>
              <a:ext cx="10145" cy="250520"/>
            </a:xfrm>
            <a:custGeom>
              <a:avLst/>
              <a:gdLst>
                <a:gd name="connsiteX0" fmla="*/ 10378 w 10145"/>
                <a:gd name="connsiteY0" fmla="*/ 9113 h 250520"/>
                <a:gd name="connsiteX1" fmla="*/ 5305 w 10145"/>
                <a:gd name="connsiteY1" fmla="*/ 94 h 250520"/>
                <a:gd name="connsiteX2" fmla="*/ 232 w 10145"/>
                <a:gd name="connsiteY2" fmla="*/ 9113 h 250520"/>
                <a:gd name="connsiteX3" fmla="*/ 232 w 10145"/>
                <a:gd name="connsiteY3" fmla="*/ 241596 h 250520"/>
                <a:gd name="connsiteX4" fmla="*/ 5305 w 10145"/>
                <a:gd name="connsiteY4" fmla="*/ 250615 h 250520"/>
                <a:gd name="connsiteX5" fmla="*/ 10378 w 10145"/>
                <a:gd name="connsiteY5" fmla="*/ 241596 h 250520"/>
                <a:gd name="connsiteX6" fmla="*/ 10378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78" y="9113"/>
                  </a:moveTo>
                  <a:cubicBezTo>
                    <a:pt x="10378" y="4603"/>
                    <a:pt x="10378" y="94"/>
                    <a:pt x="5305" y="94"/>
                  </a:cubicBezTo>
                  <a:cubicBezTo>
                    <a:pt x="232" y="94"/>
                    <a:pt x="232" y="4603"/>
                    <a:pt x="232" y="9113"/>
                  </a:cubicBezTo>
                  <a:lnTo>
                    <a:pt x="232" y="241596"/>
                  </a:lnTo>
                  <a:cubicBezTo>
                    <a:pt x="232" y="246105"/>
                    <a:pt x="232" y="250615"/>
                    <a:pt x="5305" y="250615"/>
                  </a:cubicBezTo>
                  <a:cubicBezTo>
                    <a:pt x="10378" y="250615"/>
                    <a:pt x="10378" y="246105"/>
                    <a:pt x="10378" y="241596"/>
                  </a:cubicBezTo>
                  <a:lnTo>
                    <a:pt x="10378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48E0692-3441-FD48-859A-7C56A892F13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194345" y="3803386"/>
              <a:ext cx="10145" cy="250520"/>
            </a:xfrm>
            <a:custGeom>
              <a:avLst/>
              <a:gdLst>
                <a:gd name="connsiteX0" fmla="*/ 10381 w 10145"/>
                <a:gd name="connsiteY0" fmla="*/ 9113 h 250520"/>
                <a:gd name="connsiteX1" fmla="*/ 5308 w 10145"/>
                <a:gd name="connsiteY1" fmla="*/ 94 h 250520"/>
                <a:gd name="connsiteX2" fmla="*/ 235 w 10145"/>
                <a:gd name="connsiteY2" fmla="*/ 9113 h 250520"/>
                <a:gd name="connsiteX3" fmla="*/ 235 w 10145"/>
                <a:gd name="connsiteY3" fmla="*/ 241596 h 250520"/>
                <a:gd name="connsiteX4" fmla="*/ 5308 w 10145"/>
                <a:gd name="connsiteY4" fmla="*/ 250615 h 250520"/>
                <a:gd name="connsiteX5" fmla="*/ 10381 w 10145"/>
                <a:gd name="connsiteY5" fmla="*/ 241596 h 250520"/>
                <a:gd name="connsiteX6" fmla="*/ 10381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81" y="9113"/>
                  </a:moveTo>
                  <a:cubicBezTo>
                    <a:pt x="10381" y="4603"/>
                    <a:pt x="10381" y="94"/>
                    <a:pt x="5308" y="94"/>
                  </a:cubicBezTo>
                  <a:cubicBezTo>
                    <a:pt x="235" y="94"/>
                    <a:pt x="235" y="4603"/>
                    <a:pt x="235" y="9113"/>
                  </a:cubicBezTo>
                  <a:lnTo>
                    <a:pt x="235" y="241596"/>
                  </a:lnTo>
                  <a:cubicBezTo>
                    <a:pt x="235" y="246105"/>
                    <a:pt x="235" y="250615"/>
                    <a:pt x="5308" y="250615"/>
                  </a:cubicBezTo>
                  <a:cubicBezTo>
                    <a:pt x="10381" y="250615"/>
                    <a:pt x="10381" y="246105"/>
                    <a:pt x="10381" y="241596"/>
                  </a:cubicBezTo>
                  <a:lnTo>
                    <a:pt x="10381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79A74F0-EAAD-1F1F-5884-6B43A881885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35623" y="3673378"/>
              <a:ext cx="168672" cy="166846"/>
            </a:xfrm>
            <a:custGeom>
              <a:avLst/>
              <a:gdLst>
                <a:gd name="connsiteX0" fmla="*/ 89777 w 168672"/>
                <a:gd name="connsiteY0" fmla="*/ 88521 h 166846"/>
                <a:gd name="connsiteX1" fmla="*/ 160543 w 168672"/>
                <a:gd name="connsiteY1" fmla="*/ 88521 h 166846"/>
                <a:gd name="connsiteX2" fmla="*/ 168913 w 168672"/>
                <a:gd name="connsiteY2" fmla="*/ 83511 h 166846"/>
                <a:gd name="connsiteX3" fmla="*/ 160543 w 168672"/>
                <a:gd name="connsiteY3" fmla="*/ 78500 h 166846"/>
                <a:gd name="connsiteX4" fmla="*/ 89777 w 168672"/>
                <a:gd name="connsiteY4" fmla="*/ 78500 h 166846"/>
                <a:gd name="connsiteX5" fmla="*/ 89777 w 168672"/>
                <a:gd name="connsiteY5" fmla="*/ 8354 h 166846"/>
                <a:gd name="connsiteX6" fmla="*/ 84704 w 168672"/>
                <a:gd name="connsiteY6" fmla="*/ 87 h 166846"/>
                <a:gd name="connsiteX7" fmla="*/ 79631 w 168672"/>
                <a:gd name="connsiteY7" fmla="*/ 8354 h 166846"/>
                <a:gd name="connsiteX8" fmla="*/ 79631 w 168672"/>
                <a:gd name="connsiteY8" fmla="*/ 78500 h 166846"/>
                <a:gd name="connsiteX9" fmla="*/ 8611 w 168672"/>
                <a:gd name="connsiteY9" fmla="*/ 78500 h 166846"/>
                <a:gd name="connsiteX10" fmla="*/ 241 w 168672"/>
                <a:gd name="connsiteY10" fmla="*/ 83511 h 166846"/>
                <a:gd name="connsiteX11" fmla="*/ 8611 w 168672"/>
                <a:gd name="connsiteY11" fmla="*/ 88521 h 166846"/>
                <a:gd name="connsiteX12" fmla="*/ 79631 w 168672"/>
                <a:gd name="connsiteY12" fmla="*/ 88521 h 166846"/>
                <a:gd name="connsiteX13" fmla="*/ 79631 w 168672"/>
                <a:gd name="connsiteY13" fmla="*/ 158667 h 166846"/>
                <a:gd name="connsiteX14" fmla="*/ 84704 w 168672"/>
                <a:gd name="connsiteY14" fmla="*/ 166934 h 166846"/>
                <a:gd name="connsiteX15" fmla="*/ 89777 w 168672"/>
                <a:gd name="connsiteY15" fmla="*/ 158667 h 166846"/>
                <a:gd name="connsiteX16" fmla="*/ 89777 w 168672"/>
                <a:gd name="connsiteY16" fmla="*/ 88521 h 1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672" h="166846">
                  <a:moveTo>
                    <a:pt x="89777" y="88521"/>
                  </a:moveTo>
                  <a:lnTo>
                    <a:pt x="160543" y="88521"/>
                  </a:lnTo>
                  <a:cubicBezTo>
                    <a:pt x="164094" y="88521"/>
                    <a:pt x="168913" y="88521"/>
                    <a:pt x="168913" y="83511"/>
                  </a:cubicBezTo>
                  <a:cubicBezTo>
                    <a:pt x="168913" y="78500"/>
                    <a:pt x="164094" y="78500"/>
                    <a:pt x="160543" y="78500"/>
                  </a:cubicBezTo>
                  <a:lnTo>
                    <a:pt x="89777" y="78500"/>
                  </a:lnTo>
                  <a:lnTo>
                    <a:pt x="89777" y="8354"/>
                  </a:lnTo>
                  <a:cubicBezTo>
                    <a:pt x="89777" y="4847"/>
                    <a:pt x="89777" y="87"/>
                    <a:pt x="84704" y="87"/>
                  </a:cubicBezTo>
                  <a:cubicBezTo>
                    <a:pt x="79631" y="87"/>
                    <a:pt x="79631" y="4847"/>
                    <a:pt x="79631" y="8354"/>
                  </a:cubicBezTo>
                  <a:lnTo>
                    <a:pt x="79631" y="78500"/>
                  </a:lnTo>
                  <a:lnTo>
                    <a:pt x="8611" y="78500"/>
                  </a:lnTo>
                  <a:cubicBezTo>
                    <a:pt x="5060" y="78500"/>
                    <a:pt x="241" y="78500"/>
                    <a:pt x="241" y="83511"/>
                  </a:cubicBezTo>
                  <a:cubicBezTo>
                    <a:pt x="241" y="88521"/>
                    <a:pt x="5060" y="88521"/>
                    <a:pt x="8611" y="88521"/>
                  </a:cubicBezTo>
                  <a:lnTo>
                    <a:pt x="79631" y="88521"/>
                  </a:lnTo>
                  <a:lnTo>
                    <a:pt x="79631" y="158667"/>
                  </a:lnTo>
                  <a:cubicBezTo>
                    <a:pt x="79631" y="162174"/>
                    <a:pt x="79631" y="166934"/>
                    <a:pt x="84704" y="166934"/>
                  </a:cubicBezTo>
                  <a:cubicBezTo>
                    <a:pt x="89777" y="166934"/>
                    <a:pt x="89777" y="162174"/>
                    <a:pt x="89777" y="158667"/>
                  </a:cubicBezTo>
                  <a:lnTo>
                    <a:pt x="89777" y="88521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7CC5F73F-5F77-EC9F-3227-31DA6B0E935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583431" y="3707198"/>
              <a:ext cx="82941" cy="114988"/>
            </a:xfrm>
            <a:custGeom>
              <a:avLst/>
              <a:gdLst>
                <a:gd name="connsiteX0" fmla="*/ 44638 w 82941"/>
                <a:gd name="connsiteY0" fmla="*/ 63720 h 114988"/>
                <a:gd name="connsiteX1" fmla="*/ 71017 w 82941"/>
                <a:gd name="connsiteY1" fmla="*/ 86767 h 114988"/>
                <a:gd name="connsiteX2" fmla="*/ 42356 w 82941"/>
                <a:gd name="connsiteY2" fmla="*/ 109565 h 114988"/>
                <a:gd name="connsiteX3" fmla="*/ 7099 w 82941"/>
                <a:gd name="connsiteY3" fmla="*/ 73991 h 114988"/>
                <a:gd name="connsiteX4" fmla="*/ 3548 w 82941"/>
                <a:gd name="connsiteY4" fmla="*/ 69732 h 114988"/>
                <a:gd name="connsiteX5" fmla="*/ 251 w 82941"/>
                <a:gd name="connsiteY5" fmla="*/ 75995 h 114988"/>
                <a:gd name="connsiteX6" fmla="*/ 251 w 82941"/>
                <a:gd name="connsiteY6" fmla="*/ 109064 h 114988"/>
                <a:gd name="connsiteX7" fmla="*/ 3041 w 82941"/>
                <a:gd name="connsiteY7" fmla="*/ 115076 h 114988"/>
                <a:gd name="connsiteX8" fmla="*/ 9382 w 82941"/>
                <a:gd name="connsiteY8" fmla="*/ 110066 h 114988"/>
                <a:gd name="connsiteX9" fmla="*/ 14455 w 82941"/>
                <a:gd name="connsiteY9" fmla="*/ 104304 h 114988"/>
                <a:gd name="connsiteX10" fmla="*/ 42356 w 82941"/>
                <a:gd name="connsiteY10" fmla="*/ 115076 h 114988"/>
                <a:gd name="connsiteX11" fmla="*/ 83192 w 82941"/>
                <a:gd name="connsiteY11" fmla="*/ 80254 h 114988"/>
                <a:gd name="connsiteX12" fmla="*/ 72539 w 82941"/>
                <a:gd name="connsiteY12" fmla="*/ 56454 h 114988"/>
                <a:gd name="connsiteX13" fmla="*/ 43624 w 82941"/>
                <a:gd name="connsiteY13" fmla="*/ 44429 h 114988"/>
                <a:gd name="connsiteX14" fmla="*/ 12426 w 82941"/>
                <a:gd name="connsiteY14" fmla="*/ 23887 h 114988"/>
                <a:gd name="connsiteX15" fmla="*/ 40834 w 82941"/>
                <a:gd name="connsiteY15" fmla="*/ 4847 h 114988"/>
                <a:gd name="connsiteX16" fmla="*/ 70510 w 82941"/>
                <a:gd name="connsiteY16" fmla="*/ 35160 h 114988"/>
                <a:gd name="connsiteX17" fmla="*/ 73554 w 82941"/>
                <a:gd name="connsiteY17" fmla="*/ 37415 h 114988"/>
                <a:gd name="connsiteX18" fmla="*/ 76851 w 82941"/>
                <a:gd name="connsiteY18" fmla="*/ 31402 h 114988"/>
                <a:gd name="connsiteX19" fmla="*/ 76851 w 82941"/>
                <a:gd name="connsiteY19" fmla="*/ 6100 h 114988"/>
                <a:gd name="connsiteX20" fmla="*/ 74061 w 82941"/>
                <a:gd name="connsiteY20" fmla="*/ 87 h 114988"/>
                <a:gd name="connsiteX21" fmla="*/ 68988 w 82941"/>
                <a:gd name="connsiteY21" fmla="*/ 3094 h 114988"/>
                <a:gd name="connsiteX22" fmla="*/ 64676 w 82941"/>
                <a:gd name="connsiteY22" fmla="*/ 7102 h 114988"/>
                <a:gd name="connsiteX23" fmla="*/ 40834 w 82941"/>
                <a:gd name="connsiteY23" fmla="*/ 87 h 114988"/>
                <a:gd name="connsiteX24" fmla="*/ 251 w 82941"/>
                <a:gd name="connsiteY24" fmla="*/ 30901 h 114988"/>
                <a:gd name="connsiteX25" fmla="*/ 11158 w 82941"/>
                <a:gd name="connsiteY25" fmla="*/ 52196 h 114988"/>
                <a:gd name="connsiteX26" fmla="*/ 44638 w 82941"/>
                <a:gd name="connsiteY26" fmla="*/ 63720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941" h="114988">
                  <a:moveTo>
                    <a:pt x="44638" y="63720"/>
                  </a:moveTo>
                  <a:cubicBezTo>
                    <a:pt x="50218" y="64722"/>
                    <a:pt x="71017" y="68730"/>
                    <a:pt x="71017" y="86767"/>
                  </a:cubicBezTo>
                  <a:cubicBezTo>
                    <a:pt x="71017" y="99544"/>
                    <a:pt x="62140" y="109565"/>
                    <a:pt x="42356" y="109565"/>
                  </a:cubicBezTo>
                  <a:cubicBezTo>
                    <a:pt x="21050" y="109565"/>
                    <a:pt x="11919" y="95285"/>
                    <a:pt x="7099" y="73991"/>
                  </a:cubicBezTo>
                  <a:cubicBezTo>
                    <a:pt x="6338" y="70734"/>
                    <a:pt x="6085" y="69732"/>
                    <a:pt x="3548" y="69732"/>
                  </a:cubicBezTo>
                  <a:cubicBezTo>
                    <a:pt x="251" y="69732"/>
                    <a:pt x="251" y="71486"/>
                    <a:pt x="251" y="75995"/>
                  </a:cubicBezTo>
                  <a:lnTo>
                    <a:pt x="251" y="109064"/>
                  </a:lnTo>
                  <a:cubicBezTo>
                    <a:pt x="251" y="113323"/>
                    <a:pt x="251" y="115076"/>
                    <a:pt x="3041" y="115076"/>
                  </a:cubicBezTo>
                  <a:cubicBezTo>
                    <a:pt x="4309" y="115076"/>
                    <a:pt x="4563" y="114826"/>
                    <a:pt x="9382" y="110066"/>
                  </a:cubicBezTo>
                  <a:cubicBezTo>
                    <a:pt x="9889" y="109565"/>
                    <a:pt x="9889" y="109064"/>
                    <a:pt x="14455" y="104304"/>
                  </a:cubicBezTo>
                  <a:cubicBezTo>
                    <a:pt x="25615" y="114826"/>
                    <a:pt x="37029" y="115076"/>
                    <a:pt x="42356" y="115076"/>
                  </a:cubicBezTo>
                  <a:cubicBezTo>
                    <a:pt x="71524" y="115076"/>
                    <a:pt x="83192" y="98291"/>
                    <a:pt x="83192" y="80254"/>
                  </a:cubicBezTo>
                  <a:cubicBezTo>
                    <a:pt x="83192" y="66976"/>
                    <a:pt x="75583" y="59461"/>
                    <a:pt x="72539" y="56454"/>
                  </a:cubicBezTo>
                  <a:cubicBezTo>
                    <a:pt x="64169" y="48438"/>
                    <a:pt x="54277" y="46434"/>
                    <a:pt x="43624" y="44429"/>
                  </a:cubicBezTo>
                  <a:cubicBezTo>
                    <a:pt x="29420" y="41674"/>
                    <a:pt x="12426" y="38417"/>
                    <a:pt x="12426" y="23887"/>
                  </a:cubicBezTo>
                  <a:cubicBezTo>
                    <a:pt x="12426" y="15119"/>
                    <a:pt x="19020" y="4847"/>
                    <a:pt x="40834" y="4847"/>
                  </a:cubicBezTo>
                  <a:cubicBezTo>
                    <a:pt x="68734" y="4847"/>
                    <a:pt x="70003" y="27394"/>
                    <a:pt x="70510" y="35160"/>
                  </a:cubicBezTo>
                  <a:cubicBezTo>
                    <a:pt x="70764" y="37415"/>
                    <a:pt x="73046" y="37415"/>
                    <a:pt x="73554" y="37415"/>
                  </a:cubicBezTo>
                  <a:cubicBezTo>
                    <a:pt x="76851" y="37415"/>
                    <a:pt x="76851" y="36162"/>
                    <a:pt x="76851" y="31402"/>
                  </a:cubicBezTo>
                  <a:lnTo>
                    <a:pt x="76851" y="6100"/>
                  </a:lnTo>
                  <a:cubicBezTo>
                    <a:pt x="76851" y="1841"/>
                    <a:pt x="76851" y="87"/>
                    <a:pt x="74061" y="87"/>
                  </a:cubicBezTo>
                  <a:cubicBezTo>
                    <a:pt x="72793" y="87"/>
                    <a:pt x="72285" y="87"/>
                    <a:pt x="68988" y="3094"/>
                  </a:cubicBezTo>
                  <a:cubicBezTo>
                    <a:pt x="68227" y="4096"/>
                    <a:pt x="65691" y="6350"/>
                    <a:pt x="64676" y="7102"/>
                  </a:cubicBezTo>
                  <a:cubicBezTo>
                    <a:pt x="55038" y="87"/>
                    <a:pt x="44638" y="87"/>
                    <a:pt x="40834" y="87"/>
                  </a:cubicBezTo>
                  <a:cubicBezTo>
                    <a:pt x="9889" y="87"/>
                    <a:pt x="251" y="16872"/>
                    <a:pt x="251" y="30901"/>
                  </a:cubicBezTo>
                  <a:cubicBezTo>
                    <a:pt x="251" y="39670"/>
                    <a:pt x="4309" y="46684"/>
                    <a:pt x="11158" y="52196"/>
                  </a:cubicBezTo>
                  <a:cubicBezTo>
                    <a:pt x="19274" y="58709"/>
                    <a:pt x="26376" y="60212"/>
                    <a:pt x="44638" y="63720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5F88000-45C8-01FE-7D56-522D9FFEDE8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83479" y="3651833"/>
              <a:ext cx="54279" cy="167598"/>
            </a:xfrm>
            <a:custGeom>
              <a:avLst/>
              <a:gdLst>
                <a:gd name="connsiteX0" fmla="*/ 36779 w 54279"/>
                <a:gd name="connsiteY0" fmla="*/ 56955 h 167598"/>
                <a:gd name="connsiteX1" fmla="*/ 1269 w 54279"/>
                <a:gd name="connsiteY1" fmla="*/ 59711 h 167598"/>
                <a:gd name="connsiteX2" fmla="*/ 1269 w 54279"/>
                <a:gd name="connsiteY2" fmla="*/ 67477 h 167598"/>
                <a:gd name="connsiteX3" fmla="*/ 20039 w 54279"/>
                <a:gd name="connsiteY3" fmla="*/ 81256 h 167598"/>
                <a:gd name="connsiteX4" fmla="*/ 20039 w 54279"/>
                <a:gd name="connsiteY4" fmla="*/ 148646 h 167598"/>
                <a:gd name="connsiteX5" fmla="*/ 255 w 54279"/>
                <a:gd name="connsiteY5" fmla="*/ 159919 h 167598"/>
                <a:gd name="connsiteX6" fmla="*/ 255 w 54279"/>
                <a:gd name="connsiteY6" fmla="*/ 167686 h 167598"/>
                <a:gd name="connsiteX7" fmla="*/ 28156 w 54279"/>
                <a:gd name="connsiteY7" fmla="*/ 166934 h 167598"/>
                <a:gd name="connsiteX8" fmla="*/ 54534 w 54279"/>
                <a:gd name="connsiteY8" fmla="*/ 167686 h 167598"/>
                <a:gd name="connsiteX9" fmla="*/ 54534 w 54279"/>
                <a:gd name="connsiteY9" fmla="*/ 159919 h 167598"/>
                <a:gd name="connsiteX10" fmla="*/ 36779 w 54279"/>
                <a:gd name="connsiteY10" fmla="*/ 148897 h 167598"/>
                <a:gd name="connsiteX11" fmla="*/ 36779 w 54279"/>
                <a:gd name="connsiteY11" fmla="*/ 56955 h 167598"/>
                <a:gd name="connsiteX12" fmla="*/ 37794 w 54279"/>
                <a:gd name="connsiteY12" fmla="*/ 13365 h 167598"/>
                <a:gd name="connsiteX13" fmla="*/ 24351 w 54279"/>
                <a:gd name="connsiteY13" fmla="*/ 87 h 167598"/>
                <a:gd name="connsiteX14" fmla="*/ 10908 w 54279"/>
                <a:gd name="connsiteY14" fmla="*/ 13365 h 167598"/>
                <a:gd name="connsiteX15" fmla="*/ 24351 w 54279"/>
                <a:gd name="connsiteY15" fmla="*/ 26642 h 167598"/>
                <a:gd name="connsiteX16" fmla="*/ 37794 w 54279"/>
                <a:gd name="connsiteY16" fmla="*/ 13365 h 16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79" h="167598">
                  <a:moveTo>
                    <a:pt x="36779" y="56955"/>
                  </a:moveTo>
                  <a:lnTo>
                    <a:pt x="1269" y="59711"/>
                  </a:lnTo>
                  <a:lnTo>
                    <a:pt x="1269" y="67477"/>
                  </a:lnTo>
                  <a:cubicBezTo>
                    <a:pt x="17756" y="67477"/>
                    <a:pt x="20039" y="68980"/>
                    <a:pt x="20039" y="81256"/>
                  </a:cubicBezTo>
                  <a:lnTo>
                    <a:pt x="20039" y="148646"/>
                  </a:lnTo>
                  <a:cubicBezTo>
                    <a:pt x="20039" y="159919"/>
                    <a:pt x="17249" y="159919"/>
                    <a:pt x="255" y="159919"/>
                  </a:cubicBezTo>
                  <a:lnTo>
                    <a:pt x="255" y="167686"/>
                  </a:lnTo>
                  <a:cubicBezTo>
                    <a:pt x="8371" y="167435"/>
                    <a:pt x="22068" y="166934"/>
                    <a:pt x="28156" y="166934"/>
                  </a:cubicBezTo>
                  <a:cubicBezTo>
                    <a:pt x="37033" y="166934"/>
                    <a:pt x="45910" y="167435"/>
                    <a:pt x="54534" y="167686"/>
                  </a:cubicBezTo>
                  <a:lnTo>
                    <a:pt x="54534" y="159919"/>
                  </a:lnTo>
                  <a:cubicBezTo>
                    <a:pt x="37794" y="159919"/>
                    <a:pt x="36779" y="158667"/>
                    <a:pt x="36779" y="148897"/>
                  </a:cubicBezTo>
                  <a:lnTo>
                    <a:pt x="36779" y="56955"/>
                  </a:lnTo>
                  <a:close/>
                  <a:moveTo>
                    <a:pt x="37794" y="13365"/>
                  </a:moveTo>
                  <a:cubicBezTo>
                    <a:pt x="37794" y="5348"/>
                    <a:pt x="31453" y="87"/>
                    <a:pt x="24351" y="87"/>
                  </a:cubicBezTo>
                  <a:cubicBezTo>
                    <a:pt x="16488" y="87"/>
                    <a:pt x="10908" y="6851"/>
                    <a:pt x="10908" y="13365"/>
                  </a:cubicBezTo>
                  <a:cubicBezTo>
                    <a:pt x="10908" y="20129"/>
                    <a:pt x="16488" y="26642"/>
                    <a:pt x="24351" y="26642"/>
                  </a:cubicBezTo>
                  <a:cubicBezTo>
                    <a:pt x="31453" y="26642"/>
                    <a:pt x="37794" y="21382"/>
                    <a:pt x="37794" y="13365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F5EDAB9-7A64-1B6E-FF74-99750019CB2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53681" y="3708702"/>
              <a:ext cx="127582" cy="110730"/>
            </a:xfrm>
            <a:custGeom>
              <a:avLst/>
              <a:gdLst>
                <a:gd name="connsiteX0" fmla="*/ 20042 w 127582"/>
                <a:gd name="connsiteY0" fmla="*/ 24638 h 110730"/>
                <a:gd name="connsiteX1" fmla="*/ 20042 w 127582"/>
                <a:gd name="connsiteY1" fmla="*/ 91778 h 110730"/>
                <a:gd name="connsiteX2" fmla="*/ 258 w 127582"/>
                <a:gd name="connsiteY2" fmla="*/ 103051 h 110730"/>
                <a:gd name="connsiteX3" fmla="*/ 258 w 127582"/>
                <a:gd name="connsiteY3" fmla="*/ 110817 h 110730"/>
                <a:gd name="connsiteX4" fmla="*/ 28919 w 127582"/>
                <a:gd name="connsiteY4" fmla="*/ 110066 h 110730"/>
                <a:gd name="connsiteX5" fmla="*/ 57327 w 127582"/>
                <a:gd name="connsiteY5" fmla="*/ 110817 h 110730"/>
                <a:gd name="connsiteX6" fmla="*/ 57327 w 127582"/>
                <a:gd name="connsiteY6" fmla="*/ 103051 h 110730"/>
                <a:gd name="connsiteX7" fmla="*/ 37543 w 127582"/>
                <a:gd name="connsiteY7" fmla="*/ 91778 h 110730"/>
                <a:gd name="connsiteX8" fmla="*/ 37543 w 127582"/>
                <a:gd name="connsiteY8" fmla="*/ 45682 h 110730"/>
                <a:gd name="connsiteX9" fmla="*/ 71785 w 127582"/>
                <a:gd name="connsiteY9" fmla="*/ 5599 h 110730"/>
                <a:gd name="connsiteX10" fmla="*/ 90554 w 127582"/>
                <a:gd name="connsiteY10" fmla="*/ 33407 h 110730"/>
                <a:gd name="connsiteX11" fmla="*/ 90554 w 127582"/>
                <a:gd name="connsiteY11" fmla="*/ 91778 h 110730"/>
                <a:gd name="connsiteX12" fmla="*/ 70770 w 127582"/>
                <a:gd name="connsiteY12" fmla="*/ 103051 h 110730"/>
                <a:gd name="connsiteX13" fmla="*/ 70770 w 127582"/>
                <a:gd name="connsiteY13" fmla="*/ 110817 h 110730"/>
                <a:gd name="connsiteX14" fmla="*/ 99432 w 127582"/>
                <a:gd name="connsiteY14" fmla="*/ 110066 h 110730"/>
                <a:gd name="connsiteX15" fmla="*/ 127840 w 127582"/>
                <a:gd name="connsiteY15" fmla="*/ 110817 h 110730"/>
                <a:gd name="connsiteX16" fmla="*/ 127840 w 127582"/>
                <a:gd name="connsiteY16" fmla="*/ 103051 h 110730"/>
                <a:gd name="connsiteX17" fmla="*/ 108056 w 127582"/>
                <a:gd name="connsiteY17" fmla="*/ 95536 h 110730"/>
                <a:gd name="connsiteX18" fmla="*/ 108056 w 127582"/>
                <a:gd name="connsiteY18" fmla="*/ 47686 h 110730"/>
                <a:gd name="connsiteX19" fmla="*/ 100193 w 127582"/>
                <a:gd name="connsiteY19" fmla="*/ 9357 h 110730"/>
                <a:gd name="connsiteX20" fmla="*/ 73560 w 127582"/>
                <a:gd name="connsiteY20" fmla="*/ 87 h 110730"/>
                <a:gd name="connsiteX21" fmla="*/ 36021 w 127582"/>
                <a:gd name="connsiteY21" fmla="*/ 26392 h 110730"/>
                <a:gd name="connsiteX22" fmla="*/ 36021 w 127582"/>
                <a:gd name="connsiteY22" fmla="*/ 87 h 110730"/>
                <a:gd name="connsiteX23" fmla="*/ 258 w 127582"/>
                <a:gd name="connsiteY23" fmla="*/ 2843 h 110730"/>
                <a:gd name="connsiteX24" fmla="*/ 258 w 127582"/>
                <a:gd name="connsiteY24" fmla="*/ 10609 h 110730"/>
                <a:gd name="connsiteX25" fmla="*/ 20042 w 127582"/>
                <a:gd name="connsiteY25" fmla="*/ 24638 h 1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582" h="110730">
                  <a:moveTo>
                    <a:pt x="20042" y="24638"/>
                  </a:moveTo>
                  <a:lnTo>
                    <a:pt x="20042" y="91778"/>
                  </a:lnTo>
                  <a:cubicBezTo>
                    <a:pt x="20042" y="103051"/>
                    <a:pt x="17252" y="103051"/>
                    <a:pt x="258" y="103051"/>
                  </a:cubicBezTo>
                  <a:lnTo>
                    <a:pt x="258" y="110817"/>
                  </a:lnTo>
                  <a:cubicBezTo>
                    <a:pt x="9135" y="110567"/>
                    <a:pt x="22071" y="110066"/>
                    <a:pt x="28919" y="110066"/>
                  </a:cubicBezTo>
                  <a:cubicBezTo>
                    <a:pt x="35514" y="110066"/>
                    <a:pt x="48703" y="110567"/>
                    <a:pt x="57327" y="110817"/>
                  </a:cubicBezTo>
                  <a:lnTo>
                    <a:pt x="57327" y="103051"/>
                  </a:lnTo>
                  <a:cubicBezTo>
                    <a:pt x="40333" y="103051"/>
                    <a:pt x="37543" y="103051"/>
                    <a:pt x="37543" y="91778"/>
                  </a:cubicBezTo>
                  <a:lnTo>
                    <a:pt x="37543" y="45682"/>
                  </a:lnTo>
                  <a:cubicBezTo>
                    <a:pt x="37543" y="19628"/>
                    <a:pt x="55552" y="5599"/>
                    <a:pt x="71785" y="5599"/>
                  </a:cubicBezTo>
                  <a:cubicBezTo>
                    <a:pt x="87764" y="5599"/>
                    <a:pt x="90554" y="19127"/>
                    <a:pt x="90554" y="33407"/>
                  </a:cubicBezTo>
                  <a:lnTo>
                    <a:pt x="90554" y="91778"/>
                  </a:lnTo>
                  <a:cubicBezTo>
                    <a:pt x="90554" y="103051"/>
                    <a:pt x="87764" y="103051"/>
                    <a:pt x="70770" y="103051"/>
                  </a:cubicBezTo>
                  <a:lnTo>
                    <a:pt x="70770" y="110817"/>
                  </a:lnTo>
                  <a:cubicBezTo>
                    <a:pt x="79648" y="110567"/>
                    <a:pt x="92583" y="110066"/>
                    <a:pt x="99432" y="110066"/>
                  </a:cubicBezTo>
                  <a:cubicBezTo>
                    <a:pt x="106027" y="110066"/>
                    <a:pt x="119216" y="110567"/>
                    <a:pt x="127840" y="110817"/>
                  </a:cubicBezTo>
                  <a:lnTo>
                    <a:pt x="127840" y="103051"/>
                  </a:lnTo>
                  <a:cubicBezTo>
                    <a:pt x="114650" y="103051"/>
                    <a:pt x="108309" y="103051"/>
                    <a:pt x="108056" y="95536"/>
                  </a:cubicBezTo>
                  <a:lnTo>
                    <a:pt x="108056" y="47686"/>
                  </a:lnTo>
                  <a:cubicBezTo>
                    <a:pt x="108056" y="26141"/>
                    <a:pt x="108056" y="18375"/>
                    <a:pt x="100193" y="9357"/>
                  </a:cubicBezTo>
                  <a:cubicBezTo>
                    <a:pt x="96642" y="5098"/>
                    <a:pt x="88272" y="87"/>
                    <a:pt x="73560" y="87"/>
                  </a:cubicBezTo>
                  <a:cubicBezTo>
                    <a:pt x="55044" y="87"/>
                    <a:pt x="43123" y="10860"/>
                    <a:pt x="36021" y="26392"/>
                  </a:cubicBezTo>
                  <a:lnTo>
                    <a:pt x="36021" y="87"/>
                  </a:lnTo>
                  <a:lnTo>
                    <a:pt x="258" y="2843"/>
                  </a:lnTo>
                  <a:lnTo>
                    <a:pt x="258" y="10609"/>
                  </a:lnTo>
                  <a:cubicBezTo>
                    <a:pt x="18013" y="10609"/>
                    <a:pt x="20042" y="12363"/>
                    <a:pt x="20042" y="24638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203FD0E-E935-BF59-AF4D-D5ADD4A8008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11588" y="3631541"/>
              <a:ext cx="58845" cy="250520"/>
            </a:xfrm>
            <a:custGeom>
              <a:avLst/>
              <a:gdLst>
                <a:gd name="connsiteX0" fmla="*/ 59108 w 58845"/>
                <a:gd name="connsiteY0" fmla="*/ 248103 h 250520"/>
                <a:gd name="connsiteX1" fmla="*/ 54796 w 58845"/>
                <a:gd name="connsiteY1" fmla="*/ 242591 h 250520"/>
                <a:gd name="connsiteX2" fmla="*/ 14974 w 58845"/>
                <a:gd name="connsiteY2" fmla="*/ 125348 h 250520"/>
                <a:gd name="connsiteX3" fmla="*/ 55811 w 58845"/>
                <a:gd name="connsiteY3" fmla="*/ 6851 h 250520"/>
                <a:gd name="connsiteX4" fmla="*/ 59108 w 58845"/>
                <a:gd name="connsiteY4" fmla="*/ 2592 h 250520"/>
                <a:gd name="connsiteX5" fmla="*/ 56572 w 58845"/>
                <a:gd name="connsiteY5" fmla="*/ 87 h 250520"/>
                <a:gd name="connsiteX6" fmla="*/ 16243 w 58845"/>
                <a:gd name="connsiteY6" fmla="*/ 48939 h 250520"/>
                <a:gd name="connsiteX7" fmla="*/ 263 w 58845"/>
                <a:gd name="connsiteY7" fmla="*/ 125348 h 250520"/>
                <a:gd name="connsiteX8" fmla="*/ 17004 w 58845"/>
                <a:gd name="connsiteY8" fmla="*/ 203510 h 250520"/>
                <a:gd name="connsiteX9" fmla="*/ 56572 w 58845"/>
                <a:gd name="connsiteY9" fmla="*/ 250608 h 250520"/>
                <a:gd name="connsiteX10" fmla="*/ 59108 w 58845"/>
                <a:gd name="connsiteY10" fmla="*/ 24810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108" y="248103"/>
                  </a:moveTo>
                  <a:cubicBezTo>
                    <a:pt x="59108" y="247351"/>
                    <a:pt x="59108" y="246850"/>
                    <a:pt x="54796" y="242591"/>
                  </a:cubicBezTo>
                  <a:cubicBezTo>
                    <a:pt x="23091" y="211026"/>
                    <a:pt x="14974" y="163677"/>
                    <a:pt x="14974" y="125348"/>
                  </a:cubicBezTo>
                  <a:cubicBezTo>
                    <a:pt x="14974" y="81757"/>
                    <a:pt x="24613" y="38166"/>
                    <a:pt x="55811" y="6851"/>
                  </a:cubicBezTo>
                  <a:cubicBezTo>
                    <a:pt x="59108" y="3845"/>
                    <a:pt x="59108" y="3344"/>
                    <a:pt x="59108" y="2592"/>
                  </a:cubicBezTo>
                  <a:cubicBezTo>
                    <a:pt x="59108" y="839"/>
                    <a:pt x="58094" y="87"/>
                    <a:pt x="56572" y="87"/>
                  </a:cubicBezTo>
                  <a:cubicBezTo>
                    <a:pt x="54035" y="87"/>
                    <a:pt x="31208" y="17123"/>
                    <a:pt x="16243" y="48939"/>
                  </a:cubicBezTo>
                  <a:cubicBezTo>
                    <a:pt x="3307" y="76496"/>
                    <a:pt x="263" y="104304"/>
                    <a:pt x="263" y="125348"/>
                  </a:cubicBezTo>
                  <a:cubicBezTo>
                    <a:pt x="263" y="144888"/>
                    <a:pt x="3053" y="175201"/>
                    <a:pt x="17004" y="203510"/>
                  </a:cubicBezTo>
                  <a:cubicBezTo>
                    <a:pt x="32222" y="234324"/>
                    <a:pt x="54035" y="250608"/>
                    <a:pt x="56572" y="250608"/>
                  </a:cubicBezTo>
                  <a:cubicBezTo>
                    <a:pt x="58094" y="250608"/>
                    <a:pt x="59108" y="249856"/>
                    <a:pt x="59108" y="248103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95958EF7-19DC-4B42-43B5-8F6293AE48D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995516" y="3708702"/>
              <a:ext cx="142293" cy="113485"/>
            </a:xfrm>
            <a:custGeom>
              <a:avLst/>
              <a:gdLst>
                <a:gd name="connsiteX0" fmla="*/ 110855 w 142293"/>
                <a:gd name="connsiteY0" fmla="*/ 51695 h 113485"/>
                <a:gd name="connsiteX1" fmla="*/ 68497 w 142293"/>
                <a:gd name="connsiteY1" fmla="*/ 87 h 113485"/>
                <a:gd name="connsiteX2" fmla="*/ 267 w 142293"/>
                <a:gd name="connsiteY2" fmla="*/ 71235 h 113485"/>
                <a:gd name="connsiteX3" fmla="*/ 41357 w 142293"/>
                <a:gd name="connsiteY3" fmla="*/ 113573 h 113485"/>
                <a:gd name="connsiteX4" fmla="*/ 94876 w 142293"/>
                <a:gd name="connsiteY4" fmla="*/ 92529 h 113485"/>
                <a:gd name="connsiteX5" fmla="*/ 117957 w 142293"/>
                <a:gd name="connsiteY5" fmla="*/ 113573 h 113485"/>
                <a:gd name="connsiteX6" fmla="*/ 139263 w 142293"/>
                <a:gd name="connsiteY6" fmla="*/ 95786 h 113485"/>
                <a:gd name="connsiteX7" fmla="*/ 136219 w 142293"/>
                <a:gd name="connsiteY7" fmla="*/ 93281 h 113485"/>
                <a:gd name="connsiteX8" fmla="*/ 132922 w 142293"/>
                <a:gd name="connsiteY8" fmla="*/ 95786 h 113485"/>
                <a:gd name="connsiteX9" fmla="*/ 118718 w 142293"/>
                <a:gd name="connsiteY9" fmla="*/ 108062 h 113485"/>
                <a:gd name="connsiteX10" fmla="*/ 110855 w 142293"/>
                <a:gd name="connsiteY10" fmla="*/ 82509 h 113485"/>
                <a:gd name="connsiteX11" fmla="*/ 113392 w 142293"/>
                <a:gd name="connsiteY11" fmla="*/ 73740 h 113485"/>
                <a:gd name="connsiteX12" fmla="*/ 142560 w 142293"/>
                <a:gd name="connsiteY12" fmla="*/ 14868 h 113485"/>
                <a:gd name="connsiteX13" fmla="*/ 139517 w 142293"/>
                <a:gd name="connsiteY13" fmla="*/ 12363 h 113485"/>
                <a:gd name="connsiteX14" fmla="*/ 135712 w 142293"/>
                <a:gd name="connsiteY14" fmla="*/ 17624 h 113485"/>
                <a:gd name="connsiteX15" fmla="*/ 110855 w 142293"/>
                <a:gd name="connsiteY15" fmla="*/ 67227 h 113485"/>
                <a:gd name="connsiteX16" fmla="*/ 110855 w 142293"/>
                <a:gd name="connsiteY16" fmla="*/ 51695 h 113485"/>
                <a:gd name="connsiteX17" fmla="*/ 93861 w 142293"/>
                <a:gd name="connsiteY17" fmla="*/ 86016 h 113485"/>
                <a:gd name="connsiteX18" fmla="*/ 41864 w 142293"/>
                <a:gd name="connsiteY18" fmla="*/ 108062 h 113485"/>
                <a:gd name="connsiteX19" fmla="*/ 19037 w 142293"/>
                <a:gd name="connsiteY19" fmla="*/ 80755 h 113485"/>
                <a:gd name="connsiteX20" fmla="*/ 33748 w 142293"/>
                <a:gd name="connsiteY20" fmla="*/ 28647 h 113485"/>
                <a:gd name="connsiteX21" fmla="*/ 68243 w 142293"/>
                <a:gd name="connsiteY21" fmla="*/ 5599 h 113485"/>
                <a:gd name="connsiteX22" fmla="*/ 93354 w 142293"/>
                <a:gd name="connsiteY22" fmla="*/ 57958 h 113485"/>
                <a:gd name="connsiteX23" fmla="*/ 93861 w 142293"/>
                <a:gd name="connsiteY23" fmla="*/ 86016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293" h="113485">
                  <a:moveTo>
                    <a:pt x="110855" y="51695"/>
                  </a:moveTo>
                  <a:cubicBezTo>
                    <a:pt x="110855" y="12363"/>
                    <a:pt x="87266" y="87"/>
                    <a:pt x="68497" y="87"/>
                  </a:cubicBezTo>
                  <a:cubicBezTo>
                    <a:pt x="33748" y="87"/>
                    <a:pt x="267" y="35912"/>
                    <a:pt x="267" y="71235"/>
                  </a:cubicBezTo>
                  <a:cubicBezTo>
                    <a:pt x="267" y="94534"/>
                    <a:pt x="15486" y="113573"/>
                    <a:pt x="41357" y="113573"/>
                  </a:cubicBezTo>
                  <a:cubicBezTo>
                    <a:pt x="57337" y="113573"/>
                    <a:pt x="75599" y="107811"/>
                    <a:pt x="94876" y="92529"/>
                  </a:cubicBezTo>
                  <a:cubicBezTo>
                    <a:pt x="98173" y="105807"/>
                    <a:pt x="106543" y="113573"/>
                    <a:pt x="117957" y="113573"/>
                  </a:cubicBezTo>
                  <a:cubicBezTo>
                    <a:pt x="131400" y="113573"/>
                    <a:pt x="139263" y="99794"/>
                    <a:pt x="139263" y="95786"/>
                  </a:cubicBezTo>
                  <a:cubicBezTo>
                    <a:pt x="139263" y="94033"/>
                    <a:pt x="137741" y="93281"/>
                    <a:pt x="136219" y="93281"/>
                  </a:cubicBezTo>
                  <a:cubicBezTo>
                    <a:pt x="134444" y="93281"/>
                    <a:pt x="133683" y="94033"/>
                    <a:pt x="132922" y="95786"/>
                  </a:cubicBezTo>
                  <a:cubicBezTo>
                    <a:pt x="128356" y="108062"/>
                    <a:pt x="119225" y="108062"/>
                    <a:pt x="118718" y="108062"/>
                  </a:cubicBezTo>
                  <a:cubicBezTo>
                    <a:pt x="110855" y="108062"/>
                    <a:pt x="110855" y="88521"/>
                    <a:pt x="110855" y="82509"/>
                  </a:cubicBezTo>
                  <a:cubicBezTo>
                    <a:pt x="110855" y="77248"/>
                    <a:pt x="110855" y="76747"/>
                    <a:pt x="113392" y="73740"/>
                  </a:cubicBezTo>
                  <a:cubicBezTo>
                    <a:pt x="137234" y="44179"/>
                    <a:pt x="142560" y="15119"/>
                    <a:pt x="142560" y="14868"/>
                  </a:cubicBezTo>
                  <a:cubicBezTo>
                    <a:pt x="142560" y="14367"/>
                    <a:pt x="142307" y="12363"/>
                    <a:pt x="139517" y="12363"/>
                  </a:cubicBezTo>
                  <a:cubicBezTo>
                    <a:pt x="136980" y="12363"/>
                    <a:pt x="136980" y="13114"/>
                    <a:pt x="135712" y="17624"/>
                  </a:cubicBezTo>
                  <a:cubicBezTo>
                    <a:pt x="131147" y="33407"/>
                    <a:pt x="122776" y="52446"/>
                    <a:pt x="110855" y="67227"/>
                  </a:cubicBezTo>
                  <a:lnTo>
                    <a:pt x="110855" y="51695"/>
                  </a:lnTo>
                  <a:close/>
                  <a:moveTo>
                    <a:pt x="93861" y="86016"/>
                  </a:moveTo>
                  <a:cubicBezTo>
                    <a:pt x="71541" y="105306"/>
                    <a:pt x="52010" y="108062"/>
                    <a:pt x="41864" y="108062"/>
                  </a:cubicBezTo>
                  <a:cubicBezTo>
                    <a:pt x="26646" y="108062"/>
                    <a:pt x="19037" y="96788"/>
                    <a:pt x="19037" y="80755"/>
                  </a:cubicBezTo>
                  <a:cubicBezTo>
                    <a:pt x="19037" y="68479"/>
                    <a:pt x="25631" y="41423"/>
                    <a:pt x="33748" y="28647"/>
                  </a:cubicBezTo>
                  <a:cubicBezTo>
                    <a:pt x="45669" y="10359"/>
                    <a:pt x="59366" y="5599"/>
                    <a:pt x="68243" y="5599"/>
                  </a:cubicBezTo>
                  <a:cubicBezTo>
                    <a:pt x="93354" y="5599"/>
                    <a:pt x="93354" y="38417"/>
                    <a:pt x="93354" y="57958"/>
                  </a:cubicBezTo>
                  <a:cubicBezTo>
                    <a:pt x="93354" y="67227"/>
                    <a:pt x="93354" y="81757"/>
                    <a:pt x="93861" y="86016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BB790F4-828B-7FC0-607E-D337448BCA6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162768" y="3631541"/>
              <a:ext cx="58845" cy="250520"/>
            </a:xfrm>
            <a:custGeom>
              <a:avLst/>
              <a:gdLst>
                <a:gd name="connsiteX0" fmla="*/ 59118 w 58845"/>
                <a:gd name="connsiteY0" fmla="*/ 125348 h 250520"/>
                <a:gd name="connsiteX1" fmla="*/ 42378 w 58845"/>
                <a:gd name="connsiteY1" fmla="*/ 47185 h 250520"/>
                <a:gd name="connsiteX2" fmla="*/ 2810 w 58845"/>
                <a:gd name="connsiteY2" fmla="*/ 87 h 250520"/>
                <a:gd name="connsiteX3" fmla="*/ 273 w 58845"/>
                <a:gd name="connsiteY3" fmla="*/ 2592 h 250520"/>
                <a:gd name="connsiteX4" fmla="*/ 5093 w 58845"/>
                <a:gd name="connsiteY4" fmla="*/ 8354 h 250520"/>
                <a:gd name="connsiteX5" fmla="*/ 44407 w 58845"/>
                <a:gd name="connsiteY5" fmla="*/ 125348 h 250520"/>
                <a:gd name="connsiteX6" fmla="*/ 3571 w 58845"/>
                <a:gd name="connsiteY6" fmla="*/ 243844 h 250520"/>
                <a:gd name="connsiteX7" fmla="*/ 273 w 58845"/>
                <a:gd name="connsiteY7" fmla="*/ 248103 h 250520"/>
                <a:gd name="connsiteX8" fmla="*/ 2810 w 58845"/>
                <a:gd name="connsiteY8" fmla="*/ 250608 h 250520"/>
                <a:gd name="connsiteX9" fmla="*/ 43139 w 58845"/>
                <a:gd name="connsiteY9" fmla="*/ 201756 h 250520"/>
                <a:gd name="connsiteX10" fmla="*/ 59118 w 58845"/>
                <a:gd name="connsiteY10" fmla="*/ 125348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118" y="125348"/>
                  </a:moveTo>
                  <a:cubicBezTo>
                    <a:pt x="59118" y="105807"/>
                    <a:pt x="56328" y="75494"/>
                    <a:pt x="42378" y="47185"/>
                  </a:cubicBezTo>
                  <a:cubicBezTo>
                    <a:pt x="27160" y="16371"/>
                    <a:pt x="5346" y="87"/>
                    <a:pt x="2810" y="87"/>
                  </a:cubicBezTo>
                  <a:cubicBezTo>
                    <a:pt x="1288" y="87"/>
                    <a:pt x="273" y="1089"/>
                    <a:pt x="273" y="2592"/>
                  </a:cubicBezTo>
                  <a:cubicBezTo>
                    <a:pt x="273" y="3344"/>
                    <a:pt x="273" y="3845"/>
                    <a:pt x="5093" y="8354"/>
                  </a:cubicBezTo>
                  <a:cubicBezTo>
                    <a:pt x="29950" y="33156"/>
                    <a:pt x="44407" y="72989"/>
                    <a:pt x="44407" y="125348"/>
                  </a:cubicBezTo>
                  <a:cubicBezTo>
                    <a:pt x="44407" y="168187"/>
                    <a:pt x="35022" y="212278"/>
                    <a:pt x="3571" y="243844"/>
                  </a:cubicBezTo>
                  <a:cubicBezTo>
                    <a:pt x="273" y="246850"/>
                    <a:pt x="273" y="247351"/>
                    <a:pt x="273" y="248103"/>
                  </a:cubicBezTo>
                  <a:cubicBezTo>
                    <a:pt x="273" y="249606"/>
                    <a:pt x="1288" y="250608"/>
                    <a:pt x="2810" y="250608"/>
                  </a:cubicBezTo>
                  <a:cubicBezTo>
                    <a:pt x="5346" y="250608"/>
                    <a:pt x="28174" y="233572"/>
                    <a:pt x="43139" y="201756"/>
                  </a:cubicBezTo>
                  <a:cubicBezTo>
                    <a:pt x="56075" y="174199"/>
                    <a:pt x="59118" y="146391"/>
                    <a:pt x="59118" y="125348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4E0B0D5-B278-C965-4276-D4E0AE8F910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428445" y="3478095"/>
              <a:ext cx="256432" cy="171857"/>
            </a:xfrm>
            <a:custGeom>
              <a:avLst/>
              <a:gdLst>
                <a:gd name="connsiteX0" fmla="*/ 128627 w 256432"/>
                <a:gd name="connsiteY0" fmla="*/ 138869 h 171857"/>
                <a:gd name="connsiteX1" fmla="*/ 67753 w 256432"/>
                <a:gd name="connsiteY1" fmla="*/ 6344 h 171857"/>
                <a:gd name="connsiteX2" fmla="*/ 56593 w 256432"/>
                <a:gd name="connsiteY2" fmla="*/ 81 h 171857"/>
                <a:gd name="connsiteX3" fmla="*/ 284 w 256432"/>
                <a:gd name="connsiteY3" fmla="*/ 81 h 171857"/>
                <a:gd name="connsiteX4" fmla="*/ 284 w 256432"/>
                <a:gd name="connsiteY4" fmla="*/ 11855 h 171857"/>
                <a:gd name="connsiteX5" fmla="*/ 27677 w 256432"/>
                <a:gd name="connsiteY5" fmla="*/ 11855 h 171857"/>
                <a:gd name="connsiteX6" fmla="*/ 27677 w 256432"/>
                <a:gd name="connsiteY6" fmla="*/ 152898 h 171857"/>
                <a:gd name="connsiteX7" fmla="*/ 20322 w 256432"/>
                <a:gd name="connsiteY7" fmla="*/ 159412 h 171857"/>
                <a:gd name="connsiteX8" fmla="*/ 6625 w 256432"/>
                <a:gd name="connsiteY8" fmla="*/ 160163 h 171857"/>
                <a:gd name="connsiteX9" fmla="*/ 284 w 256432"/>
                <a:gd name="connsiteY9" fmla="*/ 160163 h 171857"/>
                <a:gd name="connsiteX10" fmla="*/ 284 w 256432"/>
                <a:gd name="connsiteY10" fmla="*/ 171938 h 171857"/>
                <a:gd name="connsiteX11" fmla="*/ 34272 w 256432"/>
                <a:gd name="connsiteY11" fmla="*/ 171186 h 171857"/>
                <a:gd name="connsiteX12" fmla="*/ 68514 w 256432"/>
                <a:gd name="connsiteY12" fmla="*/ 171938 h 171857"/>
                <a:gd name="connsiteX13" fmla="*/ 68514 w 256432"/>
                <a:gd name="connsiteY13" fmla="*/ 160163 h 171857"/>
                <a:gd name="connsiteX14" fmla="*/ 62173 w 256432"/>
                <a:gd name="connsiteY14" fmla="*/ 160163 h 171857"/>
                <a:gd name="connsiteX15" fmla="*/ 48730 w 256432"/>
                <a:gd name="connsiteY15" fmla="*/ 159412 h 171857"/>
                <a:gd name="connsiteX16" fmla="*/ 41120 w 256432"/>
                <a:gd name="connsiteY16" fmla="*/ 152898 h 171857"/>
                <a:gd name="connsiteX17" fmla="*/ 41120 w 256432"/>
                <a:gd name="connsiteY17" fmla="*/ 15112 h 171857"/>
                <a:gd name="connsiteX18" fmla="*/ 41374 w 256432"/>
                <a:gd name="connsiteY18" fmla="*/ 15112 h 171857"/>
                <a:gd name="connsiteX19" fmla="*/ 110365 w 256432"/>
                <a:gd name="connsiteY19" fmla="*/ 165675 h 171857"/>
                <a:gd name="connsiteX20" fmla="*/ 118481 w 256432"/>
                <a:gd name="connsiteY20" fmla="*/ 171938 h 171857"/>
                <a:gd name="connsiteX21" fmla="*/ 126598 w 256432"/>
                <a:gd name="connsiteY21" fmla="*/ 165925 h 171857"/>
                <a:gd name="connsiteX22" fmla="*/ 197364 w 256432"/>
                <a:gd name="connsiteY22" fmla="*/ 11855 h 171857"/>
                <a:gd name="connsiteX23" fmla="*/ 197618 w 256432"/>
                <a:gd name="connsiteY23" fmla="*/ 11855 h 171857"/>
                <a:gd name="connsiteX24" fmla="*/ 197618 w 256432"/>
                <a:gd name="connsiteY24" fmla="*/ 160163 h 171857"/>
                <a:gd name="connsiteX25" fmla="*/ 170224 w 256432"/>
                <a:gd name="connsiteY25" fmla="*/ 160163 h 171857"/>
                <a:gd name="connsiteX26" fmla="*/ 170224 w 256432"/>
                <a:gd name="connsiteY26" fmla="*/ 171938 h 171857"/>
                <a:gd name="connsiteX27" fmla="*/ 213344 w 256432"/>
                <a:gd name="connsiteY27" fmla="*/ 171186 h 171857"/>
                <a:gd name="connsiteX28" fmla="*/ 256716 w 256432"/>
                <a:gd name="connsiteY28" fmla="*/ 171938 h 171857"/>
                <a:gd name="connsiteX29" fmla="*/ 256716 w 256432"/>
                <a:gd name="connsiteY29" fmla="*/ 160163 h 171857"/>
                <a:gd name="connsiteX30" fmla="*/ 229323 w 256432"/>
                <a:gd name="connsiteY30" fmla="*/ 160163 h 171857"/>
                <a:gd name="connsiteX31" fmla="*/ 229323 w 256432"/>
                <a:gd name="connsiteY31" fmla="*/ 11855 h 171857"/>
                <a:gd name="connsiteX32" fmla="*/ 256716 w 256432"/>
                <a:gd name="connsiteY32" fmla="*/ 11855 h 171857"/>
                <a:gd name="connsiteX33" fmla="*/ 256716 w 256432"/>
                <a:gd name="connsiteY33" fmla="*/ 81 h 171857"/>
                <a:gd name="connsiteX34" fmla="*/ 200662 w 256432"/>
                <a:gd name="connsiteY34" fmla="*/ 81 h 171857"/>
                <a:gd name="connsiteX35" fmla="*/ 189501 w 256432"/>
                <a:gd name="connsiteY35" fmla="*/ 6344 h 171857"/>
                <a:gd name="connsiteX36" fmla="*/ 128627 w 256432"/>
                <a:gd name="connsiteY36" fmla="*/ 13886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27" y="138869"/>
                  </a:moveTo>
                  <a:lnTo>
                    <a:pt x="67753" y="6344"/>
                  </a:lnTo>
                  <a:cubicBezTo>
                    <a:pt x="64963" y="81"/>
                    <a:pt x="62173" y="81"/>
                    <a:pt x="56593" y="81"/>
                  </a:cubicBezTo>
                  <a:lnTo>
                    <a:pt x="284" y="81"/>
                  </a:lnTo>
                  <a:lnTo>
                    <a:pt x="284" y="11855"/>
                  </a:lnTo>
                  <a:lnTo>
                    <a:pt x="27677" y="11855"/>
                  </a:lnTo>
                  <a:lnTo>
                    <a:pt x="27677" y="152898"/>
                  </a:lnTo>
                  <a:cubicBezTo>
                    <a:pt x="27677" y="158410"/>
                    <a:pt x="27424" y="158660"/>
                    <a:pt x="20322" y="159412"/>
                  </a:cubicBezTo>
                  <a:cubicBezTo>
                    <a:pt x="14234" y="160163"/>
                    <a:pt x="13727" y="160163"/>
                    <a:pt x="6625" y="160163"/>
                  </a:cubicBezTo>
                  <a:lnTo>
                    <a:pt x="284" y="160163"/>
                  </a:lnTo>
                  <a:lnTo>
                    <a:pt x="284" y="171938"/>
                  </a:lnTo>
                  <a:cubicBezTo>
                    <a:pt x="9922" y="171186"/>
                    <a:pt x="24380" y="171186"/>
                    <a:pt x="34272" y="171186"/>
                  </a:cubicBezTo>
                  <a:cubicBezTo>
                    <a:pt x="44925" y="171186"/>
                    <a:pt x="58115" y="171186"/>
                    <a:pt x="68514" y="171938"/>
                  </a:cubicBezTo>
                  <a:lnTo>
                    <a:pt x="68514" y="160163"/>
                  </a:lnTo>
                  <a:lnTo>
                    <a:pt x="62173" y="160163"/>
                  </a:lnTo>
                  <a:cubicBezTo>
                    <a:pt x="57607" y="160163"/>
                    <a:pt x="53295" y="159913"/>
                    <a:pt x="48730" y="159412"/>
                  </a:cubicBezTo>
                  <a:cubicBezTo>
                    <a:pt x="41374" y="158660"/>
                    <a:pt x="41120" y="158410"/>
                    <a:pt x="41120" y="152898"/>
                  </a:cubicBezTo>
                  <a:lnTo>
                    <a:pt x="41120" y="15112"/>
                  </a:lnTo>
                  <a:lnTo>
                    <a:pt x="41374" y="15112"/>
                  </a:lnTo>
                  <a:lnTo>
                    <a:pt x="110365" y="165675"/>
                  </a:lnTo>
                  <a:cubicBezTo>
                    <a:pt x="112648" y="170685"/>
                    <a:pt x="115691" y="171938"/>
                    <a:pt x="118481" y="171938"/>
                  </a:cubicBezTo>
                  <a:cubicBezTo>
                    <a:pt x="123554" y="171938"/>
                    <a:pt x="125583" y="168180"/>
                    <a:pt x="126598" y="165925"/>
                  </a:cubicBezTo>
                  <a:lnTo>
                    <a:pt x="197364" y="11855"/>
                  </a:lnTo>
                  <a:lnTo>
                    <a:pt x="197618" y="11855"/>
                  </a:lnTo>
                  <a:lnTo>
                    <a:pt x="197618" y="160163"/>
                  </a:lnTo>
                  <a:lnTo>
                    <a:pt x="170224" y="160163"/>
                  </a:lnTo>
                  <a:lnTo>
                    <a:pt x="170224" y="171938"/>
                  </a:lnTo>
                  <a:cubicBezTo>
                    <a:pt x="179356" y="171186"/>
                    <a:pt x="202944" y="171186"/>
                    <a:pt x="213344" y="171186"/>
                  </a:cubicBezTo>
                  <a:cubicBezTo>
                    <a:pt x="223743" y="171186"/>
                    <a:pt x="247585" y="171186"/>
                    <a:pt x="256716" y="171938"/>
                  </a:cubicBezTo>
                  <a:lnTo>
                    <a:pt x="256716" y="160163"/>
                  </a:lnTo>
                  <a:lnTo>
                    <a:pt x="229323" y="160163"/>
                  </a:lnTo>
                  <a:lnTo>
                    <a:pt x="229323" y="11855"/>
                  </a:lnTo>
                  <a:lnTo>
                    <a:pt x="256716" y="11855"/>
                  </a:lnTo>
                  <a:lnTo>
                    <a:pt x="256716" y="81"/>
                  </a:lnTo>
                  <a:lnTo>
                    <a:pt x="200662" y="81"/>
                  </a:lnTo>
                  <a:cubicBezTo>
                    <a:pt x="195081" y="81"/>
                    <a:pt x="192291" y="81"/>
                    <a:pt x="189501" y="6344"/>
                  </a:cubicBezTo>
                  <a:lnTo>
                    <a:pt x="128627" y="13886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E9F4166B-D07F-340D-0AF4-4C7648BB0E5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705312" y="3562495"/>
              <a:ext cx="133694" cy="125034"/>
            </a:xfrm>
            <a:custGeom>
              <a:avLst/>
              <a:gdLst>
                <a:gd name="connsiteX0" fmla="*/ 26750 w 133694"/>
                <a:gd name="connsiteY0" fmla="*/ 104073 h 125034"/>
                <a:gd name="connsiteX1" fmla="*/ 4379 w 133694"/>
                <a:gd name="connsiteY1" fmla="*/ 118804 h 125034"/>
                <a:gd name="connsiteX2" fmla="*/ 295 w 133694"/>
                <a:gd name="connsiteY2" fmla="*/ 122486 h 125034"/>
                <a:gd name="connsiteX3" fmla="*/ 2781 w 133694"/>
                <a:gd name="connsiteY3" fmla="*/ 125117 h 125034"/>
                <a:gd name="connsiteX4" fmla="*/ 18050 w 133694"/>
                <a:gd name="connsiteY4" fmla="*/ 124415 h 125034"/>
                <a:gd name="connsiteX5" fmla="*/ 36338 w 133694"/>
                <a:gd name="connsiteY5" fmla="*/ 125117 h 125034"/>
                <a:gd name="connsiteX6" fmla="*/ 39889 w 133694"/>
                <a:gd name="connsiteY6" fmla="*/ 121259 h 125034"/>
                <a:gd name="connsiteX7" fmla="*/ 36870 w 133694"/>
                <a:gd name="connsiteY7" fmla="*/ 118804 h 125034"/>
                <a:gd name="connsiteX8" fmla="*/ 29058 w 133694"/>
                <a:gd name="connsiteY8" fmla="*/ 113543 h 125034"/>
                <a:gd name="connsiteX9" fmla="*/ 31721 w 133694"/>
                <a:gd name="connsiteY9" fmla="*/ 106879 h 125034"/>
                <a:gd name="connsiteX10" fmla="*/ 45925 w 133694"/>
                <a:gd name="connsiteY10" fmla="*/ 85134 h 125034"/>
                <a:gd name="connsiteX11" fmla="*/ 96704 w 133694"/>
                <a:gd name="connsiteY11" fmla="*/ 85134 h 125034"/>
                <a:gd name="connsiteX12" fmla="*/ 100966 w 133694"/>
                <a:gd name="connsiteY12" fmla="*/ 114244 h 125034"/>
                <a:gd name="connsiteX13" fmla="*/ 88715 w 133694"/>
                <a:gd name="connsiteY13" fmla="*/ 118804 h 125034"/>
                <a:gd name="connsiteX14" fmla="*/ 84098 w 133694"/>
                <a:gd name="connsiteY14" fmla="*/ 122662 h 125034"/>
                <a:gd name="connsiteX15" fmla="*/ 86939 w 133694"/>
                <a:gd name="connsiteY15" fmla="*/ 125117 h 125034"/>
                <a:gd name="connsiteX16" fmla="*/ 109843 w 133694"/>
                <a:gd name="connsiteY16" fmla="*/ 124415 h 125034"/>
                <a:gd name="connsiteX17" fmla="*/ 120319 w 133694"/>
                <a:gd name="connsiteY17" fmla="*/ 124591 h 125034"/>
                <a:gd name="connsiteX18" fmla="*/ 130439 w 133694"/>
                <a:gd name="connsiteY18" fmla="*/ 125117 h 125034"/>
                <a:gd name="connsiteX19" fmla="*/ 133990 w 133694"/>
                <a:gd name="connsiteY19" fmla="*/ 121434 h 125034"/>
                <a:gd name="connsiteX20" fmla="*/ 129018 w 133694"/>
                <a:gd name="connsiteY20" fmla="*/ 118804 h 125034"/>
                <a:gd name="connsiteX21" fmla="*/ 117833 w 133694"/>
                <a:gd name="connsiteY21" fmla="*/ 113192 h 125034"/>
                <a:gd name="connsiteX22" fmla="*/ 102208 w 133694"/>
                <a:gd name="connsiteY22" fmla="*/ 4992 h 125034"/>
                <a:gd name="connsiteX23" fmla="*/ 97947 w 133694"/>
                <a:gd name="connsiteY23" fmla="*/ 82 h 125034"/>
                <a:gd name="connsiteX24" fmla="*/ 91911 w 133694"/>
                <a:gd name="connsiteY24" fmla="*/ 4115 h 125034"/>
                <a:gd name="connsiteX25" fmla="*/ 26750 w 133694"/>
                <a:gd name="connsiteY25" fmla="*/ 104073 h 125034"/>
                <a:gd name="connsiteX26" fmla="*/ 50186 w 133694"/>
                <a:gd name="connsiteY26" fmla="*/ 78821 h 125034"/>
                <a:gd name="connsiteX27" fmla="*/ 87472 w 133694"/>
                <a:gd name="connsiteY27" fmla="*/ 21477 h 125034"/>
                <a:gd name="connsiteX28" fmla="*/ 95817 w 133694"/>
                <a:gd name="connsiteY28" fmla="*/ 78821 h 125034"/>
                <a:gd name="connsiteX29" fmla="*/ 50186 w 133694"/>
                <a:gd name="connsiteY29" fmla="*/ 78821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750" y="104073"/>
                  </a:moveTo>
                  <a:cubicBezTo>
                    <a:pt x="20536" y="113543"/>
                    <a:pt x="14854" y="118102"/>
                    <a:pt x="4379" y="118804"/>
                  </a:cubicBezTo>
                  <a:cubicBezTo>
                    <a:pt x="2603" y="118979"/>
                    <a:pt x="295" y="118979"/>
                    <a:pt x="295" y="122486"/>
                  </a:cubicBezTo>
                  <a:cubicBezTo>
                    <a:pt x="295" y="124415"/>
                    <a:pt x="1893" y="125117"/>
                    <a:pt x="2781" y="125117"/>
                  </a:cubicBezTo>
                  <a:cubicBezTo>
                    <a:pt x="7397" y="125117"/>
                    <a:pt x="13256" y="124415"/>
                    <a:pt x="18050" y="124415"/>
                  </a:cubicBezTo>
                  <a:cubicBezTo>
                    <a:pt x="23731" y="124415"/>
                    <a:pt x="31011" y="125117"/>
                    <a:pt x="36338" y="125117"/>
                  </a:cubicBezTo>
                  <a:cubicBezTo>
                    <a:pt x="37225" y="125117"/>
                    <a:pt x="39889" y="125117"/>
                    <a:pt x="39889" y="121259"/>
                  </a:cubicBezTo>
                  <a:cubicBezTo>
                    <a:pt x="39889" y="118979"/>
                    <a:pt x="37580" y="118804"/>
                    <a:pt x="36870" y="118804"/>
                  </a:cubicBezTo>
                  <a:cubicBezTo>
                    <a:pt x="35450" y="118628"/>
                    <a:pt x="29058" y="118278"/>
                    <a:pt x="29058" y="113543"/>
                  </a:cubicBezTo>
                  <a:cubicBezTo>
                    <a:pt x="29058" y="111438"/>
                    <a:pt x="30833" y="108457"/>
                    <a:pt x="31721" y="106879"/>
                  </a:cubicBezTo>
                  <a:lnTo>
                    <a:pt x="45925" y="85134"/>
                  </a:lnTo>
                  <a:lnTo>
                    <a:pt x="96704" y="85134"/>
                  </a:lnTo>
                  <a:lnTo>
                    <a:pt x="100966" y="114244"/>
                  </a:lnTo>
                  <a:cubicBezTo>
                    <a:pt x="100255" y="115998"/>
                    <a:pt x="99190" y="118804"/>
                    <a:pt x="88715" y="118804"/>
                  </a:cubicBezTo>
                  <a:cubicBezTo>
                    <a:pt x="86584" y="118804"/>
                    <a:pt x="84098" y="118804"/>
                    <a:pt x="84098" y="122662"/>
                  </a:cubicBezTo>
                  <a:cubicBezTo>
                    <a:pt x="84098" y="123363"/>
                    <a:pt x="84631" y="125117"/>
                    <a:pt x="86939" y="125117"/>
                  </a:cubicBezTo>
                  <a:cubicBezTo>
                    <a:pt x="92088" y="125117"/>
                    <a:pt x="104694" y="124415"/>
                    <a:pt x="109843" y="124415"/>
                  </a:cubicBezTo>
                  <a:cubicBezTo>
                    <a:pt x="113039" y="124415"/>
                    <a:pt x="117123" y="124591"/>
                    <a:pt x="120319" y="124591"/>
                  </a:cubicBezTo>
                  <a:cubicBezTo>
                    <a:pt x="123514" y="124766"/>
                    <a:pt x="127243" y="125117"/>
                    <a:pt x="130439" y="125117"/>
                  </a:cubicBezTo>
                  <a:cubicBezTo>
                    <a:pt x="132747" y="125117"/>
                    <a:pt x="133990" y="123714"/>
                    <a:pt x="133990" y="121434"/>
                  </a:cubicBezTo>
                  <a:cubicBezTo>
                    <a:pt x="133990" y="118804"/>
                    <a:pt x="131859" y="118804"/>
                    <a:pt x="129018" y="118804"/>
                  </a:cubicBezTo>
                  <a:cubicBezTo>
                    <a:pt x="118721" y="118804"/>
                    <a:pt x="118365" y="117401"/>
                    <a:pt x="117833" y="113192"/>
                  </a:cubicBezTo>
                  <a:lnTo>
                    <a:pt x="102208" y="4992"/>
                  </a:lnTo>
                  <a:cubicBezTo>
                    <a:pt x="101676" y="1310"/>
                    <a:pt x="101321" y="82"/>
                    <a:pt x="97947" y="82"/>
                  </a:cubicBezTo>
                  <a:cubicBezTo>
                    <a:pt x="94574" y="82"/>
                    <a:pt x="93509" y="1660"/>
                    <a:pt x="91911" y="4115"/>
                  </a:cubicBezTo>
                  <a:lnTo>
                    <a:pt x="26750" y="104073"/>
                  </a:lnTo>
                  <a:close/>
                  <a:moveTo>
                    <a:pt x="50186" y="78821"/>
                  </a:moveTo>
                  <a:lnTo>
                    <a:pt x="87472" y="21477"/>
                  </a:lnTo>
                  <a:lnTo>
                    <a:pt x="95817" y="78821"/>
                  </a:lnTo>
                  <a:lnTo>
                    <a:pt x="50186" y="78821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9314EC2-09FD-609F-68D3-49F640A9073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954061" y="3526947"/>
              <a:ext cx="122509" cy="120750"/>
            </a:xfrm>
            <a:custGeom>
              <a:avLst/>
              <a:gdLst>
                <a:gd name="connsiteX0" fmla="*/ 61685 w 122509"/>
                <a:gd name="connsiteY0" fmla="*/ 53441 h 120750"/>
                <a:gd name="connsiteX1" fmla="*/ 10957 w 122509"/>
                <a:gd name="connsiteY1" fmla="*/ 3588 h 120750"/>
                <a:gd name="connsiteX2" fmla="*/ 5376 w 122509"/>
                <a:gd name="connsiteY2" fmla="*/ 81 h 120750"/>
                <a:gd name="connsiteX3" fmla="*/ 304 w 122509"/>
                <a:gd name="connsiteY3" fmla="*/ 5091 h 120750"/>
                <a:gd name="connsiteX4" fmla="*/ 3601 w 122509"/>
                <a:gd name="connsiteY4" fmla="*/ 10101 h 120750"/>
                <a:gd name="connsiteX5" fmla="*/ 54329 w 122509"/>
                <a:gd name="connsiteY5" fmla="*/ 60456 h 120750"/>
                <a:gd name="connsiteX6" fmla="*/ 3601 w 122509"/>
                <a:gd name="connsiteY6" fmla="*/ 110811 h 120750"/>
                <a:gd name="connsiteX7" fmla="*/ 304 w 122509"/>
                <a:gd name="connsiteY7" fmla="*/ 115821 h 120750"/>
                <a:gd name="connsiteX8" fmla="*/ 5376 w 122509"/>
                <a:gd name="connsiteY8" fmla="*/ 120831 h 120750"/>
                <a:gd name="connsiteX9" fmla="*/ 10957 w 122509"/>
                <a:gd name="connsiteY9" fmla="*/ 117324 h 120750"/>
                <a:gd name="connsiteX10" fmla="*/ 61431 w 122509"/>
                <a:gd name="connsiteY10" fmla="*/ 67471 h 120750"/>
                <a:gd name="connsiteX11" fmla="*/ 113935 w 122509"/>
                <a:gd name="connsiteY11" fmla="*/ 119328 h 120750"/>
                <a:gd name="connsiteX12" fmla="*/ 117740 w 122509"/>
                <a:gd name="connsiteY12" fmla="*/ 120831 h 120750"/>
                <a:gd name="connsiteX13" fmla="*/ 122813 w 122509"/>
                <a:gd name="connsiteY13" fmla="*/ 115821 h 120750"/>
                <a:gd name="connsiteX14" fmla="*/ 122052 w 122509"/>
                <a:gd name="connsiteY14" fmla="*/ 113065 h 120750"/>
                <a:gd name="connsiteX15" fmla="*/ 68787 w 122509"/>
                <a:gd name="connsiteY15" fmla="*/ 60456 h 120750"/>
                <a:gd name="connsiteX16" fmla="*/ 115204 w 122509"/>
                <a:gd name="connsiteY16" fmla="*/ 14611 h 120750"/>
                <a:gd name="connsiteX17" fmla="*/ 121545 w 122509"/>
                <a:gd name="connsiteY17" fmla="*/ 8348 h 120750"/>
                <a:gd name="connsiteX18" fmla="*/ 122813 w 122509"/>
                <a:gd name="connsiteY18" fmla="*/ 5091 h 120750"/>
                <a:gd name="connsiteX19" fmla="*/ 117740 w 122509"/>
                <a:gd name="connsiteY19" fmla="*/ 81 h 120750"/>
                <a:gd name="connsiteX20" fmla="*/ 111906 w 122509"/>
                <a:gd name="connsiteY20" fmla="*/ 3838 h 120750"/>
                <a:gd name="connsiteX21" fmla="*/ 61685 w 122509"/>
                <a:gd name="connsiteY21" fmla="*/ 53441 h 1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509" h="120750">
                  <a:moveTo>
                    <a:pt x="61685" y="53441"/>
                  </a:moveTo>
                  <a:lnTo>
                    <a:pt x="10957" y="3588"/>
                  </a:lnTo>
                  <a:cubicBezTo>
                    <a:pt x="7913" y="582"/>
                    <a:pt x="7406" y="81"/>
                    <a:pt x="5376" y="81"/>
                  </a:cubicBezTo>
                  <a:cubicBezTo>
                    <a:pt x="2840" y="81"/>
                    <a:pt x="304" y="2335"/>
                    <a:pt x="304" y="5091"/>
                  </a:cubicBezTo>
                  <a:cubicBezTo>
                    <a:pt x="304" y="6845"/>
                    <a:pt x="811" y="7346"/>
                    <a:pt x="3601" y="10101"/>
                  </a:cubicBezTo>
                  <a:lnTo>
                    <a:pt x="54329" y="60456"/>
                  </a:lnTo>
                  <a:lnTo>
                    <a:pt x="3601" y="110811"/>
                  </a:lnTo>
                  <a:cubicBezTo>
                    <a:pt x="811" y="113566"/>
                    <a:pt x="304" y="114067"/>
                    <a:pt x="304" y="115821"/>
                  </a:cubicBezTo>
                  <a:cubicBezTo>
                    <a:pt x="304" y="118577"/>
                    <a:pt x="2840" y="120831"/>
                    <a:pt x="5376" y="120831"/>
                  </a:cubicBezTo>
                  <a:cubicBezTo>
                    <a:pt x="7406" y="120831"/>
                    <a:pt x="7913" y="120330"/>
                    <a:pt x="10957" y="117324"/>
                  </a:cubicBezTo>
                  <a:lnTo>
                    <a:pt x="61431" y="67471"/>
                  </a:lnTo>
                  <a:lnTo>
                    <a:pt x="113935" y="119328"/>
                  </a:lnTo>
                  <a:cubicBezTo>
                    <a:pt x="114443" y="119579"/>
                    <a:pt x="116218" y="120831"/>
                    <a:pt x="117740" y="120831"/>
                  </a:cubicBezTo>
                  <a:cubicBezTo>
                    <a:pt x="120784" y="120831"/>
                    <a:pt x="122813" y="118577"/>
                    <a:pt x="122813" y="115821"/>
                  </a:cubicBezTo>
                  <a:cubicBezTo>
                    <a:pt x="122813" y="115320"/>
                    <a:pt x="122813" y="114318"/>
                    <a:pt x="122052" y="113065"/>
                  </a:cubicBezTo>
                  <a:cubicBezTo>
                    <a:pt x="121798" y="112564"/>
                    <a:pt x="81469" y="73233"/>
                    <a:pt x="68787" y="60456"/>
                  </a:cubicBezTo>
                  <a:lnTo>
                    <a:pt x="115204" y="14611"/>
                  </a:lnTo>
                  <a:cubicBezTo>
                    <a:pt x="116472" y="13108"/>
                    <a:pt x="120276" y="9851"/>
                    <a:pt x="121545" y="8348"/>
                  </a:cubicBezTo>
                  <a:cubicBezTo>
                    <a:pt x="121798" y="7847"/>
                    <a:pt x="122813" y="6845"/>
                    <a:pt x="122813" y="5091"/>
                  </a:cubicBezTo>
                  <a:cubicBezTo>
                    <a:pt x="122813" y="2335"/>
                    <a:pt x="120784" y="81"/>
                    <a:pt x="117740" y="81"/>
                  </a:cubicBezTo>
                  <a:cubicBezTo>
                    <a:pt x="115711" y="81"/>
                    <a:pt x="114696" y="1083"/>
                    <a:pt x="111906" y="3838"/>
                  </a:cubicBezTo>
                  <a:lnTo>
                    <a:pt x="61685" y="53441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6C039F8-AAD4-9846-2959-C6B993EFC0C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180563" y="3478095"/>
              <a:ext cx="256432" cy="171857"/>
            </a:xfrm>
            <a:custGeom>
              <a:avLst/>
              <a:gdLst>
                <a:gd name="connsiteX0" fmla="*/ 128657 w 256432"/>
                <a:gd name="connsiteY0" fmla="*/ 138869 h 171857"/>
                <a:gd name="connsiteX1" fmla="*/ 67782 w 256432"/>
                <a:gd name="connsiteY1" fmla="*/ 6344 h 171857"/>
                <a:gd name="connsiteX2" fmla="*/ 56622 w 256432"/>
                <a:gd name="connsiteY2" fmla="*/ 81 h 171857"/>
                <a:gd name="connsiteX3" fmla="*/ 314 w 256432"/>
                <a:gd name="connsiteY3" fmla="*/ 81 h 171857"/>
                <a:gd name="connsiteX4" fmla="*/ 314 w 256432"/>
                <a:gd name="connsiteY4" fmla="*/ 11855 h 171857"/>
                <a:gd name="connsiteX5" fmla="*/ 27707 w 256432"/>
                <a:gd name="connsiteY5" fmla="*/ 11855 h 171857"/>
                <a:gd name="connsiteX6" fmla="*/ 27707 w 256432"/>
                <a:gd name="connsiteY6" fmla="*/ 152898 h 171857"/>
                <a:gd name="connsiteX7" fmla="*/ 20351 w 256432"/>
                <a:gd name="connsiteY7" fmla="*/ 159412 h 171857"/>
                <a:gd name="connsiteX8" fmla="*/ 6655 w 256432"/>
                <a:gd name="connsiteY8" fmla="*/ 160163 h 171857"/>
                <a:gd name="connsiteX9" fmla="*/ 314 w 256432"/>
                <a:gd name="connsiteY9" fmla="*/ 160163 h 171857"/>
                <a:gd name="connsiteX10" fmla="*/ 314 w 256432"/>
                <a:gd name="connsiteY10" fmla="*/ 171938 h 171857"/>
                <a:gd name="connsiteX11" fmla="*/ 34302 w 256432"/>
                <a:gd name="connsiteY11" fmla="*/ 171186 h 171857"/>
                <a:gd name="connsiteX12" fmla="*/ 68543 w 256432"/>
                <a:gd name="connsiteY12" fmla="*/ 171938 h 171857"/>
                <a:gd name="connsiteX13" fmla="*/ 68543 w 256432"/>
                <a:gd name="connsiteY13" fmla="*/ 160163 h 171857"/>
                <a:gd name="connsiteX14" fmla="*/ 62202 w 256432"/>
                <a:gd name="connsiteY14" fmla="*/ 160163 h 171857"/>
                <a:gd name="connsiteX15" fmla="*/ 48759 w 256432"/>
                <a:gd name="connsiteY15" fmla="*/ 159412 h 171857"/>
                <a:gd name="connsiteX16" fmla="*/ 41150 w 256432"/>
                <a:gd name="connsiteY16" fmla="*/ 152898 h 171857"/>
                <a:gd name="connsiteX17" fmla="*/ 41150 w 256432"/>
                <a:gd name="connsiteY17" fmla="*/ 15112 h 171857"/>
                <a:gd name="connsiteX18" fmla="*/ 41404 w 256432"/>
                <a:gd name="connsiteY18" fmla="*/ 15112 h 171857"/>
                <a:gd name="connsiteX19" fmla="*/ 110394 w 256432"/>
                <a:gd name="connsiteY19" fmla="*/ 165675 h 171857"/>
                <a:gd name="connsiteX20" fmla="*/ 118511 w 256432"/>
                <a:gd name="connsiteY20" fmla="*/ 171938 h 171857"/>
                <a:gd name="connsiteX21" fmla="*/ 126627 w 256432"/>
                <a:gd name="connsiteY21" fmla="*/ 165925 h 171857"/>
                <a:gd name="connsiteX22" fmla="*/ 197394 w 256432"/>
                <a:gd name="connsiteY22" fmla="*/ 11855 h 171857"/>
                <a:gd name="connsiteX23" fmla="*/ 197647 w 256432"/>
                <a:gd name="connsiteY23" fmla="*/ 11855 h 171857"/>
                <a:gd name="connsiteX24" fmla="*/ 197647 w 256432"/>
                <a:gd name="connsiteY24" fmla="*/ 160163 h 171857"/>
                <a:gd name="connsiteX25" fmla="*/ 170254 w 256432"/>
                <a:gd name="connsiteY25" fmla="*/ 160163 h 171857"/>
                <a:gd name="connsiteX26" fmla="*/ 170254 w 256432"/>
                <a:gd name="connsiteY26" fmla="*/ 171938 h 171857"/>
                <a:gd name="connsiteX27" fmla="*/ 213373 w 256432"/>
                <a:gd name="connsiteY27" fmla="*/ 171186 h 171857"/>
                <a:gd name="connsiteX28" fmla="*/ 256746 w 256432"/>
                <a:gd name="connsiteY28" fmla="*/ 171938 h 171857"/>
                <a:gd name="connsiteX29" fmla="*/ 256746 w 256432"/>
                <a:gd name="connsiteY29" fmla="*/ 160163 h 171857"/>
                <a:gd name="connsiteX30" fmla="*/ 229353 w 256432"/>
                <a:gd name="connsiteY30" fmla="*/ 160163 h 171857"/>
                <a:gd name="connsiteX31" fmla="*/ 229353 w 256432"/>
                <a:gd name="connsiteY31" fmla="*/ 11855 h 171857"/>
                <a:gd name="connsiteX32" fmla="*/ 256746 w 256432"/>
                <a:gd name="connsiteY32" fmla="*/ 11855 h 171857"/>
                <a:gd name="connsiteX33" fmla="*/ 256746 w 256432"/>
                <a:gd name="connsiteY33" fmla="*/ 81 h 171857"/>
                <a:gd name="connsiteX34" fmla="*/ 200691 w 256432"/>
                <a:gd name="connsiteY34" fmla="*/ 81 h 171857"/>
                <a:gd name="connsiteX35" fmla="*/ 189531 w 256432"/>
                <a:gd name="connsiteY35" fmla="*/ 6344 h 171857"/>
                <a:gd name="connsiteX36" fmla="*/ 128657 w 256432"/>
                <a:gd name="connsiteY36" fmla="*/ 13886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57" y="138869"/>
                  </a:moveTo>
                  <a:lnTo>
                    <a:pt x="67782" y="6344"/>
                  </a:lnTo>
                  <a:cubicBezTo>
                    <a:pt x="64992" y="81"/>
                    <a:pt x="62202" y="81"/>
                    <a:pt x="56622" y="81"/>
                  </a:cubicBezTo>
                  <a:lnTo>
                    <a:pt x="314" y="81"/>
                  </a:lnTo>
                  <a:lnTo>
                    <a:pt x="314" y="11855"/>
                  </a:lnTo>
                  <a:lnTo>
                    <a:pt x="27707" y="11855"/>
                  </a:lnTo>
                  <a:lnTo>
                    <a:pt x="27707" y="152898"/>
                  </a:lnTo>
                  <a:cubicBezTo>
                    <a:pt x="27707" y="158410"/>
                    <a:pt x="27453" y="158660"/>
                    <a:pt x="20351" y="159412"/>
                  </a:cubicBezTo>
                  <a:cubicBezTo>
                    <a:pt x="14264" y="160163"/>
                    <a:pt x="13757" y="160163"/>
                    <a:pt x="6655" y="160163"/>
                  </a:cubicBezTo>
                  <a:lnTo>
                    <a:pt x="314" y="160163"/>
                  </a:lnTo>
                  <a:lnTo>
                    <a:pt x="314" y="171938"/>
                  </a:lnTo>
                  <a:cubicBezTo>
                    <a:pt x="9952" y="171186"/>
                    <a:pt x="24410" y="171186"/>
                    <a:pt x="34302" y="171186"/>
                  </a:cubicBezTo>
                  <a:cubicBezTo>
                    <a:pt x="44955" y="171186"/>
                    <a:pt x="58144" y="171186"/>
                    <a:pt x="68543" y="171938"/>
                  </a:cubicBezTo>
                  <a:lnTo>
                    <a:pt x="68543" y="160163"/>
                  </a:lnTo>
                  <a:lnTo>
                    <a:pt x="62202" y="160163"/>
                  </a:lnTo>
                  <a:cubicBezTo>
                    <a:pt x="57637" y="160163"/>
                    <a:pt x="53325" y="159913"/>
                    <a:pt x="48759" y="159412"/>
                  </a:cubicBezTo>
                  <a:cubicBezTo>
                    <a:pt x="41404" y="158660"/>
                    <a:pt x="41150" y="158410"/>
                    <a:pt x="41150" y="152898"/>
                  </a:cubicBezTo>
                  <a:lnTo>
                    <a:pt x="41150" y="15112"/>
                  </a:lnTo>
                  <a:lnTo>
                    <a:pt x="41404" y="15112"/>
                  </a:lnTo>
                  <a:lnTo>
                    <a:pt x="110394" y="165675"/>
                  </a:lnTo>
                  <a:cubicBezTo>
                    <a:pt x="112677" y="170685"/>
                    <a:pt x="115721" y="171938"/>
                    <a:pt x="118511" y="171938"/>
                  </a:cubicBezTo>
                  <a:cubicBezTo>
                    <a:pt x="123584" y="171938"/>
                    <a:pt x="125613" y="168180"/>
                    <a:pt x="126627" y="165925"/>
                  </a:cubicBezTo>
                  <a:lnTo>
                    <a:pt x="197394" y="11855"/>
                  </a:lnTo>
                  <a:lnTo>
                    <a:pt x="197647" y="11855"/>
                  </a:lnTo>
                  <a:lnTo>
                    <a:pt x="197647" y="160163"/>
                  </a:lnTo>
                  <a:lnTo>
                    <a:pt x="170254" y="160163"/>
                  </a:lnTo>
                  <a:lnTo>
                    <a:pt x="170254" y="171938"/>
                  </a:lnTo>
                  <a:cubicBezTo>
                    <a:pt x="179385" y="171186"/>
                    <a:pt x="202974" y="171186"/>
                    <a:pt x="213373" y="171186"/>
                  </a:cubicBezTo>
                  <a:cubicBezTo>
                    <a:pt x="223773" y="171186"/>
                    <a:pt x="247615" y="171186"/>
                    <a:pt x="256746" y="171938"/>
                  </a:cubicBezTo>
                  <a:lnTo>
                    <a:pt x="256746" y="160163"/>
                  </a:lnTo>
                  <a:lnTo>
                    <a:pt x="229353" y="160163"/>
                  </a:lnTo>
                  <a:lnTo>
                    <a:pt x="229353" y="11855"/>
                  </a:lnTo>
                  <a:lnTo>
                    <a:pt x="256746" y="11855"/>
                  </a:lnTo>
                  <a:lnTo>
                    <a:pt x="256746" y="81"/>
                  </a:lnTo>
                  <a:lnTo>
                    <a:pt x="200691" y="81"/>
                  </a:lnTo>
                  <a:cubicBezTo>
                    <a:pt x="195111" y="81"/>
                    <a:pt x="192321" y="81"/>
                    <a:pt x="189531" y="6344"/>
                  </a:cubicBezTo>
                  <a:lnTo>
                    <a:pt x="128657" y="13886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EFC8F615-1883-0B10-E70B-E52B0CE8E41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460092" y="3567756"/>
              <a:ext cx="135825" cy="119773"/>
            </a:xfrm>
            <a:custGeom>
              <a:avLst/>
              <a:gdLst>
                <a:gd name="connsiteX0" fmla="*/ 21275 w 135825"/>
                <a:gd name="connsiteY0" fmla="*/ 106178 h 119773"/>
                <a:gd name="connsiteX1" fmla="*/ 5651 w 135825"/>
                <a:gd name="connsiteY1" fmla="*/ 113543 h 119773"/>
                <a:gd name="connsiteX2" fmla="*/ 324 w 135825"/>
                <a:gd name="connsiteY2" fmla="*/ 117225 h 119773"/>
                <a:gd name="connsiteX3" fmla="*/ 5651 w 135825"/>
                <a:gd name="connsiteY3" fmla="*/ 119856 h 119773"/>
                <a:gd name="connsiteX4" fmla="*/ 74363 w 135825"/>
                <a:gd name="connsiteY4" fmla="*/ 119856 h 119773"/>
                <a:gd name="connsiteX5" fmla="*/ 127095 w 135825"/>
                <a:gd name="connsiteY5" fmla="*/ 82328 h 119773"/>
                <a:gd name="connsiteX6" fmla="*/ 96734 w 135825"/>
                <a:gd name="connsiteY6" fmla="*/ 57251 h 119773"/>
                <a:gd name="connsiteX7" fmla="*/ 136150 w 135825"/>
                <a:gd name="connsiteY7" fmla="*/ 24984 h 119773"/>
                <a:gd name="connsiteX8" fmla="*/ 99397 w 135825"/>
                <a:gd name="connsiteY8" fmla="*/ 82 h 119773"/>
                <a:gd name="connsiteX9" fmla="*/ 34769 w 135825"/>
                <a:gd name="connsiteY9" fmla="*/ 82 h 119773"/>
                <a:gd name="connsiteX10" fmla="*/ 29088 w 135825"/>
                <a:gd name="connsiteY10" fmla="*/ 3940 h 119773"/>
                <a:gd name="connsiteX11" fmla="*/ 34769 w 135825"/>
                <a:gd name="connsiteY11" fmla="*/ 6395 h 119773"/>
                <a:gd name="connsiteX12" fmla="*/ 41516 w 135825"/>
                <a:gd name="connsiteY12" fmla="*/ 6746 h 119773"/>
                <a:gd name="connsiteX13" fmla="*/ 45600 w 135825"/>
                <a:gd name="connsiteY13" fmla="*/ 9201 h 119773"/>
                <a:gd name="connsiteX14" fmla="*/ 44889 w 135825"/>
                <a:gd name="connsiteY14" fmla="*/ 13059 h 119773"/>
                <a:gd name="connsiteX15" fmla="*/ 21275 w 135825"/>
                <a:gd name="connsiteY15" fmla="*/ 106178 h 119773"/>
                <a:gd name="connsiteX16" fmla="*/ 49683 w 135825"/>
                <a:gd name="connsiteY16" fmla="*/ 55146 h 119773"/>
                <a:gd name="connsiteX17" fmla="*/ 60514 w 135825"/>
                <a:gd name="connsiteY17" fmla="*/ 12358 h 119773"/>
                <a:gd name="connsiteX18" fmla="*/ 69569 w 135825"/>
                <a:gd name="connsiteY18" fmla="*/ 6395 h 119773"/>
                <a:gd name="connsiteX19" fmla="*/ 96556 w 135825"/>
                <a:gd name="connsiteY19" fmla="*/ 6395 h 119773"/>
                <a:gd name="connsiteX20" fmla="*/ 118750 w 135825"/>
                <a:gd name="connsiteY20" fmla="*/ 24808 h 119773"/>
                <a:gd name="connsiteX21" fmla="*/ 78801 w 135825"/>
                <a:gd name="connsiteY21" fmla="*/ 55146 h 119773"/>
                <a:gd name="connsiteX22" fmla="*/ 49683 w 135825"/>
                <a:gd name="connsiteY22" fmla="*/ 55146 h 119773"/>
                <a:gd name="connsiteX23" fmla="*/ 41161 w 135825"/>
                <a:gd name="connsiteY23" fmla="*/ 113543 h 119773"/>
                <a:gd name="connsiteX24" fmla="*/ 35479 w 135825"/>
                <a:gd name="connsiteY24" fmla="*/ 111789 h 119773"/>
                <a:gd name="connsiteX25" fmla="*/ 36190 w 135825"/>
                <a:gd name="connsiteY25" fmla="*/ 108107 h 119773"/>
                <a:gd name="connsiteX26" fmla="*/ 48440 w 135825"/>
                <a:gd name="connsiteY26" fmla="*/ 60057 h 119773"/>
                <a:gd name="connsiteX27" fmla="*/ 86081 w 135825"/>
                <a:gd name="connsiteY27" fmla="*/ 60057 h 119773"/>
                <a:gd name="connsiteX28" fmla="*/ 109162 w 135825"/>
                <a:gd name="connsiteY28" fmla="*/ 81100 h 119773"/>
                <a:gd name="connsiteX29" fmla="*/ 69746 w 135825"/>
                <a:gd name="connsiteY29" fmla="*/ 113543 h 119773"/>
                <a:gd name="connsiteX30" fmla="*/ 41161 w 135825"/>
                <a:gd name="connsiteY30" fmla="*/ 113543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275" y="106178"/>
                  </a:moveTo>
                  <a:cubicBezTo>
                    <a:pt x="19677" y="112140"/>
                    <a:pt x="19322" y="113543"/>
                    <a:pt x="5651" y="113543"/>
                  </a:cubicBezTo>
                  <a:cubicBezTo>
                    <a:pt x="2633" y="113543"/>
                    <a:pt x="324" y="113543"/>
                    <a:pt x="324" y="117225"/>
                  </a:cubicBezTo>
                  <a:cubicBezTo>
                    <a:pt x="324" y="119856"/>
                    <a:pt x="2455" y="119856"/>
                    <a:pt x="5651" y="119856"/>
                  </a:cubicBezTo>
                  <a:lnTo>
                    <a:pt x="74363" y="119856"/>
                  </a:lnTo>
                  <a:cubicBezTo>
                    <a:pt x="104191" y="119856"/>
                    <a:pt x="127095" y="99689"/>
                    <a:pt x="127095" y="82328"/>
                  </a:cubicBezTo>
                  <a:cubicBezTo>
                    <a:pt x="127095" y="69877"/>
                    <a:pt x="115554" y="59180"/>
                    <a:pt x="96734" y="57251"/>
                  </a:cubicBezTo>
                  <a:cubicBezTo>
                    <a:pt x="118217" y="53393"/>
                    <a:pt x="136150" y="40065"/>
                    <a:pt x="136150" y="24984"/>
                  </a:cubicBezTo>
                  <a:cubicBezTo>
                    <a:pt x="136150" y="11656"/>
                    <a:pt x="122479" y="82"/>
                    <a:pt x="99397" y="82"/>
                  </a:cubicBezTo>
                  <a:lnTo>
                    <a:pt x="34769" y="82"/>
                  </a:lnTo>
                  <a:cubicBezTo>
                    <a:pt x="31396" y="82"/>
                    <a:pt x="29088" y="82"/>
                    <a:pt x="29088" y="3940"/>
                  </a:cubicBezTo>
                  <a:cubicBezTo>
                    <a:pt x="29088" y="6395"/>
                    <a:pt x="31218" y="6395"/>
                    <a:pt x="34769" y="6395"/>
                  </a:cubicBezTo>
                  <a:cubicBezTo>
                    <a:pt x="34947" y="6395"/>
                    <a:pt x="38320" y="6395"/>
                    <a:pt x="41516" y="6746"/>
                  </a:cubicBezTo>
                  <a:cubicBezTo>
                    <a:pt x="45245" y="7097"/>
                    <a:pt x="45600" y="7447"/>
                    <a:pt x="45600" y="9201"/>
                  </a:cubicBezTo>
                  <a:cubicBezTo>
                    <a:pt x="45600" y="9552"/>
                    <a:pt x="45600" y="10429"/>
                    <a:pt x="44889" y="13059"/>
                  </a:cubicBezTo>
                  <a:lnTo>
                    <a:pt x="21275" y="106178"/>
                  </a:lnTo>
                  <a:close/>
                  <a:moveTo>
                    <a:pt x="49683" y="55146"/>
                  </a:moveTo>
                  <a:lnTo>
                    <a:pt x="60514" y="12358"/>
                  </a:lnTo>
                  <a:cubicBezTo>
                    <a:pt x="61934" y="6921"/>
                    <a:pt x="62112" y="6395"/>
                    <a:pt x="69569" y="6395"/>
                  </a:cubicBezTo>
                  <a:lnTo>
                    <a:pt x="96556" y="6395"/>
                  </a:lnTo>
                  <a:cubicBezTo>
                    <a:pt x="114666" y="6395"/>
                    <a:pt x="118750" y="18145"/>
                    <a:pt x="118750" y="24808"/>
                  </a:cubicBezTo>
                  <a:cubicBezTo>
                    <a:pt x="118750" y="39013"/>
                    <a:pt x="102593" y="55146"/>
                    <a:pt x="78801" y="55146"/>
                  </a:cubicBezTo>
                  <a:lnTo>
                    <a:pt x="49683" y="55146"/>
                  </a:lnTo>
                  <a:close/>
                  <a:moveTo>
                    <a:pt x="41161" y="113543"/>
                  </a:moveTo>
                  <a:cubicBezTo>
                    <a:pt x="35657" y="113543"/>
                    <a:pt x="35479" y="113367"/>
                    <a:pt x="35479" y="111789"/>
                  </a:cubicBezTo>
                  <a:cubicBezTo>
                    <a:pt x="35479" y="111614"/>
                    <a:pt x="35479" y="110737"/>
                    <a:pt x="36190" y="108107"/>
                  </a:cubicBezTo>
                  <a:lnTo>
                    <a:pt x="48440" y="60057"/>
                  </a:lnTo>
                  <a:lnTo>
                    <a:pt x="86081" y="60057"/>
                  </a:lnTo>
                  <a:cubicBezTo>
                    <a:pt x="102771" y="60057"/>
                    <a:pt x="109162" y="70929"/>
                    <a:pt x="109162" y="81100"/>
                  </a:cubicBezTo>
                  <a:cubicBezTo>
                    <a:pt x="109162" y="98461"/>
                    <a:pt x="91230" y="113543"/>
                    <a:pt x="69746" y="113543"/>
                  </a:cubicBezTo>
                  <a:lnTo>
                    <a:pt x="41161" y="11354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5C0913-8ECF-ED67-795A-E2C6D67572E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277387" y="3751791"/>
              <a:ext cx="1485416" cy="10020"/>
            </a:xfrm>
            <a:custGeom>
              <a:avLst/>
              <a:gdLst>
                <a:gd name="connsiteX0" fmla="*/ 0 w 1485416"/>
                <a:gd name="connsiteY0" fmla="*/ 0 h 10020"/>
                <a:gd name="connsiteX1" fmla="*/ 1485417 w 1485416"/>
                <a:gd name="connsiteY1" fmla="*/ 0 h 10020"/>
                <a:gd name="connsiteX2" fmla="*/ 1485417 w 1485416"/>
                <a:gd name="connsiteY2" fmla="*/ 10020 h 10020"/>
                <a:gd name="connsiteX3" fmla="*/ 0 w 1485416"/>
                <a:gd name="connsiteY3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16" h="10020">
                  <a:moveTo>
                    <a:pt x="0" y="0"/>
                  </a:moveTo>
                  <a:lnTo>
                    <a:pt x="1485417" y="0"/>
                  </a:lnTo>
                  <a:lnTo>
                    <a:pt x="1485417" y="10020"/>
                  </a:lnTo>
                  <a:lnTo>
                    <a:pt x="0" y="1002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61128F2-51F8-C824-AC3B-65799F561CA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307570" y="3803386"/>
              <a:ext cx="10145" cy="250520"/>
            </a:xfrm>
            <a:custGeom>
              <a:avLst/>
              <a:gdLst>
                <a:gd name="connsiteX0" fmla="*/ 10424 w 10145"/>
                <a:gd name="connsiteY0" fmla="*/ 9113 h 250520"/>
                <a:gd name="connsiteX1" fmla="*/ 5351 w 10145"/>
                <a:gd name="connsiteY1" fmla="*/ 94 h 250520"/>
                <a:gd name="connsiteX2" fmla="*/ 279 w 10145"/>
                <a:gd name="connsiteY2" fmla="*/ 9113 h 250520"/>
                <a:gd name="connsiteX3" fmla="*/ 279 w 10145"/>
                <a:gd name="connsiteY3" fmla="*/ 241596 h 250520"/>
                <a:gd name="connsiteX4" fmla="*/ 5351 w 10145"/>
                <a:gd name="connsiteY4" fmla="*/ 250615 h 250520"/>
                <a:gd name="connsiteX5" fmla="*/ 10424 w 10145"/>
                <a:gd name="connsiteY5" fmla="*/ 241596 h 250520"/>
                <a:gd name="connsiteX6" fmla="*/ 10424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24" y="9113"/>
                  </a:moveTo>
                  <a:cubicBezTo>
                    <a:pt x="10424" y="4603"/>
                    <a:pt x="10424" y="94"/>
                    <a:pt x="5351" y="94"/>
                  </a:cubicBezTo>
                  <a:cubicBezTo>
                    <a:pt x="279" y="94"/>
                    <a:pt x="279" y="4603"/>
                    <a:pt x="279" y="9113"/>
                  </a:cubicBezTo>
                  <a:lnTo>
                    <a:pt x="279" y="241596"/>
                  </a:lnTo>
                  <a:cubicBezTo>
                    <a:pt x="279" y="246105"/>
                    <a:pt x="279" y="250615"/>
                    <a:pt x="5351" y="250615"/>
                  </a:cubicBezTo>
                  <a:cubicBezTo>
                    <a:pt x="10424" y="250615"/>
                    <a:pt x="10424" y="246105"/>
                    <a:pt x="10424" y="241596"/>
                  </a:cubicBezTo>
                  <a:lnTo>
                    <a:pt x="10424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EF1AFA7E-B0C5-A646-3082-014526A459C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378027" y="3803386"/>
              <a:ext cx="10145" cy="250520"/>
            </a:xfrm>
            <a:custGeom>
              <a:avLst/>
              <a:gdLst>
                <a:gd name="connsiteX0" fmla="*/ 10427 w 10145"/>
                <a:gd name="connsiteY0" fmla="*/ 9113 h 250520"/>
                <a:gd name="connsiteX1" fmla="*/ 5354 w 10145"/>
                <a:gd name="connsiteY1" fmla="*/ 94 h 250520"/>
                <a:gd name="connsiteX2" fmla="*/ 281 w 10145"/>
                <a:gd name="connsiteY2" fmla="*/ 9113 h 250520"/>
                <a:gd name="connsiteX3" fmla="*/ 281 w 10145"/>
                <a:gd name="connsiteY3" fmla="*/ 241596 h 250520"/>
                <a:gd name="connsiteX4" fmla="*/ 5354 w 10145"/>
                <a:gd name="connsiteY4" fmla="*/ 250615 h 250520"/>
                <a:gd name="connsiteX5" fmla="*/ 10427 w 10145"/>
                <a:gd name="connsiteY5" fmla="*/ 241596 h 250520"/>
                <a:gd name="connsiteX6" fmla="*/ 10427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27" y="9113"/>
                  </a:moveTo>
                  <a:cubicBezTo>
                    <a:pt x="10427" y="4603"/>
                    <a:pt x="10427" y="94"/>
                    <a:pt x="5354" y="94"/>
                  </a:cubicBezTo>
                  <a:cubicBezTo>
                    <a:pt x="281" y="94"/>
                    <a:pt x="281" y="4603"/>
                    <a:pt x="281" y="9113"/>
                  </a:cubicBezTo>
                  <a:lnTo>
                    <a:pt x="281" y="241596"/>
                  </a:lnTo>
                  <a:cubicBezTo>
                    <a:pt x="281" y="246105"/>
                    <a:pt x="281" y="250615"/>
                    <a:pt x="5354" y="250615"/>
                  </a:cubicBezTo>
                  <a:cubicBezTo>
                    <a:pt x="10427" y="250615"/>
                    <a:pt x="10427" y="246105"/>
                    <a:pt x="10427" y="241596"/>
                  </a:cubicBezTo>
                  <a:lnTo>
                    <a:pt x="10427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01B466B-7C06-EA8D-5E24-C0099F10006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428445" y="3819419"/>
              <a:ext cx="256432" cy="171857"/>
            </a:xfrm>
            <a:custGeom>
              <a:avLst/>
              <a:gdLst>
                <a:gd name="connsiteX0" fmla="*/ 128627 w 256432"/>
                <a:gd name="connsiteY0" fmla="*/ 138883 h 171857"/>
                <a:gd name="connsiteX1" fmla="*/ 67753 w 256432"/>
                <a:gd name="connsiteY1" fmla="*/ 6357 h 171857"/>
                <a:gd name="connsiteX2" fmla="*/ 56593 w 256432"/>
                <a:gd name="connsiteY2" fmla="*/ 94 h 171857"/>
                <a:gd name="connsiteX3" fmla="*/ 284 w 256432"/>
                <a:gd name="connsiteY3" fmla="*/ 94 h 171857"/>
                <a:gd name="connsiteX4" fmla="*/ 284 w 256432"/>
                <a:gd name="connsiteY4" fmla="*/ 11869 h 171857"/>
                <a:gd name="connsiteX5" fmla="*/ 27677 w 256432"/>
                <a:gd name="connsiteY5" fmla="*/ 11869 h 171857"/>
                <a:gd name="connsiteX6" fmla="*/ 27677 w 256432"/>
                <a:gd name="connsiteY6" fmla="*/ 152912 h 171857"/>
                <a:gd name="connsiteX7" fmla="*/ 20322 w 256432"/>
                <a:gd name="connsiteY7" fmla="*/ 159425 h 171857"/>
                <a:gd name="connsiteX8" fmla="*/ 6625 w 256432"/>
                <a:gd name="connsiteY8" fmla="*/ 160177 h 171857"/>
                <a:gd name="connsiteX9" fmla="*/ 284 w 256432"/>
                <a:gd name="connsiteY9" fmla="*/ 160177 h 171857"/>
                <a:gd name="connsiteX10" fmla="*/ 284 w 256432"/>
                <a:gd name="connsiteY10" fmla="*/ 171951 h 171857"/>
                <a:gd name="connsiteX11" fmla="*/ 34272 w 256432"/>
                <a:gd name="connsiteY11" fmla="*/ 171200 h 171857"/>
                <a:gd name="connsiteX12" fmla="*/ 68514 w 256432"/>
                <a:gd name="connsiteY12" fmla="*/ 171951 h 171857"/>
                <a:gd name="connsiteX13" fmla="*/ 68514 w 256432"/>
                <a:gd name="connsiteY13" fmla="*/ 160177 h 171857"/>
                <a:gd name="connsiteX14" fmla="*/ 62173 w 256432"/>
                <a:gd name="connsiteY14" fmla="*/ 160177 h 171857"/>
                <a:gd name="connsiteX15" fmla="*/ 48730 w 256432"/>
                <a:gd name="connsiteY15" fmla="*/ 159425 h 171857"/>
                <a:gd name="connsiteX16" fmla="*/ 41120 w 256432"/>
                <a:gd name="connsiteY16" fmla="*/ 152912 h 171857"/>
                <a:gd name="connsiteX17" fmla="*/ 41120 w 256432"/>
                <a:gd name="connsiteY17" fmla="*/ 15125 h 171857"/>
                <a:gd name="connsiteX18" fmla="*/ 41374 w 256432"/>
                <a:gd name="connsiteY18" fmla="*/ 15125 h 171857"/>
                <a:gd name="connsiteX19" fmla="*/ 110365 w 256432"/>
                <a:gd name="connsiteY19" fmla="*/ 165688 h 171857"/>
                <a:gd name="connsiteX20" fmla="*/ 118481 w 256432"/>
                <a:gd name="connsiteY20" fmla="*/ 171951 h 171857"/>
                <a:gd name="connsiteX21" fmla="*/ 126598 w 256432"/>
                <a:gd name="connsiteY21" fmla="*/ 165939 h 171857"/>
                <a:gd name="connsiteX22" fmla="*/ 197364 w 256432"/>
                <a:gd name="connsiteY22" fmla="*/ 11869 h 171857"/>
                <a:gd name="connsiteX23" fmla="*/ 197618 w 256432"/>
                <a:gd name="connsiteY23" fmla="*/ 11869 h 171857"/>
                <a:gd name="connsiteX24" fmla="*/ 197618 w 256432"/>
                <a:gd name="connsiteY24" fmla="*/ 160177 h 171857"/>
                <a:gd name="connsiteX25" fmla="*/ 170224 w 256432"/>
                <a:gd name="connsiteY25" fmla="*/ 160177 h 171857"/>
                <a:gd name="connsiteX26" fmla="*/ 170224 w 256432"/>
                <a:gd name="connsiteY26" fmla="*/ 171951 h 171857"/>
                <a:gd name="connsiteX27" fmla="*/ 213344 w 256432"/>
                <a:gd name="connsiteY27" fmla="*/ 171200 h 171857"/>
                <a:gd name="connsiteX28" fmla="*/ 256716 w 256432"/>
                <a:gd name="connsiteY28" fmla="*/ 171951 h 171857"/>
                <a:gd name="connsiteX29" fmla="*/ 256716 w 256432"/>
                <a:gd name="connsiteY29" fmla="*/ 160177 h 171857"/>
                <a:gd name="connsiteX30" fmla="*/ 229323 w 256432"/>
                <a:gd name="connsiteY30" fmla="*/ 160177 h 171857"/>
                <a:gd name="connsiteX31" fmla="*/ 229323 w 256432"/>
                <a:gd name="connsiteY31" fmla="*/ 11869 h 171857"/>
                <a:gd name="connsiteX32" fmla="*/ 256716 w 256432"/>
                <a:gd name="connsiteY32" fmla="*/ 11869 h 171857"/>
                <a:gd name="connsiteX33" fmla="*/ 256716 w 256432"/>
                <a:gd name="connsiteY33" fmla="*/ 94 h 171857"/>
                <a:gd name="connsiteX34" fmla="*/ 200662 w 256432"/>
                <a:gd name="connsiteY34" fmla="*/ 94 h 171857"/>
                <a:gd name="connsiteX35" fmla="*/ 189501 w 256432"/>
                <a:gd name="connsiteY35" fmla="*/ 6357 h 171857"/>
                <a:gd name="connsiteX36" fmla="*/ 128627 w 256432"/>
                <a:gd name="connsiteY36" fmla="*/ 13888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27" y="138883"/>
                  </a:moveTo>
                  <a:lnTo>
                    <a:pt x="67753" y="6357"/>
                  </a:lnTo>
                  <a:cubicBezTo>
                    <a:pt x="64963" y="94"/>
                    <a:pt x="62173" y="94"/>
                    <a:pt x="56593" y="94"/>
                  </a:cubicBezTo>
                  <a:lnTo>
                    <a:pt x="284" y="94"/>
                  </a:lnTo>
                  <a:lnTo>
                    <a:pt x="284" y="11869"/>
                  </a:lnTo>
                  <a:lnTo>
                    <a:pt x="27677" y="11869"/>
                  </a:lnTo>
                  <a:lnTo>
                    <a:pt x="27677" y="152912"/>
                  </a:lnTo>
                  <a:cubicBezTo>
                    <a:pt x="27677" y="158423"/>
                    <a:pt x="27424" y="158674"/>
                    <a:pt x="20322" y="159425"/>
                  </a:cubicBezTo>
                  <a:cubicBezTo>
                    <a:pt x="14234" y="160177"/>
                    <a:pt x="13727" y="160177"/>
                    <a:pt x="6625" y="160177"/>
                  </a:cubicBezTo>
                  <a:lnTo>
                    <a:pt x="284" y="160177"/>
                  </a:lnTo>
                  <a:lnTo>
                    <a:pt x="284" y="171951"/>
                  </a:lnTo>
                  <a:cubicBezTo>
                    <a:pt x="9922" y="171200"/>
                    <a:pt x="24380" y="171200"/>
                    <a:pt x="34272" y="171200"/>
                  </a:cubicBezTo>
                  <a:cubicBezTo>
                    <a:pt x="44925" y="171200"/>
                    <a:pt x="58115" y="171200"/>
                    <a:pt x="68514" y="171951"/>
                  </a:cubicBezTo>
                  <a:lnTo>
                    <a:pt x="68514" y="160177"/>
                  </a:lnTo>
                  <a:lnTo>
                    <a:pt x="62173" y="160177"/>
                  </a:lnTo>
                  <a:cubicBezTo>
                    <a:pt x="57607" y="160177"/>
                    <a:pt x="53295" y="159926"/>
                    <a:pt x="48730" y="159425"/>
                  </a:cubicBezTo>
                  <a:cubicBezTo>
                    <a:pt x="41374" y="158674"/>
                    <a:pt x="41120" y="158423"/>
                    <a:pt x="41120" y="152912"/>
                  </a:cubicBezTo>
                  <a:lnTo>
                    <a:pt x="41120" y="15125"/>
                  </a:lnTo>
                  <a:lnTo>
                    <a:pt x="41374" y="15125"/>
                  </a:lnTo>
                  <a:lnTo>
                    <a:pt x="110365" y="165688"/>
                  </a:lnTo>
                  <a:cubicBezTo>
                    <a:pt x="112648" y="170699"/>
                    <a:pt x="115691" y="171951"/>
                    <a:pt x="118481" y="171951"/>
                  </a:cubicBezTo>
                  <a:cubicBezTo>
                    <a:pt x="123554" y="171951"/>
                    <a:pt x="125583" y="168193"/>
                    <a:pt x="126598" y="165939"/>
                  </a:cubicBezTo>
                  <a:lnTo>
                    <a:pt x="197364" y="11869"/>
                  </a:lnTo>
                  <a:lnTo>
                    <a:pt x="197618" y="11869"/>
                  </a:lnTo>
                  <a:lnTo>
                    <a:pt x="197618" y="160177"/>
                  </a:lnTo>
                  <a:lnTo>
                    <a:pt x="170224" y="160177"/>
                  </a:lnTo>
                  <a:lnTo>
                    <a:pt x="170224" y="171951"/>
                  </a:lnTo>
                  <a:cubicBezTo>
                    <a:pt x="179356" y="171200"/>
                    <a:pt x="202944" y="171200"/>
                    <a:pt x="213344" y="171200"/>
                  </a:cubicBezTo>
                  <a:cubicBezTo>
                    <a:pt x="223743" y="171200"/>
                    <a:pt x="247585" y="171200"/>
                    <a:pt x="256716" y="171951"/>
                  </a:cubicBezTo>
                  <a:lnTo>
                    <a:pt x="256716" y="160177"/>
                  </a:lnTo>
                  <a:lnTo>
                    <a:pt x="229323" y="160177"/>
                  </a:lnTo>
                  <a:lnTo>
                    <a:pt x="229323" y="11869"/>
                  </a:lnTo>
                  <a:lnTo>
                    <a:pt x="256716" y="11869"/>
                  </a:lnTo>
                  <a:lnTo>
                    <a:pt x="256716" y="94"/>
                  </a:lnTo>
                  <a:lnTo>
                    <a:pt x="200662" y="94"/>
                  </a:lnTo>
                  <a:cubicBezTo>
                    <a:pt x="195081" y="94"/>
                    <a:pt x="192291" y="94"/>
                    <a:pt x="189501" y="6357"/>
                  </a:cubicBezTo>
                  <a:lnTo>
                    <a:pt x="128627" y="13888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4BCDFC7-4699-12A4-0AB5-18B34C5952D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705312" y="3903819"/>
              <a:ext cx="133694" cy="125034"/>
            </a:xfrm>
            <a:custGeom>
              <a:avLst/>
              <a:gdLst>
                <a:gd name="connsiteX0" fmla="*/ 26750 w 133694"/>
                <a:gd name="connsiteY0" fmla="*/ 104087 h 125034"/>
                <a:gd name="connsiteX1" fmla="*/ 4379 w 133694"/>
                <a:gd name="connsiteY1" fmla="*/ 118817 h 125034"/>
                <a:gd name="connsiteX2" fmla="*/ 295 w 133694"/>
                <a:gd name="connsiteY2" fmla="*/ 122500 h 125034"/>
                <a:gd name="connsiteX3" fmla="*/ 2781 w 133694"/>
                <a:gd name="connsiteY3" fmla="*/ 125130 h 125034"/>
                <a:gd name="connsiteX4" fmla="*/ 18050 w 133694"/>
                <a:gd name="connsiteY4" fmla="*/ 124429 h 125034"/>
                <a:gd name="connsiteX5" fmla="*/ 36338 w 133694"/>
                <a:gd name="connsiteY5" fmla="*/ 125130 h 125034"/>
                <a:gd name="connsiteX6" fmla="*/ 39889 w 133694"/>
                <a:gd name="connsiteY6" fmla="*/ 121272 h 125034"/>
                <a:gd name="connsiteX7" fmla="*/ 36870 w 133694"/>
                <a:gd name="connsiteY7" fmla="*/ 118817 h 125034"/>
                <a:gd name="connsiteX8" fmla="*/ 29058 w 133694"/>
                <a:gd name="connsiteY8" fmla="*/ 113556 h 125034"/>
                <a:gd name="connsiteX9" fmla="*/ 31721 w 133694"/>
                <a:gd name="connsiteY9" fmla="*/ 106893 h 125034"/>
                <a:gd name="connsiteX10" fmla="*/ 45925 w 133694"/>
                <a:gd name="connsiteY10" fmla="*/ 85147 h 125034"/>
                <a:gd name="connsiteX11" fmla="*/ 96704 w 133694"/>
                <a:gd name="connsiteY11" fmla="*/ 85147 h 125034"/>
                <a:gd name="connsiteX12" fmla="*/ 100966 w 133694"/>
                <a:gd name="connsiteY12" fmla="*/ 114258 h 125034"/>
                <a:gd name="connsiteX13" fmla="*/ 88715 w 133694"/>
                <a:gd name="connsiteY13" fmla="*/ 118817 h 125034"/>
                <a:gd name="connsiteX14" fmla="*/ 84098 w 133694"/>
                <a:gd name="connsiteY14" fmla="*/ 122675 h 125034"/>
                <a:gd name="connsiteX15" fmla="*/ 86939 w 133694"/>
                <a:gd name="connsiteY15" fmla="*/ 125130 h 125034"/>
                <a:gd name="connsiteX16" fmla="*/ 109843 w 133694"/>
                <a:gd name="connsiteY16" fmla="*/ 124429 h 125034"/>
                <a:gd name="connsiteX17" fmla="*/ 120319 w 133694"/>
                <a:gd name="connsiteY17" fmla="*/ 124604 h 125034"/>
                <a:gd name="connsiteX18" fmla="*/ 130439 w 133694"/>
                <a:gd name="connsiteY18" fmla="*/ 125130 h 125034"/>
                <a:gd name="connsiteX19" fmla="*/ 133990 w 133694"/>
                <a:gd name="connsiteY19" fmla="*/ 121448 h 125034"/>
                <a:gd name="connsiteX20" fmla="*/ 129018 w 133694"/>
                <a:gd name="connsiteY20" fmla="*/ 118817 h 125034"/>
                <a:gd name="connsiteX21" fmla="*/ 117833 w 133694"/>
                <a:gd name="connsiteY21" fmla="*/ 113206 h 125034"/>
                <a:gd name="connsiteX22" fmla="*/ 102208 w 133694"/>
                <a:gd name="connsiteY22" fmla="*/ 5006 h 125034"/>
                <a:gd name="connsiteX23" fmla="*/ 97947 w 133694"/>
                <a:gd name="connsiteY23" fmla="*/ 96 h 125034"/>
                <a:gd name="connsiteX24" fmla="*/ 91911 w 133694"/>
                <a:gd name="connsiteY24" fmla="*/ 4129 h 125034"/>
                <a:gd name="connsiteX25" fmla="*/ 26750 w 133694"/>
                <a:gd name="connsiteY25" fmla="*/ 104087 h 125034"/>
                <a:gd name="connsiteX26" fmla="*/ 50186 w 133694"/>
                <a:gd name="connsiteY26" fmla="*/ 78834 h 125034"/>
                <a:gd name="connsiteX27" fmla="*/ 87472 w 133694"/>
                <a:gd name="connsiteY27" fmla="*/ 21490 h 125034"/>
                <a:gd name="connsiteX28" fmla="*/ 95817 w 133694"/>
                <a:gd name="connsiteY28" fmla="*/ 78834 h 125034"/>
                <a:gd name="connsiteX29" fmla="*/ 50186 w 133694"/>
                <a:gd name="connsiteY29" fmla="*/ 78834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750" y="104087"/>
                  </a:moveTo>
                  <a:cubicBezTo>
                    <a:pt x="20536" y="113556"/>
                    <a:pt x="14854" y="118116"/>
                    <a:pt x="4379" y="118817"/>
                  </a:cubicBezTo>
                  <a:cubicBezTo>
                    <a:pt x="2603" y="118993"/>
                    <a:pt x="295" y="118993"/>
                    <a:pt x="295" y="122500"/>
                  </a:cubicBezTo>
                  <a:cubicBezTo>
                    <a:pt x="295" y="124429"/>
                    <a:pt x="1893" y="125130"/>
                    <a:pt x="2781" y="125130"/>
                  </a:cubicBezTo>
                  <a:cubicBezTo>
                    <a:pt x="7397" y="125130"/>
                    <a:pt x="13256" y="124429"/>
                    <a:pt x="18050" y="124429"/>
                  </a:cubicBezTo>
                  <a:cubicBezTo>
                    <a:pt x="23731" y="124429"/>
                    <a:pt x="31011" y="125130"/>
                    <a:pt x="36338" y="125130"/>
                  </a:cubicBezTo>
                  <a:cubicBezTo>
                    <a:pt x="37225" y="125130"/>
                    <a:pt x="39889" y="125130"/>
                    <a:pt x="39889" y="121272"/>
                  </a:cubicBezTo>
                  <a:cubicBezTo>
                    <a:pt x="39889" y="118993"/>
                    <a:pt x="37580" y="118817"/>
                    <a:pt x="36870" y="118817"/>
                  </a:cubicBezTo>
                  <a:cubicBezTo>
                    <a:pt x="35450" y="118642"/>
                    <a:pt x="29058" y="118291"/>
                    <a:pt x="29058" y="113556"/>
                  </a:cubicBezTo>
                  <a:cubicBezTo>
                    <a:pt x="29058" y="111452"/>
                    <a:pt x="30833" y="108471"/>
                    <a:pt x="31721" y="106893"/>
                  </a:cubicBezTo>
                  <a:lnTo>
                    <a:pt x="45925" y="85147"/>
                  </a:lnTo>
                  <a:lnTo>
                    <a:pt x="96704" y="85147"/>
                  </a:lnTo>
                  <a:lnTo>
                    <a:pt x="100966" y="114258"/>
                  </a:lnTo>
                  <a:cubicBezTo>
                    <a:pt x="100255" y="116011"/>
                    <a:pt x="99190" y="118817"/>
                    <a:pt x="88715" y="118817"/>
                  </a:cubicBezTo>
                  <a:cubicBezTo>
                    <a:pt x="86584" y="118817"/>
                    <a:pt x="84098" y="118817"/>
                    <a:pt x="84098" y="122675"/>
                  </a:cubicBezTo>
                  <a:cubicBezTo>
                    <a:pt x="84098" y="123377"/>
                    <a:pt x="84631" y="125130"/>
                    <a:pt x="86939" y="125130"/>
                  </a:cubicBezTo>
                  <a:cubicBezTo>
                    <a:pt x="92088" y="125130"/>
                    <a:pt x="104694" y="124429"/>
                    <a:pt x="109843" y="124429"/>
                  </a:cubicBezTo>
                  <a:cubicBezTo>
                    <a:pt x="113039" y="124429"/>
                    <a:pt x="117123" y="124604"/>
                    <a:pt x="120319" y="124604"/>
                  </a:cubicBezTo>
                  <a:cubicBezTo>
                    <a:pt x="123514" y="124780"/>
                    <a:pt x="127243" y="125130"/>
                    <a:pt x="130439" y="125130"/>
                  </a:cubicBezTo>
                  <a:cubicBezTo>
                    <a:pt x="132747" y="125130"/>
                    <a:pt x="133990" y="123728"/>
                    <a:pt x="133990" y="121448"/>
                  </a:cubicBezTo>
                  <a:cubicBezTo>
                    <a:pt x="133990" y="118817"/>
                    <a:pt x="131859" y="118817"/>
                    <a:pt x="129018" y="118817"/>
                  </a:cubicBezTo>
                  <a:cubicBezTo>
                    <a:pt x="118721" y="118817"/>
                    <a:pt x="118365" y="117414"/>
                    <a:pt x="117833" y="113206"/>
                  </a:cubicBezTo>
                  <a:lnTo>
                    <a:pt x="102208" y="5006"/>
                  </a:lnTo>
                  <a:cubicBezTo>
                    <a:pt x="101676" y="1323"/>
                    <a:pt x="101321" y="96"/>
                    <a:pt x="97947" y="96"/>
                  </a:cubicBezTo>
                  <a:cubicBezTo>
                    <a:pt x="94574" y="96"/>
                    <a:pt x="93509" y="1674"/>
                    <a:pt x="91911" y="4129"/>
                  </a:cubicBezTo>
                  <a:lnTo>
                    <a:pt x="26750" y="104087"/>
                  </a:lnTo>
                  <a:close/>
                  <a:moveTo>
                    <a:pt x="50186" y="78834"/>
                  </a:moveTo>
                  <a:lnTo>
                    <a:pt x="87472" y="21490"/>
                  </a:lnTo>
                  <a:lnTo>
                    <a:pt x="95817" y="78834"/>
                  </a:lnTo>
                  <a:lnTo>
                    <a:pt x="50186" y="78834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C2C9AF8-CB9E-C22D-3DD5-777EC8DCB96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954061" y="3868271"/>
              <a:ext cx="122509" cy="120750"/>
            </a:xfrm>
            <a:custGeom>
              <a:avLst/>
              <a:gdLst>
                <a:gd name="connsiteX0" fmla="*/ 61685 w 122509"/>
                <a:gd name="connsiteY0" fmla="*/ 53455 h 120750"/>
                <a:gd name="connsiteX1" fmla="*/ 10957 w 122509"/>
                <a:gd name="connsiteY1" fmla="*/ 3601 h 120750"/>
                <a:gd name="connsiteX2" fmla="*/ 5376 w 122509"/>
                <a:gd name="connsiteY2" fmla="*/ 94 h 120750"/>
                <a:gd name="connsiteX3" fmla="*/ 304 w 122509"/>
                <a:gd name="connsiteY3" fmla="*/ 5105 h 120750"/>
                <a:gd name="connsiteX4" fmla="*/ 3601 w 122509"/>
                <a:gd name="connsiteY4" fmla="*/ 10115 h 120750"/>
                <a:gd name="connsiteX5" fmla="*/ 54329 w 122509"/>
                <a:gd name="connsiteY5" fmla="*/ 60470 h 120750"/>
                <a:gd name="connsiteX6" fmla="*/ 3601 w 122509"/>
                <a:gd name="connsiteY6" fmla="*/ 110824 h 120750"/>
                <a:gd name="connsiteX7" fmla="*/ 304 w 122509"/>
                <a:gd name="connsiteY7" fmla="*/ 115835 h 120750"/>
                <a:gd name="connsiteX8" fmla="*/ 5376 w 122509"/>
                <a:gd name="connsiteY8" fmla="*/ 120845 h 120750"/>
                <a:gd name="connsiteX9" fmla="*/ 10957 w 122509"/>
                <a:gd name="connsiteY9" fmla="*/ 117338 h 120750"/>
                <a:gd name="connsiteX10" fmla="*/ 61431 w 122509"/>
                <a:gd name="connsiteY10" fmla="*/ 67484 h 120750"/>
                <a:gd name="connsiteX11" fmla="*/ 113935 w 122509"/>
                <a:gd name="connsiteY11" fmla="*/ 119342 h 120750"/>
                <a:gd name="connsiteX12" fmla="*/ 117740 w 122509"/>
                <a:gd name="connsiteY12" fmla="*/ 120845 h 120750"/>
                <a:gd name="connsiteX13" fmla="*/ 122813 w 122509"/>
                <a:gd name="connsiteY13" fmla="*/ 115835 h 120750"/>
                <a:gd name="connsiteX14" fmla="*/ 122052 w 122509"/>
                <a:gd name="connsiteY14" fmla="*/ 113079 h 120750"/>
                <a:gd name="connsiteX15" fmla="*/ 68787 w 122509"/>
                <a:gd name="connsiteY15" fmla="*/ 60470 h 120750"/>
                <a:gd name="connsiteX16" fmla="*/ 115204 w 122509"/>
                <a:gd name="connsiteY16" fmla="*/ 14624 h 120750"/>
                <a:gd name="connsiteX17" fmla="*/ 121545 w 122509"/>
                <a:gd name="connsiteY17" fmla="*/ 8361 h 120750"/>
                <a:gd name="connsiteX18" fmla="*/ 122813 w 122509"/>
                <a:gd name="connsiteY18" fmla="*/ 5105 h 120750"/>
                <a:gd name="connsiteX19" fmla="*/ 117740 w 122509"/>
                <a:gd name="connsiteY19" fmla="*/ 94 h 120750"/>
                <a:gd name="connsiteX20" fmla="*/ 111906 w 122509"/>
                <a:gd name="connsiteY20" fmla="*/ 3852 h 120750"/>
                <a:gd name="connsiteX21" fmla="*/ 61685 w 122509"/>
                <a:gd name="connsiteY21" fmla="*/ 53455 h 1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509" h="120750">
                  <a:moveTo>
                    <a:pt x="61685" y="53455"/>
                  </a:moveTo>
                  <a:lnTo>
                    <a:pt x="10957" y="3601"/>
                  </a:lnTo>
                  <a:cubicBezTo>
                    <a:pt x="7913" y="595"/>
                    <a:pt x="7406" y="94"/>
                    <a:pt x="5376" y="94"/>
                  </a:cubicBezTo>
                  <a:cubicBezTo>
                    <a:pt x="2840" y="94"/>
                    <a:pt x="304" y="2349"/>
                    <a:pt x="304" y="5105"/>
                  </a:cubicBezTo>
                  <a:cubicBezTo>
                    <a:pt x="304" y="6858"/>
                    <a:pt x="811" y="7359"/>
                    <a:pt x="3601" y="10115"/>
                  </a:cubicBezTo>
                  <a:lnTo>
                    <a:pt x="54329" y="60470"/>
                  </a:lnTo>
                  <a:lnTo>
                    <a:pt x="3601" y="110824"/>
                  </a:lnTo>
                  <a:cubicBezTo>
                    <a:pt x="811" y="113580"/>
                    <a:pt x="304" y="114081"/>
                    <a:pt x="304" y="115835"/>
                  </a:cubicBezTo>
                  <a:cubicBezTo>
                    <a:pt x="304" y="118590"/>
                    <a:pt x="2840" y="120845"/>
                    <a:pt x="5376" y="120845"/>
                  </a:cubicBezTo>
                  <a:cubicBezTo>
                    <a:pt x="7406" y="120845"/>
                    <a:pt x="7913" y="120344"/>
                    <a:pt x="10957" y="117338"/>
                  </a:cubicBezTo>
                  <a:lnTo>
                    <a:pt x="61431" y="67484"/>
                  </a:lnTo>
                  <a:lnTo>
                    <a:pt x="113935" y="119342"/>
                  </a:lnTo>
                  <a:cubicBezTo>
                    <a:pt x="114443" y="119592"/>
                    <a:pt x="116218" y="120845"/>
                    <a:pt x="117740" y="120845"/>
                  </a:cubicBezTo>
                  <a:cubicBezTo>
                    <a:pt x="120784" y="120845"/>
                    <a:pt x="122813" y="118590"/>
                    <a:pt x="122813" y="115835"/>
                  </a:cubicBezTo>
                  <a:cubicBezTo>
                    <a:pt x="122813" y="115334"/>
                    <a:pt x="122813" y="114332"/>
                    <a:pt x="122052" y="113079"/>
                  </a:cubicBezTo>
                  <a:cubicBezTo>
                    <a:pt x="121798" y="112578"/>
                    <a:pt x="81469" y="73246"/>
                    <a:pt x="68787" y="60470"/>
                  </a:cubicBezTo>
                  <a:lnTo>
                    <a:pt x="115204" y="14624"/>
                  </a:lnTo>
                  <a:cubicBezTo>
                    <a:pt x="116472" y="13121"/>
                    <a:pt x="120276" y="9864"/>
                    <a:pt x="121545" y="8361"/>
                  </a:cubicBezTo>
                  <a:cubicBezTo>
                    <a:pt x="121798" y="7860"/>
                    <a:pt x="122813" y="6858"/>
                    <a:pt x="122813" y="5105"/>
                  </a:cubicBezTo>
                  <a:cubicBezTo>
                    <a:pt x="122813" y="2349"/>
                    <a:pt x="120784" y="94"/>
                    <a:pt x="117740" y="94"/>
                  </a:cubicBezTo>
                  <a:cubicBezTo>
                    <a:pt x="115711" y="94"/>
                    <a:pt x="114696" y="1096"/>
                    <a:pt x="111906" y="3852"/>
                  </a:cubicBezTo>
                  <a:lnTo>
                    <a:pt x="61685" y="53455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A32DD1B-067C-CB10-A2F9-E9757162220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180563" y="3819419"/>
              <a:ext cx="256432" cy="171857"/>
            </a:xfrm>
            <a:custGeom>
              <a:avLst/>
              <a:gdLst>
                <a:gd name="connsiteX0" fmla="*/ 128657 w 256432"/>
                <a:gd name="connsiteY0" fmla="*/ 138883 h 171857"/>
                <a:gd name="connsiteX1" fmla="*/ 67782 w 256432"/>
                <a:gd name="connsiteY1" fmla="*/ 6357 h 171857"/>
                <a:gd name="connsiteX2" fmla="*/ 56622 w 256432"/>
                <a:gd name="connsiteY2" fmla="*/ 94 h 171857"/>
                <a:gd name="connsiteX3" fmla="*/ 314 w 256432"/>
                <a:gd name="connsiteY3" fmla="*/ 94 h 171857"/>
                <a:gd name="connsiteX4" fmla="*/ 314 w 256432"/>
                <a:gd name="connsiteY4" fmla="*/ 11869 h 171857"/>
                <a:gd name="connsiteX5" fmla="*/ 27707 w 256432"/>
                <a:gd name="connsiteY5" fmla="*/ 11869 h 171857"/>
                <a:gd name="connsiteX6" fmla="*/ 27707 w 256432"/>
                <a:gd name="connsiteY6" fmla="*/ 152912 h 171857"/>
                <a:gd name="connsiteX7" fmla="*/ 20351 w 256432"/>
                <a:gd name="connsiteY7" fmla="*/ 159425 h 171857"/>
                <a:gd name="connsiteX8" fmla="*/ 6655 w 256432"/>
                <a:gd name="connsiteY8" fmla="*/ 160177 h 171857"/>
                <a:gd name="connsiteX9" fmla="*/ 314 w 256432"/>
                <a:gd name="connsiteY9" fmla="*/ 160177 h 171857"/>
                <a:gd name="connsiteX10" fmla="*/ 314 w 256432"/>
                <a:gd name="connsiteY10" fmla="*/ 171951 h 171857"/>
                <a:gd name="connsiteX11" fmla="*/ 34302 w 256432"/>
                <a:gd name="connsiteY11" fmla="*/ 171200 h 171857"/>
                <a:gd name="connsiteX12" fmla="*/ 68543 w 256432"/>
                <a:gd name="connsiteY12" fmla="*/ 171951 h 171857"/>
                <a:gd name="connsiteX13" fmla="*/ 68543 w 256432"/>
                <a:gd name="connsiteY13" fmla="*/ 160177 h 171857"/>
                <a:gd name="connsiteX14" fmla="*/ 62202 w 256432"/>
                <a:gd name="connsiteY14" fmla="*/ 160177 h 171857"/>
                <a:gd name="connsiteX15" fmla="*/ 48759 w 256432"/>
                <a:gd name="connsiteY15" fmla="*/ 159425 h 171857"/>
                <a:gd name="connsiteX16" fmla="*/ 41150 w 256432"/>
                <a:gd name="connsiteY16" fmla="*/ 152912 h 171857"/>
                <a:gd name="connsiteX17" fmla="*/ 41150 w 256432"/>
                <a:gd name="connsiteY17" fmla="*/ 15125 h 171857"/>
                <a:gd name="connsiteX18" fmla="*/ 41404 w 256432"/>
                <a:gd name="connsiteY18" fmla="*/ 15125 h 171857"/>
                <a:gd name="connsiteX19" fmla="*/ 110394 w 256432"/>
                <a:gd name="connsiteY19" fmla="*/ 165688 h 171857"/>
                <a:gd name="connsiteX20" fmla="*/ 118511 w 256432"/>
                <a:gd name="connsiteY20" fmla="*/ 171951 h 171857"/>
                <a:gd name="connsiteX21" fmla="*/ 126627 w 256432"/>
                <a:gd name="connsiteY21" fmla="*/ 165939 h 171857"/>
                <a:gd name="connsiteX22" fmla="*/ 197394 w 256432"/>
                <a:gd name="connsiteY22" fmla="*/ 11869 h 171857"/>
                <a:gd name="connsiteX23" fmla="*/ 197647 w 256432"/>
                <a:gd name="connsiteY23" fmla="*/ 11869 h 171857"/>
                <a:gd name="connsiteX24" fmla="*/ 197647 w 256432"/>
                <a:gd name="connsiteY24" fmla="*/ 160177 h 171857"/>
                <a:gd name="connsiteX25" fmla="*/ 170254 w 256432"/>
                <a:gd name="connsiteY25" fmla="*/ 160177 h 171857"/>
                <a:gd name="connsiteX26" fmla="*/ 170254 w 256432"/>
                <a:gd name="connsiteY26" fmla="*/ 171951 h 171857"/>
                <a:gd name="connsiteX27" fmla="*/ 213373 w 256432"/>
                <a:gd name="connsiteY27" fmla="*/ 171200 h 171857"/>
                <a:gd name="connsiteX28" fmla="*/ 256746 w 256432"/>
                <a:gd name="connsiteY28" fmla="*/ 171951 h 171857"/>
                <a:gd name="connsiteX29" fmla="*/ 256746 w 256432"/>
                <a:gd name="connsiteY29" fmla="*/ 160177 h 171857"/>
                <a:gd name="connsiteX30" fmla="*/ 229353 w 256432"/>
                <a:gd name="connsiteY30" fmla="*/ 160177 h 171857"/>
                <a:gd name="connsiteX31" fmla="*/ 229353 w 256432"/>
                <a:gd name="connsiteY31" fmla="*/ 11869 h 171857"/>
                <a:gd name="connsiteX32" fmla="*/ 256746 w 256432"/>
                <a:gd name="connsiteY32" fmla="*/ 11869 h 171857"/>
                <a:gd name="connsiteX33" fmla="*/ 256746 w 256432"/>
                <a:gd name="connsiteY33" fmla="*/ 94 h 171857"/>
                <a:gd name="connsiteX34" fmla="*/ 200691 w 256432"/>
                <a:gd name="connsiteY34" fmla="*/ 94 h 171857"/>
                <a:gd name="connsiteX35" fmla="*/ 189531 w 256432"/>
                <a:gd name="connsiteY35" fmla="*/ 6357 h 171857"/>
                <a:gd name="connsiteX36" fmla="*/ 128657 w 256432"/>
                <a:gd name="connsiteY36" fmla="*/ 13888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57" y="138883"/>
                  </a:moveTo>
                  <a:lnTo>
                    <a:pt x="67782" y="6357"/>
                  </a:lnTo>
                  <a:cubicBezTo>
                    <a:pt x="64992" y="94"/>
                    <a:pt x="62202" y="94"/>
                    <a:pt x="56622" y="94"/>
                  </a:cubicBezTo>
                  <a:lnTo>
                    <a:pt x="314" y="94"/>
                  </a:lnTo>
                  <a:lnTo>
                    <a:pt x="314" y="11869"/>
                  </a:lnTo>
                  <a:lnTo>
                    <a:pt x="27707" y="11869"/>
                  </a:lnTo>
                  <a:lnTo>
                    <a:pt x="27707" y="152912"/>
                  </a:lnTo>
                  <a:cubicBezTo>
                    <a:pt x="27707" y="158423"/>
                    <a:pt x="27453" y="158674"/>
                    <a:pt x="20351" y="159425"/>
                  </a:cubicBezTo>
                  <a:cubicBezTo>
                    <a:pt x="14264" y="160177"/>
                    <a:pt x="13757" y="160177"/>
                    <a:pt x="6655" y="160177"/>
                  </a:cubicBezTo>
                  <a:lnTo>
                    <a:pt x="314" y="160177"/>
                  </a:lnTo>
                  <a:lnTo>
                    <a:pt x="314" y="171951"/>
                  </a:lnTo>
                  <a:cubicBezTo>
                    <a:pt x="9952" y="171200"/>
                    <a:pt x="24410" y="171200"/>
                    <a:pt x="34302" y="171200"/>
                  </a:cubicBezTo>
                  <a:cubicBezTo>
                    <a:pt x="44955" y="171200"/>
                    <a:pt x="58144" y="171200"/>
                    <a:pt x="68543" y="171951"/>
                  </a:cubicBezTo>
                  <a:lnTo>
                    <a:pt x="68543" y="160177"/>
                  </a:lnTo>
                  <a:lnTo>
                    <a:pt x="62202" y="160177"/>
                  </a:lnTo>
                  <a:cubicBezTo>
                    <a:pt x="57637" y="160177"/>
                    <a:pt x="53325" y="159926"/>
                    <a:pt x="48759" y="159425"/>
                  </a:cubicBezTo>
                  <a:cubicBezTo>
                    <a:pt x="41404" y="158674"/>
                    <a:pt x="41150" y="158423"/>
                    <a:pt x="41150" y="152912"/>
                  </a:cubicBezTo>
                  <a:lnTo>
                    <a:pt x="41150" y="15125"/>
                  </a:lnTo>
                  <a:lnTo>
                    <a:pt x="41404" y="15125"/>
                  </a:lnTo>
                  <a:lnTo>
                    <a:pt x="110394" y="165688"/>
                  </a:lnTo>
                  <a:cubicBezTo>
                    <a:pt x="112677" y="170699"/>
                    <a:pt x="115721" y="171951"/>
                    <a:pt x="118511" y="171951"/>
                  </a:cubicBezTo>
                  <a:cubicBezTo>
                    <a:pt x="123584" y="171951"/>
                    <a:pt x="125613" y="168193"/>
                    <a:pt x="126627" y="165939"/>
                  </a:cubicBezTo>
                  <a:lnTo>
                    <a:pt x="197394" y="11869"/>
                  </a:lnTo>
                  <a:lnTo>
                    <a:pt x="197647" y="11869"/>
                  </a:lnTo>
                  <a:lnTo>
                    <a:pt x="197647" y="160177"/>
                  </a:lnTo>
                  <a:lnTo>
                    <a:pt x="170254" y="160177"/>
                  </a:lnTo>
                  <a:lnTo>
                    <a:pt x="170254" y="171951"/>
                  </a:lnTo>
                  <a:cubicBezTo>
                    <a:pt x="179385" y="171200"/>
                    <a:pt x="202974" y="171200"/>
                    <a:pt x="213373" y="171200"/>
                  </a:cubicBezTo>
                  <a:cubicBezTo>
                    <a:pt x="223773" y="171200"/>
                    <a:pt x="247615" y="171200"/>
                    <a:pt x="256746" y="171951"/>
                  </a:cubicBezTo>
                  <a:lnTo>
                    <a:pt x="256746" y="160177"/>
                  </a:lnTo>
                  <a:lnTo>
                    <a:pt x="229353" y="160177"/>
                  </a:lnTo>
                  <a:lnTo>
                    <a:pt x="229353" y="11869"/>
                  </a:lnTo>
                  <a:lnTo>
                    <a:pt x="256746" y="11869"/>
                  </a:lnTo>
                  <a:lnTo>
                    <a:pt x="256746" y="94"/>
                  </a:lnTo>
                  <a:lnTo>
                    <a:pt x="200691" y="94"/>
                  </a:lnTo>
                  <a:cubicBezTo>
                    <a:pt x="195111" y="94"/>
                    <a:pt x="192321" y="94"/>
                    <a:pt x="189531" y="6357"/>
                  </a:cubicBezTo>
                  <a:lnTo>
                    <a:pt x="128657" y="13888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4577CEEA-CA5E-F6AF-DE02-915F8469B03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460092" y="3909080"/>
              <a:ext cx="135825" cy="119773"/>
            </a:xfrm>
            <a:custGeom>
              <a:avLst/>
              <a:gdLst>
                <a:gd name="connsiteX0" fmla="*/ 21275 w 135825"/>
                <a:gd name="connsiteY0" fmla="*/ 106191 h 119773"/>
                <a:gd name="connsiteX1" fmla="*/ 5651 w 135825"/>
                <a:gd name="connsiteY1" fmla="*/ 113556 h 119773"/>
                <a:gd name="connsiteX2" fmla="*/ 324 w 135825"/>
                <a:gd name="connsiteY2" fmla="*/ 117239 h 119773"/>
                <a:gd name="connsiteX3" fmla="*/ 5651 w 135825"/>
                <a:gd name="connsiteY3" fmla="*/ 119869 h 119773"/>
                <a:gd name="connsiteX4" fmla="*/ 74363 w 135825"/>
                <a:gd name="connsiteY4" fmla="*/ 119869 h 119773"/>
                <a:gd name="connsiteX5" fmla="*/ 127095 w 135825"/>
                <a:gd name="connsiteY5" fmla="*/ 82342 h 119773"/>
                <a:gd name="connsiteX6" fmla="*/ 96734 w 135825"/>
                <a:gd name="connsiteY6" fmla="*/ 57264 h 119773"/>
                <a:gd name="connsiteX7" fmla="*/ 136150 w 135825"/>
                <a:gd name="connsiteY7" fmla="*/ 24997 h 119773"/>
                <a:gd name="connsiteX8" fmla="*/ 99397 w 135825"/>
                <a:gd name="connsiteY8" fmla="*/ 96 h 119773"/>
                <a:gd name="connsiteX9" fmla="*/ 34769 w 135825"/>
                <a:gd name="connsiteY9" fmla="*/ 96 h 119773"/>
                <a:gd name="connsiteX10" fmla="*/ 29088 w 135825"/>
                <a:gd name="connsiteY10" fmla="*/ 3954 h 119773"/>
                <a:gd name="connsiteX11" fmla="*/ 34769 w 135825"/>
                <a:gd name="connsiteY11" fmla="*/ 6409 h 119773"/>
                <a:gd name="connsiteX12" fmla="*/ 41516 w 135825"/>
                <a:gd name="connsiteY12" fmla="*/ 6759 h 119773"/>
                <a:gd name="connsiteX13" fmla="*/ 45600 w 135825"/>
                <a:gd name="connsiteY13" fmla="*/ 9215 h 119773"/>
                <a:gd name="connsiteX14" fmla="*/ 44889 w 135825"/>
                <a:gd name="connsiteY14" fmla="*/ 13073 h 119773"/>
                <a:gd name="connsiteX15" fmla="*/ 21275 w 135825"/>
                <a:gd name="connsiteY15" fmla="*/ 106191 h 119773"/>
                <a:gd name="connsiteX16" fmla="*/ 49683 w 135825"/>
                <a:gd name="connsiteY16" fmla="*/ 55160 h 119773"/>
                <a:gd name="connsiteX17" fmla="*/ 60514 w 135825"/>
                <a:gd name="connsiteY17" fmla="*/ 12371 h 119773"/>
                <a:gd name="connsiteX18" fmla="*/ 69569 w 135825"/>
                <a:gd name="connsiteY18" fmla="*/ 6409 h 119773"/>
                <a:gd name="connsiteX19" fmla="*/ 96556 w 135825"/>
                <a:gd name="connsiteY19" fmla="*/ 6409 h 119773"/>
                <a:gd name="connsiteX20" fmla="*/ 118750 w 135825"/>
                <a:gd name="connsiteY20" fmla="*/ 24822 h 119773"/>
                <a:gd name="connsiteX21" fmla="*/ 78801 w 135825"/>
                <a:gd name="connsiteY21" fmla="*/ 55160 h 119773"/>
                <a:gd name="connsiteX22" fmla="*/ 49683 w 135825"/>
                <a:gd name="connsiteY22" fmla="*/ 55160 h 119773"/>
                <a:gd name="connsiteX23" fmla="*/ 41161 w 135825"/>
                <a:gd name="connsiteY23" fmla="*/ 113556 h 119773"/>
                <a:gd name="connsiteX24" fmla="*/ 35479 w 135825"/>
                <a:gd name="connsiteY24" fmla="*/ 111803 h 119773"/>
                <a:gd name="connsiteX25" fmla="*/ 36190 w 135825"/>
                <a:gd name="connsiteY25" fmla="*/ 108120 h 119773"/>
                <a:gd name="connsiteX26" fmla="*/ 48440 w 135825"/>
                <a:gd name="connsiteY26" fmla="*/ 60070 h 119773"/>
                <a:gd name="connsiteX27" fmla="*/ 86081 w 135825"/>
                <a:gd name="connsiteY27" fmla="*/ 60070 h 119773"/>
                <a:gd name="connsiteX28" fmla="*/ 109162 w 135825"/>
                <a:gd name="connsiteY28" fmla="*/ 81114 h 119773"/>
                <a:gd name="connsiteX29" fmla="*/ 69746 w 135825"/>
                <a:gd name="connsiteY29" fmla="*/ 113556 h 119773"/>
                <a:gd name="connsiteX30" fmla="*/ 41161 w 135825"/>
                <a:gd name="connsiteY30" fmla="*/ 113556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275" y="106191"/>
                  </a:moveTo>
                  <a:cubicBezTo>
                    <a:pt x="19677" y="112153"/>
                    <a:pt x="19322" y="113556"/>
                    <a:pt x="5651" y="113556"/>
                  </a:cubicBezTo>
                  <a:cubicBezTo>
                    <a:pt x="2633" y="113556"/>
                    <a:pt x="324" y="113556"/>
                    <a:pt x="324" y="117239"/>
                  </a:cubicBezTo>
                  <a:cubicBezTo>
                    <a:pt x="324" y="119869"/>
                    <a:pt x="2455" y="119869"/>
                    <a:pt x="5651" y="119869"/>
                  </a:cubicBezTo>
                  <a:lnTo>
                    <a:pt x="74363" y="119869"/>
                  </a:lnTo>
                  <a:cubicBezTo>
                    <a:pt x="104191" y="119869"/>
                    <a:pt x="127095" y="99703"/>
                    <a:pt x="127095" y="82342"/>
                  </a:cubicBezTo>
                  <a:cubicBezTo>
                    <a:pt x="127095" y="69891"/>
                    <a:pt x="115554" y="59193"/>
                    <a:pt x="96734" y="57264"/>
                  </a:cubicBezTo>
                  <a:cubicBezTo>
                    <a:pt x="118217" y="53406"/>
                    <a:pt x="136150" y="40079"/>
                    <a:pt x="136150" y="24997"/>
                  </a:cubicBezTo>
                  <a:cubicBezTo>
                    <a:pt x="136150" y="11670"/>
                    <a:pt x="122479" y="96"/>
                    <a:pt x="99397" y="96"/>
                  </a:cubicBezTo>
                  <a:lnTo>
                    <a:pt x="34769" y="96"/>
                  </a:lnTo>
                  <a:cubicBezTo>
                    <a:pt x="31396" y="96"/>
                    <a:pt x="29088" y="96"/>
                    <a:pt x="29088" y="3954"/>
                  </a:cubicBezTo>
                  <a:cubicBezTo>
                    <a:pt x="29088" y="6409"/>
                    <a:pt x="31218" y="6409"/>
                    <a:pt x="34769" y="6409"/>
                  </a:cubicBezTo>
                  <a:cubicBezTo>
                    <a:pt x="34947" y="6409"/>
                    <a:pt x="38320" y="6409"/>
                    <a:pt x="41516" y="6759"/>
                  </a:cubicBezTo>
                  <a:cubicBezTo>
                    <a:pt x="45245" y="7110"/>
                    <a:pt x="45600" y="7461"/>
                    <a:pt x="45600" y="9215"/>
                  </a:cubicBezTo>
                  <a:cubicBezTo>
                    <a:pt x="45600" y="9565"/>
                    <a:pt x="45600" y="10442"/>
                    <a:pt x="44889" y="13073"/>
                  </a:cubicBezTo>
                  <a:lnTo>
                    <a:pt x="21275" y="106191"/>
                  </a:lnTo>
                  <a:close/>
                  <a:moveTo>
                    <a:pt x="49683" y="55160"/>
                  </a:moveTo>
                  <a:lnTo>
                    <a:pt x="60514" y="12371"/>
                  </a:lnTo>
                  <a:cubicBezTo>
                    <a:pt x="61934" y="6935"/>
                    <a:pt x="62112" y="6409"/>
                    <a:pt x="69569" y="6409"/>
                  </a:cubicBezTo>
                  <a:lnTo>
                    <a:pt x="96556" y="6409"/>
                  </a:lnTo>
                  <a:cubicBezTo>
                    <a:pt x="114666" y="6409"/>
                    <a:pt x="118750" y="18158"/>
                    <a:pt x="118750" y="24822"/>
                  </a:cubicBezTo>
                  <a:cubicBezTo>
                    <a:pt x="118750" y="39027"/>
                    <a:pt x="102593" y="55160"/>
                    <a:pt x="78801" y="55160"/>
                  </a:cubicBezTo>
                  <a:lnTo>
                    <a:pt x="49683" y="55160"/>
                  </a:lnTo>
                  <a:close/>
                  <a:moveTo>
                    <a:pt x="41161" y="113556"/>
                  </a:moveTo>
                  <a:cubicBezTo>
                    <a:pt x="35657" y="113556"/>
                    <a:pt x="35479" y="113381"/>
                    <a:pt x="35479" y="111803"/>
                  </a:cubicBezTo>
                  <a:cubicBezTo>
                    <a:pt x="35479" y="111627"/>
                    <a:pt x="35479" y="110751"/>
                    <a:pt x="36190" y="108120"/>
                  </a:cubicBezTo>
                  <a:lnTo>
                    <a:pt x="48440" y="60070"/>
                  </a:lnTo>
                  <a:lnTo>
                    <a:pt x="86081" y="60070"/>
                  </a:lnTo>
                  <a:cubicBezTo>
                    <a:pt x="102771" y="60070"/>
                    <a:pt x="109162" y="70943"/>
                    <a:pt x="109162" y="81114"/>
                  </a:cubicBezTo>
                  <a:cubicBezTo>
                    <a:pt x="109162" y="98475"/>
                    <a:pt x="91230" y="113556"/>
                    <a:pt x="69746" y="113556"/>
                  </a:cubicBezTo>
                  <a:lnTo>
                    <a:pt x="41161" y="11355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6A67E4C-0602-1960-A6CE-3CFA1C4DE4E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652074" y="3803386"/>
              <a:ext cx="10145" cy="250520"/>
            </a:xfrm>
            <a:custGeom>
              <a:avLst/>
              <a:gdLst>
                <a:gd name="connsiteX0" fmla="*/ 10477 w 10145"/>
                <a:gd name="connsiteY0" fmla="*/ 9113 h 250520"/>
                <a:gd name="connsiteX1" fmla="*/ 5404 w 10145"/>
                <a:gd name="connsiteY1" fmla="*/ 94 h 250520"/>
                <a:gd name="connsiteX2" fmla="*/ 331 w 10145"/>
                <a:gd name="connsiteY2" fmla="*/ 9113 h 250520"/>
                <a:gd name="connsiteX3" fmla="*/ 331 w 10145"/>
                <a:gd name="connsiteY3" fmla="*/ 241596 h 250520"/>
                <a:gd name="connsiteX4" fmla="*/ 5404 w 10145"/>
                <a:gd name="connsiteY4" fmla="*/ 250615 h 250520"/>
                <a:gd name="connsiteX5" fmla="*/ 10477 w 10145"/>
                <a:gd name="connsiteY5" fmla="*/ 241596 h 250520"/>
                <a:gd name="connsiteX6" fmla="*/ 10477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77" y="9113"/>
                  </a:moveTo>
                  <a:cubicBezTo>
                    <a:pt x="10477" y="4603"/>
                    <a:pt x="10477" y="94"/>
                    <a:pt x="5404" y="94"/>
                  </a:cubicBezTo>
                  <a:cubicBezTo>
                    <a:pt x="331" y="94"/>
                    <a:pt x="331" y="4603"/>
                    <a:pt x="331" y="9113"/>
                  </a:cubicBezTo>
                  <a:lnTo>
                    <a:pt x="331" y="241596"/>
                  </a:lnTo>
                  <a:cubicBezTo>
                    <a:pt x="331" y="246105"/>
                    <a:pt x="331" y="250615"/>
                    <a:pt x="5404" y="250615"/>
                  </a:cubicBezTo>
                  <a:cubicBezTo>
                    <a:pt x="10477" y="250615"/>
                    <a:pt x="10477" y="246105"/>
                    <a:pt x="10477" y="241596"/>
                  </a:cubicBezTo>
                  <a:lnTo>
                    <a:pt x="10477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6152F13-F6AD-BCF9-E2E4-98CB8172D77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722530" y="3803386"/>
              <a:ext cx="10145" cy="250520"/>
            </a:xfrm>
            <a:custGeom>
              <a:avLst/>
              <a:gdLst>
                <a:gd name="connsiteX0" fmla="*/ 10480 w 10145"/>
                <a:gd name="connsiteY0" fmla="*/ 9113 h 250520"/>
                <a:gd name="connsiteX1" fmla="*/ 5407 w 10145"/>
                <a:gd name="connsiteY1" fmla="*/ 94 h 250520"/>
                <a:gd name="connsiteX2" fmla="*/ 334 w 10145"/>
                <a:gd name="connsiteY2" fmla="*/ 9113 h 250520"/>
                <a:gd name="connsiteX3" fmla="*/ 334 w 10145"/>
                <a:gd name="connsiteY3" fmla="*/ 241596 h 250520"/>
                <a:gd name="connsiteX4" fmla="*/ 5407 w 10145"/>
                <a:gd name="connsiteY4" fmla="*/ 250615 h 250520"/>
                <a:gd name="connsiteX5" fmla="*/ 10480 w 10145"/>
                <a:gd name="connsiteY5" fmla="*/ 241596 h 250520"/>
                <a:gd name="connsiteX6" fmla="*/ 10480 w 10145"/>
                <a:gd name="connsiteY6" fmla="*/ 9113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80" y="9113"/>
                  </a:moveTo>
                  <a:cubicBezTo>
                    <a:pt x="10480" y="4603"/>
                    <a:pt x="10480" y="94"/>
                    <a:pt x="5407" y="94"/>
                  </a:cubicBezTo>
                  <a:cubicBezTo>
                    <a:pt x="334" y="94"/>
                    <a:pt x="334" y="4603"/>
                    <a:pt x="334" y="9113"/>
                  </a:cubicBezTo>
                  <a:lnTo>
                    <a:pt x="334" y="241596"/>
                  </a:lnTo>
                  <a:cubicBezTo>
                    <a:pt x="334" y="246105"/>
                    <a:pt x="334" y="250615"/>
                    <a:pt x="5407" y="250615"/>
                  </a:cubicBezTo>
                  <a:cubicBezTo>
                    <a:pt x="10480" y="250615"/>
                    <a:pt x="10480" y="246105"/>
                    <a:pt x="10480" y="241596"/>
                  </a:cubicBezTo>
                  <a:lnTo>
                    <a:pt x="10480" y="911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D00E63D-2F03-2666-A759-3E5C7C46450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815053" y="3792876"/>
              <a:ext cx="29676" cy="74905"/>
            </a:xfrm>
            <a:custGeom>
              <a:avLst/>
              <a:gdLst>
                <a:gd name="connsiteX0" fmla="*/ 30014 w 29676"/>
                <a:gd name="connsiteY0" fmla="*/ 26392 h 74905"/>
                <a:gd name="connsiteX1" fmla="*/ 13781 w 29676"/>
                <a:gd name="connsiteY1" fmla="*/ 87 h 74905"/>
                <a:gd name="connsiteX2" fmla="*/ 338 w 29676"/>
                <a:gd name="connsiteY2" fmla="*/ 13365 h 74905"/>
                <a:gd name="connsiteX3" fmla="*/ 13781 w 29676"/>
                <a:gd name="connsiteY3" fmla="*/ 26642 h 74905"/>
                <a:gd name="connsiteX4" fmla="*/ 22659 w 29676"/>
                <a:gd name="connsiteY4" fmla="*/ 23386 h 74905"/>
                <a:gd name="connsiteX5" fmla="*/ 23927 w 29676"/>
                <a:gd name="connsiteY5" fmla="*/ 22634 h 74905"/>
                <a:gd name="connsiteX6" fmla="*/ 24434 w 29676"/>
                <a:gd name="connsiteY6" fmla="*/ 26392 h 74905"/>
                <a:gd name="connsiteX7" fmla="*/ 7186 w 29676"/>
                <a:gd name="connsiteY7" fmla="*/ 68229 h 74905"/>
                <a:gd name="connsiteX8" fmla="*/ 4396 w 29676"/>
                <a:gd name="connsiteY8" fmla="*/ 72237 h 74905"/>
                <a:gd name="connsiteX9" fmla="*/ 6933 w 29676"/>
                <a:gd name="connsiteY9" fmla="*/ 74993 h 74905"/>
                <a:gd name="connsiteX10" fmla="*/ 30014 w 29676"/>
                <a:gd name="connsiteY10" fmla="*/ 26392 h 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76" h="74905">
                  <a:moveTo>
                    <a:pt x="30014" y="26392"/>
                  </a:moveTo>
                  <a:cubicBezTo>
                    <a:pt x="30014" y="9858"/>
                    <a:pt x="23673" y="87"/>
                    <a:pt x="13781" y="87"/>
                  </a:cubicBezTo>
                  <a:cubicBezTo>
                    <a:pt x="5411" y="87"/>
                    <a:pt x="338" y="6350"/>
                    <a:pt x="338" y="13365"/>
                  </a:cubicBezTo>
                  <a:cubicBezTo>
                    <a:pt x="338" y="20129"/>
                    <a:pt x="5411" y="26642"/>
                    <a:pt x="13781" y="26642"/>
                  </a:cubicBezTo>
                  <a:cubicBezTo>
                    <a:pt x="16825" y="26642"/>
                    <a:pt x="20122" y="25640"/>
                    <a:pt x="22659" y="23386"/>
                  </a:cubicBezTo>
                  <a:cubicBezTo>
                    <a:pt x="23420" y="22885"/>
                    <a:pt x="23673" y="22634"/>
                    <a:pt x="23927" y="22634"/>
                  </a:cubicBezTo>
                  <a:cubicBezTo>
                    <a:pt x="24180" y="22634"/>
                    <a:pt x="24434" y="22885"/>
                    <a:pt x="24434" y="26392"/>
                  </a:cubicBezTo>
                  <a:cubicBezTo>
                    <a:pt x="24434" y="44930"/>
                    <a:pt x="15557" y="59962"/>
                    <a:pt x="7186" y="68229"/>
                  </a:cubicBezTo>
                  <a:cubicBezTo>
                    <a:pt x="4396" y="70985"/>
                    <a:pt x="4396" y="71486"/>
                    <a:pt x="4396" y="72237"/>
                  </a:cubicBezTo>
                  <a:cubicBezTo>
                    <a:pt x="4396" y="73991"/>
                    <a:pt x="5665" y="74993"/>
                    <a:pt x="6933" y="74993"/>
                  </a:cubicBezTo>
                  <a:cubicBezTo>
                    <a:pt x="9723" y="74993"/>
                    <a:pt x="30014" y="55703"/>
                    <a:pt x="30014" y="26392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E9E8FA-E3AD-2C1C-A117-1826B1BDC27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416084" y="4382745"/>
              <a:ext cx="144576" cy="112734"/>
            </a:xfrm>
            <a:custGeom>
              <a:avLst/>
              <a:gdLst>
                <a:gd name="connsiteX0" fmla="*/ 17628 w 144576"/>
                <a:gd name="connsiteY0" fmla="*/ 23663 h 112734"/>
                <a:gd name="connsiteX1" fmla="*/ 17628 w 144576"/>
                <a:gd name="connsiteY1" fmla="*/ 101074 h 112734"/>
                <a:gd name="connsiteX2" fmla="*/ 126 w 144576"/>
                <a:gd name="connsiteY2" fmla="*/ 101074 h 112734"/>
                <a:gd name="connsiteX3" fmla="*/ 126 w 144576"/>
                <a:gd name="connsiteY3" fmla="*/ 112848 h 112734"/>
                <a:gd name="connsiteX4" fmla="*/ 32085 w 144576"/>
                <a:gd name="connsiteY4" fmla="*/ 112097 h 112734"/>
                <a:gd name="connsiteX5" fmla="*/ 64044 w 144576"/>
                <a:gd name="connsiteY5" fmla="*/ 112848 h 112734"/>
                <a:gd name="connsiteX6" fmla="*/ 64044 w 144576"/>
                <a:gd name="connsiteY6" fmla="*/ 101074 h 112734"/>
                <a:gd name="connsiteX7" fmla="*/ 46543 w 144576"/>
                <a:gd name="connsiteY7" fmla="*/ 101074 h 112734"/>
                <a:gd name="connsiteX8" fmla="*/ 46543 w 144576"/>
                <a:gd name="connsiteY8" fmla="*/ 48715 h 112734"/>
                <a:gd name="connsiteX9" fmla="*/ 84336 w 144576"/>
                <a:gd name="connsiteY9" fmla="*/ 9133 h 112734"/>
                <a:gd name="connsiteX10" fmla="*/ 98286 w 144576"/>
                <a:gd name="connsiteY10" fmla="*/ 33433 h 112734"/>
                <a:gd name="connsiteX11" fmla="*/ 98286 w 144576"/>
                <a:gd name="connsiteY11" fmla="*/ 101074 h 112734"/>
                <a:gd name="connsiteX12" fmla="*/ 80785 w 144576"/>
                <a:gd name="connsiteY12" fmla="*/ 101074 h 112734"/>
                <a:gd name="connsiteX13" fmla="*/ 80785 w 144576"/>
                <a:gd name="connsiteY13" fmla="*/ 112848 h 112734"/>
                <a:gd name="connsiteX14" fmla="*/ 112744 w 144576"/>
                <a:gd name="connsiteY14" fmla="*/ 112097 h 112734"/>
                <a:gd name="connsiteX15" fmla="*/ 144703 w 144576"/>
                <a:gd name="connsiteY15" fmla="*/ 112848 h 112734"/>
                <a:gd name="connsiteX16" fmla="*/ 144703 w 144576"/>
                <a:gd name="connsiteY16" fmla="*/ 101074 h 112734"/>
                <a:gd name="connsiteX17" fmla="*/ 127201 w 144576"/>
                <a:gd name="connsiteY17" fmla="*/ 101074 h 112734"/>
                <a:gd name="connsiteX18" fmla="*/ 127201 w 144576"/>
                <a:gd name="connsiteY18" fmla="*/ 36189 h 112734"/>
                <a:gd name="connsiteX19" fmla="*/ 88140 w 144576"/>
                <a:gd name="connsiteY19" fmla="*/ 114 h 112734"/>
                <a:gd name="connsiteX20" fmla="*/ 43753 w 144576"/>
                <a:gd name="connsiteY20" fmla="*/ 27170 h 112734"/>
                <a:gd name="connsiteX21" fmla="*/ 43753 w 144576"/>
                <a:gd name="connsiteY21" fmla="*/ 114 h 112734"/>
                <a:gd name="connsiteX22" fmla="*/ 126 w 144576"/>
                <a:gd name="connsiteY22" fmla="*/ 2118 h 112734"/>
                <a:gd name="connsiteX23" fmla="*/ 126 w 144576"/>
                <a:gd name="connsiteY23" fmla="*/ 13893 h 112734"/>
                <a:gd name="connsiteX24" fmla="*/ 17628 w 144576"/>
                <a:gd name="connsiteY24" fmla="*/ 23663 h 11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576" h="112734">
                  <a:moveTo>
                    <a:pt x="17628" y="23663"/>
                  </a:moveTo>
                  <a:lnTo>
                    <a:pt x="17628" y="101074"/>
                  </a:lnTo>
                  <a:lnTo>
                    <a:pt x="126" y="101074"/>
                  </a:lnTo>
                  <a:lnTo>
                    <a:pt x="126" y="112848"/>
                  </a:lnTo>
                  <a:cubicBezTo>
                    <a:pt x="7228" y="112598"/>
                    <a:pt x="22447" y="112097"/>
                    <a:pt x="32085" y="112097"/>
                  </a:cubicBezTo>
                  <a:cubicBezTo>
                    <a:pt x="41977" y="112097"/>
                    <a:pt x="56942" y="112598"/>
                    <a:pt x="64044" y="112848"/>
                  </a:cubicBezTo>
                  <a:lnTo>
                    <a:pt x="64044" y="101074"/>
                  </a:lnTo>
                  <a:lnTo>
                    <a:pt x="46543" y="101074"/>
                  </a:lnTo>
                  <a:lnTo>
                    <a:pt x="46543" y="48715"/>
                  </a:lnTo>
                  <a:cubicBezTo>
                    <a:pt x="46543" y="21408"/>
                    <a:pt x="68356" y="9133"/>
                    <a:pt x="84336" y="9133"/>
                  </a:cubicBezTo>
                  <a:cubicBezTo>
                    <a:pt x="92960" y="9133"/>
                    <a:pt x="98286" y="14394"/>
                    <a:pt x="98286" y="33433"/>
                  </a:cubicBezTo>
                  <a:lnTo>
                    <a:pt x="98286" y="101074"/>
                  </a:lnTo>
                  <a:lnTo>
                    <a:pt x="80785" y="101074"/>
                  </a:lnTo>
                  <a:lnTo>
                    <a:pt x="80785" y="112848"/>
                  </a:lnTo>
                  <a:cubicBezTo>
                    <a:pt x="87887" y="112598"/>
                    <a:pt x="103105" y="112097"/>
                    <a:pt x="112744" y="112097"/>
                  </a:cubicBezTo>
                  <a:cubicBezTo>
                    <a:pt x="122636" y="112097"/>
                    <a:pt x="137601" y="112598"/>
                    <a:pt x="144703" y="112848"/>
                  </a:cubicBezTo>
                  <a:lnTo>
                    <a:pt x="144703" y="101074"/>
                  </a:lnTo>
                  <a:lnTo>
                    <a:pt x="127201" y="101074"/>
                  </a:lnTo>
                  <a:lnTo>
                    <a:pt x="127201" y="36189"/>
                  </a:lnTo>
                  <a:cubicBezTo>
                    <a:pt x="127201" y="9884"/>
                    <a:pt x="113505" y="114"/>
                    <a:pt x="88140" y="114"/>
                  </a:cubicBezTo>
                  <a:cubicBezTo>
                    <a:pt x="63791" y="114"/>
                    <a:pt x="50348" y="14394"/>
                    <a:pt x="43753" y="27170"/>
                  </a:cubicBezTo>
                  <a:lnTo>
                    <a:pt x="43753" y="114"/>
                  </a:lnTo>
                  <a:lnTo>
                    <a:pt x="126" y="2118"/>
                  </a:lnTo>
                  <a:lnTo>
                    <a:pt x="126" y="13893"/>
                  </a:lnTo>
                  <a:cubicBezTo>
                    <a:pt x="15852" y="13893"/>
                    <a:pt x="17628" y="13893"/>
                    <a:pt x="17628" y="23663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11E8239-57D3-03FE-E850-969B00F2AAF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577905" y="4275599"/>
              <a:ext cx="78476" cy="116441"/>
            </a:xfrm>
            <a:custGeom>
              <a:avLst/>
              <a:gdLst>
                <a:gd name="connsiteX0" fmla="*/ 78610 w 78476"/>
                <a:gd name="connsiteY0" fmla="*/ 84636 h 116441"/>
                <a:gd name="connsiteX1" fmla="*/ 72573 w 78476"/>
                <a:gd name="connsiteY1" fmla="*/ 84636 h 116441"/>
                <a:gd name="connsiteX2" fmla="*/ 67957 w 78476"/>
                <a:gd name="connsiteY2" fmla="*/ 100594 h 116441"/>
                <a:gd name="connsiteX3" fmla="*/ 50379 w 78476"/>
                <a:gd name="connsiteY3" fmla="*/ 101646 h 116441"/>
                <a:gd name="connsiteX4" fmla="*/ 17710 w 78476"/>
                <a:gd name="connsiteY4" fmla="*/ 101646 h 116441"/>
                <a:gd name="connsiteX5" fmla="*/ 53220 w 78476"/>
                <a:gd name="connsiteY5" fmla="*/ 72185 h 116441"/>
                <a:gd name="connsiteX6" fmla="*/ 78610 w 78476"/>
                <a:gd name="connsiteY6" fmla="*/ 34306 h 116441"/>
                <a:gd name="connsiteX7" fmla="*/ 37063 w 78476"/>
                <a:gd name="connsiteY7" fmla="*/ 110 h 116441"/>
                <a:gd name="connsiteX8" fmla="*/ 133 w 78476"/>
                <a:gd name="connsiteY8" fmla="*/ 31500 h 116441"/>
                <a:gd name="connsiteX9" fmla="*/ 9543 w 78476"/>
                <a:gd name="connsiteY9" fmla="*/ 41321 h 116441"/>
                <a:gd name="connsiteX10" fmla="*/ 18953 w 78476"/>
                <a:gd name="connsiteY10" fmla="*/ 32026 h 116441"/>
                <a:gd name="connsiteX11" fmla="*/ 8478 w 78476"/>
                <a:gd name="connsiteY11" fmla="*/ 22732 h 116441"/>
                <a:gd name="connsiteX12" fmla="*/ 34400 w 78476"/>
                <a:gd name="connsiteY12" fmla="*/ 6423 h 116441"/>
                <a:gd name="connsiteX13" fmla="*/ 61387 w 78476"/>
                <a:gd name="connsiteY13" fmla="*/ 34306 h 116441"/>
                <a:gd name="connsiteX14" fmla="*/ 44698 w 78476"/>
                <a:gd name="connsiteY14" fmla="*/ 67976 h 116441"/>
                <a:gd name="connsiteX15" fmla="*/ 1908 w 78476"/>
                <a:gd name="connsiteY15" fmla="*/ 109713 h 116441"/>
                <a:gd name="connsiteX16" fmla="*/ 133 w 78476"/>
                <a:gd name="connsiteY16" fmla="*/ 116552 h 116441"/>
                <a:gd name="connsiteX17" fmla="*/ 73283 w 78476"/>
                <a:gd name="connsiteY17" fmla="*/ 116552 h 116441"/>
                <a:gd name="connsiteX18" fmla="*/ 78610 w 78476"/>
                <a:gd name="connsiteY18" fmla="*/ 84636 h 11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476" h="116441">
                  <a:moveTo>
                    <a:pt x="78610" y="84636"/>
                  </a:moveTo>
                  <a:lnTo>
                    <a:pt x="72573" y="84636"/>
                  </a:lnTo>
                  <a:cubicBezTo>
                    <a:pt x="72040" y="88494"/>
                    <a:pt x="70265" y="98840"/>
                    <a:pt x="67957" y="100594"/>
                  </a:cubicBezTo>
                  <a:cubicBezTo>
                    <a:pt x="66536" y="101646"/>
                    <a:pt x="52865" y="101646"/>
                    <a:pt x="50379" y="101646"/>
                  </a:cubicBezTo>
                  <a:lnTo>
                    <a:pt x="17710" y="101646"/>
                  </a:lnTo>
                  <a:cubicBezTo>
                    <a:pt x="36353" y="85337"/>
                    <a:pt x="42567" y="80427"/>
                    <a:pt x="53220" y="72185"/>
                  </a:cubicBezTo>
                  <a:cubicBezTo>
                    <a:pt x="66359" y="61838"/>
                    <a:pt x="78610" y="50966"/>
                    <a:pt x="78610" y="34306"/>
                  </a:cubicBezTo>
                  <a:cubicBezTo>
                    <a:pt x="78610" y="13087"/>
                    <a:pt x="59789" y="110"/>
                    <a:pt x="37063" y="110"/>
                  </a:cubicBezTo>
                  <a:cubicBezTo>
                    <a:pt x="15047" y="110"/>
                    <a:pt x="133" y="15367"/>
                    <a:pt x="133" y="31500"/>
                  </a:cubicBezTo>
                  <a:cubicBezTo>
                    <a:pt x="133" y="40444"/>
                    <a:pt x="7767" y="41321"/>
                    <a:pt x="9543" y="41321"/>
                  </a:cubicBezTo>
                  <a:cubicBezTo>
                    <a:pt x="13804" y="41321"/>
                    <a:pt x="18953" y="38340"/>
                    <a:pt x="18953" y="32026"/>
                  </a:cubicBezTo>
                  <a:cubicBezTo>
                    <a:pt x="18953" y="28870"/>
                    <a:pt x="17710" y="22732"/>
                    <a:pt x="8478" y="22732"/>
                  </a:cubicBezTo>
                  <a:cubicBezTo>
                    <a:pt x="13982" y="10281"/>
                    <a:pt x="26055" y="6423"/>
                    <a:pt x="34400" y="6423"/>
                  </a:cubicBezTo>
                  <a:cubicBezTo>
                    <a:pt x="52155" y="6423"/>
                    <a:pt x="61387" y="20102"/>
                    <a:pt x="61387" y="34306"/>
                  </a:cubicBezTo>
                  <a:cubicBezTo>
                    <a:pt x="61387" y="49563"/>
                    <a:pt x="50379" y="61663"/>
                    <a:pt x="44698" y="67976"/>
                  </a:cubicBezTo>
                  <a:lnTo>
                    <a:pt x="1908" y="109713"/>
                  </a:lnTo>
                  <a:cubicBezTo>
                    <a:pt x="133" y="111291"/>
                    <a:pt x="133" y="111642"/>
                    <a:pt x="133" y="116552"/>
                  </a:cubicBezTo>
                  <a:lnTo>
                    <a:pt x="73283" y="116552"/>
                  </a:lnTo>
                  <a:lnTo>
                    <a:pt x="78610" y="8463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8788F197-E68B-EC9E-EF61-1BE751C756E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765165" y="4403538"/>
              <a:ext cx="168672" cy="58621"/>
            </a:xfrm>
            <a:custGeom>
              <a:avLst/>
              <a:gdLst>
                <a:gd name="connsiteX0" fmla="*/ 160188 w 168672"/>
                <a:gd name="connsiteY0" fmla="*/ 10135 h 58621"/>
                <a:gd name="connsiteX1" fmla="*/ 168812 w 168672"/>
                <a:gd name="connsiteY1" fmla="*/ 5125 h 58621"/>
                <a:gd name="connsiteX2" fmla="*/ 160442 w 168672"/>
                <a:gd name="connsiteY2" fmla="*/ 114 h 58621"/>
                <a:gd name="connsiteX3" fmla="*/ 8510 w 168672"/>
                <a:gd name="connsiteY3" fmla="*/ 114 h 58621"/>
                <a:gd name="connsiteX4" fmla="*/ 140 w 168672"/>
                <a:gd name="connsiteY4" fmla="*/ 5125 h 58621"/>
                <a:gd name="connsiteX5" fmla="*/ 8764 w 168672"/>
                <a:gd name="connsiteY5" fmla="*/ 10135 h 58621"/>
                <a:gd name="connsiteX6" fmla="*/ 160188 w 168672"/>
                <a:gd name="connsiteY6" fmla="*/ 10135 h 58621"/>
                <a:gd name="connsiteX7" fmla="*/ 160442 w 168672"/>
                <a:gd name="connsiteY7" fmla="*/ 58736 h 58621"/>
                <a:gd name="connsiteX8" fmla="*/ 168812 w 168672"/>
                <a:gd name="connsiteY8" fmla="*/ 53726 h 58621"/>
                <a:gd name="connsiteX9" fmla="*/ 160188 w 168672"/>
                <a:gd name="connsiteY9" fmla="*/ 48715 h 58621"/>
                <a:gd name="connsiteX10" fmla="*/ 8764 w 168672"/>
                <a:gd name="connsiteY10" fmla="*/ 48715 h 58621"/>
                <a:gd name="connsiteX11" fmla="*/ 140 w 168672"/>
                <a:gd name="connsiteY11" fmla="*/ 53726 h 58621"/>
                <a:gd name="connsiteX12" fmla="*/ 8510 w 168672"/>
                <a:gd name="connsiteY12" fmla="*/ 58736 h 58621"/>
                <a:gd name="connsiteX13" fmla="*/ 160442 w 168672"/>
                <a:gd name="connsiteY13" fmla="*/ 58736 h 5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72" h="58621">
                  <a:moveTo>
                    <a:pt x="160188" y="10135"/>
                  </a:moveTo>
                  <a:cubicBezTo>
                    <a:pt x="163993" y="10135"/>
                    <a:pt x="168812" y="10135"/>
                    <a:pt x="168812" y="5125"/>
                  </a:cubicBezTo>
                  <a:cubicBezTo>
                    <a:pt x="168812" y="114"/>
                    <a:pt x="163993" y="114"/>
                    <a:pt x="160442" y="114"/>
                  </a:cubicBezTo>
                  <a:lnTo>
                    <a:pt x="8510" y="114"/>
                  </a:lnTo>
                  <a:cubicBezTo>
                    <a:pt x="4959" y="114"/>
                    <a:pt x="140" y="114"/>
                    <a:pt x="140" y="5125"/>
                  </a:cubicBezTo>
                  <a:cubicBezTo>
                    <a:pt x="140" y="10135"/>
                    <a:pt x="4959" y="10135"/>
                    <a:pt x="8764" y="10135"/>
                  </a:cubicBezTo>
                  <a:lnTo>
                    <a:pt x="160188" y="10135"/>
                  </a:lnTo>
                  <a:close/>
                  <a:moveTo>
                    <a:pt x="160442" y="58736"/>
                  </a:moveTo>
                  <a:cubicBezTo>
                    <a:pt x="163993" y="58736"/>
                    <a:pt x="168812" y="58736"/>
                    <a:pt x="168812" y="53726"/>
                  </a:cubicBezTo>
                  <a:cubicBezTo>
                    <a:pt x="168812" y="48715"/>
                    <a:pt x="163993" y="48715"/>
                    <a:pt x="160188" y="48715"/>
                  </a:cubicBezTo>
                  <a:lnTo>
                    <a:pt x="8764" y="48715"/>
                  </a:lnTo>
                  <a:cubicBezTo>
                    <a:pt x="4959" y="48715"/>
                    <a:pt x="140" y="48715"/>
                    <a:pt x="140" y="53726"/>
                  </a:cubicBezTo>
                  <a:cubicBezTo>
                    <a:pt x="140" y="58736"/>
                    <a:pt x="4959" y="58736"/>
                    <a:pt x="8510" y="58736"/>
                  </a:cubicBezTo>
                  <a:lnTo>
                    <a:pt x="160442" y="5873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5530DC0-5320-2CE2-04B8-6B23451CFDB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27317" y="4383246"/>
              <a:ext cx="96637" cy="114988"/>
            </a:xfrm>
            <a:custGeom>
              <a:avLst/>
              <a:gdLst>
                <a:gd name="connsiteX0" fmla="*/ 21203 w 96637"/>
                <a:gd name="connsiteY0" fmla="*/ 57734 h 114988"/>
                <a:gd name="connsiteX1" fmla="*/ 55445 w 96637"/>
                <a:gd name="connsiteY1" fmla="*/ 6377 h 114988"/>
                <a:gd name="connsiteX2" fmla="*/ 82584 w 96637"/>
                <a:gd name="connsiteY2" fmla="*/ 15646 h 114988"/>
                <a:gd name="connsiteX3" fmla="*/ 70663 w 96637"/>
                <a:gd name="connsiteY3" fmla="*/ 27170 h 114988"/>
                <a:gd name="connsiteX4" fmla="*/ 82331 w 96637"/>
                <a:gd name="connsiteY4" fmla="*/ 38694 h 114988"/>
                <a:gd name="connsiteX5" fmla="*/ 93998 w 96637"/>
                <a:gd name="connsiteY5" fmla="*/ 26920 h 114988"/>
                <a:gd name="connsiteX6" fmla="*/ 55191 w 96637"/>
                <a:gd name="connsiteY6" fmla="*/ 114 h 114988"/>
                <a:gd name="connsiteX7" fmla="*/ 151 w 96637"/>
                <a:gd name="connsiteY7" fmla="*/ 58235 h 114988"/>
                <a:gd name="connsiteX8" fmla="*/ 54684 w 96637"/>
                <a:gd name="connsiteY8" fmla="*/ 115103 h 114988"/>
                <a:gd name="connsiteX9" fmla="*/ 96788 w 96637"/>
                <a:gd name="connsiteY9" fmla="*/ 82535 h 114988"/>
                <a:gd name="connsiteX10" fmla="*/ 93491 w 96637"/>
                <a:gd name="connsiteY10" fmla="*/ 80030 h 114988"/>
                <a:gd name="connsiteX11" fmla="*/ 90194 w 96637"/>
                <a:gd name="connsiteY11" fmla="*/ 82535 h 114988"/>
                <a:gd name="connsiteX12" fmla="*/ 56966 w 96637"/>
                <a:gd name="connsiteY12" fmla="*/ 108840 h 114988"/>
                <a:gd name="connsiteX13" fmla="*/ 21203 w 96637"/>
                <a:gd name="connsiteY13" fmla="*/ 57734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37" h="114988">
                  <a:moveTo>
                    <a:pt x="21203" y="57734"/>
                  </a:moveTo>
                  <a:cubicBezTo>
                    <a:pt x="21203" y="16899"/>
                    <a:pt x="42002" y="6377"/>
                    <a:pt x="55445" y="6377"/>
                  </a:cubicBezTo>
                  <a:cubicBezTo>
                    <a:pt x="57727" y="6377"/>
                    <a:pt x="73707" y="6628"/>
                    <a:pt x="82584" y="15646"/>
                  </a:cubicBezTo>
                  <a:cubicBezTo>
                    <a:pt x="72185" y="16398"/>
                    <a:pt x="70663" y="23914"/>
                    <a:pt x="70663" y="27170"/>
                  </a:cubicBezTo>
                  <a:cubicBezTo>
                    <a:pt x="70663" y="33684"/>
                    <a:pt x="75229" y="38694"/>
                    <a:pt x="82331" y="38694"/>
                  </a:cubicBezTo>
                  <a:cubicBezTo>
                    <a:pt x="88925" y="38694"/>
                    <a:pt x="93998" y="34436"/>
                    <a:pt x="93998" y="26920"/>
                  </a:cubicBezTo>
                  <a:cubicBezTo>
                    <a:pt x="93998" y="9884"/>
                    <a:pt x="74721" y="114"/>
                    <a:pt x="55191" y="114"/>
                  </a:cubicBezTo>
                  <a:cubicBezTo>
                    <a:pt x="23486" y="114"/>
                    <a:pt x="151" y="27170"/>
                    <a:pt x="151" y="58235"/>
                  </a:cubicBezTo>
                  <a:cubicBezTo>
                    <a:pt x="151" y="90302"/>
                    <a:pt x="25261" y="115103"/>
                    <a:pt x="54684" y="115103"/>
                  </a:cubicBezTo>
                  <a:cubicBezTo>
                    <a:pt x="88672" y="115103"/>
                    <a:pt x="96788" y="85041"/>
                    <a:pt x="96788" y="82535"/>
                  </a:cubicBezTo>
                  <a:cubicBezTo>
                    <a:pt x="96788" y="80030"/>
                    <a:pt x="94252" y="80030"/>
                    <a:pt x="93491" y="80030"/>
                  </a:cubicBezTo>
                  <a:cubicBezTo>
                    <a:pt x="91208" y="80030"/>
                    <a:pt x="90701" y="81032"/>
                    <a:pt x="90194" y="82535"/>
                  </a:cubicBezTo>
                  <a:cubicBezTo>
                    <a:pt x="82838" y="105834"/>
                    <a:pt x="66351" y="108840"/>
                    <a:pt x="56966" y="108840"/>
                  </a:cubicBezTo>
                  <a:cubicBezTo>
                    <a:pt x="43523" y="108840"/>
                    <a:pt x="21203" y="98068"/>
                    <a:pt x="21203" y="57734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10EDDB5-C90C-4E32-D6D0-441820FDC6E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38525" y="4383246"/>
              <a:ext cx="112363" cy="114988"/>
            </a:xfrm>
            <a:custGeom>
              <a:avLst/>
              <a:gdLst>
                <a:gd name="connsiteX0" fmla="*/ 112519 w 112363"/>
                <a:gd name="connsiteY0" fmla="*/ 58736 h 114988"/>
                <a:gd name="connsiteX1" fmla="*/ 56464 w 112363"/>
                <a:gd name="connsiteY1" fmla="*/ 114 h 114988"/>
                <a:gd name="connsiteX2" fmla="*/ 155 w 112363"/>
                <a:gd name="connsiteY2" fmla="*/ 58736 h 114988"/>
                <a:gd name="connsiteX3" fmla="*/ 56210 w 112363"/>
                <a:gd name="connsiteY3" fmla="*/ 115103 h 114988"/>
                <a:gd name="connsiteX4" fmla="*/ 112519 w 112363"/>
                <a:gd name="connsiteY4" fmla="*/ 58736 h 114988"/>
                <a:gd name="connsiteX5" fmla="*/ 56464 w 112363"/>
                <a:gd name="connsiteY5" fmla="*/ 108840 h 114988"/>
                <a:gd name="connsiteX6" fmla="*/ 27548 w 112363"/>
                <a:gd name="connsiteY6" fmla="*/ 92055 h 114988"/>
                <a:gd name="connsiteX7" fmla="*/ 21207 w 112363"/>
                <a:gd name="connsiteY7" fmla="*/ 56732 h 114988"/>
                <a:gd name="connsiteX8" fmla="*/ 27295 w 112363"/>
                <a:gd name="connsiteY8" fmla="*/ 22411 h 114988"/>
                <a:gd name="connsiteX9" fmla="*/ 56210 w 112363"/>
                <a:gd name="connsiteY9" fmla="*/ 5626 h 114988"/>
                <a:gd name="connsiteX10" fmla="*/ 84872 w 112363"/>
                <a:gd name="connsiteY10" fmla="*/ 21909 h 114988"/>
                <a:gd name="connsiteX11" fmla="*/ 91466 w 112363"/>
                <a:gd name="connsiteY11" fmla="*/ 56732 h 114988"/>
                <a:gd name="connsiteX12" fmla="*/ 85886 w 112363"/>
                <a:gd name="connsiteY12" fmla="*/ 90302 h 114988"/>
                <a:gd name="connsiteX13" fmla="*/ 56464 w 112363"/>
                <a:gd name="connsiteY13" fmla="*/ 108840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363" h="114988">
                  <a:moveTo>
                    <a:pt x="112519" y="58736"/>
                  </a:moveTo>
                  <a:cubicBezTo>
                    <a:pt x="112519" y="26669"/>
                    <a:pt x="87154" y="114"/>
                    <a:pt x="56464" y="114"/>
                  </a:cubicBezTo>
                  <a:cubicBezTo>
                    <a:pt x="24758" y="114"/>
                    <a:pt x="155" y="27421"/>
                    <a:pt x="155" y="58736"/>
                  </a:cubicBezTo>
                  <a:cubicBezTo>
                    <a:pt x="155" y="91053"/>
                    <a:pt x="26534" y="115103"/>
                    <a:pt x="56210" y="115103"/>
                  </a:cubicBezTo>
                  <a:cubicBezTo>
                    <a:pt x="86901" y="115103"/>
                    <a:pt x="112519" y="90552"/>
                    <a:pt x="112519" y="58736"/>
                  </a:cubicBezTo>
                  <a:close/>
                  <a:moveTo>
                    <a:pt x="56464" y="108840"/>
                  </a:moveTo>
                  <a:cubicBezTo>
                    <a:pt x="45557" y="108840"/>
                    <a:pt x="34397" y="103579"/>
                    <a:pt x="27548" y="92055"/>
                  </a:cubicBezTo>
                  <a:cubicBezTo>
                    <a:pt x="21207" y="81032"/>
                    <a:pt x="21207" y="65751"/>
                    <a:pt x="21207" y="56732"/>
                  </a:cubicBezTo>
                  <a:cubicBezTo>
                    <a:pt x="21207" y="46962"/>
                    <a:pt x="21207" y="33433"/>
                    <a:pt x="27295" y="22411"/>
                  </a:cubicBezTo>
                  <a:cubicBezTo>
                    <a:pt x="34143" y="10887"/>
                    <a:pt x="46064" y="5626"/>
                    <a:pt x="56210" y="5626"/>
                  </a:cubicBezTo>
                  <a:cubicBezTo>
                    <a:pt x="67370" y="5626"/>
                    <a:pt x="78277" y="11137"/>
                    <a:pt x="84872" y="21909"/>
                  </a:cubicBezTo>
                  <a:cubicBezTo>
                    <a:pt x="91466" y="32682"/>
                    <a:pt x="91466" y="47212"/>
                    <a:pt x="91466" y="56732"/>
                  </a:cubicBezTo>
                  <a:cubicBezTo>
                    <a:pt x="91466" y="65751"/>
                    <a:pt x="91466" y="79279"/>
                    <a:pt x="85886" y="90302"/>
                  </a:cubicBezTo>
                  <a:cubicBezTo>
                    <a:pt x="80306" y="101575"/>
                    <a:pt x="69146" y="108840"/>
                    <a:pt x="56464" y="108840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C3479751-A8E4-AA9E-BBAF-9EC66B8E9B2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266615" y="4383246"/>
              <a:ext cx="82941" cy="114988"/>
            </a:xfrm>
            <a:custGeom>
              <a:avLst/>
              <a:gdLst>
                <a:gd name="connsiteX0" fmla="*/ 44547 w 82941"/>
                <a:gd name="connsiteY0" fmla="*/ 63746 h 114988"/>
                <a:gd name="connsiteX1" fmla="*/ 70926 w 82941"/>
                <a:gd name="connsiteY1" fmla="*/ 86794 h 114988"/>
                <a:gd name="connsiteX2" fmla="*/ 42265 w 82941"/>
                <a:gd name="connsiteY2" fmla="*/ 109592 h 114988"/>
                <a:gd name="connsiteX3" fmla="*/ 7008 w 82941"/>
                <a:gd name="connsiteY3" fmla="*/ 74018 h 114988"/>
                <a:gd name="connsiteX4" fmla="*/ 3457 w 82941"/>
                <a:gd name="connsiteY4" fmla="*/ 69759 h 114988"/>
                <a:gd name="connsiteX5" fmla="*/ 160 w 82941"/>
                <a:gd name="connsiteY5" fmla="*/ 76022 h 114988"/>
                <a:gd name="connsiteX6" fmla="*/ 160 w 82941"/>
                <a:gd name="connsiteY6" fmla="*/ 109091 h 114988"/>
                <a:gd name="connsiteX7" fmla="*/ 2950 w 82941"/>
                <a:gd name="connsiteY7" fmla="*/ 115103 h 114988"/>
                <a:gd name="connsiteX8" fmla="*/ 9291 w 82941"/>
                <a:gd name="connsiteY8" fmla="*/ 110093 h 114988"/>
                <a:gd name="connsiteX9" fmla="*/ 14364 w 82941"/>
                <a:gd name="connsiteY9" fmla="*/ 104331 h 114988"/>
                <a:gd name="connsiteX10" fmla="*/ 42265 w 82941"/>
                <a:gd name="connsiteY10" fmla="*/ 115103 h 114988"/>
                <a:gd name="connsiteX11" fmla="*/ 83101 w 82941"/>
                <a:gd name="connsiteY11" fmla="*/ 80281 h 114988"/>
                <a:gd name="connsiteX12" fmla="*/ 72448 w 82941"/>
                <a:gd name="connsiteY12" fmla="*/ 56481 h 114988"/>
                <a:gd name="connsiteX13" fmla="*/ 43533 w 82941"/>
                <a:gd name="connsiteY13" fmla="*/ 44456 h 114988"/>
                <a:gd name="connsiteX14" fmla="*/ 12335 w 82941"/>
                <a:gd name="connsiteY14" fmla="*/ 23914 h 114988"/>
                <a:gd name="connsiteX15" fmla="*/ 40743 w 82941"/>
                <a:gd name="connsiteY15" fmla="*/ 4874 h 114988"/>
                <a:gd name="connsiteX16" fmla="*/ 70419 w 82941"/>
                <a:gd name="connsiteY16" fmla="*/ 35187 h 114988"/>
                <a:gd name="connsiteX17" fmla="*/ 73463 w 82941"/>
                <a:gd name="connsiteY17" fmla="*/ 37442 h 114988"/>
                <a:gd name="connsiteX18" fmla="*/ 76760 w 82941"/>
                <a:gd name="connsiteY18" fmla="*/ 31429 h 114988"/>
                <a:gd name="connsiteX19" fmla="*/ 76760 w 82941"/>
                <a:gd name="connsiteY19" fmla="*/ 6127 h 114988"/>
                <a:gd name="connsiteX20" fmla="*/ 73970 w 82941"/>
                <a:gd name="connsiteY20" fmla="*/ 114 h 114988"/>
                <a:gd name="connsiteX21" fmla="*/ 68897 w 82941"/>
                <a:gd name="connsiteY21" fmla="*/ 3120 h 114988"/>
                <a:gd name="connsiteX22" fmla="*/ 64585 w 82941"/>
                <a:gd name="connsiteY22" fmla="*/ 7129 h 114988"/>
                <a:gd name="connsiteX23" fmla="*/ 40743 w 82941"/>
                <a:gd name="connsiteY23" fmla="*/ 114 h 114988"/>
                <a:gd name="connsiteX24" fmla="*/ 160 w 82941"/>
                <a:gd name="connsiteY24" fmla="*/ 30928 h 114988"/>
                <a:gd name="connsiteX25" fmla="*/ 11067 w 82941"/>
                <a:gd name="connsiteY25" fmla="*/ 52222 h 114988"/>
                <a:gd name="connsiteX26" fmla="*/ 44547 w 82941"/>
                <a:gd name="connsiteY26" fmla="*/ 63746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941" h="114988">
                  <a:moveTo>
                    <a:pt x="44547" y="63746"/>
                  </a:moveTo>
                  <a:cubicBezTo>
                    <a:pt x="50127" y="64748"/>
                    <a:pt x="70926" y="68757"/>
                    <a:pt x="70926" y="86794"/>
                  </a:cubicBezTo>
                  <a:cubicBezTo>
                    <a:pt x="70926" y="99571"/>
                    <a:pt x="62049" y="109592"/>
                    <a:pt x="42265" y="109592"/>
                  </a:cubicBezTo>
                  <a:cubicBezTo>
                    <a:pt x="20959" y="109592"/>
                    <a:pt x="11828" y="95312"/>
                    <a:pt x="7008" y="74018"/>
                  </a:cubicBezTo>
                  <a:cubicBezTo>
                    <a:pt x="6247" y="70761"/>
                    <a:pt x="5994" y="69759"/>
                    <a:pt x="3457" y="69759"/>
                  </a:cubicBezTo>
                  <a:cubicBezTo>
                    <a:pt x="160" y="69759"/>
                    <a:pt x="160" y="71513"/>
                    <a:pt x="160" y="76022"/>
                  </a:cubicBezTo>
                  <a:lnTo>
                    <a:pt x="160" y="109091"/>
                  </a:lnTo>
                  <a:cubicBezTo>
                    <a:pt x="160" y="113349"/>
                    <a:pt x="160" y="115103"/>
                    <a:pt x="2950" y="115103"/>
                  </a:cubicBezTo>
                  <a:cubicBezTo>
                    <a:pt x="4218" y="115103"/>
                    <a:pt x="4472" y="114853"/>
                    <a:pt x="9291" y="110093"/>
                  </a:cubicBezTo>
                  <a:cubicBezTo>
                    <a:pt x="9798" y="109592"/>
                    <a:pt x="9798" y="109091"/>
                    <a:pt x="14364" y="104331"/>
                  </a:cubicBezTo>
                  <a:cubicBezTo>
                    <a:pt x="25524" y="114853"/>
                    <a:pt x="36938" y="115103"/>
                    <a:pt x="42265" y="115103"/>
                  </a:cubicBezTo>
                  <a:cubicBezTo>
                    <a:pt x="71433" y="115103"/>
                    <a:pt x="83101" y="98318"/>
                    <a:pt x="83101" y="80281"/>
                  </a:cubicBezTo>
                  <a:cubicBezTo>
                    <a:pt x="83101" y="67003"/>
                    <a:pt x="75492" y="59488"/>
                    <a:pt x="72448" y="56481"/>
                  </a:cubicBezTo>
                  <a:cubicBezTo>
                    <a:pt x="64078" y="48465"/>
                    <a:pt x="54186" y="46461"/>
                    <a:pt x="43533" y="44456"/>
                  </a:cubicBezTo>
                  <a:cubicBezTo>
                    <a:pt x="29329" y="41701"/>
                    <a:pt x="12335" y="38444"/>
                    <a:pt x="12335" y="23914"/>
                  </a:cubicBezTo>
                  <a:cubicBezTo>
                    <a:pt x="12335" y="15145"/>
                    <a:pt x="18929" y="4874"/>
                    <a:pt x="40743" y="4874"/>
                  </a:cubicBezTo>
                  <a:cubicBezTo>
                    <a:pt x="68643" y="4874"/>
                    <a:pt x="69912" y="27421"/>
                    <a:pt x="70419" y="35187"/>
                  </a:cubicBezTo>
                  <a:cubicBezTo>
                    <a:pt x="70673" y="37442"/>
                    <a:pt x="72955" y="37442"/>
                    <a:pt x="73463" y="37442"/>
                  </a:cubicBezTo>
                  <a:cubicBezTo>
                    <a:pt x="76760" y="37442"/>
                    <a:pt x="76760" y="36189"/>
                    <a:pt x="76760" y="31429"/>
                  </a:cubicBezTo>
                  <a:lnTo>
                    <a:pt x="76760" y="6127"/>
                  </a:lnTo>
                  <a:cubicBezTo>
                    <a:pt x="76760" y="1868"/>
                    <a:pt x="76760" y="114"/>
                    <a:pt x="73970" y="114"/>
                  </a:cubicBezTo>
                  <a:cubicBezTo>
                    <a:pt x="72702" y="114"/>
                    <a:pt x="72194" y="114"/>
                    <a:pt x="68897" y="3120"/>
                  </a:cubicBezTo>
                  <a:cubicBezTo>
                    <a:pt x="68136" y="4123"/>
                    <a:pt x="65600" y="6377"/>
                    <a:pt x="64585" y="7129"/>
                  </a:cubicBezTo>
                  <a:cubicBezTo>
                    <a:pt x="54947" y="114"/>
                    <a:pt x="44547" y="114"/>
                    <a:pt x="40743" y="114"/>
                  </a:cubicBezTo>
                  <a:cubicBezTo>
                    <a:pt x="9798" y="114"/>
                    <a:pt x="160" y="16899"/>
                    <a:pt x="160" y="30928"/>
                  </a:cubicBezTo>
                  <a:cubicBezTo>
                    <a:pt x="160" y="39696"/>
                    <a:pt x="4218" y="46711"/>
                    <a:pt x="11067" y="52222"/>
                  </a:cubicBezTo>
                  <a:cubicBezTo>
                    <a:pt x="19183" y="58736"/>
                    <a:pt x="26285" y="60239"/>
                    <a:pt x="44547" y="63746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0A457F7-4BB6-EA52-64E0-A600F82C77F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383403" y="4307589"/>
              <a:ext cx="58845" cy="250520"/>
            </a:xfrm>
            <a:custGeom>
              <a:avLst/>
              <a:gdLst>
                <a:gd name="connsiteX0" fmla="*/ 59009 w 58845"/>
                <a:gd name="connsiteY0" fmla="*/ 248130 h 250520"/>
                <a:gd name="connsiteX1" fmla="*/ 54697 w 58845"/>
                <a:gd name="connsiteY1" fmla="*/ 242618 h 250520"/>
                <a:gd name="connsiteX2" fmla="*/ 14875 w 58845"/>
                <a:gd name="connsiteY2" fmla="*/ 125374 h 250520"/>
                <a:gd name="connsiteX3" fmla="*/ 55712 w 58845"/>
                <a:gd name="connsiteY3" fmla="*/ 6878 h 250520"/>
                <a:gd name="connsiteX4" fmla="*/ 59009 w 58845"/>
                <a:gd name="connsiteY4" fmla="*/ 2619 h 250520"/>
                <a:gd name="connsiteX5" fmla="*/ 56472 w 58845"/>
                <a:gd name="connsiteY5" fmla="*/ 114 h 250520"/>
                <a:gd name="connsiteX6" fmla="*/ 16143 w 58845"/>
                <a:gd name="connsiteY6" fmla="*/ 48966 h 250520"/>
                <a:gd name="connsiteX7" fmla="*/ 164 w 58845"/>
                <a:gd name="connsiteY7" fmla="*/ 125374 h 250520"/>
                <a:gd name="connsiteX8" fmla="*/ 16904 w 58845"/>
                <a:gd name="connsiteY8" fmla="*/ 203537 h 250520"/>
                <a:gd name="connsiteX9" fmla="*/ 56472 w 58845"/>
                <a:gd name="connsiteY9" fmla="*/ 250635 h 250520"/>
                <a:gd name="connsiteX10" fmla="*/ 59009 w 58845"/>
                <a:gd name="connsiteY10" fmla="*/ 24813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009" y="248130"/>
                  </a:moveTo>
                  <a:cubicBezTo>
                    <a:pt x="59009" y="247378"/>
                    <a:pt x="59009" y="246877"/>
                    <a:pt x="54697" y="242618"/>
                  </a:cubicBezTo>
                  <a:cubicBezTo>
                    <a:pt x="22992" y="211052"/>
                    <a:pt x="14875" y="163704"/>
                    <a:pt x="14875" y="125374"/>
                  </a:cubicBezTo>
                  <a:cubicBezTo>
                    <a:pt x="14875" y="81784"/>
                    <a:pt x="24514" y="38193"/>
                    <a:pt x="55712" y="6878"/>
                  </a:cubicBezTo>
                  <a:cubicBezTo>
                    <a:pt x="59009" y="3872"/>
                    <a:pt x="59009" y="3371"/>
                    <a:pt x="59009" y="2619"/>
                  </a:cubicBezTo>
                  <a:cubicBezTo>
                    <a:pt x="59009" y="866"/>
                    <a:pt x="57994" y="114"/>
                    <a:pt x="56472" y="114"/>
                  </a:cubicBezTo>
                  <a:cubicBezTo>
                    <a:pt x="53936" y="114"/>
                    <a:pt x="31108" y="17150"/>
                    <a:pt x="16143" y="48966"/>
                  </a:cubicBezTo>
                  <a:cubicBezTo>
                    <a:pt x="3208" y="76523"/>
                    <a:pt x="164" y="104331"/>
                    <a:pt x="164" y="125374"/>
                  </a:cubicBezTo>
                  <a:cubicBezTo>
                    <a:pt x="164" y="144915"/>
                    <a:pt x="2954" y="175228"/>
                    <a:pt x="16904" y="203537"/>
                  </a:cubicBezTo>
                  <a:cubicBezTo>
                    <a:pt x="32123" y="234351"/>
                    <a:pt x="53936" y="250635"/>
                    <a:pt x="56472" y="250635"/>
                  </a:cubicBezTo>
                  <a:cubicBezTo>
                    <a:pt x="57994" y="250635"/>
                    <a:pt x="59009" y="249883"/>
                    <a:pt x="59009" y="248130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1BD5D8E-A1DA-04DA-9FD7-3DEC23A83EF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467331" y="4384749"/>
              <a:ext cx="142293" cy="113485"/>
            </a:xfrm>
            <a:custGeom>
              <a:avLst/>
              <a:gdLst>
                <a:gd name="connsiteX0" fmla="*/ 110756 w 142293"/>
                <a:gd name="connsiteY0" fmla="*/ 51721 h 113485"/>
                <a:gd name="connsiteX1" fmla="*/ 68398 w 142293"/>
                <a:gd name="connsiteY1" fmla="*/ 114 h 113485"/>
                <a:gd name="connsiteX2" fmla="*/ 168 w 142293"/>
                <a:gd name="connsiteY2" fmla="*/ 71262 h 113485"/>
                <a:gd name="connsiteX3" fmla="*/ 41258 w 142293"/>
                <a:gd name="connsiteY3" fmla="*/ 113600 h 113485"/>
                <a:gd name="connsiteX4" fmla="*/ 94776 w 142293"/>
                <a:gd name="connsiteY4" fmla="*/ 92556 h 113485"/>
                <a:gd name="connsiteX5" fmla="*/ 117858 w 142293"/>
                <a:gd name="connsiteY5" fmla="*/ 113600 h 113485"/>
                <a:gd name="connsiteX6" fmla="*/ 139164 w 142293"/>
                <a:gd name="connsiteY6" fmla="*/ 95813 h 113485"/>
                <a:gd name="connsiteX7" fmla="*/ 136120 w 142293"/>
                <a:gd name="connsiteY7" fmla="*/ 93308 h 113485"/>
                <a:gd name="connsiteX8" fmla="*/ 132823 w 142293"/>
                <a:gd name="connsiteY8" fmla="*/ 95813 h 113485"/>
                <a:gd name="connsiteX9" fmla="*/ 118619 w 142293"/>
                <a:gd name="connsiteY9" fmla="*/ 108089 h 113485"/>
                <a:gd name="connsiteX10" fmla="*/ 110756 w 142293"/>
                <a:gd name="connsiteY10" fmla="*/ 82535 h 113485"/>
                <a:gd name="connsiteX11" fmla="*/ 113292 w 142293"/>
                <a:gd name="connsiteY11" fmla="*/ 73767 h 113485"/>
                <a:gd name="connsiteX12" fmla="*/ 142461 w 142293"/>
                <a:gd name="connsiteY12" fmla="*/ 14895 h 113485"/>
                <a:gd name="connsiteX13" fmla="*/ 139417 w 142293"/>
                <a:gd name="connsiteY13" fmla="*/ 12390 h 113485"/>
                <a:gd name="connsiteX14" fmla="*/ 135613 w 142293"/>
                <a:gd name="connsiteY14" fmla="*/ 17651 h 113485"/>
                <a:gd name="connsiteX15" fmla="*/ 110756 w 142293"/>
                <a:gd name="connsiteY15" fmla="*/ 67254 h 113485"/>
                <a:gd name="connsiteX16" fmla="*/ 110756 w 142293"/>
                <a:gd name="connsiteY16" fmla="*/ 51721 h 113485"/>
                <a:gd name="connsiteX17" fmla="*/ 93762 w 142293"/>
                <a:gd name="connsiteY17" fmla="*/ 86043 h 113485"/>
                <a:gd name="connsiteX18" fmla="*/ 41765 w 142293"/>
                <a:gd name="connsiteY18" fmla="*/ 108089 h 113485"/>
                <a:gd name="connsiteX19" fmla="*/ 18937 w 142293"/>
                <a:gd name="connsiteY19" fmla="*/ 80782 h 113485"/>
                <a:gd name="connsiteX20" fmla="*/ 33649 w 142293"/>
                <a:gd name="connsiteY20" fmla="*/ 28674 h 113485"/>
                <a:gd name="connsiteX21" fmla="*/ 68144 w 142293"/>
                <a:gd name="connsiteY21" fmla="*/ 5626 h 113485"/>
                <a:gd name="connsiteX22" fmla="*/ 93254 w 142293"/>
                <a:gd name="connsiteY22" fmla="*/ 57984 h 113485"/>
                <a:gd name="connsiteX23" fmla="*/ 93762 w 142293"/>
                <a:gd name="connsiteY23" fmla="*/ 86043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293" h="113485">
                  <a:moveTo>
                    <a:pt x="110756" y="51721"/>
                  </a:moveTo>
                  <a:cubicBezTo>
                    <a:pt x="110756" y="12390"/>
                    <a:pt x="87167" y="114"/>
                    <a:pt x="68398" y="114"/>
                  </a:cubicBezTo>
                  <a:cubicBezTo>
                    <a:pt x="33649" y="114"/>
                    <a:pt x="168" y="35939"/>
                    <a:pt x="168" y="71262"/>
                  </a:cubicBezTo>
                  <a:cubicBezTo>
                    <a:pt x="168" y="94560"/>
                    <a:pt x="15386" y="113600"/>
                    <a:pt x="41258" y="113600"/>
                  </a:cubicBezTo>
                  <a:cubicBezTo>
                    <a:pt x="57237" y="113600"/>
                    <a:pt x="75500" y="107838"/>
                    <a:pt x="94776" y="92556"/>
                  </a:cubicBezTo>
                  <a:cubicBezTo>
                    <a:pt x="98074" y="105834"/>
                    <a:pt x="106444" y="113600"/>
                    <a:pt x="117858" y="113600"/>
                  </a:cubicBezTo>
                  <a:cubicBezTo>
                    <a:pt x="131301" y="113600"/>
                    <a:pt x="139164" y="99821"/>
                    <a:pt x="139164" y="95813"/>
                  </a:cubicBezTo>
                  <a:cubicBezTo>
                    <a:pt x="139164" y="94059"/>
                    <a:pt x="137642" y="93308"/>
                    <a:pt x="136120" y="93308"/>
                  </a:cubicBezTo>
                  <a:cubicBezTo>
                    <a:pt x="134345" y="93308"/>
                    <a:pt x="133584" y="94059"/>
                    <a:pt x="132823" y="95813"/>
                  </a:cubicBezTo>
                  <a:cubicBezTo>
                    <a:pt x="128257" y="108089"/>
                    <a:pt x="119126" y="108089"/>
                    <a:pt x="118619" y="108089"/>
                  </a:cubicBezTo>
                  <a:cubicBezTo>
                    <a:pt x="110756" y="108089"/>
                    <a:pt x="110756" y="88548"/>
                    <a:pt x="110756" y="82535"/>
                  </a:cubicBezTo>
                  <a:cubicBezTo>
                    <a:pt x="110756" y="77275"/>
                    <a:pt x="110756" y="76773"/>
                    <a:pt x="113292" y="73767"/>
                  </a:cubicBezTo>
                  <a:cubicBezTo>
                    <a:pt x="137135" y="44206"/>
                    <a:pt x="142461" y="15145"/>
                    <a:pt x="142461" y="14895"/>
                  </a:cubicBezTo>
                  <a:cubicBezTo>
                    <a:pt x="142461" y="14394"/>
                    <a:pt x="142207" y="12390"/>
                    <a:pt x="139417" y="12390"/>
                  </a:cubicBezTo>
                  <a:cubicBezTo>
                    <a:pt x="136881" y="12390"/>
                    <a:pt x="136881" y="13141"/>
                    <a:pt x="135613" y="17651"/>
                  </a:cubicBezTo>
                  <a:cubicBezTo>
                    <a:pt x="131047" y="33433"/>
                    <a:pt x="122677" y="52473"/>
                    <a:pt x="110756" y="67254"/>
                  </a:cubicBezTo>
                  <a:lnTo>
                    <a:pt x="110756" y="51721"/>
                  </a:lnTo>
                  <a:close/>
                  <a:moveTo>
                    <a:pt x="93762" y="86043"/>
                  </a:moveTo>
                  <a:cubicBezTo>
                    <a:pt x="71441" y="105333"/>
                    <a:pt x="51911" y="108089"/>
                    <a:pt x="41765" y="108089"/>
                  </a:cubicBezTo>
                  <a:cubicBezTo>
                    <a:pt x="26547" y="108089"/>
                    <a:pt x="18937" y="96815"/>
                    <a:pt x="18937" y="80782"/>
                  </a:cubicBezTo>
                  <a:cubicBezTo>
                    <a:pt x="18937" y="68506"/>
                    <a:pt x="25532" y="41450"/>
                    <a:pt x="33649" y="28674"/>
                  </a:cubicBezTo>
                  <a:cubicBezTo>
                    <a:pt x="45570" y="10386"/>
                    <a:pt x="59266" y="5626"/>
                    <a:pt x="68144" y="5626"/>
                  </a:cubicBezTo>
                  <a:cubicBezTo>
                    <a:pt x="93254" y="5626"/>
                    <a:pt x="93254" y="38444"/>
                    <a:pt x="93254" y="57984"/>
                  </a:cubicBezTo>
                  <a:cubicBezTo>
                    <a:pt x="93254" y="67254"/>
                    <a:pt x="93254" y="81784"/>
                    <a:pt x="93762" y="86043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B5757A0-4D1E-F533-8DA7-EE698255E65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634583" y="4307589"/>
              <a:ext cx="58845" cy="250520"/>
            </a:xfrm>
            <a:custGeom>
              <a:avLst/>
              <a:gdLst>
                <a:gd name="connsiteX0" fmla="*/ 59019 w 58845"/>
                <a:gd name="connsiteY0" fmla="*/ 125374 h 250520"/>
                <a:gd name="connsiteX1" fmla="*/ 42279 w 58845"/>
                <a:gd name="connsiteY1" fmla="*/ 47212 h 250520"/>
                <a:gd name="connsiteX2" fmla="*/ 2711 w 58845"/>
                <a:gd name="connsiteY2" fmla="*/ 114 h 250520"/>
                <a:gd name="connsiteX3" fmla="*/ 174 w 58845"/>
                <a:gd name="connsiteY3" fmla="*/ 2619 h 250520"/>
                <a:gd name="connsiteX4" fmla="*/ 4993 w 58845"/>
                <a:gd name="connsiteY4" fmla="*/ 8381 h 250520"/>
                <a:gd name="connsiteX5" fmla="*/ 44308 w 58845"/>
                <a:gd name="connsiteY5" fmla="*/ 125374 h 250520"/>
                <a:gd name="connsiteX6" fmla="*/ 3472 w 58845"/>
                <a:gd name="connsiteY6" fmla="*/ 243871 h 250520"/>
                <a:gd name="connsiteX7" fmla="*/ 174 w 58845"/>
                <a:gd name="connsiteY7" fmla="*/ 248130 h 250520"/>
                <a:gd name="connsiteX8" fmla="*/ 2711 w 58845"/>
                <a:gd name="connsiteY8" fmla="*/ 250635 h 250520"/>
                <a:gd name="connsiteX9" fmla="*/ 43040 w 58845"/>
                <a:gd name="connsiteY9" fmla="*/ 201783 h 250520"/>
                <a:gd name="connsiteX10" fmla="*/ 59019 w 58845"/>
                <a:gd name="connsiteY10" fmla="*/ 125374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019" y="125374"/>
                  </a:moveTo>
                  <a:cubicBezTo>
                    <a:pt x="59019" y="105834"/>
                    <a:pt x="56229" y="75521"/>
                    <a:pt x="42279" y="47212"/>
                  </a:cubicBezTo>
                  <a:cubicBezTo>
                    <a:pt x="27060" y="16398"/>
                    <a:pt x="5247" y="114"/>
                    <a:pt x="2711" y="114"/>
                  </a:cubicBezTo>
                  <a:cubicBezTo>
                    <a:pt x="1189" y="114"/>
                    <a:pt x="174" y="1116"/>
                    <a:pt x="174" y="2619"/>
                  </a:cubicBezTo>
                  <a:cubicBezTo>
                    <a:pt x="174" y="3371"/>
                    <a:pt x="174" y="3872"/>
                    <a:pt x="4993" y="8381"/>
                  </a:cubicBezTo>
                  <a:cubicBezTo>
                    <a:pt x="29850" y="33183"/>
                    <a:pt x="44308" y="73016"/>
                    <a:pt x="44308" y="125374"/>
                  </a:cubicBezTo>
                  <a:cubicBezTo>
                    <a:pt x="44308" y="168213"/>
                    <a:pt x="34923" y="212305"/>
                    <a:pt x="3472" y="243871"/>
                  </a:cubicBezTo>
                  <a:cubicBezTo>
                    <a:pt x="174" y="246877"/>
                    <a:pt x="174" y="247378"/>
                    <a:pt x="174" y="248130"/>
                  </a:cubicBezTo>
                  <a:cubicBezTo>
                    <a:pt x="174" y="249633"/>
                    <a:pt x="1189" y="250635"/>
                    <a:pt x="2711" y="250635"/>
                  </a:cubicBezTo>
                  <a:cubicBezTo>
                    <a:pt x="5247" y="250635"/>
                    <a:pt x="28075" y="233599"/>
                    <a:pt x="43040" y="201783"/>
                  </a:cubicBezTo>
                  <a:cubicBezTo>
                    <a:pt x="55975" y="174226"/>
                    <a:pt x="59019" y="146418"/>
                    <a:pt x="59019" y="125374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58FB1D9-BC26-E37B-A897-296B8889BC6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900260" y="4154143"/>
              <a:ext cx="256432" cy="171857"/>
            </a:xfrm>
            <a:custGeom>
              <a:avLst/>
              <a:gdLst>
                <a:gd name="connsiteX0" fmla="*/ 128528 w 256432"/>
                <a:gd name="connsiteY0" fmla="*/ 138896 h 171857"/>
                <a:gd name="connsiteX1" fmla="*/ 67654 w 256432"/>
                <a:gd name="connsiteY1" fmla="*/ 6370 h 171857"/>
                <a:gd name="connsiteX2" fmla="*/ 56493 w 256432"/>
                <a:gd name="connsiteY2" fmla="*/ 107 h 171857"/>
                <a:gd name="connsiteX3" fmla="*/ 185 w 256432"/>
                <a:gd name="connsiteY3" fmla="*/ 107 h 171857"/>
                <a:gd name="connsiteX4" fmla="*/ 185 w 256432"/>
                <a:gd name="connsiteY4" fmla="*/ 11882 h 171857"/>
                <a:gd name="connsiteX5" fmla="*/ 27578 w 256432"/>
                <a:gd name="connsiteY5" fmla="*/ 11882 h 171857"/>
                <a:gd name="connsiteX6" fmla="*/ 27578 w 256432"/>
                <a:gd name="connsiteY6" fmla="*/ 152925 h 171857"/>
                <a:gd name="connsiteX7" fmla="*/ 20222 w 256432"/>
                <a:gd name="connsiteY7" fmla="*/ 159439 h 171857"/>
                <a:gd name="connsiteX8" fmla="*/ 6526 w 256432"/>
                <a:gd name="connsiteY8" fmla="*/ 160190 h 171857"/>
                <a:gd name="connsiteX9" fmla="*/ 185 w 256432"/>
                <a:gd name="connsiteY9" fmla="*/ 160190 h 171857"/>
                <a:gd name="connsiteX10" fmla="*/ 185 w 256432"/>
                <a:gd name="connsiteY10" fmla="*/ 171965 h 171857"/>
                <a:gd name="connsiteX11" fmla="*/ 34173 w 256432"/>
                <a:gd name="connsiteY11" fmla="*/ 171213 h 171857"/>
                <a:gd name="connsiteX12" fmla="*/ 68415 w 256432"/>
                <a:gd name="connsiteY12" fmla="*/ 171965 h 171857"/>
                <a:gd name="connsiteX13" fmla="*/ 68415 w 256432"/>
                <a:gd name="connsiteY13" fmla="*/ 160190 h 171857"/>
                <a:gd name="connsiteX14" fmla="*/ 62073 w 256432"/>
                <a:gd name="connsiteY14" fmla="*/ 160190 h 171857"/>
                <a:gd name="connsiteX15" fmla="*/ 48630 w 256432"/>
                <a:gd name="connsiteY15" fmla="*/ 159439 h 171857"/>
                <a:gd name="connsiteX16" fmla="*/ 41021 w 256432"/>
                <a:gd name="connsiteY16" fmla="*/ 152925 h 171857"/>
                <a:gd name="connsiteX17" fmla="*/ 41021 w 256432"/>
                <a:gd name="connsiteY17" fmla="*/ 15139 h 171857"/>
                <a:gd name="connsiteX18" fmla="*/ 41275 w 256432"/>
                <a:gd name="connsiteY18" fmla="*/ 15139 h 171857"/>
                <a:gd name="connsiteX19" fmla="*/ 110266 w 256432"/>
                <a:gd name="connsiteY19" fmla="*/ 165702 h 171857"/>
                <a:gd name="connsiteX20" fmla="*/ 118382 w 256432"/>
                <a:gd name="connsiteY20" fmla="*/ 171965 h 171857"/>
                <a:gd name="connsiteX21" fmla="*/ 126499 w 256432"/>
                <a:gd name="connsiteY21" fmla="*/ 165952 h 171857"/>
                <a:gd name="connsiteX22" fmla="*/ 197265 w 256432"/>
                <a:gd name="connsiteY22" fmla="*/ 11882 h 171857"/>
                <a:gd name="connsiteX23" fmla="*/ 197519 w 256432"/>
                <a:gd name="connsiteY23" fmla="*/ 11882 h 171857"/>
                <a:gd name="connsiteX24" fmla="*/ 197519 w 256432"/>
                <a:gd name="connsiteY24" fmla="*/ 160190 h 171857"/>
                <a:gd name="connsiteX25" fmla="*/ 170125 w 256432"/>
                <a:gd name="connsiteY25" fmla="*/ 160190 h 171857"/>
                <a:gd name="connsiteX26" fmla="*/ 170125 w 256432"/>
                <a:gd name="connsiteY26" fmla="*/ 171965 h 171857"/>
                <a:gd name="connsiteX27" fmla="*/ 213244 w 256432"/>
                <a:gd name="connsiteY27" fmla="*/ 171213 h 171857"/>
                <a:gd name="connsiteX28" fmla="*/ 256617 w 256432"/>
                <a:gd name="connsiteY28" fmla="*/ 171965 h 171857"/>
                <a:gd name="connsiteX29" fmla="*/ 256617 w 256432"/>
                <a:gd name="connsiteY29" fmla="*/ 160190 h 171857"/>
                <a:gd name="connsiteX30" fmla="*/ 229224 w 256432"/>
                <a:gd name="connsiteY30" fmla="*/ 160190 h 171857"/>
                <a:gd name="connsiteX31" fmla="*/ 229224 w 256432"/>
                <a:gd name="connsiteY31" fmla="*/ 11882 h 171857"/>
                <a:gd name="connsiteX32" fmla="*/ 256617 w 256432"/>
                <a:gd name="connsiteY32" fmla="*/ 11882 h 171857"/>
                <a:gd name="connsiteX33" fmla="*/ 256617 w 256432"/>
                <a:gd name="connsiteY33" fmla="*/ 107 h 171857"/>
                <a:gd name="connsiteX34" fmla="*/ 200562 w 256432"/>
                <a:gd name="connsiteY34" fmla="*/ 107 h 171857"/>
                <a:gd name="connsiteX35" fmla="*/ 189402 w 256432"/>
                <a:gd name="connsiteY35" fmla="*/ 6370 h 171857"/>
                <a:gd name="connsiteX36" fmla="*/ 128528 w 256432"/>
                <a:gd name="connsiteY36" fmla="*/ 138896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28" y="138896"/>
                  </a:moveTo>
                  <a:lnTo>
                    <a:pt x="67654" y="6370"/>
                  </a:lnTo>
                  <a:cubicBezTo>
                    <a:pt x="64864" y="107"/>
                    <a:pt x="62073" y="107"/>
                    <a:pt x="56493" y="107"/>
                  </a:cubicBezTo>
                  <a:lnTo>
                    <a:pt x="185" y="107"/>
                  </a:lnTo>
                  <a:lnTo>
                    <a:pt x="185" y="11882"/>
                  </a:lnTo>
                  <a:lnTo>
                    <a:pt x="27578" y="11882"/>
                  </a:lnTo>
                  <a:lnTo>
                    <a:pt x="27578" y="152925"/>
                  </a:lnTo>
                  <a:cubicBezTo>
                    <a:pt x="27578" y="158436"/>
                    <a:pt x="27324" y="158687"/>
                    <a:pt x="20222" y="159439"/>
                  </a:cubicBezTo>
                  <a:cubicBezTo>
                    <a:pt x="14135" y="160190"/>
                    <a:pt x="13628" y="160190"/>
                    <a:pt x="6526" y="160190"/>
                  </a:cubicBezTo>
                  <a:lnTo>
                    <a:pt x="185" y="160190"/>
                  </a:lnTo>
                  <a:lnTo>
                    <a:pt x="185" y="171965"/>
                  </a:lnTo>
                  <a:cubicBezTo>
                    <a:pt x="9823" y="171213"/>
                    <a:pt x="24281" y="171213"/>
                    <a:pt x="34173" y="171213"/>
                  </a:cubicBezTo>
                  <a:cubicBezTo>
                    <a:pt x="44826" y="171213"/>
                    <a:pt x="58015" y="171213"/>
                    <a:pt x="68415" y="171965"/>
                  </a:cubicBezTo>
                  <a:lnTo>
                    <a:pt x="68415" y="160190"/>
                  </a:lnTo>
                  <a:lnTo>
                    <a:pt x="62073" y="160190"/>
                  </a:lnTo>
                  <a:cubicBezTo>
                    <a:pt x="57508" y="160190"/>
                    <a:pt x="53196" y="159940"/>
                    <a:pt x="48630" y="159439"/>
                  </a:cubicBezTo>
                  <a:cubicBezTo>
                    <a:pt x="41275" y="158687"/>
                    <a:pt x="41021" y="158436"/>
                    <a:pt x="41021" y="152925"/>
                  </a:cubicBezTo>
                  <a:lnTo>
                    <a:pt x="41021" y="15139"/>
                  </a:lnTo>
                  <a:lnTo>
                    <a:pt x="41275" y="15139"/>
                  </a:lnTo>
                  <a:lnTo>
                    <a:pt x="110266" y="165702"/>
                  </a:lnTo>
                  <a:cubicBezTo>
                    <a:pt x="112548" y="170712"/>
                    <a:pt x="115592" y="171965"/>
                    <a:pt x="118382" y="171965"/>
                  </a:cubicBezTo>
                  <a:cubicBezTo>
                    <a:pt x="123455" y="171965"/>
                    <a:pt x="125484" y="168207"/>
                    <a:pt x="126499" y="165952"/>
                  </a:cubicBezTo>
                  <a:lnTo>
                    <a:pt x="197265" y="11882"/>
                  </a:lnTo>
                  <a:lnTo>
                    <a:pt x="197519" y="11882"/>
                  </a:lnTo>
                  <a:lnTo>
                    <a:pt x="197519" y="160190"/>
                  </a:lnTo>
                  <a:lnTo>
                    <a:pt x="170125" y="160190"/>
                  </a:lnTo>
                  <a:lnTo>
                    <a:pt x="170125" y="171965"/>
                  </a:lnTo>
                  <a:cubicBezTo>
                    <a:pt x="179256" y="171213"/>
                    <a:pt x="202845" y="171213"/>
                    <a:pt x="213244" y="171213"/>
                  </a:cubicBezTo>
                  <a:cubicBezTo>
                    <a:pt x="223644" y="171213"/>
                    <a:pt x="247486" y="171213"/>
                    <a:pt x="256617" y="171965"/>
                  </a:cubicBezTo>
                  <a:lnTo>
                    <a:pt x="256617" y="160190"/>
                  </a:lnTo>
                  <a:lnTo>
                    <a:pt x="229224" y="160190"/>
                  </a:lnTo>
                  <a:lnTo>
                    <a:pt x="229224" y="11882"/>
                  </a:lnTo>
                  <a:lnTo>
                    <a:pt x="256617" y="11882"/>
                  </a:lnTo>
                  <a:lnTo>
                    <a:pt x="256617" y="107"/>
                  </a:lnTo>
                  <a:lnTo>
                    <a:pt x="200562" y="107"/>
                  </a:lnTo>
                  <a:cubicBezTo>
                    <a:pt x="194982" y="107"/>
                    <a:pt x="192192" y="107"/>
                    <a:pt x="189402" y="6370"/>
                  </a:cubicBezTo>
                  <a:lnTo>
                    <a:pt x="128528" y="13889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617A4CC-4ED5-F2CC-5C71-15A54191469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177127" y="4238543"/>
              <a:ext cx="133694" cy="125034"/>
            </a:xfrm>
            <a:custGeom>
              <a:avLst/>
              <a:gdLst>
                <a:gd name="connsiteX0" fmla="*/ 26651 w 133694"/>
                <a:gd name="connsiteY0" fmla="*/ 104100 h 125034"/>
                <a:gd name="connsiteX1" fmla="*/ 4279 w 133694"/>
                <a:gd name="connsiteY1" fmla="*/ 118831 h 125034"/>
                <a:gd name="connsiteX2" fmla="*/ 196 w 133694"/>
                <a:gd name="connsiteY2" fmla="*/ 122513 h 125034"/>
                <a:gd name="connsiteX3" fmla="*/ 2681 w 133694"/>
                <a:gd name="connsiteY3" fmla="*/ 125144 h 125034"/>
                <a:gd name="connsiteX4" fmla="*/ 17951 w 133694"/>
                <a:gd name="connsiteY4" fmla="*/ 124442 h 125034"/>
                <a:gd name="connsiteX5" fmla="*/ 36238 w 133694"/>
                <a:gd name="connsiteY5" fmla="*/ 125144 h 125034"/>
                <a:gd name="connsiteX6" fmla="*/ 39789 w 133694"/>
                <a:gd name="connsiteY6" fmla="*/ 121286 h 125034"/>
                <a:gd name="connsiteX7" fmla="*/ 36771 w 133694"/>
                <a:gd name="connsiteY7" fmla="*/ 118831 h 125034"/>
                <a:gd name="connsiteX8" fmla="*/ 28959 w 133694"/>
                <a:gd name="connsiteY8" fmla="*/ 113570 h 125034"/>
                <a:gd name="connsiteX9" fmla="*/ 31622 w 133694"/>
                <a:gd name="connsiteY9" fmla="*/ 106906 h 125034"/>
                <a:gd name="connsiteX10" fmla="*/ 45826 w 133694"/>
                <a:gd name="connsiteY10" fmla="*/ 85161 h 125034"/>
                <a:gd name="connsiteX11" fmla="*/ 96605 w 133694"/>
                <a:gd name="connsiteY11" fmla="*/ 85161 h 125034"/>
                <a:gd name="connsiteX12" fmla="*/ 100866 w 133694"/>
                <a:gd name="connsiteY12" fmla="*/ 114271 h 125034"/>
                <a:gd name="connsiteX13" fmla="*/ 88615 w 133694"/>
                <a:gd name="connsiteY13" fmla="*/ 118831 h 125034"/>
                <a:gd name="connsiteX14" fmla="*/ 83999 w 133694"/>
                <a:gd name="connsiteY14" fmla="*/ 122689 h 125034"/>
                <a:gd name="connsiteX15" fmla="*/ 86840 w 133694"/>
                <a:gd name="connsiteY15" fmla="*/ 125144 h 125034"/>
                <a:gd name="connsiteX16" fmla="*/ 109744 w 133694"/>
                <a:gd name="connsiteY16" fmla="*/ 124442 h 125034"/>
                <a:gd name="connsiteX17" fmla="*/ 120219 w 133694"/>
                <a:gd name="connsiteY17" fmla="*/ 124618 h 125034"/>
                <a:gd name="connsiteX18" fmla="*/ 130340 w 133694"/>
                <a:gd name="connsiteY18" fmla="*/ 125144 h 125034"/>
                <a:gd name="connsiteX19" fmla="*/ 133891 w 133694"/>
                <a:gd name="connsiteY19" fmla="*/ 121461 h 125034"/>
                <a:gd name="connsiteX20" fmla="*/ 128919 w 133694"/>
                <a:gd name="connsiteY20" fmla="*/ 118831 h 125034"/>
                <a:gd name="connsiteX21" fmla="*/ 117734 w 133694"/>
                <a:gd name="connsiteY21" fmla="*/ 113219 h 125034"/>
                <a:gd name="connsiteX22" fmla="*/ 102109 w 133694"/>
                <a:gd name="connsiteY22" fmla="*/ 5019 h 125034"/>
                <a:gd name="connsiteX23" fmla="*/ 97848 w 133694"/>
                <a:gd name="connsiteY23" fmla="*/ 109 h 125034"/>
                <a:gd name="connsiteX24" fmla="*/ 91811 w 133694"/>
                <a:gd name="connsiteY24" fmla="*/ 4142 h 125034"/>
                <a:gd name="connsiteX25" fmla="*/ 26651 w 133694"/>
                <a:gd name="connsiteY25" fmla="*/ 104100 h 125034"/>
                <a:gd name="connsiteX26" fmla="*/ 50087 w 133694"/>
                <a:gd name="connsiteY26" fmla="*/ 78848 h 125034"/>
                <a:gd name="connsiteX27" fmla="*/ 87373 w 133694"/>
                <a:gd name="connsiteY27" fmla="*/ 21503 h 125034"/>
                <a:gd name="connsiteX28" fmla="*/ 95717 w 133694"/>
                <a:gd name="connsiteY28" fmla="*/ 78848 h 125034"/>
                <a:gd name="connsiteX29" fmla="*/ 50087 w 133694"/>
                <a:gd name="connsiteY29" fmla="*/ 78848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651" y="104100"/>
                  </a:moveTo>
                  <a:cubicBezTo>
                    <a:pt x="20436" y="113570"/>
                    <a:pt x="14755" y="118129"/>
                    <a:pt x="4279" y="118831"/>
                  </a:cubicBezTo>
                  <a:cubicBezTo>
                    <a:pt x="2504" y="119006"/>
                    <a:pt x="196" y="119006"/>
                    <a:pt x="196" y="122513"/>
                  </a:cubicBezTo>
                  <a:cubicBezTo>
                    <a:pt x="196" y="124442"/>
                    <a:pt x="1794" y="125144"/>
                    <a:pt x="2681" y="125144"/>
                  </a:cubicBezTo>
                  <a:cubicBezTo>
                    <a:pt x="7298" y="125144"/>
                    <a:pt x="13157" y="124442"/>
                    <a:pt x="17951" y="124442"/>
                  </a:cubicBezTo>
                  <a:cubicBezTo>
                    <a:pt x="23632" y="124442"/>
                    <a:pt x="30912" y="125144"/>
                    <a:pt x="36238" y="125144"/>
                  </a:cubicBezTo>
                  <a:cubicBezTo>
                    <a:pt x="37126" y="125144"/>
                    <a:pt x="39789" y="125144"/>
                    <a:pt x="39789" y="121286"/>
                  </a:cubicBezTo>
                  <a:cubicBezTo>
                    <a:pt x="39789" y="119006"/>
                    <a:pt x="37481" y="118831"/>
                    <a:pt x="36771" y="118831"/>
                  </a:cubicBezTo>
                  <a:cubicBezTo>
                    <a:pt x="35350" y="118655"/>
                    <a:pt x="28959" y="118305"/>
                    <a:pt x="28959" y="113570"/>
                  </a:cubicBezTo>
                  <a:cubicBezTo>
                    <a:pt x="28959" y="111465"/>
                    <a:pt x="30734" y="108484"/>
                    <a:pt x="31622" y="106906"/>
                  </a:cubicBezTo>
                  <a:lnTo>
                    <a:pt x="45826" y="85161"/>
                  </a:lnTo>
                  <a:lnTo>
                    <a:pt x="96605" y="85161"/>
                  </a:lnTo>
                  <a:lnTo>
                    <a:pt x="100866" y="114271"/>
                  </a:lnTo>
                  <a:cubicBezTo>
                    <a:pt x="100156" y="116025"/>
                    <a:pt x="99091" y="118831"/>
                    <a:pt x="88615" y="118831"/>
                  </a:cubicBezTo>
                  <a:cubicBezTo>
                    <a:pt x="86485" y="118831"/>
                    <a:pt x="83999" y="118831"/>
                    <a:pt x="83999" y="122689"/>
                  </a:cubicBezTo>
                  <a:cubicBezTo>
                    <a:pt x="83999" y="123390"/>
                    <a:pt x="84532" y="125144"/>
                    <a:pt x="86840" y="125144"/>
                  </a:cubicBezTo>
                  <a:cubicBezTo>
                    <a:pt x="91989" y="125144"/>
                    <a:pt x="104595" y="124442"/>
                    <a:pt x="109744" y="124442"/>
                  </a:cubicBezTo>
                  <a:cubicBezTo>
                    <a:pt x="112940" y="124442"/>
                    <a:pt x="117023" y="124618"/>
                    <a:pt x="120219" y="124618"/>
                  </a:cubicBezTo>
                  <a:cubicBezTo>
                    <a:pt x="123415" y="124793"/>
                    <a:pt x="127144" y="125144"/>
                    <a:pt x="130340" y="125144"/>
                  </a:cubicBezTo>
                  <a:cubicBezTo>
                    <a:pt x="132648" y="125144"/>
                    <a:pt x="133891" y="123741"/>
                    <a:pt x="133891" y="121461"/>
                  </a:cubicBezTo>
                  <a:cubicBezTo>
                    <a:pt x="133891" y="118831"/>
                    <a:pt x="131760" y="118831"/>
                    <a:pt x="128919" y="118831"/>
                  </a:cubicBezTo>
                  <a:cubicBezTo>
                    <a:pt x="118621" y="118831"/>
                    <a:pt x="118266" y="117428"/>
                    <a:pt x="117734" y="113219"/>
                  </a:cubicBezTo>
                  <a:lnTo>
                    <a:pt x="102109" y="5019"/>
                  </a:lnTo>
                  <a:cubicBezTo>
                    <a:pt x="101577" y="1336"/>
                    <a:pt x="101221" y="109"/>
                    <a:pt x="97848" y="109"/>
                  </a:cubicBezTo>
                  <a:cubicBezTo>
                    <a:pt x="94475" y="109"/>
                    <a:pt x="93409" y="1687"/>
                    <a:pt x="91811" y="4142"/>
                  </a:cubicBezTo>
                  <a:lnTo>
                    <a:pt x="26651" y="104100"/>
                  </a:lnTo>
                  <a:close/>
                  <a:moveTo>
                    <a:pt x="50087" y="78848"/>
                  </a:moveTo>
                  <a:lnTo>
                    <a:pt x="87373" y="21503"/>
                  </a:lnTo>
                  <a:lnTo>
                    <a:pt x="95717" y="78848"/>
                  </a:lnTo>
                  <a:lnTo>
                    <a:pt x="50087" y="78848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50BEE06-7DA5-E1D8-393A-9251078CE4E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402794" y="4179946"/>
              <a:ext cx="168672" cy="166846"/>
            </a:xfrm>
            <a:custGeom>
              <a:avLst/>
              <a:gdLst>
                <a:gd name="connsiteX0" fmla="*/ 89740 w 168672"/>
                <a:gd name="connsiteY0" fmla="*/ 88541 h 166846"/>
                <a:gd name="connsiteX1" fmla="*/ 160506 w 168672"/>
                <a:gd name="connsiteY1" fmla="*/ 88541 h 166846"/>
                <a:gd name="connsiteX2" fmla="*/ 168877 w 168672"/>
                <a:gd name="connsiteY2" fmla="*/ 83531 h 166846"/>
                <a:gd name="connsiteX3" fmla="*/ 160506 w 168672"/>
                <a:gd name="connsiteY3" fmla="*/ 78520 h 166846"/>
                <a:gd name="connsiteX4" fmla="*/ 89740 w 168672"/>
                <a:gd name="connsiteY4" fmla="*/ 78520 h 166846"/>
                <a:gd name="connsiteX5" fmla="*/ 89740 w 168672"/>
                <a:gd name="connsiteY5" fmla="*/ 8375 h 166846"/>
                <a:gd name="connsiteX6" fmla="*/ 84667 w 168672"/>
                <a:gd name="connsiteY6" fmla="*/ 107 h 166846"/>
                <a:gd name="connsiteX7" fmla="*/ 79594 w 168672"/>
                <a:gd name="connsiteY7" fmla="*/ 8375 h 166846"/>
                <a:gd name="connsiteX8" fmla="*/ 79594 w 168672"/>
                <a:gd name="connsiteY8" fmla="*/ 78520 h 166846"/>
                <a:gd name="connsiteX9" fmla="*/ 8575 w 168672"/>
                <a:gd name="connsiteY9" fmla="*/ 78520 h 166846"/>
                <a:gd name="connsiteX10" fmla="*/ 204 w 168672"/>
                <a:gd name="connsiteY10" fmla="*/ 83531 h 166846"/>
                <a:gd name="connsiteX11" fmla="*/ 8575 w 168672"/>
                <a:gd name="connsiteY11" fmla="*/ 88541 h 166846"/>
                <a:gd name="connsiteX12" fmla="*/ 79594 w 168672"/>
                <a:gd name="connsiteY12" fmla="*/ 88541 h 166846"/>
                <a:gd name="connsiteX13" fmla="*/ 79594 w 168672"/>
                <a:gd name="connsiteY13" fmla="*/ 158687 h 166846"/>
                <a:gd name="connsiteX14" fmla="*/ 84667 w 168672"/>
                <a:gd name="connsiteY14" fmla="*/ 166954 h 166846"/>
                <a:gd name="connsiteX15" fmla="*/ 89740 w 168672"/>
                <a:gd name="connsiteY15" fmla="*/ 158687 h 166846"/>
                <a:gd name="connsiteX16" fmla="*/ 89740 w 168672"/>
                <a:gd name="connsiteY16" fmla="*/ 88541 h 1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672" h="166846">
                  <a:moveTo>
                    <a:pt x="89740" y="88541"/>
                  </a:moveTo>
                  <a:lnTo>
                    <a:pt x="160506" y="88541"/>
                  </a:lnTo>
                  <a:cubicBezTo>
                    <a:pt x="164057" y="88541"/>
                    <a:pt x="168877" y="88541"/>
                    <a:pt x="168877" y="83531"/>
                  </a:cubicBezTo>
                  <a:cubicBezTo>
                    <a:pt x="168877" y="78520"/>
                    <a:pt x="164057" y="78520"/>
                    <a:pt x="160506" y="78520"/>
                  </a:cubicBezTo>
                  <a:lnTo>
                    <a:pt x="89740" y="78520"/>
                  </a:lnTo>
                  <a:lnTo>
                    <a:pt x="89740" y="8375"/>
                  </a:lnTo>
                  <a:cubicBezTo>
                    <a:pt x="89740" y="4867"/>
                    <a:pt x="89740" y="107"/>
                    <a:pt x="84667" y="107"/>
                  </a:cubicBezTo>
                  <a:cubicBezTo>
                    <a:pt x="79594" y="107"/>
                    <a:pt x="79594" y="4867"/>
                    <a:pt x="79594" y="8375"/>
                  </a:cubicBezTo>
                  <a:lnTo>
                    <a:pt x="79594" y="78520"/>
                  </a:lnTo>
                  <a:lnTo>
                    <a:pt x="8575" y="78520"/>
                  </a:lnTo>
                  <a:cubicBezTo>
                    <a:pt x="5024" y="78520"/>
                    <a:pt x="204" y="78520"/>
                    <a:pt x="204" y="83531"/>
                  </a:cubicBezTo>
                  <a:cubicBezTo>
                    <a:pt x="204" y="88541"/>
                    <a:pt x="5024" y="88541"/>
                    <a:pt x="8575" y="88541"/>
                  </a:cubicBezTo>
                  <a:lnTo>
                    <a:pt x="79594" y="88541"/>
                  </a:lnTo>
                  <a:lnTo>
                    <a:pt x="79594" y="158687"/>
                  </a:lnTo>
                  <a:cubicBezTo>
                    <a:pt x="79594" y="162194"/>
                    <a:pt x="79594" y="166954"/>
                    <a:pt x="84667" y="166954"/>
                  </a:cubicBezTo>
                  <a:cubicBezTo>
                    <a:pt x="89740" y="166954"/>
                    <a:pt x="89740" y="162194"/>
                    <a:pt x="89740" y="158687"/>
                  </a:cubicBezTo>
                  <a:lnTo>
                    <a:pt x="89740" y="88541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8BB54E3-AEB3-819F-602F-B8786D77265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652378" y="4154143"/>
              <a:ext cx="256432" cy="171857"/>
            </a:xfrm>
            <a:custGeom>
              <a:avLst/>
              <a:gdLst>
                <a:gd name="connsiteX0" fmla="*/ 128557 w 256432"/>
                <a:gd name="connsiteY0" fmla="*/ 138896 h 171857"/>
                <a:gd name="connsiteX1" fmla="*/ 67683 w 256432"/>
                <a:gd name="connsiteY1" fmla="*/ 6370 h 171857"/>
                <a:gd name="connsiteX2" fmla="*/ 56523 w 256432"/>
                <a:gd name="connsiteY2" fmla="*/ 107 h 171857"/>
                <a:gd name="connsiteX3" fmla="*/ 214 w 256432"/>
                <a:gd name="connsiteY3" fmla="*/ 107 h 171857"/>
                <a:gd name="connsiteX4" fmla="*/ 214 w 256432"/>
                <a:gd name="connsiteY4" fmla="*/ 11882 h 171857"/>
                <a:gd name="connsiteX5" fmla="*/ 27608 w 256432"/>
                <a:gd name="connsiteY5" fmla="*/ 11882 h 171857"/>
                <a:gd name="connsiteX6" fmla="*/ 27608 w 256432"/>
                <a:gd name="connsiteY6" fmla="*/ 152925 h 171857"/>
                <a:gd name="connsiteX7" fmla="*/ 20252 w 256432"/>
                <a:gd name="connsiteY7" fmla="*/ 159439 h 171857"/>
                <a:gd name="connsiteX8" fmla="*/ 6555 w 256432"/>
                <a:gd name="connsiteY8" fmla="*/ 160190 h 171857"/>
                <a:gd name="connsiteX9" fmla="*/ 214 w 256432"/>
                <a:gd name="connsiteY9" fmla="*/ 160190 h 171857"/>
                <a:gd name="connsiteX10" fmla="*/ 214 w 256432"/>
                <a:gd name="connsiteY10" fmla="*/ 171965 h 171857"/>
                <a:gd name="connsiteX11" fmla="*/ 34202 w 256432"/>
                <a:gd name="connsiteY11" fmla="*/ 171213 h 171857"/>
                <a:gd name="connsiteX12" fmla="*/ 68444 w 256432"/>
                <a:gd name="connsiteY12" fmla="*/ 171965 h 171857"/>
                <a:gd name="connsiteX13" fmla="*/ 68444 w 256432"/>
                <a:gd name="connsiteY13" fmla="*/ 160190 h 171857"/>
                <a:gd name="connsiteX14" fmla="*/ 62103 w 256432"/>
                <a:gd name="connsiteY14" fmla="*/ 160190 h 171857"/>
                <a:gd name="connsiteX15" fmla="*/ 48660 w 256432"/>
                <a:gd name="connsiteY15" fmla="*/ 159439 h 171857"/>
                <a:gd name="connsiteX16" fmla="*/ 41051 w 256432"/>
                <a:gd name="connsiteY16" fmla="*/ 152925 h 171857"/>
                <a:gd name="connsiteX17" fmla="*/ 41051 w 256432"/>
                <a:gd name="connsiteY17" fmla="*/ 15139 h 171857"/>
                <a:gd name="connsiteX18" fmla="*/ 41304 w 256432"/>
                <a:gd name="connsiteY18" fmla="*/ 15139 h 171857"/>
                <a:gd name="connsiteX19" fmla="*/ 110295 w 256432"/>
                <a:gd name="connsiteY19" fmla="*/ 165702 h 171857"/>
                <a:gd name="connsiteX20" fmla="*/ 118412 w 256432"/>
                <a:gd name="connsiteY20" fmla="*/ 171965 h 171857"/>
                <a:gd name="connsiteX21" fmla="*/ 126528 w 256432"/>
                <a:gd name="connsiteY21" fmla="*/ 165952 h 171857"/>
                <a:gd name="connsiteX22" fmla="*/ 197294 w 256432"/>
                <a:gd name="connsiteY22" fmla="*/ 11882 h 171857"/>
                <a:gd name="connsiteX23" fmla="*/ 197548 w 256432"/>
                <a:gd name="connsiteY23" fmla="*/ 11882 h 171857"/>
                <a:gd name="connsiteX24" fmla="*/ 197548 w 256432"/>
                <a:gd name="connsiteY24" fmla="*/ 160190 h 171857"/>
                <a:gd name="connsiteX25" fmla="*/ 170155 w 256432"/>
                <a:gd name="connsiteY25" fmla="*/ 160190 h 171857"/>
                <a:gd name="connsiteX26" fmla="*/ 170155 w 256432"/>
                <a:gd name="connsiteY26" fmla="*/ 171965 h 171857"/>
                <a:gd name="connsiteX27" fmla="*/ 213274 w 256432"/>
                <a:gd name="connsiteY27" fmla="*/ 171213 h 171857"/>
                <a:gd name="connsiteX28" fmla="*/ 256647 w 256432"/>
                <a:gd name="connsiteY28" fmla="*/ 171965 h 171857"/>
                <a:gd name="connsiteX29" fmla="*/ 256647 w 256432"/>
                <a:gd name="connsiteY29" fmla="*/ 160190 h 171857"/>
                <a:gd name="connsiteX30" fmla="*/ 229253 w 256432"/>
                <a:gd name="connsiteY30" fmla="*/ 160190 h 171857"/>
                <a:gd name="connsiteX31" fmla="*/ 229253 w 256432"/>
                <a:gd name="connsiteY31" fmla="*/ 11882 h 171857"/>
                <a:gd name="connsiteX32" fmla="*/ 256647 w 256432"/>
                <a:gd name="connsiteY32" fmla="*/ 11882 h 171857"/>
                <a:gd name="connsiteX33" fmla="*/ 256647 w 256432"/>
                <a:gd name="connsiteY33" fmla="*/ 107 h 171857"/>
                <a:gd name="connsiteX34" fmla="*/ 200592 w 256432"/>
                <a:gd name="connsiteY34" fmla="*/ 107 h 171857"/>
                <a:gd name="connsiteX35" fmla="*/ 189431 w 256432"/>
                <a:gd name="connsiteY35" fmla="*/ 6370 h 171857"/>
                <a:gd name="connsiteX36" fmla="*/ 128557 w 256432"/>
                <a:gd name="connsiteY36" fmla="*/ 138896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57" y="138896"/>
                  </a:moveTo>
                  <a:lnTo>
                    <a:pt x="67683" y="6370"/>
                  </a:lnTo>
                  <a:cubicBezTo>
                    <a:pt x="64893" y="107"/>
                    <a:pt x="62103" y="107"/>
                    <a:pt x="56523" y="107"/>
                  </a:cubicBezTo>
                  <a:lnTo>
                    <a:pt x="214" y="107"/>
                  </a:lnTo>
                  <a:lnTo>
                    <a:pt x="214" y="11882"/>
                  </a:lnTo>
                  <a:lnTo>
                    <a:pt x="27608" y="11882"/>
                  </a:lnTo>
                  <a:lnTo>
                    <a:pt x="27608" y="152925"/>
                  </a:lnTo>
                  <a:cubicBezTo>
                    <a:pt x="27608" y="158436"/>
                    <a:pt x="27354" y="158687"/>
                    <a:pt x="20252" y="159439"/>
                  </a:cubicBezTo>
                  <a:cubicBezTo>
                    <a:pt x="14165" y="160190"/>
                    <a:pt x="13657" y="160190"/>
                    <a:pt x="6555" y="160190"/>
                  </a:cubicBezTo>
                  <a:lnTo>
                    <a:pt x="214" y="160190"/>
                  </a:lnTo>
                  <a:lnTo>
                    <a:pt x="214" y="171965"/>
                  </a:lnTo>
                  <a:cubicBezTo>
                    <a:pt x="9853" y="171213"/>
                    <a:pt x="24310" y="171213"/>
                    <a:pt x="34202" y="171213"/>
                  </a:cubicBezTo>
                  <a:cubicBezTo>
                    <a:pt x="44855" y="171213"/>
                    <a:pt x="58045" y="171213"/>
                    <a:pt x="68444" y="171965"/>
                  </a:cubicBezTo>
                  <a:lnTo>
                    <a:pt x="68444" y="160190"/>
                  </a:lnTo>
                  <a:lnTo>
                    <a:pt x="62103" y="160190"/>
                  </a:lnTo>
                  <a:cubicBezTo>
                    <a:pt x="57537" y="160190"/>
                    <a:pt x="53226" y="159940"/>
                    <a:pt x="48660" y="159439"/>
                  </a:cubicBezTo>
                  <a:cubicBezTo>
                    <a:pt x="41304" y="158687"/>
                    <a:pt x="41051" y="158436"/>
                    <a:pt x="41051" y="152925"/>
                  </a:cubicBezTo>
                  <a:lnTo>
                    <a:pt x="41051" y="15139"/>
                  </a:lnTo>
                  <a:lnTo>
                    <a:pt x="41304" y="15139"/>
                  </a:lnTo>
                  <a:lnTo>
                    <a:pt x="110295" y="165702"/>
                  </a:lnTo>
                  <a:cubicBezTo>
                    <a:pt x="112578" y="170712"/>
                    <a:pt x="115622" y="171965"/>
                    <a:pt x="118412" y="171965"/>
                  </a:cubicBezTo>
                  <a:cubicBezTo>
                    <a:pt x="123484" y="171965"/>
                    <a:pt x="125514" y="168207"/>
                    <a:pt x="126528" y="165952"/>
                  </a:cubicBezTo>
                  <a:lnTo>
                    <a:pt x="197294" y="11882"/>
                  </a:lnTo>
                  <a:lnTo>
                    <a:pt x="197548" y="11882"/>
                  </a:lnTo>
                  <a:lnTo>
                    <a:pt x="197548" y="160190"/>
                  </a:lnTo>
                  <a:lnTo>
                    <a:pt x="170155" y="160190"/>
                  </a:lnTo>
                  <a:lnTo>
                    <a:pt x="170155" y="171965"/>
                  </a:lnTo>
                  <a:cubicBezTo>
                    <a:pt x="179286" y="171213"/>
                    <a:pt x="202875" y="171213"/>
                    <a:pt x="213274" y="171213"/>
                  </a:cubicBezTo>
                  <a:cubicBezTo>
                    <a:pt x="223673" y="171213"/>
                    <a:pt x="247516" y="171213"/>
                    <a:pt x="256647" y="171965"/>
                  </a:cubicBezTo>
                  <a:lnTo>
                    <a:pt x="256647" y="160190"/>
                  </a:lnTo>
                  <a:lnTo>
                    <a:pt x="229253" y="160190"/>
                  </a:lnTo>
                  <a:lnTo>
                    <a:pt x="229253" y="11882"/>
                  </a:lnTo>
                  <a:lnTo>
                    <a:pt x="256647" y="11882"/>
                  </a:lnTo>
                  <a:lnTo>
                    <a:pt x="256647" y="107"/>
                  </a:lnTo>
                  <a:lnTo>
                    <a:pt x="200592" y="107"/>
                  </a:lnTo>
                  <a:cubicBezTo>
                    <a:pt x="195012" y="107"/>
                    <a:pt x="192222" y="107"/>
                    <a:pt x="189431" y="6370"/>
                  </a:cubicBezTo>
                  <a:lnTo>
                    <a:pt x="128557" y="13889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53891D9-59FE-A3E2-2D40-686C214141F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931907" y="4243804"/>
              <a:ext cx="135825" cy="119773"/>
            </a:xfrm>
            <a:custGeom>
              <a:avLst/>
              <a:gdLst>
                <a:gd name="connsiteX0" fmla="*/ 21176 w 135825"/>
                <a:gd name="connsiteY0" fmla="*/ 106204 h 119773"/>
                <a:gd name="connsiteX1" fmla="*/ 5552 w 135825"/>
                <a:gd name="connsiteY1" fmla="*/ 113570 h 119773"/>
                <a:gd name="connsiteX2" fmla="*/ 225 w 135825"/>
                <a:gd name="connsiteY2" fmla="*/ 117252 h 119773"/>
                <a:gd name="connsiteX3" fmla="*/ 5552 w 135825"/>
                <a:gd name="connsiteY3" fmla="*/ 119883 h 119773"/>
                <a:gd name="connsiteX4" fmla="*/ 74263 w 135825"/>
                <a:gd name="connsiteY4" fmla="*/ 119883 h 119773"/>
                <a:gd name="connsiteX5" fmla="*/ 126996 w 135825"/>
                <a:gd name="connsiteY5" fmla="*/ 82355 h 119773"/>
                <a:gd name="connsiteX6" fmla="*/ 96635 w 135825"/>
                <a:gd name="connsiteY6" fmla="*/ 57278 h 119773"/>
                <a:gd name="connsiteX7" fmla="*/ 136051 w 135825"/>
                <a:gd name="connsiteY7" fmla="*/ 25011 h 119773"/>
                <a:gd name="connsiteX8" fmla="*/ 99298 w 135825"/>
                <a:gd name="connsiteY8" fmla="*/ 109 h 119773"/>
                <a:gd name="connsiteX9" fmla="*/ 34670 w 135825"/>
                <a:gd name="connsiteY9" fmla="*/ 109 h 119773"/>
                <a:gd name="connsiteX10" fmla="*/ 28988 w 135825"/>
                <a:gd name="connsiteY10" fmla="*/ 3967 h 119773"/>
                <a:gd name="connsiteX11" fmla="*/ 34670 w 135825"/>
                <a:gd name="connsiteY11" fmla="*/ 6422 h 119773"/>
                <a:gd name="connsiteX12" fmla="*/ 41417 w 135825"/>
                <a:gd name="connsiteY12" fmla="*/ 6773 h 119773"/>
                <a:gd name="connsiteX13" fmla="*/ 45500 w 135825"/>
                <a:gd name="connsiteY13" fmla="*/ 9228 h 119773"/>
                <a:gd name="connsiteX14" fmla="*/ 44790 w 135825"/>
                <a:gd name="connsiteY14" fmla="*/ 13086 h 119773"/>
                <a:gd name="connsiteX15" fmla="*/ 21176 w 135825"/>
                <a:gd name="connsiteY15" fmla="*/ 106204 h 119773"/>
                <a:gd name="connsiteX16" fmla="*/ 49584 w 135825"/>
                <a:gd name="connsiteY16" fmla="*/ 55173 h 119773"/>
                <a:gd name="connsiteX17" fmla="*/ 60415 w 135825"/>
                <a:gd name="connsiteY17" fmla="*/ 12384 h 119773"/>
                <a:gd name="connsiteX18" fmla="*/ 69470 w 135825"/>
                <a:gd name="connsiteY18" fmla="*/ 6422 h 119773"/>
                <a:gd name="connsiteX19" fmla="*/ 96457 w 135825"/>
                <a:gd name="connsiteY19" fmla="*/ 6422 h 119773"/>
                <a:gd name="connsiteX20" fmla="*/ 118651 w 135825"/>
                <a:gd name="connsiteY20" fmla="*/ 24835 h 119773"/>
                <a:gd name="connsiteX21" fmla="*/ 78702 w 135825"/>
                <a:gd name="connsiteY21" fmla="*/ 55173 h 119773"/>
                <a:gd name="connsiteX22" fmla="*/ 49584 w 135825"/>
                <a:gd name="connsiteY22" fmla="*/ 55173 h 119773"/>
                <a:gd name="connsiteX23" fmla="*/ 41062 w 135825"/>
                <a:gd name="connsiteY23" fmla="*/ 113570 h 119773"/>
                <a:gd name="connsiteX24" fmla="*/ 35380 w 135825"/>
                <a:gd name="connsiteY24" fmla="*/ 111816 h 119773"/>
                <a:gd name="connsiteX25" fmla="*/ 36090 w 135825"/>
                <a:gd name="connsiteY25" fmla="*/ 108133 h 119773"/>
                <a:gd name="connsiteX26" fmla="*/ 48341 w 135825"/>
                <a:gd name="connsiteY26" fmla="*/ 60084 h 119773"/>
                <a:gd name="connsiteX27" fmla="*/ 85982 w 135825"/>
                <a:gd name="connsiteY27" fmla="*/ 60084 h 119773"/>
                <a:gd name="connsiteX28" fmla="*/ 109063 w 135825"/>
                <a:gd name="connsiteY28" fmla="*/ 81127 h 119773"/>
                <a:gd name="connsiteX29" fmla="*/ 69647 w 135825"/>
                <a:gd name="connsiteY29" fmla="*/ 113570 h 119773"/>
                <a:gd name="connsiteX30" fmla="*/ 41062 w 135825"/>
                <a:gd name="connsiteY30" fmla="*/ 113570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176" y="106204"/>
                  </a:moveTo>
                  <a:cubicBezTo>
                    <a:pt x="19578" y="112167"/>
                    <a:pt x="19223" y="113570"/>
                    <a:pt x="5552" y="113570"/>
                  </a:cubicBezTo>
                  <a:cubicBezTo>
                    <a:pt x="2533" y="113570"/>
                    <a:pt x="225" y="113570"/>
                    <a:pt x="225" y="117252"/>
                  </a:cubicBezTo>
                  <a:cubicBezTo>
                    <a:pt x="225" y="119883"/>
                    <a:pt x="2356" y="119883"/>
                    <a:pt x="5552" y="119883"/>
                  </a:cubicBezTo>
                  <a:lnTo>
                    <a:pt x="74263" y="119883"/>
                  </a:lnTo>
                  <a:cubicBezTo>
                    <a:pt x="104092" y="119883"/>
                    <a:pt x="126996" y="99716"/>
                    <a:pt x="126996" y="82355"/>
                  </a:cubicBezTo>
                  <a:cubicBezTo>
                    <a:pt x="126996" y="69904"/>
                    <a:pt x="115455" y="59207"/>
                    <a:pt x="96635" y="57278"/>
                  </a:cubicBezTo>
                  <a:cubicBezTo>
                    <a:pt x="118118" y="53420"/>
                    <a:pt x="136051" y="40092"/>
                    <a:pt x="136051" y="25011"/>
                  </a:cubicBezTo>
                  <a:cubicBezTo>
                    <a:pt x="136051" y="11683"/>
                    <a:pt x="122379" y="109"/>
                    <a:pt x="99298" y="109"/>
                  </a:cubicBezTo>
                  <a:lnTo>
                    <a:pt x="34670" y="109"/>
                  </a:lnTo>
                  <a:cubicBezTo>
                    <a:pt x="31296" y="109"/>
                    <a:pt x="28988" y="109"/>
                    <a:pt x="28988" y="3967"/>
                  </a:cubicBezTo>
                  <a:cubicBezTo>
                    <a:pt x="28988" y="6422"/>
                    <a:pt x="31119" y="6422"/>
                    <a:pt x="34670" y="6422"/>
                  </a:cubicBezTo>
                  <a:cubicBezTo>
                    <a:pt x="34847" y="6422"/>
                    <a:pt x="38221" y="6422"/>
                    <a:pt x="41417" y="6773"/>
                  </a:cubicBezTo>
                  <a:cubicBezTo>
                    <a:pt x="45145" y="7124"/>
                    <a:pt x="45500" y="7474"/>
                    <a:pt x="45500" y="9228"/>
                  </a:cubicBezTo>
                  <a:cubicBezTo>
                    <a:pt x="45500" y="9579"/>
                    <a:pt x="45500" y="10455"/>
                    <a:pt x="44790" y="13086"/>
                  </a:cubicBezTo>
                  <a:lnTo>
                    <a:pt x="21176" y="106204"/>
                  </a:lnTo>
                  <a:close/>
                  <a:moveTo>
                    <a:pt x="49584" y="55173"/>
                  </a:moveTo>
                  <a:lnTo>
                    <a:pt x="60415" y="12384"/>
                  </a:lnTo>
                  <a:cubicBezTo>
                    <a:pt x="61835" y="6948"/>
                    <a:pt x="62012" y="6422"/>
                    <a:pt x="69470" y="6422"/>
                  </a:cubicBezTo>
                  <a:lnTo>
                    <a:pt x="96457" y="6422"/>
                  </a:lnTo>
                  <a:cubicBezTo>
                    <a:pt x="114567" y="6422"/>
                    <a:pt x="118651" y="18171"/>
                    <a:pt x="118651" y="24835"/>
                  </a:cubicBezTo>
                  <a:cubicBezTo>
                    <a:pt x="118651" y="39040"/>
                    <a:pt x="102494" y="55173"/>
                    <a:pt x="78702" y="55173"/>
                  </a:cubicBezTo>
                  <a:lnTo>
                    <a:pt x="49584" y="55173"/>
                  </a:lnTo>
                  <a:close/>
                  <a:moveTo>
                    <a:pt x="41062" y="113570"/>
                  </a:moveTo>
                  <a:cubicBezTo>
                    <a:pt x="35558" y="113570"/>
                    <a:pt x="35380" y="113394"/>
                    <a:pt x="35380" y="111816"/>
                  </a:cubicBezTo>
                  <a:cubicBezTo>
                    <a:pt x="35380" y="111641"/>
                    <a:pt x="35380" y="110764"/>
                    <a:pt x="36090" y="108133"/>
                  </a:cubicBezTo>
                  <a:lnTo>
                    <a:pt x="48341" y="60084"/>
                  </a:lnTo>
                  <a:lnTo>
                    <a:pt x="85982" y="60084"/>
                  </a:lnTo>
                  <a:cubicBezTo>
                    <a:pt x="102671" y="60084"/>
                    <a:pt x="109063" y="70956"/>
                    <a:pt x="109063" y="81127"/>
                  </a:cubicBezTo>
                  <a:cubicBezTo>
                    <a:pt x="109063" y="98488"/>
                    <a:pt x="91131" y="113570"/>
                    <a:pt x="69647" y="113570"/>
                  </a:cubicBezTo>
                  <a:lnTo>
                    <a:pt x="41062" y="11357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E6FF6F3-8EB4-0412-99E8-6672901CAB9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49202" y="4427838"/>
              <a:ext cx="1485416" cy="10020"/>
            </a:xfrm>
            <a:custGeom>
              <a:avLst/>
              <a:gdLst>
                <a:gd name="connsiteX0" fmla="*/ 0 w 1485416"/>
                <a:gd name="connsiteY0" fmla="*/ 0 h 10020"/>
                <a:gd name="connsiteX1" fmla="*/ 1485416 w 1485416"/>
                <a:gd name="connsiteY1" fmla="*/ 0 h 10020"/>
                <a:gd name="connsiteX2" fmla="*/ 1485416 w 1485416"/>
                <a:gd name="connsiteY2" fmla="*/ 10020 h 10020"/>
                <a:gd name="connsiteX3" fmla="*/ 0 w 1485416"/>
                <a:gd name="connsiteY3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16" h="10020">
                  <a:moveTo>
                    <a:pt x="0" y="0"/>
                  </a:moveTo>
                  <a:lnTo>
                    <a:pt x="1485416" y="0"/>
                  </a:lnTo>
                  <a:lnTo>
                    <a:pt x="1485416" y="10020"/>
                  </a:lnTo>
                  <a:lnTo>
                    <a:pt x="0" y="1002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CF04BF9-9BE2-059F-30A5-842ED1E347C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779385" y="4479433"/>
              <a:ext cx="10145" cy="250520"/>
            </a:xfrm>
            <a:custGeom>
              <a:avLst/>
              <a:gdLst>
                <a:gd name="connsiteX0" fmla="*/ 10325 w 10145"/>
                <a:gd name="connsiteY0" fmla="*/ 9140 h 250520"/>
                <a:gd name="connsiteX1" fmla="*/ 5252 w 10145"/>
                <a:gd name="connsiteY1" fmla="*/ 121 h 250520"/>
                <a:gd name="connsiteX2" fmla="*/ 179 w 10145"/>
                <a:gd name="connsiteY2" fmla="*/ 9140 h 250520"/>
                <a:gd name="connsiteX3" fmla="*/ 179 w 10145"/>
                <a:gd name="connsiteY3" fmla="*/ 241623 h 250520"/>
                <a:gd name="connsiteX4" fmla="*/ 5252 w 10145"/>
                <a:gd name="connsiteY4" fmla="*/ 250642 h 250520"/>
                <a:gd name="connsiteX5" fmla="*/ 10325 w 10145"/>
                <a:gd name="connsiteY5" fmla="*/ 241623 h 250520"/>
                <a:gd name="connsiteX6" fmla="*/ 10325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25" y="9140"/>
                  </a:moveTo>
                  <a:cubicBezTo>
                    <a:pt x="10325" y="4630"/>
                    <a:pt x="10325" y="121"/>
                    <a:pt x="5252" y="121"/>
                  </a:cubicBezTo>
                  <a:cubicBezTo>
                    <a:pt x="179" y="121"/>
                    <a:pt x="179" y="4630"/>
                    <a:pt x="179" y="9140"/>
                  </a:cubicBezTo>
                  <a:lnTo>
                    <a:pt x="179" y="241623"/>
                  </a:lnTo>
                  <a:cubicBezTo>
                    <a:pt x="179" y="246132"/>
                    <a:pt x="179" y="250642"/>
                    <a:pt x="5252" y="250642"/>
                  </a:cubicBezTo>
                  <a:cubicBezTo>
                    <a:pt x="10325" y="250642"/>
                    <a:pt x="10325" y="246132"/>
                    <a:pt x="10325" y="241623"/>
                  </a:cubicBezTo>
                  <a:lnTo>
                    <a:pt x="10325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50E050A-D588-8E12-DA4F-CC6205872C4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849842" y="4479433"/>
              <a:ext cx="10145" cy="250520"/>
            </a:xfrm>
            <a:custGeom>
              <a:avLst/>
              <a:gdLst>
                <a:gd name="connsiteX0" fmla="*/ 10328 w 10145"/>
                <a:gd name="connsiteY0" fmla="*/ 9140 h 250520"/>
                <a:gd name="connsiteX1" fmla="*/ 5255 w 10145"/>
                <a:gd name="connsiteY1" fmla="*/ 121 h 250520"/>
                <a:gd name="connsiteX2" fmla="*/ 182 w 10145"/>
                <a:gd name="connsiteY2" fmla="*/ 9140 h 250520"/>
                <a:gd name="connsiteX3" fmla="*/ 182 w 10145"/>
                <a:gd name="connsiteY3" fmla="*/ 241623 h 250520"/>
                <a:gd name="connsiteX4" fmla="*/ 5255 w 10145"/>
                <a:gd name="connsiteY4" fmla="*/ 250642 h 250520"/>
                <a:gd name="connsiteX5" fmla="*/ 10328 w 10145"/>
                <a:gd name="connsiteY5" fmla="*/ 241623 h 250520"/>
                <a:gd name="connsiteX6" fmla="*/ 10328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28" y="9140"/>
                  </a:moveTo>
                  <a:cubicBezTo>
                    <a:pt x="10328" y="4630"/>
                    <a:pt x="10328" y="121"/>
                    <a:pt x="5255" y="121"/>
                  </a:cubicBezTo>
                  <a:cubicBezTo>
                    <a:pt x="182" y="121"/>
                    <a:pt x="182" y="4630"/>
                    <a:pt x="182" y="9140"/>
                  </a:cubicBezTo>
                  <a:lnTo>
                    <a:pt x="182" y="241623"/>
                  </a:lnTo>
                  <a:cubicBezTo>
                    <a:pt x="182" y="246132"/>
                    <a:pt x="182" y="250642"/>
                    <a:pt x="5255" y="250642"/>
                  </a:cubicBezTo>
                  <a:cubicBezTo>
                    <a:pt x="10328" y="250642"/>
                    <a:pt x="10328" y="246132"/>
                    <a:pt x="10328" y="241623"/>
                  </a:cubicBezTo>
                  <a:lnTo>
                    <a:pt x="10328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EB7D3C2-62BC-ACFA-8C5C-24B3F6564FC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900260" y="4495466"/>
              <a:ext cx="256432" cy="171857"/>
            </a:xfrm>
            <a:custGeom>
              <a:avLst/>
              <a:gdLst>
                <a:gd name="connsiteX0" fmla="*/ 128528 w 256432"/>
                <a:gd name="connsiteY0" fmla="*/ 138909 h 171857"/>
                <a:gd name="connsiteX1" fmla="*/ 67654 w 256432"/>
                <a:gd name="connsiteY1" fmla="*/ 6384 h 171857"/>
                <a:gd name="connsiteX2" fmla="*/ 56493 w 256432"/>
                <a:gd name="connsiteY2" fmla="*/ 121 h 171857"/>
                <a:gd name="connsiteX3" fmla="*/ 185 w 256432"/>
                <a:gd name="connsiteY3" fmla="*/ 121 h 171857"/>
                <a:gd name="connsiteX4" fmla="*/ 185 w 256432"/>
                <a:gd name="connsiteY4" fmla="*/ 11895 h 171857"/>
                <a:gd name="connsiteX5" fmla="*/ 27578 w 256432"/>
                <a:gd name="connsiteY5" fmla="*/ 11895 h 171857"/>
                <a:gd name="connsiteX6" fmla="*/ 27578 w 256432"/>
                <a:gd name="connsiteY6" fmla="*/ 152939 h 171857"/>
                <a:gd name="connsiteX7" fmla="*/ 20222 w 256432"/>
                <a:gd name="connsiteY7" fmla="*/ 159452 h 171857"/>
                <a:gd name="connsiteX8" fmla="*/ 6526 w 256432"/>
                <a:gd name="connsiteY8" fmla="*/ 160204 h 171857"/>
                <a:gd name="connsiteX9" fmla="*/ 185 w 256432"/>
                <a:gd name="connsiteY9" fmla="*/ 160204 h 171857"/>
                <a:gd name="connsiteX10" fmla="*/ 185 w 256432"/>
                <a:gd name="connsiteY10" fmla="*/ 171978 h 171857"/>
                <a:gd name="connsiteX11" fmla="*/ 34173 w 256432"/>
                <a:gd name="connsiteY11" fmla="*/ 171227 h 171857"/>
                <a:gd name="connsiteX12" fmla="*/ 68415 w 256432"/>
                <a:gd name="connsiteY12" fmla="*/ 171978 h 171857"/>
                <a:gd name="connsiteX13" fmla="*/ 68415 w 256432"/>
                <a:gd name="connsiteY13" fmla="*/ 160204 h 171857"/>
                <a:gd name="connsiteX14" fmla="*/ 62073 w 256432"/>
                <a:gd name="connsiteY14" fmla="*/ 160204 h 171857"/>
                <a:gd name="connsiteX15" fmla="*/ 48630 w 256432"/>
                <a:gd name="connsiteY15" fmla="*/ 159452 h 171857"/>
                <a:gd name="connsiteX16" fmla="*/ 41021 w 256432"/>
                <a:gd name="connsiteY16" fmla="*/ 152939 h 171857"/>
                <a:gd name="connsiteX17" fmla="*/ 41021 w 256432"/>
                <a:gd name="connsiteY17" fmla="*/ 15152 h 171857"/>
                <a:gd name="connsiteX18" fmla="*/ 41275 w 256432"/>
                <a:gd name="connsiteY18" fmla="*/ 15152 h 171857"/>
                <a:gd name="connsiteX19" fmla="*/ 110266 w 256432"/>
                <a:gd name="connsiteY19" fmla="*/ 165715 h 171857"/>
                <a:gd name="connsiteX20" fmla="*/ 118382 w 256432"/>
                <a:gd name="connsiteY20" fmla="*/ 171978 h 171857"/>
                <a:gd name="connsiteX21" fmla="*/ 126499 w 256432"/>
                <a:gd name="connsiteY21" fmla="*/ 165966 h 171857"/>
                <a:gd name="connsiteX22" fmla="*/ 197265 w 256432"/>
                <a:gd name="connsiteY22" fmla="*/ 11895 h 171857"/>
                <a:gd name="connsiteX23" fmla="*/ 197519 w 256432"/>
                <a:gd name="connsiteY23" fmla="*/ 11895 h 171857"/>
                <a:gd name="connsiteX24" fmla="*/ 197519 w 256432"/>
                <a:gd name="connsiteY24" fmla="*/ 160204 h 171857"/>
                <a:gd name="connsiteX25" fmla="*/ 170125 w 256432"/>
                <a:gd name="connsiteY25" fmla="*/ 160204 h 171857"/>
                <a:gd name="connsiteX26" fmla="*/ 170125 w 256432"/>
                <a:gd name="connsiteY26" fmla="*/ 171978 h 171857"/>
                <a:gd name="connsiteX27" fmla="*/ 213244 w 256432"/>
                <a:gd name="connsiteY27" fmla="*/ 171227 h 171857"/>
                <a:gd name="connsiteX28" fmla="*/ 256617 w 256432"/>
                <a:gd name="connsiteY28" fmla="*/ 171978 h 171857"/>
                <a:gd name="connsiteX29" fmla="*/ 256617 w 256432"/>
                <a:gd name="connsiteY29" fmla="*/ 160204 h 171857"/>
                <a:gd name="connsiteX30" fmla="*/ 229224 w 256432"/>
                <a:gd name="connsiteY30" fmla="*/ 160204 h 171857"/>
                <a:gd name="connsiteX31" fmla="*/ 229224 w 256432"/>
                <a:gd name="connsiteY31" fmla="*/ 11895 h 171857"/>
                <a:gd name="connsiteX32" fmla="*/ 256617 w 256432"/>
                <a:gd name="connsiteY32" fmla="*/ 11895 h 171857"/>
                <a:gd name="connsiteX33" fmla="*/ 256617 w 256432"/>
                <a:gd name="connsiteY33" fmla="*/ 121 h 171857"/>
                <a:gd name="connsiteX34" fmla="*/ 200562 w 256432"/>
                <a:gd name="connsiteY34" fmla="*/ 121 h 171857"/>
                <a:gd name="connsiteX35" fmla="*/ 189402 w 256432"/>
                <a:gd name="connsiteY35" fmla="*/ 6384 h 171857"/>
                <a:gd name="connsiteX36" fmla="*/ 128528 w 256432"/>
                <a:gd name="connsiteY36" fmla="*/ 13890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28" y="138909"/>
                  </a:moveTo>
                  <a:lnTo>
                    <a:pt x="67654" y="6384"/>
                  </a:lnTo>
                  <a:cubicBezTo>
                    <a:pt x="64864" y="121"/>
                    <a:pt x="62073" y="121"/>
                    <a:pt x="56493" y="121"/>
                  </a:cubicBezTo>
                  <a:lnTo>
                    <a:pt x="185" y="121"/>
                  </a:lnTo>
                  <a:lnTo>
                    <a:pt x="185" y="11895"/>
                  </a:lnTo>
                  <a:lnTo>
                    <a:pt x="27578" y="11895"/>
                  </a:lnTo>
                  <a:lnTo>
                    <a:pt x="27578" y="152939"/>
                  </a:lnTo>
                  <a:cubicBezTo>
                    <a:pt x="27578" y="158450"/>
                    <a:pt x="27324" y="158701"/>
                    <a:pt x="20222" y="159452"/>
                  </a:cubicBezTo>
                  <a:cubicBezTo>
                    <a:pt x="14135" y="160204"/>
                    <a:pt x="13628" y="160204"/>
                    <a:pt x="6526" y="160204"/>
                  </a:cubicBezTo>
                  <a:lnTo>
                    <a:pt x="185" y="160204"/>
                  </a:lnTo>
                  <a:lnTo>
                    <a:pt x="185" y="171978"/>
                  </a:lnTo>
                  <a:cubicBezTo>
                    <a:pt x="9823" y="171227"/>
                    <a:pt x="24281" y="171227"/>
                    <a:pt x="34173" y="171227"/>
                  </a:cubicBezTo>
                  <a:cubicBezTo>
                    <a:pt x="44826" y="171227"/>
                    <a:pt x="58015" y="171227"/>
                    <a:pt x="68415" y="171978"/>
                  </a:cubicBezTo>
                  <a:lnTo>
                    <a:pt x="68415" y="160204"/>
                  </a:lnTo>
                  <a:lnTo>
                    <a:pt x="62073" y="160204"/>
                  </a:lnTo>
                  <a:cubicBezTo>
                    <a:pt x="57508" y="160204"/>
                    <a:pt x="53196" y="159953"/>
                    <a:pt x="48630" y="159452"/>
                  </a:cubicBezTo>
                  <a:cubicBezTo>
                    <a:pt x="41275" y="158701"/>
                    <a:pt x="41021" y="158450"/>
                    <a:pt x="41021" y="152939"/>
                  </a:cubicBezTo>
                  <a:lnTo>
                    <a:pt x="41021" y="15152"/>
                  </a:lnTo>
                  <a:lnTo>
                    <a:pt x="41275" y="15152"/>
                  </a:lnTo>
                  <a:lnTo>
                    <a:pt x="110266" y="165715"/>
                  </a:lnTo>
                  <a:cubicBezTo>
                    <a:pt x="112548" y="170726"/>
                    <a:pt x="115592" y="171978"/>
                    <a:pt x="118382" y="171978"/>
                  </a:cubicBezTo>
                  <a:cubicBezTo>
                    <a:pt x="123455" y="171978"/>
                    <a:pt x="125484" y="168220"/>
                    <a:pt x="126499" y="165966"/>
                  </a:cubicBezTo>
                  <a:lnTo>
                    <a:pt x="197265" y="11895"/>
                  </a:lnTo>
                  <a:lnTo>
                    <a:pt x="197519" y="11895"/>
                  </a:lnTo>
                  <a:lnTo>
                    <a:pt x="197519" y="160204"/>
                  </a:lnTo>
                  <a:lnTo>
                    <a:pt x="170125" y="160204"/>
                  </a:lnTo>
                  <a:lnTo>
                    <a:pt x="170125" y="171978"/>
                  </a:lnTo>
                  <a:cubicBezTo>
                    <a:pt x="179256" y="171227"/>
                    <a:pt x="202845" y="171227"/>
                    <a:pt x="213244" y="171227"/>
                  </a:cubicBezTo>
                  <a:cubicBezTo>
                    <a:pt x="223644" y="171227"/>
                    <a:pt x="247486" y="171227"/>
                    <a:pt x="256617" y="171978"/>
                  </a:cubicBezTo>
                  <a:lnTo>
                    <a:pt x="256617" y="160204"/>
                  </a:lnTo>
                  <a:lnTo>
                    <a:pt x="229224" y="160204"/>
                  </a:lnTo>
                  <a:lnTo>
                    <a:pt x="229224" y="11895"/>
                  </a:lnTo>
                  <a:lnTo>
                    <a:pt x="256617" y="11895"/>
                  </a:lnTo>
                  <a:lnTo>
                    <a:pt x="256617" y="121"/>
                  </a:lnTo>
                  <a:lnTo>
                    <a:pt x="200562" y="121"/>
                  </a:lnTo>
                  <a:cubicBezTo>
                    <a:pt x="194982" y="121"/>
                    <a:pt x="192192" y="121"/>
                    <a:pt x="189402" y="6384"/>
                  </a:cubicBezTo>
                  <a:lnTo>
                    <a:pt x="128528" y="13890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49CD19D-54F3-AC00-2C4A-0E75703E5CE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177127" y="4579866"/>
              <a:ext cx="133694" cy="125034"/>
            </a:xfrm>
            <a:custGeom>
              <a:avLst/>
              <a:gdLst>
                <a:gd name="connsiteX0" fmla="*/ 26651 w 133694"/>
                <a:gd name="connsiteY0" fmla="*/ 104114 h 125034"/>
                <a:gd name="connsiteX1" fmla="*/ 4279 w 133694"/>
                <a:gd name="connsiteY1" fmla="*/ 118844 h 125034"/>
                <a:gd name="connsiteX2" fmla="*/ 196 w 133694"/>
                <a:gd name="connsiteY2" fmla="*/ 122527 h 125034"/>
                <a:gd name="connsiteX3" fmla="*/ 2681 w 133694"/>
                <a:gd name="connsiteY3" fmla="*/ 125157 h 125034"/>
                <a:gd name="connsiteX4" fmla="*/ 17951 w 133694"/>
                <a:gd name="connsiteY4" fmla="*/ 124456 h 125034"/>
                <a:gd name="connsiteX5" fmla="*/ 36238 w 133694"/>
                <a:gd name="connsiteY5" fmla="*/ 125157 h 125034"/>
                <a:gd name="connsiteX6" fmla="*/ 39789 w 133694"/>
                <a:gd name="connsiteY6" fmla="*/ 121299 h 125034"/>
                <a:gd name="connsiteX7" fmla="*/ 36771 w 133694"/>
                <a:gd name="connsiteY7" fmla="*/ 118844 h 125034"/>
                <a:gd name="connsiteX8" fmla="*/ 28959 w 133694"/>
                <a:gd name="connsiteY8" fmla="*/ 113583 h 125034"/>
                <a:gd name="connsiteX9" fmla="*/ 31622 w 133694"/>
                <a:gd name="connsiteY9" fmla="*/ 106919 h 125034"/>
                <a:gd name="connsiteX10" fmla="*/ 45826 w 133694"/>
                <a:gd name="connsiteY10" fmla="*/ 85174 h 125034"/>
                <a:gd name="connsiteX11" fmla="*/ 96605 w 133694"/>
                <a:gd name="connsiteY11" fmla="*/ 85174 h 125034"/>
                <a:gd name="connsiteX12" fmla="*/ 100866 w 133694"/>
                <a:gd name="connsiteY12" fmla="*/ 114285 h 125034"/>
                <a:gd name="connsiteX13" fmla="*/ 88615 w 133694"/>
                <a:gd name="connsiteY13" fmla="*/ 118844 h 125034"/>
                <a:gd name="connsiteX14" fmla="*/ 83999 w 133694"/>
                <a:gd name="connsiteY14" fmla="*/ 122702 h 125034"/>
                <a:gd name="connsiteX15" fmla="*/ 86840 w 133694"/>
                <a:gd name="connsiteY15" fmla="*/ 125157 h 125034"/>
                <a:gd name="connsiteX16" fmla="*/ 109744 w 133694"/>
                <a:gd name="connsiteY16" fmla="*/ 124456 h 125034"/>
                <a:gd name="connsiteX17" fmla="*/ 120219 w 133694"/>
                <a:gd name="connsiteY17" fmla="*/ 124631 h 125034"/>
                <a:gd name="connsiteX18" fmla="*/ 130340 w 133694"/>
                <a:gd name="connsiteY18" fmla="*/ 125157 h 125034"/>
                <a:gd name="connsiteX19" fmla="*/ 133891 w 133694"/>
                <a:gd name="connsiteY19" fmla="*/ 121475 h 125034"/>
                <a:gd name="connsiteX20" fmla="*/ 128919 w 133694"/>
                <a:gd name="connsiteY20" fmla="*/ 118844 h 125034"/>
                <a:gd name="connsiteX21" fmla="*/ 117734 w 133694"/>
                <a:gd name="connsiteY21" fmla="*/ 113233 h 125034"/>
                <a:gd name="connsiteX22" fmla="*/ 102109 w 133694"/>
                <a:gd name="connsiteY22" fmla="*/ 5033 h 125034"/>
                <a:gd name="connsiteX23" fmla="*/ 97848 w 133694"/>
                <a:gd name="connsiteY23" fmla="*/ 123 h 125034"/>
                <a:gd name="connsiteX24" fmla="*/ 91811 w 133694"/>
                <a:gd name="connsiteY24" fmla="*/ 4156 h 125034"/>
                <a:gd name="connsiteX25" fmla="*/ 26651 w 133694"/>
                <a:gd name="connsiteY25" fmla="*/ 104114 h 125034"/>
                <a:gd name="connsiteX26" fmla="*/ 50087 w 133694"/>
                <a:gd name="connsiteY26" fmla="*/ 78861 h 125034"/>
                <a:gd name="connsiteX27" fmla="*/ 87373 w 133694"/>
                <a:gd name="connsiteY27" fmla="*/ 21517 h 125034"/>
                <a:gd name="connsiteX28" fmla="*/ 95717 w 133694"/>
                <a:gd name="connsiteY28" fmla="*/ 78861 h 125034"/>
                <a:gd name="connsiteX29" fmla="*/ 50087 w 133694"/>
                <a:gd name="connsiteY29" fmla="*/ 78861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651" y="104114"/>
                  </a:moveTo>
                  <a:cubicBezTo>
                    <a:pt x="20436" y="113583"/>
                    <a:pt x="14755" y="118143"/>
                    <a:pt x="4279" y="118844"/>
                  </a:cubicBezTo>
                  <a:cubicBezTo>
                    <a:pt x="2504" y="119020"/>
                    <a:pt x="196" y="119020"/>
                    <a:pt x="196" y="122527"/>
                  </a:cubicBezTo>
                  <a:cubicBezTo>
                    <a:pt x="196" y="124456"/>
                    <a:pt x="1794" y="125157"/>
                    <a:pt x="2681" y="125157"/>
                  </a:cubicBezTo>
                  <a:cubicBezTo>
                    <a:pt x="7298" y="125157"/>
                    <a:pt x="13157" y="124456"/>
                    <a:pt x="17951" y="124456"/>
                  </a:cubicBezTo>
                  <a:cubicBezTo>
                    <a:pt x="23632" y="124456"/>
                    <a:pt x="30912" y="125157"/>
                    <a:pt x="36238" y="125157"/>
                  </a:cubicBezTo>
                  <a:cubicBezTo>
                    <a:pt x="37126" y="125157"/>
                    <a:pt x="39789" y="125157"/>
                    <a:pt x="39789" y="121299"/>
                  </a:cubicBezTo>
                  <a:cubicBezTo>
                    <a:pt x="39789" y="119020"/>
                    <a:pt x="37481" y="118844"/>
                    <a:pt x="36771" y="118844"/>
                  </a:cubicBezTo>
                  <a:cubicBezTo>
                    <a:pt x="35350" y="118669"/>
                    <a:pt x="28959" y="118318"/>
                    <a:pt x="28959" y="113583"/>
                  </a:cubicBezTo>
                  <a:cubicBezTo>
                    <a:pt x="28959" y="111479"/>
                    <a:pt x="30734" y="108498"/>
                    <a:pt x="31622" y="106919"/>
                  </a:cubicBezTo>
                  <a:lnTo>
                    <a:pt x="45826" y="85174"/>
                  </a:lnTo>
                  <a:lnTo>
                    <a:pt x="96605" y="85174"/>
                  </a:lnTo>
                  <a:lnTo>
                    <a:pt x="100866" y="114285"/>
                  </a:lnTo>
                  <a:cubicBezTo>
                    <a:pt x="100156" y="116038"/>
                    <a:pt x="99091" y="118844"/>
                    <a:pt x="88615" y="118844"/>
                  </a:cubicBezTo>
                  <a:cubicBezTo>
                    <a:pt x="86485" y="118844"/>
                    <a:pt x="83999" y="118844"/>
                    <a:pt x="83999" y="122702"/>
                  </a:cubicBezTo>
                  <a:cubicBezTo>
                    <a:pt x="83999" y="123404"/>
                    <a:pt x="84532" y="125157"/>
                    <a:pt x="86840" y="125157"/>
                  </a:cubicBezTo>
                  <a:cubicBezTo>
                    <a:pt x="91989" y="125157"/>
                    <a:pt x="104595" y="124456"/>
                    <a:pt x="109744" y="124456"/>
                  </a:cubicBezTo>
                  <a:cubicBezTo>
                    <a:pt x="112940" y="124456"/>
                    <a:pt x="117023" y="124631"/>
                    <a:pt x="120219" y="124631"/>
                  </a:cubicBezTo>
                  <a:cubicBezTo>
                    <a:pt x="123415" y="124807"/>
                    <a:pt x="127144" y="125157"/>
                    <a:pt x="130340" y="125157"/>
                  </a:cubicBezTo>
                  <a:cubicBezTo>
                    <a:pt x="132648" y="125157"/>
                    <a:pt x="133891" y="123754"/>
                    <a:pt x="133891" y="121475"/>
                  </a:cubicBezTo>
                  <a:cubicBezTo>
                    <a:pt x="133891" y="118844"/>
                    <a:pt x="131760" y="118844"/>
                    <a:pt x="128919" y="118844"/>
                  </a:cubicBezTo>
                  <a:cubicBezTo>
                    <a:pt x="118621" y="118844"/>
                    <a:pt x="118266" y="117441"/>
                    <a:pt x="117734" y="113233"/>
                  </a:cubicBezTo>
                  <a:lnTo>
                    <a:pt x="102109" y="5033"/>
                  </a:lnTo>
                  <a:cubicBezTo>
                    <a:pt x="101577" y="1350"/>
                    <a:pt x="101221" y="123"/>
                    <a:pt x="97848" y="123"/>
                  </a:cubicBezTo>
                  <a:cubicBezTo>
                    <a:pt x="94475" y="123"/>
                    <a:pt x="93409" y="1701"/>
                    <a:pt x="91811" y="4156"/>
                  </a:cubicBezTo>
                  <a:lnTo>
                    <a:pt x="26651" y="104114"/>
                  </a:lnTo>
                  <a:close/>
                  <a:moveTo>
                    <a:pt x="50087" y="78861"/>
                  </a:moveTo>
                  <a:lnTo>
                    <a:pt x="87373" y="21517"/>
                  </a:lnTo>
                  <a:lnTo>
                    <a:pt x="95717" y="78861"/>
                  </a:lnTo>
                  <a:lnTo>
                    <a:pt x="50087" y="78861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71A0845-1477-D5E4-2D9D-A27E6D49D47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402794" y="4521270"/>
              <a:ext cx="168672" cy="166846"/>
            </a:xfrm>
            <a:custGeom>
              <a:avLst/>
              <a:gdLst>
                <a:gd name="connsiteX0" fmla="*/ 89740 w 168672"/>
                <a:gd name="connsiteY0" fmla="*/ 88555 h 166846"/>
                <a:gd name="connsiteX1" fmla="*/ 160506 w 168672"/>
                <a:gd name="connsiteY1" fmla="*/ 88555 h 166846"/>
                <a:gd name="connsiteX2" fmla="*/ 168877 w 168672"/>
                <a:gd name="connsiteY2" fmla="*/ 83544 h 166846"/>
                <a:gd name="connsiteX3" fmla="*/ 160506 w 168672"/>
                <a:gd name="connsiteY3" fmla="*/ 78534 h 166846"/>
                <a:gd name="connsiteX4" fmla="*/ 89740 w 168672"/>
                <a:gd name="connsiteY4" fmla="*/ 78534 h 166846"/>
                <a:gd name="connsiteX5" fmla="*/ 89740 w 168672"/>
                <a:gd name="connsiteY5" fmla="*/ 8388 h 166846"/>
                <a:gd name="connsiteX6" fmla="*/ 84667 w 168672"/>
                <a:gd name="connsiteY6" fmla="*/ 121 h 166846"/>
                <a:gd name="connsiteX7" fmla="*/ 79594 w 168672"/>
                <a:gd name="connsiteY7" fmla="*/ 8388 h 166846"/>
                <a:gd name="connsiteX8" fmla="*/ 79594 w 168672"/>
                <a:gd name="connsiteY8" fmla="*/ 78534 h 166846"/>
                <a:gd name="connsiteX9" fmla="*/ 8575 w 168672"/>
                <a:gd name="connsiteY9" fmla="*/ 78534 h 166846"/>
                <a:gd name="connsiteX10" fmla="*/ 204 w 168672"/>
                <a:gd name="connsiteY10" fmla="*/ 83544 h 166846"/>
                <a:gd name="connsiteX11" fmla="*/ 8575 w 168672"/>
                <a:gd name="connsiteY11" fmla="*/ 88555 h 166846"/>
                <a:gd name="connsiteX12" fmla="*/ 79594 w 168672"/>
                <a:gd name="connsiteY12" fmla="*/ 88555 h 166846"/>
                <a:gd name="connsiteX13" fmla="*/ 79594 w 168672"/>
                <a:gd name="connsiteY13" fmla="*/ 158701 h 166846"/>
                <a:gd name="connsiteX14" fmla="*/ 84667 w 168672"/>
                <a:gd name="connsiteY14" fmla="*/ 166968 h 166846"/>
                <a:gd name="connsiteX15" fmla="*/ 89740 w 168672"/>
                <a:gd name="connsiteY15" fmla="*/ 158701 h 166846"/>
                <a:gd name="connsiteX16" fmla="*/ 89740 w 168672"/>
                <a:gd name="connsiteY16" fmla="*/ 88555 h 16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672" h="166846">
                  <a:moveTo>
                    <a:pt x="89740" y="88555"/>
                  </a:moveTo>
                  <a:lnTo>
                    <a:pt x="160506" y="88555"/>
                  </a:lnTo>
                  <a:cubicBezTo>
                    <a:pt x="164057" y="88555"/>
                    <a:pt x="168877" y="88555"/>
                    <a:pt x="168877" y="83544"/>
                  </a:cubicBezTo>
                  <a:cubicBezTo>
                    <a:pt x="168877" y="78534"/>
                    <a:pt x="164057" y="78534"/>
                    <a:pt x="160506" y="78534"/>
                  </a:cubicBezTo>
                  <a:lnTo>
                    <a:pt x="89740" y="78534"/>
                  </a:lnTo>
                  <a:lnTo>
                    <a:pt x="89740" y="8388"/>
                  </a:lnTo>
                  <a:cubicBezTo>
                    <a:pt x="89740" y="4881"/>
                    <a:pt x="89740" y="121"/>
                    <a:pt x="84667" y="121"/>
                  </a:cubicBezTo>
                  <a:cubicBezTo>
                    <a:pt x="79594" y="121"/>
                    <a:pt x="79594" y="4881"/>
                    <a:pt x="79594" y="8388"/>
                  </a:cubicBezTo>
                  <a:lnTo>
                    <a:pt x="79594" y="78534"/>
                  </a:lnTo>
                  <a:lnTo>
                    <a:pt x="8575" y="78534"/>
                  </a:lnTo>
                  <a:cubicBezTo>
                    <a:pt x="5024" y="78534"/>
                    <a:pt x="204" y="78534"/>
                    <a:pt x="204" y="83544"/>
                  </a:cubicBezTo>
                  <a:cubicBezTo>
                    <a:pt x="204" y="88555"/>
                    <a:pt x="5024" y="88555"/>
                    <a:pt x="8575" y="88555"/>
                  </a:cubicBezTo>
                  <a:lnTo>
                    <a:pt x="79594" y="88555"/>
                  </a:lnTo>
                  <a:lnTo>
                    <a:pt x="79594" y="158701"/>
                  </a:lnTo>
                  <a:cubicBezTo>
                    <a:pt x="79594" y="162208"/>
                    <a:pt x="79594" y="166968"/>
                    <a:pt x="84667" y="166968"/>
                  </a:cubicBezTo>
                  <a:cubicBezTo>
                    <a:pt x="89740" y="166968"/>
                    <a:pt x="89740" y="162208"/>
                    <a:pt x="89740" y="158701"/>
                  </a:cubicBezTo>
                  <a:lnTo>
                    <a:pt x="89740" y="88555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0F8E71B3-C437-19B0-7FD8-BE060213ED9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52378" y="4495466"/>
              <a:ext cx="256432" cy="171857"/>
            </a:xfrm>
            <a:custGeom>
              <a:avLst/>
              <a:gdLst>
                <a:gd name="connsiteX0" fmla="*/ 128557 w 256432"/>
                <a:gd name="connsiteY0" fmla="*/ 138909 h 171857"/>
                <a:gd name="connsiteX1" fmla="*/ 67683 w 256432"/>
                <a:gd name="connsiteY1" fmla="*/ 6384 h 171857"/>
                <a:gd name="connsiteX2" fmla="*/ 56523 w 256432"/>
                <a:gd name="connsiteY2" fmla="*/ 121 h 171857"/>
                <a:gd name="connsiteX3" fmla="*/ 214 w 256432"/>
                <a:gd name="connsiteY3" fmla="*/ 121 h 171857"/>
                <a:gd name="connsiteX4" fmla="*/ 214 w 256432"/>
                <a:gd name="connsiteY4" fmla="*/ 11895 h 171857"/>
                <a:gd name="connsiteX5" fmla="*/ 27608 w 256432"/>
                <a:gd name="connsiteY5" fmla="*/ 11895 h 171857"/>
                <a:gd name="connsiteX6" fmla="*/ 27608 w 256432"/>
                <a:gd name="connsiteY6" fmla="*/ 152939 h 171857"/>
                <a:gd name="connsiteX7" fmla="*/ 20252 w 256432"/>
                <a:gd name="connsiteY7" fmla="*/ 159452 h 171857"/>
                <a:gd name="connsiteX8" fmla="*/ 6555 w 256432"/>
                <a:gd name="connsiteY8" fmla="*/ 160204 h 171857"/>
                <a:gd name="connsiteX9" fmla="*/ 214 w 256432"/>
                <a:gd name="connsiteY9" fmla="*/ 160204 h 171857"/>
                <a:gd name="connsiteX10" fmla="*/ 214 w 256432"/>
                <a:gd name="connsiteY10" fmla="*/ 171978 h 171857"/>
                <a:gd name="connsiteX11" fmla="*/ 34202 w 256432"/>
                <a:gd name="connsiteY11" fmla="*/ 171227 h 171857"/>
                <a:gd name="connsiteX12" fmla="*/ 68444 w 256432"/>
                <a:gd name="connsiteY12" fmla="*/ 171978 h 171857"/>
                <a:gd name="connsiteX13" fmla="*/ 68444 w 256432"/>
                <a:gd name="connsiteY13" fmla="*/ 160204 h 171857"/>
                <a:gd name="connsiteX14" fmla="*/ 62103 w 256432"/>
                <a:gd name="connsiteY14" fmla="*/ 160204 h 171857"/>
                <a:gd name="connsiteX15" fmla="*/ 48660 w 256432"/>
                <a:gd name="connsiteY15" fmla="*/ 159452 h 171857"/>
                <a:gd name="connsiteX16" fmla="*/ 41051 w 256432"/>
                <a:gd name="connsiteY16" fmla="*/ 152939 h 171857"/>
                <a:gd name="connsiteX17" fmla="*/ 41051 w 256432"/>
                <a:gd name="connsiteY17" fmla="*/ 15152 h 171857"/>
                <a:gd name="connsiteX18" fmla="*/ 41304 w 256432"/>
                <a:gd name="connsiteY18" fmla="*/ 15152 h 171857"/>
                <a:gd name="connsiteX19" fmla="*/ 110295 w 256432"/>
                <a:gd name="connsiteY19" fmla="*/ 165715 h 171857"/>
                <a:gd name="connsiteX20" fmla="*/ 118412 w 256432"/>
                <a:gd name="connsiteY20" fmla="*/ 171978 h 171857"/>
                <a:gd name="connsiteX21" fmla="*/ 126528 w 256432"/>
                <a:gd name="connsiteY21" fmla="*/ 165966 h 171857"/>
                <a:gd name="connsiteX22" fmla="*/ 197294 w 256432"/>
                <a:gd name="connsiteY22" fmla="*/ 11895 h 171857"/>
                <a:gd name="connsiteX23" fmla="*/ 197548 w 256432"/>
                <a:gd name="connsiteY23" fmla="*/ 11895 h 171857"/>
                <a:gd name="connsiteX24" fmla="*/ 197548 w 256432"/>
                <a:gd name="connsiteY24" fmla="*/ 160204 h 171857"/>
                <a:gd name="connsiteX25" fmla="*/ 170155 w 256432"/>
                <a:gd name="connsiteY25" fmla="*/ 160204 h 171857"/>
                <a:gd name="connsiteX26" fmla="*/ 170155 w 256432"/>
                <a:gd name="connsiteY26" fmla="*/ 171978 h 171857"/>
                <a:gd name="connsiteX27" fmla="*/ 213274 w 256432"/>
                <a:gd name="connsiteY27" fmla="*/ 171227 h 171857"/>
                <a:gd name="connsiteX28" fmla="*/ 256647 w 256432"/>
                <a:gd name="connsiteY28" fmla="*/ 171978 h 171857"/>
                <a:gd name="connsiteX29" fmla="*/ 256647 w 256432"/>
                <a:gd name="connsiteY29" fmla="*/ 160204 h 171857"/>
                <a:gd name="connsiteX30" fmla="*/ 229253 w 256432"/>
                <a:gd name="connsiteY30" fmla="*/ 160204 h 171857"/>
                <a:gd name="connsiteX31" fmla="*/ 229253 w 256432"/>
                <a:gd name="connsiteY31" fmla="*/ 11895 h 171857"/>
                <a:gd name="connsiteX32" fmla="*/ 256647 w 256432"/>
                <a:gd name="connsiteY32" fmla="*/ 11895 h 171857"/>
                <a:gd name="connsiteX33" fmla="*/ 256647 w 256432"/>
                <a:gd name="connsiteY33" fmla="*/ 121 h 171857"/>
                <a:gd name="connsiteX34" fmla="*/ 200592 w 256432"/>
                <a:gd name="connsiteY34" fmla="*/ 121 h 171857"/>
                <a:gd name="connsiteX35" fmla="*/ 189431 w 256432"/>
                <a:gd name="connsiteY35" fmla="*/ 6384 h 171857"/>
                <a:gd name="connsiteX36" fmla="*/ 128557 w 256432"/>
                <a:gd name="connsiteY36" fmla="*/ 13890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557" y="138909"/>
                  </a:moveTo>
                  <a:lnTo>
                    <a:pt x="67683" y="6384"/>
                  </a:lnTo>
                  <a:cubicBezTo>
                    <a:pt x="64893" y="121"/>
                    <a:pt x="62103" y="121"/>
                    <a:pt x="56523" y="121"/>
                  </a:cubicBezTo>
                  <a:lnTo>
                    <a:pt x="214" y="121"/>
                  </a:lnTo>
                  <a:lnTo>
                    <a:pt x="214" y="11895"/>
                  </a:lnTo>
                  <a:lnTo>
                    <a:pt x="27608" y="11895"/>
                  </a:lnTo>
                  <a:lnTo>
                    <a:pt x="27608" y="152939"/>
                  </a:lnTo>
                  <a:cubicBezTo>
                    <a:pt x="27608" y="158450"/>
                    <a:pt x="27354" y="158701"/>
                    <a:pt x="20252" y="159452"/>
                  </a:cubicBezTo>
                  <a:cubicBezTo>
                    <a:pt x="14165" y="160204"/>
                    <a:pt x="13657" y="160204"/>
                    <a:pt x="6555" y="160204"/>
                  </a:cubicBezTo>
                  <a:lnTo>
                    <a:pt x="214" y="160204"/>
                  </a:lnTo>
                  <a:lnTo>
                    <a:pt x="214" y="171978"/>
                  </a:lnTo>
                  <a:cubicBezTo>
                    <a:pt x="9853" y="171227"/>
                    <a:pt x="24310" y="171227"/>
                    <a:pt x="34202" y="171227"/>
                  </a:cubicBezTo>
                  <a:cubicBezTo>
                    <a:pt x="44855" y="171227"/>
                    <a:pt x="58045" y="171227"/>
                    <a:pt x="68444" y="171978"/>
                  </a:cubicBezTo>
                  <a:lnTo>
                    <a:pt x="68444" y="160204"/>
                  </a:lnTo>
                  <a:lnTo>
                    <a:pt x="62103" y="160204"/>
                  </a:lnTo>
                  <a:cubicBezTo>
                    <a:pt x="57537" y="160204"/>
                    <a:pt x="53226" y="159953"/>
                    <a:pt x="48660" y="159452"/>
                  </a:cubicBezTo>
                  <a:cubicBezTo>
                    <a:pt x="41304" y="158701"/>
                    <a:pt x="41051" y="158450"/>
                    <a:pt x="41051" y="152939"/>
                  </a:cubicBezTo>
                  <a:lnTo>
                    <a:pt x="41051" y="15152"/>
                  </a:lnTo>
                  <a:lnTo>
                    <a:pt x="41304" y="15152"/>
                  </a:lnTo>
                  <a:lnTo>
                    <a:pt x="110295" y="165715"/>
                  </a:lnTo>
                  <a:cubicBezTo>
                    <a:pt x="112578" y="170726"/>
                    <a:pt x="115622" y="171978"/>
                    <a:pt x="118412" y="171978"/>
                  </a:cubicBezTo>
                  <a:cubicBezTo>
                    <a:pt x="123484" y="171978"/>
                    <a:pt x="125514" y="168220"/>
                    <a:pt x="126528" y="165966"/>
                  </a:cubicBezTo>
                  <a:lnTo>
                    <a:pt x="197294" y="11895"/>
                  </a:lnTo>
                  <a:lnTo>
                    <a:pt x="197548" y="11895"/>
                  </a:lnTo>
                  <a:lnTo>
                    <a:pt x="197548" y="160204"/>
                  </a:lnTo>
                  <a:lnTo>
                    <a:pt x="170155" y="160204"/>
                  </a:lnTo>
                  <a:lnTo>
                    <a:pt x="170155" y="171978"/>
                  </a:lnTo>
                  <a:cubicBezTo>
                    <a:pt x="179286" y="171227"/>
                    <a:pt x="202875" y="171227"/>
                    <a:pt x="213274" y="171227"/>
                  </a:cubicBezTo>
                  <a:cubicBezTo>
                    <a:pt x="223673" y="171227"/>
                    <a:pt x="247516" y="171227"/>
                    <a:pt x="256647" y="171978"/>
                  </a:cubicBezTo>
                  <a:lnTo>
                    <a:pt x="256647" y="160204"/>
                  </a:lnTo>
                  <a:lnTo>
                    <a:pt x="229253" y="160204"/>
                  </a:lnTo>
                  <a:lnTo>
                    <a:pt x="229253" y="11895"/>
                  </a:lnTo>
                  <a:lnTo>
                    <a:pt x="256647" y="11895"/>
                  </a:lnTo>
                  <a:lnTo>
                    <a:pt x="256647" y="121"/>
                  </a:lnTo>
                  <a:lnTo>
                    <a:pt x="200592" y="121"/>
                  </a:lnTo>
                  <a:cubicBezTo>
                    <a:pt x="195012" y="121"/>
                    <a:pt x="192222" y="121"/>
                    <a:pt x="189431" y="6384"/>
                  </a:cubicBezTo>
                  <a:lnTo>
                    <a:pt x="128557" y="13890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BA48A83-0776-CFDA-4C5E-8262A25D153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931907" y="4585127"/>
              <a:ext cx="135825" cy="119773"/>
            </a:xfrm>
            <a:custGeom>
              <a:avLst/>
              <a:gdLst>
                <a:gd name="connsiteX0" fmla="*/ 21176 w 135825"/>
                <a:gd name="connsiteY0" fmla="*/ 106218 h 119773"/>
                <a:gd name="connsiteX1" fmla="*/ 5552 w 135825"/>
                <a:gd name="connsiteY1" fmla="*/ 113583 h 119773"/>
                <a:gd name="connsiteX2" fmla="*/ 225 w 135825"/>
                <a:gd name="connsiteY2" fmla="*/ 117266 h 119773"/>
                <a:gd name="connsiteX3" fmla="*/ 5552 w 135825"/>
                <a:gd name="connsiteY3" fmla="*/ 119896 h 119773"/>
                <a:gd name="connsiteX4" fmla="*/ 74263 w 135825"/>
                <a:gd name="connsiteY4" fmla="*/ 119896 h 119773"/>
                <a:gd name="connsiteX5" fmla="*/ 126996 w 135825"/>
                <a:gd name="connsiteY5" fmla="*/ 82368 h 119773"/>
                <a:gd name="connsiteX6" fmla="*/ 96635 w 135825"/>
                <a:gd name="connsiteY6" fmla="*/ 57291 h 119773"/>
                <a:gd name="connsiteX7" fmla="*/ 136051 w 135825"/>
                <a:gd name="connsiteY7" fmla="*/ 25024 h 119773"/>
                <a:gd name="connsiteX8" fmla="*/ 99298 w 135825"/>
                <a:gd name="connsiteY8" fmla="*/ 123 h 119773"/>
                <a:gd name="connsiteX9" fmla="*/ 34670 w 135825"/>
                <a:gd name="connsiteY9" fmla="*/ 123 h 119773"/>
                <a:gd name="connsiteX10" fmla="*/ 28988 w 135825"/>
                <a:gd name="connsiteY10" fmla="*/ 3981 h 119773"/>
                <a:gd name="connsiteX11" fmla="*/ 34670 w 135825"/>
                <a:gd name="connsiteY11" fmla="*/ 6436 h 119773"/>
                <a:gd name="connsiteX12" fmla="*/ 41417 w 135825"/>
                <a:gd name="connsiteY12" fmla="*/ 6786 h 119773"/>
                <a:gd name="connsiteX13" fmla="*/ 45500 w 135825"/>
                <a:gd name="connsiteY13" fmla="*/ 9241 h 119773"/>
                <a:gd name="connsiteX14" fmla="*/ 44790 w 135825"/>
                <a:gd name="connsiteY14" fmla="*/ 13099 h 119773"/>
                <a:gd name="connsiteX15" fmla="*/ 21176 w 135825"/>
                <a:gd name="connsiteY15" fmla="*/ 106218 h 119773"/>
                <a:gd name="connsiteX16" fmla="*/ 49584 w 135825"/>
                <a:gd name="connsiteY16" fmla="*/ 55187 h 119773"/>
                <a:gd name="connsiteX17" fmla="*/ 60415 w 135825"/>
                <a:gd name="connsiteY17" fmla="*/ 12398 h 119773"/>
                <a:gd name="connsiteX18" fmla="*/ 69470 w 135825"/>
                <a:gd name="connsiteY18" fmla="*/ 6436 h 119773"/>
                <a:gd name="connsiteX19" fmla="*/ 96457 w 135825"/>
                <a:gd name="connsiteY19" fmla="*/ 6436 h 119773"/>
                <a:gd name="connsiteX20" fmla="*/ 118651 w 135825"/>
                <a:gd name="connsiteY20" fmla="*/ 24849 h 119773"/>
                <a:gd name="connsiteX21" fmla="*/ 78702 w 135825"/>
                <a:gd name="connsiteY21" fmla="*/ 55187 h 119773"/>
                <a:gd name="connsiteX22" fmla="*/ 49584 w 135825"/>
                <a:gd name="connsiteY22" fmla="*/ 55187 h 119773"/>
                <a:gd name="connsiteX23" fmla="*/ 41062 w 135825"/>
                <a:gd name="connsiteY23" fmla="*/ 113583 h 119773"/>
                <a:gd name="connsiteX24" fmla="*/ 35380 w 135825"/>
                <a:gd name="connsiteY24" fmla="*/ 111830 h 119773"/>
                <a:gd name="connsiteX25" fmla="*/ 36090 w 135825"/>
                <a:gd name="connsiteY25" fmla="*/ 108147 h 119773"/>
                <a:gd name="connsiteX26" fmla="*/ 48341 w 135825"/>
                <a:gd name="connsiteY26" fmla="*/ 60097 h 119773"/>
                <a:gd name="connsiteX27" fmla="*/ 85982 w 135825"/>
                <a:gd name="connsiteY27" fmla="*/ 60097 h 119773"/>
                <a:gd name="connsiteX28" fmla="*/ 109063 w 135825"/>
                <a:gd name="connsiteY28" fmla="*/ 81141 h 119773"/>
                <a:gd name="connsiteX29" fmla="*/ 69647 w 135825"/>
                <a:gd name="connsiteY29" fmla="*/ 113583 h 119773"/>
                <a:gd name="connsiteX30" fmla="*/ 41062 w 135825"/>
                <a:gd name="connsiteY30" fmla="*/ 113583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176" y="106218"/>
                  </a:moveTo>
                  <a:cubicBezTo>
                    <a:pt x="19578" y="112180"/>
                    <a:pt x="19223" y="113583"/>
                    <a:pt x="5552" y="113583"/>
                  </a:cubicBezTo>
                  <a:cubicBezTo>
                    <a:pt x="2533" y="113583"/>
                    <a:pt x="225" y="113583"/>
                    <a:pt x="225" y="117266"/>
                  </a:cubicBezTo>
                  <a:cubicBezTo>
                    <a:pt x="225" y="119896"/>
                    <a:pt x="2356" y="119896"/>
                    <a:pt x="5552" y="119896"/>
                  </a:cubicBezTo>
                  <a:lnTo>
                    <a:pt x="74263" y="119896"/>
                  </a:lnTo>
                  <a:cubicBezTo>
                    <a:pt x="104092" y="119896"/>
                    <a:pt x="126996" y="99729"/>
                    <a:pt x="126996" y="82368"/>
                  </a:cubicBezTo>
                  <a:cubicBezTo>
                    <a:pt x="126996" y="69918"/>
                    <a:pt x="115455" y="59220"/>
                    <a:pt x="96635" y="57291"/>
                  </a:cubicBezTo>
                  <a:cubicBezTo>
                    <a:pt x="118118" y="53433"/>
                    <a:pt x="136051" y="40106"/>
                    <a:pt x="136051" y="25024"/>
                  </a:cubicBezTo>
                  <a:cubicBezTo>
                    <a:pt x="136051" y="11697"/>
                    <a:pt x="122379" y="123"/>
                    <a:pt x="99298" y="123"/>
                  </a:cubicBezTo>
                  <a:lnTo>
                    <a:pt x="34670" y="123"/>
                  </a:lnTo>
                  <a:cubicBezTo>
                    <a:pt x="31296" y="123"/>
                    <a:pt x="28988" y="123"/>
                    <a:pt x="28988" y="3981"/>
                  </a:cubicBezTo>
                  <a:cubicBezTo>
                    <a:pt x="28988" y="6436"/>
                    <a:pt x="31119" y="6436"/>
                    <a:pt x="34670" y="6436"/>
                  </a:cubicBezTo>
                  <a:cubicBezTo>
                    <a:pt x="34847" y="6436"/>
                    <a:pt x="38221" y="6436"/>
                    <a:pt x="41417" y="6786"/>
                  </a:cubicBezTo>
                  <a:cubicBezTo>
                    <a:pt x="45145" y="7137"/>
                    <a:pt x="45500" y="7488"/>
                    <a:pt x="45500" y="9241"/>
                  </a:cubicBezTo>
                  <a:cubicBezTo>
                    <a:pt x="45500" y="9592"/>
                    <a:pt x="45500" y="10469"/>
                    <a:pt x="44790" y="13099"/>
                  </a:cubicBezTo>
                  <a:lnTo>
                    <a:pt x="21176" y="106218"/>
                  </a:lnTo>
                  <a:close/>
                  <a:moveTo>
                    <a:pt x="49584" y="55187"/>
                  </a:moveTo>
                  <a:lnTo>
                    <a:pt x="60415" y="12398"/>
                  </a:lnTo>
                  <a:cubicBezTo>
                    <a:pt x="61835" y="6962"/>
                    <a:pt x="62012" y="6436"/>
                    <a:pt x="69470" y="6436"/>
                  </a:cubicBezTo>
                  <a:lnTo>
                    <a:pt x="96457" y="6436"/>
                  </a:lnTo>
                  <a:cubicBezTo>
                    <a:pt x="114567" y="6436"/>
                    <a:pt x="118651" y="18185"/>
                    <a:pt x="118651" y="24849"/>
                  </a:cubicBezTo>
                  <a:cubicBezTo>
                    <a:pt x="118651" y="39053"/>
                    <a:pt x="102494" y="55187"/>
                    <a:pt x="78702" y="55187"/>
                  </a:cubicBezTo>
                  <a:lnTo>
                    <a:pt x="49584" y="55187"/>
                  </a:lnTo>
                  <a:close/>
                  <a:moveTo>
                    <a:pt x="41062" y="113583"/>
                  </a:moveTo>
                  <a:cubicBezTo>
                    <a:pt x="35558" y="113583"/>
                    <a:pt x="35380" y="113408"/>
                    <a:pt x="35380" y="111830"/>
                  </a:cubicBezTo>
                  <a:cubicBezTo>
                    <a:pt x="35380" y="111654"/>
                    <a:pt x="35380" y="110777"/>
                    <a:pt x="36090" y="108147"/>
                  </a:cubicBezTo>
                  <a:lnTo>
                    <a:pt x="48341" y="60097"/>
                  </a:lnTo>
                  <a:lnTo>
                    <a:pt x="85982" y="60097"/>
                  </a:lnTo>
                  <a:cubicBezTo>
                    <a:pt x="102671" y="60097"/>
                    <a:pt x="109063" y="70970"/>
                    <a:pt x="109063" y="81141"/>
                  </a:cubicBezTo>
                  <a:cubicBezTo>
                    <a:pt x="109063" y="98502"/>
                    <a:pt x="91131" y="113583"/>
                    <a:pt x="69647" y="113583"/>
                  </a:cubicBezTo>
                  <a:lnTo>
                    <a:pt x="41062" y="11358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A67AC15-B586-312C-A437-B33B7DD3262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123889" y="4479433"/>
              <a:ext cx="10145" cy="250520"/>
            </a:xfrm>
            <a:custGeom>
              <a:avLst/>
              <a:gdLst>
                <a:gd name="connsiteX0" fmla="*/ 10378 w 10145"/>
                <a:gd name="connsiteY0" fmla="*/ 9140 h 250520"/>
                <a:gd name="connsiteX1" fmla="*/ 5305 w 10145"/>
                <a:gd name="connsiteY1" fmla="*/ 121 h 250520"/>
                <a:gd name="connsiteX2" fmla="*/ 232 w 10145"/>
                <a:gd name="connsiteY2" fmla="*/ 9140 h 250520"/>
                <a:gd name="connsiteX3" fmla="*/ 232 w 10145"/>
                <a:gd name="connsiteY3" fmla="*/ 241623 h 250520"/>
                <a:gd name="connsiteX4" fmla="*/ 5305 w 10145"/>
                <a:gd name="connsiteY4" fmla="*/ 250642 h 250520"/>
                <a:gd name="connsiteX5" fmla="*/ 10378 w 10145"/>
                <a:gd name="connsiteY5" fmla="*/ 241623 h 250520"/>
                <a:gd name="connsiteX6" fmla="*/ 10378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78" y="9140"/>
                  </a:moveTo>
                  <a:cubicBezTo>
                    <a:pt x="10378" y="4630"/>
                    <a:pt x="10378" y="121"/>
                    <a:pt x="5305" y="121"/>
                  </a:cubicBezTo>
                  <a:cubicBezTo>
                    <a:pt x="232" y="121"/>
                    <a:pt x="232" y="4630"/>
                    <a:pt x="232" y="9140"/>
                  </a:cubicBezTo>
                  <a:lnTo>
                    <a:pt x="232" y="241623"/>
                  </a:lnTo>
                  <a:cubicBezTo>
                    <a:pt x="232" y="246132"/>
                    <a:pt x="232" y="250642"/>
                    <a:pt x="5305" y="250642"/>
                  </a:cubicBezTo>
                  <a:cubicBezTo>
                    <a:pt x="10378" y="250642"/>
                    <a:pt x="10378" y="246132"/>
                    <a:pt x="10378" y="241623"/>
                  </a:cubicBezTo>
                  <a:lnTo>
                    <a:pt x="10378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D4BDC59-8950-73DE-FCEE-7724053E086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194345" y="4479433"/>
              <a:ext cx="10145" cy="250520"/>
            </a:xfrm>
            <a:custGeom>
              <a:avLst/>
              <a:gdLst>
                <a:gd name="connsiteX0" fmla="*/ 10381 w 10145"/>
                <a:gd name="connsiteY0" fmla="*/ 9140 h 250520"/>
                <a:gd name="connsiteX1" fmla="*/ 5308 w 10145"/>
                <a:gd name="connsiteY1" fmla="*/ 121 h 250520"/>
                <a:gd name="connsiteX2" fmla="*/ 235 w 10145"/>
                <a:gd name="connsiteY2" fmla="*/ 9140 h 250520"/>
                <a:gd name="connsiteX3" fmla="*/ 235 w 10145"/>
                <a:gd name="connsiteY3" fmla="*/ 241623 h 250520"/>
                <a:gd name="connsiteX4" fmla="*/ 5308 w 10145"/>
                <a:gd name="connsiteY4" fmla="*/ 250642 h 250520"/>
                <a:gd name="connsiteX5" fmla="*/ 10381 w 10145"/>
                <a:gd name="connsiteY5" fmla="*/ 241623 h 250520"/>
                <a:gd name="connsiteX6" fmla="*/ 10381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381" y="9140"/>
                  </a:moveTo>
                  <a:cubicBezTo>
                    <a:pt x="10381" y="4630"/>
                    <a:pt x="10381" y="121"/>
                    <a:pt x="5308" y="121"/>
                  </a:cubicBezTo>
                  <a:cubicBezTo>
                    <a:pt x="235" y="121"/>
                    <a:pt x="235" y="4630"/>
                    <a:pt x="235" y="9140"/>
                  </a:cubicBezTo>
                  <a:lnTo>
                    <a:pt x="235" y="241623"/>
                  </a:lnTo>
                  <a:cubicBezTo>
                    <a:pt x="235" y="246132"/>
                    <a:pt x="235" y="250642"/>
                    <a:pt x="5308" y="250642"/>
                  </a:cubicBezTo>
                  <a:cubicBezTo>
                    <a:pt x="10381" y="250642"/>
                    <a:pt x="10381" y="246132"/>
                    <a:pt x="10381" y="241623"/>
                  </a:cubicBezTo>
                  <a:lnTo>
                    <a:pt x="10381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BA9D570-85C6-C8AD-CABC-F10570EE4C3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342471" y="4427838"/>
              <a:ext cx="154975" cy="10020"/>
            </a:xfrm>
            <a:custGeom>
              <a:avLst/>
              <a:gdLst>
                <a:gd name="connsiteX0" fmla="*/ 146339 w 154975"/>
                <a:gd name="connsiteY0" fmla="*/ 10135 h 10020"/>
                <a:gd name="connsiteX1" fmla="*/ 155216 w 154975"/>
                <a:gd name="connsiteY1" fmla="*/ 5125 h 10020"/>
                <a:gd name="connsiteX2" fmla="*/ 146339 w 154975"/>
                <a:gd name="connsiteY2" fmla="*/ 114 h 10020"/>
                <a:gd name="connsiteX3" fmla="*/ 9118 w 154975"/>
                <a:gd name="connsiteY3" fmla="*/ 114 h 10020"/>
                <a:gd name="connsiteX4" fmla="*/ 241 w 154975"/>
                <a:gd name="connsiteY4" fmla="*/ 5125 h 10020"/>
                <a:gd name="connsiteX5" fmla="*/ 9118 w 154975"/>
                <a:gd name="connsiteY5" fmla="*/ 10135 h 10020"/>
                <a:gd name="connsiteX6" fmla="*/ 146339 w 154975"/>
                <a:gd name="connsiteY6" fmla="*/ 10135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5" h="10020">
                  <a:moveTo>
                    <a:pt x="146339" y="10135"/>
                  </a:moveTo>
                  <a:cubicBezTo>
                    <a:pt x="150651" y="10135"/>
                    <a:pt x="155216" y="10135"/>
                    <a:pt x="155216" y="5125"/>
                  </a:cubicBezTo>
                  <a:cubicBezTo>
                    <a:pt x="155216" y="114"/>
                    <a:pt x="150651" y="114"/>
                    <a:pt x="146339" y="114"/>
                  </a:cubicBezTo>
                  <a:lnTo>
                    <a:pt x="9118" y="114"/>
                  </a:lnTo>
                  <a:cubicBezTo>
                    <a:pt x="4807" y="114"/>
                    <a:pt x="241" y="114"/>
                    <a:pt x="241" y="5125"/>
                  </a:cubicBezTo>
                  <a:cubicBezTo>
                    <a:pt x="241" y="10135"/>
                    <a:pt x="4807" y="10135"/>
                    <a:pt x="9118" y="10135"/>
                  </a:cubicBezTo>
                  <a:lnTo>
                    <a:pt x="146339" y="10135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CB64144-1C02-7076-F2F8-B02CE6CC387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583431" y="4383246"/>
              <a:ext cx="82941" cy="114988"/>
            </a:xfrm>
            <a:custGeom>
              <a:avLst/>
              <a:gdLst>
                <a:gd name="connsiteX0" fmla="*/ 44638 w 82941"/>
                <a:gd name="connsiteY0" fmla="*/ 63746 h 114988"/>
                <a:gd name="connsiteX1" fmla="*/ 71017 w 82941"/>
                <a:gd name="connsiteY1" fmla="*/ 86794 h 114988"/>
                <a:gd name="connsiteX2" fmla="*/ 42356 w 82941"/>
                <a:gd name="connsiteY2" fmla="*/ 109592 h 114988"/>
                <a:gd name="connsiteX3" fmla="*/ 7099 w 82941"/>
                <a:gd name="connsiteY3" fmla="*/ 74018 h 114988"/>
                <a:gd name="connsiteX4" fmla="*/ 3548 w 82941"/>
                <a:gd name="connsiteY4" fmla="*/ 69759 h 114988"/>
                <a:gd name="connsiteX5" fmla="*/ 251 w 82941"/>
                <a:gd name="connsiteY5" fmla="*/ 76022 h 114988"/>
                <a:gd name="connsiteX6" fmla="*/ 251 w 82941"/>
                <a:gd name="connsiteY6" fmla="*/ 109091 h 114988"/>
                <a:gd name="connsiteX7" fmla="*/ 3041 w 82941"/>
                <a:gd name="connsiteY7" fmla="*/ 115103 h 114988"/>
                <a:gd name="connsiteX8" fmla="*/ 9382 w 82941"/>
                <a:gd name="connsiteY8" fmla="*/ 110093 h 114988"/>
                <a:gd name="connsiteX9" fmla="*/ 14455 w 82941"/>
                <a:gd name="connsiteY9" fmla="*/ 104331 h 114988"/>
                <a:gd name="connsiteX10" fmla="*/ 42356 w 82941"/>
                <a:gd name="connsiteY10" fmla="*/ 115103 h 114988"/>
                <a:gd name="connsiteX11" fmla="*/ 83192 w 82941"/>
                <a:gd name="connsiteY11" fmla="*/ 80281 h 114988"/>
                <a:gd name="connsiteX12" fmla="*/ 72539 w 82941"/>
                <a:gd name="connsiteY12" fmla="*/ 56481 h 114988"/>
                <a:gd name="connsiteX13" fmla="*/ 43624 w 82941"/>
                <a:gd name="connsiteY13" fmla="*/ 44456 h 114988"/>
                <a:gd name="connsiteX14" fmla="*/ 12426 w 82941"/>
                <a:gd name="connsiteY14" fmla="*/ 23914 h 114988"/>
                <a:gd name="connsiteX15" fmla="*/ 40834 w 82941"/>
                <a:gd name="connsiteY15" fmla="*/ 4874 h 114988"/>
                <a:gd name="connsiteX16" fmla="*/ 70510 w 82941"/>
                <a:gd name="connsiteY16" fmla="*/ 35187 h 114988"/>
                <a:gd name="connsiteX17" fmla="*/ 73554 w 82941"/>
                <a:gd name="connsiteY17" fmla="*/ 37442 h 114988"/>
                <a:gd name="connsiteX18" fmla="*/ 76851 w 82941"/>
                <a:gd name="connsiteY18" fmla="*/ 31429 h 114988"/>
                <a:gd name="connsiteX19" fmla="*/ 76851 w 82941"/>
                <a:gd name="connsiteY19" fmla="*/ 6127 h 114988"/>
                <a:gd name="connsiteX20" fmla="*/ 74061 w 82941"/>
                <a:gd name="connsiteY20" fmla="*/ 114 h 114988"/>
                <a:gd name="connsiteX21" fmla="*/ 68988 w 82941"/>
                <a:gd name="connsiteY21" fmla="*/ 3120 h 114988"/>
                <a:gd name="connsiteX22" fmla="*/ 64676 w 82941"/>
                <a:gd name="connsiteY22" fmla="*/ 7129 h 114988"/>
                <a:gd name="connsiteX23" fmla="*/ 40834 w 82941"/>
                <a:gd name="connsiteY23" fmla="*/ 114 h 114988"/>
                <a:gd name="connsiteX24" fmla="*/ 251 w 82941"/>
                <a:gd name="connsiteY24" fmla="*/ 30928 h 114988"/>
                <a:gd name="connsiteX25" fmla="*/ 11158 w 82941"/>
                <a:gd name="connsiteY25" fmla="*/ 52222 h 114988"/>
                <a:gd name="connsiteX26" fmla="*/ 44638 w 82941"/>
                <a:gd name="connsiteY26" fmla="*/ 63746 h 1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941" h="114988">
                  <a:moveTo>
                    <a:pt x="44638" y="63746"/>
                  </a:moveTo>
                  <a:cubicBezTo>
                    <a:pt x="50218" y="64748"/>
                    <a:pt x="71017" y="68757"/>
                    <a:pt x="71017" y="86794"/>
                  </a:cubicBezTo>
                  <a:cubicBezTo>
                    <a:pt x="71017" y="99571"/>
                    <a:pt x="62140" y="109592"/>
                    <a:pt x="42356" y="109592"/>
                  </a:cubicBezTo>
                  <a:cubicBezTo>
                    <a:pt x="21050" y="109592"/>
                    <a:pt x="11919" y="95312"/>
                    <a:pt x="7099" y="74018"/>
                  </a:cubicBezTo>
                  <a:cubicBezTo>
                    <a:pt x="6338" y="70761"/>
                    <a:pt x="6085" y="69759"/>
                    <a:pt x="3548" y="69759"/>
                  </a:cubicBezTo>
                  <a:cubicBezTo>
                    <a:pt x="251" y="69759"/>
                    <a:pt x="251" y="71513"/>
                    <a:pt x="251" y="76022"/>
                  </a:cubicBezTo>
                  <a:lnTo>
                    <a:pt x="251" y="109091"/>
                  </a:lnTo>
                  <a:cubicBezTo>
                    <a:pt x="251" y="113349"/>
                    <a:pt x="251" y="115103"/>
                    <a:pt x="3041" y="115103"/>
                  </a:cubicBezTo>
                  <a:cubicBezTo>
                    <a:pt x="4309" y="115103"/>
                    <a:pt x="4563" y="114853"/>
                    <a:pt x="9382" y="110093"/>
                  </a:cubicBezTo>
                  <a:cubicBezTo>
                    <a:pt x="9889" y="109592"/>
                    <a:pt x="9889" y="109091"/>
                    <a:pt x="14455" y="104331"/>
                  </a:cubicBezTo>
                  <a:cubicBezTo>
                    <a:pt x="25615" y="114853"/>
                    <a:pt x="37029" y="115103"/>
                    <a:pt x="42356" y="115103"/>
                  </a:cubicBezTo>
                  <a:cubicBezTo>
                    <a:pt x="71524" y="115103"/>
                    <a:pt x="83192" y="98318"/>
                    <a:pt x="83192" y="80281"/>
                  </a:cubicBezTo>
                  <a:cubicBezTo>
                    <a:pt x="83192" y="67003"/>
                    <a:pt x="75583" y="59488"/>
                    <a:pt x="72539" y="56481"/>
                  </a:cubicBezTo>
                  <a:cubicBezTo>
                    <a:pt x="64169" y="48465"/>
                    <a:pt x="54277" y="46461"/>
                    <a:pt x="43624" y="44456"/>
                  </a:cubicBezTo>
                  <a:cubicBezTo>
                    <a:pt x="29420" y="41701"/>
                    <a:pt x="12426" y="38444"/>
                    <a:pt x="12426" y="23914"/>
                  </a:cubicBezTo>
                  <a:cubicBezTo>
                    <a:pt x="12426" y="15145"/>
                    <a:pt x="19020" y="4874"/>
                    <a:pt x="40834" y="4874"/>
                  </a:cubicBezTo>
                  <a:cubicBezTo>
                    <a:pt x="68734" y="4874"/>
                    <a:pt x="70003" y="27421"/>
                    <a:pt x="70510" y="35187"/>
                  </a:cubicBezTo>
                  <a:cubicBezTo>
                    <a:pt x="70764" y="37442"/>
                    <a:pt x="73046" y="37442"/>
                    <a:pt x="73554" y="37442"/>
                  </a:cubicBezTo>
                  <a:cubicBezTo>
                    <a:pt x="76851" y="37442"/>
                    <a:pt x="76851" y="36189"/>
                    <a:pt x="76851" y="31429"/>
                  </a:cubicBezTo>
                  <a:lnTo>
                    <a:pt x="76851" y="6127"/>
                  </a:lnTo>
                  <a:cubicBezTo>
                    <a:pt x="76851" y="1868"/>
                    <a:pt x="76851" y="114"/>
                    <a:pt x="74061" y="114"/>
                  </a:cubicBezTo>
                  <a:cubicBezTo>
                    <a:pt x="72793" y="114"/>
                    <a:pt x="72285" y="114"/>
                    <a:pt x="68988" y="3120"/>
                  </a:cubicBezTo>
                  <a:cubicBezTo>
                    <a:pt x="68227" y="4123"/>
                    <a:pt x="65691" y="6377"/>
                    <a:pt x="64676" y="7129"/>
                  </a:cubicBezTo>
                  <a:cubicBezTo>
                    <a:pt x="55038" y="114"/>
                    <a:pt x="44638" y="114"/>
                    <a:pt x="40834" y="114"/>
                  </a:cubicBezTo>
                  <a:cubicBezTo>
                    <a:pt x="9889" y="114"/>
                    <a:pt x="251" y="16899"/>
                    <a:pt x="251" y="30928"/>
                  </a:cubicBezTo>
                  <a:cubicBezTo>
                    <a:pt x="251" y="39696"/>
                    <a:pt x="4309" y="46711"/>
                    <a:pt x="11158" y="52222"/>
                  </a:cubicBezTo>
                  <a:cubicBezTo>
                    <a:pt x="19274" y="58736"/>
                    <a:pt x="26376" y="60239"/>
                    <a:pt x="44638" y="63746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ACD2D0FD-4229-FF50-3FDC-3DF4E1C37EC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683479" y="4327881"/>
              <a:ext cx="54279" cy="167598"/>
            </a:xfrm>
            <a:custGeom>
              <a:avLst/>
              <a:gdLst>
                <a:gd name="connsiteX0" fmla="*/ 36779 w 54279"/>
                <a:gd name="connsiteY0" fmla="*/ 56982 h 167598"/>
                <a:gd name="connsiteX1" fmla="*/ 1269 w 54279"/>
                <a:gd name="connsiteY1" fmla="*/ 59738 h 167598"/>
                <a:gd name="connsiteX2" fmla="*/ 1269 w 54279"/>
                <a:gd name="connsiteY2" fmla="*/ 67504 h 167598"/>
                <a:gd name="connsiteX3" fmla="*/ 20039 w 54279"/>
                <a:gd name="connsiteY3" fmla="*/ 81283 h 167598"/>
                <a:gd name="connsiteX4" fmla="*/ 20039 w 54279"/>
                <a:gd name="connsiteY4" fmla="*/ 148673 h 167598"/>
                <a:gd name="connsiteX5" fmla="*/ 255 w 54279"/>
                <a:gd name="connsiteY5" fmla="*/ 159946 h 167598"/>
                <a:gd name="connsiteX6" fmla="*/ 255 w 54279"/>
                <a:gd name="connsiteY6" fmla="*/ 167712 h 167598"/>
                <a:gd name="connsiteX7" fmla="*/ 28156 w 54279"/>
                <a:gd name="connsiteY7" fmla="*/ 166961 h 167598"/>
                <a:gd name="connsiteX8" fmla="*/ 54534 w 54279"/>
                <a:gd name="connsiteY8" fmla="*/ 167712 h 167598"/>
                <a:gd name="connsiteX9" fmla="*/ 54534 w 54279"/>
                <a:gd name="connsiteY9" fmla="*/ 159946 h 167598"/>
                <a:gd name="connsiteX10" fmla="*/ 36779 w 54279"/>
                <a:gd name="connsiteY10" fmla="*/ 148923 h 167598"/>
                <a:gd name="connsiteX11" fmla="*/ 36779 w 54279"/>
                <a:gd name="connsiteY11" fmla="*/ 56982 h 167598"/>
                <a:gd name="connsiteX12" fmla="*/ 37794 w 54279"/>
                <a:gd name="connsiteY12" fmla="*/ 13392 h 167598"/>
                <a:gd name="connsiteX13" fmla="*/ 24351 w 54279"/>
                <a:gd name="connsiteY13" fmla="*/ 114 h 167598"/>
                <a:gd name="connsiteX14" fmla="*/ 10908 w 54279"/>
                <a:gd name="connsiteY14" fmla="*/ 13392 h 167598"/>
                <a:gd name="connsiteX15" fmla="*/ 24351 w 54279"/>
                <a:gd name="connsiteY15" fmla="*/ 26669 h 167598"/>
                <a:gd name="connsiteX16" fmla="*/ 37794 w 54279"/>
                <a:gd name="connsiteY16" fmla="*/ 13392 h 16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79" h="167598">
                  <a:moveTo>
                    <a:pt x="36779" y="56982"/>
                  </a:moveTo>
                  <a:lnTo>
                    <a:pt x="1269" y="59738"/>
                  </a:lnTo>
                  <a:lnTo>
                    <a:pt x="1269" y="67504"/>
                  </a:lnTo>
                  <a:cubicBezTo>
                    <a:pt x="17756" y="67504"/>
                    <a:pt x="20039" y="69007"/>
                    <a:pt x="20039" y="81283"/>
                  </a:cubicBezTo>
                  <a:lnTo>
                    <a:pt x="20039" y="148673"/>
                  </a:lnTo>
                  <a:cubicBezTo>
                    <a:pt x="20039" y="159946"/>
                    <a:pt x="17249" y="159946"/>
                    <a:pt x="255" y="159946"/>
                  </a:cubicBezTo>
                  <a:lnTo>
                    <a:pt x="255" y="167712"/>
                  </a:lnTo>
                  <a:cubicBezTo>
                    <a:pt x="8371" y="167462"/>
                    <a:pt x="22068" y="166961"/>
                    <a:pt x="28156" y="166961"/>
                  </a:cubicBezTo>
                  <a:cubicBezTo>
                    <a:pt x="37033" y="166961"/>
                    <a:pt x="45910" y="167462"/>
                    <a:pt x="54534" y="167712"/>
                  </a:cubicBezTo>
                  <a:lnTo>
                    <a:pt x="54534" y="159946"/>
                  </a:lnTo>
                  <a:cubicBezTo>
                    <a:pt x="37794" y="159946"/>
                    <a:pt x="36779" y="158694"/>
                    <a:pt x="36779" y="148923"/>
                  </a:cubicBezTo>
                  <a:lnTo>
                    <a:pt x="36779" y="56982"/>
                  </a:lnTo>
                  <a:close/>
                  <a:moveTo>
                    <a:pt x="37794" y="13392"/>
                  </a:moveTo>
                  <a:cubicBezTo>
                    <a:pt x="37794" y="5375"/>
                    <a:pt x="31453" y="114"/>
                    <a:pt x="24351" y="114"/>
                  </a:cubicBezTo>
                  <a:cubicBezTo>
                    <a:pt x="16488" y="114"/>
                    <a:pt x="10908" y="6878"/>
                    <a:pt x="10908" y="13392"/>
                  </a:cubicBezTo>
                  <a:cubicBezTo>
                    <a:pt x="10908" y="20156"/>
                    <a:pt x="16488" y="26669"/>
                    <a:pt x="24351" y="26669"/>
                  </a:cubicBezTo>
                  <a:cubicBezTo>
                    <a:pt x="31453" y="26669"/>
                    <a:pt x="37794" y="21408"/>
                    <a:pt x="37794" y="13392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3A437F2-3B44-7ACC-7AC6-72F0B59CD7E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753681" y="4384749"/>
              <a:ext cx="127582" cy="110730"/>
            </a:xfrm>
            <a:custGeom>
              <a:avLst/>
              <a:gdLst>
                <a:gd name="connsiteX0" fmla="*/ 20042 w 127582"/>
                <a:gd name="connsiteY0" fmla="*/ 24665 h 110730"/>
                <a:gd name="connsiteX1" fmla="*/ 20042 w 127582"/>
                <a:gd name="connsiteY1" fmla="*/ 91805 h 110730"/>
                <a:gd name="connsiteX2" fmla="*/ 258 w 127582"/>
                <a:gd name="connsiteY2" fmla="*/ 103078 h 110730"/>
                <a:gd name="connsiteX3" fmla="*/ 258 w 127582"/>
                <a:gd name="connsiteY3" fmla="*/ 110844 h 110730"/>
                <a:gd name="connsiteX4" fmla="*/ 28919 w 127582"/>
                <a:gd name="connsiteY4" fmla="*/ 110093 h 110730"/>
                <a:gd name="connsiteX5" fmla="*/ 57327 w 127582"/>
                <a:gd name="connsiteY5" fmla="*/ 110844 h 110730"/>
                <a:gd name="connsiteX6" fmla="*/ 57327 w 127582"/>
                <a:gd name="connsiteY6" fmla="*/ 103078 h 110730"/>
                <a:gd name="connsiteX7" fmla="*/ 37543 w 127582"/>
                <a:gd name="connsiteY7" fmla="*/ 91805 h 110730"/>
                <a:gd name="connsiteX8" fmla="*/ 37543 w 127582"/>
                <a:gd name="connsiteY8" fmla="*/ 45709 h 110730"/>
                <a:gd name="connsiteX9" fmla="*/ 71785 w 127582"/>
                <a:gd name="connsiteY9" fmla="*/ 5626 h 110730"/>
                <a:gd name="connsiteX10" fmla="*/ 90554 w 127582"/>
                <a:gd name="connsiteY10" fmla="*/ 33433 h 110730"/>
                <a:gd name="connsiteX11" fmla="*/ 90554 w 127582"/>
                <a:gd name="connsiteY11" fmla="*/ 91805 h 110730"/>
                <a:gd name="connsiteX12" fmla="*/ 70770 w 127582"/>
                <a:gd name="connsiteY12" fmla="*/ 103078 h 110730"/>
                <a:gd name="connsiteX13" fmla="*/ 70770 w 127582"/>
                <a:gd name="connsiteY13" fmla="*/ 110844 h 110730"/>
                <a:gd name="connsiteX14" fmla="*/ 99432 w 127582"/>
                <a:gd name="connsiteY14" fmla="*/ 110093 h 110730"/>
                <a:gd name="connsiteX15" fmla="*/ 127840 w 127582"/>
                <a:gd name="connsiteY15" fmla="*/ 110844 h 110730"/>
                <a:gd name="connsiteX16" fmla="*/ 127840 w 127582"/>
                <a:gd name="connsiteY16" fmla="*/ 103078 h 110730"/>
                <a:gd name="connsiteX17" fmla="*/ 108056 w 127582"/>
                <a:gd name="connsiteY17" fmla="*/ 95563 h 110730"/>
                <a:gd name="connsiteX18" fmla="*/ 108056 w 127582"/>
                <a:gd name="connsiteY18" fmla="*/ 47713 h 110730"/>
                <a:gd name="connsiteX19" fmla="*/ 100193 w 127582"/>
                <a:gd name="connsiteY19" fmla="*/ 9383 h 110730"/>
                <a:gd name="connsiteX20" fmla="*/ 73560 w 127582"/>
                <a:gd name="connsiteY20" fmla="*/ 114 h 110730"/>
                <a:gd name="connsiteX21" fmla="*/ 36021 w 127582"/>
                <a:gd name="connsiteY21" fmla="*/ 26419 h 110730"/>
                <a:gd name="connsiteX22" fmla="*/ 36021 w 127582"/>
                <a:gd name="connsiteY22" fmla="*/ 114 h 110730"/>
                <a:gd name="connsiteX23" fmla="*/ 258 w 127582"/>
                <a:gd name="connsiteY23" fmla="*/ 2870 h 110730"/>
                <a:gd name="connsiteX24" fmla="*/ 258 w 127582"/>
                <a:gd name="connsiteY24" fmla="*/ 10636 h 110730"/>
                <a:gd name="connsiteX25" fmla="*/ 20042 w 127582"/>
                <a:gd name="connsiteY25" fmla="*/ 24665 h 11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582" h="110730">
                  <a:moveTo>
                    <a:pt x="20042" y="24665"/>
                  </a:moveTo>
                  <a:lnTo>
                    <a:pt x="20042" y="91805"/>
                  </a:lnTo>
                  <a:cubicBezTo>
                    <a:pt x="20042" y="103078"/>
                    <a:pt x="17252" y="103078"/>
                    <a:pt x="258" y="103078"/>
                  </a:cubicBezTo>
                  <a:lnTo>
                    <a:pt x="258" y="110844"/>
                  </a:lnTo>
                  <a:cubicBezTo>
                    <a:pt x="9135" y="110594"/>
                    <a:pt x="22071" y="110093"/>
                    <a:pt x="28919" y="110093"/>
                  </a:cubicBezTo>
                  <a:cubicBezTo>
                    <a:pt x="35514" y="110093"/>
                    <a:pt x="48703" y="110594"/>
                    <a:pt x="57327" y="110844"/>
                  </a:cubicBezTo>
                  <a:lnTo>
                    <a:pt x="57327" y="103078"/>
                  </a:lnTo>
                  <a:cubicBezTo>
                    <a:pt x="40333" y="103078"/>
                    <a:pt x="37543" y="103078"/>
                    <a:pt x="37543" y="91805"/>
                  </a:cubicBezTo>
                  <a:lnTo>
                    <a:pt x="37543" y="45709"/>
                  </a:lnTo>
                  <a:cubicBezTo>
                    <a:pt x="37543" y="19655"/>
                    <a:pt x="55552" y="5626"/>
                    <a:pt x="71785" y="5626"/>
                  </a:cubicBezTo>
                  <a:cubicBezTo>
                    <a:pt x="87764" y="5626"/>
                    <a:pt x="90554" y="19154"/>
                    <a:pt x="90554" y="33433"/>
                  </a:cubicBezTo>
                  <a:lnTo>
                    <a:pt x="90554" y="91805"/>
                  </a:lnTo>
                  <a:cubicBezTo>
                    <a:pt x="90554" y="103078"/>
                    <a:pt x="87764" y="103078"/>
                    <a:pt x="70770" y="103078"/>
                  </a:cubicBezTo>
                  <a:lnTo>
                    <a:pt x="70770" y="110844"/>
                  </a:lnTo>
                  <a:cubicBezTo>
                    <a:pt x="79648" y="110594"/>
                    <a:pt x="92583" y="110093"/>
                    <a:pt x="99432" y="110093"/>
                  </a:cubicBezTo>
                  <a:cubicBezTo>
                    <a:pt x="106027" y="110093"/>
                    <a:pt x="119216" y="110594"/>
                    <a:pt x="127840" y="110844"/>
                  </a:cubicBezTo>
                  <a:lnTo>
                    <a:pt x="127840" y="103078"/>
                  </a:lnTo>
                  <a:cubicBezTo>
                    <a:pt x="114650" y="103078"/>
                    <a:pt x="108309" y="103078"/>
                    <a:pt x="108056" y="95563"/>
                  </a:cubicBezTo>
                  <a:lnTo>
                    <a:pt x="108056" y="47713"/>
                  </a:lnTo>
                  <a:cubicBezTo>
                    <a:pt x="108056" y="26168"/>
                    <a:pt x="108056" y="18402"/>
                    <a:pt x="100193" y="9383"/>
                  </a:cubicBezTo>
                  <a:cubicBezTo>
                    <a:pt x="96642" y="5125"/>
                    <a:pt x="88272" y="114"/>
                    <a:pt x="73560" y="114"/>
                  </a:cubicBezTo>
                  <a:cubicBezTo>
                    <a:pt x="55044" y="114"/>
                    <a:pt x="43123" y="10887"/>
                    <a:pt x="36021" y="26419"/>
                  </a:cubicBezTo>
                  <a:lnTo>
                    <a:pt x="36021" y="114"/>
                  </a:lnTo>
                  <a:lnTo>
                    <a:pt x="258" y="2870"/>
                  </a:lnTo>
                  <a:lnTo>
                    <a:pt x="258" y="10636"/>
                  </a:lnTo>
                  <a:cubicBezTo>
                    <a:pt x="18013" y="10636"/>
                    <a:pt x="20042" y="12390"/>
                    <a:pt x="20042" y="24665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6FFC820-C72B-BF3C-7205-82D613FA799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911588" y="4307589"/>
              <a:ext cx="58845" cy="250520"/>
            </a:xfrm>
            <a:custGeom>
              <a:avLst/>
              <a:gdLst>
                <a:gd name="connsiteX0" fmla="*/ 59108 w 58845"/>
                <a:gd name="connsiteY0" fmla="*/ 248130 h 250520"/>
                <a:gd name="connsiteX1" fmla="*/ 54796 w 58845"/>
                <a:gd name="connsiteY1" fmla="*/ 242618 h 250520"/>
                <a:gd name="connsiteX2" fmla="*/ 14974 w 58845"/>
                <a:gd name="connsiteY2" fmla="*/ 125374 h 250520"/>
                <a:gd name="connsiteX3" fmla="*/ 55811 w 58845"/>
                <a:gd name="connsiteY3" fmla="*/ 6878 h 250520"/>
                <a:gd name="connsiteX4" fmla="*/ 59108 w 58845"/>
                <a:gd name="connsiteY4" fmla="*/ 2619 h 250520"/>
                <a:gd name="connsiteX5" fmla="*/ 56572 w 58845"/>
                <a:gd name="connsiteY5" fmla="*/ 114 h 250520"/>
                <a:gd name="connsiteX6" fmla="*/ 16243 w 58845"/>
                <a:gd name="connsiteY6" fmla="*/ 48966 h 250520"/>
                <a:gd name="connsiteX7" fmla="*/ 263 w 58845"/>
                <a:gd name="connsiteY7" fmla="*/ 125374 h 250520"/>
                <a:gd name="connsiteX8" fmla="*/ 17004 w 58845"/>
                <a:gd name="connsiteY8" fmla="*/ 203537 h 250520"/>
                <a:gd name="connsiteX9" fmla="*/ 56572 w 58845"/>
                <a:gd name="connsiteY9" fmla="*/ 250635 h 250520"/>
                <a:gd name="connsiteX10" fmla="*/ 59108 w 58845"/>
                <a:gd name="connsiteY10" fmla="*/ 24813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108" y="248130"/>
                  </a:moveTo>
                  <a:cubicBezTo>
                    <a:pt x="59108" y="247378"/>
                    <a:pt x="59108" y="246877"/>
                    <a:pt x="54796" y="242618"/>
                  </a:cubicBezTo>
                  <a:cubicBezTo>
                    <a:pt x="23091" y="211052"/>
                    <a:pt x="14974" y="163704"/>
                    <a:pt x="14974" y="125374"/>
                  </a:cubicBezTo>
                  <a:cubicBezTo>
                    <a:pt x="14974" y="81784"/>
                    <a:pt x="24613" y="38193"/>
                    <a:pt x="55811" y="6878"/>
                  </a:cubicBezTo>
                  <a:cubicBezTo>
                    <a:pt x="59108" y="3872"/>
                    <a:pt x="59108" y="3371"/>
                    <a:pt x="59108" y="2619"/>
                  </a:cubicBezTo>
                  <a:cubicBezTo>
                    <a:pt x="59108" y="866"/>
                    <a:pt x="58094" y="114"/>
                    <a:pt x="56572" y="114"/>
                  </a:cubicBezTo>
                  <a:cubicBezTo>
                    <a:pt x="54035" y="114"/>
                    <a:pt x="31208" y="17150"/>
                    <a:pt x="16243" y="48966"/>
                  </a:cubicBezTo>
                  <a:cubicBezTo>
                    <a:pt x="3307" y="76523"/>
                    <a:pt x="263" y="104331"/>
                    <a:pt x="263" y="125374"/>
                  </a:cubicBezTo>
                  <a:cubicBezTo>
                    <a:pt x="263" y="144915"/>
                    <a:pt x="3053" y="175228"/>
                    <a:pt x="17004" y="203537"/>
                  </a:cubicBezTo>
                  <a:cubicBezTo>
                    <a:pt x="32222" y="234351"/>
                    <a:pt x="54035" y="250635"/>
                    <a:pt x="56572" y="250635"/>
                  </a:cubicBezTo>
                  <a:cubicBezTo>
                    <a:pt x="58094" y="250635"/>
                    <a:pt x="59108" y="249883"/>
                    <a:pt x="59108" y="248130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CA05C2C-E0D6-E12E-A54B-456F3E0E084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995516" y="4384749"/>
              <a:ext cx="142293" cy="113485"/>
            </a:xfrm>
            <a:custGeom>
              <a:avLst/>
              <a:gdLst>
                <a:gd name="connsiteX0" fmla="*/ 110855 w 142293"/>
                <a:gd name="connsiteY0" fmla="*/ 51721 h 113485"/>
                <a:gd name="connsiteX1" fmla="*/ 68497 w 142293"/>
                <a:gd name="connsiteY1" fmla="*/ 114 h 113485"/>
                <a:gd name="connsiteX2" fmla="*/ 267 w 142293"/>
                <a:gd name="connsiteY2" fmla="*/ 71262 h 113485"/>
                <a:gd name="connsiteX3" fmla="*/ 41357 w 142293"/>
                <a:gd name="connsiteY3" fmla="*/ 113600 h 113485"/>
                <a:gd name="connsiteX4" fmla="*/ 94876 w 142293"/>
                <a:gd name="connsiteY4" fmla="*/ 92556 h 113485"/>
                <a:gd name="connsiteX5" fmla="*/ 117957 w 142293"/>
                <a:gd name="connsiteY5" fmla="*/ 113600 h 113485"/>
                <a:gd name="connsiteX6" fmla="*/ 139263 w 142293"/>
                <a:gd name="connsiteY6" fmla="*/ 95813 h 113485"/>
                <a:gd name="connsiteX7" fmla="*/ 136219 w 142293"/>
                <a:gd name="connsiteY7" fmla="*/ 93308 h 113485"/>
                <a:gd name="connsiteX8" fmla="*/ 132922 w 142293"/>
                <a:gd name="connsiteY8" fmla="*/ 95813 h 113485"/>
                <a:gd name="connsiteX9" fmla="*/ 118718 w 142293"/>
                <a:gd name="connsiteY9" fmla="*/ 108089 h 113485"/>
                <a:gd name="connsiteX10" fmla="*/ 110855 w 142293"/>
                <a:gd name="connsiteY10" fmla="*/ 82535 h 113485"/>
                <a:gd name="connsiteX11" fmla="*/ 113392 w 142293"/>
                <a:gd name="connsiteY11" fmla="*/ 73767 h 113485"/>
                <a:gd name="connsiteX12" fmla="*/ 142560 w 142293"/>
                <a:gd name="connsiteY12" fmla="*/ 14895 h 113485"/>
                <a:gd name="connsiteX13" fmla="*/ 139517 w 142293"/>
                <a:gd name="connsiteY13" fmla="*/ 12390 h 113485"/>
                <a:gd name="connsiteX14" fmla="*/ 135712 w 142293"/>
                <a:gd name="connsiteY14" fmla="*/ 17651 h 113485"/>
                <a:gd name="connsiteX15" fmla="*/ 110855 w 142293"/>
                <a:gd name="connsiteY15" fmla="*/ 67254 h 113485"/>
                <a:gd name="connsiteX16" fmla="*/ 110855 w 142293"/>
                <a:gd name="connsiteY16" fmla="*/ 51721 h 113485"/>
                <a:gd name="connsiteX17" fmla="*/ 93861 w 142293"/>
                <a:gd name="connsiteY17" fmla="*/ 86043 h 113485"/>
                <a:gd name="connsiteX18" fmla="*/ 41864 w 142293"/>
                <a:gd name="connsiteY18" fmla="*/ 108089 h 113485"/>
                <a:gd name="connsiteX19" fmla="*/ 19037 w 142293"/>
                <a:gd name="connsiteY19" fmla="*/ 80782 h 113485"/>
                <a:gd name="connsiteX20" fmla="*/ 33748 w 142293"/>
                <a:gd name="connsiteY20" fmla="*/ 28674 h 113485"/>
                <a:gd name="connsiteX21" fmla="*/ 68243 w 142293"/>
                <a:gd name="connsiteY21" fmla="*/ 5626 h 113485"/>
                <a:gd name="connsiteX22" fmla="*/ 93354 w 142293"/>
                <a:gd name="connsiteY22" fmla="*/ 57984 h 113485"/>
                <a:gd name="connsiteX23" fmla="*/ 93861 w 142293"/>
                <a:gd name="connsiteY23" fmla="*/ 86043 h 1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293" h="113485">
                  <a:moveTo>
                    <a:pt x="110855" y="51721"/>
                  </a:moveTo>
                  <a:cubicBezTo>
                    <a:pt x="110855" y="12390"/>
                    <a:pt x="87266" y="114"/>
                    <a:pt x="68497" y="114"/>
                  </a:cubicBezTo>
                  <a:cubicBezTo>
                    <a:pt x="33748" y="114"/>
                    <a:pt x="267" y="35939"/>
                    <a:pt x="267" y="71262"/>
                  </a:cubicBezTo>
                  <a:cubicBezTo>
                    <a:pt x="267" y="94560"/>
                    <a:pt x="15486" y="113600"/>
                    <a:pt x="41357" y="113600"/>
                  </a:cubicBezTo>
                  <a:cubicBezTo>
                    <a:pt x="57337" y="113600"/>
                    <a:pt x="75599" y="107838"/>
                    <a:pt x="94876" y="92556"/>
                  </a:cubicBezTo>
                  <a:cubicBezTo>
                    <a:pt x="98173" y="105834"/>
                    <a:pt x="106543" y="113600"/>
                    <a:pt x="117957" y="113600"/>
                  </a:cubicBezTo>
                  <a:cubicBezTo>
                    <a:pt x="131400" y="113600"/>
                    <a:pt x="139263" y="99821"/>
                    <a:pt x="139263" y="95813"/>
                  </a:cubicBezTo>
                  <a:cubicBezTo>
                    <a:pt x="139263" y="94059"/>
                    <a:pt x="137741" y="93308"/>
                    <a:pt x="136219" y="93308"/>
                  </a:cubicBezTo>
                  <a:cubicBezTo>
                    <a:pt x="134444" y="93308"/>
                    <a:pt x="133683" y="94059"/>
                    <a:pt x="132922" y="95813"/>
                  </a:cubicBezTo>
                  <a:cubicBezTo>
                    <a:pt x="128356" y="108089"/>
                    <a:pt x="119225" y="108089"/>
                    <a:pt x="118718" y="108089"/>
                  </a:cubicBezTo>
                  <a:cubicBezTo>
                    <a:pt x="110855" y="108089"/>
                    <a:pt x="110855" y="88548"/>
                    <a:pt x="110855" y="82535"/>
                  </a:cubicBezTo>
                  <a:cubicBezTo>
                    <a:pt x="110855" y="77275"/>
                    <a:pt x="110855" y="76773"/>
                    <a:pt x="113392" y="73767"/>
                  </a:cubicBezTo>
                  <a:cubicBezTo>
                    <a:pt x="137234" y="44206"/>
                    <a:pt x="142560" y="15145"/>
                    <a:pt x="142560" y="14895"/>
                  </a:cubicBezTo>
                  <a:cubicBezTo>
                    <a:pt x="142560" y="14394"/>
                    <a:pt x="142307" y="12390"/>
                    <a:pt x="139517" y="12390"/>
                  </a:cubicBezTo>
                  <a:cubicBezTo>
                    <a:pt x="136980" y="12390"/>
                    <a:pt x="136980" y="13141"/>
                    <a:pt x="135712" y="17651"/>
                  </a:cubicBezTo>
                  <a:cubicBezTo>
                    <a:pt x="131147" y="33433"/>
                    <a:pt x="122776" y="52473"/>
                    <a:pt x="110855" y="67254"/>
                  </a:cubicBezTo>
                  <a:lnTo>
                    <a:pt x="110855" y="51721"/>
                  </a:lnTo>
                  <a:close/>
                  <a:moveTo>
                    <a:pt x="93861" y="86043"/>
                  </a:moveTo>
                  <a:cubicBezTo>
                    <a:pt x="71541" y="105333"/>
                    <a:pt x="52010" y="108089"/>
                    <a:pt x="41864" y="108089"/>
                  </a:cubicBezTo>
                  <a:cubicBezTo>
                    <a:pt x="26646" y="108089"/>
                    <a:pt x="19037" y="96815"/>
                    <a:pt x="19037" y="80782"/>
                  </a:cubicBezTo>
                  <a:cubicBezTo>
                    <a:pt x="19037" y="68506"/>
                    <a:pt x="25631" y="41450"/>
                    <a:pt x="33748" y="28674"/>
                  </a:cubicBezTo>
                  <a:cubicBezTo>
                    <a:pt x="45669" y="10386"/>
                    <a:pt x="59366" y="5626"/>
                    <a:pt x="68243" y="5626"/>
                  </a:cubicBezTo>
                  <a:cubicBezTo>
                    <a:pt x="93354" y="5626"/>
                    <a:pt x="93354" y="38444"/>
                    <a:pt x="93354" y="57984"/>
                  </a:cubicBezTo>
                  <a:cubicBezTo>
                    <a:pt x="93354" y="67254"/>
                    <a:pt x="93354" y="81784"/>
                    <a:pt x="93861" y="86043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33938F-58F4-28A6-B2CE-54EEF7795FE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162768" y="4307589"/>
              <a:ext cx="58845" cy="250520"/>
            </a:xfrm>
            <a:custGeom>
              <a:avLst/>
              <a:gdLst>
                <a:gd name="connsiteX0" fmla="*/ 59118 w 58845"/>
                <a:gd name="connsiteY0" fmla="*/ 125374 h 250520"/>
                <a:gd name="connsiteX1" fmla="*/ 42378 w 58845"/>
                <a:gd name="connsiteY1" fmla="*/ 47212 h 250520"/>
                <a:gd name="connsiteX2" fmla="*/ 2810 w 58845"/>
                <a:gd name="connsiteY2" fmla="*/ 114 h 250520"/>
                <a:gd name="connsiteX3" fmla="*/ 273 w 58845"/>
                <a:gd name="connsiteY3" fmla="*/ 2619 h 250520"/>
                <a:gd name="connsiteX4" fmla="*/ 5093 w 58845"/>
                <a:gd name="connsiteY4" fmla="*/ 8381 h 250520"/>
                <a:gd name="connsiteX5" fmla="*/ 44407 w 58845"/>
                <a:gd name="connsiteY5" fmla="*/ 125374 h 250520"/>
                <a:gd name="connsiteX6" fmla="*/ 3571 w 58845"/>
                <a:gd name="connsiteY6" fmla="*/ 243871 h 250520"/>
                <a:gd name="connsiteX7" fmla="*/ 273 w 58845"/>
                <a:gd name="connsiteY7" fmla="*/ 248130 h 250520"/>
                <a:gd name="connsiteX8" fmla="*/ 2810 w 58845"/>
                <a:gd name="connsiteY8" fmla="*/ 250635 h 250520"/>
                <a:gd name="connsiteX9" fmla="*/ 43139 w 58845"/>
                <a:gd name="connsiteY9" fmla="*/ 201783 h 250520"/>
                <a:gd name="connsiteX10" fmla="*/ 59118 w 58845"/>
                <a:gd name="connsiteY10" fmla="*/ 125374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45" h="250520">
                  <a:moveTo>
                    <a:pt x="59118" y="125374"/>
                  </a:moveTo>
                  <a:cubicBezTo>
                    <a:pt x="59118" y="105834"/>
                    <a:pt x="56328" y="75521"/>
                    <a:pt x="42378" y="47212"/>
                  </a:cubicBezTo>
                  <a:cubicBezTo>
                    <a:pt x="27160" y="16398"/>
                    <a:pt x="5346" y="114"/>
                    <a:pt x="2810" y="114"/>
                  </a:cubicBezTo>
                  <a:cubicBezTo>
                    <a:pt x="1288" y="114"/>
                    <a:pt x="273" y="1116"/>
                    <a:pt x="273" y="2619"/>
                  </a:cubicBezTo>
                  <a:cubicBezTo>
                    <a:pt x="273" y="3371"/>
                    <a:pt x="273" y="3872"/>
                    <a:pt x="5093" y="8381"/>
                  </a:cubicBezTo>
                  <a:cubicBezTo>
                    <a:pt x="29950" y="33183"/>
                    <a:pt x="44407" y="73016"/>
                    <a:pt x="44407" y="125374"/>
                  </a:cubicBezTo>
                  <a:cubicBezTo>
                    <a:pt x="44407" y="168213"/>
                    <a:pt x="35022" y="212305"/>
                    <a:pt x="3571" y="243871"/>
                  </a:cubicBezTo>
                  <a:cubicBezTo>
                    <a:pt x="273" y="246877"/>
                    <a:pt x="273" y="247378"/>
                    <a:pt x="273" y="248130"/>
                  </a:cubicBezTo>
                  <a:cubicBezTo>
                    <a:pt x="273" y="249633"/>
                    <a:pt x="1288" y="250635"/>
                    <a:pt x="2810" y="250635"/>
                  </a:cubicBezTo>
                  <a:cubicBezTo>
                    <a:pt x="5346" y="250635"/>
                    <a:pt x="28174" y="233599"/>
                    <a:pt x="43139" y="201783"/>
                  </a:cubicBezTo>
                  <a:cubicBezTo>
                    <a:pt x="56075" y="174226"/>
                    <a:pt x="59118" y="146418"/>
                    <a:pt x="59118" y="125374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833BB86-827B-5320-55E4-F1309A72D20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428445" y="4154143"/>
              <a:ext cx="256432" cy="171857"/>
            </a:xfrm>
            <a:custGeom>
              <a:avLst/>
              <a:gdLst>
                <a:gd name="connsiteX0" fmla="*/ 128627 w 256432"/>
                <a:gd name="connsiteY0" fmla="*/ 138896 h 171857"/>
                <a:gd name="connsiteX1" fmla="*/ 67753 w 256432"/>
                <a:gd name="connsiteY1" fmla="*/ 6370 h 171857"/>
                <a:gd name="connsiteX2" fmla="*/ 56593 w 256432"/>
                <a:gd name="connsiteY2" fmla="*/ 107 h 171857"/>
                <a:gd name="connsiteX3" fmla="*/ 284 w 256432"/>
                <a:gd name="connsiteY3" fmla="*/ 107 h 171857"/>
                <a:gd name="connsiteX4" fmla="*/ 284 w 256432"/>
                <a:gd name="connsiteY4" fmla="*/ 11882 h 171857"/>
                <a:gd name="connsiteX5" fmla="*/ 27677 w 256432"/>
                <a:gd name="connsiteY5" fmla="*/ 11882 h 171857"/>
                <a:gd name="connsiteX6" fmla="*/ 27677 w 256432"/>
                <a:gd name="connsiteY6" fmla="*/ 152925 h 171857"/>
                <a:gd name="connsiteX7" fmla="*/ 20322 w 256432"/>
                <a:gd name="connsiteY7" fmla="*/ 159439 h 171857"/>
                <a:gd name="connsiteX8" fmla="*/ 6625 w 256432"/>
                <a:gd name="connsiteY8" fmla="*/ 160190 h 171857"/>
                <a:gd name="connsiteX9" fmla="*/ 284 w 256432"/>
                <a:gd name="connsiteY9" fmla="*/ 160190 h 171857"/>
                <a:gd name="connsiteX10" fmla="*/ 284 w 256432"/>
                <a:gd name="connsiteY10" fmla="*/ 171965 h 171857"/>
                <a:gd name="connsiteX11" fmla="*/ 34272 w 256432"/>
                <a:gd name="connsiteY11" fmla="*/ 171213 h 171857"/>
                <a:gd name="connsiteX12" fmla="*/ 68514 w 256432"/>
                <a:gd name="connsiteY12" fmla="*/ 171965 h 171857"/>
                <a:gd name="connsiteX13" fmla="*/ 68514 w 256432"/>
                <a:gd name="connsiteY13" fmla="*/ 160190 h 171857"/>
                <a:gd name="connsiteX14" fmla="*/ 62173 w 256432"/>
                <a:gd name="connsiteY14" fmla="*/ 160190 h 171857"/>
                <a:gd name="connsiteX15" fmla="*/ 48730 w 256432"/>
                <a:gd name="connsiteY15" fmla="*/ 159439 h 171857"/>
                <a:gd name="connsiteX16" fmla="*/ 41120 w 256432"/>
                <a:gd name="connsiteY16" fmla="*/ 152925 h 171857"/>
                <a:gd name="connsiteX17" fmla="*/ 41120 w 256432"/>
                <a:gd name="connsiteY17" fmla="*/ 15139 h 171857"/>
                <a:gd name="connsiteX18" fmla="*/ 41374 w 256432"/>
                <a:gd name="connsiteY18" fmla="*/ 15139 h 171857"/>
                <a:gd name="connsiteX19" fmla="*/ 110365 w 256432"/>
                <a:gd name="connsiteY19" fmla="*/ 165702 h 171857"/>
                <a:gd name="connsiteX20" fmla="*/ 118481 w 256432"/>
                <a:gd name="connsiteY20" fmla="*/ 171965 h 171857"/>
                <a:gd name="connsiteX21" fmla="*/ 126598 w 256432"/>
                <a:gd name="connsiteY21" fmla="*/ 165952 h 171857"/>
                <a:gd name="connsiteX22" fmla="*/ 197364 w 256432"/>
                <a:gd name="connsiteY22" fmla="*/ 11882 h 171857"/>
                <a:gd name="connsiteX23" fmla="*/ 197618 w 256432"/>
                <a:gd name="connsiteY23" fmla="*/ 11882 h 171857"/>
                <a:gd name="connsiteX24" fmla="*/ 197618 w 256432"/>
                <a:gd name="connsiteY24" fmla="*/ 160190 h 171857"/>
                <a:gd name="connsiteX25" fmla="*/ 170224 w 256432"/>
                <a:gd name="connsiteY25" fmla="*/ 160190 h 171857"/>
                <a:gd name="connsiteX26" fmla="*/ 170224 w 256432"/>
                <a:gd name="connsiteY26" fmla="*/ 171965 h 171857"/>
                <a:gd name="connsiteX27" fmla="*/ 213344 w 256432"/>
                <a:gd name="connsiteY27" fmla="*/ 171213 h 171857"/>
                <a:gd name="connsiteX28" fmla="*/ 256716 w 256432"/>
                <a:gd name="connsiteY28" fmla="*/ 171965 h 171857"/>
                <a:gd name="connsiteX29" fmla="*/ 256716 w 256432"/>
                <a:gd name="connsiteY29" fmla="*/ 160190 h 171857"/>
                <a:gd name="connsiteX30" fmla="*/ 229323 w 256432"/>
                <a:gd name="connsiteY30" fmla="*/ 160190 h 171857"/>
                <a:gd name="connsiteX31" fmla="*/ 229323 w 256432"/>
                <a:gd name="connsiteY31" fmla="*/ 11882 h 171857"/>
                <a:gd name="connsiteX32" fmla="*/ 256716 w 256432"/>
                <a:gd name="connsiteY32" fmla="*/ 11882 h 171857"/>
                <a:gd name="connsiteX33" fmla="*/ 256716 w 256432"/>
                <a:gd name="connsiteY33" fmla="*/ 107 h 171857"/>
                <a:gd name="connsiteX34" fmla="*/ 200662 w 256432"/>
                <a:gd name="connsiteY34" fmla="*/ 107 h 171857"/>
                <a:gd name="connsiteX35" fmla="*/ 189501 w 256432"/>
                <a:gd name="connsiteY35" fmla="*/ 6370 h 171857"/>
                <a:gd name="connsiteX36" fmla="*/ 128627 w 256432"/>
                <a:gd name="connsiteY36" fmla="*/ 138896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27" y="138896"/>
                  </a:moveTo>
                  <a:lnTo>
                    <a:pt x="67753" y="6370"/>
                  </a:lnTo>
                  <a:cubicBezTo>
                    <a:pt x="64963" y="107"/>
                    <a:pt x="62173" y="107"/>
                    <a:pt x="56593" y="107"/>
                  </a:cubicBezTo>
                  <a:lnTo>
                    <a:pt x="284" y="107"/>
                  </a:lnTo>
                  <a:lnTo>
                    <a:pt x="284" y="11882"/>
                  </a:lnTo>
                  <a:lnTo>
                    <a:pt x="27677" y="11882"/>
                  </a:lnTo>
                  <a:lnTo>
                    <a:pt x="27677" y="152925"/>
                  </a:lnTo>
                  <a:cubicBezTo>
                    <a:pt x="27677" y="158436"/>
                    <a:pt x="27424" y="158687"/>
                    <a:pt x="20322" y="159439"/>
                  </a:cubicBezTo>
                  <a:cubicBezTo>
                    <a:pt x="14234" y="160190"/>
                    <a:pt x="13727" y="160190"/>
                    <a:pt x="6625" y="160190"/>
                  </a:cubicBezTo>
                  <a:lnTo>
                    <a:pt x="284" y="160190"/>
                  </a:lnTo>
                  <a:lnTo>
                    <a:pt x="284" y="171965"/>
                  </a:lnTo>
                  <a:cubicBezTo>
                    <a:pt x="9922" y="171213"/>
                    <a:pt x="24380" y="171213"/>
                    <a:pt x="34272" y="171213"/>
                  </a:cubicBezTo>
                  <a:cubicBezTo>
                    <a:pt x="44925" y="171213"/>
                    <a:pt x="58115" y="171213"/>
                    <a:pt x="68514" y="171965"/>
                  </a:cubicBezTo>
                  <a:lnTo>
                    <a:pt x="68514" y="160190"/>
                  </a:lnTo>
                  <a:lnTo>
                    <a:pt x="62173" y="160190"/>
                  </a:lnTo>
                  <a:cubicBezTo>
                    <a:pt x="57607" y="160190"/>
                    <a:pt x="53295" y="159940"/>
                    <a:pt x="48730" y="159439"/>
                  </a:cubicBezTo>
                  <a:cubicBezTo>
                    <a:pt x="41374" y="158687"/>
                    <a:pt x="41120" y="158436"/>
                    <a:pt x="41120" y="152925"/>
                  </a:cubicBezTo>
                  <a:lnTo>
                    <a:pt x="41120" y="15139"/>
                  </a:lnTo>
                  <a:lnTo>
                    <a:pt x="41374" y="15139"/>
                  </a:lnTo>
                  <a:lnTo>
                    <a:pt x="110365" y="165702"/>
                  </a:lnTo>
                  <a:cubicBezTo>
                    <a:pt x="112648" y="170712"/>
                    <a:pt x="115691" y="171965"/>
                    <a:pt x="118481" y="171965"/>
                  </a:cubicBezTo>
                  <a:cubicBezTo>
                    <a:pt x="123554" y="171965"/>
                    <a:pt x="125583" y="168207"/>
                    <a:pt x="126598" y="165952"/>
                  </a:cubicBezTo>
                  <a:lnTo>
                    <a:pt x="197364" y="11882"/>
                  </a:lnTo>
                  <a:lnTo>
                    <a:pt x="197618" y="11882"/>
                  </a:lnTo>
                  <a:lnTo>
                    <a:pt x="197618" y="160190"/>
                  </a:lnTo>
                  <a:lnTo>
                    <a:pt x="170224" y="160190"/>
                  </a:lnTo>
                  <a:lnTo>
                    <a:pt x="170224" y="171965"/>
                  </a:lnTo>
                  <a:cubicBezTo>
                    <a:pt x="179356" y="171213"/>
                    <a:pt x="202944" y="171213"/>
                    <a:pt x="213344" y="171213"/>
                  </a:cubicBezTo>
                  <a:cubicBezTo>
                    <a:pt x="223743" y="171213"/>
                    <a:pt x="247585" y="171213"/>
                    <a:pt x="256716" y="171965"/>
                  </a:cubicBezTo>
                  <a:lnTo>
                    <a:pt x="256716" y="160190"/>
                  </a:lnTo>
                  <a:lnTo>
                    <a:pt x="229323" y="160190"/>
                  </a:lnTo>
                  <a:lnTo>
                    <a:pt x="229323" y="11882"/>
                  </a:lnTo>
                  <a:lnTo>
                    <a:pt x="256716" y="11882"/>
                  </a:lnTo>
                  <a:lnTo>
                    <a:pt x="256716" y="107"/>
                  </a:lnTo>
                  <a:lnTo>
                    <a:pt x="200662" y="107"/>
                  </a:lnTo>
                  <a:cubicBezTo>
                    <a:pt x="195081" y="107"/>
                    <a:pt x="192291" y="107"/>
                    <a:pt x="189501" y="6370"/>
                  </a:cubicBezTo>
                  <a:lnTo>
                    <a:pt x="128627" y="13889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A7CAB38-C2C4-1042-2626-676A13970D4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705312" y="4238543"/>
              <a:ext cx="133694" cy="125034"/>
            </a:xfrm>
            <a:custGeom>
              <a:avLst/>
              <a:gdLst>
                <a:gd name="connsiteX0" fmla="*/ 26750 w 133694"/>
                <a:gd name="connsiteY0" fmla="*/ 104100 h 125034"/>
                <a:gd name="connsiteX1" fmla="*/ 4379 w 133694"/>
                <a:gd name="connsiteY1" fmla="*/ 118831 h 125034"/>
                <a:gd name="connsiteX2" fmla="*/ 295 w 133694"/>
                <a:gd name="connsiteY2" fmla="*/ 122513 h 125034"/>
                <a:gd name="connsiteX3" fmla="*/ 2781 w 133694"/>
                <a:gd name="connsiteY3" fmla="*/ 125144 h 125034"/>
                <a:gd name="connsiteX4" fmla="*/ 18050 w 133694"/>
                <a:gd name="connsiteY4" fmla="*/ 124442 h 125034"/>
                <a:gd name="connsiteX5" fmla="*/ 36338 w 133694"/>
                <a:gd name="connsiteY5" fmla="*/ 125144 h 125034"/>
                <a:gd name="connsiteX6" fmla="*/ 39889 w 133694"/>
                <a:gd name="connsiteY6" fmla="*/ 121286 h 125034"/>
                <a:gd name="connsiteX7" fmla="*/ 36870 w 133694"/>
                <a:gd name="connsiteY7" fmla="*/ 118831 h 125034"/>
                <a:gd name="connsiteX8" fmla="*/ 29058 w 133694"/>
                <a:gd name="connsiteY8" fmla="*/ 113570 h 125034"/>
                <a:gd name="connsiteX9" fmla="*/ 31721 w 133694"/>
                <a:gd name="connsiteY9" fmla="*/ 106906 h 125034"/>
                <a:gd name="connsiteX10" fmla="*/ 45925 w 133694"/>
                <a:gd name="connsiteY10" fmla="*/ 85161 h 125034"/>
                <a:gd name="connsiteX11" fmla="*/ 96704 w 133694"/>
                <a:gd name="connsiteY11" fmla="*/ 85161 h 125034"/>
                <a:gd name="connsiteX12" fmla="*/ 100966 w 133694"/>
                <a:gd name="connsiteY12" fmla="*/ 114271 h 125034"/>
                <a:gd name="connsiteX13" fmla="*/ 88715 w 133694"/>
                <a:gd name="connsiteY13" fmla="*/ 118831 h 125034"/>
                <a:gd name="connsiteX14" fmla="*/ 84098 w 133694"/>
                <a:gd name="connsiteY14" fmla="*/ 122689 h 125034"/>
                <a:gd name="connsiteX15" fmla="*/ 86939 w 133694"/>
                <a:gd name="connsiteY15" fmla="*/ 125144 h 125034"/>
                <a:gd name="connsiteX16" fmla="*/ 109843 w 133694"/>
                <a:gd name="connsiteY16" fmla="*/ 124442 h 125034"/>
                <a:gd name="connsiteX17" fmla="*/ 120319 w 133694"/>
                <a:gd name="connsiteY17" fmla="*/ 124618 h 125034"/>
                <a:gd name="connsiteX18" fmla="*/ 130439 w 133694"/>
                <a:gd name="connsiteY18" fmla="*/ 125144 h 125034"/>
                <a:gd name="connsiteX19" fmla="*/ 133990 w 133694"/>
                <a:gd name="connsiteY19" fmla="*/ 121461 h 125034"/>
                <a:gd name="connsiteX20" fmla="*/ 129018 w 133694"/>
                <a:gd name="connsiteY20" fmla="*/ 118831 h 125034"/>
                <a:gd name="connsiteX21" fmla="*/ 117833 w 133694"/>
                <a:gd name="connsiteY21" fmla="*/ 113219 h 125034"/>
                <a:gd name="connsiteX22" fmla="*/ 102208 w 133694"/>
                <a:gd name="connsiteY22" fmla="*/ 5019 h 125034"/>
                <a:gd name="connsiteX23" fmla="*/ 97947 w 133694"/>
                <a:gd name="connsiteY23" fmla="*/ 109 h 125034"/>
                <a:gd name="connsiteX24" fmla="*/ 91911 w 133694"/>
                <a:gd name="connsiteY24" fmla="*/ 4142 h 125034"/>
                <a:gd name="connsiteX25" fmla="*/ 26750 w 133694"/>
                <a:gd name="connsiteY25" fmla="*/ 104100 h 125034"/>
                <a:gd name="connsiteX26" fmla="*/ 50186 w 133694"/>
                <a:gd name="connsiteY26" fmla="*/ 78848 h 125034"/>
                <a:gd name="connsiteX27" fmla="*/ 87472 w 133694"/>
                <a:gd name="connsiteY27" fmla="*/ 21503 h 125034"/>
                <a:gd name="connsiteX28" fmla="*/ 95817 w 133694"/>
                <a:gd name="connsiteY28" fmla="*/ 78848 h 125034"/>
                <a:gd name="connsiteX29" fmla="*/ 50186 w 133694"/>
                <a:gd name="connsiteY29" fmla="*/ 78848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750" y="104100"/>
                  </a:moveTo>
                  <a:cubicBezTo>
                    <a:pt x="20536" y="113570"/>
                    <a:pt x="14854" y="118129"/>
                    <a:pt x="4379" y="118831"/>
                  </a:cubicBezTo>
                  <a:cubicBezTo>
                    <a:pt x="2603" y="119006"/>
                    <a:pt x="295" y="119006"/>
                    <a:pt x="295" y="122513"/>
                  </a:cubicBezTo>
                  <a:cubicBezTo>
                    <a:pt x="295" y="124442"/>
                    <a:pt x="1893" y="125144"/>
                    <a:pt x="2781" y="125144"/>
                  </a:cubicBezTo>
                  <a:cubicBezTo>
                    <a:pt x="7397" y="125144"/>
                    <a:pt x="13256" y="124442"/>
                    <a:pt x="18050" y="124442"/>
                  </a:cubicBezTo>
                  <a:cubicBezTo>
                    <a:pt x="23731" y="124442"/>
                    <a:pt x="31011" y="125144"/>
                    <a:pt x="36338" y="125144"/>
                  </a:cubicBezTo>
                  <a:cubicBezTo>
                    <a:pt x="37225" y="125144"/>
                    <a:pt x="39889" y="125144"/>
                    <a:pt x="39889" y="121286"/>
                  </a:cubicBezTo>
                  <a:cubicBezTo>
                    <a:pt x="39889" y="119006"/>
                    <a:pt x="37580" y="118831"/>
                    <a:pt x="36870" y="118831"/>
                  </a:cubicBezTo>
                  <a:cubicBezTo>
                    <a:pt x="35450" y="118655"/>
                    <a:pt x="29058" y="118305"/>
                    <a:pt x="29058" y="113570"/>
                  </a:cubicBezTo>
                  <a:cubicBezTo>
                    <a:pt x="29058" y="111465"/>
                    <a:pt x="30833" y="108484"/>
                    <a:pt x="31721" y="106906"/>
                  </a:cubicBezTo>
                  <a:lnTo>
                    <a:pt x="45925" y="85161"/>
                  </a:lnTo>
                  <a:lnTo>
                    <a:pt x="96704" y="85161"/>
                  </a:lnTo>
                  <a:lnTo>
                    <a:pt x="100966" y="114271"/>
                  </a:lnTo>
                  <a:cubicBezTo>
                    <a:pt x="100255" y="116025"/>
                    <a:pt x="99190" y="118831"/>
                    <a:pt x="88715" y="118831"/>
                  </a:cubicBezTo>
                  <a:cubicBezTo>
                    <a:pt x="86584" y="118831"/>
                    <a:pt x="84098" y="118831"/>
                    <a:pt x="84098" y="122689"/>
                  </a:cubicBezTo>
                  <a:cubicBezTo>
                    <a:pt x="84098" y="123390"/>
                    <a:pt x="84631" y="125144"/>
                    <a:pt x="86939" y="125144"/>
                  </a:cubicBezTo>
                  <a:cubicBezTo>
                    <a:pt x="92088" y="125144"/>
                    <a:pt x="104694" y="124442"/>
                    <a:pt x="109843" y="124442"/>
                  </a:cubicBezTo>
                  <a:cubicBezTo>
                    <a:pt x="113039" y="124442"/>
                    <a:pt x="117123" y="124618"/>
                    <a:pt x="120319" y="124618"/>
                  </a:cubicBezTo>
                  <a:cubicBezTo>
                    <a:pt x="123514" y="124793"/>
                    <a:pt x="127243" y="125144"/>
                    <a:pt x="130439" y="125144"/>
                  </a:cubicBezTo>
                  <a:cubicBezTo>
                    <a:pt x="132747" y="125144"/>
                    <a:pt x="133990" y="123741"/>
                    <a:pt x="133990" y="121461"/>
                  </a:cubicBezTo>
                  <a:cubicBezTo>
                    <a:pt x="133990" y="118831"/>
                    <a:pt x="131859" y="118831"/>
                    <a:pt x="129018" y="118831"/>
                  </a:cubicBezTo>
                  <a:cubicBezTo>
                    <a:pt x="118721" y="118831"/>
                    <a:pt x="118365" y="117428"/>
                    <a:pt x="117833" y="113219"/>
                  </a:cubicBezTo>
                  <a:lnTo>
                    <a:pt x="102208" y="5019"/>
                  </a:lnTo>
                  <a:cubicBezTo>
                    <a:pt x="101676" y="1336"/>
                    <a:pt x="101321" y="109"/>
                    <a:pt x="97947" y="109"/>
                  </a:cubicBezTo>
                  <a:cubicBezTo>
                    <a:pt x="94574" y="109"/>
                    <a:pt x="93509" y="1687"/>
                    <a:pt x="91911" y="4142"/>
                  </a:cubicBezTo>
                  <a:lnTo>
                    <a:pt x="26750" y="104100"/>
                  </a:lnTo>
                  <a:close/>
                  <a:moveTo>
                    <a:pt x="50186" y="78848"/>
                  </a:moveTo>
                  <a:lnTo>
                    <a:pt x="87472" y="21503"/>
                  </a:lnTo>
                  <a:lnTo>
                    <a:pt x="95817" y="78848"/>
                  </a:lnTo>
                  <a:lnTo>
                    <a:pt x="50186" y="78848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1996045-325D-8779-F712-28806A03943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954061" y="4202994"/>
              <a:ext cx="122509" cy="120750"/>
            </a:xfrm>
            <a:custGeom>
              <a:avLst/>
              <a:gdLst>
                <a:gd name="connsiteX0" fmla="*/ 61685 w 122509"/>
                <a:gd name="connsiteY0" fmla="*/ 53468 h 120750"/>
                <a:gd name="connsiteX1" fmla="*/ 10957 w 122509"/>
                <a:gd name="connsiteY1" fmla="*/ 3615 h 120750"/>
                <a:gd name="connsiteX2" fmla="*/ 5376 w 122509"/>
                <a:gd name="connsiteY2" fmla="*/ 107 h 120750"/>
                <a:gd name="connsiteX3" fmla="*/ 304 w 122509"/>
                <a:gd name="connsiteY3" fmla="*/ 5118 h 120750"/>
                <a:gd name="connsiteX4" fmla="*/ 3601 w 122509"/>
                <a:gd name="connsiteY4" fmla="*/ 10128 h 120750"/>
                <a:gd name="connsiteX5" fmla="*/ 54329 w 122509"/>
                <a:gd name="connsiteY5" fmla="*/ 60483 h 120750"/>
                <a:gd name="connsiteX6" fmla="*/ 3601 w 122509"/>
                <a:gd name="connsiteY6" fmla="*/ 110838 h 120750"/>
                <a:gd name="connsiteX7" fmla="*/ 304 w 122509"/>
                <a:gd name="connsiteY7" fmla="*/ 115848 h 120750"/>
                <a:gd name="connsiteX8" fmla="*/ 5376 w 122509"/>
                <a:gd name="connsiteY8" fmla="*/ 120858 h 120750"/>
                <a:gd name="connsiteX9" fmla="*/ 10957 w 122509"/>
                <a:gd name="connsiteY9" fmla="*/ 117351 h 120750"/>
                <a:gd name="connsiteX10" fmla="*/ 61431 w 122509"/>
                <a:gd name="connsiteY10" fmla="*/ 67497 h 120750"/>
                <a:gd name="connsiteX11" fmla="*/ 113935 w 122509"/>
                <a:gd name="connsiteY11" fmla="*/ 119355 h 120750"/>
                <a:gd name="connsiteX12" fmla="*/ 117740 w 122509"/>
                <a:gd name="connsiteY12" fmla="*/ 120858 h 120750"/>
                <a:gd name="connsiteX13" fmla="*/ 122813 w 122509"/>
                <a:gd name="connsiteY13" fmla="*/ 115848 h 120750"/>
                <a:gd name="connsiteX14" fmla="*/ 122052 w 122509"/>
                <a:gd name="connsiteY14" fmla="*/ 113092 h 120750"/>
                <a:gd name="connsiteX15" fmla="*/ 68787 w 122509"/>
                <a:gd name="connsiteY15" fmla="*/ 60483 h 120750"/>
                <a:gd name="connsiteX16" fmla="*/ 115204 w 122509"/>
                <a:gd name="connsiteY16" fmla="*/ 14638 h 120750"/>
                <a:gd name="connsiteX17" fmla="*/ 121545 w 122509"/>
                <a:gd name="connsiteY17" fmla="*/ 8375 h 120750"/>
                <a:gd name="connsiteX18" fmla="*/ 122813 w 122509"/>
                <a:gd name="connsiteY18" fmla="*/ 5118 h 120750"/>
                <a:gd name="connsiteX19" fmla="*/ 117740 w 122509"/>
                <a:gd name="connsiteY19" fmla="*/ 107 h 120750"/>
                <a:gd name="connsiteX20" fmla="*/ 111906 w 122509"/>
                <a:gd name="connsiteY20" fmla="*/ 3865 h 120750"/>
                <a:gd name="connsiteX21" fmla="*/ 61685 w 122509"/>
                <a:gd name="connsiteY21" fmla="*/ 53468 h 1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509" h="120750">
                  <a:moveTo>
                    <a:pt x="61685" y="53468"/>
                  </a:moveTo>
                  <a:lnTo>
                    <a:pt x="10957" y="3615"/>
                  </a:lnTo>
                  <a:cubicBezTo>
                    <a:pt x="7913" y="608"/>
                    <a:pt x="7406" y="107"/>
                    <a:pt x="5376" y="107"/>
                  </a:cubicBezTo>
                  <a:cubicBezTo>
                    <a:pt x="2840" y="107"/>
                    <a:pt x="304" y="2362"/>
                    <a:pt x="304" y="5118"/>
                  </a:cubicBezTo>
                  <a:cubicBezTo>
                    <a:pt x="304" y="6871"/>
                    <a:pt x="811" y="7373"/>
                    <a:pt x="3601" y="10128"/>
                  </a:cubicBezTo>
                  <a:lnTo>
                    <a:pt x="54329" y="60483"/>
                  </a:lnTo>
                  <a:lnTo>
                    <a:pt x="3601" y="110838"/>
                  </a:lnTo>
                  <a:cubicBezTo>
                    <a:pt x="811" y="113593"/>
                    <a:pt x="304" y="114094"/>
                    <a:pt x="304" y="115848"/>
                  </a:cubicBezTo>
                  <a:cubicBezTo>
                    <a:pt x="304" y="118604"/>
                    <a:pt x="2840" y="120858"/>
                    <a:pt x="5376" y="120858"/>
                  </a:cubicBezTo>
                  <a:cubicBezTo>
                    <a:pt x="7406" y="120858"/>
                    <a:pt x="7913" y="120357"/>
                    <a:pt x="10957" y="117351"/>
                  </a:cubicBezTo>
                  <a:lnTo>
                    <a:pt x="61431" y="67497"/>
                  </a:lnTo>
                  <a:lnTo>
                    <a:pt x="113935" y="119355"/>
                  </a:lnTo>
                  <a:cubicBezTo>
                    <a:pt x="114443" y="119606"/>
                    <a:pt x="116218" y="120858"/>
                    <a:pt x="117740" y="120858"/>
                  </a:cubicBezTo>
                  <a:cubicBezTo>
                    <a:pt x="120784" y="120858"/>
                    <a:pt x="122813" y="118604"/>
                    <a:pt x="122813" y="115848"/>
                  </a:cubicBezTo>
                  <a:cubicBezTo>
                    <a:pt x="122813" y="115347"/>
                    <a:pt x="122813" y="114345"/>
                    <a:pt x="122052" y="113092"/>
                  </a:cubicBezTo>
                  <a:cubicBezTo>
                    <a:pt x="121798" y="112591"/>
                    <a:pt x="81469" y="73259"/>
                    <a:pt x="68787" y="60483"/>
                  </a:cubicBezTo>
                  <a:lnTo>
                    <a:pt x="115204" y="14638"/>
                  </a:lnTo>
                  <a:cubicBezTo>
                    <a:pt x="116472" y="13135"/>
                    <a:pt x="120276" y="9878"/>
                    <a:pt x="121545" y="8375"/>
                  </a:cubicBezTo>
                  <a:cubicBezTo>
                    <a:pt x="121798" y="7874"/>
                    <a:pt x="122813" y="6871"/>
                    <a:pt x="122813" y="5118"/>
                  </a:cubicBezTo>
                  <a:cubicBezTo>
                    <a:pt x="122813" y="2362"/>
                    <a:pt x="120784" y="107"/>
                    <a:pt x="117740" y="107"/>
                  </a:cubicBezTo>
                  <a:cubicBezTo>
                    <a:pt x="115711" y="107"/>
                    <a:pt x="114696" y="1110"/>
                    <a:pt x="111906" y="3865"/>
                  </a:cubicBezTo>
                  <a:lnTo>
                    <a:pt x="61685" y="53468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F8E7716-B5FB-9D72-D770-26B7CF27E0E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180563" y="4154143"/>
              <a:ext cx="256432" cy="171857"/>
            </a:xfrm>
            <a:custGeom>
              <a:avLst/>
              <a:gdLst>
                <a:gd name="connsiteX0" fmla="*/ 128657 w 256432"/>
                <a:gd name="connsiteY0" fmla="*/ 138896 h 171857"/>
                <a:gd name="connsiteX1" fmla="*/ 67782 w 256432"/>
                <a:gd name="connsiteY1" fmla="*/ 6370 h 171857"/>
                <a:gd name="connsiteX2" fmla="*/ 56622 w 256432"/>
                <a:gd name="connsiteY2" fmla="*/ 107 h 171857"/>
                <a:gd name="connsiteX3" fmla="*/ 314 w 256432"/>
                <a:gd name="connsiteY3" fmla="*/ 107 h 171857"/>
                <a:gd name="connsiteX4" fmla="*/ 314 w 256432"/>
                <a:gd name="connsiteY4" fmla="*/ 11882 h 171857"/>
                <a:gd name="connsiteX5" fmla="*/ 27707 w 256432"/>
                <a:gd name="connsiteY5" fmla="*/ 11882 h 171857"/>
                <a:gd name="connsiteX6" fmla="*/ 27707 w 256432"/>
                <a:gd name="connsiteY6" fmla="*/ 152925 h 171857"/>
                <a:gd name="connsiteX7" fmla="*/ 20351 w 256432"/>
                <a:gd name="connsiteY7" fmla="*/ 159439 h 171857"/>
                <a:gd name="connsiteX8" fmla="*/ 6655 w 256432"/>
                <a:gd name="connsiteY8" fmla="*/ 160190 h 171857"/>
                <a:gd name="connsiteX9" fmla="*/ 314 w 256432"/>
                <a:gd name="connsiteY9" fmla="*/ 160190 h 171857"/>
                <a:gd name="connsiteX10" fmla="*/ 314 w 256432"/>
                <a:gd name="connsiteY10" fmla="*/ 171965 h 171857"/>
                <a:gd name="connsiteX11" fmla="*/ 34302 w 256432"/>
                <a:gd name="connsiteY11" fmla="*/ 171213 h 171857"/>
                <a:gd name="connsiteX12" fmla="*/ 68543 w 256432"/>
                <a:gd name="connsiteY12" fmla="*/ 171965 h 171857"/>
                <a:gd name="connsiteX13" fmla="*/ 68543 w 256432"/>
                <a:gd name="connsiteY13" fmla="*/ 160190 h 171857"/>
                <a:gd name="connsiteX14" fmla="*/ 62202 w 256432"/>
                <a:gd name="connsiteY14" fmla="*/ 160190 h 171857"/>
                <a:gd name="connsiteX15" fmla="*/ 48759 w 256432"/>
                <a:gd name="connsiteY15" fmla="*/ 159439 h 171857"/>
                <a:gd name="connsiteX16" fmla="*/ 41150 w 256432"/>
                <a:gd name="connsiteY16" fmla="*/ 152925 h 171857"/>
                <a:gd name="connsiteX17" fmla="*/ 41150 w 256432"/>
                <a:gd name="connsiteY17" fmla="*/ 15139 h 171857"/>
                <a:gd name="connsiteX18" fmla="*/ 41404 w 256432"/>
                <a:gd name="connsiteY18" fmla="*/ 15139 h 171857"/>
                <a:gd name="connsiteX19" fmla="*/ 110394 w 256432"/>
                <a:gd name="connsiteY19" fmla="*/ 165702 h 171857"/>
                <a:gd name="connsiteX20" fmla="*/ 118511 w 256432"/>
                <a:gd name="connsiteY20" fmla="*/ 171965 h 171857"/>
                <a:gd name="connsiteX21" fmla="*/ 126627 w 256432"/>
                <a:gd name="connsiteY21" fmla="*/ 165952 h 171857"/>
                <a:gd name="connsiteX22" fmla="*/ 197394 w 256432"/>
                <a:gd name="connsiteY22" fmla="*/ 11882 h 171857"/>
                <a:gd name="connsiteX23" fmla="*/ 197647 w 256432"/>
                <a:gd name="connsiteY23" fmla="*/ 11882 h 171857"/>
                <a:gd name="connsiteX24" fmla="*/ 197647 w 256432"/>
                <a:gd name="connsiteY24" fmla="*/ 160190 h 171857"/>
                <a:gd name="connsiteX25" fmla="*/ 170254 w 256432"/>
                <a:gd name="connsiteY25" fmla="*/ 160190 h 171857"/>
                <a:gd name="connsiteX26" fmla="*/ 170254 w 256432"/>
                <a:gd name="connsiteY26" fmla="*/ 171965 h 171857"/>
                <a:gd name="connsiteX27" fmla="*/ 213373 w 256432"/>
                <a:gd name="connsiteY27" fmla="*/ 171213 h 171857"/>
                <a:gd name="connsiteX28" fmla="*/ 256746 w 256432"/>
                <a:gd name="connsiteY28" fmla="*/ 171965 h 171857"/>
                <a:gd name="connsiteX29" fmla="*/ 256746 w 256432"/>
                <a:gd name="connsiteY29" fmla="*/ 160190 h 171857"/>
                <a:gd name="connsiteX30" fmla="*/ 229353 w 256432"/>
                <a:gd name="connsiteY30" fmla="*/ 160190 h 171857"/>
                <a:gd name="connsiteX31" fmla="*/ 229353 w 256432"/>
                <a:gd name="connsiteY31" fmla="*/ 11882 h 171857"/>
                <a:gd name="connsiteX32" fmla="*/ 256746 w 256432"/>
                <a:gd name="connsiteY32" fmla="*/ 11882 h 171857"/>
                <a:gd name="connsiteX33" fmla="*/ 256746 w 256432"/>
                <a:gd name="connsiteY33" fmla="*/ 107 h 171857"/>
                <a:gd name="connsiteX34" fmla="*/ 200691 w 256432"/>
                <a:gd name="connsiteY34" fmla="*/ 107 h 171857"/>
                <a:gd name="connsiteX35" fmla="*/ 189531 w 256432"/>
                <a:gd name="connsiteY35" fmla="*/ 6370 h 171857"/>
                <a:gd name="connsiteX36" fmla="*/ 128657 w 256432"/>
                <a:gd name="connsiteY36" fmla="*/ 138896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57" y="138896"/>
                  </a:moveTo>
                  <a:lnTo>
                    <a:pt x="67782" y="6370"/>
                  </a:lnTo>
                  <a:cubicBezTo>
                    <a:pt x="64992" y="107"/>
                    <a:pt x="62202" y="107"/>
                    <a:pt x="56622" y="107"/>
                  </a:cubicBezTo>
                  <a:lnTo>
                    <a:pt x="314" y="107"/>
                  </a:lnTo>
                  <a:lnTo>
                    <a:pt x="314" y="11882"/>
                  </a:lnTo>
                  <a:lnTo>
                    <a:pt x="27707" y="11882"/>
                  </a:lnTo>
                  <a:lnTo>
                    <a:pt x="27707" y="152925"/>
                  </a:lnTo>
                  <a:cubicBezTo>
                    <a:pt x="27707" y="158436"/>
                    <a:pt x="27453" y="158687"/>
                    <a:pt x="20351" y="159439"/>
                  </a:cubicBezTo>
                  <a:cubicBezTo>
                    <a:pt x="14264" y="160190"/>
                    <a:pt x="13757" y="160190"/>
                    <a:pt x="6655" y="160190"/>
                  </a:cubicBezTo>
                  <a:lnTo>
                    <a:pt x="314" y="160190"/>
                  </a:lnTo>
                  <a:lnTo>
                    <a:pt x="314" y="171965"/>
                  </a:lnTo>
                  <a:cubicBezTo>
                    <a:pt x="9952" y="171213"/>
                    <a:pt x="24410" y="171213"/>
                    <a:pt x="34302" y="171213"/>
                  </a:cubicBezTo>
                  <a:cubicBezTo>
                    <a:pt x="44955" y="171213"/>
                    <a:pt x="58144" y="171213"/>
                    <a:pt x="68543" y="171965"/>
                  </a:cubicBezTo>
                  <a:lnTo>
                    <a:pt x="68543" y="160190"/>
                  </a:lnTo>
                  <a:lnTo>
                    <a:pt x="62202" y="160190"/>
                  </a:lnTo>
                  <a:cubicBezTo>
                    <a:pt x="57637" y="160190"/>
                    <a:pt x="53325" y="159940"/>
                    <a:pt x="48759" y="159439"/>
                  </a:cubicBezTo>
                  <a:cubicBezTo>
                    <a:pt x="41404" y="158687"/>
                    <a:pt x="41150" y="158436"/>
                    <a:pt x="41150" y="152925"/>
                  </a:cubicBezTo>
                  <a:lnTo>
                    <a:pt x="41150" y="15139"/>
                  </a:lnTo>
                  <a:lnTo>
                    <a:pt x="41404" y="15139"/>
                  </a:lnTo>
                  <a:lnTo>
                    <a:pt x="110394" y="165702"/>
                  </a:lnTo>
                  <a:cubicBezTo>
                    <a:pt x="112677" y="170712"/>
                    <a:pt x="115721" y="171965"/>
                    <a:pt x="118511" y="171965"/>
                  </a:cubicBezTo>
                  <a:cubicBezTo>
                    <a:pt x="123584" y="171965"/>
                    <a:pt x="125613" y="168207"/>
                    <a:pt x="126627" y="165952"/>
                  </a:cubicBezTo>
                  <a:lnTo>
                    <a:pt x="197394" y="11882"/>
                  </a:lnTo>
                  <a:lnTo>
                    <a:pt x="197647" y="11882"/>
                  </a:lnTo>
                  <a:lnTo>
                    <a:pt x="197647" y="160190"/>
                  </a:lnTo>
                  <a:lnTo>
                    <a:pt x="170254" y="160190"/>
                  </a:lnTo>
                  <a:lnTo>
                    <a:pt x="170254" y="171965"/>
                  </a:lnTo>
                  <a:cubicBezTo>
                    <a:pt x="179385" y="171213"/>
                    <a:pt x="202974" y="171213"/>
                    <a:pt x="213373" y="171213"/>
                  </a:cubicBezTo>
                  <a:cubicBezTo>
                    <a:pt x="223773" y="171213"/>
                    <a:pt x="247615" y="171213"/>
                    <a:pt x="256746" y="171965"/>
                  </a:cubicBezTo>
                  <a:lnTo>
                    <a:pt x="256746" y="160190"/>
                  </a:lnTo>
                  <a:lnTo>
                    <a:pt x="229353" y="160190"/>
                  </a:lnTo>
                  <a:lnTo>
                    <a:pt x="229353" y="11882"/>
                  </a:lnTo>
                  <a:lnTo>
                    <a:pt x="256746" y="11882"/>
                  </a:lnTo>
                  <a:lnTo>
                    <a:pt x="256746" y="107"/>
                  </a:lnTo>
                  <a:lnTo>
                    <a:pt x="200691" y="107"/>
                  </a:lnTo>
                  <a:cubicBezTo>
                    <a:pt x="195111" y="107"/>
                    <a:pt x="192321" y="107"/>
                    <a:pt x="189531" y="6370"/>
                  </a:cubicBezTo>
                  <a:lnTo>
                    <a:pt x="128657" y="138896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39741EE-76A0-8937-F55C-CB22F73E426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460092" y="4243804"/>
              <a:ext cx="135825" cy="119773"/>
            </a:xfrm>
            <a:custGeom>
              <a:avLst/>
              <a:gdLst>
                <a:gd name="connsiteX0" fmla="*/ 21275 w 135825"/>
                <a:gd name="connsiteY0" fmla="*/ 106204 h 119773"/>
                <a:gd name="connsiteX1" fmla="*/ 5651 w 135825"/>
                <a:gd name="connsiteY1" fmla="*/ 113570 h 119773"/>
                <a:gd name="connsiteX2" fmla="*/ 324 w 135825"/>
                <a:gd name="connsiteY2" fmla="*/ 117252 h 119773"/>
                <a:gd name="connsiteX3" fmla="*/ 5651 w 135825"/>
                <a:gd name="connsiteY3" fmla="*/ 119883 h 119773"/>
                <a:gd name="connsiteX4" fmla="*/ 74363 w 135825"/>
                <a:gd name="connsiteY4" fmla="*/ 119883 h 119773"/>
                <a:gd name="connsiteX5" fmla="*/ 127095 w 135825"/>
                <a:gd name="connsiteY5" fmla="*/ 82355 h 119773"/>
                <a:gd name="connsiteX6" fmla="*/ 96734 w 135825"/>
                <a:gd name="connsiteY6" fmla="*/ 57278 h 119773"/>
                <a:gd name="connsiteX7" fmla="*/ 136150 w 135825"/>
                <a:gd name="connsiteY7" fmla="*/ 25011 h 119773"/>
                <a:gd name="connsiteX8" fmla="*/ 99397 w 135825"/>
                <a:gd name="connsiteY8" fmla="*/ 109 h 119773"/>
                <a:gd name="connsiteX9" fmla="*/ 34769 w 135825"/>
                <a:gd name="connsiteY9" fmla="*/ 109 h 119773"/>
                <a:gd name="connsiteX10" fmla="*/ 29088 w 135825"/>
                <a:gd name="connsiteY10" fmla="*/ 3967 h 119773"/>
                <a:gd name="connsiteX11" fmla="*/ 34769 w 135825"/>
                <a:gd name="connsiteY11" fmla="*/ 6422 h 119773"/>
                <a:gd name="connsiteX12" fmla="*/ 41516 w 135825"/>
                <a:gd name="connsiteY12" fmla="*/ 6773 h 119773"/>
                <a:gd name="connsiteX13" fmla="*/ 45600 w 135825"/>
                <a:gd name="connsiteY13" fmla="*/ 9228 h 119773"/>
                <a:gd name="connsiteX14" fmla="*/ 44889 w 135825"/>
                <a:gd name="connsiteY14" fmla="*/ 13086 h 119773"/>
                <a:gd name="connsiteX15" fmla="*/ 21275 w 135825"/>
                <a:gd name="connsiteY15" fmla="*/ 106204 h 119773"/>
                <a:gd name="connsiteX16" fmla="*/ 49683 w 135825"/>
                <a:gd name="connsiteY16" fmla="*/ 55173 h 119773"/>
                <a:gd name="connsiteX17" fmla="*/ 60514 w 135825"/>
                <a:gd name="connsiteY17" fmla="*/ 12384 h 119773"/>
                <a:gd name="connsiteX18" fmla="*/ 69569 w 135825"/>
                <a:gd name="connsiteY18" fmla="*/ 6422 h 119773"/>
                <a:gd name="connsiteX19" fmla="*/ 96556 w 135825"/>
                <a:gd name="connsiteY19" fmla="*/ 6422 h 119773"/>
                <a:gd name="connsiteX20" fmla="*/ 118750 w 135825"/>
                <a:gd name="connsiteY20" fmla="*/ 24835 h 119773"/>
                <a:gd name="connsiteX21" fmla="*/ 78801 w 135825"/>
                <a:gd name="connsiteY21" fmla="*/ 55173 h 119773"/>
                <a:gd name="connsiteX22" fmla="*/ 49683 w 135825"/>
                <a:gd name="connsiteY22" fmla="*/ 55173 h 119773"/>
                <a:gd name="connsiteX23" fmla="*/ 41161 w 135825"/>
                <a:gd name="connsiteY23" fmla="*/ 113570 h 119773"/>
                <a:gd name="connsiteX24" fmla="*/ 35479 w 135825"/>
                <a:gd name="connsiteY24" fmla="*/ 111816 h 119773"/>
                <a:gd name="connsiteX25" fmla="*/ 36190 w 135825"/>
                <a:gd name="connsiteY25" fmla="*/ 108133 h 119773"/>
                <a:gd name="connsiteX26" fmla="*/ 48440 w 135825"/>
                <a:gd name="connsiteY26" fmla="*/ 60084 h 119773"/>
                <a:gd name="connsiteX27" fmla="*/ 86081 w 135825"/>
                <a:gd name="connsiteY27" fmla="*/ 60084 h 119773"/>
                <a:gd name="connsiteX28" fmla="*/ 109162 w 135825"/>
                <a:gd name="connsiteY28" fmla="*/ 81127 h 119773"/>
                <a:gd name="connsiteX29" fmla="*/ 69746 w 135825"/>
                <a:gd name="connsiteY29" fmla="*/ 113570 h 119773"/>
                <a:gd name="connsiteX30" fmla="*/ 41161 w 135825"/>
                <a:gd name="connsiteY30" fmla="*/ 113570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275" y="106204"/>
                  </a:moveTo>
                  <a:cubicBezTo>
                    <a:pt x="19677" y="112167"/>
                    <a:pt x="19322" y="113570"/>
                    <a:pt x="5651" y="113570"/>
                  </a:cubicBezTo>
                  <a:cubicBezTo>
                    <a:pt x="2633" y="113570"/>
                    <a:pt x="324" y="113570"/>
                    <a:pt x="324" y="117252"/>
                  </a:cubicBezTo>
                  <a:cubicBezTo>
                    <a:pt x="324" y="119883"/>
                    <a:pt x="2455" y="119883"/>
                    <a:pt x="5651" y="119883"/>
                  </a:cubicBezTo>
                  <a:lnTo>
                    <a:pt x="74363" y="119883"/>
                  </a:lnTo>
                  <a:cubicBezTo>
                    <a:pt x="104191" y="119883"/>
                    <a:pt x="127095" y="99716"/>
                    <a:pt x="127095" y="82355"/>
                  </a:cubicBezTo>
                  <a:cubicBezTo>
                    <a:pt x="127095" y="69904"/>
                    <a:pt x="115554" y="59207"/>
                    <a:pt x="96734" y="57278"/>
                  </a:cubicBezTo>
                  <a:cubicBezTo>
                    <a:pt x="118217" y="53420"/>
                    <a:pt x="136150" y="40092"/>
                    <a:pt x="136150" y="25011"/>
                  </a:cubicBezTo>
                  <a:cubicBezTo>
                    <a:pt x="136150" y="11683"/>
                    <a:pt x="122479" y="109"/>
                    <a:pt x="99397" y="109"/>
                  </a:cubicBezTo>
                  <a:lnTo>
                    <a:pt x="34769" y="109"/>
                  </a:lnTo>
                  <a:cubicBezTo>
                    <a:pt x="31396" y="109"/>
                    <a:pt x="29088" y="109"/>
                    <a:pt x="29088" y="3967"/>
                  </a:cubicBezTo>
                  <a:cubicBezTo>
                    <a:pt x="29088" y="6422"/>
                    <a:pt x="31218" y="6422"/>
                    <a:pt x="34769" y="6422"/>
                  </a:cubicBezTo>
                  <a:cubicBezTo>
                    <a:pt x="34947" y="6422"/>
                    <a:pt x="38320" y="6422"/>
                    <a:pt x="41516" y="6773"/>
                  </a:cubicBezTo>
                  <a:cubicBezTo>
                    <a:pt x="45245" y="7124"/>
                    <a:pt x="45600" y="7474"/>
                    <a:pt x="45600" y="9228"/>
                  </a:cubicBezTo>
                  <a:cubicBezTo>
                    <a:pt x="45600" y="9579"/>
                    <a:pt x="45600" y="10455"/>
                    <a:pt x="44889" y="13086"/>
                  </a:cubicBezTo>
                  <a:lnTo>
                    <a:pt x="21275" y="106204"/>
                  </a:lnTo>
                  <a:close/>
                  <a:moveTo>
                    <a:pt x="49683" y="55173"/>
                  </a:moveTo>
                  <a:lnTo>
                    <a:pt x="60514" y="12384"/>
                  </a:lnTo>
                  <a:cubicBezTo>
                    <a:pt x="61934" y="6948"/>
                    <a:pt x="62112" y="6422"/>
                    <a:pt x="69569" y="6422"/>
                  </a:cubicBezTo>
                  <a:lnTo>
                    <a:pt x="96556" y="6422"/>
                  </a:lnTo>
                  <a:cubicBezTo>
                    <a:pt x="114666" y="6422"/>
                    <a:pt x="118750" y="18171"/>
                    <a:pt x="118750" y="24835"/>
                  </a:cubicBezTo>
                  <a:cubicBezTo>
                    <a:pt x="118750" y="39040"/>
                    <a:pt x="102593" y="55173"/>
                    <a:pt x="78801" y="55173"/>
                  </a:cubicBezTo>
                  <a:lnTo>
                    <a:pt x="49683" y="55173"/>
                  </a:lnTo>
                  <a:close/>
                  <a:moveTo>
                    <a:pt x="41161" y="113570"/>
                  </a:moveTo>
                  <a:cubicBezTo>
                    <a:pt x="35657" y="113570"/>
                    <a:pt x="35479" y="113394"/>
                    <a:pt x="35479" y="111816"/>
                  </a:cubicBezTo>
                  <a:cubicBezTo>
                    <a:pt x="35479" y="111641"/>
                    <a:pt x="35479" y="110764"/>
                    <a:pt x="36190" y="108133"/>
                  </a:cubicBezTo>
                  <a:lnTo>
                    <a:pt x="48440" y="60084"/>
                  </a:lnTo>
                  <a:lnTo>
                    <a:pt x="86081" y="60084"/>
                  </a:lnTo>
                  <a:cubicBezTo>
                    <a:pt x="102771" y="60084"/>
                    <a:pt x="109162" y="70956"/>
                    <a:pt x="109162" y="81127"/>
                  </a:cubicBezTo>
                  <a:cubicBezTo>
                    <a:pt x="109162" y="98488"/>
                    <a:pt x="91230" y="113570"/>
                    <a:pt x="69746" y="113570"/>
                  </a:cubicBezTo>
                  <a:lnTo>
                    <a:pt x="41161" y="11357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1EF087A-FBFF-9C68-EC1F-47F194A0542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277387" y="4427838"/>
              <a:ext cx="1485416" cy="10020"/>
            </a:xfrm>
            <a:custGeom>
              <a:avLst/>
              <a:gdLst>
                <a:gd name="connsiteX0" fmla="*/ 0 w 1485416"/>
                <a:gd name="connsiteY0" fmla="*/ 0 h 10020"/>
                <a:gd name="connsiteX1" fmla="*/ 1485417 w 1485416"/>
                <a:gd name="connsiteY1" fmla="*/ 0 h 10020"/>
                <a:gd name="connsiteX2" fmla="*/ 1485417 w 1485416"/>
                <a:gd name="connsiteY2" fmla="*/ 10020 h 10020"/>
                <a:gd name="connsiteX3" fmla="*/ 0 w 1485416"/>
                <a:gd name="connsiteY3" fmla="*/ 100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416" h="10020">
                  <a:moveTo>
                    <a:pt x="0" y="0"/>
                  </a:moveTo>
                  <a:lnTo>
                    <a:pt x="1485417" y="0"/>
                  </a:lnTo>
                  <a:lnTo>
                    <a:pt x="1485417" y="10020"/>
                  </a:lnTo>
                  <a:lnTo>
                    <a:pt x="0" y="1002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8CA0790-034F-426E-E458-E4B7C44E039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307570" y="4479433"/>
              <a:ext cx="10145" cy="250520"/>
            </a:xfrm>
            <a:custGeom>
              <a:avLst/>
              <a:gdLst>
                <a:gd name="connsiteX0" fmla="*/ 10424 w 10145"/>
                <a:gd name="connsiteY0" fmla="*/ 9140 h 250520"/>
                <a:gd name="connsiteX1" fmla="*/ 5351 w 10145"/>
                <a:gd name="connsiteY1" fmla="*/ 121 h 250520"/>
                <a:gd name="connsiteX2" fmla="*/ 279 w 10145"/>
                <a:gd name="connsiteY2" fmla="*/ 9140 h 250520"/>
                <a:gd name="connsiteX3" fmla="*/ 279 w 10145"/>
                <a:gd name="connsiteY3" fmla="*/ 241623 h 250520"/>
                <a:gd name="connsiteX4" fmla="*/ 5351 w 10145"/>
                <a:gd name="connsiteY4" fmla="*/ 250642 h 250520"/>
                <a:gd name="connsiteX5" fmla="*/ 10424 w 10145"/>
                <a:gd name="connsiteY5" fmla="*/ 241623 h 250520"/>
                <a:gd name="connsiteX6" fmla="*/ 10424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24" y="9140"/>
                  </a:moveTo>
                  <a:cubicBezTo>
                    <a:pt x="10424" y="4630"/>
                    <a:pt x="10424" y="121"/>
                    <a:pt x="5351" y="121"/>
                  </a:cubicBezTo>
                  <a:cubicBezTo>
                    <a:pt x="279" y="121"/>
                    <a:pt x="279" y="4630"/>
                    <a:pt x="279" y="9140"/>
                  </a:cubicBezTo>
                  <a:lnTo>
                    <a:pt x="279" y="241623"/>
                  </a:lnTo>
                  <a:cubicBezTo>
                    <a:pt x="279" y="246132"/>
                    <a:pt x="279" y="250642"/>
                    <a:pt x="5351" y="250642"/>
                  </a:cubicBezTo>
                  <a:cubicBezTo>
                    <a:pt x="10424" y="250642"/>
                    <a:pt x="10424" y="246132"/>
                    <a:pt x="10424" y="241623"/>
                  </a:cubicBezTo>
                  <a:lnTo>
                    <a:pt x="10424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3677D4E-AE08-1355-8A16-7396403DB6A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378027" y="4479433"/>
              <a:ext cx="10145" cy="250520"/>
            </a:xfrm>
            <a:custGeom>
              <a:avLst/>
              <a:gdLst>
                <a:gd name="connsiteX0" fmla="*/ 10427 w 10145"/>
                <a:gd name="connsiteY0" fmla="*/ 9140 h 250520"/>
                <a:gd name="connsiteX1" fmla="*/ 5354 w 10145"/>
                <a:gd name="connsiteY1" fmla="*/ 121 h 250520"/>
                <a:gd name="connsiteX2" fmla="*/ 281 w 10145"/>
                <a:gd name="connsiteY2" fmla="*/ 9140 h 250520"/>
                <a:gd name="connsiteX3" fmla="*/ 281 w 10145"/>
                <a:gd name="connsiteY3" fmla="*/ 241623 h 250520"/>
                <a:gd name="connsiteX4" fmla="*/ 5354 w 10145"/>
                <a:gd name="connsiteY4" fmla="*/ 250642 h 250520"/>
                <a:gd name="connsiteX5" fmla="*/ 10427 w 10145"/>
                <a:gd name="connsiteY5" fmla="*/ 241623 h 250520"/>
                <a:gd name="connsiteX6" fmla="*/ 10427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27" y="9140"/>
                  </a:moveTo>
                  <a:cubicBezTo>
                    <a:pt x="10427" y="4630"/>
                    <a:pt x="10427" y="121"/>
                    <a:pt x="5354" y="121"/>
                  </a:cubicBezTo>
                  <a:cubicBezTo>
                    <a:pt x="281" y="121"/>
                    <a:pt x="281" y="4630"/>
                    <a:pt x="281" y="9140"/>
                  </a:cubicBezTo>
                  <a:lnTo>
                    <a:pt x="281" y="241623"/>
                  </a:lnTo>
                  <a:cubicBezTo>
                    <a:pt x="281" y="246132"/>
                    <a:pt x="281" y="250642"/>
                    <a:pt x="5354" y="250642"/>
                  </a:cubicBezTo>
                  <a:cubicBezTo>
                    <a:pt x="10427" y="250642"/>
                    <a:pt x="10427" y="246132"/>
                    <a:pt x="10427" y="241623"/>
                  </a:cubicBezTo>
                  <a:lnTo>
                    <a:pt x="10427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01660FC-889F-1D3B-02CD-98EF986F0A9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428445" y="4495466"/>
              <a:ext cx="256432" cy="171857"/>
            </a:xfrm>
            <a:custGeom>
              <a:avLst/>
              <a:gdLst>
                <a:gd name="connsiteX0" fmla="*/ 128627 w 256432"/>
                <a:gd name="connsiteY0" fmla="*/ 138909 h 171857"/>
                <a:gd name="connsiteX1" fmla="*/ 67753 w 256432"/>
                <a:gd name="connsiteY1" fmla="*/ 6384 h 171857"/>
                <a:gd name="connsiteX2" fmla="*/ 56593 w 256432"/>
                <a:gd name="connsiteY2" fmla="*/ 121 h 171857"/>
                <a:gd name="connsiteX3" fmla="*/ 284 w 256432"/>
                <a:gd name="connsiteY3" fmla="*/ 121 h 171857"/>
                <a:gd name="connsiteX4" fmla="*/ 284 w 256432"/>
                <a:gd name="connsiteY4" fmla="*/ 11895 h 171857"/>
                <a:gd name="connsiteX5" fmla="*/ 27677 w 256432"/>
                <a:gd name="connsiteY5" fmla="*/ 11895 h 171857"/>
                <a:gd name="connsiteX6" fmla="*/ 27677 w 256432"/>
                <a:gd name="connsiteY6" fmla="*/ 152939 h 171857"/>
                <a:gd name="connsiteX7" fmla="*/ 20322 w 256432"/>
                <a:gd name="connsiteY7" fmla="*/ 159452 h 171857"/>
                <a:gd name="connsiteX8" fmla="*/ 6625 w 256432"/>
                <a:gd name="connsiteY8" fmla="*/ 160204 h 171857"/>
                <a:gd name="connsiteX9" fmla="*/ 284 w 256432"/>
                <a:gd name="connsiteY9" fmla="*/ 160204 h 171857"/>
                <a:gd name="connsiteX10" fmla="*/ 284 w 256432"/>
                <a:gd name="connsiteY10" fmla="*/ 171978 h 171857"/>
                <a:gd name="connsiteX11" fmla="*/ 34272 w 256432"/>
                <a:gd name="connsiteY11" fmla="*/ 171227 h 171857"/>
                <a:gd name="connsiteX12" fmla="*/ 68514 w 256432"/>
                <a:gd name="connsiteY12" fmla="*/ 171978 h 171857"/>
                <a:gd name="connsiteX13" fmla="*/ 68514 w 256432"/>
                <a:gd name="connsiteY13" fmla="*/ 160204 h 171857"/>
                <a:gd name="connsiteX14" fmla="*/ 62173 w 256432"/>
                <a:gd name="connsiteY14" fmla="*/ 160204 h 171857"/>
                <a:gd name="connsiteX15" fmla="*/ 48730 w 256432"/>
                <a:gd name="connsiteY15" fmla="*/ 159452 h 171857"/>
                <a:gd name="connsiteX16" fmla="*/ 41120 w 256432"/>
                <a:gd name="connsiteY16" fmla="*/ 152939 h 171857"/>
                <a:gd name="connsiteX17" fmla="*/ 41120 w 256432"/>
                <a:gd name="connsiteY17" fmla="*/ 15152 h 171857"/>
                <a:gd name="connsiteX18" fmla="*/ 41374 w 256432"/>
                <a:gd name="connsiteY18" fmla="*/ 15152 h 171857"/>
                <a:gd name="connsiteX19" fmla="*/ 110365 w 256432"/>
                <a:gd name="connsiteY19" fmla="*/ 165715 h 171857"/>
                <a:gd name="connsiteX20" fmla="*/ 118481 w 256432"/>
                <a:gd name="connsiteY20" fmla="*/ 171978 h 171857"/>
                <a:gd name="connsiteX21" fmla="*/ 126598 w 256432"/>
                <a:gd name="connsiteY21" fmla="*/ 165966 h 171857"/>
                <a:gd name="connsiteX22" fmla="*/ 197364 w 256432"/>
                <a:gd name="connsiteY22" fmla="*/ 11895 h 171857"/>
                <a:gd name="connsiteX23" fmla="*/ 197618 w 256432"/>
                <a:gd name="connsiteY23" fmla="*/ 11895 h 171857"/>
                <a:gd name="connsiteX24" fmla="*/ 197618 w 256432"/>
                <a:gd name="connsiteY24" fmla="*/ 160204 h 171857"/>
                <a:gd name="connsiteX25" fmla="*/ 170224 w 256432"/>
                <a:gd name="connsiteY25" fmla="*/ 160204 h 171857"/>
                <a:gd name="connsiteX26" fmla="*/ 170224 w 256432"/>
                <a:gd name="connsiteY26" fmla="*/ 171978 h 171857"/>
                <a:gd name="connsiteX27" fmla="*/ 213344 w 256432"/>
                <a:gd name="connsiteY27" fmla="*/ 171227 h 171857"/>
                <a:gd name="connsiteX28" fmla="*/ 256716 w 256432"/>
                <a:gd name="connsiteY28" fmla="*/ 171978 h 171857"/>
                <a:gd name="connsiteX29" fmla="*/ 256716 w 256432"/>
                <a:gd name="connsiteY29" fmla="*/ 160204 h 171857"/>
                <a:gd name="connsiteX30" fmla="*/ 229323 w 256432"/>
                <a:gd name="connsiteY30" fmla="*/ 160204 h 171857"/>
                <a:gd name="connsiteX31" fmla="*/ 229323 w 256432"/>
                <a:gd name="connsiteY31" fmla="*/ 11895 h 171857"/>
                <a:gd name="connsiteX32" fmla="*/ 256716 w 256432"/>
                <a:gd name="connsiteY32" fmla="*/ 11895 h 171857"/>
                <a:gd name="connsiteX33" fmla="*/ 256716 w 256432"/>
                <a:gd name="connsiteY33" fmla="*/ 121 h 171857"/>
                <a:gd name="connsiteX34" fmla="*/ 200662 w 256432"/>
                <a:gd name="connsiteY34" fmla="*/ 121 h 171857"/>
                <a:gd name="connsiteX35" fmla="*/ 189501 w 256432"/>
                <a:gd name="connsiteY35" fmla="*/ 6384 h 171857"/>
                <a:gd name="connsiteX36" fmla="*/ 128627 w 256432"/>
                <a:gd name="connsiteY36" fmla="*/ 13890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27" y="138909"/>
                  </a:moveTo>
                  <a:lnTo>
                    <a:pt x="67753" y="6384"/>
                  </a:lnTo>
                  <a:cubicBezTo>
                    <a:pt x="64963" y="121"/>
                    <a:pt x="62173" y="121"/>
                    <a:pt x="56593" y="121"/>
                  </a:cubicBezTo>
                  <a:lnTo>
                    <a:pt x="284" y="121"/>
                  </a:lnTo>
                  <a:lnTo>
                    <a:pt x="284" y="11895"/>
                  </a:lnTo>
                  <a:lnTo>
                    <a:pt x="27677" y="11895"/>
                  </a:lnTo>
                  <a:lnTo>
                    <a:pt x="27677" y="152939"/>
                  </a:lnTo>
                  <a:cubicBezTo>
                    <a:pt x="27677" y="158450"/>
                    <a:pt x="27424" y="158701"/>
                    <a:pt x="20322" y="159452"/>
                  </a:cubicBezTo>
                  <a:cubicBezTo>
                    <a:pt x="14234" y="160204"/>
                    <a:pt x="13727" y="160204"/>
                    <a:pt x="6625" y="160204"/>
                  </a:cubicBezTo>
                  <a:lnTo>
                    <a:pt x="284" y="160204"/>
                  </a:lnTo>
                  <a:lnTo>
                    <a:pt x="284" y="171978"/>
                  </a:lnTo>
                  <a:cubicBezTo>
                    <a:pt x="9922" y="171227"/>
                    <a:pt x="24380" y="171227"/>
                    <a:pt x="34272" y="171227"/>
                  </a:cubicBezTo>
                  <a:cubicBezTo>
                    <a:pt x="44925" y="171227"/>
                    <a:pt x="58115" y="171227"/>
                    <a:pt x="68514" y="171978"/>
                  </a:cubicBezTo>
                  <a:lnTo>
                    <a:pt x="68514" y="160204"/>
                  </a:lnTo>
                  <a:lnTo>
                    <a:pt x="62173" y="160204"/>
                  </a:lnTo>
                  <a:cubicBezTo>
                    <a:pt x="57607" y="160204"/>
                    <a:pt x="53295" y="159953"/>
                    <a:pt x="48730" y="159452"/>
                  </a:cubicBezTo>
                  <a:cubicBezTo>
                    <a:pt x="41374" y="158701"/>
                    <a:pt x="41120" y="158450"/>
                    <a:pt x="41120" y="152939"/>
                  </a:cubicBezTo>
                  <a:lnTo>
                    <a:pt x="41120" y="15152"/>
                  </a:lnTo>
                  <a:lnTo>
                    <a:pt x="41374" y="15152"/>
                  </a:lnTo>
                  <a:lnTo>
                    <a:pt x="110365" y="165715"/>
                  </a:lnTo>
                  <a:cubicBezTo>
                    <a:pt x="112648" y="170726"/>
                    <a:pt x="115691" y="171978"/>
                    <a:pt x="118481" y="171978"/>
                  </a:cubicBezTo>
                  <a:cubicBezTo>
                    <a:pt x="123554" y="171978"/>
                    <a:pt x="125583" y="168220"/>
                    <a:pt x="126598" y="165966"/>
                  </a:cubicBezTo>
                  <a:lnTo>
                    <a:pt x="197364" y="11895"/>
                  </a:lnTo>
                  <a:lnTo>
                    <a:pt x="197618" y="11895"/>
                  </a:lnTo>
                  <a:lnTo>
                    <a:pt x="197618" y="160204"/>
                  </a:lnTo>
                  <a:lnTo>
                    <a:pt x="170224" y="160204"/>
                  </a:lnTo>
                  <a:lnTo>
                    <a:pt x="170224" y="171978"/>
                  </a:lnTo>
                  <a:cubicBezTo>
                    <a:pt x="179356" y="171227"/>
                    <a:pt x="202944" y="171227"/>
                    <a:pt x="213344" y="171227"/>
                  </a:cubicBezTo>
                  <a:cubicBezTo>
                    <a:pt x="223743" y="171227"/>
                    <a:pt x="247585" y="171227"/>
                    <a:pt x="256716" y="171978"/>
                  </a:cubicBezTo>
                  <a:lnTo>
                    <a:pt x="256716" y="160204"/>
                  </a:lnTo>
                  <a:lnTo>
                    <a:pt x="229323" y="160204"/>
                  </a:lnTo>
                  <a:lnTo>
                    <a:pt x="229323" y="11895"/>
                  </a:lnTo>
                  <a:lnTo>
                    <a:pt x="256716" y="11895"/>
                  </a:lnTo>
                  <a:lnTo>
                    <a:pt x="256716" y="121"/>
                  </a:lnTo>
                  <a:lnTo>
                    <a:pt x="200662" y="121"/>
                  </a:lnTo>
                  <a:cubicBezTo>
                    <a:pt x="195081" y="121"/>
                    <a:pt x="192291" y="121"/>
                    <a:pt x="189501" y="6384"/>
                  </a:cubicBezTo>
                  <a:lnTo>
                    <a:pt x="128627" y="13890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D279029-F219-375D-0D77-0F73AF10894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705312" y="4579866"/>
              <a:ext cx="133694" cy="125034"/>
            </a:xfrm>
            <a:custGeom>
              <a:avLst/>
              <a:gdLst>
                <a:gd name="connsiteX0" fmla="*/ 26750 w 133694"/>
                <a:gd name="connsiteY0" fmla="*/ 104114 h 125034"/>
                <a:gd name="connsiteX1" fmla="*/ 4379 w 133694"/>
                <a:gd name="connsiteY1" fmla="*/ 118844 h 125034"/>
                <a:gd name="connsiteX2" fmla="*/ 295 w 133694"/>
                <a:gd name="connsiteY2" fmla="*/ 122527 h 125034"/>
                <a:gd name="connsiteX3" fmla="*/ 2781 w 133694"/>
                <a:gd name="connsiteY3" fmla="*/ 125157 h 125034"/>
                <a:gd name="connsiteX4" fmla="*/ 18050 w 133694"/>
                <a:gd name="connsiteY4" fmla="*/ 124456 h 125034"/>
                <a:gd name="connsiteX5" fmla="*/ 36338 w 133694"/>
                <a:gd name="connsiteY5" fmla="*/ 125157 h 125034"/>
                <a:gd name="connsiteX6" fmla="*/ 39889 w 133694"/>
                <a:gd name="connsiteY6" fmla="*/ 121299 h 125034"/>
                <a:gd name="connsiteX7" fmla="*/ 36870 w 133694"/>
                <a:gd name="connsiteY7" fmla="*/ 118844 h 125034"/>
                <a:gd name="connsiteX8" fmla="*/ 29058 w 133694"/>
                <a:gd name="connsiteY8" fmla="*/ 113583 h 125034"/>
                <a:gd name="connsiteX9" fmla="*/ 31721 w 133694"/>
                <a:gd name="connsiteY9" fmla="*/ 106919 h 125034"/>
                <a:gd name="connsiteX10" fmla="*/ 45925 w 133694"/>
                <a:gd name="connsiteY10" fmla="*/ 85174 h 125034"/>
                <a:gd name="connsiteX11" fmla="*/ 96704 w 133694"/>
                <a:gd name="connsiteY11" fmla="*/ 85174 h 125034"/>
                <a:gd name="connsiteX12" fmla="*/ 100966 w 133694"/>
                <a:gd name="connsiteY12" fmla="*/ 114285 h 125034"/>
                <a:gd name="connsiteX13" fmla="*/ 88715 w 133694"/>
                <a:gd name="connsiteY13" fmla="*/ 118844 h 125034"/>
                <a:gd name="connsiteX14" fmla="*/ 84098 w 133694"/>
                <a:gd name="connsiteY14" fmla="*/ 122702 h 125034"/>
                <a:gd name="connsiteX15" fmla="*/ 86939 w 133694"/>
                <a:gd name="connsiteY15" fmla="*/ 125157 h 125034"/>
                <a:gd name="connsiteX16" fmla="*/ 109843 w 133694"/>
                <a:gd name="connsiteY16" fmla="*/ 124456 h 125034"/>
                <a:gd name="connsiteX17" fmla="*/ 120319 w 133694"/>
                <a:gd name="connsiteY17" fmla="*/ 124631 h 125034"/>
                <a:gd name="connsiteX18" fmla="*/ 130439 w 133694"/>
                <a:gd name="connsiteY18" fmla="*/ 125157 h 125034"/>
                <a:gd name="connsiteX19" fmla="*/ 133990 w 133694"/>
                <a:gd name="connsiteY19" fmla="*/ 121475 h 125034"/>
                <a:gd name="connsiteX20" fmla="*/ 129018 w 133694"/>
                <a:gd name="connsiteY20" fmla="*/ 118844 h 125034"/>
                <a:gd name="connsiteX21" fmla="*/ 117833 w 133694"/>
                <a:gd name="connsiteY21" fmla="*/ 113233 h 125034"/>
                <a:gd name="connsiteX22" fmla="*/ 102208 w 133694"/>
                <a:gd name="connsiteY22" fmla="*/ 5033 h 125034"/>
                <a:gd name="connsiteX23" fmla="*/ 97947 w 133694"/>
                <a:gd name="connsiteY23" fmla="*/ 123 h 125034"/>
                <a:gd name="connsiteX24" fmla="*/ 91911 w 133694"/>
                <a:gd name="connsiteY24" fmla="*/ 4156 h 125034"/>
                <a:gd name="connsiteX25" fmla="*/ 26750 w 133694"/>
                <a:gd name="connsiteY25" fmla="*/ 104114 h 125034"/>
                <a:gd name="connsiteX26" fmla="*/ 50186 w 133694"/>
                <a:gd name="connsiteY26" fmla="*/ 78861 h 125034"/>
                <a:gd name="connsiteX27" fmla="*/ 87472 w 133694"/>
                <a:gd name="connsiteY27" fmla="*/ 21517 h 125034"/>
                <a:gd name="connsiteX28" fmla="*/ 95817 w 133694"/>
                <a:gd name="connsiteY28" fmla="*/ 78861 h 125034"/>
                <a:gd name="connsiteX29" fmla="*/ 50186 w 133694"/>
                <a:gd name="connsiteY29" fmla="*/ 78861 h 1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694" h="125034">
                  <a:moveTo>
                    <a:pt x="26750" y="104114"/>
                  </a:moveTo>
                  <a:cubicBezTo>
                    <a:pt x="20536" y="113583"/>
                    <a:pt x="14854" y="118143"/>
                    <a:pt x="4379" y="118844"/>
                  </a:cubicBezTo>
                  <a:cubicBezTo>
                    <a:pt x="2603" y="119020"/>
                    <a:pt x="295" y="119020"/>
                    <a:pt x="295" y="122527"/>
                  </a:cubicBezTo>
                  <a:cubicBezTo>
                    <a:pt x="295" y="124456"/>
                    <a:pt x="1893" y="125157"/>
                    <a:pt x="2781" y="125157"/>
                  </a:cubicBezTo>
                  <a:cubicBezTo>
                    <a:pt x="7397" y="125157"/>
                    <a:pt x="13256" y="124456"/>
                    <a:pt x="18050" y="124456"/>
                  </a:cubicBezTo>
                  <a:cubicBezTo>
                    <a:pt x="23731" y="124456"/>
                    <a:pt x="31011" y="125157"/>
                    <a:pt x="36338" y="125157"/>
                  </a:cubicBezTo>
                  <a:cubicBezTo>
                    <a:pt x="37225" y="125157"/>
                    <a:pt x="39889" y="125157"/>
                    <a:pt x="39889" y="121299"/>
                  </a:cubicBezTo>
                  <a:cubicBezTo>
                    <a:pt x="39889" y="119020"/>
                    <a:pt x="37580" y="118844"/>
                    <a:pt x="36870" y="118844"/>
                  </a:cubicBezTo>
                  <a:cubicBezTo>
                    <a:pt x="35450" y="118669"/>
                    <a:pt x="29058" y="118318"/>
                    <a:pt x="29058" y="113583"/>
                  </a:cubicBezTo>
                  <a:cubicBezTo>
                    <a:pt x="29058" y="111479"/>
                    <a:pt x="30833" y="108498"/>
                    <a:pt x="31721" y="106919"/>
                  </a:cubicBezTo>
                  <a:lnTo>
                    <a:pt x="45925" y="85174"/>
                  </a:lnTo>
                  <a:lnTo>
                    <a:pt x="96704" y="85174"/>
                  </a:lnTo>
                  <a:lnTo>
                    <a:pt x="100966" y="114285"/>
                  </a:lnTo>
                  <a:cubicBezTo>
                    <a:pt x="100255" y="116038"/>
                    <a:pt x="99190" y="118844"/>
                    <a:pt x="88715" y="118844"/>
                  </a:cubicBezTo>
                  <a:cubicBezTo>
                    <a:pt x="86584" y="118844"/>
                    <a:pt x="84098" y="118844"/>
                    <a:pt x="84098" y="122702"/>
                  </a:cubicBezTo>
                  <a:cubicBezTo>
                    <a:pt x="84098" y="123404"/>
                    <a:pt x="84631" y="125157"/>
                    <a:pt x="86939" y="125157"/>
                  </a:cubicBezTo>
                  <a:cubicBezTo>
                    <a:pt x="92088" y="125157"/>
                    <a:pt x="104694" y="124456"/>
                    <a:pt x="109843" y="124456"/>
                  </a:cubicBezTo>
                  <a:cubicBezTo>
                    <a:pt x="113039" y="124456"/>
                    <a:pt x="117123" y="124631"/>
                    <a:pt x="120319" y="124631"/>
                  </a:cubicBezTo>
                  <a:cubicBezTo>
                    <a:pt x="123514" y="124807"/>
                    <a:pt x="127243" y="125157"/>
                    <a:pt x="130439" y="125157"/>
                  </a:cubicBezTo>
                  <a:cubicBezTo>
                    <a:pt x="132747" y="125157"/>
                    <a:pt x="133990" y="123754"/>
                    <a:pt x="133990" y="121475"/>
                  </a:cubicBezTo>
                  <a:cubicBezTo>
                    <a:pt x="133990" y="118844"/>
                    <a:pt x="131859" y="118844"/>
                    <a:pt x="129018" y="118844"/>
                  </a:cubicBezTo>
                  <a:cubicBezTo>
                    <a:pt x="118721" y="118844"/>
                    <a:pt x="118365" y="117441"/>
                    <a:pt x="117833" y="113233"/>
                  </a:cubicBezTo>
                  <a:lnTo>
                    <a:pt x="102208" y="5033"/>
                  </a:lnTo>
                  <a:cubicBezTo>
                    <a:pt x="101676" y="1350"/>
                    <a:pt x="101321" y="123"/>
                    <a:pt x="97947" y="123"/>
                  </a:cubicBezTo>
                  <a:cubicBezTo>
                    <a:pt x="94574" y="123"/>
                    <a:pt x="93509" y="1701"/>
                    <a:pt x="91911" y="4156"/>
                  </a:cubicBezTo>
                  <a:lnTo>
                    <a:pt x="26750" y="104114"/>
                  </a:lnTo>
                  <a:close/>
                  <a:moveTo>
                    <a:pt x="50186" y="78861"/>
                  </a:moveTo>
                  <a:lnTo>
                    <a:pt x="87472" y="21517"/>
                  </a:lnTo>
                  <a:lnTo>
                    <a:pt x="95817" y="78861"/>
                  </a:lnTo>
                  <a:lnTo>
                    <a:pt x="50186" y="78861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3AFB1F1-656C-DB0D-DD62-B55C27EF869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954061" y="4544318"/>
              <a:ext cx="122509" cy="120750"/>
            </a:xfrm>
            <a:custGeom>
              <a:avLst/>
              <a:gdLst>
                <a:gd name="connsiteX0" fmla="*/ 61685 w 122509"/>
                <a:gd name="connsiteY0" fmla="*/ 53482 h 120750"/>
                <a:gd name="connsiteX1" fmla="*/ 10957 w 122509"/>
                <a:gd name="connsiteY1" fmla="*/ 3628 h 120750"/>
                <a:gd name="connsiteX2" fmla="*/ 5376 w 122509"/>
                <a:gd name="connsiteY2" fmla="*/ 121 h 120750"/>
                <a:gd name="connsiteX3" fmla="*/ 304 w 122509"/>
                <a:gd name="connsiteY3" fmla="*/ 5131 h 120750"/>
                <a:gd name="connsiteX4" fmla="*/ 3601 w 122509"/>
                <a:gd name="connsiteY4" fmla="*/ 10142 h 120750"/>
                <a:gd name="connsiteX5" fmla="*/ 54329 w 122509"/>
                <a:gd name="connsiteY5" fmla="*/ 60496 h 120750"/>
                <a:gd name="connsiteX6" fmla="*/ 3601 w 122509"/>
                <a:gd name="connsiteY6" fmla="*/ 110851 h 120750"/>
                <a:gd name="connsiteX7" fmla="*/ 304 w 122509"/>
                <a:gd name="connsiteY7" fmla="*/ 115861 h 120750"/>
                <a:gd name="connsiteX8" fmla="*/ 5376 w 122509"/>
                <a:gd name="connsiteY8" fmla="*/ 120872 h 120750"/>
                <a:gd name="connsiteX9" fmla="*/ 10957 w 122509"/>
                <a:gd name="connsiteY9" fmla="*/ 117365 h 120750"/>
                <a:gd name="connsiteX10" fmla="*/ 61431 w 122509"/>
                <a:gd name="connsiteY10" fmla="*/ 67511 h 120750"/>
                <a:gd name="connsiteX11" fmla="*/ 113935 w 122509"/>
                <a:gd name="connsiteY11" fmla="*/ 119369 h 120750"/>
                <a:gd name="connsiteX12" fmla="*/ 117740 w 122509"/>
                <a:gd name="connsiteY12" fmla="*/ 120872 h 120750"/>
                <a:gd name="connsiteX13" fmla="*/ 122813 w 122509"/>
                <a:gd name="connsiteY13" fmla="*/ 115861 h 120750"/>
                <a:gd name="connsiteX14" fmla="*/ 122052 w 122509"/>
                <a:gd name="connsiteY14" fmla="*/ 113106 h 120750"/>
                <a:gd name="connsiteX15" fmla="*/ 68787 w 122509"/>
                <a:gd name="connsiteY15" fmla="*/ 60496 h 120750"/>
                <a:gd name="connsiteX16" fmla="*/ 115204 w 122509"/>
                <a:gd name="connsiteY16" fmla="*/ 14651 h 120750"/>
                <a:gd name="connsiteX17" fmla="*/ 121545 w 122509"/>
                <a:gd name="connsiteY17" fmla="*/ 8388 h 120750"/>
                <a:gd name="connsiteX18" fmla="*/ 122813 w 122509"/>
                <a:gd name="connsiteY18" fmla="*/ 5131 h 120750"/>
                <a:gd name="connsiteX19" fmla="*/ 117740 w 122509"/>
                <a:gd name="connsiteY19" fmla="*/ 121 h 120750"/>
                <a:gd name="connsiteX20" fmla="*/ 111906 w 122509"/>
                <a:gd name="connsiteY20" fmla="*/ 3879 h 120750"/>
                <a:gd name="connsiteX21" fmla="*/ 61685 w 122509"/>
                <a:gd name="connsiteY21" fmla="*/ 53482 h 1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509" h="120750">
                  <a:moveTo>
                    <a:pt x="61685" y="53482"/>
                  </a:moveTo>
                  <a:lnTo>
                    <a:pt x="10957" y="3628"/>
                  </a:lnTo>
                  <a:cubicBezTo>
                    <a:pt x="7913" y="622"/>
                    <a:pt x="7406" y="121"/>
                    <a:pt x="5376" y="121"/>
                  </a:cubicBezTo>
                  <a:cubicBezTo>
                    <a:pt x="2840" y="121"/>
                    <a:pt x="304" y="2376"/>
                    <a:pt x="304" y="5131"/>
                  </a:cubicBezTo>
                  <a:cubicBezTo>
                    <a:pt x="304" y="6885"/>
                    <a:pt x="811" y="7386"/>
                    <a:pt x="3601" y="10142"/>
                  </a:cubicBezTo>
                  <a:lnTo>
                    <a:pt x="54329" y="60496"/>
                  </a:lnTo>
                  <a:lnTo>
                    <a:pt x="3601" y="110851"/>
                  </a:lnTo>
                  <a:cubicBezTo>
                    <a:pt x="811" y="113607"/>
                    <a:pt x="304" y="114108"/>
                    <a:pt x="304" y="115861"/>
                  </a:cubicBezTo>
                  <a:cubicBezTo>
                    <a:pt x="304" y="118617"/>
                    <a:pt x="2840" y="120872"/>
                    <a:pt x="5376" y="120872"/>
                  </a:cubicBezTo>
                  <a:cubicBezTo>
                    <a:pt x="7406" y="120872"/>
                    <a:pt x="7913" y="120371"/>
                    <a:pt x="10957" y="117365"/>
                  </a:cubicBezTo>
                  <a:lnTo>
                    <a:pt x="61431" y="67511"/>
                  </a:lnTo>
                  <a:lnTo>
                    <a:pt x="113935" y="119369"/>
                  </a:lnTo>
                  <a:cubicBezTo>
                    <a:pt x="114443" y="119619"/>
                    <a:pt x="116218" y="120872"/>
                    <a:pt x="117740" y="120872"/>
                  </a:cubicBezTo>
                  <a:cubicBezTo>
                    <a:pt x="120784" y="120872"/>
                    <a:pt x="122813" y="118617"/>
                    <a:pt x="122813" y="115861"/>
                  </a:cubicBezTo>
                  <a:cubicBezTo>
                    <a:pt x="122813" y="115360"/>
                    <a:pt x="122813" y="114358"/>
                    <a:pt x="122052" y="113106"/>
                  </a:cubicBezTo>
                  <a:cubicBezTo>
                    <a:pt x="121798" y="112605"/>
                    <a:pt x="81469" y="73273"/>
                    <a:pt x="68787" y="60496"/>
                  </a:cubicBezTo>
                  <a:lnTo>
                    <a:pt x="115204" y="14651"/>
                  </a:lnTo>
                  <a:cubicBezTo>
                    <a:pt x="116472" y="13148"/>
                    <a:pt x="120276" y="9891"/>
                    <a:pt x="121545" y="8388"/>
                  </a:cubicBezTo>
                  <a:cubicBezTo>
                    <a:pt x="121798" y="7887"/>
                    <a:pt x="122813" y="6885"/>
                    <a:pt x="122813" y="5131"/>
                  </a:cubicBezTo>
                  <a:cubicBezTo>
                    <a:pt x="122813" y="2376"/>
                    <a:pt x="120784" y="121"/>
                    <a:pt x="117740" y="121"/>
                  </a:cubicBezTo>
                  <a:cubicBezTo>
                    <a:pt x="115711" y="121"/>
                    <a:pt x="114696" y="1123"/>
                    <a:pt x="111906" y="3879"/>
                  </a:cubicBezTo>
                  <a:lnTo>
                    <a:pt x="61685" y="53482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0F7384F-FCFA-293B-93F6-CA716460FF1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180563" y="4495466"/>
              <a:ext cx="256432" cy="171857"/>
            </a:xfrm>
            <a:custGeom>
              <a:avLst/>
              <a:gdLst>
                <a:gd name="connsiteX0" fmla="*/ 128657 w 256432"/>
                <a:gd name="connsiteY0" fmla="*/ 138909 h 171857"/>
                <a:gd name="connsiteX1" fmla="*/ 67782 w 256432"/>
                <a:gd name="connsiteY1" fmla="*/ 6384 h 171857"/>
                <a:gd name="connsiteX2" fmla="*/ 56622 w 256432"/>
                <a:gd name="connsiteY2" fmla="*/ 121 h 171857"/>
                <a:gd name="connsiteX3" fmla="*/ 314 w 256432"/>
                <a:gd name="connsiteY3" fmla="*/ 121 h 171857"/>
                <a:gd name="connsiteX4" fmla="*/ 314 w 256432"/>
                <a:gd name="connsiteY4" fmla="*/ 11895 h 171857"/>
                <a:gd name="connsiteX5" fmla="*/ 27707 w 256432"/>
                <a:gd name="connsiteY5" fmla="*/ 11895 h 171857"/>
                <a:gd name="connsiteX6" fmla="*/ 27707 w 256432"/>
                <a:gd name="connsiteY6" fmla="*/ 152939 h 171857"/>
                <a:gd name="connsiteX7" fmla="*/ 20351 w 256432"/>
                <a:gd name="connsiteY7" fmla="*/ 159452 h 171857"/>
                <a:gd name="connsiteX8" fmla="*/ 6655 w 256432"/>
                <a:gd name="connsiteY8" fmla="*/ 160204 h 171857"/>
                <a:gd name="connsiteX9" fmla="*/ 314 w 256432"/>
                <a:gd name="connsiteY9" fmla="*/ 160204 h 171857"/>
                <a:gd name="connsiteX10" fmla="*/ 314 w 256432"/>
                <a:gd name="connsiteY10" fmla="*/ 171978 h 171857"/>
                <a:gd name="connsiteX11" fmla="*/ 34302 w 256432"/>
                <a:gd name="connsiteY11" fmla="*/ 171227 h 171857"/>
                <a:gd name="connsiteX12" fmla="*/ 68543 w 256432"/>
                <a:gd name="connsiteY12" fmla="*/ 171978 h 171857"/>
                <a:gd name="connsiteX13" fmla="*/ 68543 w 256432"/>
                <a:gd name="connsiteY13" fmla="*/ 160204 h 171857"/>
                <a:gd name="connsiteX14" fmla="*/ 62202 w 256432"/>
                <a:gd name="connsiteY14" fmla="*/ 160204 h 171857"/>
                <a:gd name="connsiteX15" fmla="*/ 48759 w 256432"/>
                <a:gd name="connsiteY15" fmla="*/ 159452 h 171857"/>
                <a:gd name="connsiteX16" fmla="*/ 41150 w 256432"/>
                <a:gd name="connsiteY16" fmla="*/ 152939 h 171857"/>
                <a:gd name="connsiteX17" fmla="*/ 41150 w 256432"/>
                <a:gd name="connsiteY17" fmla="*/ 15152 h 171857"/>
                <a:gd name="connsiteX18" fmla="*/ 41404 w 256432"/>
                <a:gd name="connsiteY18" fmla="*/ 15152 h 171857"/>
                <a:gd name="connsiteX19" fmla="*/ 110394 w 256432"/>
                <a:gd name="connsiteY19" fmla="*/ 165715 h 171857"/>
                <a:gd name="connsiteX20" fmla="*/ 118511 w 256432"/>
                <a:gd name="connsiteY20" fmla="*/ 171978 h 171857"/>
                <a:gd name="connsiteX21" fmla="*/ 126627 w 256432"/>
                <a:gd name="connsiteY21" fmla="*/ 165966 h 171857"/>
                <a:gd name="connsiteX22" fmla="*/ 197394 w 256432"/>
                <a:gd name="connsiteY22" fmla="*/ 11895 h 171857"/>
                <a:gd name="connsiteX23" fmla="*/ 197647 w 256432"/>
                <a:gd name="connsiteY23" fmla="*/ 11895 h 171857"/>
                <a:gd name="connsiteX24" fmla="*/ 197647 w 256432"/>
                <a:gd name="connsiteY24" fmla="*/ 160204 h 171857"/>
                <a:gd name="connsiteX25" fmla="*/ 170254 w 256432"/>
                <a:gd name="connsiteY25" fmla="*/ 160204 h 171857"/>
                <a:gd name="connsiteX26" fmla="*/ 170254 w 256432"/>
                <a:gd name="connsiteY26" fmla="*/ 171978 h 171857"/>
                <a:gd name="connsiteX27" fmla="*/ 213373 w 256432"/>
                <a:gd name="connsiteY27" fmla="*/ 171227 h 171857"/>
                <a:gd name="connsiteX28" fmla="*/ 256746 w 256432"/>
                <a:gd name="connsiteY28" fmla="*/ 171978 h 171857"/>
                <a:gd name="connsiteX29" fmla="*/ 256746 w 256432"/>
                <a:gd name="connsiteY29" fmla="*/ 160204 h 171857"/>
                <a:gd name="connsiteX30" fmla="*/ 229353 w 256432"/>
                <a:gd name="connsiteY30" fmla="*/ 160204 h 171857"/>
                <a:gd name="connsiteX31" fmla="*/ 229353 w 256432"/>
                <a:gd name="connsiteY31" fmla="*/ 11895 h 171857"/>
                <a:gd name="connsiteX32" fmla="*/ 256746 w 256432"/>
                <a:gd name="connsiteY32" fmla="*/ 11895 h 171857"/>
                <a:gd name="connsiteX33" fmla="*/ 256746 w 256432"/>
                <a:gd name="connsiteY33" fmla="*/ 121 h 171857"/>
                <a:gd name="connsiteX34" fmla="*/ 200691 w 256432"/>
                <a:gd name="connsiteY34" fmla="*/ 121 h 171857"/>
                <a:gd name="connsiteX35" fmla="*/ 189531 w 256432"/>
                <a:gd name="connsiteY35" fmla="*/ 6384 h 171857"/>
                <a:gd name="connsiteX36" fmla="*/ 128657 w 256432"/>
                <a:gd name="connsiteY36" fmla="*/ 138909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432" h="171857">
                  <a:moveTo>
                    <a:pt x="128657" y="138909"/>
                  </a:moveTo>
                  <a:lnTo>
                    <a:pt x="67782" y="6384"/>
                  </a:lnTo>
                  <a:cubicBezTo>
                    <a:pt x="64992" y="121"/>
                    <a:pt x="62202" y="121"/>
                    <a:pt x="56622" y="121"/>
                  </a:cubicBezTo>
                  <a:lnTo>
                    <a:pt x="314" y="121"/>
                  </a:lnTo>
                  <a:lnTo>
                    <a:pt x="314" y="11895"/>
                  </a:lnTo>
                  <a:lnTo>
                    <a:pt x="27707" y="11895"/>
                  </a:lnTo>
                  <a:lnTo>
                    <a:pt x="27707" y="152939"/>
                  </a:lnTo>
                  <a:cubicBezTo>
                    <a:pt x="27707" y="158450"/>
                    <a:pt x="27453" y="158701"/>
                    <a:pt x="20351" y="159452"/>
                  </a:cubicBezTo>
                  <a:cubicBezTo>
                    <a:pt x="14264" y="160204"/>
                    <a:pt x="13757" y="160204"/>
                    <a:pt x="6655" y="160204"/>
                  </a:cubicBezTo>
                  <a:lnTo>
                    <a:pt x="314" y="160204"/>
                  </a:lnTo>
                  <a:lnTo>
                    <a:pt x="314" y="171978"/>
                  </a:lnTo>
                  <a:cubicBezTo>
                    <a:pt x="9952" y="171227"/>
                    <a:pt x="24410" y="171227"/>
                    <a:pt x="34302" y="171227"/>
                  </a:cubicBezTo>
                  <a:cubicBezTo>
                    <a:pt x="44955" y="171227"/>
                    <a:pt x="58144" y="171227"/>
                    <a:pt x="68543" y="171978"/>
                  </a:cubicBezTo>
                  <a:lnTo>
                    <a:pt x="68543" y="160204"/>
                  </a:lnTo>
                  <a:lnTo>
                    <a:pt x="62202" y="160204"/>
                  </a:lnTo>
                  <a:cubicBezTo>
                    <a:pt x="57637" y="160204"/>
                    <a:pt x="53325" y="159953"/>
                    <a:pt x="48759" y="159452"/>
                  </a:cubicBezTo>
                  <a:cubicBezTo>
                    <a:pt x="41404" y="158701"/>
                    <a:pt x="41150" y="158450"/>
                    <a:pt x="41150" y="152939"/>
                  </a:cubicBezTo>
                  <a:lnTo>
                    <a:pt x="41150" y="15152"/>
                  </a:lnTo>
                  <a:lnTo>
                    <a:pt x="41404" y="15152"/>
                  </a:lnTo>
                  <a:lnTo>
                    <a:pt x="110394" y="165715"/>
                  </a:lnTo>
                  <a:cubicBezTo>
                    <a:pt x="112677" y="170726"/>
                    <a:pt x="115721" y="171978"/>
                    <a:pt x="118511" y="171978"/>
                  </a:cubicBezTo>
                  <a:cubicBezTo>
                    <a:pt x="123584" y="171978"/>
                    <a:pt x="125613" y="168220"/>
                    <a:pt x="126627" y="165966"/>
                  </a:cubicBezTo>
                  <a:lnTo>
                    <a:pt x="197394" y="11895"/>
                  </a:lnTo>
                  <a:lnTo>
                    <a:pt x="197647" y="11895"/>
                  </a:lnTo>
                  <a:lnTo>
                    <a:pt x="197647" y="160204"/>
                  </a:lnTo>
                  <a:lnTo>
                    <a:pt x="170254" y="160204"/>
                  </a:lnTo>
                  <a:lnTo>
                    <a:pt x="170254" y="171978"/>
                  </a:lnTo>
                  <a:cubicBezTo>
                    <a:pt x="179385" y="171227"/>
                    <a:pt x="202974" y="171227"/>
                    <a:pt x="213373" y="171227"/>
                  </a:cubicBezTo>
                  <a:cubicBezTo>
                    <a:pt x="223773" y="171227"/>
                    <a:pt x="247615" y="171227"/>
                    <a:pt x="256746" y="171978"/>
                  </a:cubicBezTo>
                  <a:lnTo>
                    <a:pt x="256746" y="160204"/>
                  </a:lnTo>
                  <a:lnTo>
                    <a:pt x="229353" y="160204"/>
                  </a:lnTo>
                  <a:lnTo>
                    <a:pt x="229353" y="11895"/>
                  </a:lnTo>
                  <a:lnTo>
                    <a:pt x="256746" y="11895"/>
                  </a:lnTo>
                  <a:lnTo>
                    <a:pt x="256746" y="121"/>
                  </a:lnTo>
                  <a:lnTo>
                    <a:pt x="200691" y="121"/>
                  </a:lnTo>
                  <a:cubicBezTo>
                    <a:pt x="195111" y="121"/>
                    <a:pt x="192321" y="121"/>
                    <a:pt x="189531" y="6384"/>
                  </a:cubicBezTo>
                  <a:lnTo>
                    <a:pt x="128657" y="138909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D9A773E-782A-A128-15BA-1C1D320887B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460092" y="4585127"/>
              <a:ext cx="135825" cy="119773"/>
            </a:xfrm>
            <a:custGeom>
              <a:avLst/>
              <a:gdLst>
                <a:gd name="connsiteX0" fmla="*/ 21275 w 135825"/>
                <a:gd name="connsiteY0" fmla="*/ 106218 h 119773"/>
                <a:gd name="connsiteX1" fmla="*/ 5651 w 135825"/>
                <a:gd name="connsiteY1" fmla="*/ 113583 h 119773"/>
                <a:gd name="connsiteX2" fmla="*/ 324 w 135825"/>
                <a:gd name="connsiteY2" fmla="*/ 117266 h 119773"/>
                <a:gd name="connsiteX3" fmla="*/ 5651 w 135825"/>
                <a:gd name="connsiteY3" fmla="*/ 119896 h 119773"/>
                <a:gd name="connsiteX4" fmla="*/ 74363 w 135825"/>
                <a:gd name="connsiteY4" fmla="*/ 119896 h 119773"/>
                <a:gd name="connsiteX5" fmla="*/ 127095 w 135825"/>
                <a:gd name="connsiteY5" fmla="*/ 82368 h 119773"/>
                <a:gd name="connsiteX6" fmla="*/ 96734 w 135825"/>
                <a:gd name="connsiteY6" fmla="*/ 57291 h 119773"/>
                <a:gd name="connsiteX7" fmla="*/ 136150 w 135825"/>
                <a:gd name="connsiteY7" fmla="*/ 25024 h 119773"/>
                <a:gd name="connsiteX8" fmla="*/ 99397 w 135825"/>
                <a:gd name="connsiteY8" fmla="*/ 123 h 119773"/>
                <a:gd name="connsiteX9" fmla="*/ 34769 w 135825"/>
                <a:gd name="connsiteY9" fmla="*/ 123 h 119773"/>
                <a:gd name="connsiteX10" fmla="*/ 29088 w 135825"/>
                <a:gd name="connsiteY10" fmla="*/ 3981 h 119773"/>
                <a:gd name="connsiteX11" fmla="*/ 34769 w 135825"/>
                <a:gd name="connsiteY11" fmla="*/ 6436 h 119773"/>
                <a:gd name="connsiteX12" fmla="*/ 41516 w 135825"/>
                <a:gd name="connsiteY12" fmla="*/ 6786 h 119773"/>
                <a:gd name="connsiteX13" fmla="*/ 45600 w 135825"/>
                <a:gd name="connsiteY13" fmla="*/ 9241 h 119773"/>
                <a:gd name="connsiteX14" fmla="*/ 44889 w 135825"/>
                <a:gd name="connsiteY14" fmla="*/ 13099 h 119773"/>
                <a:gd name="connsiteX15" fmla="*/ 21275 w 135825"/>
                <a:gd name="connsiteY15" fmla="*/ 106218 h 119773"/>
                <a:gd name="connsiteX16" fmla="*/ 49683 w 135825"/>
                <a:gd name="connsiteY16" fmla="*/ 55187 h 119773"/>
                <a:gd name="connsiteX17" fmla="*/ 60514 w 135825"/>
                <a:gd name="connsiteY17" fmla="*/ 12398 h 119773"/>
                <a:gd name="connsiteX18" fmla="*/ 69569 w 135825"/>
                <a:gd name="connsiteY18" fmla="*/ 6436 h 119773"/>
                <a:gd name="connsiteX19" fmla="*/ 96556 w 135825"/>
                <a:gd name="connsiteY19" fmla="*/ 6436 h 119773"/>
                <a:gd name="connsiteX20" fmla="*/ 118750 w 135825"/>
                <a:gd name="connsiteY20" fmla="*/ 24849 h 119773"/>
                <a:gd name="connsiteX21" fmla="*/ 78801 w 135825"/>
                <a:gd name="connsiteY21" fmla="*/ 55187 h 119773"/>
                <a:gd name="connsiteX22" fmla="*/ 49683 w 135825"/>
                <a:gd name="connsiteY22" fmla="*/ 55187 h 119773"/>
                <a:gd name="connsiteX23" fmla="*/ 41161 w 135825"/>
                <a:gd name="connsiteY23" fmla="*/ 113583 h 119773"/>
                <a:gd name="connsiteX24" fmla="*/ 35479 w 135825"/>
                <a:gd name="connsiteY24" fmla="*/ 111830 h 119773"/>
                <a:gd name="connsiteX25" fmla="*/ 36190 w 135825"/>
                <a:gd name="connsiteY25" fmla="*/ 108147 h 119773"/>
                <a:gd name="connsiteX26" fmla="*/ 48440 w 135825"/>
                <a:gd name="connsiteY26" fmla="*/ 60097 h 119773"/>
                <a:gd name="connsiteX27" fmla="*/ 86081 w 135825"/>
                <a:gd name="connsiteY27" fmla="*/ 60097 h 119773"/>
                <a:gd name="connsiteX28" fmla="*/ 109162 w 135825"/>
                <a:gd name="connsiteY28" fmla="*/ 81141 h 119773"/>
                <a:gd name="connsiteX29" fmla="*/ 69746 w 135825"/>
                <a:gd name="connsiteY29" fmla="*/ 113583 h 119773"/>
                <a:gd name="connsiteX30" fmla="*/ 41161 w 135825"/>
                <a:gd name="connsiteY30" fmla="*/ 113583 h 11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825" h="119773">
                  <a:moveTo>
                    <a:pt x="21275" y="106218"/>
                  </a:moveTo>
                  <a:cubicBezTo>
                    <a:pt x="19677" y="112180"/>
                    <a:pt x="19322" y="113583"/>
                    <a:pt x="5651" y="113583"/>
                  </a:cubicBezTo>
                  <a:cubicBezTo>
                    <a:pt x="2633" y="113583"/>
                    <a:pt x="324" y="113583"/>
                    <a:pt x="324" y="117266"/>
                  </a:cubicBezTo>
                  <a:cubicBezTo>
                    <a:pt x="324" y="119896"/>
                    <a:pt x="2455" y="119896"/>
                    <a:pt x="5651" y="119896"/>
                  </a:cubicBezTo>
                  <a:lnTo>
                    <a:pt x="74363" y="119896"/>
                  </a:lnTo>
                  <a:cubicBezTo>
                    <a:pt x="104191" y="119896"/>
                    <a:pt x="127095" y="99729"/>
                    <a:pt x="127095" y="82368"/>
                  </a:cubicBezTo>
                  <a:cubicBezTo>
                    <a:pt x="127095" y="69918"/>
                    <a:pt x="115554" y="59220"/>
                    <a:pt x="96734" y="57291"/>
                  </a:cubicBezTo>
                  <a:cubicBezTo>
                    <a:pt x="118217" y="53433"/>
                    <a:pt x="136150" y="40106"/>
                    <a:pt x="136150" y="25024"/>
                  </a:cubicBezTo>
                  <a:cubicBezTo>
                    <a:pt x="136150" y="11697"/>
                    <a:pt x="122479" y="123"/>
                    <a:pt x="99397" y="123"/>
                  </a:cubicBezTo>
                  <a:lnTo>
                    <a:pt x="34769" y="123"/>
                  </a:lnTo>
                  <a:cubicBezTo>
                    <a:pt x="31396" y="123"/>
                    <a:pt x="29088" y="123"/>
                    <a:pt x="29088" y="3981"/>
                  </a:cubicBezTo>
                  <a:cubicBezTo>
                    <a:pt x="29088" y="6436"/>
                    <a:pt x="31218" y="6436"/>
                    <a:pt x="34769" y="6436"/>
                  </a:cubicBezTo>
                  <a:cubicBezTo>
                    <a:pt x="34947" y="6436"/>
                    <a:pt x="38320" y="6436"/>
                    <a:pt x="41516" y="6786"/>
                  </a:cubicBezTo>
                  <a:cubicBezTo>
                    <a:pt x="45245" y="7137"/>
                    <a:pt x="45600" y="7488"/>
                    <a:pt x="45600" y="9241"/>
                  </a:cubicBezTo>
                  <a:cubicBezTo>
                    <a:pt x="45600" y="9592"/>
                    <a:pt x="45600" y="10469"/>
                    <a:pt x="44889" y="13099"/>
                  </a:cubicBezTo>
                  <a:lnTo>
                    <a:pt x="21275" y="106218"/>
                  </a:lnTo>
                  <a:close/>
                  <a:moveTo>
                    <a:pt x="49683" y="55187"/>
                  </a:moveTo>
                  <a:lnTo>
                    <a:pt x="60514" y="12398"/>
                  </a:lnTo>
                  <a:cubicBezTo>
                    <a:pt x="61934" y="6962"/>
                    <a:pt x="62112" y="6436"/>
                    <a:pt x="69569" y="6436"/>
                  </a:cubicBezTo>
                  <a:lnTo>
                    <a:pt x="96556" y="6436"/>
                  </a:lnTo>
                  <a:cubicBezTo>
                    <a:pt x="114666" y="6436"/>
                    <a:pt x="118750" y="18185"/>
                    <a:pt x="118750" y="24849"/>
                  </a:cubicBezTo>
                  <a:cubicBezTo>
                    <a:pt x="118750" y="39053"/>
                    <a:pt x="102593" y="55187"/>
                    <a:pt x="78801" y="55187"/>
                  </a:cubicBezTo>
                  <a:lnTo>
                    <a:pt x="49683" y="55187"/>
                  </a:lnTo>
                  <a:close/>
                  <a:moveTo>
                    <a:pt x="41161" y="113583"/>
                  </a:moveTo>
                  <a:cubicBezTo>
                    <a:pt x="35657" y="113583"/>
                    <a:pt x="35479" y="113408"/>
                    <a:pt x="35479" y="111830"/>
                  </a:cubicBezTo>
                  <a:cubicBezTo>
                    <a:pt x="35479" y="111654"/>
                    <a:pt x="35479" y="110777"/>
                    <a:pt x="36190" y="108147"/>
                  </a:cubicBezTo>
                  <a:lnTo>
                    <a:pt x="48440" y="60097"/>
                  </a:lnTo>
                  <a:lnTo>
                    <a:pt x="86081" y="60097"/>
                  </a:lnTo>
                  <a:cubicBezTo>
                    <a:pt x="102771" y="60097"/>
                    <a:pt x="109162" y="70970"/>
                    <a:pt x="109162" y="81141"/>
                  </a:cubicBezTo>
                  <a:cubicBezTo>
                    <a:pt x="109162" y="98502"/>
                    <a:pt x="91230" y="113583"/>
                    <a:pt x="69746" y="113583"/>
                  </a:cubicBezTo>
                  <a:lnTo>
                    <a:pt x="41161" y="113583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0DB0DDC-8AD8-EBF6-0293-ED028DE1FF4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652074" y="4479433"/>
              <a:ext cx="10145" cy="250520"/>
            </a:xfrm>
            <a:custGeom>
              <a:avLst/>
              <a:gdLst>
                <a:gd name="connsiteX0" fmla="*/ 10477 w 10145"/>
                <a:gd name="connsiteY0" fmla="*/ 9140 h 250520"/>
                <a:gd name="connsiteX1" fmla="*/ 5404 w 10145"/>
                <a:gd name="connsiteY1" fmla="*/ 121 h 250520"/>
                <a:gd name="connsiteX2" fmla="*/ 331 w 10145"/>
                <a:gd name="connsiteY2" fmla="*/ 9140 h 250520"/>
                <a:gd name="connsiteX3" fmla="*/ 331 w 10145"/>
                <a:gd name="connsiteY3" fmla="*/ 241623 h 250520"/>
                <a:gd name="connsiteX4" fmla="*/ 5404 w 10145"/>
                <a:gd name="connsiteY4" fmla="*/ 250642 h 250520"/>
                <a:gd name="connsiteX5" fmla="*/ 10477 w 10145"/>
                <a:gd name="connsiteY5" fmla="*/ 241623 h 250520"/>
                <a:gd name="connsiteX6" fmla="*/ 10477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77" y="9140"/>
                  </a:moveTo>
                  <a:cubicBezTo>
                    <a:pt x="10477" y="4630"/>
                    <a:pt x="10477" y="121"/>
                    <a:pt x="5404" y="121"/>
                  </a:cubicBezTo>
                  <a:cubicBezTo>
                    <a:pt x="331" y="121"/>
                    <a:pt x="331" y="4630"/>
                    <a:pt x="331" y="9140"/>
                  </a:cubicBezTo>
                  <a:lnTo>
                    <a:pt x="331" y="241623"/>
                  </a:lnTo>
                  <a:cubicBezTo>
                    <a:pt x="331" y="246132"/>
                    <a:pt x="331" y="250642"/>
                    <a:pt x="5404" y="250642"/>
                  </a:cubicBezTo>
                  <a:cubicBezTo>
                    <a:pt x="10477" y="250642"/>
                    <a:pt x="10477" y="246132"/>
                    <a:pt x="10477" y="241623"/>
                  </a:cubicBezTo>
                  <a:lnTo>
                    <a:pt x="10477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A014E5F-454A-22AA-52F2-ECC7077FEBF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1722530" y="4479433"/>
              <a:ext cx="10145" cy="250520"/>
            </a:xfrm>
            <a:custGeom>
              <a:avLst/>
              <a:gdLst>
                <a:gd name="connsiteX0" fmla="*/ 10480 w 10145"/>
                <a:gd name="connsiteY0" fmla="*/ 9140 h 250520"/>
                <a:gd name="connsiteX1" fmla="*/ 5407 w 10145"/>
                <a:gd name="connsiteY1" fmla="*/ 121 h 250520"/>
                <a:gd name="connsiteX2" fmla="*/ 334 w 10145"/>
                <a:gd name="connsiteY2" fmla="*/ 9140 h 250520"/>
                <a:gd name="connsiteX3" fmla="*/ 334 w 10145"/>
                <a:gd name="connsiteY3" fmla="*/ 241623 h 250520"/>
                <a:gd name="connsiteX4" fmla="*/ 5407 w 10145"/>
                <a:gd name="connsiteY4" fmla="*/ 250642 h 250520"/>
                <a:gd name="connsiteX5" fmla="*/ 10480 w 10145"/>
                <a:gd name="connsiteY5" fmla="*/ 241623 h 250520"/>
                <a:gd name="connsiteX6" fmla="*/ 10480 w 10145"/>
                <a:gd name="connsiteY6" fmla="*/ 9140 h 2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5" h="250520">
                  <a:moveTo>
                    <a:pt x="10480" y="9140"/>
                  </a:moveTo>
                  <a:cubicBezTo>
                    <a:pt x="10480" y="4630"/>
                    <a:pt x="10480" y="121"/>
                    <a:pt x="5407" y="121"/>
                  </a:cubicBezTo>
                  <a:cubicBezTo>
                    <a:pt x="334" y="121"/>
                    <a:pt x="334" y="4630"/>
                    <a:pt x="334" y="9140"/>
                  </a:cubicBezTo>
                  <a:lnTo>
                    <a:pt x="334" y="241623"/>
                  </a:lnTo>
                  <a:cubicBezTo>
                    <a:pt x="334" y="246132"/>
                    <a:pt x="334" y="250642"/>
                    <a:pt x="5407" y="250642"/>
                  </a:cubicBezTo>
                  <a:cubicBezTo>
                    <a:pt x="10480" y="250642"/>
                    <a:pt x="10480" y="246132"/>
                    <a:pt x="10480" y="241623"/>
                  </a:cubicBezTo>
                  <a:lnTo>
                    <a:pt x="10480" y="9140"/>
                  </a:ln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6425D39-9A6F-7305-13B7-FD90BEC46FC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815053" y="4468924"/>
              <a:ext cx="29676" cy="74905"/>
            </a:xfrm>
            <a:custGeom>
              <a:avLst/>
              <a:gdLst>
                <a:gd name="connsiteX0" fmla="*/ 30014 w 29676"/>
                <a:gd name="connsiteY0" fmla="*/ 26419 h 74905"/>
                <a:gd name="connsiteX1" fmla="*/ 13781 w 29676"/>
                <a:gd name="connsiteY1" fmla="*/ 114 h 74905"/>
                <a:gd name="connsiteX2" fmla="*/ 338 w 29676"/>
                <a:gd name="connsiteY2" fmla="*/ 13392 h 74905"/>
                <a:gd name="connsiteX3" fmla="*/ 13781 w 29676"/>
                <a:gd name="connsiteY3" fmla="*/ 26669 h 74905"/>
                <a:gd name="connsiteX4" fmla="*/ 22659 w 29676"/>
                <a:gd name="connsiteY4" fmla="*/ 23413 h 74905"/>
                <a:gd name="connsiteX5" fmla="*/ 23927 w 29676"/>
                <a:gd name="connsiteY5" fmla="*/ 22661 h 74905"/>
                <a:gd name="connsiteX6" fmla="*/ 24434 w 29676"/>
                <a:gd name="connsiteY6" fmla="*/ 26419 h 74905"/>
                <a:gd name="connsiteX7" fmla="*/ 7186 w 29676"/>
                <a:gd name="connsiteY7" fmla="*/ 68256 h 74905"/>
                <a:gd name="connsiteX8" fmla="*/ 4396 w 29676"/>
                <a:gd name="connsiteY8" fmla="*/ 72264 h 74905"/>
                <a:gd name="connsiteX9" fmla="*/ 6933 w 29676"/>
                <a:gd name="connsiteY9" fmla="*/ 75020 h 74905"/>
                <a:gd name="connsiteX10" fmla="*/ 30014 w 29676"/>
                <a:gd name="connsiteY10" fmla="*/ 26419 h 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76" h="74905">
                  <a:moveTo>
                    <a:pt x="30014" y="26419"/>
                  </a:moveTo>
                  <a:cubicBezTo>
                    <a:pt x="30014" y="9884"/>
                    <a:pt x="23673" y="114"/>
                    <a:pt x="13781" y="114"/>
                  </a:cubicBezTo>
                  <a:cubicBezTo>
                    <a:pt x="5411" y="114"/>
                    <a:pt x="338" y="6377"/>
                    <a:pt x="338" y="13392"/>
                  </a:cubicBezTo>
                  <a:cubicBezTo>
                    <a:pt x="338" y="20156"/>
                    <a:pt x="5411" y="26669"/>
                    <a:pt x="13781" y="26669"/>
                  </a:cubicBezTo>
                  <a:cubicBezTo>
                    <a:pt x="16825" y="26669"/>
                    <a:pt x="20122" y="25667"/>
                    <a:pt x="22659" y="23413"/>
                  </a:cubicBezTo>
                  <a:cubicBezTo>
                    <a:pt x="23420" y="22912"/>
                    <a:pt x="23673" y="22661"/>
                    <a:pt x="23927" y="22661"/>
                  </a:cubicBezTo>
                  <a:cubicBezTo>
                    <a:pt x="24180" y="22661"/>
                    <a:pt x="24434" y="22912"/>
                    <a:pt x="24434" y="26419"/>
                  </a:cubicBezTo>
                  <a:cubicBezTo>
                    <a:pt x="24434" y="44957"/>
                    <a:pt x="15557" y="59989"/>
                    <a:pt x="7186" y="68256"/>
                  </a:cubicBezTo>
                  <a:cubicBezTo>
                    <a:pt x="4396" y="71011"/>
                    <a:pt x="4396" y="71513"/>
                    <a:pt x="4396" y="72264"/>
                  </a:cubicBezTo>
                  <a:cubicBezTo>
                    <a:pt x="4396" y="74018"/>
                    <a:pt x="5665" y="75020"/>
                    <a:pt x="6933" y="75020"/>
                  </a:cubicBezTo>
                  <a:cubicBezTo>
                    <a:pt x="9723" y="75020"/>
                    <a:pt x="30014" y="55730"/>
                    <a:pt x="30014" y="26419"/>
                  </a:cubicBezTo>
                  <a:close/>
                </a:path>
              </a:pathLst>
            </a:custGeom>
            <a:solidFill>
              <a:srgbClr val="000000"/>
            </a:solidFill>
            <a:ln w="254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4" name="Group 253" descr="\documentclass{article}&#10;\usepackage{amsmath}&#10;\usepackage{amsfonts}&#10;\pagestyle{empty}&#10;\begin{document}&#10;&#10;&#10;\begin{align*}&#10; \alpha = \arccos\left( \sqrt{\frac{2 \left( \mathbf{M}_A \cdot \mathbf{M}_B - \cos(\theta) \right)}{(1-\cos(\theta))(1 + \mathbf{M}_A \cdot \mathbf{M}_B})} \right).&#10;\end{align*}&#10;&#10;\end{document}" title="IguanaTex Vector Display">
            <a:extLst>
              <a:ext uri="{FF2B5EF4-FFF2-40B4-BE49-F238E27FC236}">
                <a16:creationId xmlns:a16="http://schemas.microsoft.com/office/drawing/2014/main" id="{F88B5A8E-E023-BF2A-2F0B-04AADA210DD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27522" y="5752883"/>
            <a:ext cx="5008792" cy="775143"/>
            <a:chOff x="5956536" y="4407514"/>
            <a:chExt cx="5008792" cy="775143"/>
          </a:xfrm>
        </p:grpSpPr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9CE97E9-8472-8A19-FA9D-132376CD39A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56536" y="4758204"/>
              <a:ext cx="141783" cy="113707"/>
            </a:xfrm>
            <a:custGeom>
              <a:avLst/>
              <a:gdLst>
                <a:gd name="connsiteX0" fmla="*/ 110326 w 141783"/>
                <a:gd name="connsiteY0" fmla="*/ 51801 h 113707"/>
                <a:gd name="connsiteX1" fmla="*/ 68119 w 141783"/>
                <a:gd name="connsiteY1" fmla="*/ 92 h 113707"/>
                <a:gd name="connsiteX2" fmla="*/ 134 w 141783"/>
                <a:gd name="connsiteY2" fmla="*/ 71379 h 113707"/>
                <a:gd name="connsiteX3" fmla="*/ 41077 w 141783"/>
                <a:gd name="connsiteY3" fmla="*/ 113800 h 113707"/>
                <a:gd name="connsiteX4" fmla="*/ 94404 w 141783"/>
                <a:gd name="connsiteY4" fmla="*/ 92715 h 113707"/>
                <a:gd name="connsiteX5" fmla="*/ 117402 w 141783"/>
                <a:gd name="connsiteY5" fmla="*/ 113800 h 113707"/>
                <a:gd name="connsiteX6" fmla="*/ 138632 w 141783"/>
                <a:gd name="connsiteY6" fmla="*/ 95978 h 113707"/>
                <a:gd name="connsiteX7" fmla="*/ 135599 w 141783"/>
                <a:gd name="connsiteY7" fmla="*/ 93468 h 113707"/>
                <a:gd name="connsiteX8" fmla="*/ 132314 w 141783"/>
                <a:gd name="connsiteY8" fmla="*/ 95978 h 113707"/>
                <a:gd name="connsiteX9" fmla="*/ 118161 w 141783"/>
                <a:gd name="connsiteY9" fmla="*/ 108278 h 113707"/>
                <a:gd name="connsiteX10" fmla="*/ 110326 w 141783"/>
                <a:gd name="connsiteY10" fmla="*/ 82675 h 113707"/>
                <a:gd name="connsiteX11" fmla="*/ 112853 w 141783"/>
                <a:gd name="connsiteY11" fmla="*/ 73889 h 113707"/>
                <a:gd name="connsiteX12" fmla="*/ 141918 w 141783"/>
                <a:gd name="connsiteY12" fmla="*/ 14902 h 113707"/>
                <a:gd name="connsiteX13" fmla="*/ 138885 w 141783"/>
                <a:gd name="connsiteY13" fmla="*/ 12392 h 113707"/>
                <a:gd name="connsiteX14" fmla="*/ 135094 w 141783"/>
                <a:gd name="connsiteY14" fmla="*/ 17663 h 113707"/>
                <a:gd name="connsiteX15" fmla="*/ 110326 w 141783"/>
                <a:gd name="connsiteY15" fmla="*/ 67363 h 113707"/>
                <a:gd name="connsiteX16" fmla="*/ 110326 w 141783"/>
                <a:gd name="connsiteY16" fmla="*/ 51801 h 113707"/>
                <a:gd name="connsiteX17" fmla="*/ 93393 w 141783"/>
                <a:gd name="connsiteY17" fmla="*/ 86189 h 113707"/>
                <a:gd name="connsiteX18" fmla="*/ 41583 w 141783"/>
                <a:gd name="connsiteY18" fmla="*/ 108278 h 113707"/>
                <a:gd name="connsiteX19" fmla="*/ 18837 w 141783"/>
                <a:gd name="connsiteY19" fmla="*/ 80918 h 113707"/>
                <a:gd name="connsiteX20" fmla="*/ 33495 w 141783"/>
                <a:gd name="connsiteY20" fmla="*/ 28708 h 113707"/>
                <a:gd name="connsiteX21" fmla="*/ 67867 w 141783"/>
                <a:gd name="connsiteY21" fmla="*/ 5615 h 113707"/>
                <a:gd name="connsiteX22" fmla="*/ 92887 w 141783"/>
                <a:gd name="connsiteY22" fmla="*/ 58076 h 113707"/>
                <a:gd name="connsiteX23" fmla="*/ 93393 w 141783"/>
                <a:gd name="connsiteY23" fmla="*/ 86189 h 11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1783" h="113707">
                  <a:moveTo>
                    <a:pt x="110326" y="51801"/>
                  </a:moveTo>
                  <a:cubicBezTo>
                    <a:pt x="110326" y="12392"/>
                    <a:pt x="86822" y="92"/>
                    <a:pt x="68119" y="92"/>
                  </a:cubicBezTo>
                  <a:cubicBezTo>
                    <a:pt x="33495" y="92"/>
                    <a:pt x="134" y="35987"/>
                    <a:pt x="134" y="71379"/>
                  </a:cubicBezTo>
                  <a:cubicBezTo>
                    <a:pt x="134" y="94723"/>
                    <a:pt x="15298" y="113800"/>
                    <a:pt x="41077" y="113800"/>
                  </a:cubicBezTo>
                  <a:cubicBezTo>
                    <a:pt x="56999" y="113800"/>
                    <a:pt x="75196" y="108027"/>
                    <a:pt x="94404" y="92715"/>
                  </a:cubicBezTo>
                  <a:cubicBezTo>
                    <a:pt x="97689" y="106019"/>
                    <a:pt x="106029" y="113800"/>
                    <a:pt x="117402" y="113800"/>
                  </a:cubicBezTo>
                  <a:cubicBezTo>
                    <a:pt x="130797" y="113800"/>
                    <a:pt x="138632" y="99995"/>
                    <a:pt x="138632" y="95978"/>
                  </a:cubicBezTo>
                  <a:cubicBezTo>
                    <a:pt x="138632" y="94221"/>
                    <a:pt x="137116" y="93468"/>
                    <a:pt x="135599" y="93468"/>
                  </a:cubicBezTo>
                  <a:cubicBezTo>
                    <a:pt x="133830" y="93468"/>
                    <a:pt x="133072" y="94221"/>
                    <a:pt x="132314" y="95978"/>
                  </a:cubicBezTo>
                  <a:cubicBezTo>
                    <a:pt x="127765" y="108278"/>
                    <a:pt x="118666" y="108278"/>
                    <a:pt x="118161" y="108278"/>
                  </a:cubicBezTo>
                  <a:cubicBezTo>
                    <a:pt x="110326" y="108278"/>
                    <a:pt x="110326" y="88699"/>
                    <a:pt x="110326" y="82675"/>
                  </a:cubicBezTo>
                  <a:cubicBezTo>
                    <a:pt x="110326" y="77404"/>
                    <a:pt x="110326" y="76902"/>
                    <a:pt x="112853" y="73889"/>
                  </a:cubicBezTo>
                  <a:cubicBezTo>
                    <a:pt x="136610" y="44270"/>
                    <a:pt x="141918" y="15153"/>
                    <a:pt x="141918" y="14902"/>
                  </a:cubicBezTo>
                  <a:cubicBezTo>
                    <a:pt x="141918" y="14400"/>
                    <a:pt x="141665" y="12392"/>
                    <a:pt x="138885" y="12392"/>
                  </a:cubicBezTo>
                  <a:cubicBezTo>
                    <a:pt x="136357" y="12392"/>
                    <a:pt x="136357" y="13145"/>
                    <a:pt x="135094" y="17663"/>
                  </a:cubicBezTo>
                  <a:cubicBezTo>
                    <a:pt x="130545" y="33477"/>
                    <a:pt x="122204" y="52554"/>
                    <a:pt x="110326" y="67363"/>
                  </a:cubicBezTo>
                  <a:lnTo>
                    <a:pt x="110326" y="51801"/>
                  </a:lnTo>
                  <a:close/>
                  <a:moveTo>
                    <a:pt x="93393" y="86189"/>
                  </a:moveTo>
                  <a:cubicBezTo>
                    <a:pt x="71152" y="105517"/>
                    <a:pt x="51692" y="108278"/>
                    <a:pt x="41583" y="108278"/>
                  </a:cubicBezTo>
                  <a:cubicBezTo>
                    <a:pt x="26419" y="108278"/>
                    <a:pt x="18837" y="96982"/>
                    <a:pt x="18837" y="80918"/>
                  </a:cubicBezTo>
                  <a:cubicBezTo>
                    <a:pt x="18837" y="68618"/>
                    <a:pt x="25408" y="41509"/>
                    <a:pt x="33495" y="28708"/>
                  </a:cubicBezTo>
                  <a:cubicBezTo>
                    <a:pt x="45374" y="10384"/>
                    <a:pt x="59021" y="5615"/>
                    <a:pt x="67867" y="5615"/>
                  </a:cubicBezTo>
                  <a:cubicBezTo>
                    <a:pt x="92887" y="5615"/>
                    <a:pt x="92887" y="38497"/>
                    <a:pt x="92887" y="58076"/>
                  </a:cubicBezTo>
                  <a:cubicBezTo>
                    <a:pt x="92887" y="67363"/>
                    <a:pt x="92887" y="81922"/>
                    <a:pt x="93393" y="86189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D269E4E-1E81-85CF-9190-904C7E6BD4B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193138" y="4777030"/>
              <a:ext cx="168067" cy="58736"/>
            </a:xfrm>
            <a:custGeom>
              <a:avLst/>
              <a:gdLst>
                <a:gd name="connsiteX0" fmla="*/ 159618 w 168067"/>
                <a:gd name="connsiteY0" fmla="*/ 10133 h 58736"/>
                <a:gd name="connsiteX1" fmla="*/ 168211 w 168067"/>
                <a:gd name="connsiteY1" fmla="*/ 5113 h 58736"/>
                <a:gd name="connsiteX2" fmla="*/ 159871 w 168067"/>
                <a:gd name="connsiteY2" fmla="*/ 92 h 58736"/>
                <a:gd name="connsiteX3" fmla="*/ 8484 w 168067"/>
                <a:gd name="connsiteY3" fmla="*/ 92 h 58736"/>
                <a:gd name="connsiteX4" fmla="*/ 143 w 168067"/>
                <a:gd name="connsiteY4" fmla="*/ 5113 h 58736"/>
                <a:gd name="connsiteX5" fmla="*/ 8736 w 168067"/>
                <a:gd name="connsiteY5" fmla="*/ 10133 h 58736"/>
                <a:gd name="connsiteX6" fmla="*/ 159618 w 168067"/>
                <a:gd name="connsiteY6" fmla="*/ 10133 h 58736"/>
                <a:gd name="connsiteX7" fmla="*/ 159871 w 168067"/>
                <a:gd name="connsiteY7" fmla="*/ 58829 h 58736"/>
                <a:gd name="connsiteX8" fmla="*/ 168211 w 168067"/>
                <a:gd name="connsiteY8" fmla="*/ 53809 h 58736"/>
                <a:gd name="connsiteX9" fmla="*/ 159618 w 168067"/>
                <a:gd name="connsiteY9" fmla="*/ 48788 h 58736"/>
                <a:gd name="connsiteX10" fmla="*/ 8736 w 168067"/>
                <a:gd name="connsiteY10" fmla="*/ 48788 h 58736"/>
                <a:gd name="connsiteX11" fmla="*/ 143 w 168067"/>
                <a:gd name="connsiteY11" fmla="*/ 53809 h 58736"/>
                <a:gd name="connsiteX12" fmla="*/ 8484 w 168067"/>
                <a:gd name="connsiteY12" fmla="*/ 58829 h 58736"/>
                <a:gd name="connsiteX13" fmla="*/ 159871 w 168067"/>
                <a:gd name="connsiteY13" fmla="*/ 58829 h 5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067" h="58736">
                  <a:moveTo>
                    <a:pt x="159618" y="10133"/>
                  </a:moveTo>
                  <a:cubicBezTo>
                    <a:pt x="163409" y="10133"/>
                    <a:pt x="168211" y="10133"/>
                    <a:pt x="168211" y="5113"/>
                  </a:cubicBezTo>
                  <a:cubicBezTo>
                    <a:pt x="168211" y="92"/>
                    <a:pt x="163409" y="92"/>
                    <a:pt x="159871" y="92"/>
                  </a:cubicBezTo>
                  <a:lnTo>
                    <a:pt x="8484" y="92"/>
                  </a:lnTo>
                  <a:cubicBezTo>
                    <a:pt x="4945" y="92"/>
                    <a:pt x="143" y="92"/>
                    <a:pt x="143" y="5113"/>
                  </a:cubicBezTo>
                  <a:cubicBezTo>
                    <a:pt x="143" y="10133"/>
                    <a:pt x="4945" y="10133"/>
                    <a:pt x="8736" y="10133"/>
                  </a:cubicBezTo>
                  <a:lnTo>
                    <a:pt x="159618" y="10133"/>
                  </a:lnTo>
                  <a:close/>
                  <a:moveTo>
                    <a:pt x="159871" y="58829"/>
                  </a:moveTo>
                  <a:cubicBezTo>
                    <a:pt x="163409" y="58829"/>
                    <a:pt x="168211" y="58829"/>
                    <a:pt x="168211" y="53809"/>
                  </a:cubicBezTo>
                  <a:cubicBezTo>
                    <a:pt x="168211" y="48788"/>
                    <a:pt x="163409" y="48788"/>
                    <a:pt x="159618" y="48788"/>
                  </a:cubicBezTo>
                  <a:lnTo>
                    <a:pt x="8736" y="48788"/>
                  </a:lnTo>
                  <a:cubicBezTo>
                    <a:pt x="4945" y="48788"/>
                    <a:pt x="143" y="48788"/>
                    <a:pt x="143" y="53809"/>
                  </a:cubicBezTo>
                  <a:cubicBezTo>
                    <a:pt x="143" y="58829"/>
                    <a:pt x="4945" y="58829"/>
                    <a:pt x="8484" y="58829"/>
                  </a:cubicBezTo>
                  <a:lnTo>
                    <a:pt x="159871" y="58829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FE67276-9259-D063-5C99-DF4A2904A59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56373" y="4756698"/>
              <a:ext cx="113982" cy="115213"/>
            </a:xfrm>
            <a:custGeom>
              <a:avLst/>
              <a:gdLst>
                <a:gd name="connsiteX0" fmla="*/ 73699 w 113982"/>
                <a:gd name="connsiteY0" fmla="*/ 93468 h 115213"/>
                <a:gd name="connsiteX1" fmla="*/ 93412 w 113982"/>
                <a:gd name="connsiteY1" fmla="*/ 114051 h 115213"/>
                <a:gd name="connsiteX2" fmla="*/ 114137 w 113982"/>
                <a:gd name="connsiteY2" fmla="*/ 90205 h 115213"/>
                <a:gd name="connsiteX3" fmla="*/ 114137 w 113982"/>
                <a:gd name="connsiteY3" fmla="*/ 76149 h 115213"/>
                <a:gd name="connsiteX4" fmla="*/ 107818 w 113982"/>
                <a:gd name="connsiteY4" fmla="*/ 76149 h 115213"/>
                <a:gd name="connsiteX5" fmla="*/ 107818 w 113982"/>
                <a:gd name="connsiteY5" fmla="*/ 90205 h 115213"/>
                <a:gd name="connsiteX6" fmla="*/ 98720 w 113982"/>
                <a:gd name="connsiteY6" fmla="*/ 106270 h 115213"/>
                <a:gd name="connsiteX7" fmla="*/ 89369 w 113982"/>
                <a:gd name="connsiteY7" fmla="*/ 93719 h 115213"/>
                <a:gd name="connsiteX8" fmla="*/ 89369 w 113982"/>
                <a:gd name="connsiteY8" fmla="*/ 43517 h 115213"/>
                <a:gd name="connsiteX9" fmla="*/ 80270 w 113982"/>
                <a:gd name="connsiteY9" fmla="*/ 13898 h 115213"/>
                <a:gd name="connsiteX10" fmla="*/ 45646 w 113982"/>
                <a:gd name="connsiteY10" fmla="*/ 92 h 115213"/>
                <a:gd name="connsiteX11" fmla="*/ 7483 w 113982"/>
                <a:gd name="connsiteY11" fmla="*/ 28457 h 115213"/>
                <a:gd name="connsiteX12" fmla="*/ 19109 w 113982"/>
                <a:gd name="connsiteY12" fmla="*/ 40254 h 115213"/>
                <a:gd name="connsiteX13" fmla="*/ 30735 w 113982"/>
                <a:gd name="connsiteY13" fmla="*/ 28708 h 115213"/>
                <a:gd name="connsiteX14" fmla="*/ 17845 w 113982"/>
                <a:gd name="connsiteY14" fmla="*/ 17161 h 115213"/>
                <a:gd name="connsiteX15" fmla="*/ 45140 w 113982"/>
                <a:gd name="connsiteY15" fmla="*/ 5615 h 115213"/>
                <a:gd name="connsiteX16" fmla="*/ 71930 w 113982"/>
                <a:gd name="connsiteY16" fmla="*/ 37744 h 115213"/>
                <a:gd name="connsiteX17" fmla="*/ 71930 w 113982"/>
                <a:gd name="connsiteY17" fmla="*/ 47031 h 115213"/>
                <a:gd name="connsiteX18" fmla="*/ 25427 w 113982"/>
                <a:gd name="connsiteY18" fmla="*/ 56068 h 115213"/>
                <a:gd name="connsiteX19" fmla="*/ 154 w 113982"/>
                <a:gd name="connsiteY19" fmla="*/ 88699 h 115213"/>
                <a:gd name="connsiteX20" fmla="*/ 40591 w 113982"/>
                <a:gd name="connsiteY20" fmla="*/ 115306 h 115213"/>
                <a:gd name="connsiteX21" fmla="*/ 73699 w 113982"/>
                <a:gd name="connsiteY21" fmla="*/ 93468 h 115213"/>
                <a:gd name="connsiteX22" fmla="*/ 71930 w 113982"/>
                <a:gd name="connsiteY22" fmla="*/ 52303 h 115213"/>
                <a:gd name="connsiteX23" fmla="*/ 71930 w 113982"/>
                <a:gd name="connsiteY23" fmla="*/ 77404 h 115213"/>
                <a:gd name="connsiteX24" fmla="*/ 42360 w 113982"/>
                <a:gd name="connsiteY24" fmla="*/ 109784 h 115213"/>
                <a:gd name="connsiteX25" fmla="*/ 19614 w 113982"/>
                <a:gd name="connsiteY25" fmla="*/ 88448 h 115213"/>
                <a:gd name="connsiteX26" fmla="*/ 71930 w 113982"/>
                <a:gd name="connsiteY26" fmla="*/ 52303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982" h="115213">
                  <a:moveTo>
                    <a:pt x="73699" y="93468"/>
                  </a:moveTo>
                  <a:cubicBezTo>
                    <a:pt x="74710" y="103509"/>
                    <a:pt x="81534" y="114051"/>
                    <a:pt x="93412" y="114051"/>
                  </a:cubicBezTo>
                  <a:cubicBezTo>
                    <a:pt x="98720" y="114051"/>
                    <a:pt x="114137" y="110537"/>
                    <a:pt x="114137" y="90205"/>
                  </a:cubicBezTo>
                  <a:lnTo>
                    <a:pt x="114137" y="76149"/>
                  </a:lnTo>
                  <a:lnTo>
                    <a:pt x="107818" y="76149"/>
                  </a:lnTo>
                  <a:lnTo>
                    <a:pt x="107818" y="90205"/>
                  </a:lnTo>
                  <a:cubicBezTo>
                    <a:pt x="107818" y="104764"/>
                    <a:pt x="101500" y="106270"/>
                    <a:pt x="98720" y="106270"/>
                  </a:cubicBezTo>
                  <a:cubicBezTo>
                    <a:pt x="90380" y="106270"/>
                    <a:pt x="89369" y="94974"/>
                    <a:pt x="89369" y="93719"/>
                  </a:cubicBezTo>
                  <a:lnTo>
                    <a:pt x="89369" y="43517"/>
                  </a:lnTo>
                  <a:cubicBezTo>
                    <a:pt x="89369" y="32975"/>
                    <a:pt x="89369" y="23185"/>
                    <a:pt x="80270" y="13898"/>
                  </a:cubicBezTo>
                  <a:cubicBezTo>
                    <a:pt x="70414" y="4109"/>
                    <a:pt x="57777" y="92"/>
                    <a:pt x="45646" y="92"/>
                  </a:cubicBezTo>
                  <a:cubicBezTo>
                    <a:pt x="24922" y="92"/>
                    <a:pt x="7483" y="11890"/>
                    <a:pt x="7483" y="28457"/>
                  </a:cubicBezTo>
                  <a:cubicBezTo>
                    <a:pt x="7483" y="35987"/>
                    <a:pt x="12538" y="40254"/>
                    <a:pt x="19109" y="40254"/>
                  </a:cubicBezTo>
                  <a:cubicBezTo>
                    <a:pt x="26185" y="40254"/>
                    <a:pt x="30735" y="35234"/>
                    <a:pt x="30735" y="28708"/>
                  </a:cubicBezTo>
                  <a:cubicBezTo>
                    <a:pt x="30735" y="25696"/>
                    <a:pt x="29471" y="17412"/>
                    <a:pt x="17845" y="17161"/>
                  </a:cubicBezTo>
                  <a:cubicBezTo>
                    <a:pt x="24669" y="8376"/>
                    <a:pt x="37053" y="5615"/>
                    <a:pt x="45140" y="5615"/>
                  </a:cubicBezTo>
                  <a:cubicBezTo>
                    <a:pt x="57524" y="5615"/>
                    <a:pt x="71930" y="15404"/>
                    <a:pt x="71930" y="37744"/>
                  </a:cubicBezTo>
                  <a:lnTo>
                    <a:pt x="71930" y="47031"/>
                  </a:lnTo>
                  <a:cubicBezTo>
                    <a:pt x="59041" y="47784"/>
                    <a:pt x="41349" y="48537"/>
                    <a:pt x="25427" y="56068"/>
                  </a:cubicBezTo>
                  <a:cubicBezTo>
                    <a:pt x="6472" y="64602"/>
                    <a:pt x="154" y="77655"/>
                    <a:pt x="154" y="88699"/>
                  </a:cubicBezTo>
                  <a:cubicBezTo>
                    <a:pt x="154" y="109031"/>
                    <a:pt x="24669" y="115306"/>
                    <a:pt x="40591" y="115306"/>
                  </a:cubicBezTo>
                  <a:cubicBezTo>
                    <a:pt x="57272" y="115306"/>
                    <a:pt x="68897" y="105266"/>
                    <a:pt x="73699" y="93468"/>
                  </a:cubicBezTo>
                  <a:close/>
                  <a:moveTo>
                    <a:pt x="71930" y="52303"/>
                  </a:moveTo>
                  <a:lnTo>
                    <a:pt x="71930" y="77404"/>
                  </a:lnTo>
                  <a:cubicBezTo>
                    <a:pt x="71930" y="101250"/>
                    <a:pt x="53733" y="109784"/>
                    <a:pt x="42360" y="109784"/>
                  </a:cubicBezTo>
                  <a:cubicBezTo>
                    <a:pt x="29976" y="109784"/>
                    <a:pt x="19614" y="100999"/>
                    <a:pt x="19614" y="88448"/>
                  </a:cubicBezTo>
                  <a:cubicBezTo>
                    <a:pt x="19614" y="74643"/>
                    <a:pt x="30229" y="53809"/>
                    <a:pt x="71930" y="52303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374DD3B-E272-45DB-2394-88C9E149500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79202" y="4758204"/>
              <a:ext cx="84918" cy="110946"/>
            </a:xfrm>
            <a:custGeom>
              <a:avLst/>
              <a:gdLst>
                <a:gd name="connsiteX0" fmla="*/ 35289 w 84918"/>
                <a:gd name="connsiteY0" fmla="*/ 27704 h 110946"/>
                <a:gd name="connsiteX1" fmla="*/ 35289 w 84918"/>
                <a:gd name="connsiteY1" fmla="*/ 92 h 110946"/>
                <a:gd name="connsiteX2" fmla="*/ 159 w 84918"/>
                <a:gd name="connsiteY2" fmla="*/ 2854 h 110946"/>
                <a:gd name="connsiteX3" fmla="*/ 159 w 84918"/>
                <a:gd name="connsiteY3" fmla="*/ 10635 h 110946"/>
                <a:gd name="connsiteX4" fmla="*/ 19872 w 84918"/>
                <a:gd name="connsiteY4" fmla="*/ 24691 h 110946"/>
                <a:gd name="connsiteX5" fmla="*/ 19872 w 84918"/>
                <a:gd name="connsiteY5" fmla="*/ 91962 h 110946"/>
                <a:gd name="connsiteX6" fmla="*/ 159 w 84918"/>
                <a:gd name="connsiteY6" fmla="*/ 103258 h 110946"/>
                <a:gd name="connsiteX7" fmla="*/ 159 w 84918"/>
                <a:gd name="connsiteY7" fmla="*/ 111039 h 110946"/>
                <a:gd name="connsiteX8" fmla="*/ 28971 w 84918"/>
                <a:gd name="connsiteY8" fmla="*/ 110286 h 110946"/>
                <a:gd name="connsiteX9" fmla="*/ 61068 w 84918"/>
                <a:gd name="connsiteY9" fmla="*/ 111039 h 110946"/>
                <a:gd name="connsiteX10" fmla="*/ 61068 w 84918"/>
                <a:gd name="connsiteY10" fmla="*/ 103258 h 110946"/>
                <a:gd name="connsiteX11" fmla="*/ 55760 w 84918"/>
                <a:gd name="connsiteY11" fmla="*/ 103258 h 110946"/>
                <a:gd name="connsiteX12" fmla="*/ 36553 w 84918"/>
                <a:gd name="connsiteY12" fmla="*/ 91460 h 110946"/>
                <a:gd name="connsiteX13" fmla="*/ 36553 w 84918"/>
                <a:gd name="connsiteY13" fmla="*/ 52805 h 110946"/>
                <a:gd name="connsiteX14" fmla="*/ 66375 w 84918"/>
                <a:gd name="connsiteY14" fmla="*/ 5615 h 110946"/>
                <a:gd name="connsiteX15" fmla="*/ 69155 w 84918"/>
                <a:gd name="connsiteY15" fmla="*/ 5866 h 110946"/>
                <a:gd name="connsiteX16" fmla="*/ 63342 w 84918"/>
                <a:gd name="connsiteY16" fmla="*/ 15655 h 110946"/>
                <a:gd name="connsiteX17" fmla="*/ 74210 w 84918"/>
                <a:gd name="connsiteY17" fmla="*/ 26449 h 110946"/>
                <a:gd name="connsiteX18" fmla="*/ 85077 w 84918"/>
                <a:gd name="connsiteY18" fmla="*/ 15404 h 110946"/>
                <a:gd name="connsiteX19" fmla="*/ 66375 w 84918"/>
                <a:gd name="connsiteY19" fmla="*/ 92 h 110946"/>
                <a:gd name="connsiteX20" fmla="*/ 35289 w 84918"/>
                <a:gd name="connsiteY20" fmla="*/ 27704 h 11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918" h="110946">
                  <a:moveTo>
                    <a:pt x="35289" y="27704"/>
                  </a:moveTo>
                  <a:lnTo>
                    <a:pt x="35289" y="92"/>
                  </a:lnTo>
                  <a:lnTo>
                    <a:pt x="159" y="2854"/>
                  </a:lnTo>
                  <a:lnTo>
                    <a:pt x="159" y="10635"/>
                  </a:lnTo>
                  <a:cubicBezTo>
                    <a:pt x="17850" y="10635"/>
                    <a:pt x="19872" y="12392"/>
                    <a:pt x="19872" y="24691"/>
                  </a:cubicBezTo>
                  <a:lnTo>
                    <a:pt x="19872" y="91962"/>
                  </a:lnTo>
                  <a:cubicBezTo>
                    <a:pt x="19872" y="103258"/>
                    <a:pt x="17092" y="103258"/>
                    <a:pt x="159" y="103258"/>
                  </a:cubicBezTo>
                  <a:lnTo>
                    <a:pt x="159" y="111039"/>
                  </a:lnTo>
                  <a:cubicBezTo>
                    <a:pt x="10016" y="110788"/>
                    <a:pt x="21894" y="110286"/>
                    <a:pt x="28971" y="110286"/>
                  </a:cubicBezTo>
                  <a:cubicBezTo>
                    <a:pt x="39080" y="110286"/>
                    <a:pt x="50958" y="110286"/>
                    <a:pt x="61068" y="111039"/>
                  </a:cubicBezTo>
                  <a:lnTo>
                    <a:pt x="61068" y="103258"/>
                  </a:lnTo>
                  <a:lnTo>
                    <a:pt x="55760" y="103258"/>
                  </a:lnTo>
                  <a:cubicBezTo>
                    <a:pt x="37058" y="103258"/>
                    <a:pt x="36553" y="100497"/>
                    <a:pt x="36553" y="91460"/>
                  </a:cubicBezTo>
                  <a:lnTo>
                    <a:pt x="36553" y="52805"/>
                  </a:lnTo>
                  <a:cubicBezTo>
                    <a:pt x="36553" y="27955"/>
                    <a:pt x="47167" y="5615"/>
                    <a:pt x="66375" y="5615"/>
                  </a:cubicBezTo>
                  <a:cubicBezTo>
                    <a:pt x="68144" y="5615"/>
                    <a:pt x="68650" y="5615"/>
                    <a:pt x="69155" y="5866"/>
                  </a:cubicBezTo>
                  <a:cubicBezTo>
                    <a:pt x="68397" y="6117"/>
                    <a:pt x="63342" y="9129"/>
                    <a:pt x="63342" y="15655"/>
                  </a:cubicBezTo>
                  <a:cubicBezTo>
                    <a:pt x="63342" y="22683"/>
                    <a:pt x="68650" y="26449"/>
                    <a:pt x="74210" y="26449"/>
                  </a:cubicBezTo>
                  <a:cubicBezTo>
                    <a:pt x="78759" y="26449"/>
                    <a:pt x="85077" y="23436"/>
                    <a:pt x="85077" y="15404"/>
                  </a:cubicBezTo>
                  <a:cubicBezTo>
                    <a:pt x="85077" y="7372"/>
                    <a:pt x="77243" y="92"/>
                    <a:pt x="66375" y="92"/>
                  </a:cubicBezTo>
                  <a:cubicBezTo>
                    <a:pt x="47926" y="92"/>
                    <a:pt x="38827" y="16910"/>
                    <a:pt x="35289" y="27704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68DFA10-DFCB-7799-E115-DD33E96252D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79706" y="4756698"/>
              <a:ext cx="96291" cy="115213"/>
            </a:xfrm>
            <a:custGeom>
              <a:avLst/>
              <a:gdLst>
                <a:gd name="connsiteX0" fmla="*/ 21140 w 96291"/>
                <a:gd name="connsiteY0" fmla="*/ 57825 h 115213"/>
                <a:gd name="connsiteX1" fmla="*/ 55259 w 96291"/>
                <a:gd name="connsiteY1" fmla="*/ 6368 h 115213"/>
                <a:gd name="connsiteX2" fmla="*/ 82301 w 96291"/>
                <a:gd name="connsiteY2" fmla="*/ 15655 h 115213"/>
                <a:gd name="connsiteX3" fmla="*/ 70423 w 96291"/>
                <a:gd name="connsiteY3" fmla="*/ 27202 h 115213"/>
                <a:gd name="connsiteX4" fmla="*/ 82048 w 96291"/>
                <a:gd name="connsiteY4" fmla="*/ 38748 h 115213"/>
                <a:gd name="connsiteX5" fmla="*/ 93674 w 96291"/>
                <a:gd name="connsiteY5" fmla="*/ 26951 h 115213"/>
                <a:gd name="connsiteX6" fmla="*/ 55006 w 96291"/>
                <a:gd name="connsiteY6" fmla="*/ 92 h 115213"/>
                <a:gd name="connsiteX7" fmla="*/ 163 w 96291"/>
                <a:gd name="connsiteY7" fmla="*/ 58327 h 115213"/>
                <a:gd name="connsiteX8" fmla="*/ 54500 w 96291"/>
                <a:gd name="connsiteY8" fmla="*/ 115306 h 115213"/>
                <a:gd name="connsiteX9" fmla="*/ 96454 w 96291"/>
                <a:gd name="connsiteY9" fmla="*/ 82675 h 115213"/>
                <a:gd name="connsiteX10" fmla="*/ 93169 w 96291"/>
                <a:gd name="connsiteY10" fmla="*/ 80165 h 115213"/>
                <a:gd name="connsiteX11" fmla="*/ 89883 w 96291"/>
                <a:gd name="connsiteY11" fmla="*/ 82675 h 115213"/>
                <a:gd name="connsiteX12" fmla="*/ 56775 w 96291"/>
                <a:gd name="connsiteY12" fmla="*/ 109031 h 115213"/>
                <a:gd name="connsiteX13" fmla="*/ 21140 w 96291"/>
                <a:gd name="connsiteY13" fmla="*/ 57825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91" h="115213">
                  <a:moveTo>
                    <a:pt x="21140" y="57825"/>
                  </a:moveTo>
                  <a:cubicBezTo>
                    <a:pt x="21140" y="16910"/>
                    <a:pt x="41864" y="6368"/>
                    <a:pt x="55259" y="6368"/>
                  </a:cubicBezTo>
                  <a:cubicBezTo>
                    <a:pt x="57533" y="6368"/>
                    <a:pt x="73455" y="6619"/>
                    <a:pt x="82301" y="15655"/>
                  </a:cubicBezTo>
                  <a:cubicBezTo>
                    <a:pt x="71939" y="16408"/>
                    <a:pt x="70423" y="23938"/>
                    <a:pt x="70423" y="27202"/>
                  </a:cubicBezTo>
                  <a:cubicBezTo>
                    <a:pt x="70423" y="33728"/>
                    <a:pt x="74972" y="38748"/>
                    <a:pt x="82048" y="38748"/>
                  </a:cubicBezTo>
                  <a:cubicBezTo>
                    <a:pt x="88619" y="38748"/>
                    <a:pt x="93674" y="34481"/>
                    <a:pt x="93674" y="26951"/>
                  </a:cubicBezTo>
                  <a:cubicBezTo>
                    <a:pt x="93674" y="9882"/>
                    <a:pt x="74466" y="92"/>
                    <a:pt x="55006" y="92"/>
                  </a:cubicBezTo>
                  <a:cubicBezTo>
                    <a:pt x="23414" y="92"/>
                    <a:pt x="163" y="27202"/>
                    <a:pt x="163" y="58327"/>
                  </a:cubicBezTo>
                  <a:cubicBezTo>
                    <a:pt x="163" y="90456"/>
                    <a:pt x="25183" y="115306"/>
                    <a:pt x="54500" y="115306"/>
                  </a:cubicBezTo>
                  <a:cubicBezTo>
                    <a:pt x="88367" y="115306"/>
                    <a:pt x="96454" y="85185"/>
                    <a:pt x="96454" y="82675"/>
                  </a:cubicBezTo>
                  <a:cubicBezTo>
                    <a:pt x="96454" y="80165"/>
                    <a:pt x="93927" y="80165"/>
                    <a:pt x="93169" y="80165"/>
                  </a:cubicBezTo>
                  <a:cubicBezTo>
                    <a:pt x="90894" y="80165"/>
                    <a:pt x="90389" y="81169"/>
                    <a:pt x="89883" y="82675"/>
                  </a:cubicBezTo>
                  <a:cubicBezTo>
                    <a:pt x="82554" y="106019"/>
                    <a:pt x="66126" y="109031"/>
                    <a:pt x="56775" y="109031"/>
                  </a:cubicBezTo>
                  <a:cubicBezTo>
                    <a:pt x="43380" y="109031"/>
                    <a:pt x="21140" y="98238"/>
                    <a:pt x="21140" y="57825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A951146-5CA8-A75E-1743-44CF98D40F3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92032" y="4756698"/>
              <a:ext cx="96291" cy="115213"/>
            </a:xfrm>
            <a:custGeom>
              <a:avLst/>
              <a:gdLst>
                <a:gd name="connsiteX0" fmla="*/ 21144 w 96291"/>
                <a:gd name="connsiteY0" fmla="*/ 57825 h 115213"/>
                <a:gd name="connsiteX1" fmla="*/ 55263 w 96291"/>
                <a:gd name="connsiteY1" fmla="*/ 6368 h 115213"/>
                <a:gd name="connsiteX2" fmla="*/ 82306 w 96291"/>
                <a:gd name="connsiteY2" fmla="*/ 15655 h 115213"/>
                <a:gd name="connsiteX3" fmla="*/ 70427 w 96291"/>
                <a:gd name="connsiteY3" fmla="*/ 27202 h 115213"/>
                <a:gd name="connsiteX4" fmla="*/ 82053 w 96291"/>
                <a:gd name="connsiteY4" fmla="*/ 38748 h 115213"/>
                <a:gd name="connsiteX5" fmla="*/ 93679 w 96291"/>
                <a:gd name="connsiteY5" fmla="*/ 26951 h 115213"/>
                <a:gd name="connsiteX6" fmla="*/ 55010 w 96291"/>
                <a:gd name="connsiteY6" fmla="*/ 92 h 115213"/>
                <a:gd name="connsiteX7" fmla="*/ 167 w 96291"/>
                <a:gd name="connsiteY7" fmla="*/ 58327 h 115213"/>
                <a:gd name="connsiteX8" fmla="*/ 54505 w 96291"/>
                <a:gd name="connsiteY8" fmla="*/ 115306 h 115213"/>
                <a:gd name="connsiteX9" fmla="*/ 96459 w 96291"/>
                <a:gd name="connsiteY9" fmla="*/ 82675 h 115213"/>
                <a:gd name="connsiteX10" fmla="*/ 93173 w 96291"/>
                <a:gd name="connsiteY10" fmla="*/ 80165 h 115213"/>
                <a:gd name="connsiteX11" fmla="*/ 89888 w 96291"/>
                <a:gd name="connsiteY11" fmla="*/ 82675 h 115213"/>
                <a:gd name="connsiteX12" fmla="*/ 56779 w 96291"/>
                <a:gd name="connsiteY12" fmla="*/ 109031 h 115213"/>
                <a:gd name="connsiteX13" fmla="*/ 21144 w 96291"/>
                <a:gd name="connsiteY13" fmla="*/ 57825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91" h="115213">
                  <a:moveTo>
                    <a:pt x="21144" y="57825"/>
                  </a:moveTo>
                  <a:cubicBezTo>
                    <a:pt x="21144" y="16910"/>
                    <a:pt x="41868" y="6368"/>
                    <a:pt x="55263" y="6368"/>
                  </a:cubicBezTo>
                  <a:cubicBezTo>
                    <a:pt x="57538" y="6368"/>
                    <a:pt x="73460" y="6619"/>
                    <a:pt x="82306" y="15655"/>
                  </a:cubicBezTo>
                  <a:cubicBezTo>
                    <a:pt x="71943" y="16408"/>
                    <a:pt x="70427" y="23938"/>
                    <a:pt x="70427" y="27202"/>
                  </a:cubicBezTo>
                  <a:cubicBezTo>
                    <a:pt x="70427" y="33728"/>
                    <a:pt x="74976" y="38748"/>
                    <a:pt x="82053" y="38748"/>
                  </a:cubicBezTo>
                  <a:cubicBezTo>
                    <a:pt x="88624" y="38748"/>
                    <a:pt x="93679" y="34481"/>
                    <a:pt x="93679" y="26951"/>
                  </a:cubicBezTo>
                  <a:cubicBezTo>
                    <a:pt x="93679" y="9882"/>
                    <a:pt x="74471" y="92"/>
                    <a:pt x="55010" y="92"/>
                  </a:cubicBezTo>
                  <a:cubicBezTo>
                    <a:pt x="23419" y="92"/>
                    <a:pt x="167" y="27202"/>
                    <a:pt x="167" y="58327"/>
                  </a:cubicBezTo>
                  <a:cubicBezTo>
                    <a:pt x="167" y="90456"/>
                    <a:pt x="25188" y="115306"/>
                    <a:pt x="54505" y="115306"/>
                  </a:cubicBezTo>
                  <a:cubicBezTo>
                    <a:pt x="88371" y="115306"/>
                    <a:pt x="96459" y="85185"/>
                    <a:pt x="96459" y="82675"/>
                  </a:cubicBezTo>
                  <a:cubicBezTo>
                    <a:pt x="96459" y="80165"/>
                    <a:pt x="93931" y="80165"/>
                    <a:pt x="93173" y="80165"/>
                  </a:cubicBezTo>
                  <a:cubicBezTo>
                    <a:pt x="90898" y="80165"/>
                    <a:pt x="90393" y="81169"/>
                    <a:pt x="89888" y="82675"/>
                  </a:cubicBezTo>
                  <a:cubicBezTo>
                    <a:pt x="82558" y="106019"/>
                    <a:pt x="66131" y="109031"/>
                    <a:pt x="56779" y="109031"/>
                  </a:cubicBezTo>
                  <a:cubicBezTo>
                    <a:pt x="43385" y="109031"/>
                    <a:pt x="21144" y="98238"/>
                    <a:pt x="21144" y="57825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4D7E059-916F-B319-B7F8-EEEAEA3D785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02842" y="4756698"/>
              <a:ext cx="111960" cy="115213"/>
            </a:xfrm>
            <a:custGeom>
              <a:avLst/>
              <a:gdLst>
                <a:gd name="connsiteX0" fmla="*/ 112132 w 111960"/>
                <a:gd name="connsiteY0" fmla="*/ 58829 h 115213"/>
                <a:gd name="connsiteX1" fmla="*/ 56278 w 111960"/>
                <a:gd name="connsiteY1" fmla="*/ 92 h 115213"/>
                <a:gd name="connsiteX2" fmla="*/ 172 w 111960"/>
                <a:gd name="connsiteY2" fmla="*/ 58829 h 115213"/>
                <a:gd name="connsiteX3" fmla="*/ 56026 w 111960"/>
                <a:gd name="connsiteY3" fmla="*/ 115306 h 115213"/>
                <a:gd name="connsiteX4" fmla="*/ 112132 w 111960"/>
                <a:gd name="connsiteY4" fmla="*/ 58829 h 115213"/>
                <a:gd name="connsiteX5" fmla="*/ 56278 w 111960"/>
                <a:gd name="connsiteY5" fmla="*/ 109031 h 115213"/>
                <a:gd name="connsiteX6" fmla="*/ 27467 w 111960"/>
                <a:gd name="connsiteY6" fmla="*/ 92213 h 115213"/>
                <a:gd name="connsiteX7" fmla="*/ 21149 w 111960"/>
                <a:gd name="connsiteY7" fmla="*/ 56821 h 115213"/>
                <a:gd name="connsiteX8" fmla="*/ 27214 w 111960"/>
                <a:gd name="connsiteY8" fmla="*/ 22432 h 115213"/>
                <a:gd name="connsiteX9" fmla="*/ 56026 w 111960"/>
                <a:gd name="connsiteY9" fmla="*/ 5615 h 115213"/>
                <a:gd name="connsiteX10" fmla="*/ 84585 w 111960"/>
                <a:gd name="connsiteY10" fmla="*/ 21930 h 115213"/>
                <a:gd name="connsiteX11" fmla="*/ 91156 w 111960"/>
                <a:gd name="connsiteY11" fmla="*/ 56821 h 115213"/>
                <a:gd name="connsiteX12" fmla="*/ 85596 w 111960"/>
                <a:gd name="connsiteY12" fmla="*/ 90456 h 115213"/>
                <a:gd name="connsiteX13" fmla="*/ 56278 w 111960"/>
                <a:gd name="connsiteY13" fmla="*/ 109031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60" h="115213">
                  <a:moveTo>
                    <a:pt x="112132" y="58829"/>
                  </a:moveTo>
                  <a:cubicBezTo>
                    <a:pt x="112132" y="26700"/>
                    <a:pt x="86859" y="92"/>
                    <a:pt x="56278" y="92"/>
                  </a:cubicBezTo>
                  <a:cubicBezTo>
                    <a:pt x="24687" y="92"/>
                    <a:pt x="172" y="27453"/>
                    <a:pt x="172" y="58829"/>
                  </a:cubicBezTo>
                  <a:cubicBezTo>
                    <a:pt x="172" y="91209"/>
                    <a:pt x="26456" y="115306"/>
                    <a:pt x="56026" y="115306"/>
                  </a:cubicBezTo>
                  <a:cubicBezTo>
                    <a:pt x="86606" y="115306"/>
                    <a:pt x="112132" y="90707"/>
                    <a:pt x="112132" y="58829"/>
                  </a:cubicBezTo>
                  <a:close/>
                  <a:moveTo>
                    <a:pt x="56278" y="109031"/>
                  </a:moveTo>
                  <a:cubicBezTo>
                    <a:pt x="45411" y="109031"/>
                    <a:pt x="34291" y="103760"/>
                    <a:pt x="27467" y="92213"/>
                  </a:cubicBezTo>
                  <a:cubicBezTo>
                    <a:pt x="21149" y="81169"/>
                    <a:pt x="21149" y="65857"/>
                    <a:pt x="21149" y="56821"/>
                  </a:cubicBezTo>
                  <a:cubicBezTo>
                    <a:pt x="21149" y="47031"/>
                    <a:pt x="21149" y="33477"/>
                    <a:pt x="27214" y="22432"/>
                  </a:cubicBezTo>
                  <a:cubicBezTo>
                    <a:pt x="34038" y="10886"/>
                    <a:pt x="45916" y="5615"/>
                    <a:pt x="56026" y="5615"/>
                  </a:cubicBezTo>
                  <a:cubicBezTo>
                    <a:pt x="67146" y="5615"/>
                    <a:pt x="78014" y="11137"/>
                    <a:pt x="84585" y="21930"/>
                  </a:cubicBezTo>
                  <a:cubicBezTo>
                    <a:pt x="91156" y="32724"/>
                    <a:pt x="91156" y="47282"/>
                    <a:pt x="91156" y="56821"/>
                  </a:cubicBezTo>
                  <a:cubicBezTo>
                    <a:pt x="91156" y="65857"/>
                    <a:pt x="91156" y="79412"/>
                    <a:pt x="85596" y="90456"/>
                  </a:cubicBezTo>
                  <a:cubicBezTo>
                    <a:pt x="80035" y="101752"/>
                    <a:pt x="68915" y="109031"/>
                    <a:pt x="56278" y="109031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9FBDDDB-D983-9015-F232-7949C5814CB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30472" y="4756698"/>
              <a:ext cx="82643" cy="115213"/>
            </a:xfrm>
            <a:custGeom>
              <a:avLst/>
              <a:gdLst>
                <a:gd name="connsiteX0" fmla="*/ 44405 w 82643"/>
                <a:gd name="connsiteY0" fmla="*/ 63849 h 115213"/>
                <a:gd name="connsiteX1" fmla="*/ 70689 w 82643"/>
                <a:gd name="connsiteY1" fmla="*/ 86942 h 115213"/>
                <a:gd name="connsiteX2" fmla="*/ 42130 w 82643"/>
                <a:gd name="connsiteY2" fmla="*/ 109784 h 115213"/>
                <a:gd name="connsiteX3" fmla="*/ 7000 w 82643"/>
                <a:gd name="connsiteY3" fmla="*/ 74140 h 115213"/>
                <a:gd name="connsiteX4" fmla="*/ 3462 w 82643"/>
                <a:gd name="connsiteY4" fmla="*/ 69873 h 115213"/>
                <a:gd name="connsiteX5" fmla="*/ 177 w 82643"/>
                <a:gd name="connsiteY5" fmla="*/ 76149 h 115213"/>
                <a:gd name="connsiteX6" fmla="*/ 177 w 82643"/>
                <a:gd name="connsiteY6" fmla="*/ 109282 h 115213"/>
                <a:gd name="connsiteX7" fmla="*/ 2957 w 82643"/>
                <a:gd name="connsiteY7" fmla="*/ 115306 h 115213"/>
                <a:gd name="connsiteX8" fmla="*/ 9275 w 82643"/>
                <a:gd name="connsiteY8" fmla="*/ 110286 h 115213"/>
                <a:gd name="connsiteX9" fmla="*/ 14330 w 82643"/>
                <a:gd name="connsiteY9" fmla="*/ 104513 h 115213"/>
                <a:gd name="connsiteX10" fmla="*/ 42130 w 82643"/>
                <a:gd name="connsiteY10" fmla="*/ 115306 h 115213"/>
                <a:gd name="connsiteX11" fmla="*/ 82820 w 82643"/>
                <a:gd name="connsiteY11" fmla="*/ 80416 h 115213"/>
                <a:gd name="connsiteX12" fmla="*/ 72206 w 82643"/>
                <a:gd name="connsiteY12" fmla="*/ 56570 h 115213"/>
                <a:gd name="connsiteX13" fmla="*/ 43394 w 82643"/>
                <a:gd name="connsiteY13" fmla="*/ 44521 h 115213"/>
                <a:gd name="connsiteX14" fmla="*/ 12308 w 82643"/>
                <a:gd name="connsiteY14" fmla="*/ 23938 h 115213"/>
                <a:gd name="connsiteX15" fmla="*/ 40614 w 82643"/>
                <a:gd name="connsiteY15" fmla="*/ 4862 h 115213"/>
                <a:gd name="connsiteX16" fmla="*/ 70184 w 82643"/>
                <a:gd name="connsiteY16" fmla="*/ 35234 h 115213"/>
                <a:gd name="connsiteX17" fmla="*/ 73217 w 82643"/>
                <a:gd name="connsiteY17" fmla="*/ 37493 h 115213"/>
                <a:gd name="connsiteX18" fmla="*/ 76502 w 82643"/>
                <a:gd name="connsiteY18" fmla="*/ 31469 h 115213"/>
                <a:gd name="connsiteX19" fmla="*/ 76502 w 82643"/>
                <a:gd name="connsiteY19" fmla="*/ 6117 h 115213"/>
                <a:gd name="connsiteX20" fmla="*/ 73722 w 82643"/>
                <a:gd name="connsiteY20" fmla="*/ 92 h 115213"/>
                <a:gd name="connsiteX21" fmla="*/ 68667 w 82643"/>
                <a:gd name="connsiteY21" fmla="*/ 3105 h 115213"/>
                <a:gd name="connsiteX22" fmla="*/ 64371 w 82643"/>
                <a:gd name="connsiteY22" fmla="*/ 7121 h 115213"/>
                <a:gd name="connsiteX23" fmla="*/ 40614 w 82643"/>
                <a:gd name="connsiteY23" fmla="*/ 92 h 115213"/>
                <a:gd name="connsiteX24" fmla="*/ 177 w 82643"/>
                <a:gd name="connsiteY24" fmla="*/ 30967 h 115213"/>
                <a:gd name="connsiteX25" fmla="*/ 11044 w 82643"/>
                <a:gd name="connsiteY25" fmla="*/ 52303 h 115213"/>
                <a:gd name="connsiteX26" fmla="*/ 44405 w 82643"/>
                <a:gd name="connsiteY26" fmla="*/ 63849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643" h="115213">
                  <a:moveTo>
                    <a:pt x="44405" y="63849"/>
                  </a:moveTo>
                  <a:cubicBezTo>
                    <a:pt x="49965" y="64853"/>
                    <a:pt x="70689" y="68869"/>
                    <a:pt x="70689" y="86942"/>
                  </a:cubicBezTo>
                  <a:cubicBezTo>
                    <a:pt x="70689" y="99744"/>
                    <a:pt x="61844" y="109784"/>
                    <a:pt x="42130" y="109784"/>
                  </a:cubicBezTo>
                  <a:cubicBezTo>
                    <a:pt x="20901" y="109784"/>
                    <a:pt x="11802" y="95476"/>
                    <a:pt x="7000" y="74140"/>
                  </a:cubicBezTo>
                  <a:cubicBezTo>
                    <a:pt x="6242" y="70877"/>
                    <a:pt x="5990" y="69873"/>
                    <a:pt x="3462" y="69873"/>
                  </a:cubicBezTo>
                  <a:cubicBezTo>
                    <a:pt x="177" y="69873"/>
                    <a:pt x="177" y="71630"/>
                    <a:pt x="177" y="76149"/>
                  </a:cubicBezTo>
                  <a:lnTo>
                    <a:pt x="177" y="109282"/>
                  </a:lnTo>
                  <a:cubicBezTo>
                    <a:pt x="177" y="113549"/>
                    <a:pt x="177" y="115306"/>
                    <a:pt x="2957" y="115306"/>
                  </a:cubicBezTo>
                  <a:cubicBezTo>
                    <a:pt x="4220" y="115306"/>
                    <a:pt x="4473" y="115055"/>
                    <a:pt x="9275" y="110286"/>
                  </a:cubicBezTo>
                  <a:cubicBezTo>
                    <a:pt x="9781" y="109784"/>
                    <a:pt x="9781" y="109282"/>
                    <a:pt x="14330" y="104513"/>
                  </a:cubicBezTo>
                  <a:cubicBezTo>
                    <a:pt x="25450" y="115055"/>
                    <a:pt x="36823" y="115306"/>
                    <a:pt x="42130" y="115306"/>
                  </a:cubicBezTo>
                  <a:cubicBezTo>
                    <a:pt x="71195" y="115306"/>
                    <a:pt x="82820" y="98488"/>
                    <a:pt x="82820" y="80416"/>
                  </a:cubicBezTo>
                  <a:cubicBezTo>
                    <a:pt x="82820" y="67112"/>
                    <a:pt x="75238" y="59582"/>
                    <a:pt x="72206" y="56570"/>
                  </a:cubicBezTo>
                  <a:cubicBezTo>
                    <a:pt x="63865" y="48537"/>
                    <a:pt x="54009" y="46529"/>
                    <a:pt x="43394" y="44521"/>
                  </a:cubicBezTo>
                  <a:cubicBezTo>
                    <a:pt x="29241" y="41760"/>
                    <a:pt x="12308" y="38497"/>
                    <a:pt x="12308" y="23938"/>
                  </a:cubicBezTo>
                  <a:cubicBezTo>
                    <a:pt x="12308" y="15153"/>
                    <a:pt x="18879" y="4862"/>
                    <a:pt x="40614" y="4862"/>
                  </a:cubicBezTo>
                  <a:cubicBezTo>
                    <a:pt x="68415" y="4862"/>
                    <a:pt x="69678" y="27453"/>
                    <a:pt x="70184" y="35234"/>
                  </a:cubicBezTo>
                  <a:cubicBezTo>
                    <a:pt x="70437" y="37493"/>
                    <a:pt x="72711" y="37493"/>
                    <a:pt x="73217" y="37493"/>
                  </a:cubicBezTo>
                  <a:cubicBezTo>
                    <a:pt x="76502" y="37493"/>
                    <a:pt x="76502" y="36238"/>
                    <a:pt x="76502" y="31469"/>
                  </a:cubicBezTo>
                  <a:lnTo>
                    <a:pt x="76502" y="6117"/>
                  </a:lnTo>
                  <a:cubicBezTo>
                    <a:pt x="76502" y="1850"/>
                    <a:pt x="76502" y="92"/>
                    <a:pt x="73722" y="92"/>
                  </a:cubicBezTo>
                  <a:cubicBezTo>
                    <a:pt x="72458" y="92"/>
                    <a:pt x="71953" y="92"/>
                    <a:pt x="68667" y="3105"/>
                  </a:cubicBezTo>
                  <a:cubicBezTo>
                    <a:pt x="67909" y="4109"/>
                    <a:pt x="65382" y="6368"/>
                    <a:pt x="64371" y="7121"/>
                  </a:cubicBezTo>
                  <a:cubicBezTo>
                    <a:pt x="54767" y="92"/>
                    <a:pt x="44405" y="92"/>
                    <a:pt x="40614" y="92"/>
                  </a:cubicBezTo>
                  <a:cubicBezTo>
                    <a:pt x="9781" y="92"/>
                    <a:pt x="177" y="16910"/>
                    <a:pt x="177" y="30967"/>
                  </a:cubicBezTo>
                  <a:cubicBezTo>
                    <a:pt x="177" y="39752"/>
                    <a:pt x="4220" y="46780"/>
                    <a:pt x="11044" y="52303"/>
                  </a:cubicBezTo>
                  <a:cubicBezTo>
                    <a:pt x="19132" y="58829"/>
                    <a:pt x="26208" y="60335"/>
                    <a:pt x="44405" y="63849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BDE610B-DF6E-0E7C-7D7D-22AE6B6762C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23586" y="4429878"/>
              <a:ext cx="131673" cy="752779"/>
            </a:xfrm>
            <a:custGeom>
              <a:avLst/>
              <a:gdLst>
                <a:gd name="connsiteX0" fmla="*/ 131856 w 131673"/>
                <a:gd name="connsiteY0" fmla="*/ 750345 h 752779"/>
                <a:gd name="connsiteX1" fmla="*/ 130340 w 131673"/>
                <a:gd name="connsiteY1" fmla="*/ 747333 h 752779"/>
                <a:gd name="connsiteX2" fmla="*/ 70948 w 131673"/>
                <a:gd name="connsiteY2" fmla="*/ 651196 h 752779"/>
                <a:gd name="connsiteX3" fmla="*/ 24697 w 131673"/>
                <a:gd name="connsiteY3" fmla="*/ 376591 h 752779"/>
                <a:gd name="connsiteX4" fmla="*/ 74486 w 131673"/>
                <a:gd name="connsiteY4" fmla="*/ 93451 h 752779"/>
                <a:gd name="connsiteX5" fmla="*/ 130845 w 131673"/>
                <a:gd name="connsiteY5" fmla="*/ 4845 h 752779"/>
                <a:gd name="connsiteX6" fmla="*/ 131856 w 131673"/>
                <a:gd name="connsiteY6" fmla="*/ 2586 h 752779"/>
                <a:gd name="connsiteX7" fmla="*/ 126296 w 131673"/>
                <a:gd name="connsiteY7" fmla="*/ 75 h 752779"/>
                <a:gd name="connsiteX8" fmla="*/ 121494 w 131673"/>
                <a:gd name="connsiteY8" fmla="*/ 577 h 752779"/>
                <a:gd name="connsiteX9" fmla="*/ 85859 w 131673"/>
                <a:gd name="connsiteY9" fmla="*/ 43500 h 752779"/>
                <a:gd name="connsiteX10" fmla="*/ 8270 w 131673"/>
                <a:gd name="connsiteY10" fmla="*/ 253847 h 752779"/>
                <a:gd name="connsiteX11" fmla="*/ 182 w 131673"/>
                <a:gd name="connsiteY11" fmla="*/ 376340 h 752779"/>
                <a:gd name="connsiteX12" fmla="*/ 52498 w 131673"/>
                <a:gd name="connsiteY12" fmla="*/ 651949 h 752779"/>
                <a:gd name="connsiteX13" fmla="*/ 119472 w 131673"/>
                <a:gd name="connsiteY13" fmla="*/ 750596 h 752779"/>
                <a:gd name="connsiteX14" fmla="*/ 126296 w 131673"/>
                <a:gd name="connsiteY14" fmla="*/ 752855 h 752779"/>
                <a:gd name="connsiteX15" fmla="*/ 131856 w 131673"/>
                <a:gd name="connsiteY15" fmla="*/ 750345 h 75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673" h="752779">
                  <a:moveTo>
                    <a:pt x="131856" y="750345"/>
                  </a:moveTo>
                  <a:cubicBezTo>
                    <a:pt x="131856" y="749592"/>
                    <a:pt x="131856" y="749090"/>
                    <a:pt x="130340" y="747333"/>
                  </a:cubicBezTo>
                  <a:cubicBezTo>
                    <a:pt x="106077" y="718216"/>
                    <a:pt x="85859" y="686087"/>
                    <a:pt x="70948" y="651196"/>
                  </a:cubicBezTo>
                  <a:cubicBezTo>
                    <a:pt x="37840" y="574387"/>
                    <a:pt x="24697" y="484525"/>
                    <a:pt x="24697" y="376591"/>
                  </a:cubicBezTo>
                  <a:cubicBezTo>
                    <a:pt x="24697" y="269661"/>
                    <a:pt x="37081" y="175783"/>
                    <a:pt x="74486" y="93451"/>
                  </a:cubicBezTo>
                  <a:cubicBezTo>
                    <a:pt x="89144" y="61573"/>
                    <a:pt x="108352" y="31954"/>
                    <a:pt x="130845" y="4845"/>
                  </a:cubicBezTo>
                  <a:cubicBezTo>
                    <a:pt x="131351" y="4092"/>
                    <a:pt x="131856" y="3590"/>
                    <a:pt x="131856" y="2586"/>
                  </a:cubicBezTo>
                  <a:cubicBezTo>
                    <a:pt x="131856" y="75"/>
                    <a:pt x="130087" y="75"/>
                    <a:pt x="126296" y="75"/>
                  </a:cubicBezTo>
                  <a:cubicBezTo>
                    <a:pt x="122505" y="75"/>
                    <a:pt x="122000" y="75"/>
                    <a:pt x="121494" y="577"/>
                  </a:cubicBezTo>
                  <a:cubicBezTo>
                    <a:pt x="121241" y="828"/>
                    <a:pt x="105572" y="15889"/>
                    <a:pt x="85859" y="43500"/>
                  </a:cubicBezTo>
                  <a:cubicBezTo>
                    <a:pt x="41883" y="105249"/>
                    <a:pt x="19643" y="179046"/>
                    <a:pt x="8270" y="253847"/>
                  </a:cubicBezTo>
                  <a:cubicBezTo>
                    <a:pt x="2204" y="294260"/>
                    <a:pt x="182" y="335425"/>
                    <a:pt x="182" y="376340"/>
                  </a:cubicBezTo>
                  <a:cubicBezTo>
                    <a:pt x="182" y="470218"/>
                    <a:pt x="12061" y="566104"/>
                    <a:pt x="52498" y="651949"/>
                  </a:cubicBezTo>
                  <a:cubicBezTo>
                    <a:pt x="70442" y="690103"/>
                    <a:pt x="94452" y="724491"/>
                    <a:pt x="119472" y="750596"/>
                  </a:cubicBezTo>
                  <a:cubicBezTo>
                    <a:pt x="121747" y="752604"/>
                    <a:pt x="122000" y="752855"/>
                    <a:pt x="126296" y="752855"/>
                  </a:cubicBezTo>
                  <a:cubicBezTo>
                    <a:pt x="130087" y="752855"/>
                    <a:pt x="131856" y="752855"/>
                    <a:pt x="131856" y="750345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485EA62-ECDF-2783-F23D-CE48AE2A96F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92076" y="4407514"/>
              <a:ext cx="229734" cy="753030"/>
            </a:xfrm>
            <a:custGeom>
              <a:avLst/>
              <a:gdLst>
                <a:gd name="connsiteX0" fmla="*/ 35067 w 229734"/>
                <a:gd name="connsiteY0" fmla="*/ 376590 h 753030"/>
                <a:gd name="connsiteX1" fmla="*/ 1707 w 229734"/>
                <a:gd name="connsiteY1" fmla="*/ 441853 h 753030"/>
                <a:gd name="connsiteX2" fmla="*/ 190 w 229734"/>
                <a:gd name="connsiteY2" fmla="*/ 445116 h 753030"/>
                <a:gd name="connsiteX3" fmla="*/ 3728 w 229734"/>
                <a:gd name="connsiteY3" fmla="*/ 449132 h 753030"/>
                <a:gd name="connsiteX4" fmla="*/ 20914 w 229734"/>
                <a:gd name="connsiteY4" fmla="*/ 415999 h 753030"/>
                <a:gd name="connsiteX5" fmla="*/ 79296 w 229734"/>
                <a:gd name="connsiteY5" fmla="*/ 753106 h 753030"/>
                <a:gd name="connsiteX6" fmla="*/ 89910 w 229734"/>
                <a:gd name="connsiteY6" fmla="*/ 746579 h 753030"/>
                <a:gd name="connsiteX7" fmla="*/ 229925 w 229734"/>
                <a:gd name="connsiteY7" fmla="*/ 5095 h 753030"/>
                <a:gd name="connsiteX8" fmla="*/ 224870 w 229734"/>
                <a:gd name="connsiteY8" fmla="*/ 75 h 753030"/>
                <a:gd name="connsiteX9" fmla="*/ 219310 w 229734"/>
                <a:gd name="connsiteY9" fmla="*/ 7605 h 753030"/>
                <a:gd name="connsiteX10" fmla="*/ 89910 w 229734"/>
                <a:gd name="connsiteY10" fmla="*/ 691608 h 753030"/>
                <a:gd name="connsiteX11" fmla="*/ 89658 w 229734"/>
                <a:gd name="connsiteY11" fmla="*/ 691608 h 753030"/>
                <a:gd name="connsiteX12" fmla="*/ 35067 w 229734"/>
                <a:gd name="connsiteY12" fmla="*/ 376590 h 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734" h="753030">
                  <a:moveTo>
                    <a:pt x="35067" y="376590"/>
                  </a:moveTo>
                  <a:lnTo>
                    <a:pt x="1707" y="441853"/>
                  </a:lnTo>
                  <a:cubicBezTo>
                    <a:pt x="443" y="444363"/>
                    <a:pt x="190" y="444865"/>
                    <a:pt x="190" y="445116"/>
                  </a:cubicBezTo>
                  <a:cubicBezTo>
                    <a:pt x="190" y="446120"/>
                    <a:pt x="3476" y="448881"/>
                    <a:pt x="3728" y="449132"/>
                  </a:cubicBezTo>
                  <a:lnTo>
                    <a:pt x="20914" y="415999"/>
                  </a:lnTo>
                  <a:lnTo>
                    <a:pt x="79296" y="753106"/>
                  </a:lnTo>
                  <a:cubicBezTo>
                    <a:pt x="87130" y="753106"/>
                    <a:pt x="88647" y="753106"/>
                    <a:pt x="89910" y="746579"/>
                  </a:cubicBezTo>
                  <a:lnTo>
                    <a:pt x="229925" y="5095"/>
                  </a:lnTo>
                  <a:cubicBezTo>
                    <a:pt x="229925" y="2334"/>
                    <a:pt x="227903" y="75"/>
                    <a:pt x="224870" y="75"/>
                  </a:cubicBezTo>
                  <a:cubicBezTo>
                    <a:pt x="220826" y="75"/>
                    <a:pt x="220068" y="3338"/>
                    <a:pt x="219310" y="7605"/>
                  </a:cubicBezTo>
                  <a:lnTo>
                    <a:pt x="89910" y="691608"/>
                  </a:lnTo>
                  <a:lnTo>
                    <a:pt x="89658" y="691608"/>
                  </a:lnTo>
                  <a:lnTo>
                    <a:pt x="35067" y="376590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F1ADF76-C43F-C7D9-22DF-703C4AB4292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16756" y="4407515"/>
              <a:ext cx="3057845" cy="10039"/>
            </a:xfrm>
            <a:custGeom>
              <a:avLst/>
              <a:gdLst>
                <a:gd name="connsiteX0" fmla="*/ 0 w 3057845"/>
                <a:gd name="connsiteY0" fmla="*/ 0 h 10039"/>
                <a:gd name="connsiteX1" fmla="*/ 3057846 w 3057845"/>
                <a:gd name="connsiteY1" fmla="*/ 0 h 10039"/>
                <a:gd name="connsiteX2" fmla="*/ 3057846 w 3057845"/>
                <a:gd name="connsiteY2" fmla="*/ 10040 h 10039"/>
                <a:gd name="connsiteX3" fmla="*/ 0 w 3057845"/>
                <a:gd name="connsiteY3" fmla="*/ 10040 h 1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845" h="10039">
                  <a:moveTo>
                    <a:pt x="0" y="0"/>
                  </a:moveTo>
                  <a:lnTo>
                    <a:pt x="3057846" y="0"/>
                  </a:lnTo>
                  <a:lnTo>
                    <a:pt x="3057846" y="10040"/>
                  </a:lnTo>
                  <a:lnTo>
                    <a:pt x="0" y="10040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1AB1E44-4C92-FF18-845A-F688F376A28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05433" y="4532167"/>
              <a:ext cx="100840" cy="167172"/>
            </a:xfrm>
            <a:custGeom>
              <a:avLst/>
              <a:gdLst>
                <a:gd name="connsiteX0" fmla="*/ 19671 w 100840"/>
                <a:gd name="connsiteY0" fmla="*/ 147931 h 167172"/>
                <a:gd name="connsiteX1" fmla="*/ 46461 w 100840"/>
                <a:gd name="connsiteY1" fmla="*/ 122077 h 167172"/>
                <a:gd name="connsiteX2" fmla="*/ 101052 w 100840"/>
                <a:gd name="connsiteY2" fmla="*/ 48782 h 167172"/>
                <a:gd name="connsiteX3" fmla="*/ 47472 w 100840"/>
                <a:gd name="connsiteY3" fmla="*/ 86 h 167172"/>
                <a:gd name="connsiteX4" fmla="*/ 211 w 100840"/>
                <a:gd name="connsiteY4" fmla="*/ 45519 h 167172"/>
                <a:gd name="connsiteX5" fmla="*/ 13606 w 100840"/>
                <a:gd name="connsiteY5" fmla="*/ 59575 h 167172"/>
                <a:gd name="connsiteX6" fmla="*/ 26748 w 100840"/>
                <a:gd name="connsiteY6" fmla="*/ 46272 h 167172"/>
                <a:gd name="connsiteX7" fmla="*/ 13353 w 100840"/>
                <a:gd name="connsiteY7" fmla="*/ 33219 h 167172"/>
                <a:gd name="connsiteX8" fmla="*/ 10068 w 100840"/>
                <a:gd name="connsiteY8" fmla="*/ 33470 h 167172"/>
                <a:gd name="connsiteX9" fmla="*/ 44187 w 100840"/>
                <a:gd name="connsiteY9" fmla="*/ 7867 h 167172"/>
                <a:gd name="connsiteX10" fmla="*/ 78053 w 100840"/>
                <a:gd name="connsiteY10" fmla="*/ 48782 h 167172"/>
                <a:gd name="connsiteX11" fmla="*/ 51516 w 100840"/>
                <a:gd name="connsiteY11" fmla="*/ 104255 h 167172"/>
                <a:gd name="connsiteX12" fmla="*/ 2991 w 100840"/>
                <a:gd name="connsiteY12" fmla="*/ 157971 h 167172"/>
                <a:gd name="connsiteX13" fmla="*/ 211 w 100840"/>
                <a:gd name="connsiteY13" fmla="*/ 167259 h 167172"/>
                <a:gd name="connsiteX14" fmla="*/ 93975 w 100840"/>
                <a:gd name="connsiteY14" fmla="*/ 167259 h 167172"/>
                <a:gd name="connsiteX15" fmla="*/ 101052 w 100840"/>
                <a:gd name="connsiteY15" fmla="*/ 123583 h 167172"/>
                <a:gd name="connsiteX16" fmla="*/ 94733 w 100840"/>
                <a:gd name="connsiteY16" fmla="*/ 123583 h 167172"/>
                <a:gd name="connsiteX17" fmla="*/ 89173 w 100840"/>
                <a:gd name="connsiteY17" fmla="*/ 145923 h 167172"/>
                <a:gd name="connsiteX18" fmla="*/ 65163 w 100840"/>
                <a:gd name="connsiteY18" fmla="*/ 147931 h 167172"/>
                <a:gd name="connsiteX19" fmla="*/ 19671 w 100840"/>
                <a:gd name="connsiteY19" fmla="*/ 147931 h 1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40" h="167172">
                  <a:moveTo>
                    <a:pt x="19671" y="147931"/>
                  </a:moveTo>
                  <a:lnTo>
                    <a:pt x="46461" y="122077"/>
                  </a:lnTo>
                  <a:cubicBezTo>
                    <a:pt x="85888" y="87437"/>
                    <a:pt x="101052" y="73883"/>
                    <a:pt x="101052" y="48782"/>
                  </a:cubicBezTo>
                  <a:cubicBezTo>
                    <a:pt x="101052" y="20167"/>
                    <a:pt x="78306" y="86"/>
                    <a:pt x="47472" y="86"/>
                  </a:cubicBezTo>
                  <a:cubicBezTo>
                    <a:pt x="18913" y="86"/>
                    <a:pt x="211" y="23179"/>
                    <a:pt x="211" y="45519"/>
                  </a:cubicBezTo>
                  <a:cubicBezTo>
                    <a:pt x="211" y="59575"/>
                    <a:pt x="12848" y="59575"/>
                    <a:pt x="13606" y="59575"/>
                  </a:cubicBezTo>
                  <a:cubicBezTo>
                    <a:pt x="17902" y="59575"/>
                    <a:pt x="26748" y="56563"/>
                    <a:pt x="26748" y="46272"/>
                  </a:cubicBezTo>
                  <a:cubicBezTo>
                    <a:pt x="26748" y="39745"/>
                    <a:pt x="22199" y="33219"/>
                    <a:pt x="13353" y="33219"/>
                  </a:cubicBezTo>
                  <a:cubicBezTo>
                    <a:pt x="11331" y="33219"/>
                    <a:pt x="10826" y="33219"/>
                    <a:pt x="10068" y="33470"/>
                  </a:cubicBezTo>
                  <a:cubicBezTo>
                    <a:pt x="15880" y="17154"/>
                    <a:pt x="29528" y="7867"/>
                    <a:pt x="44187" y="7867"/>
                  </a:cubicBezTo>
                  <a:cubicBezTo>
                    <a:pt x="67185" y="7867"/>
                    <a:pt x="78053" y="28199"/>
                    <a:pt x="78053" y="48782"/>
                  </a:cubicBezTo>
                  <a:cubicBezTo>
                    <a:pt x="78053" y="68863"/>
                    <a:pt x="65416" y="88692"/>
                    <a:pt x="51516" y="104255"/>
                  </a:cubicBezTo>
                  <a:lnTo>
                    <a:pt x="2991" y="157971"/>
                  </a:lnTo>
                  <a:cubicBezTo>
                    <a:pt x="211" y="160732"/>
                    <a:pt x="211" y="161234"/>
                    <a:pt x="211" y="167259"/>
                  </a:cubicBezTo>
                  <a:lnTo>
                    <a:pt x="93975" y="167259"/>
                  </a:lnTo>
                  <a:lnTo>
                    <a:pt x="101052" y="123583"/>
                  </a:lnTo>
                  <a:lnTo>
                    <a:pt x="94733" y="123583"/>
                  </a:lnTo>
                  <a:cubicBezTo>
                    <a:pt x="93470" y="131113"/>
                    <a:pt x="91700" y="142158"/>
                    <a:pt x="89173" y="145923"/>
                  </a:cubicBezTo>
                  <a:cubicBezTo>
                    <a:pt x="87404" y="147931"/>
                    <a:pt x="70724" y="147931"/>
                    <a:pt x="65163" y="147931"/>
                  </a:cubicBezTo>
                  <a:lnTo>
                    <a:pt x="19671" y="147931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847A804-C856-FAC7-940D-4836423D4F6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86305" y="4511082"/>
              <a:ext cx="58634" cy="251010"/>
            </a:xfrm>
            <a:custGeom>
              <a:avLst/>
              <a:gdLst>
                <a:gd name="connsiteX0" fmla="*/ 58852 w 58634"/>
                <a:gd name="connsiteY0" fmla="*/ 248586 h 251010"/>
                <a:gd name="connsiteX1" fmla="*/ 54555 w 58634"/>
                <a:gd name="connsiteY1" fmla="*/ 243064 h 251010"/>
                <a:gd name="connsiteX2" fmla="*/ 14876 w 58634"/>
                <a:gd name="connsiteY2" fmla="*/ 125591 h 251010"/>
                <a:gd name="connsiteX3" fmla="*/ 55566 w 58634"/>
                <a:gd name="connsiteY3" fmla="*/ 6863 h 251010"/>
                <a:gd name="connsiteX4" fmla="*/ 58852 w 58634"/>
                <a:gd name="connsiteY4" fmla="*/ 2596 h 251010"/>
                <a:gd name="connsiteX5" fmla="*/ 56324 w 58634"/>
                <a:gd name="connsiteY5" fmla="*/ 86 h 251010"/>
                <a:gd name="connsiteX6" fmla="*/ 16140 w 58634"/>
                <a:gd name="connsiteY6" fmla="*/ 49033 h 251010"/>
                <a:gd name="connsiteX7" fmla="*/ 218 w 58634"/>
                <a:gd name="connsiteY7" fmla="*/ 125591 h 251010"/>
                <a:gd name="connsiteX8" fmla="*/ 16898 w 58634"/>
                <a:gd name="connsiteY8" fmla="*/ 203906 h 251010"/>
                <a:gd name="connsiteX9" fmla="*/ 56324 w 58634"/>
                <a:gd name="connsiteY9" fmla="*/ 251096 h 251010"/>
                <a:gd name="connsiteX10" fmla="*/ 58852 w 58634"/>
                <a:gd name="connsiteY10" fmla="*/ 248586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852" y="248586"/>
                  </a:moveTo>
                  <a:cubicBezTo>
                    <a:pt x="58852" y="247833"/>
                    <a:pt x="58852" y="247331"/>
                    <a:pt x="54555" y="243064"/>
                  </a:cubicBezTo>
                  <a:cubicBezTo>
                    <a:pt x="22964" y="211436"/>
                    <a:pt x="14876" y="163995"/>
                    <a:pt x="14876" y="125591"/>
                  </a:cubicBezTo>
                  <a:cubicBezTo>
                    <a:pt x="14876" y="81915"/>
                    <a:pt x="24480" y="38239"/>
                    <a:pt x="55566" y="6863"/>
                  </a:cubicBezTo>
                  <a:cubicBezTo>
                    <a:pt x="58852" y="3851"/>
                    <a:pt x="58852" y="3349"/>
                    <a:pt x="58852" y="2596"/>
                  </a:cubicBezTo>
                  <a:cubicBezTo>
                    <a:pt x="58852" y="839"/>
                    <a:pt x="57841" y="86"/>
                    <a:pt x="56324" y="86"/>
                  </a:cubicBezTo>
                  <a:cubicBezTo>
                    <a:pt x="53797" y="86"/>
                    <a:pt x="31051" y="17154"/>
                    <a:pt x="16140" y="49033"/>
                  </a:cubicBezTo>
                  <a:cubicBezTo>
                    <a:pt x="3250" y="76644"/>
                    <a:pt x="218" y="104506"/>
                    <a:pt x="218" y="125591"/>
                  </a:cubicBezTo>
                  <a:cubicBezTo>
                    <a:pt x="218" y="145170"/>
                    <a:pt x="2998" y="175542"/>
                    <a:pt x="16898" y="203906"/>
                  </a:cubicBezTo>
                  <a:cubicBezTo>
                    <a:pt x="32062" y="234780"/>
                    <a:pt x="53797" y="251096"/>
                    <a:pt x="56324" y="251096"/>
                  </a:cubicBezTo>
                  <a:cubicBezTo>
                    <a:pt x="57841" y="251096"/>
                    <a:pt x="58852" y="250343"/>
                    <a:pt x="58852" y="248586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5F030F8-D412-B1B4-6652-5A9D4033E32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169679" y="4527147"/>
              <a:ext cx="255513" cy="172193"/>
            </a:xfrm>
            <a:custGeom>
              <a:avLst/>
              <a:gdLst>
                <a:gd name="connsiteX0" fmla="*/ 128104 w 255513"/>
                <a:gd name="connsiteY0" fmla="*/ 139145 h 172193"/>
                <a:gd name="connsiteX1" fmla="*/ 67449 w 255513"/>
                <a:gd name="connsiteY1" fmla="*/ 6361 h 172193"/>
                <a:gd name="connsiteX2" fmla="*/ 56328 w 255513"/>
                <a:gd name="connsiteY2" fmla="*/ 86 h 172193"/>
                <a:gd name="connsiteX3" fmla="*/ 222 w 255513"/>
                <a:gd name="connsiteY3" fmla="*/ 86 h 172193"/>
                <a:gd name="connsiteX4" fmla="*/ 222 w 255513"/>
                <a:gd name="connsiteY4" fmla="*/ 11883 h 172193"/>
                <a:gd name="connsiteX5" fmla="*/ 27517 w 255513"/>
                <a:gd name="connsiteY5" fmla="*/ 11883 h 172193"/>
                <a:gd name="connsiteX6" fmla="*/ 27517 w 255513"/>
                <a:gd name="connsiteY6" fmla="*/ 153202 h 172193"/>
                <a:gd name="connsiteX7" fmla="*/ 20187 w 255513"/>
                <a:gd name="connsiteY7" fmla="*/ 159728 h 172193"/>
                <a:gd name="connsiteX8" fmla="*/ 6540 w 255513"/>
                <a:gd name="connsiteY8" fmla="*/ 160481 h 172193"/>
                <a:gd name="connsiteX9" fmla="*/ 222 w 255513"/>
                <a:gd name="connsiteY9" fmla="*/ 160481 h 172193"/>
                <a:gd name="connsiteX10" fmla="*/ 222 w 255513"/>
                <a:gd name="connsiteY10" fmla="*/ 172279 h 172193"/>
                <a:gd name="connsiteX11" fmla="*/ 34088 w 255513"/>
                <a:gd name="connsiteY11" fmla="*/ 171526 h 172193"/>
                <a:gd name="connsiteX12" fmla="*/ 68207 w 255513"/>
                <a:gd name="connsiteY12" fmla="*/ 172279 h 172193"/>
                <a:gd name="connsiteX13" fmla="*/ 68207 w 255513"/>
                <a:gd name="connsiteY13" fmla="*/ 160481 h 172193"/>
                <a:gd name="connsiteX14" fmla="*/ 61888 w 255513"/>
                <a:gd name="connsiteY14" fmla="*/ 160481 h 172193"/>
                <a:gd name="connsiteX15" fmla="*/ 48494 w 255513"/>
                <a:gd name="connsiteY15" fmla="*/ 159728 h 172193"/>
                <a:gd name="connsiteX16" fmla="*/ 40912 w 255513"/>
                <a:gd name="connsiteY16" fmla="*/ 153202 h 172193"/>
                <a:gd name="connsiteX17" fmla="*/ 40912 w 255513"/>
                <a:gd name="connsiteY17" fmla="*/ 15146 h 172193"/>
                <a:gd name="connsiteX18" fmla="*/ 41164 w 255513"/>
                <a:gd name="connsiteY18" fmla="*/ 15146 h 172193"/>
                <a:gd name="connsiteX19" fmla="*/ 109908 w 255513"/>
                <a:gd name="connsiteY19" fmla="*/ 166004 h 172193"/>
                <a:gd name="connsiteX20" fmla="*/ 117995 w 255513"/>
                <a:gd name="connsiteY20" fmla="*/ 172279 h 172193"/>
                <a:gd name="connsiteX21" fmla="*/ 126083 w 255513"/>
                <a:gd name="connsiteY21" fmla="*/ 166255 h 172193"/>
                <a:gd name="connsiteX22" fmla="*/ 196595 w 255513"/>
                <a:gd name="connsiteY22" fmla="*/ 11883 h 172193"/>
                <a:gd name="connsiteX23" fmla="*/ 196848 w 255513"/>
                <a:gd name="connsiteY23" fmla="*/ 11883 h 172193"/>
                <a:gd name="connsiteX24" fmla="*/ 196848 w 255513"/>
                <a:gd name="connsiteY24" fmla="*/ 160481 h 172193"/>
                <a:gd name="connsiteX25" fmla="*/ 169553 w 255513"/>
                <a:gd name="connsiteY25" fmla="*/ 160481 h 172193"/>
                <a:gd name="connsiteX26" fmla="*/ 169553 w 255513"/>
                <a:gd name="connsiteY26" fmla="*/ 172279 h 172193"/>
                <a:gd name="connsiteX27" fmla="*/ 212517 w 255513"/>
                <a:gd name="connsiteY27" fmla="*/ 171526 h 172193"/>
                <a:gd name="connsiteX28" fmla="*/ 255735 w 255513"/>
                <a:gd name="connsiteY28" fmla="*/ 172279 h 172193"/>
                <a:gd name="connsiteX29" fmla="*/ 255735 w 255513"/>
                <a:gd name="connsiteY29" fmla="*/ 160481 h 172193"/>
                <a:gd name="connsiteX30" fmla="*/ 228440 w 255513"/>
                <a:gd name="connsiteY30" fmla="*/ 160481 h 172193"/>
                <a:gd name="connsiteX31" fmla="*/ 228440 w 255513"/>
                <a:gd name="connsiteY31" fmla="*/ 11883 h 172193"/>
                <a:gd name="connsiteX32" fmla="*/ 255735 w 255513"/>
                <a:gd name="connsiteY32" fmla="*/ 11883 h 172193"/>
                <a:gd name="connsiteX33" fmla="*/ 255735 w 255513"/>
                <a:gd name="connsiteY33" fmla="*/ 86 h 172193"/>
                <a:gd name="connsiteX34" fmla="*/ 199881 w 255513"/>
                <a:gd name="connsiteY34" fmla="*/ 86 h 172193"/>
                <a:gd name="connsiteX35" fmla="*/ 188760 w 255513"/>
                <a:gd name="connsiteY35" fmla="*/ 6361 h 172193"/>
                <a:gd name="connsiteX36" fmla="*/ 128104 w 255513"/>
                <a:gd name="connsiteY36" fmla="*/ 139145 h 1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513" h="172193">
                  <a:moveTo>
                    <a:pt x="128104" y="139145"/>
                  </a:moveTo>
                  <a:lnTo>
                    <a:pt x="67449" y="6361"/>
                  </a:lnTo>
                  <a:cubicBezTo>
                    <a:pt x="64668" y="86"/>
                    <a:pt x="61888" y="86"/>
                    <a:pt x="56328" y="86"/>
                  </a:cubicBezTo>
                  <a:lnTo>
                    <a:pt x="222" y="86"/>
                  </a:lnTo>
                  <a:lnTo>
                    <a:pt x="222" y="11883"/>
                  </a:lnTo>
                  <a:lnTo>
                    <a:pt x="27517" y="11883"/>
                  </a:lnTo>
                  <a:lnTo>
                    <a:pt x="27517" y="153202"/>
                  </a:lnTo>
                  <a:cubicBezTo>
                    <a:pt x="27517" y="158724"/>
                    <a:pt x="27264" y="158975"/>
                    <a:pt x="20187" y="159728"/>
                  </a:cubicBezTo>
                  <a:cubicBezTo>
                    <a:pt x="14122" y="160481"/>
                    <a:pt x="13616" y="160481"/>
                    <a:pt x="6540" y="160481"/>
                  </a:cubicBezTo>
                  <a:lnTo>
                    <a:pt x="222" y="160481"/>
                  </a:lnTo>
                  <a:lnTo>
                    <a:pt x="222" y="172279"/>
                  </a:lnTo>
                  <a:cubicBezTo>
                    <a:pt x="9825" y="171526"/>
                    <a:pt x="24231" y="171526"/>
                    <a:pt x="34088" y="171526"/>
                  </a:cubicBezTo>
                  <a:cubicBezTo>
                    <a:pt x="44703" y="171526"/>
                    <a:pt x="57845" y="171526"/>
                    <a:pt x="68207" y="172279"/>
                  </a:cubicBezTo>
                  <a:lnTo>
                    <a:pt x="68207" y="160481"/>
                  </a:lnTo>
                  <a:lnTo>
                    <a:pt x="61888" y="160481"/>
                  </a:lnTo>
                  <a:cubicBezTo>
                    <a:pt x="57339" y="160481"/>
                    <a:pt x="53043" y="160230"/>
                    <a:pt x="48494" y="159728"/>
                  </a:cubicBezTo>
                  <a:cubicBezTo>
                    <a:pt x="41164" y="158975"/>
                    <a:pt x="40912" y="158724"/>
                    <a:pt x="40912" y="153202"/>
                  </a:cubicBezTo>
                  <a:lnTo>
                    <a:pt x="40912" y="15146"/>
                  </a:lnTo>
                  <a:lnTo>
                    <a:pt x="41164" y="15146"/>
                  </a:lnTo>
                  <a:lnTo>
                    <a:pt x="109908" y="166004"/>
                  </a:lnTo>
                  <a:cubicBezTo>
                    <a:pt x="112182" y="171024"/>
                    <a:pt x="115215" y="172279"/>
                    <a:pt x="117995" y="172279"/>
                  </a:cubicBezTo>
                  <a:cubicBezTo>
                    <a:pt x="123050" y="172279"/>
                    <a:pt x="125072" y="168514"/>
                    <a:pt x="126083" y="166255"/>
                  </a:cubicBezTo>
                  <a:lnTo>
                    <a:pt x="196595" y="11883"/>
                  </a:lnTo>
                  <a:lnTo>
                    <a:pt x="196848" y="11883"/>
                  </a:lnTo>
                  <a:lnTo>
                    <a:pt x="196848" y="160481"/>
                  </a:lnTo>
                  <a:lnTo>
                    <a:pt x="169553" y="160481"/>
                  </a:lnTo>
                  <a:lnTo>
                    <a:pt x="169553" y="172279"/>
                  </a:lnTo>
                  <a:cubicBezTo>
                    <a:pt x="178651" y="171526"/>
                    <a:pt x="202155" y="171526"/>
                    <a:pt x="212517" y="171526"/>
                  </a:cubicBezTo>
                  <a:cubicBezTo>
                    <a:pt x="222879" y="171526"/>
                    <a:pt x="246636" y="171526"/>
                    <a:pt x="255735" y="172279"/>
                  </a:cubicBezTo>
                  <a:lnTo>
                    <a:pt x="255735" y="160481"/>
                  </a:lnTo>
                  <a:lnTo>
                    <a:pt x="228440" y="160481"/>
                  </a:lnTo>
                  <a:lnTo>
                    <a:pt x="228440" y="11883"/>
                  </a:lnTo>
                  <a:lnTo>
                    <a:pt x="255735" y="11883"/>
                  </a:lnTo>
                  <a:lnTo>
                    <a:pt x="255735" y="86"/>
                  </a:lnTo>
                  <a:lnTo>
                    <a:pt x="199881" y="86"/>
                  </a:lnTo>
                  <a:cubicBezTo>
                    <a:pt x="194321" y="86"/>
                    <a:pt x="191541" y="86"/>
                    <a:pt x="188760" y="6361"/>
                  </a:cubicBezTo>
                  <a:lnTo>
                    <a:pt x="128104" y="139145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96C9E7D-754B-D7A2-9692-AB3EB45C103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45553" y="4611712"/>
              <a:ext cx="133215" cy="125279"/>
            </a:xfrm>
            <a:custGeom>
              <a:avLst/>
              <a:gdLst>
                <a:gd name="connsiteX0" fmla="*/ 26592 w 133215"/>
                <a:gd name="connsiteY0" fmla="*/ 104282 h 125279"/>
                <a:gd name="connsiteX1" fmla="*/ 4301 w 133215"/>
                <a:gd name="connsiteY1" fmla="*/ 119041 h 125279"/>
                <a:gd name="connsiteX2" fmla="*/ 232 w 133215"/>
                <a:gd name="connsiteY2" fmla="*/ 122731 h 125279"/>
                <a:gd name="connsiteX3" fmla="*/ 2709 w 133215"/>
                <a:gd name="connsiteY3" fmla="*/ 125366 h 125279"/>
                <a:gd name="connsiteX4" fmla="*/ 17924 w 133215"/>
                <a:gd name="connsiteY4" fmla="*/ 124664 h 125279"/>
                <a:gd name="connsiteX5" fmla="*/ 36146 w 133215"/>
                <a:gd name="connsiteY5" fmla="*/ 125366 h 125279"/>
                <a:gd name="connsiteX6" fmla="*/ 39684 w 133215"/>
                <a:gd name="connsiteY6" fmla="*/ 121501 h 125279"/>
                <a:gd name="connsiteX7" fmla="*/ 36677 w 133215"/>
                <a:gd name="connsiteY7" fmla="*/ 119041 h 125279"/>
                <a:gd name="connsiteX8" fmla="*/ 28892 w 133215"/>
                <a:gd name="connsiteY8" fmla="*/ 113770 h 125279"/>
                <a:gd name="connsiteX9" fmla="*/ 31546 w 133215"/>
                <a:gd name="connsiteY9" fmla="*/ 107093 h 125279"/>
                <a:gd name="connsiteX10" fmla="*/ 45699 w 133215"/>
                <a:gd name="connsiteY10" fmla="*/ 85305 h 125279"/>
                <a:gd name="connsiteX11" fmla="*/ 96296 w 133215"/>
                <a:gd name="connsiteY11" fmla="*/ 85305 h 125279"/>
                <a:gd name="connsiteX12" fmla="*/ 100542 w 133215"/>
                <a:gd name="connsiteY12" fmla="*/ 114473 h 125279"/>
                <a:gd name="connsiteX13" fmla="*/ 88335 w 133215"/>
                <a:gd name="connsiteY13" fmla="*/ 119041 h 125279"/>
                <a:gd name="connsiteX14" fmla="*/ 83735 w 133215"/>
                <a:gd name="connsiteY14" fmla="*/ 122907 h 125279"/>
                <a:gd name="connsiteX15" fmla="*/ 86566 w 133215"/>
                <a:gd name="connsiteY15" fmla="*/ 125366 h 125279"/>
                <a:gd name="connsiteX16" fmla="*/ 109388 w 133215"/>
                <a:gd name="connsiteY16" fmla="*/ 124664 h 125279"/>
                <a:gd name="connsiteX17" fmla="*/ 119826 w 133215"/>
                <a:gd name="connsiteY17" fmla="*/ 124839 h 125279"/>
                <a:gd name="connsiteX18" fmla="*/ 129910 w 133215"/>
                <a:gd name="connsiteY18" fmla="*/ 125366 h 125279"/>
                <a:gd name="connsiteX19" fmla="*/ 133448 w 133215"/>
                <a:gd name="connsiteY19" fmla="*/ 121677 h 125279"/>
                <a:gd name="connsiteX20" fmla="*/ 128494 w 133215"/>
                <a:gd name="connsiteY20" fmla="*/ 119041 h 125279"/>
                <a:gd name="connsiteX21" fmla="*/ 117349 w 133215"/>
                <a:gd name="connsiteY21" fmla="*/ 113418 h 125279"/>
                <a:gd name="connsiteX22" fmla="*/ 101781 w 133215"/>
                <a:gd name="connsiteY22" fmla="*/ 5007 h 125279"/>
                <a:gd name="connsiteX23" fmla="*/ 97535 w 133215"/>
                <a:gd name="connsiteY23" fmla="*/ 87 h 125279"/>
                <a:gd name="connsiteX24" fmla="*/ 91520 w 133215"/>
                <a:gd name="connsiteY24" fmla="*/ 4128 h 125279"/>
                <a:gd name="connsiteX25" fmla="*/ 26592 w 133215"/>
                <a:gd name="connsiteY25" fmla="*/ 104282 h 125279"/>
                <a:gd name="connsiteX26" fmla="*/ 49945 w 133215"/>
                <a:gd name="connsiteY26" fmla="*/ 78980 h 125279"/>
                <a:gd name="connsiteX27" fmla="*/ 87097 w 133215"/>
                <a:gd name="connsiteY27" fmla="*/ 21523 h 125279"/>
                <a:gd name="connsiteX28" fmla="*/ 95412 w 133215"/>
                <a:gd name="connsiteY28" fmla="*/ 78980 h 125279"/>
                <a:gd name="connsiteX29" fmla="*/ 49945 w 133215"/>
                <a:gd name="connsiteY29" fmla="*/ 78980 h 12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215" h="125279">
                  <a:moveTo>
                    <a:pt x="26592" y="104282"/>
                  </a:moveTo>
                  <a:cubicBezTo>
                    <a:pt x="20401" y="113770"/>
                    <a:pt x="14739" y="118338"/>
                    <a:pt x="4301" y="119041"/>
                  </a:cubicBezTo>
                  <a:cubicBezTo>
                    <a:pt x="2532" y="119217"/>
                    <a:pt x="232" y="119217"/>
                    <a:pt x="232" y="122731"/>
                  </a:cubicBezTo>
                  <a:cubicBezTo>
                    <a:pt x="232" y="124664"/>
                    <a:pt x="1825" y="125366"/>
                    <a:pt x="2709" y="125366"/>
                  </a:cubicBezTo>
                  <a:cubicBezTo>
                    <a:pt x="7309" y="125366"/>
                    <a:pt x="13147" y="124664"/>
                    <a:pt x="17924" y="124664"/>
                  </a:cubicBezTo>
                  <a:cubicBezTo>
                    <a:pt x="23585" y="124664"/>
                    <a:pt x="30838" y="125366"/>
                    <a:pt x="36146" y="125366"/>
                  </a:cubicBezTo>
                  <a:cubicBezTo>
                    <a:pt x="37030" y="125366"/>
                    <a:pt x="39684" y="125366"/>
                    <a:pt x="39684" y="121501"/>
                  </a:cubicBezTo>
                  <a:cubicBezTo>
                    <a:pt x="39684" y="119217"/>
                    <a:pt x="37384" y="119041"/>
                    <a:pt x="36677" y="119041"/>
                  </a:cubicBezTo>
                  <a:cubicBezTo>
                    <a:pt x="35261" y="118865"/>
                    <a:pt x="28892" y="118514"/>
                    <a:pt x="28892" y="113770"/>
                  </a:cubicBezTo>
                  <a:cubicBezTo>
                    <a:pt x="28892" y="111661"/>
                    <a:pt x="30661" y="108674"/>
                    <a:pt x="31546" y="107093"/>
                  </a:cubicBezTo>
                  <a:lnTo>
                    <a:pt x="45699" y="85305"/>
                  </a:lnTo>
                  <a:lnTo>
                    <a:pt x="96296" y="85305"/>
                  </a:lnTo>
                  <a:lnTo>
                    <a:pt x="100542" y="114473"/>
                  </a:lnTo>
                  <a:cubicBezTo>
                    <a:pt x="99835" y="116230"/>
                    <a:pt x="98773" y="119041"/>
                    <a:pt x="88335" y="119041"/>
                  </a:cubicBezTo>
                  <a:cubicBezTo>
                    <a:pt x="86212" y="119041"/>
                    <a:pt x="83735" y="119041"/>
                    <a:pt x="83735" y="122907"/>
                  </a:cubicBezTo>
                  <a:cubicBezTo>
                    <a:pt x="83735" y="123609"/>
                    <a:pt x="84266" y="125366"/>
                    <a:pt x="86566" y="125366"/>
                  </a:cubicBezTo>
                  <a:cubicBezTo>
                    <a:pt x="91697" y="125366"/>
                    <a:pt x="104257" y="124664"/>
                    <a:pt x="109388" y="124664"/>
                  </a:cubicBezTo>
                  <a:cubicBezTo>
                    <a:pt x="112572" y="124664"/>
                    <a:pt x="116641" y="124839"/>
                    <a:pt x="119826" y="124839"/>
                  </a:cubicBezTo>
                  <a:cubicBezTo>
                    <a:pt x="123010" y="125015"/>
                    <a:pt x="126725" y="125366"/>
                    <a:pt x="129910" y="125366"/>
                  </a:cubicBezTo>
                  <a:cubicBezTo>
                    <a:pt x="132210" y="125366"/>
                    <a:pt x="133448" y="123961"/>
                    <a:pt x="133448" y="121677"/>
                  </a:cubicBezTo>
                  <a:cubicBezTo>
                    <a:pt x="133448" y="119041"/>
                    <a:pt x="131325" y="119041"/>
                    <a:pt x="128494" y="119041"/>
                  </a:cubicBezTo>
                  <a:cubicBezTo>
                    <a:pt x="118234" y="119041"/>
                    <a:pt x="117880" y="117635"/>
                    <a:pt x="117349" y="113418"/>
                  </a:cubicBezTo>
                  <a:lnTo>
                    <a:pt x="101781" y="5007"/>
                  </a:lnTo>
                  <a:cubicBezTo>
                    <a:pt x="101250" y="1317"/>
                    <a:pt x="100896" y="87"/>
                    <a:pt x="97535" y="87"/>
                  </a:cubicBezTo>
                  <a:cubicBezTo>
                    <a:pt x="94173" y="87"/>
                    <a:pt x="93112" y="1669"/>
                    <a:pt x="91520" y="4128"/>
                  </a:cubicBezTo>
                  <a:lnTo>
                    <a:pt x="26592" y="104282"/>
                  </a:lnTo>
                  <a:close/>
                  <a:moveTo>
                    <a:pt x="49945" y="78980"/>
                  </a:moveTo>
                  <a:lnTo>
                    <a:pt x="87097" y="21523"/>
                  </a:lnTo>
                  <a:lnTo>
                    <a:pt x="95412" y="78980"/>
                  </a:lnTo>
                  <a:lnTo>
                    <a:pt x="49945" y="78980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01AA0B8-227D-BBCA-D09E-FEA4533F33A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77994" y="4623284"/>
              <a:ext cx="26789" cy="26607"/>
            </a:xfrm>
            <a:custGeom>
              <a:avLst/>
              <a:gdLst>
                <a:gd name="connsiteX0" fmla="*/ 27031 w 26789"/>
                <a:gd name="connsiteY0" fmla="*/ 13389 h 26607"/>
                <a:gd name="connsiteX1" fmla="*/ 13636 w 26789"/>
                <a:gd name="connsiteY1" fmla="*/ 86 h 26607"/>
                <a:gd name="connsiteX2" fmla="*/ 241 w 26789"/>
                <a:gd name="connsiteY2" fmla="*/ 13389 h 26607"/>
                <a:gd name="connsiteX3" fmla="*/ 13636 w 26789"/>
                <a:gd name="connsiteY3" fmla="*/ 26693 h 26607"/>
                <a:gd name="connsiteX4" fmla="*/ 27031 w 26789"/>
                <a:gd name="connsiteY4" fmla="*/ 13389 h 2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" h="26607">
                  <a:moveTo>
                    <a:pt x="27031" y="13389"/>
                  </a:moveTo>
                  <a:cubicBezTo>
                    <a:pt x="27031" y="6110"/>
                    <a:pt x="20965" y="86"/>
                    <a:pt x="13636" y="86"/>
                  </a:cubicBezTo>
                  <a:cubicBezTo>
                    <a:pt x="6307" y="86"/>
                    <a:pt x="241" y="6110"/>
                    <a:pt x="241" y="13389"/>
                  </a:cubicBezTo>
                  <a:cubicBezTo>
                    <a:pt x="241" y="20669"/>
                    <a:pt x="6307" y="26693"/>
                    <a:pt x="13636" y="26693"/>
                  </a:cubicBezTo>
                  <a:cubicBezTo>
                    <a:pt x="20965" y="26693"/>
                    <a:pt x="27031" y="20669"/>
                    <a:pt x="27031" y="13389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4E399F8-9DBF-F9B7-5977-7B1389D9B23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92734" y="4527147"/>
              <a:ext cx="255513" cy="172193"/>
            </a:xfrm>
            <a:custGeom>
              <a:avLst/>
              <a:gdLst>
                <a:gd name="connsiteX0" fmla="*/ 128129 w 255513"/>
                <a:gd name="connsiteY0" fmla="*/ 139145 h 172193"/>
                <a:gd name="connsiteX1" fmla="*/ 67473 w 255513"/>
                <a:gd name="connsiteY1" fmla="*/ 6361 h 172193"/>
                <a:gd name="connsiteX2" fmla="*/ 56353 w 255513"/>
                <a:gd name="connsiteY2" fmla="*/ 86 h 172193"/>
                <a:gd name="connsiteX3" fmla="*/ 246 w 255513"/>
                <a:gd name="connsiteY3" fmla="*/ 86 h 172193"/>
                <a:gd name="connsiteX4" fmla="*/ 246 w 255513"/>
                <a:gd name="connsiteY4" fmla="*/ 11883 h 172193"/>
                <a:gd name="connsiteX5" fmla="*/ 27541 w 255513"/>
                <a:gd name="connsiteY5" fmla="*/ 11883 h 172193"/>
                <a:gd name="connsiteX6" fmla="*/ 27541 w 255513"/>
                <a:gd name="connsiteY6" fmla="*/ 153202 h 172193"/>
                <a:gd name="connsiteX7" fmla="*/ 20212 w 255513"/>
                <a:gd name="connsiteY7" fmla="*/ 159728 h 172193"/>
                <a:gd name="connsiteX8" fmla="*/ 6564 w 255513"/>
                <a:gd name="connsiteY8" fmla="*/ 160481 h 172193"/>
                <a:gd name="connsiteX9" fmla="*/ 246 w 255513"/>
                <a:gd name="connsiteY9" fmla="*/ 160481 h 172193"/>
                <a:gd name="connsiteX10" fmla="*/ 246 w 255513"/>
                <a:gd name="connsiteY10" fmla="*/ 172279 h 172193"/>
                <a:gd name="connsiteX11" fmla="*/ 34112 w 255513"/>
                <a:gd name="connsiteY11" fmla="*/ 171526 h 172193"/>
                <a:gd name="connsiteX12" fmla="*/ 68231 w 255513"/>
                <a:gd name="connsiteY12" fmla="*/ 172279 h 172193"/>
                <a:gd name="connsiteX13" fmla="*/ 68231 w 255513"/>
                <a:gd name="connsiteY13" fmla="*/ 160481 h 172193"/>
                <a:gd name="connsiteX14" fmla="*/ 61913 w 255513"/>
                <a:gd name="connsiteY14" fmla="*/ 160481 h 172193"/>
                <a:gd name="connsiteX15" fmla="*/ 48518 w 255513"/>
                <a:gd name="connsiteY15" fmla="*/ 159728 h 172193"/>
                <a:gd name="connsiteX16" fmla="*/ 40936 w 255513"/>
                <a:gd name="connsiteY16" fmla="*/ 153202 h 172193"/>
                <a:gd name="connsiteX17" fmla="*/ 40936 w 255513"/>
                <a:gd name="connsiteY17" fmla="*/ 15146 h 172193"/>
                <a:gd name="connsiteX18" fmla="*/ 41189 w 255513"/>
                <a:gd name="connsiteY18" fmla="*/ 15146 h 172193"/>
                <a:gd name="connsiteX19" fmla="*/ 109932 w 255513"/>
                <a:gd name="connsiteY19" fmla="*/ 166004 h 172193"/>
                <a:gd name="connsiteX20" fmla="*/ 118020 w 255513"/>
                <a:gd name="connsiteY20" fmla="*/ 172279 h 172193"/>
                <a:gd name="connsiteX21" fmla="*/ 126107 w 255513"/>
                <a:gd name="connsiteY21" fmla="*/ 166255 h 172193"/>
                <a:gd name="connsiteX22" fmla="*/ 196620 w 255513"/>
                <a:gd name="connsiteY22" fmla="*/ 11883 h 172193"/>
                <a:gd name="connsiteX23" fmla="*/ 196872 w 255513"/>
                <a:gd name="connsiteY23" fmla="*/ 11883 h 172193"/>
                <a:gd name="connsiteX24" fmla="*/ 196872 w 255513"/>
                <a:gd name="connsiteY24" fmla="*/ 160481 h 172193"/>
                <a:gd name="connsiteX25" fmla="*/ 169577 w 255513"/>
                <a:gd name="connsiteY25" fmla="*/ 160481 h 172193"/>
                <a:gd name="connsiteX26" fmla="*/ 169577 w 255513"/>
                <a:gd name="connsiteY26" fmla="*/ 172279 h 172193"/>
                <a:gd name="connsiteX27" fmla="*/ 212542 w 255513"/>
                <a:gd name="connsiteY27" fmla="*/ 171526 h 172193"/>
                <a:gd name="connsiteX28" fmla="*/ 255759 w 255513"/>
                <a:gd name="connsiteY28" fmla="*/ 172279 h 172193"/>
                <a:gd name="connsiteX29" fmla="*/ 255759 w 255513"/>
                <a:gd name="connsiteY29" fmla="*/ 160481 h 172193"/>
                <a:gd name="connsiteX30" fmla="*/ 228464 w 255513"/>
                <a:gd name="connsiteY30" fmla="*/ 160481 h 172193"/>
                <a:gd name="connsiteX31" fmla="*/ 228464 w 255513"/>
                <a:gd name="connsiteY31" fmla="*/ 11883 h 172193"/>
                <a:gd name="connsiteX32" fmla="*/ 255759 w 255513"/>
                <a:gd name="connsiteY32" fmla="*/ 11883 h 172193"/>
                <a:gd name="connsiteX33" fmla="*/ 255759 w 255513"/>
                <a:gd name="connsiteY33" fmla="*/ 86 h 172193"/>
                <a:gd name="connsiteX34" fmla="*/ 199905 w 255513"/>
                <a:gd name="connsiteY34" fmla="*/ 86 h 172193"/>
                <a:gd name="connsiteX35" fmla="*/ 188785 w 255513"/>
                <a:gd name="connsiteY35" fmla="*/ 6361 h 172193"/>
                <a:gd name="connsiteX36" fmla="*/ 128129 w 255513"/>
                <a:gd name="connsiteY36" fmla="*/ 139145 h 1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513" h="172193">
                  <a:moveTo>
                    <a:pt x="128129" y="139145"/>
                  </a:moveTo>
                  <a:lnTo>
                    <a:pt x="67473" y="6361"/>
                  </a:lnTo>
                  <a:cubicBezTo>
                    <a:pt x="64693" y="86"/>
                    <a:pt x="61913" y="86"/>
                    <a:pt x="56353" y="86"/>
                  </a:cubicBezTo>
                  <a:lnTo>
                    <a:pt x="246" y="86"/>
                  </a:lnTo>
                  <a:lnTo>
                    <a:pt x="246" y="11883"/>
                  </a:lnTo>
                  <a:lnTo>
                    <a:pt x="27541" y="11883"/>
                  </a:lnTo>
                  <a:lnTo>
                    <a:pt x="27541" y="153202"/>
                  </a:lnTo>
                  <a:cubicBezTo>
                    <a:pt x="27541" y="158724"/>
                    <a:pt x="27289" y="158975"/>
                    <a:pt x="20212" y="159728"/>
                  </a:cubicBezTo>
                  <a:cubicBezTo>
                    <a:pt x="14146" y="160481"/>
                    <a:pt x="13641" y="160481"/>
                    <a:pt x="6564" y="160481"/>
                  </a:cubicBezTo>
                  <a:lnTo>
                    <a:pt x="246" y="160481"/>
                  </a:lnTo>
                  <a:lnTo>
                    <a:pt x="246" y="172279"/>
                  </a:lnTo>
                  <a:cubicBezTo>
                    <a:pt x="9850" y="171526"/>
                    <a:pt x="24256" y="171526"/>
                    <a:pt x="34112" y="171526"/>
                  </a:cubicBezTo>
                  <a:cubicBezTo>
                    <a:pt x="44727" y="171526"/>
                    <a:pt x="57869" y="171526"/>
                    <a:pt x="68231" y="172279"/>
                  </a:cubicBezTo>
                  <a:lnTo>
                    <a:pt x="68231" y="160481"/>
                  </a:lnTo>
                  <a:lnTo>
                    <a:pt x="61913" y="160481"/>
                  </a:lnTo>
                  <a:cubicBezTo>
                    <a:pt x="57364" y="160481"/>
                    <a:pt x="53067" y="160230"/>
                    <a:pt x="48518" y="159728"/>
                  </a:cubicBezTo>
                  <a:cubicBezTo>
                    <a:pt x="41189" y="158975"/>
                    <a:pt x="40936" y="158724"/>
                    <a:pt x="40936" y="153202"/>
                  </a:cubicBezTo>
                  <a:lnTo>
                    <a:pt x="40936" y="15146"/>
                  </a:lnTo>
                  <a:lnTo>
                    <a:pt x="41189" y="15146"/>
                  </a:lnTo>
                  <a:lnTo>
                    <a:pt x="109932" y="166004"/>
                  </a:lnTo>
                  <a:cubicBezTo>
                    <a:pt x="112207" y="171024"/>
                    <a:pt x="115240" y="172279"/>
                    <a:pt x="118020" y="172279"/>
                  </a:cubicBezTo>
                  <a:cubicBezTo>
                    <a:pt x="123074" y="172279"/>
                    <a:pt x="125096" y="168514"/>
                    <a:pt x="126107" y="166255"/>
                  </a:cubicBezTo>
                  <a:lnTo>
                    <a:pt x="196620" y="11883"/>
                  </a:lnTo>
                  <a:lnTo>
                    <a:pt x="196872" y="11883"/>
                  </a:lnTo>
                  <a:lnTo>
                    <a:pt x="196872" y="160481"/>
                  </a:lnTo>
                  <a:lnTo>
                    <a:pt x="169577" y="160481"/>
                  </a:lnTo>
                  <a:lnTo>
                    <a:pt x="169577" y="172279"/>
                  </a:lnTo>
                  <a:cubicBezTo>
                    <a:pt x="178676" y="171526"/>
                    <a:pt x="202180" y="171526"/>
                    <a:pt x="212542" y="171526"/>
                  </a:cubicBezTo>
                  <a:cubicBezTo>
                    <a:pt x="222904" y="171526"/>
                    <a:pt x="246661" y="171526"/>
                    <a:pt x="255759" y="172279"/>
                  </a:cubicBezTo>
                  <a:lnTo>
                    <a:pt x="255759" y="160481"/>
                  </a:lnTo>
                  <a:lnTo>
                    <a:pt x="228464" y="160481"/>
                  </a:lnTo>
                  <a:lnTo>
                    <a:pt x="228464" y="11883"/>
                  </a:lnTo>
                  <a:lnTo>
                    <a:pt x="255759" y="11883"/>
                  </a:lnTo>
                  <a:lnTo>
                    <a:pt x="255759" y="86"/>
                  </a:lnTo>
                  <a:lnTo>
                    <a:pt x="199905" y="86"/>
                  </a:lnTo>
                  <a:cubicBezTo>
                    <a:pt x="194345" y="86"/>
                    <a:pt x="191565" y="86"/>
                    <a:pt x="188785" y="6361"/>
                  </a:cubicBezTo>
                  <a:lnTo>
                    <a:pt x="128129" y="139145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3CB5E1D-458E-258D-C541-F0F753DAB8A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71261" y="4616983"/>
              <a:ext cx="135338" cy="120008"/>
            </a:xfrm>
            <a:custGeom>
              <a:avLst/>
              <a:gdLst>
                <a:gd name="connsiteX0" fmla="*/ 21133 w 135338"/>
                <a:gd name="connsiteY0" fmla="*/ 106390 h 120008"/>
                <a:gd name="connsiteX1" fmla="*/ 5564 w 135338"/>
                <a:gd name="connsiteY1" fmla="*/ 113770 h 120008"/>
                <a:gd name="connsiteX2" fmla="*/ 257 w 135338"/>
                <a:gd name="connsiteY2" fmla="*/ 117460 h 120008"/>
                <a:gd name="connsiteX3" fmla="*/ 5564 w 135338"/>
                <a:gd name="connsiteY3" fmla="*/ 120095 h 120008"/>
                <a:gd name="connsiteX4" fmla="*/ 74030 w 135338"/>
                <a:gd name="connsiteY4" fmla="*/ 120095 h 120008"/>
                <a:gd name="connsiteX5" fmla="*/ 126573 w 135338"/>
                <a:gd name="connsiteY5" fmla="*/ 82494 h 120008"/>
                <a:gd name="connsiteX6" fmla="*/ 96321 w 135338"/>
                <a:gd name="connsiteY6" fmla="*/ 57368 h 120008"/>
                <a:gd name="connsiteX7" fmla="*/ 135596 w 135338"/>
                <a:gd name="connsiteY7" fmla="*/ 25038 h 120008"/>
                <a:gd name="connsiteX8" fmla="*/ 98975 w 135338"/>
                <a:gd name="connsiteY8" fmla="*/ 87 h 120008"/>
                <a:gd name="connsiteX9" fmla="*/ 34578 w 135338"/>
                <a:gd name="connsiteY9" fmla="*/ 87 h 120008"/>
                <a:gd name="connsiteX10" fmla="*/ 28917 w 135338"/>
                <a:gd name="connsiteY10" fmla="*/ 3953 h 120008"/>
                <a:gd name="connsiteX11" fmla="*/ 34578 w 135338"/>
                <a:gd name="connsiteY11" fmla="*/ 6413 h 120008"/>
                <a:gd name="connsiteX12" fmla="*/ 41301 w 135338"/>
                <a:gd name="connsiteY12" fmla="*/ 6764 h 120008"/>
                <a:gd name="connsiteX13" fmla="*/ 45370 w 135338"/>
                <a:gd name="connsiteY13" fmla="*/ 9224 h 120008"/>
                <a:gd name="connsiteX14" fmla="*/ 44662 w 135338"/>
                <a:gd name="connsiteY14" fmla="*/ 13090 h 120008"/>
                <a:gd name="connsiteX15" fmla="*/ 21133 w 135338"/>
                <a:gd name="connsiteY15" fmla="*/ 106390 h 120008"/>
                <a:gd name="connsiteX16" fmla="*/ 49439 w 135338"/>
                <a:gd name="connsiteY16" fmla="*/ 55259 h 120008"/>
                <a:gd name="connsiteX17" fmla="*/ 60231 w 135338"/>
                <a:gd name="connsiteY17" fmla="*/ 12387 h 120008"/>
                <a:gd name="connsiteX18" fmla="*/ 69253 w 135338"/>
                <a:gd name="connsiteY18" fmla="*/ 6413 h 120008"/>
                <a:gd name="connsiteX19" fmla="*/ 96144 w 135338"/>
                <a:gd name="connsiteY19" fmla="*/ 6413 h 120008"/>
                <a:gd name="connsiteX20" fmla="*/ 118258 w 135338"/>
                <a:gd name="connsiteY20" fmla="*/ 24862 h 120008"/>
                <a:gd name="connsiteX21" fmla="*/ 78453 w 135338"/>
                <a:gd name="connsiteY21" fmla="*/ 55259 h 120008"/>
                <a:gd name="connsiteX22" fmla="*/ 49439 w 135338"/>
                <a:gd name="connsiteY22" fmla="*/ 55259 h 120008"/>
                <a:gd name="connsiteX23" fmla="*/ 40947 w 135338"/>
                <a:gd name="connsiteY23" fmla="*/ 113770 h 120008"/>
                <a:gd name="connsiteX24" fmla="*/ 35286 w 135338"/>
                <a:gd name="connsiteY24" fmla="*/ 112013 h 120008"/>
                <a:gd name="connsiteX25" fmla="*/ 35993 w 135338"/>
                <a:gd name="connsiteY25" fmla="*/ 108323 h 120008"/>
                <a:gd name="connsiteX26" fmla="*/ 48200 w 135338"/>
                <a:gd name="connsiteY26" fmla="*/ 60179 h 120008"/>
                <a:gd name="connsiteX27" fmla="*/ 85706 w 135338"/>
                <a:gd name="connsiteY27" fmla="*/ 60179 h 120008"/>
                <a:gd name="connsiteX28" fmla="*/ 108705 w 135338"/>
                <a:gd name="connsiteY28" fmla="*/ 81264 h 120008"/>
                <a:gd name="connsiteX29" fmla="*/ 69430 w 135338"/>
                <a:gd name="connsiteY29" fmla="*/ 113770 h 120008"/>
                <a:gd name="connsiteX30" fmla="*/ 40947 w 135338"/>
                <a:gd name="connsiteY30" fmla="*/ 113770 h 12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338" h="120008">
                  <a:moveTo>
                    <a:pt x="21133" y="106390"/>
                  </a:moveTo>
                  <a:cubicBezTo>
                    <a:pt x="19541" y="112364"/>
                    <a:pt x="19187" y="113770"/>
                    <a:pt x="5564" y="113770"/>
                  </a:cubicBezTo>
                  <a:cubicBezTo>
                    <a:pt x="2557" y="113770"/>
                    <a:pt x="257" y="113770"/>
                    <a:pt x="257" y="117460"/>
                  </a:cubicBezTo>
                  <a:cubicBezTo>
                    <a:pt x="257" y="120095"/>
                    <a:pt x="2380" y="120095"/>
                    <a:pt x="5564" y="120095"/>
                  </a:cubicBezTo>
                  <a:lnTo>
                    <a:pt x="74030" y="120095"/>
                  </a:lnTo>
                  <a:cubicBezTo>
                    <a:pt x="103751" y="120095"/>
                    <a:pt x="126573" y="99889"/>
                    <a:pt x="126573" y="82494"/>
                  </a:cubicBezTo>
                  <a:cubicBezTo>
                    <a:pt x="126573" y="70019"/>
                    <a:pt x="115074" y="59301"/>
                    <a:pt x="96321" y="57368"/>
                  </a:cubicBezTo>
                  <a:cubicBezTo>
                    <a:pt x="117727" y="53502"/>
                    <a:pt x="135596" y="40148"/>
                    <a:pt x="135596" y="25038"/>
                  </a:cubicBezTo>
                  <a:cubicBezTo>
                    <a:pt x="135596" y="11684"/>
                    <a:pt x="121973" y="87"/>
                    <a:pt x="98975" y="87"/>
                  </a:cubicBezTo>
                  <a:lnTo>
                    <a:pt x="34578" y="87"/>
                  </a:lnTo>
                  <a:cubicBezTo>
                    <a:pt x="31217" y="87"/>
                    <a:pt x="28917" y="87"/>
                    <a:pt x="28917" y="3953"/>
                  </a:cubicBezTo>
                  <a:cubicBezTo>
                    <a:pt x="28917" y="6413"/>
                    <a:pt x="31040" y="6413"/>
                    <a:pt x="34578" y="6413"/>
                  </a:cubicBezTo>
                  <a:cubicBezTo>
                    <a:pt x="34755" y="6413"/>
                    <a:pt x="38116" y="6413"/>
                    <a:pt x="41301" y="6764"/>
                  </a:cubicBezTo>
                  <a:cubicBezTo>
                    <a:pt x="45016" y="7115"/>
                    <a:pt x="45370" y="7467"/>
                    <a:pt x="45370" y="9224"/>
                  </a:cubicBezTo>
                  <a:cubicBezTo>
                    <a:pt x="45370" y="9575"/>
                    <a:pt x="45370" y="10454"/>
                    <a:pt x="44662" y="13090"/>
                  </a:cubicBezTo>
                  <a:lnTo>
                    <a:pt x="21133" y="106390"/>
                  </a:lnTo>
                  <a:close/>
                  <a:moveTo>
                    <a:pt x="49439" y="55259"/>
                  </a:moveTo>
                  <a:lnTo>
                    <a:pt x="60231" y="12387"/>
                  </a:lnTo>
                  <a:cubicBezTo>
                    <a:pt x="61646" y="6940"/>
                    <a:pt x="61823" y="6413"/>
                    <a:pt x="69253" y="6413"/>
                  </a:cubicBezTo>
                  <a:lnTo>
                    <a:pt x="96144" y="6413"/>
                  </a:lnTo>
                  <a:cubicBezTo>
                    <a:pt x="114189" y="6413"/>
                    <a:pt x="118258" y="18185"/>
                    <a:pt x="118258" y="24862"/>
                  </a:cubicBezTo>
                  <a:cubicBezTo>
                    <a:pt x="118258" y="39094"/>
                    <a:pt x="102159" y="55259"/>
                    <a:pt x="78453" y="55259"/>
                  </a:cubicBezTo>
                  <a:lnTo>
                    <a:pt x="49439" y="55259"/>
                  </a:lnTo>
                  <a:close/>
                  <a:moveTo>
                    <a:pt x="40947" y="113770"/>
                  </a:moveTo>
                  <a:cubicBezTo>
                    <a:pt x="35463" y="113770"/>
                    <a:pt x="35286" y="113594"/>
                    <a:pt x="35286" y="112013"/>
                  </a:cubicBezTo>
                  <a:cubicBezTo>
                    <a:pt x="35286" y="111837"/>
                    <a:pt x="35286" y="110958"/>
                    <a:pt x="35993" y="108323"/>
                  </a:cubicBezTo>
                  <a:lnTo>
                    <a:pt x="48200" y="60179"/>
                  </a:lnTo>
                  <a:lnTo>
                    <a:pt x="85706" y="60179"/>
                  </a:lnTo>
                  <a:cubicBezTo>
                    <a:pt x="102336" y="60179"/>
                    <a:pt x="108705" y="71073"/>
                    <a:pt x="108705" y="81264"/>
                  </a:cubicBezTo>
                  <a:cubicBezTo>
                    <a:pt x="108705" y="98659"/>
                    <a:pt x="90837" y="113770"/>
                    <a:pt x="69430" y="113770"/>
                  </a:cubicBezTo>
                  <a:lnTo>
                    <a:pt x="40947" y="113770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5A5B8F0-38B6-80C0-F85D-2ED69648A5A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09618" y="4631567"/>
              <a:ext cx="154419" cy="10040"/>
            </a:xfrm>
            <a:custGeom>
              <a:avLst/>
              <a:gdLst>
                <a:gd name="connsiteX0" fmla="*/ 145840 w 154419"/>
                <a:gd name="connsiteY0" fmla="*/ 10126 h 10040"/>
                <a:gd name="connsiteX1" fmla="*/ 154686 w 154419"/>
                <a:gd name="connsiteY1" fmla="*/ 5106 h 10040"/>
                <a:gd name="connsiteX2" fmla="*/ 145840 w 154419"/>
                <a:gd name="connsiteY2" fmla="*/ 86 h 10040"/>
                <a:gd name="connsiteX3" fmla="*/ 9112 w 154419"/>
                <a:gd name="connsiteY3" fmla="*/ 86 h 10040"/>
                <a:gd name="connsiteX4" fmla="*/ 266 w 154419"/>
                <a:gd name="connsiteY4" fmla="*/ 5106 h 10040"/>
                <a:gd name="connsiteX5" fmla="*/ 9112 w 154419"/>
                <a:gd name="connsiteY5" fmla="*/ 10126 h 10040"/>
                <a:gd name="connsiteX6" fmla="*/ 145840 w 154419"/>
                <a:gd name="connsiteY6" fmla="*/ 10126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19" h="10040">
                  <a:moveTo>
                    <a:pt x="145840" y="10126"/>
                  </a:moveTo>
                  <a:cubicBezTo>
                    <a:pt x="150137" y="10126"/>
                    <a:pt x="154686" y="10126"/>
                    <a:pt x="154686" y="5106"/>
                  </a:cubicBezTo>
                  <a:cubicBezTo>
                    <a:pt x="154686" y="86"/>
                    <a:pt x="150137" y="86"/>
                    <a:pt x="145840" y="86"/>
                  </a:cubicBezTo>
                  <a:lnTo>
                    <a:pt x="9112" y="86"/>
                  </a:lnTo>
                  <a:cubicBezTo>
                    <a:pt x="4815" y="86"/>
                    <a:pt x="266" y="86"/>
                    <a:pt x="266" y="5106"/>
                  </a:cubicBezTo>
                  <a:cubicBezTo>
                    <a:pt x="266" y="10126"/>
                    <a:pt x="4815" y="10126"/>
                    <a:pt x="9112" y="10126"/>
                  </a:cubicBezTo>
                  <a:lnTo>
                    <a:pt x="145840" y="10126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04288A4-2115-E843-397B-5A2F596CC0C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549966" y="4586887"/>
              <a:ext cx="96291" cy="115213"/>
            </a:xfrm>
            <a:custGeom>
              <a:avLst/>
              <a:gdLst>
                <a:gd name="connsiteX0" fmla="*/ 21253 w 96291"/>
                <a:gd name="connsiteY0" fmla="*/ 57818 h 115213"/>
                <a:gd name="connsiteX1" fmla="*/ 55372 w 96291"/>
                <a:gd name="connsiteY1" fmla="*/ 6361 h 115213"/>
                <a:gd name="connsiteX2" fmla="*/ 82414 w 96291"/>
                <a:gd name="connsiteY2" fmla="*/ 15648 h 115213"/>
                <a:gd name="connsiteX3" fmla="*/ 70536 w 96291"/>
                <a:gd name="connsiteY3" fmla="*/ 27195 h 115213"/>
                <a:gd name="connsiteX4" fmla="*/ 82162 w 96291"/>
                <a:gd name="connsiteY4" fmla="*/ 38741 h 115213"/>
                <a:gd name="connsiteX5" fmla="*/ 93787 w 96291"/>
                <a:gd name="connsiteY5" fmla="*/ 26944 h 115213"/>
                <a:gd name="connsiteX6" fmla="*/ 55119 w 96291"/>
                <a:gd name="connsiteY6" fmla="*/ 86 h 115213"/>
                <a:gd name="connsiteX7" fmla="*/ 276 w 96291"/>
                <a:gd name="connsiteY7" fmla="*/ 58320 h 115213"/>
                <a:gd name="connsiteX8" fmla="*/ 54614 w 96291"/>
                <a:gd name="connsiteY8" fmla="*/ 115299 h 115213"/>
                <a:gd name="connsiteX9" fmla="*/ 96567 w 96291"/>
                <a:gd name="connsiteY9" fmla="*/ 82668 h 115213"/>
                <a:gd name="connsiteX10" fmla="*/ 93282 w 96291"/>
                <a:gd name="connsiteY10" fmla="*/ 80158 h 115213"/>
                <a:gd name="connsiteX11" fmla="*/ 89996 w 96291"/>
                <a:gd name="connsiteY11" fmla="*/ 82668 h 115213"/>
                <a:gd name="connsiteX12" fmla="*/ 56888 w 96291"/>
                <a:gd name="connsiteY12" fmla="*/ 109024 h 115213"/>
                <a:gd name="connsiteX13" fmla="*/ 21253 w 96291"/>
                <a:gd name="connsiteY13" fmla="*/ 57818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91" h="115213">
                  <a:moveTo>
                    <a:pt x="21253" y="57818"/>
                  </a:moveTo>
                  <a:cubicBezTo>
                    <a:pt x="21253" y="16903"/>
                    <a:pt x="41977" y="6361"/>
                    <a:pt x="55372" y="6361"/>
                  </a:cubicBezTo>
                  <a:cubicBezTo>
                    <a:pt x="57646" y="6361"/>
                    <a:pt x="73569" y="6612"/>
                    <a:pt x="82414" y="15648"/>
                  </a:cubicBezTo>
                  <a:cubicBezTo>
                    <a:pt x="72052" y="16401"/>
                    <a:pt x="70536" y="23932"/>
                    <a:pt x="70536" y="27195"/>
                  </a:cubicBezTo>
                  <a:cubicBezTo>
                    <a:pt x="70536" y="33721"/>
                    <a:pt x="75085" y="38741"/>
                    <a:pt x="82162" y="38741"/>
                  </a:cubicBezTo>
                  <a:cubicBezTo>
                    <a:pt x="88733" y="38741"/>
                    <a:pt x="93787" y="34474"/>
                    <a:pt x="93787" y="26944"/>
                  </a:cubicBezTo>
                  <a:cubicBezTo>
                    <a:pt x="93787" y="9875"/>
                    <a:pt x="74580" y="86"/>
                    <a:pt x="55119" y="86"/>
                  </a:cubicBezTo>
                  <a:cubicBezTo>
                    <a:pt x="23527" y="86"/>
                    <a:pt x="276" y="27195"/>
                    <a:pt x="276" y="58320"/>
                  </a:cubicBezTo>
                  <a:cubicBezTo>
                    <a:pt x="276" y="90449"/>
                    <a:pt x="25297" y="115299"/>
                    <a:pt x="54614" y="115299"/>
                  </a:cubicBezTo>
                  <a:cubicBezTo>
                    <a:pt x="88480" y="115299"/>
                    <a:pt x="96567" y="85178"/>
                    <a:pt x="96567" y="82668"/>
                  </a:cubicBezTo>
                  <a:cubicBezTo>
                    <a:pt x="96567" y="80158"/>
                    <a:pt x="94040" y="80158"/>
                    <a:pt x="93282" y="80158"/>
                  </a:cubicBezTo>
                  <a:cubicBezTo>
                    <a:pt x="91007" y="80158"/>
                    <a:pt x="90502" y="81162"/>
                    <a:pt x="89996" y="82668"/>
                  </a:cubicBezTo>
                  <a:cubicBezTo>
                    <a:pt x="82667" y="106012"/>
                    <a:pt x="66239" y="109024"/>
                    <a:pt x="56888" y="109024"/>
                  </a:cubicBezTo>
                  <a:cubicBezTo>
                    <a:pt x="43493" y="109024"/>
                    <a:pt x="21253" y="98231"/>
                    <a:pt x="21253" y="57818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859AEC7-0192-8537-6EB0-7D3ACBB5083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660776" y="4586887"/>
              <a:ext cx="111960" cy="115213"/>
            </a:xfrm>
            <a:custGeom>
              <a:avLst/>
              <a:gdLst>
                <a:gd name="connsiteX0" fmla="*/ 112241 w 111960"/>
                <a:gd name="connsiteY0" fmla="*/ 58822 h 115213"/>
                <a:gd name="connsiteX1" fmla="*/ 56387 w 111960"/>
                <a:gd name="connsiteY1" fmla="*/ 86 h 115213"/>
                <a:gd name="connsiteX2" fmla="*/ 280 w 111960"/>
                <a:gd name="connsiteY2" fmla="*/ 58822 h 115213"/>
                <a:gd name="connsiteX3" fmla="*/ 56134 w 111960"/>
                <a:gd name="connsiteY3" fmla="*/ 115299 h 115213"/>
                <a:gd name="connsiteX4" fmla="*/ 112241 w 111960"/>
                <a:gd name="connsiteY4" fmla="*/ 58822 h 115213"/>
                <a:gd name="connsiteX5" fmla="*/ 56387 w 111960"/>
                <a:gd name="connsiteY5" fmla="*/ 109024 h 115213"/>
                <a:gd name="connsiteX6" fmla="*/ 27576 w 111960"/>
                <a:gd name="connsiteY6" fmla="*/ 92207 h 115213"/>
                <a:gd name="connsiteX7" fmla="*/ 21257 w 111960"/>
                <a:gd name="connsiteY7" fmla="*/ 56814 h 115213"/>
                <a:gd name="connsiteX8" fmla="*/ 27323 w 111960"/>
                <a:gd name="connsiteY8" fmla="*/ 22426 h 115213"/>
                <a:gd name="connsiteX9" fmla="*/ 56134 w 111960"/>
                <a:gd name="connsiteY9" fmla="*/ 5608 h 115213"/>
                <a:gd name="connsiteX10" fmla="*/ 84693 w 111960"/>
                <a:gd name="connsiteY10" fmla="*/ 21924 h 115213"/>
                <a:gd name="connsiteX11" fmla="*/ 91264 w 111960"/>
                <a:gd name="connsiteY11" fmla="*/ 56814 h 115213"/>
                <a:gd name="connsiteX12" fmla="*/ 85704 w 111960"/>
                <a:gd name="connsiteY12" fmla="*/ 90449 h 115213"/>
                <a:gd name="connsiteX13" fmla="*/ 56387 w 111960"/>
                <a:gd name="connsiteY13" fmla="*/ 109024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60" h="115213">
                  <a:moveTo>
                    <a:pt x="112241" y="58822"/>
                  </a:moveTo>
                  <a:cubicBezTo>
                    <a:pt x="112241" y="26693"/>
                    <a:pt x="86968" y="86"/>
                    <a:pt x="56387" y="86"/>
                  </a:cubicBezTo>
                  <a:cubicBezTo>
                    <a:pt x="24796" y="86"/>
                    <a:pt x="280" y="27446"/>
                    <a:pt x="280" y="58822"/>
                  </a:cubicBezTo>
                  <a:cubicBezTo>
                    <a:pt x="280" y="91202"/>
                    <a:pt x="26565" y="115299"/>
                    <a:pt x="56134" y="115299"/>
                  </a:cubicBezTo>
                  <a:cubicBezTo>
                    <a:pt x="86715" y="115299"/>
                    <a:pt x="112241" y="90700"/>
                    <a:pt x="112241" y="58822"/>
                  </a:cubicBezTo>
                  <a:close/>
                  <a:moveTo>
                    <a:pt x="56387" y="109024"/>
                  </a:moveTo>
                  <a:cubicBezTo>
                    <a:pt x="45520" y="109024"/>
                    <a:pt x="34399" y="103753"/>
                    <a:pt x="27576" y="92207"/>
                  </a:cubicBezTo>
                  <a:cubicBezTo>
                    <a:pt x="21257" y="81162"/>
                    <a:pt x="21257" y="65850"/>
                    <a:pt x="21257" y="56814"/>
                  </a:cubicBezTo>
                  <a:cubicBezTo>
                    <a:pt x="21257" y="47025"/>
                    <a:pt x="21257" y="33470"/>
                    <a:pt x="27323" y="22426"/>
                  </a:cubicBezTo>
                  <a:cubicBezTo>
                    <a:pt x="34147" y="10879"/>
                    <a:pt x="46025" y="5608"/>
                    <a:pt x="56134" y="5608"/>
                  </a:cubicBezTo>
                  <a:cubicBezTo>
                    <a:pt x="67255" y="5608"/>
                    <a:pt x="78122" y="11130"/>
                    <a:pt x="84693" y="21924"/>
                  </a:cubicBezTo>
                  <a:cubicBezTo>
                    <a:pt x="91264" y="32717"/>
                    <a:pt x="91264" y="47276"/>
                    <a:pt x="91264" y="56814"/>
                  </a:cubicBezTo>
                  <a:cubicBezTo>
                    <a:pt x="91264" y="65850"/>
                    <a:pt x="91264" y="79405"/>
                    <a:pt x="85704" y="90449"/>
                  </a:cubicBezTo>
                  <a:cubicBezTo>
                    <a:pt x="80144" y="101745"/>
                    <a:pt x="69024" y="109024"/>
                    <a:pt x="56387" y="109024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CF9AC5BA-4EA4-2490-B7EC-5D06D6A9A23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788407" y="4586887"/>
              <a:ext cx="82643" cy="115213"/>
            </a:xfrm>
            <a:custGeom>
              <a:avLst/>
              <a:gdLst>
                <a:gd name="connsiteX0" fmla="*/ 44514 w 82643"/>
                <a:gd name="connsiteY0" fmla="*/ 63842 h 115213"/>
                <a:gd name="connsiteX1" fmla="*/ 70798 w 82643"/>
                <a:gd name="connsiteY1" fmla="*/ 86935 h 115213"/>
                <a:gd name="connsiteX2" fmla="*/ 42239 w 82643"/>
                <a:gd name="connsiteY2" fmla="*/ 109777 h 115213"/>
                <a:gd name="connsiteX3" fmla="*/ 7109 w 82643"/>
                <a:gd name="connsiteY3" fmla="*/ 74134 h 115213"/>
                <a:gd name="connsiteX4" fmla="*/ 3571 w 82643"/>
                <a:gd name="connsiteY4" fmla="*/ 69867 h 115213"/>
                <a:gd name="connsiteX5" fmla="*/ 285 w 82643"/>
                <a:gd name="connsiteY5" fmla="*/ 76142 h 115213"/>
                <a:gd name="connsiteX6" fmla="*/ 285 w 82643"/>
                <a:gd name="connsiteY6" fmla="*/ 109275 h 115213"/>
                <a:gd name="connsiteX7" fmla="*/ 3065 w 82643"/>
                <a:gd name="connsiteY7" fmla="*/ 115299 h 115213"/>
                <a:gd name="connsiteX8" fmla="*/ 9384 w 82643"/>
                <a:gd name="connsiteY8" fmla="*/ 110279 h 115213"/>
                <a:gd name="connsiteX9" fmla="*/ 14438 w 82643"/>
                <a:gd name="connsiteY9" fmla="*/ 104506 h 115213"/>
                <a:gd name="connsiteX10" fmla="*/ 42239 w 82643"/>
                <a:gd name="connsiteY10" fmla="*/ 115299 h 115213"/>
                <a:gd name="connsiteX11" fmla="*/ 82929 w 82643"/>
                <a:gd name="connsiteY11" fmla="*/ 80409 h 115213"/>
                <a:gd name="connsiteX12" fmla="*/ 72314 w 82643"/>
                <a:gd name="connsiteY12" fmla="*/ 56563 h 115213"/>
                <a:gd name="connsiteX13" fmla="*/ 43503 w 82643"/>
                <a:gd name="connsiteY13" fmla="*/ 44515 h 115213"/>
                <a:gd name="connsiteX14" fmla="*/ 12417 w 82643"/>
                <a:gd name="connsiteY14" fmla="*/ 23932 h 115213"/>
                <a:gd name="connsiteX15" fmla="*/ 40723 w 82643"/>
                <a:gd name="connsiteY15" fmla="*/ 4855 h 115213"/>
                <a:gd name="connsiteX16" fmla="*/ 70292 w 82643"/>
                <a:gd name="connsiteY16" fmla="*/ 35227 h 115213"/>
                <a:gd name="connsiteX17" fmla="*/ 73325 w 82643"/>
                <a:gd name="connsiteY17" fmla="*/ 37486 h 115213"/>
                <a:gd name="connsiteX18" fmla="*/ 76611 w 82643"/>
                <a:gd name="connsiteY18" fmla="*/ 31462 h 115213"/>
                <a:gd name="connsiteX19" fmla="*/ 76611 w 82643"/>
                <a:gd name="connsiteY19" fmla="*/ 6110 h 115213"/>
                <a:gd name="connsiteX20" fmla="*/ 73831 w 82643"/>
                <a:gd name="connsiteY20" fmla="*/ 86 h 115213"/>
                <a:gd name="connsiteX21" fmla="*/ 68776 w 82643"/>
                <a:gd name="connsiteY21" fmla="*/ 3098 h 115213"/>
                <a:gd name="connsiteX22" fmla="*/ 64480 w 82643"/>
                <a:gd name="connsiteY22" fmla="*/ 7114 h 115213"/>
                <a:gd name="connsiteX23" fmla="*/ 40723 w 82643"/>
                <a:gd name="connsiteY23" fmla="*/ 86 h 115213"/>
                <a:gd name="connsiteX24" fmla="*/ 285 w 82643"/>
                <a:gd name="connsiteY24" fmla="*/ 30960 h 115213"/>
                <a:gd name="connsiteX25" fmla="*/ 11153 w 82643"/>
                <a:gd name="connsiteY25" fmla="*/ 52296 h 115213"/>
                <a:gd name="connsiteX26" fmla="*/ 44514 w 82643"/>
                <a:gd name="connsiteY26" fmla="*/ 63842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643" h="115213">
                  <a:moveTo>
                    <a:pt x="44514" y="63842"/>
                  </a:moveTo>
                  <a:cubicBezTo>
                    <a:pt x="50074" y="64846"/>
                    <a:pt x="70798" y="68863"/>
                    <a:pt x="70798" y="86935"/>
                  </a:cubicBezTo>
                  <a:cubicBezTo>
                    <a:pt x="70798" y="99737"/>
                    <a:pt x="61952" y="109777"/>
                    <a:pt x="42239" y="109777"/>
                  </a:cubicBezTo>
                  <a:cubicBezTo>
                    <a:pt x="21010" y="109777"/>
                    <a:pt x="11911" y="95470"/>
                    <a:pt x="7109" y="74134"/>
                  </a:cubicBezTo>
                  <a:cubicBezTo>
                    <a:pt x="6351" y="70871"/>
                    <a:pt x="6098" y="69867"/>
                    <a:pt x="3571" y="69867"/>
                  </a:cubicBezTo>
                  <a:cubicBezTo>
                    <a:pt x="285" y="69867"/>
                    <a:pt x="285" y="71624"/>
                    <a:pt x="285" y="76142"/>
                  </a:cubicBezTo>
                  <a:lnTo>
                    <a:pt x="285" y="109275"/>
                  </a:lnTo>
                  <a:cubicBezTo>
                    <a:pt x="285" y="113542"/>
                    <a:pt x="285" y="115299"/>
                    <a:pt x="3065" y="115299"/>
                  </a:cubicBezTo>
                  <a:cubicBezTo>
                    <a:pt x="4329" y="115299"/>
                    <a:pt x="4582" y="115048"/>
                    <a:pt x="9384" y="110279"/>
                  </a:cubicBezTo>
                  <a:cubicBezTo>
                    <a:pt x="9889" y="109777"/>
                    <a:pt x="9889" y="109275"/>
                    <a:pt x="14438" y="104506"/>
                  </a:cubicBezTo>
                  <a:cubicBezTo>
                    <a:pt x="25559" y="115048"/>
                    <a:pt x="36932" y="115299"/>
                    <a:pt x="42239" y="115299"/>
                  </a:cubicBezTo>
                  <a:cubicBezTo>
                    <a:pt x="71303" y="115299"/>
                    <a:pt x="82929" y="98482"/>
                    <a:pt x="82929" y="80409"/>
                  </a:cubicBezTo>
                  <a:cubicBezTo>
                    <a:pt x="82929" y="67105"/>
                    <a:pt x="75347" y="59575"/>
                    <a:pt x="72314" y="56563"/>
                  </a:cubicBezTo>
                  <a:cubicBezTo>
                    <a:pt x="63974" y="48531"/>
                    <a:pt x="54118" y="46523"/>
                    <a:pt x="43503" y="44515"/>
                  </a:cubicBezTo>
                  <a:cubicBezTo>
                    <a:pt x="29350" y="41753"/>
                    <a:pt x="12417" y="38490"/>
                    <a:pt x="12417" y="23932"/>
                  </a:cubicBezTo>
                  <a:cubicBezTo>
                    <a:pt x="12417" y="15146"/>
                    <a:pt x="18988" y="4855"/>
                    <a:pt x="40723" y="4855"/>
                  </a:cubicBezTo>
                  <a:cubicBezTo>
                    <a:pt x="68523" y="4855"/>
                    <a:pt x="69787" y="27446"/>
                    <a:pt x="70292" y="35227"/>
                  </a:cubicBezTo>
                  <a:cubicBezTo>
                    <a:pt x="70545" y="37486"/>
                    <a:pt x="72820" y="37486"/>
                    <a:pt x="73325" y="37486"/>
                  </a:cubicBezTo>
                  <a:cubicBezTo>
                    <a:pt x="76611" y="37486"/>
                    <a:pt x="76611" y="36231"/>
                    <a:pt x="76611" y="31462"/>
                  </a:cubicBezTo>
                  <a:lnTo>
                    <a:pt x="76611" y="6110"/>
                  </a:lnTo>
                  <a:cubicBezTo>
                    <a:pt x="76611" y="1843"/>
                    <a:pt x="76611" y="86"/>
                    <a:pt x="73831" y="86"/>
                  </a:cubicBezTo>
                  <a:cubicBezTo>
                    <a:pt x="72567" y="86"/>
                    <a:pt x="72062" y="86"/>
                    <a:pt x="68776" y="3098"/>
                  </a:cubicBezTo>
                  <a:cubicBezTo>
                    <a:pt x="68018" y="4102"/>
                    <a:pt x="65491" y="6361"/>
                    <a:pt x="64480" y="7114"/>
                  </a:cubicBezTo>
                  <a:cubicBezTo>
                    <a:pt x="54876" y="86"/>
                    <a:pt x="44514" y="86"/>
                    <a:pt x="40723" y="86"/>
                  </a:cubicBezTo>
                  <a:cubicBezTo>
                    <a:pt x="9889" y="86"/>
                    <a:pt x="285" y="16903"/>
                    <a:pt x="285" y="30960"/>
                  </a:cubicBezTo>
                  <a:cubicBezTo>
                    <a:pt x="285" y="39745"/>
                    <a:pt x="4329" y="46774"/>
                    <a:pt x="11153" y="52296"/>
                  </a:cubicBezTo>
                  <a:cubicBezTo>
                    <a:pt x="19240" y="58822"/>
                    <a:pt x="26317" y="60328"/>
                    <a:pt x="44514" y="63842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2E85924-396D-6CA0-6DE1-95D068316EA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904776" y="4511082"/>
              <a:ext cx="58634" cy="251010"/>
            </a:xfrm>
            <a:custGeom>
              <a:avLst/>
              <a:gdLst>
                <a:gd name="connsiteX0" fmla="*/ 58923 w 58634"/>
                <a:gd name="connsiteY0" fmla="*/ 248586 h 251010"/>
                <a:gd name="connsiteX1" fmla="*/ 54627 w 58634"/>
                <a:gd name="connsiteY1" fmla="*/ 243064 h 251010"/>
                <a:gd name="connsiteX2" fmla="*/ 14948 w 58634"/>
                <a:gd name="connsiteY2" fmla="*/ 125591 h 251010"/>
                <a:gd name="connsiteX3" fmla="*/ 55638 w 58634"/>
                <a:gd name="connsiteY3" fmla="*/ 6863 h 251010"/>
                <a:gd name="connsiteX4" fmla="*/ 58923 w 58634"/>
                <a:gd name="connsiteY4" fmla="*/ 2596 h 251010"/>
                <a:gd name="connsiteX5" fmla="*/ 56396 w 58634"/>
                <a:gd name="connsiteY5" fmla="*/ 86 h 251010"/>
                <a:gd name="connsiteX6" fmla="*/ 16212 w 58634"/>
                <a:gd name="connsiteY6" fmla="*/ 49033 h 251010"/>
                <a:gd name="connsiteX7" fmla="*/ 289 w 58634"/>
                <a:gd name="connsiteY7" fmla="*/ 125591 h 251010"/>
                <a:gd name="connsiteX8" fmla="*/ 16970 w 58634"/>
                <a:gd name="connsiteY8" fmla="*/ 203906 h 251010"/>
                <a:gd name="connsiteX9" fmla="*/ 56396 w 58634"/>
                <a:gd name="connsiteY9" fmla="*/ 251096 h 251010"/>
                <a:gd name="connsiteX10" fmla="*/ 58923 w 58634"/>
                <a:gd name="connsiteY10" fmla="*/ 248586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923" y="248586"/>
                  </a:moveTo>
                  <a:cubicBezTo>
                    <a:pt x="58923" y="247833"/>
                    <a:pt x="58923" y="247331"/>
                    <a:pt x="54627" y="243064"/>
                  </a:cubicBezTo>
                  <a:cubicBezTo>
                    <a:pt x="23035" y="211436"/>
                    <a:pt x="14948" y="163995"/>
                    <a:pt x="14948" y="125591"/>
                  </a:cubicBezTo>
                  <a:cubicBezTo>
                    <a:pt x="14948" y="81915"/>
                    <a:pt x="24552" y="38239"/>
                    <a:pt x="55638" y="6863"/>
                  </a:cubicBezTo>
                  <a:cubicBezTo>
                    <a:pt x="58923" y="3851"/>
                    <a:pt x="58923" y="3349"/>
                    <a:pt x="58923" y="2596"/>
                  </a:cubicBezTo>
                  <a:cubicBezTo>
                    <a:pt x="58923" y="839"/>
                    <a:pt x="57912" y="86"/>
                    <a:pt x="56396" y="86"/>
                  </a:cubicBezTo>
                  <a:cubicBezTo>
                    <a:pt x="53869" y="86"/>
                    <a:pt x="31123" y="17154"/>
                    <a:pt x="16212" y="49033"/>
                  </a:cubicBezTo>
                  <a:cubicBezTo>
                    <a:pt x="3322" y="76644"/>
                    <a:pt x="289" y="104506"/>
                    <a:pt x="289" y="125591"/>
                  </a:cubicBezTo>
                  <a:cubicBezTo>
                    <a:pt x="289" y="145170"/>
                    <a:pt x="3069" y="175542"/>
                    <a:pt x="16970" y="203906"/>
                  </a:cubicBezTo>
                  <a:cubicBezTo>
                    <a:pt x="32134" y="234780"/>
                    <a:pt x="53869" y="251096"/>
                    <a:pt x="56396" y="251096"/>
                  </a:cubicBezTo>
                  <a:cubicBezTo>
                    <a:pt x="57912" y="251096"/>
                    <a:pt x="58923" y="250343"/>
                    <a:pt x="58923" y="248586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D7BF1A6-0CE5-BDB5-9D08-F8CED5BE1B9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88656" y="4522378"/>
              <a:ext cx="104378" cy="179723"/>
            </a:xfrm>
            <a:custGeom>
              <a:avLst/>
              <a:gdLst>
                <a:gd name="connsiteX0" fmla="*/ 104672 w 104378"/>
                <a:gd name="connsiteY0" fmla="*/ 51543 h 179723"/>
                <a:gd name="connsiteX1" fmla="*/ 74344 w 104378"/>
                <a:gd name="connsiteY1" fmla="*/ 86 h 179723"/>
                <a:gd name="connsiteX2" fmla="*/ 293 w 104378"/>
                <a:gd name="connsiteY2" fmla="*/ 128352 h 179723"/>
                <a:gd name="connsiteX3" fmla="*/ 30621 w 104378"/>
                <a:gd name="connsiteY3" fmla="*/ 179809 h 179723"/>
                <a:gd name="connsiteX4" fmla="*/ 104672 w 104378"/>
                <a:gd name="connsiteY4" fmla="*/ 51543 h 179723"/>
                <a:gd name="connsiteX5" fmla="*/ 27083 w 104378"/>
                <a:gd name="connsiteY5" fmla="*/ 85931 h 179723"/>
                <a:gd name="connsiteX6" fmla="*/ 46543 w 104378"/>
                <a:gd name="connsiteY6" fmla="*/ 31964 h 179723"/>
                <a:gd name="connsiteX7" fmla="*/ 74091 w 104378"/>
                <a:gd name="connsiteY7" fmla="*/ 5608 h 179723"/>
                <a:gd name="connsiteX8" fmla="*/ 87992 w 104378"/>
                <a:gd name="connsiteY8" fmla="*/ 35980 h 179723"/>
                <a:gd name="connsiteX9" fmla="*/ 79904 w 104378"/>
                <a:gd name="connsiteY9" fmla="*/ 85931 h 179723"/>
                <a:gd name="connsiteX10" fmla="*/ 27083 w 104378"/>
                <a:gd name="connsiteY10" fmla="*/ 85931 h 179723"/>
                <a:gd name="connsiteX11" fmla="*/ 77630 w 104378"/>
                <a:gd name="connsiteY11" fmla="*/ 93964 h 179723"/>
                <a:gd name="connsiteX12" fmla="*/ 59938 w 104378"/>
                <a:gd name="connsiteY12" fmla="*/ 144919 h 179723"/>
                <a:gd name="connsiteX13" fmla="*/ 30621 w 104378"/>
                <a:gd name="connsiteY13" fmla="*/ 174287 h 179723"/>
                <a:gd name="connsiteX14" fmla="*/ 16974 w 104378"/>
                <a:gd name="connsiteY14" fmla="*/ 143664 h 179723"/>
                <a:gd name="connsiteX15" fmla="*/ 25061 w 104378"/>
                <a:gd name="connsiteY15" fmla="*/ 93964 h 179723"/>
                <a:gd name="connsiteX16" fmla="*/ 77630 w 104378"/>
                <a:gd name="connsiteY16" fmla="*/ 93964 h 1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78" h="179723">
                  <a:moveTo>
                    <a:pt x="104672" y="51543"/>
                  </a:moveTo>
                  <a:cubicBezTo>
                    <a:pt x="104672" y="34976"/>
                    <a:pt x="100123" y="86"/>
                    <a:pt x="74344" y="86"/>
                  </a:cubicBezTo>
                  <a:cubicBezTo>
                    <a:pt x="39214" y="86"/>
                    <a:pt x="293" y="70871"/>
                    <a:pt x="293" y="128352"/>
                  </a:cubicBezTo>
                  <a:cubicBezTo>
                    <a:pt x="293" y="151947"/>
                    <a:pt x="7622" y="179809"/>
                    <a:pt x="30621" y="179809"/>
                  </a:cubicBezTo>
                  <a:cubicBezTo>
                    <a:pt x="66257" y="179809"/>
                    <a:pt x="104672" y="107769"/>
                    <a:pt x="104672" y="51543"/>
                  </a:cubicBezTo>
                  <a:close/>
                  <a:moveTo>
                    <a:pt x="27083" y="85931"/>
                  </a:moveTo>
                  <a:cubicBezTo>
                    <a:pt x="31379" y="69867"/>
                    <a:pt x="36434" y="49786"/>
                    <a:pt x="46543" y="31964"/>
                  </a:cubicBezTo>
                  <a:cubicBezTo>
                    <a:pt x="53367" y="19665"/>
                    <a:pt x="62718" y="5608"/>
                    <a:pt x="74091" y="5608"/>
                  </a:cubicBezTo>
                  <a:cubicBezTo>
                    <a:pt x="86475" y="5608"/>
                    <a:pt x="87992" y="21673"/>
                    <a:pt x="87992" y="35980"/>
                  </a:cubicBezTo>
                  <a:cubicBezTo>
                    <a:pt x="87992" y="48280"/>
                    <a:pt x="85970" y="61081"/>
                    <a:pt x="79904" y="85931"/>
                  </a:cubicBezTo>
                  <a:lnTo>
                    <a:pt x="27083" y="85931"/>
                  </a:lnTo>
                  <a:close/>
                  <a:moveTo>
                    <a:pt x="77630" y="93964"/>
                  </a:moveTo>
                  <a:cubicBezTo>
                    <a:pt x="74849" y="105510"/>
                    <a:pt x="69542" y="126846"/>
                    <a:pt x="59938" y="144919"/>
                  </a:cubicBezTo>
                  <a:cubicBezTo>
                    <a:pt x="51093" y="161987"/>
                    <a:pt x="41489" y="174287"/>
                    <a:pt x="30621" y="174287"/>
                  </a:cubicBezTo>
                  <a:cubicBezTo>
                    <a:pt x="22281" y="174287"/>
                    <a:pt x="16974" y="167008"/>
                    <a:pt x="16974" y="143664"/>
                  </a:cubicBezTo>
                  <a:cubicBezTo>
                    <a:pt x="16974" y="133121"/>
                    <a:pt x="18490" y="118563"/>
                    <a:pt x="25061" y="93964"/>
                  </a:cubicBezTo>
                  <a:lnTo>
                    <a:pt x="77630" y="93964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7E576CB-A060-0076-8360-FA7DCDB532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18111" y="4511082"/>
              <a:ext cx="58634" cy="251010"/>
            </a:xfrm>
            <a:custGeom>
              <a:avLst/>
              <a:gdLst>
                <a:gd name="connsiteX0" fmla="*/ 58932 w 58634"/>
                <a:gd name="connsiteY0" fmla="*/ 125591 h 251010"/>
                <a:gd name="connsiteX1" fmla="*/ 42252 w 58634"/>
                <a:gd name="connsiteY1" fmla="*/ 47276 h 251010"/>
                <a:gd name="connsiteX2" fmla="*/ 2826 w 58634"/>
                <a:gd name="connsiteY2" fmla="*/ 86 h 251010"/>
                <a:gd name="connsiteX3" fmla="*/ 298 w 58634"/>
                <a:gd name="connsiteY3" fmla="*/ 2596 h 251010"/>
                <a:gd name="connsiteX4" fmla="*/ 5100 w 58634"/>
                <a:gd name="connsiteY4" fmla="*/ 8369 h 251010"/>
                <a:gd name="connsiteX5" fmla="*/ 44274 w 58634"/>
                <a:gd name="connsiteY5" fmla="*/ 125591 h 251010"/>
                <a:gd name="connsiteX6" fmla="*/ 3584 w 58634"/>
                <a:gd name="connsiteY6" fmla="*/ 244319 h 251010"/>
                <a:gd name="connsiteX7" fmla="*/ 298 w 58634"/>
                <a:gd name="connsiteY7" fmla="*/ 248586 h 251010"/>
                <a:gd name="connsiteX8" fmla="*/ 2826 w 58634"/>
                <a:gd name="connsiteY8" fmla="*/ 251096 h 251010"/>
                <a:gd name="connsiteX9" fmla="*/ 43010 w 58634"/>
                <a:gd name="connsiteY9" fmla="*/ 202149 h 251010"/>
                <a:gd name="connsiteX10" fmla="*/ 58932 w 58634"/>
                <a:gd name="connsiteY10" fmla="*/ 125591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932" y="125591"/>
                  </a:moveTo>
                  <a:cubicBezTo>
                    <a:pt x="58932" y="106012"/>
                    <a:pt x="56152" y="75640"/>
                    <a:pt x="42252" y="47276"/>
                  </a:cubicBezTo>
                  <a:cubicBezTo>
                    <a:pt x="27088" y="16401"/>
                    <a:pt x="5353" y="86"/>
                    <a:pt x="2826" y="86"/>
                  </a:cubicBezTo>
                  <a:cubicBezTo>
                    <a:pt x="1309" y="86"/>
                    <a:pt x="298" y="1090"/>
                    <a:pt x="298" y="2596"/>
                  </a:cubicBezTo>
                  <a:cubicBezTo>
                    <a:pt x="298" y="3349"/>
                    <a:pt x="298" y="3851"/>
                    <a:pt x="5100" y="8369"/>
                  </a:cubicBezTo>
                  <a:cubicBezTo>
                    <a:pt x="29868" y="33219"/>
                    <a:pt x="44274" y="73130"/>
                    <a:pt x="44274" y="125591"/>
                  </a:cubicBezTo>
                  <a:cubicBezTo>
                    <a:pt x="44274" y="168514"/>
                    <a:pt x="34923" y="212691"/>
                    <a:pt x="3584" y="244319"/>
                  </a:cubicBezTo>
                  <a:cubicBezTo>
                    <a:pt x="298" y="247331"/>
                    <a:pt x="298" y="247833"/>
                    <a:pt x="298" y="248586"/>
                  </a:cubicBezTo>
                  <a:cubicBezTo>
                    <a:pt x="298" y="250092"/>
                    <a:pt x="1309" y="251096"/>
                    <a:pt x="2826" y="251096"/>
                  </a:cubicBezTo>
                  <a:cubicBezTo>
                    <a:pt x="5353" y="251096"/>
                    <a:pt x="28099" y="234027"/>
                    <a:pt x="43010" y="202149"/>
                  </a:cubicBezTo>
                  <a:cubicBezTo>
                    <a:pt x="55899" y="174538"/>
                    <a:pt x="58932" y="146676"/>
                    <a:pt x="58932" y="125591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7FE6A66-D107-3101-6F78-52599702B01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216397" y="4511082"/>
              <a:ext cx="58634" cy="251010"/>
            </a:xfrm>
            <a:custGeom>
              <a:avLst/>
              <a:gdLst>
                <a:gd name="connsiteX0" fmla="*/ 58936 w 58634"/>
                <a:gd name="connsiteY0" fmla="*/ 125591 h 251010"/>
                <a:gd name="connsiteX1" fmla="*/ 42256 w 58634"/>
                <a:gd name="connsiteY1" fmla="*/ 47276 h 251010"/>
                <a:gd name="connsiteX2" fmla="*/ 2829 w 58634"/>
                <a:gd name="connsiteY2" fmla="*/ 86 h 251010"/>
                <a:gd name="connsiteX3" fmla="*/ 302 w 58634"/>
                <a:gd name="connsiteY3" fmla="*/ 2596 h 251010"/>
                <a:gd name="connsiteX4" fmla="*/ 5104 w 58634"/>
                <a:gd name="connsiteY4" fmla="*/ 8369 h 251010"/>
                <a:gd name="connsiteX5" fmla="*/ 44278 w 58634"/>
                <a:gd name="connsiteY5" fmla="*/ 125591 h 251010"/>
                <a:gd name="connsiteX6" fmla="*/ 3588 w 58634"/>
                <a:gd name="connsiteY6" fmla="*/ 244319 h 251010"/>
                <a:gd name="connsiteX7" fmla="*/ 302 w 58634"/>
                <a:gd name="connsiteY7" fmla="*/ 248586 h 251010"/>
                <a:gd name="connsiteX8" fmla="*/ 2829 w 58634"/>
                <a:gd name="connsiteY8" fmla="*/ 251096 h 251010"/>
                <a:gd name="connsiteX9" fmla="*/ 43014 w 58634"/>
                <a:gd name="connsiteY9" fmla="*/ 202149 h 251010"/>
                <a:gd name="connsiteX10" fmla="*/ 58936 w 58634"/>
                <a:gd name="connsiteY10" fmla="*/ 125591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936" y="125591"/>
                  </a:moveTo>
                  <a:cubicBezTo>
                    <a:pt x="58936" y="106012"/>
                    <a:pt x="56156" y="75640"/>
                    <a:pt x="42256" y="47276"/>
                  </a:cubicBezTo>
                  <a:cubicBezTo>
                    <a:pt x="27092" y="16401"/>
                    <a:pt x="5357" y="86"/>
                    <a:pt x="2829" y="86"/>
                  </a:cubicBezTo>
                  <a:cubicBezTo>
                    <a:pt x="1313" y="86"/>
                    <a:pt x="302" y="1090"/>
                    <a:pt x="302" y="2596"/>
                  </a:cubicBezTo>
                  <a:cubicBezTo>
                    <a:pt x="302" y="3349"/>
                    <a:pt x="302" y="3851"/>
                    <a:pt x="5104" y="8369"/>
                  </a:cubicBezTo>
                  <a:cubicBezTo>
                    <a:pt x="29872" y="33219"/>
                    <a:pt x="44278" y="73130"/>
                    <a:pt x="44278" y="125591"/>
                  </a:cubicBezTo>
                  <a:cubicBezTo>
                    <a:pt x="44278" y="168514"/>
                    <a:pt x="34926" y="212691"/>
                    <a:pt x="3588" y="244319"/>
                  </a:cubicBezTo>
                  <a:cubicBezTo>
                    <a:pt x="302" y="247331"/>
                    <a:pt x="302" y="247833"/>
                    <a:pt x="302" y="248586"/>
                  </a:cubicBezTo>
                  <a:cubicBezTo>
                    <a:pt x="302" y="250092"/>
                    <a:pt x="1313" y="251096"/>
                    <a:pt x="2829" y="251096"/>
                  </a:cubicBezTo>
                  <a:cubicBezTo>
                    <a:pt x="5357" y="251096"/>
                    <a:pt x="28103" y="234027"/>
                    <a:pt x="43014" y="202149"/>
                  </a:cubicBezTo>
                  <a:cubicBezTo>
                    <a:pt x="55903" y="174538"/>
                    <a:pt x="58936" y="146676"/>
                    <a:pt x="58936" y="125591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DBE24CB-82A2-1252-6AED-38749DC6B9C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47084" y="4801378"/>
              <a:ext cx="2898904" cy="10039"/>
            </a:xfrm>
            <a:custGeom>
              <a:avLst/>
              <a:gdLst>
                <a:gd name="connsiteX0" fmla="*/ 0 w 2898904"/>
                <a:gd name="connsiteY0" fmla="*/ 0 h 10039"/>
                <a:gd name="connsiteX1" fmla="*/ 2898905 w 2898904"/>
                <a:gd name="connsiteY1" fmla="*/ 0 h 10039"/>
                <a:gd name="connsiteX2" fmla="*/ 2898905 w 2898904"/>
                <a:gd name="connsiteY2" fmla="*/ 10040 h 10039"/>
                <a:gd name="connsiteX3" fmla="*/ 0 w 2898904"/>
                <a:gd name="connsiteY3" fmla="*/ 10040 h 1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8904" h="10039">
                  <a:moveTo>
                    <a:pt x="0" y="0"/>
                  </a:moveTo>
                  <a:lnTo>
                    <a:pt x="2898905" y="0"/>
                  </a:lnTo>
                  <a:lnTo>
                    <a:pt x="2898905" y="10040"/>
                  </a:lnTo>
                  <a:lnTo>
                    <a:pt x="0" y="10040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4C3A08D0-6653-C6CA-638A-C58F8DDB346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72104" y="4853073"/>
              <a:ext cx="58634" cy="251010"/>
            </a:xfrm>
            <a:custGeom>
              <a:avLst/>
              <a:gdLst>
                <a:gd name="connsiteX0" fmla="*/ 58835 w 58634"/>
                <a:gd name="connsiteY0" fmla="*/ 248600 h 251010"/>
                <a:gd name="connsiteX1" fmla="*/ 54539 w 58634"/>
                <a:gd name="connsiteY1" fmla="*/ 243077 h 251010"/>
                <a:gd name="connsiteX2" fmla="*/ 14860 w 58634"/>
                <a:gd name="connsiteY2" fmla="*/ 125604 h 251010"/>
                <a:gd name="connsiteX3" fmla="*/ 55550 w 58634"/>
                <a:gd name="connsiteY3" fmla="*/ 6877 h 251010"/>
                <a:gd name="connsiteX4" fmla="*/ 58835 w 58634"/>
                <a:gd name="connsiteY4" fmla="*/ 2609 h 251010"/>
                <a:gd name="connsiteX5" fmla="*/ 56308 w 58634"/>
                <a:gd name="connsiteY5" fmla="*/ 99 h 251010"/>
                <a:gd name="connsiteX6" fmla="*/ 16124 w 58634"/>
                <a:gd name="connsiteY6" fmla="*/ 49046 h 251010"/>
                <a:gd name="connsiteX7" fmla="*/ 201 w 58634"/>
                <a:gd name="connsiteY7" fmla="*/ 125604 h 251010"/>
                <a:gd name="connsiteX8" fmla="*/ 16882 w 58634"/>
                <a:gd name="connsiteY8" fmla="*/ 203920 h 251010"/>
                <a:gd name="connsiteX9" fmla="*/ 56308 w 58634"/>
                <a:gd name="connsiteY9" fmla="*/ 251110 h 251010"/>
                <a:gd name="connsiteX10" fmla="*/ 58835 w 58634"/>
                <a:gd name="connsiteY10" fmla="*/ 248600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835" y="248600"/>
                  </a:moveTo>
                  <a:cubicBezTo>
                    <a:pt x="58835" y="247846"/>
                    <a:pt x="58835" y="247344"/>
                    <a:pt x="54539" y="243077"/>
                  </a:cubicBezTo>
                  <a:cubicBezTo>
                    <a:pt x="22947" y="211450"/>
                    <a:pt x="14860" y="164009"/>
                    <a:pt x="14860" y="125604"/>
                  </a:cubicBezTo>
                  <a:cubicBezTo>
                    <a:pt x="14860" y="81929"/>
                    <a:pt x="24464" y="38253"/>
                    <a:pt x="55550" y="6877"/>
                  </a:cubicBezTo>
                  <a:cubicBezTo>
                    <a:pt x="58835" y="3864"/>
                    <a:pt x="58835" y="3362"/>
                    <a:pt x="58835" y="2609"/>
                  </a:cubicBezTo>
                  <a:cubicBezTo>
                    <a:pt x="58835" y="852"/>
                    <a:pt x="57824" y="99"/>
                    <a:pt x="56308" y="99"/>
                  </a:cubicBezTo>
                  <a:cubicBezTo>
                    <a:pt x="53781" y="99"/>
                    <a:pt x="31035" y="17168"/>
                    <a:pt x="16124" y="49046"/>
                  </a:cubicBezTo>
                  <a:cubicBezTo>
                    <a:pt x="3234" y="76657"/>
                    <a:pt x="201" y="104520"/>
                    <a:pt x="201" y="125604"/>
                  </a:cubicBezTo>
                  <a:cubicBezTo>
                    <a:pt x="201" y="145183"/>
                    <a:pt x="2981" y="175555"/>
                    <a:pt x="16882" y="203920"/>
                  </a:cubicBezTo>
                  <a:cubicBezTo>
                    <a:pt x="32046" y="234794"/>
                    <a:pt x="53781" y="251110"/>
                    <a:pt x="56308" y="251110"/>
                  </a:cubicBezTo>
                  <a:cubicBezTo>
                    <a:pt x="57824" y="251110"/>
                    <a:pt x="58835" y="250357"/>
                    <a:pt x="58835" y="248600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0A9C8ED-CCCD-444A-6EBC-863387C3260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67862" y="4874158"/>
              <a:ext cx="83401" cy="167172"/>
            </a:xfrm>
            <a:custGeom>
              <a:avLst/>
              <a:gdLst>
                <a:gd name="connsiteX0" fmla="*/ 52015 w 83401"/>
                <a:gd name="connsiteY0" fmla="*/ 6626 h 167172"/>
                <a:gd name="connsiteX1" fmla="*/ 46203 w 83401"/>
                <a:gd name="connsiteY1" fmla="*/ 99 h 167172"/>
                <a:gd name="connsiteX2" fmla="*/ 205 w 83401"/>
                <a:gd name="connsiteY2" fmla="*/ 16164 h 167172"/>
                <a:gd name="connsiteX3" fmla="*/ 205 w 83401"/>
                <a:gd name="connsiteY3" fmla="*/ 23945 h 167172"/>
                <a:gd name="connsiteX4" fmla="*/ 33313 w 83401"/>
                <a:gd name="connsiteY4" fmla="*/ 17419 h 167172"/>
                <a:gd name="connsiteX5" fmla="*/ 33313 w 83401"/>
                <a:gd name="connsiteY5" fmla="*/ 147442 h 167172"/>
                <a:gd name="connsiteX6" fmla="*/ 9809 w 83401"/>
                <a:gd name="connsiteY6" fmla="*/ 159491 h 167172"/>
                <a:gd name="connsiteX7" fmla="*/ 1722 w 83401"/>
                <a:gd name="connsiteY7" fmla="*/ 159491 h 167172"/>
                <a:gd name="connsiteX8" fmla="*/ 1722 w 83401"/>
                <a:gd name="connsiteY8" fmla="*/ 167272 h 167172"/>
                <a:gd name="connsiteX9" fmla="*/ 42664 w 83401"/>
                <a:gd name="connsiteY9" fmla="*/ 166519 h 167172"/>
                <a:gd name="connsiteX10" fmla="*/ 83607 w 83401"/>
                <a:gd name="connsiteY10" fmla="*/ 167272 h 167172"/>
                <a:gd name="connsiteX11" fmla="*/ 83607 w 83401"/>
                <a:gd name="connsiteY11" fmla="*/ 159491 h 167172"/>
                <a:gd name="connsiteX12" fmla="*/ 75520 w 83401"/>
                <a:gd name="connsiteY12" fmla="*/ 159491 h 167172"/>
                <a:gd name="connsiteX13" fmla="*/ 52015 w 83401"/>
                <a:gd name="connsiteY13" fmla="*/ 147442 h 167172"/>
                <a:gd name="connsiteX14" fmla="*/ 52015 w 83401"/>
                <a:gd name="connsiteY14" fmla="*/ 6626 h 1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401" h="167172">
                  <a:moveTo>
                    <a:pt x="52015" y="6626"/>
                  </a:moveTo>
                  <a:cubicBezTo>
                    <a:pt x="52015" y="601"/>
                    <a:pt x="52015" y="99"/>
                    <a:pt x="46203" y="99"/>
                  </a:cubicBezTo>
                  <a:cubicBezTo>
                    <a:pt x="30533" y="16164"/>
                    <a:pt x="8293" y="16164"/>
                    <a:pt x="205" y="16164"/>
                  </a:cubicBezTo>
                  <a:lnTo>
                    <a:pt x="205" y="23945"/>
                  </a:lnTo>
                  <a:cubicBezTo>
                    <a:pt x="5260" y="23945"/>
                    <a:pt x="20171" y="23945"/>
                    <a:pt x="33313" y="17419"/>
                  </a:cubicBezTo>
                  <a:lnTo>
                    <a:pt x="33313" y="147442"/>
                  </a:lnTo>
                  <a:cubicBezTo>
                    <a:pt x="33313" y="156479"/>
                    <a:pt x="32555" y="159491"/>
                    <a:pt x="9809" y="159491"/>
                  </a:cubicBezTo>
                  <a:lnTo>
                    <a:pt x="1722" y="159491"/>
                  </a:lnTo>
                  <a:lnTo>
                    <a:pt x="1722" y="167272"/>
                  </a:lnTo>
                  <a:cubicBezTo>
                    <a:pt x="10567" y="166519"/>
                    <a:pt x="32555" y="166519"/>
                    <a:pt x="42664" y="166519"/>
                  </a:cubicBezTo>
                  <a:cubicBezTo>
                    <a:pt x="52774" y="166519"/>
                    <a:pt x="74761" y="166519"/>
                    <a:pt x="83607" y="167272"/>
                  </a:cubicBezTo>
                  <a:lnTo>
                    <a:pt x="83607" y="159491"/>
                  </a:lnTo>
                  <a:lnTo>
                    <a:pt x="75520" y="159491"/>
                  </a:lnTo>
                  <a:cubicBezTo>
                    <a:pt x="52774" y="159491"/>
                    <a:pt x="52015" y="156730"/>
                    <a:pt x="52015" y="147442"/>
                  </a:cubicBezTo>
                  <a:lnTo>
                    <a:pt x="52015" y="6626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E1514C5-5DDF-1C79-C0F9-2450392B711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48875" y="4973558"/>
              <a:ext cx="154419" cy="10040"/>
            </a:xfrm>
            <a:custGeom>
              <a:avLst/>
              <a:gdLst>
                <a:gd name="connsiteX0" fmla="*/ 145787 w 154419"/>
                <a:gd name="connsiteY0" fmla="*/ 10140 h 10040"/>
                <a:gd name="connsiteX1" fmla="*/ 154632 w 154419"/>
                <a:gd name="connsiteY1" fmla="*/ 5119 h 10040"/>
                <a:gd name="connsiteX2" fmla="*/ 145787 w 154419"/>
                <a:gd name="connsiteY2" fmla="*/ 99 h 10040"/>
                <a:gd name="connsiteX3" fmla="*/ 9058 w 154419"/>
                <a:gd name="connsiteY3" fmla="*/ 99 h 10040"/>
                <a:gd name="connsiteX4" fmla="*/ 212 w 154419"/>
                <a:gd name="connsiteY4" fmla="*/ 5119 h 10040"/>
                <a:gd name="connsiteX5" fmla="*/ 9058 w 154419"/>
                <a:gd name="connsiteY5" fmla="*/ 10140 h 10040"/>
                <a:gd name="connsiteX6" fmla="*/ 145787 w 154419"/>
                <a:gd name="connsiteY6" fmla="*/ 10140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19" h="10040">
                  <a:moveTo>
                    <a:pt x="145787" y="10140"/>
                  </a:moveTo>
                  <a:cubicBezTo>
                    <a:pt x="150083" y="10140"/>
                    <a:pt x="154632" y="10140"/>
                    <a:pt x="154632" y="5119"/>
                  </a:cubicBezTo>
                  <a:cubicBezTo>
                    <a:pt x="154632" y="99"/>
                    <a:pt x="150083" y="99"/>
                    <a:pt x="145787" y="99"/>
                  </a:cubicBezTo>
                  <a:lnTo>
                    <a:pt x="9058" y="99"/>
                  </a:lnTo>
                  <a:cubicBezTo>
                    <a:pt x="4762" y="99"/>
                    <a:pt x="212" y="99"/>
                    <a:pt x="212" y="5119"/>
                  </a:cubicBezTo>
                  <a:cubicBezTo>
                    <a:pt x="212" y="10140"/>
                    <a:pt x="4762" y="10140"/>
                    <a:pt x="9058" y="10140"/>
                  </a:cubicBezTo>
                  <a:lnTo>
                    <a:pt x="145787" y="10140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C4EA95F-74B9-CF0D-6217-4635D423C42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189223" y="4928878"/>
              <a:ext cx="96291" cy="115213"/>
            </a:xfrm>
            <a:custGeom>
              <a:avLst/>
              <a:gdLst>
                <a:gd name="connsiteX0" fmla="*/ 21199 w 96291"/>
                <a:gd name="connsiteY0" fmla="*/ 57832 h 115213"/>
                <a:gd name="connsiteX1" fmla="*/ 55318 w 96291"/>
                <a:gd name="connsiteY1" fmla="*/ 6375 h 115213"/>
                <a:gd name="connsiteX2" fmla="*/ 82361 w 96291"/>
                <a:gd name="connsiteY2" fmla="*/ 15662 h 115213"/>
                <a:gd name="connsiteX3" fmla="*/ 70482 w 96291"/>
                <a:gd name="connsiteY3" fmla="*/ 27208 h 115213"/>
                <a:gd name="connsiteX4" fmla="*/ 82108 w 96291"/>
                <a:gd name="connsiteY4" fmla="*/ 38755 h 115213"/>
                <a:gd name="connsiteX5" fmla="*/ 93734 w 96291"/>
                <a:gd name="connsiteY5" fmla="*/ 26957 h 115213"/>
                <a:gd name="connsiteX6" fmla="*/ 55065 w 96291"/>
                <a:gd name="connsiteY6" fmla="*/ 99 h 115213"/>
                <a:gd name="connsiteX7" fmla="*/ 222 w 96291"/>
                <a:gd name="connsiteY7" fmla="*/ 58334 h 115213"/>
                <a:gd name="connsiteX8" fmla="*/ 54560 w 96291"/>
                <a:gd name="connsiteY8" fmla="*/ 115313 h 115213"/>
                <a:gd name="connsiteX9" fmla="*/ 96514 w 96291"/>
                <a:gd name="connsiteY9" fmla="*/ 82682 h 115213"/>
                <a:gd name="connsiteX10" fmla="*/ 93228 w 96291"/>
                <a:gd name="connsiteY10" fmla="*/ 80172 h 115213"/>
                <a:gd name="connsiteX11" fmla="*/ 89943 w 96291"/>
                <a:gd name="connsiteY11" fmla="*/ 82682 h 115213"/>
                <a:gd name="connsiteX12" fmla="*/ 56835 w 96291"/>
                <a:gd name="connsiteY12" fmla="*/ 109038 h 115213"/>
                <a:gd name="connsiteX13" fmla="*/ 21199 w 96291"/>
                <a:gd name="connsiteY13" fmla="*/ 57832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91" h="115213">
                  <a:moveTo>
                    <a:pt x="21199" y="57832"/>
                  </a:moveTo>
                  <a:cubicBezTo>
                    <a:pt x="21199" y="16917"/>
                    <a:pt x="41923" y="6375"/>
                    <a:pt x="55318" y="6375"/>
                  </a:cubicBezTo>
                  <a:cubicBezTo>
                    <a:pt x="57593" y="6375"/>
                    <a:pt x="73515" y="6626"/>
                    <a:pt x="82361" y="15662"/>
                  </a:cubicBezTo>
                  <a:cubicBezTo>
                    <a:pt x="71999" y="16415"/>
                    <a:pt x="70482" y="23945"/>
                    <a:pt x="70482" y="27208"/>
                  </a:cubicBezTo>
                  <a:cubicBezTo>
                    <a:pt x="70482" y="33735"/>
                    <a:pt x="75031" y="38755"/>
                    <a:pt x="82108" y="38755"/>
                  </a:cubicBezTo>
                  <a:cubicBezTo>
                    <a:pt x="88679" y="38755"/>
                    <a:pt x="93734" y="34488"/>
                    <a:pt x="93734" y="26957"/>
                  </a:cubicBezTo>
                  <a:cubicBezTo>
                    <a:pt x="93734" y="9889"/>
                    <a:pt x="74526" y="99"/>
                    <a:pt x="55065" y="99"/>
                  </a:cubicBezTo>
                  <a:cubicBezTo>
                    <a:pt x="23474" y="99"/>
                    <a:pt x="222" y="27208"/>
                    <a:pt x="222" y="58334"/>
                  </a:cubicBezTo>
                  <a:cubicBezTo>
                    <a:pt x="222" y="90463"/>
                    <a:pt x="25243" y="115313"/>
                    <a:pt x="54560" y="115313"/>
                  </a:cubicBezTo>
                  <a:cubicBezTo>
                    <a:pt x="88426" y="115313"/>
                    <a:pt x="96514" y="85192"/>
                    <a:pt x="96514" y="82682"/>
                  </a:cubicBezTo>
                  <a:cubicBezTo>
                    <a:pt x="96514" y="80172"/>
                    <a:pt x="93986" y="80172"/>
                    <a:pt x="93228" y="80172"/>
                  </a:cubicBezTo>
                  <a:cubicBezTo>
                    <a:pt x="90954" y="80172"/>
                    <a:pt x="90448" y="81176"/>
                    <a:pt x="89943" y="82682"/>
                  </a:cubicBezTo>
                  <a:cubicBezTo>
                    <a:pt x="82613" y="106026"/>
                    <a:pt x="66186" y="109038"/>
                    <a:pt x="56835" y="109038"/>
                  </a:cubicBezTo>
                  <a:cubicBezTo>
                    <a:pt x="43440" y="109038"/>
                    <a:pt x="21199" y="98244"/>
                    <a:pt x="21199" y="57832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6E513CF-C7CA-5B3B-D577-95A100E60B2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300033" y="4928878"/>
              <a:ext cx="111960" cy="115213"/>
            </a:xfrm>
            <a:custGeom>
              <a:avLst/>
              <a:gdLst>
                <a:gd name="connsiteX0" fmla="*/ 112188 w 111960"/>
                <a:gd name="connsiteY0" fmla="*/ 58836 h 115213"/>
                <a:gd name="connsiteX1" fmla="*/ 56334 w 111960"/>
                <a:gd name="connsiteY1" fmla="*/ 99 h 115213"/>
                <a:gd name="connsiteX2" fmla="*/ 227 w 111960"/>
                <a:gd name="connsiteY2" fmla="*/ 58836 h 115213"/>
                <a:gd name="connsiteX3" fmla="*/ 56081 w 111960"/>
                <a:gd name="connsiteY3" fmla="*/ 115313 h 115213"/>
                <a:gd name="connsiteX4" fmla="*/ 112188 w 111960"/>
                <a:gd name="connsiteY4" fmla="*/ 58836 h 115213"/>
                <a:gd name="connsiteX5" fmla="*/ 56334 w 111960"/>
                <a:gd name="connsiteY5" fmla="*/ 109038 h 115213"/>
                <a:gd name="connsiteX6" fmla="*/ 27522 w 111960"/>
                <a:gd name="connsiteY6" fmla="*/ 92220 h 115213"/>
                <a:gd name="connsiteX7" fmla="*/ 21204 w 111960"/>
                <a:gd name="connsiteY7" fmla="*/ 56828 h 115213"/>
                <a:gd name="connsiteX8" fmla="*/ 27269 w 111960"/>
                <a:gd name="connsiteY8" fmla="*/ 22439 h 115213"/>
                <a:gd name="connsiteX9" fmla="*/ 56081 w 111960"/>
                <a:gd name="connsiteY9" fmla="*/ 5622 h 115213"/>
                <a:gd name="connsiteX10" fmla="*/ 84640 w 111960"/>
                <a:gd name="connsiteY10" fmla="*/ 21937 h 115213"/>
                <a:gd name="connsiteX11" fmla="*/ 91211 w 111960"/>
                <a:gd name="connsiteY11" fmla="*/ 56828 h 115213"/>
                <a:gd name="connsiteX12" fmla="*/ 85651 w 111960"/>
                <a:gd name="connsiteY12" fmla="*/ 90463 h 115213"/>
                <a:gd name="connsiteX13" fmla="*/ 56334 w 111960"/>
                <a:gd name="connsiteY13" fmla="*/ 109038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60" h="115213">
                  <a:moveTo>
                    <a:pt x="112188" y="58836"/>
                  </a:moveTo>
                  <a:cubicBezTo>
                    <a:pt x="112188" y="26706"/>
                    <a:pt x="86914" y="99"/>
                    <a:pt x="56334" y="99"/>
                  </a:cubicBezTo>
                  <a:cubicBezTo>
                    <a:pt x="24742" y="99"/>
                    <a:pt x="227" y="27459"/>
                    <a:pt x="227" y="58836"/>
                  </a:cubicBezTo>
                  <a:cubicBezTo>
                    <a:pt x="227" y="91216"/>
                    <a:pt x="26511" y="115313"/>
                    <a:pt x="56081" y="115313"/>
                  </a:cubicBezTo>
                  <a:cubicBezTo>
                    <a:pt x="86662" y="115313"/>
                    <a:pt x="112188" y="90714"/>
                    <a:pt x="112188" y="58836"/>
                  </a:cubicBezTo>
                  <a:close/>
                  <a:moveTo>
                    <a:pt x="56334" y="109038"/>
                  </a:moveTo>
                  <a:cubicBezTo>
                    <a:pt x="45466" y="109038"/>
                    <a:pt x="34346" y="103767"/>
                    <a:pt x="27522" y="92220"/>
                  </a:cubicBezTo>
                  <a:cubicBezTo>
                    <a:pt x="21204" y="81176"/>
                    <a:pt x="21204" y="65864"/>
                    <a:pt x="21204" y="56828"/>
                  </a:cubicBezTo>
                  <a:cubicBezTo>
                    <a:pt x="21204" y="47038"/>
                    <a:pt x="21204" y="33484"/>
                    <a:pt x="27269" y="22439"/>
                  </a:cubicBezTo>
                  <a:cubicBezTo>
                    <a:pt x="34093" y="10893"/>
                    <a:pt x="45971" y="5622"/>
                    <a:pt x="56081" y="5622"/>
                  </a:cubicBezTo>
                  <a:cubicBezTo>
                    <a:pt x="67201" y="5622"/>
                    <a:pt x="78069" y="11144"/>
                    <a:pt x="84640" y="21937"/>
                  </a:cubicBezTo>
                  <a:cubicBezTo>
                    <a:pt x="91211" y="32731"/>
                    <a:pt x="91211" y="47289"/>
                    <a:pt x="91211" y="56828"/>
                  </a:cubicBezTo>
                  <a:cubicBezTo>
                    <a:pt x="91211" y="65864"/>
                    <a:pt x="91211" y="79419"/>
                    <a:pt x="85651" y="90463"/>
                  </a:cubicBezTo>
                  <a:cubicBezTo>
                    <a:pt x="80090" y="101758"/>
                    <a:pt x="68970" y="109038"/>
                    <a:pt x="56334" y="109038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94B73F5-9D67-BE9F-239E-C8C7D71D1E3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27664" y="4928878"/>
              <a:ext cx="82643" cy="115213"/>
            </a:xfrm>
            <a:custGeom>
              <a:avLst/>
              <a:gdLst>
                <a:gd name="connsiteX0" fmla="*/ 44460 w 82643"/>
                <a:gd name="connsiteY0" fmla="*/ 63856 h 115213"/>
                <a:gd name="connsiteX1" fmla="*/ 70744 w 82643"/>
                <a:gd name="connsiteY1" fmla="*/ 86949 h 115213"/>
                <a:gd name="connsiteX2" fmla="*/ 42185 w 82643"/>
                <a:gd name="connsiteY2" fmla="*/ 109791 h 115213"/>
                <a:gd name="connsiteX3" fmla="*/ 7056 w 82643"/>
                <a:gd name="connsiteY3" fmla="*/ 74147 h 115213"/>
                <a:gd name="connsiteX4" fmla="*/ 3517 w 82643"/>
                <a:gd name="connsiteY4" fmla="*/ 69880 h 115213"/>
                <a:gd name="connsiteX5" fmla="*/ 232 w 82643"/>
                <a:gd name="connsiteY5" fmla="*/ 76155 h 115213"/>
                <a:gd name="connsiteX6" fmla="*/ 232 w 82643"/>
                <a:gd name="connsiteY6" fmla="*/ 109289 h 115213"/>
                <a:gd name="connsiteX7" fmla="*/ 3012 w 82643"/>
                <a:gd name="connsiteY7" fmla="*/ 115313 h 115213"/>
                <a:gd name="connsiteX8" fmla="*/ 9330 w 82643"/>
                <a:gd name="connsiteY8" fmla="*/ 110293 h 115213"/>
                <a:gd name="connsiteX9" fmla="*/ 14385 w 82643"/>
                <a:gd name="connsiteY9" fmla="*/ 104520 h 115213"/>
                <a:gd name="connsiteX10" fmla="*/ 42185 w 82643"/>
                <a:gd name="connsiteY10" fmla="*/ 115313 h 115213"/>
                <a:gd name="connsiteX11" fmla="*/ 82875 w 82643"/>
                <a:gd name="connsiteY11" fmla="*/ 80423 h 115213"/>
                <a:gd name="connsiteX12" fmla="*/ 72261 w 82643"/>
                <a:gd name="connsiteY12" fmla="*/ 56577 h 115213"/>
                <a:gd name="connsiteX13" fmla="*/ 43449 w 82643"/>
                <a:gd name="connsiteY13" fmla="*/ 44528 h 115213"/>
                <a:gd name="connsiteX14" fmla="*/ 12363 w 82643"/>
                <a:gd name="connsiteY14" fmla="*/ 23945 h 115213"/>
                <a:gd name="connsiteX15" fmla="*/ 40669 w 82643"/>
                <a:gd name="connsiteY15" fmla="*/ 4868 h 115213"/>
                <a:gd name="connsiteX16" fmla="*/ 70239 w 82643"/>
                <a:gd name="connsiteY16" fmla="*/ 35241 h 115213"/>
                <a:gd name="connsiteX17" fmla="*/ 73272 w 82643"/>
                <a:gd name="connsiteY17" fmla="*/ 37500 h 115213"/>
                <a:gd name="connsiteX18" fmla="*/ 76557 w 82643"/>
                <a:gd name="connsiteY18" fmla="*/ 31476 h 115213"/>
                <a:gd name="connsiteX19" fmla="*/ 76557 w 82643"/>
                <a:gd name="connsiteY19" fmla="*/ 6124 h 115213"/>
                <a:gd name="connsiteX20" fmla="*/ 73777 w 82643"/>
                <a:gd name="connsiteY20" fmla="*/ 99 h 115213"/>
                <a:gd name="connsiteX21" fmla="*/ 68722 w 82643"/>
                <a:gd name="connsiteY21" fmla="*/ 3111 h 115213"/>
                <a:gd name="connsiteX22" fmla="*/ 64426 w 82643"/>
                <a:gd name="connsiteY22" fmla="*/ 7128 h 115213"/>
                <a:gd name="connsiteX23" fmla="*/ 40669 w 82643"/>
                <a:gd name="connsiteY23" fmla="*/ 99 h 115213"/>
                <a:gd name="connsiteX24" fmla="*/ 232 w 82643"/>
                <a:gd name="connsiteY24" fmla="*/ 30974 h 115213"/>
                <a:gd name="connsiteX25" fmla="*/ 11099 w 82643"/>
                <a:gd name="connsiteY25" fmla="*/ 52309 h 115213"/>
                <a:gd name="connsiteX26" fmla="*/ 44460 w 82643"/>
                <a:gd name="connsiteY26" fmla="*/ 63856 h 11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643" h="115213">
                  <a:moveTo>
                    <a:pt x="44460" y="63856"/>
                  </a:moveTo>
                  <a:cubicBezTo>
                    <a:pt x="50020" y="64860"/>
                    <a:pt x="70744" y="68876"/>
                    <a:pt x="70744" y="86949"/>
                  </a:cubicBezTo>
                  <a:cubicBezTo>
                    <a:pt x="70744" y="99750"/>
                    <a:pt x="61899" y="109791"/>
                    <a:pt x="42185" y="109791"/>
                  </a:cubicBezTo>
                  <a:cubicBezTo>
                    <a:pt x="20956" y="109791"/>
                    <a:pt x="11858" y="95483"/>
                    <a:pt x="7056" y="74147"/>
                  </a:cubicBezTo>
                  <a:cubicBezTo>
                    <a:pt x="6297" y="70884"/>
                    <a:pt x="6045" y="69880"/>
                    <a:pt x="3517" y="69880"/>
                  </a:cubicBezTo>
                  <a:cubicBezTo>
                    <a:pt x="232" y="69880"/>
                    <a:pt x="232" y="71637"/>
                    <a:pt x="232" y="76155"/>
                  </a:cubicBezTo>
                  <a:lnTo>
                    <a:pt x="232" y="109289"/>
                  </a:lnTo>
                  <a:cubicBezTo>
                    <a:pt x="232" y="113556"/>
                    <a:pt x="232" y="115313"/>
                    <a:pt x="3012" y="115313"/>
                  </a:cubicBezTo>
                  <a:cubicBezTo>
                    <a:pt x="4275" y="115313"/>
                    <a:pt x="4528" y="115062"/>
                    <a:pt x="9330" y="110293"/>
                  </a:cubicBezTo>
                  <a:cubicBezTo>
                    <a:pt x="9836" y="109791"/>
                    <a:pt x="9836" y="109289"/>
                    <a:pt x="14385" y="104520"/>
                  </a:cubicBezTo>
                  <a:cubicBezTo>
                    <a:pt x="25505" y="115062"/>
                    <a:pt x="36878" y="115313"/>
                    <a:pt x="42185" y="115313"/>
                  </a:cubicBezTo>
                  <a:cubicBezTo>
                    <a:pt x="71250" y="115313"/>
                    <a:pt x="82875" y="98495"/>
                    <a:pt x="82875" y="80423"/>
                  </a:cubicBezTo>
                  <a:cubicBezTo>
                    <a:pt x="82875" y="67119"/>
                    <a:pt x="75294" y="59589"/>
                    <a:pt x="72261" y="56577"/>
                  </a:cubicBezTo>
                  <a:cubicBezTo>
                    <a:pt x="63921" y="48544"/>
                    <a:pt x="54064" y="46536"/>
                    <a:pt x="43449" y="44528"/>
                  </a:cubicBezTo>
                  <a:cubicBezTo>
                    <a:pt x="29296" y="41767"/>
                    <a:pt x="12363" y="38504"/>
                    <a:pt x="12363" y="23945"/>
                  </a:cubicBezTo>
                  <a:cubicBezTo>
                    <a:pt x="12363" y="15160"/>
                    <a:pt x="18934" y="4868"/>
                    <a:pt x="40669" y="4868"/>
                  </a:cubicBezTo>
                  <a:cubicBezTo>
                    <a:pt x="68470" y="4868"/>
                    <a:pt x="69733" y="27459"/>
                    <a:pt x="70239" y="35241"/>
                  </a:cubicBezTo>
                  <a:cubicBezTo>
                    <a:pt x="70492" y="37500"/>
                    <a:pt x="72766" y="37500"/>
                    <a:pt x="73272" y="37500"/>
                  </a:cubicBezTo>
                  <a:cubicBezTo>
                    <a:pt x="76557" y="37500"/>
                    <a:pt x="76557" y="36245"/>
                    <a:pt x="76557" y="31476"/>
                  </a:cubicBezTo>
                  <a:lnTo>
                    <a:pt x="76557" y="6124"/>
                  </a:lnTo>
                  <a:cubicBezTo>
                    <a:pt x="76557" y="1856"/>
                    <a:pt x="76557" y="99"/>
                    <a:pt x="73777" y="99"/>
                  </a:cubicBezTo>
                  <a:cubicBezTo>
                    <a:pt x="72513" y="99"/>
                    <a:pt x="72008" y="99"/>
                    <a:pt x="68722" y="3111"/>
                  </a:cubicBezTo>
                  <a:cubicBezTo>
                    <a:pt x="67964" y="4115"/>
                    <a:pt x="65437" y="6375"/>
                    <a:pt x="64426" y="7128"/>
                  </a:cubicBezTo>
                  <a:cubicBezTo>
                    <a:pt x="54822" y="99"/>
                    <a:pt x="44460" y="99"/>
                    <a:pt x="40669" y="99"/>
                  </a:cubicBezTo>
                  <a:cubicBezTo>
                    <a:pt x="9836" y="99"/>
                    <a:pt x="232" y="16917"/>
                    <a:pt x="232" y="30974"/>
                  </a:cubicBezTo>
                  <a:cubicBezTo>
                    <a:pt x="232" y="39759"/>
                    <a:pt x="4275" y="46787"/>
                    <a:pt x="11099" y="52309"/>
                  </a:cubicBezTo>
                  <a:cubicBezTo>
                    <a:pt x="19187" y="58836"/>
                    <a:pt x="26263" y="60342"/>
                    <a:pt x="44460" y="63856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38AD4F7-4477-A88D-95D1-43DB70D8CF4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44033" y="4853073"/>
              <a:ext cx="58634" cy="251010"/>
            </a:xfrm>
            <a:custGeom>
              <a:avLst/>
              <a:gdLst>
                <a:gd name="connsiteX0" fmla="*/ 58870 w 58634"/>
                <a:gd name="connsiteY0" fmla="*/ 248600 h 251010"/>
                <a:gd name="connsiteX1" fmla="*/ 54573 w 58634"/>
                <a:gd name="connsiteY1" fmla="*/ 243077 h 251010"/>
                <a:gd name="connsiteX2" fmla="*/ 14894 w 58634"/>
                <a:gd name="connsiteY2" fmla="*/ 125604 h 251010"/>
                <a:gd name="connsiteX3" fmla="*/ 55584 w 58634"/>
                <a:gd name="connsiteY3" fmla="*/ 6877 h 251010"/>
                <a:gd name="connsiteX4" fmla="*/ 58870 w 58634"/>
                <a:gd name="connsiteY4" fmla="*/ 2609 h 251010"/>
                <a:gd name="connsiteX5" fmla="*/ 56342 w 58634"/>
                <a:gd name="connsiteY5" fmla="*/ 99 h 251010"/>
                <a:gd name="connsiteX6" fmla="*/ 16158 w 58634"/>
                <a:gd name="connsiteY6" fmla="*/ 49046 h 251010"/>
                <a:gd name="connsiteX7" fmla="*/ 236 w 58634"/>
                <a:gd name="connsiteY7" fmla="*/ 125604 h 251010"/>
                <a:gd name="connsiteX8" fmla="*/ 16916 w 58634"/>
                <a:gd name="connsiteY8" fmla="*/ 203920 h 251010"/>
                <a:gd name="connsiteX9" fmla="*/ 56342 w 58634"/>
                <a:gd name="connsiteY9" fmla="*/ 251110 h 251010"/>
                <a:gd name="connsiteX10" fmla="*/ 58870 w 58634"/>
                <a:gd name="connsiteY10" fmla="*/ 248600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870" y="248600"/>
                  </a:moveTo>
                  <a:cubicBezTo>
                    <a:pt x="58870" y="247846"/>
                    <a:pt x="58870" y="247344"/>
                    <a:pt x="54573" y="243077"/>
                  </a:cubicBezTo>
                  <a:cubicBezTo>
                    <a:pt x="22982" y="211450"/>
                    <a:pt x="14894" y="164009"/>
                    <a:pt x="14894" y="125604"/>
                  </a:cubicBezTo>
                  <a:cubicBezTo>
                    <a:pt x="14894" y="81929"/>
                    <a:pt x="24498" y="38253"/>
                    <a:pt x="55584" y="6877"/>
                  </a:cubicBezTo>
                  <a:cubicBezTo>
                    <a:pt x="58870" y="3864"/>
                    <a:pt x="58870" y="3362"/>
                    <a:pt x="58870" y="2609"/>
                  </a:cubicBezTo>
                  <a:cubicBezTo>
                    <a:pt x="58870" y="852"/>
                    <a:pt x="57859" y="99"/>
                    <a:pt x="56342" y="99"/>
                  </a:cubicBezTo>
                  <a:cubicBezTo>
                    <a:pt x="53815" y="99"/>
                    <a:pt x="31069" y="17168"/>
                    <a:pt x="16158" y="49046"/>
                  </a:cubicBezTo>
                  <a:cubicBezTo>
                    <a:pt x="3268" y="76657"/>
                    <a:pt x="236" y="104520"/>
                    <a:pt x="236" y="125604"/>
                  </a:cubicBezTo>
                  <a:cubicBezTo>
                    <a:pt x="236" y="145183"/>
                    <a:pt x="3016" y="175555"/>
                    <a:pt x="16916" y="203920"/>
                  </a:cubicBezTo>
                  <a:cubicBezTo>
                    <a:pt x="32080" y="234794"/>
                    <a:pt x="53815" y="251110"/>
                    <a:pt x="56342" y="251110"/>
                  </a:cubicBezTo>
                  <a:cubicBezTo>
                    <a:pt x="57859" y="251110"/>
                    <a:pt x="58870" y="250357"/>
                    <a:pt x="58870" y="248600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6CC460C-94A8-73E8-FC86-98C200187EB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27912" y="4864369"/>
              <a:ext cx="104378" cy="179723"/>
            </a:xfrm>
            <a:custGeom>
              <a:avLst/>
              <a:gdLst>
                <a:gd name="connsiteX0" fmla="*/ 104618 w 104378"/>
                <a:gd name="connsiteY0" fmla="*/ 51556 h 179723"/>
                <a:gd name="connsiteX1" fmla="*/ 74290 w 104378"/>
                <a:gd name="connsiteY1" fmla="*/ 99 h 179723"/>
                <a:gd name="connsiteX2" fmla="*/ 240 w 104378"/>
                <a:gd name="connsiteY2" fmla="*/ 128366 h 179723"/>
                <a:gd name="connsiteX3" fmla="*/ 30568 w 104378"/>
                <a:gd name="connsiteY3" fmla="*/ 179823 h 179723"/>
                <a:gd name="connsiteX4" fmla="*/ 104618 w 104378"/>
                <a:gd name="connsiteY4" fmla="*/ 51556 h 179723"/>
                <a:gd name="connsiteX5" fmla="*/ 27029 w 104378"/>
                <a:gd name="connsiteY5" fmla="*/ 85945 h 179723"/>
                <a:gd name="connsiteX6" fmla="*/ 46490 w 104378"/>
                <a:gd name="connsiteY6" fmla="*/ 31978 h 179723"/>
                <a:gd name="connsiteX7" fmla="*/ 74038 w 104378"/>
                <a:gd name="connsiteY7" fmla="*/ 5622 h 179723"/>
                <a:gd name="connsiteX8" fmla="*/ 87938 w 104378"/>
                <a:gd name="connsiteY8" fmla="*/ 35994 h 179723"/>
                <a:gd name="connsiteX9" fmla="*/ 79851 w 104378"/>
                <a:gd name="connsiteY9" fmla="*/ 85945 h 179723"/>
                <a:gd name="connsiteX10" fmla="*/ 27029 w 104378"/>
                <a:gd name="connsiteY10" fmla="*/ 85945 h 179723"/>
                <a:gd name="connsiteX11" fmla="*/ 77576 w 104378"/>
                <a:gd name="connsiteY11" fmla="*/ 93977 h 179723"/>
                <a:gd name="connsiteX12" fmla="*/ 59885 w 104378"/>
                <a:gd name="connsiteY12" fmla="*/ 144932 h 179723"/>
                <a:gd name="connsiteX13" fmla="*/ 30568 w 104378"/>
                <a:gd name="connsiteY13" fmla="*/ 174300 h 179723"/>
                <a:gd name="connsiteX14" fmla="*/ 16920 w 104378"/>
                <a:gd name="connsiteY14" fmla="*/ 143677 h 179723"/>
                <a:gd name="connsiteX15" fmla="*/ 25007 w 104378"/>
                <a:gd name="connsiteY15" fmla="*/ 93977 h 179723"/>
                <a:gd name="connsiteX16" fmla="*/ 77576 w 104378"/>
                <a:gd name="connsiteY16" fmla="*/ 93977 h 1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378" h="179723">
                  <a:moveTo>
                    <a:pt x="104618" y="51556"/>
                  </a:moveTo>
                  <a:cubicBezTo>
                    <a:pt x="104618" y="34990"/>
                    <a:pt x="100069" y="99"/>
                    <a:pt x="74290" y="99"/>
                  </a:cubicBezTo>
                  <a:cubicBezTo>
                    <a:pt x="39160" y="99"/>
                    <a:pt x="240" y="70884"/>
                    <a:pt x="240" y="128366"/>
                  </a:cubicBezTo>
                  <a:cubicBezTo>
                    <a:pt x="240" y="151961"/>
                    <a:pt x="7569" y="179823"/>
                    <a:pt x="30568" y="179823"/>
                  </a:cubicBezTo>
                  <a:cubicBezTo>
                    <a:pt x="66203" y="179823"/>
                    <a:pt x="104618" y="107783"/>
                    <a:pt x="104618" y="51556"/>
                  </a:cubicBezTo>
                  <a:close/>
                  <a:moveTo>
                    <a:pt x="27029" y="85945"/>
                  </a:moveTo>
                  <a:cubicBezTo>
                    <a:pt x="31326" y="69880"/>
                    <a:pt x="36380" y="49799"/>
                    <a:pt x="46490" y="31978"/>
                  </a:cubicBezTo>
                  <a:cubicBezTo>
                    <a:pt x="53314" y="19678"/>
                    <a:pt x="62665" y="5622"/>
                    <a:pt x="74038" y="5622"/>
                  </a:cubicBezTo>
                  <a:cubicBezTo>
                    <a:pt x="86422" y="5622"/>
                    <a:pt x="87938" y="21686"/>
                    <a:pt x="87938" y="35994"/>
                  </a:cubicBezTo>
                  <a:cubicBezTo>
                    <a:pt x="87938" y="48293"/>
                    <a:pt x="85916" y="61095"/>
                    <a:pt x="79851" y="85945"/>
                  </a:cubicBezTo>
                  <a:lnTo>
                    <a:pt x="27029" y="85945"/>
                  </a:lnTo>
                  <a:close/>
                  <a:moveTo>
                    <a:pt x="77576" y="93977"/>
                  </a:moveTo>
                  <a:cubicBezTo>
                    <a:pt x="74796" y="105524"/>
                    <a:pt x="69488" y="126859"/>
                    <a:pt x="59885" y="144932"/>
                  </a:cubicBezTo>
                  <a:cubicBezTo>
                    <a:pt x="51039" y="162001"/>
                    <a:pt x="41435" y="174300"/>
                    <a:pt x="30568" y="174300"/>
                  </a:cubicBezTo>
                  <a:cubicBezTo>
                    <a:pt x="22227" y="174300"/>
                    <a:pt x="16920" y="167021"/>
                    <a:pt x="16920" y="143677"/>
                  </a:cubicBezTo>
                  <a:cubicBezTo>
                    <a:pt x="16920" y="133135"/>
                    <a:pt x="18436" y="118576"/>
                    <a:pt x="25007" y="93977"/>
                  </a:cubicBezTo>
                  <a:lnTo>
                    <a:pt x="77576" y="93977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204DB36-ED1B-4D26-010C-BB2DD571BB7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57368" y="4853073"/>
              <a:ext cx="58634" cy="251010"/>
            </a:xfrm>
            <a:custGeom>
              <a:avLst/>
              <a:gdLst>
                <a:gd name="connsiteX0" fmla="*/ 58879 w 58634"/>
                <a:gd name="connsiteY0" fmla="*/ 125604 h 251010"/>
                <a:gd name="connsiteX1" fmla="*/ 42198 w 58634"/>
                <a:gd name="connsiteY1" fmla="*/ 47289 h 251010"/>
                <a:gd name="connsiteX2" fmla="*/ 2772 w 58634"/>
                <a:gd name="connsiteY2" fmla="*/ 99 h 251010"/>
                <a:gd name="connsiteX3" fmla="*/ 245 w 58634"/>
                <a:gd name="connsiteY3" fmla="*/ 2609 h 251010"/>
                <a:gd name="connsiteX4" fmla="*/ 5046 w 58634"/>
                <a:gd name="connsiteY4" fmla="*/ 8383 h 251010"/>
                <a:gd name="connsiteX5" fmla="*/ 44220 w 58634"/>
                <a:gd name="connsiteY5" fmla="*/ 125604 h 251010"/>
                <a:gd name="connsiteX6" fmla="*/ 3530 w 58634"/>
                <a:gd name="connsiteY6" fmla="*/ 244332 h 251010"/>
                <a:gd name="connsiteX7" fmla="*/ 245 w 58634"/>
                <a:gd name="connsiteY7" fmla="*/ 248600 h 251010"/>
                <a:gd name="connsiteX8" fmla="*/ 2772 w 58634"/>
                <a:gd name="connsiteY8" fmla="*/ 251110 h 251010"/>
                <a:gd name="connsiteX9" fmla="*/ 42956 w 58634"/>
                <a:gd name="connsiteY9" fmla="*/ 202163 h 251010"/>
                <a:gd name="connsiteX10" fmla="*/ 58879 w 58634"/>
                <a:gd name="connsiteY10" fmla="*/ 125604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879" y="125604"/>
                  </a:moveTo>
                  <a:cubicBezTo>
                    <a:pt x="58879" y="106026"/>
                    <a:pt x="56099" y="75653"/>
                    <a:pt x="42198" y="47289"/>
                  </a:cubicBezTo>
                  <a:cubicBezTo>
                    <a:pt x="27034" y="16415"/>
                    <a:pt x="5299" y="99"/>
                    <a:pt x="2772" y="99"/>
                  </a:cubicBezTo>
                  <a:cubicBezTo>
                    <a:pt x="1255" y="99"/>
                    <a:pt x="245" y="1103"/>
                    <a:pt x="245" y="2609"/>
                  </a:cubicBezTo>
                  <a:cubicBezTo>
                    <a:pt x="245" y="3362"/>
                    <a:pt x="245" y="3864"/>
                    <a:pt x="5046" y="8383"/>
                  </a:cubicBezTo>
                  <a:cubicBezTo>
                    <a:pt x="29814" y="33233"/>
                    <a:pt x="44220" y="73143"/>
                    <a:pt x="44220" y="125604"/>
                  </a:cubicBezTo>
                  <a:cubicBezTo>
                    <a:pt x="44220" y="168527"/>
                    <a:pt x="34869" y="212705"/>
                    <a:pt x="3530" y="244332"/>
                  </a:cubicBezTo>
                  <a:cubicBezTo>
                    <a:pt x="245" y="247344"/>
                    <a:pt x="245" y="247846"/>
                    <a:pt x="245" y="248600"/>
                  </a:cubicBezTo>
                  <a:cubicBezTo>
                    <a:pt x="245" y="250106"/>
                    <a:pt x="1255" y="251110"/>
                    <a:pt x="2772" y="251110"/>
                  </a:cubicBezTo>
                  <a:cubicBezTo>
                    <a:pt x="5299" y="251110"/>
                    <a:pt x="28045" y="234041"/>
                    <a:pt x="42956" y="202163"/>
                  </a:cubicBezTo>
                  <a:cubicBezTo>
                    <a:pt x="55846" y="174551"/>
                    <a:pt x="58879" y="146689"/>
                    <a:pt x="58879" y="125604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463A45B-7847-A05C-DB65-47B08475FA4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55654" y="4853073"/>
              <a:ext cx="58634" cy="251010"/>
            </a:xfrm>
            <a:custGeom>
              <a:avLst/>
              <a:gdLst>
                <a:gd name="connsiteX0" fmla="*/ 58883 w 58634"/>
                <a:gd name="connsiteY0" fmla="*/ 125604 h 251010"/>
                <a:gd name="connsiteX1" fmla="*/ 42202 w 58634"/>
                <a:gd name="connsiteY1" fmla="*/ 47289 h 251010"/>
                <a:gd name="connsiteX2" fmla="*/ 2776 w 58634"/>
                <a:gd name="connsiteY2" fmla="*/ 99 h 251010"/>
                <a:gd name="connsiteX3" fmla="*/ 248 w 58634"/>
                <a:gd name="connsiteY3" fmla="*/ 2609 h 251010"/>
                <a:gd name="connsiteX4" fmla="*/ 5050 w 58634"/>
                <a:gd name="connsiteY4" fmla="*/ 8383 h 251010"/>
                <a:gd name="connsiteX5" fmla="*/ 44224 w 58634"/>
                <a:gd name="connsiteY5" fmla="*/ 125604 h 251010"/>
                <a:gd name="connsiteX6" fmla="*/ 3534 w 58634"/>
                <a:gd name="connsiteY6" fmla="*/ 244332 h 251010"/>
                <a:gd name="connsiteX7" fmla="*/ 248 w 58634"/>
                <a:gd name="connsiteY7" fmla="*/ 248600 h 251010"/>
                <a:gd name="connsiteX8" fmla="*/ 2776 w 58634"/>
                <a:gd name="connsiteY8" fmla="*/ 251110 h 251010"/>
                <a:gd name="connsiteX9" fmla="*/ 42960 w 58634"/>
                <a:gd name="connsiteY9" fmla="*/ 202163 h 251010"/>
                <a:gd name="connsiteX10" fmla="*/ 58883 w 58634"/>
                <a:gd name="connsiteY10" fmla="*/ 125604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883" y="125604"/>
                  </a:moveTo>
                  <a:cubicBezTo>
                    <a:pt x="58883" y="106026"/>
                    <a:pt x="56102" y="75653"/>
                    <a:pt x="42202" y="47289"/>
                  </a:cubicBezTo>
                  <a:cubicBezTo>
                    <a:pt x="27038" y="16415"/>
                    <a:pt x="5303" y="99"/>
                    <a:pt x="2776" y="99"/>
                  </a:cubicBezTo>
                  <a:cubicBezTo>
                    <a:pt x="1259" y="99"/>
                    <a:pt x="248" y="1103"/>
                    <a:pt x="248" y="2609"/>
                  </a:cubicBezTo>
                  <a:cubicBezTo>
                    <a:pt x="248" y="3362"/>
                    <a:pt x="248" y="3864"/>
                    <a:pt x="5050" y="8383"/>
                  </a:cubicBezTo>
                  <a:cubicBezTo>
                    <a:pt x="29818" y="33233"/>
                    <a:pt x="44224" y="73143"/>
                    <a:pt x="44224" y="125604"/>
                  </a:cubicBezTo>
                  <a:cubicBezTo>
                    <a:pt x="44224" y="168527"/>
                    <a:pt x="34873" y="212705"/>
                    <a:pt x="3534" y="244332"/>
                  </a:cubicBezTo>
                  <a:cubicBezTo>
                    <a:pt x="248" y="247344"/>
                    <a:pt x="248" y="247846"/>
                    <a:pt x="248" y="248600"/>
                  </a:cubicBezTo>
                  <a:cubicBezTo>
                    <a:pt x="248" y="250106"/>
                    <a:pt x="1259" y="251110"/>
                    <a:pt x="2776" y="251110"/>
                  </a:cubicBezTo>
                  <a:cubicBezTo>
                    <a:pt x="5303" y="251110"/>
                    <a:pt x="28049" y="234041"/>
                    <a:pt x="42960" y="202163"/>
                  </a:cubicBezTo>
                  <a:cubicBezTo>
                    <a:pt x="55850" y="174551"/>
                    <a:pt x="58883" y="146689"/>
                    <a:pt x="58883" y="125604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14A6F6D-1896-F528-1F70-A1AF2EC2BD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64554" y="4853073"/>
              <a:ext cx="58634" cy="251010"/>
            </a:xfrm>
            <a:custGeom>
              <a:avLst/>
              <a:gdLst>
                <a:gd name="connsiteX0" fmla="*/ 58886 w 58634"/>
                <a:gd name="connsiteY0" fmla="*/ 248600 h 251010"/>
                <a:gd name="connsiteX1" fmla="*/ 54590 w 58634"/>
                <a:gd name="connsiteY1" fmla="*/ 243077 h 251010"/>
                <a:gd name="connsiteX2" fmla="*/ 14911 w 58634"/>
                <a:gd name="connsiteY2" fmla="*/ 125604 h 251010"/>
                <a:gd name="connsiteX3" fmla="*/ 55601 w 58634"/>
                <a:gd name="connsiteY3" fmla="*/ 6877 h 251010"/>
                <a:gd name="connsiteX4" fmla="*/ 58886 w 58634"/>
                <a:gd name="connsiteY4" fmla="*/ 2609 h 251010"/>
                <a:gd name="connsiteX5" fmla="*/ 56359 w 58634"/>
                <a:gd name="connsiteY5" fmla="*/ 99 h 251010"/>
                <a:gd name="connsiteX6" fmla="*/ 16174 w 58634"/>
                <a:gd name="connsiteY6" fmla="*/ 49046 h 251010"/>
                <a:gd name="connsiteX7" fmla="*/ 252 w 58634"/>
                <a:gd name="connsiteY7" fmla="*/ 125604 h 251010"/>
                <a:gd name="connsiteX8" fmla="*/ 16933 w 58634"/>
                <a:gd name="connsiteY8" fmla="*/ 203920 h 251010"/>
                <a:gd name="connsiteX9" fmla="*/ 56359 w 58634"/>
                <a:gd name="connsiteY9" fmla="*/ 251110 h 251010"/>
                <a:gd name="connsiteX10" fmla="*/ 58886 w 58634"/>
                <a:gd name="connsiteY10" fmla="*/ 248600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886" y="248600"/>
                  </a:moveTo>
                  <a:cubicBezTo>
                    <a:pt x="58886" y="247846"/>
                    <a:pt x="58886" y="247344"/>
                    <a:pt x="54590" y="243077"/>
                  </a:cubicBezTo>
                  <a:cubicBezTo>
                    <a:pt x="22998" y="211450"/>
                    <a:pt x="14911" y="164009"/>
                    <a:pt x="14911" y="125604"/>
                  </a:cubicBezTo>
                  <a:cubicBezTo>
                    <a:pt x="14911" y="81929"/>
                    <a:pt x="24515" y="38253"/>
                    <a:pt x="55601" y="6877"/>
                  </a:cubicBezTo>
                  <a:cubicBezTo>
                    <a:pt x="58886" y="3864"/>
                    <a:pt x="58886" y="3362"/>
                    <a:pt x="58886" y="2609"/>
                  </a:cubicBezTo>
                  <a:cubicBezTo>
                    <a:pt x="58886" y="852"/>
                    <a:pt x="57875" y="99"/>
                    <a:pt x="56359" y="99"/>
                  </a:cubicBezTo>
                  <a:cubicBezTo>
                    <a:pt x="53832" y="99"/>
                    <a:pt x="31086" y="17168"/>
                    <a:pt x="16174" y="49046"/>
                  </a:cubicBezTo>
                  <a:cubicBezTo>
                    <a:pt x="3285" y="76657"/>
                    <a:pt x="252" y="104520"/>
                    <a:pt x="252" y="125604"/>
                  </a:cubicBezTo>
                  <a:cubicBezTo>
                    <a:pt x="252" y="145183"/>
                    <a:pt x="3032" y="175555"/>
                    <a:pt x="16933" y="203920"/>
                  </a:cubicBezTo>
                  <a:cubicBezTo>
                    <a:pt x="32097" y="234794"/>
                    <a:pt x="53832" y="251110"/>
                    <a:pt x="56359" y="251110"/>
                  </a:cubicBezTo>
                  <a:cubicBezTo>
                    <a:pt x="57875" y="251110"/>
                    <a:pt x="58886" y="250357"/>
                    <a:pt x="58886" y="248600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C1806F2B-5541-CCE6-6D85-B6D84F8295A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60312" y="4874158"/>
              <a:ext cx="83401" cy="167172"/>
            </a:xfrm>
            <a:custGeom>
              <a:avLst/>
              <a:gdLst>
                <a:gd name="connsiteX0" fmla="*/ 52066 w 83401"/>
                <a:gd name="connsiteY0" fmla="*/ 6626 h 167172"/>
                <a:gd name="connsiteX1" fmla="*/ 46254 w 83401"/>
                <a:gd name="connsiteY1" fmla="*/ 99 h 167172"/>
                <a:gd name="connsiteX2" fmla="*/ 256 w 83401"/>
                <a:gd name="connsiteY2" fmla="*/ 16164 h 167172"/>
                <a:gd name="connsiteX3" fmla="*/ 256 w 83401"/>
                <a:gd name="connsiteY3" fmla="*/ 23945 h 167172"/>
                <a:gd name="connsiteX4" fmla="*/ 33364 w 83401"/>
                <a:gd name="connsiteY4" fmla="*/ 17419 h 167172"/>
                <a:gd name="connsiteX5" fmla="*/ 33364 w 83401"/>
                <a:gd name="connsiteY5" fmla="*/ 147442 h 167172"/>
                <a:gd name="connsiteX6" fmla="*/ 9860 w 83401"/>
                <a:gd name="connsiteY6" fmla="*/ 159491 h 167172"/>
                <a:gd name="connsiteX7" fmla="*/ 1773 w 83401"/>
                <a:gd name="connsiteY7" fmla="*/ 159491 h 167172"/>
                <a:gd name="connsiteX8" fmla="*/ 1773 w 83401"/>
                <a:gd name="connsiteY8" fmla="*/ 167272 h 167172"/>
                <a:gd name="connsiteX9" fmla="*/ 42715 w 83401"/>
                <a:gd name="connsiteY9" fmla="*/ 166519 h 167172"/>
                <a:gd name="connsiteX10" fmla="*/ 83658 w 83401"/>
                <a:gd name="connsiteY10" fmla="*/ 167272 h 167172"/>
                <a:gd name="connsiteX11" fmla="*/ 83658 w 83401"/>
                <a:gd name="connsiteY11" fmla="*/ 159491 h 167172"/>
                <a:gd name="connsiteX12" fmla="*/ 75571 w 83401"/>
                <a:gd name="connsiteY12" fmla="*/ 159491 h 167172"/>
                <a:gd name="connsiteX13" fmla="*/ 52066 w 83401"/>
                <a:gd name="connsiteY13" fmla="*/ 147442 h 167172"/>
                <a:gd name="connsiteX14" fmla="*/ 52066 w 83401"/>
                <a:gd name="connsiteY14" fmla="*/ 6626 h 1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401" h="167172">
                  <a:moveTo>
                    <a:pt x="52066" y="6626"/>
                  </a:moveTo>
                  <a:cubicBezTo>
                    <a:pt x="52066" y="601"/>
                    <a:pt x="52066" y="99"/>
                    <a:pt x="46254" y="99"/>
                  </a:cubicBezTo>
                  <a:cubicBezTo>
                    <a:pt x="30584" y="16164"/>
                    <a:pt x="8344" y="16164"/>
                    <a:pt x="256" y="16164"/>
                  </a:cubicBezTo>
                  <a:lnTo>
                    <a:pt x="256" y="23945"/>
                  </a:lnTo>
                  <a:cubicBezTo>
                    <a:pt x="5311" y="23945"/>
                    <a:pt x="20222" y="23945"/>
                    <a:pt x="33364" y="17419"/>
                  </a:cubicBezTo>
                  <a:lnTo>
                    <a:pt x="33364" y="147442"/>
                  </a:lnTo>
                  <a:cubicBezTo>
                    <a:pt x="33364" y="156479"/>
                    <a:pt x="32606" y="159491"/>
                    <a:pt x="9860" y="159491"/>
                  </a:cubicBezTo>
                  <a:lnTo>
                    <a:pt x="1773" y="159491"/>
                  </a:lnTo>
                  <a:lnTo>
                    <a:pt x="1773" y="167272"/>
                  </a:lnTo>
                  <a:cubicBezTo>
                    <a:pt x="10618" y="166519"/>
                    <a:pt x="32606" y="166519"/>
                    <a:pt x="42715" y="166519"/>
                  </a:cubicBezTo>
                  <a:cubicBezTo>
                    <a:pt x="52825" y="166519"/>
                    <a:pt x="74812" y="166519"/>
                    <a:pt x="83658" y="167272"/>
                  </a:cubicBezTo>
                  <a:lnTo>
                    <a:pt x="83658" y="159491"/>
                  </a:lnTo>
                  <a:lnTo>
                    <a:pt x="75571" y="159491"/>
                  </a:lnTo>
                  <a:cubicBezTo>
                    <a:pt x="52825" y="159491"/>
                    <a:pt x="52066" y="156730"/>
                    <a:pt x="52066" y="147442"/>
                  </a:cubicBezTo>
                  <a:lnTo>
                    <a:pt x="52066" y="6626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F22DC14-765B-8CF2-9D01-6C5D2007AD7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34500" y="4894992"/>
              <a:ext cx="168067" cy="167172"/>
            </a:xfrm>
            <a:custGeom>
              <a:avLst/>
              <a:gdLst>
                <a:gd name="connsiteX0" fmla="*/ 89478 w 168067"/>
                <a:gd name="connsiteY0" fmla="*/ 88706 h 167172"/>
                <a:gd name="connsiteX1" fmla="*/ 159991 w 168067"/>
                <a:gd name="connsiteY1" fmla="*/ 88706 h 167172"/>
                <a:gd name="connsiteX2" fmla="*/ 168331 w 168067"/>
                <a:gd name="connsiteY2" fmla="*/ 83686 h 167172"/>
                <a:gd name="connsiteX3" fmla="*/ 159991 w 168067"/>
                <a:gd name="connsiteY3" fmla="*/ 78666 h 167172"/>
                <a:gd name="connsiteX4" fmla="*/ 89478 w 168067"/>
                <a:gd name="connsiteY4" fmla="*/ 78666 h 167172"/>
                <a:gd name="connsiteX5" fmla="*/ 89478 w 168067"/>
                <a:gd name="connsiteY5" fmla="*/ 8383 h 167172"/>
                <a:gd name="connsiteX6" fmla="*/ 84423 w 168067"/>
                <a:gd name="connsiteY6" fmla="*/ 99 h 167172"/>
                <a:gd name="connsiteX7" fmla="*/ 79369 w 168067"/>
                <a:gd name="connsiteY7" fmla="*/ 8383 h 167172"/>
                <a:gd name="connsiteX8" fmla="*/ 79369 w 168067"/>
                <a:gd name="connsiteY8" fmla="*/ 78666 h 167172"/>
                <a:gd name="connsiteX9" fmla="*/ 8604 w 168067"/>
                <a:gd name="connsiteY9" fmla="*/ 78666 h 167172"/>
                <a:gd name="connsiteX10" fmla="*/ 263 w 168067"/>
                <a:gd name="connsiteY10" fmla="*/ 83686 h 167172"/>
                <a:gd name="connsiteX11" fmla="*/ 8604 w 168067"/>
                <a:gd name="connsiteY11" fmla="*/ 88706 h 167172"/>
                <a:gd name="connsiteX12" fmla="*/ 79369 w 168067"/>
                <a:gd name="connsiteY12" fmla="*/ 88706 h 167172"/>
                <a:gd name="connsiteX13" fmla="*/ 79369 w 168067"/>
                <a:gd name="connsiteY13" fmla="*/ 158989 h 167172"/>
                <a:gd name="connsiteX14" fmla="*/ 84423 w 168067"/>
                <a:gd name="connsiteY14" fmla="*/ 167272 h 167172"/>
                <a:gd name="connsiteX15" fmla="*/ 89478 w 168067"/>
                <a:gd name="connsiteY15" fmla="*/ 158989 h 167172"/>
                <a:gd name="connsiteX16" fmla="*/ 89478 w 168067"/>
                <a:gd name="connsiteY16" fmla="*/ 88706 h 1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067" h="167172">
                  <a:moveTo>
                    <a:pt x="89478" y="88706"/>
                  </a:moveTo>
                  <a:lnTo>
                    <a:pt x="159991" y="88706"/>
                  </a:lnTo>
                  <a:cubicBezTo>
                    <a:pt x="163529" y="88706"/>
                    <a:pt x="168331" y="88706"/>
                    <a:pt x="168331" y="83686"/>
                  </a:cubicBezTo>
                  <a:cubicBezTo>
                    <a:pt x="168331" y="78666"/>
                    <a:pt x="163529" y="78666"/>
                    <a:pt x="159991" y="78666"/>
                  </a:cubicBezTo>
                  <a:lnTo>
                    <a:pt x="89478" y="78666"/>
                  </a:lnTo>
                  <a:lnTo>
                    <a:pt x="89478" y="8383"/>
                  </a:lnTo>
                  <a:cubicBezTo>
                    <a:pt x="89478" y="4868"/>
                    <a:pt x="89478" y="99"/>
                    <a:pt x="84423" y="99"/>
                  </a:cubicBezTo>
                  <a:cubicBezTo>
                    <a:pt x="79369" y="99"/>
                    <a:pt x="79369" y="4868"/>
                    <a:pt x="79369" y="8383"/>
                  </a:cubicBezTo>
                  <a:lnTo>
                    <a:pt x="79369" y="78666"/>
                  </a:lnTo>
                  <a:lnTo>
                    <a:pt x="8604" y="78666"/>
                  </a:lnTo>
                  <a:cubicBezTo>
                    <a:pt x="5065" y="78666"/>
                    <a:pt x="263" y="78666"/>
                    <a:pt x="263" y="83686"/>
                  </a:cubicBezTo>
                  <a:cubicBezTo>
                    <a:pt x="263" y="88706"/>
                    <a:pt x="5065" y="88706"/>
                    <a:pt x="8604" y="88706"/>
                  </a:cubicBezTo>
                  <a:lnTo>
                    <a:pt x="79369" y="88706"/>
                  </a:lnTo>
                  <a:lnTo>
                    <a:pt x="79369" y="158989"/>
                  </a:lnTo>
                  <a:cubicBezTo>
                    <a:pt x="79369" y="162503"/>
                    <a:pt x="79369" y="167272"/>
                    <a:pt x="84423" y="167272"/>
                  </a:cubicBezTo>
                  <a:cubicBezTo>
                    <a:pt x="89478" y="167272"/>
                    <a:pt x="89478" y="162503"/>
                    <a:pt x="89478" y="158989"/>
                  </a:cubicBezTo>
                  <a:lnTo>
                    <a:pt x="89478" y="88706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EDB4BB4-0FF7-7691-9B5D-F4E1126E9C3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483189" y="4869138"/>
              <a:ext cx="255513" cy="172193"/>
            </a:xfrm>
            <a:custGeom>
              <a:avLst/>
              <a:gdLst>
                <a:gd name="connsiteX0" fmla="*/ 128156 w 255513"/>
                <a:gd name="connsiteY0" fmla="*/ 139159 h 172193"/>
                <a:gd name="connsiteX1" fmla="*/ 67500 w 255513"/>
                <a:gd name="connsiteY1" fmla="*/ 6375 h 172193"/>
                <a:gd name="connsiteX2" fmla="*/ 56380 w 255513"/>
                <a:gd name="connsiteY2" fmla="*/ 99 h 172193"/>
                <a:gd name="connsiteX3" fmla="*/ 273 w 255513"/>
                <a:gd name="connsiteY3" fmla="*/ 99 h 172193"/>
                <a:gd name="connsiteX4" fmla="*/ 273 w 255513"/>
                <a:gd name="connsiteY4" fmla="*/ 11897 h 172193"/>
                <a:gd name="connsiteX5" fmla="*/ 27568 w 255513"/>
                <a:gd name="connsiteY5" fmla="*/ 11897 h 172193"/>
                <a:gd name="connsiteX6" fmla="*/ 27568 w 255513"/>
                <a:gd name="connsiteY6" fmla="*/ 153216 h 172193"/>
                <a:gd name="connsiteX7" fmla="*/ 20239 w 255513"/>
                <a:gd name="connsiteY7" fmla="*/ 159742 h 172193"/>
                <a:gd name="connsiteX8" fmla="*/ 6592 w 255513"/>
                <a:gd name="connsiteY8" fmla="*/ 160495 h 172193"/>
                <a:gd name="connsiteX9" fmla="*/ 273 w 255513"/>
                <a:gd name="connsiteY9" fmla="*/ 160495 h 172193"/>
                <a:gd name="connsiteX10" fmla="*/ 273 w 255513"/>
                <a:gd name="connsiteY10" fmla="*/ 172292 h 172193"/>
                <a:gd name="connsiteX11" fmla="*/ 34140 w 255513"/>
                <a:gd name="connsiteY11" fmla="*/ 171539 h 172193"/>
                <a:gd name="connsiteX12" fmla="*/ 68259 w 255513"/>
                <a:gd name="connsiteY12" fmla="*/ 172292 h 172193"/>
                <a:gd name="connsiteX13" fmla="*/ 68259 w 255513"/>
                <a:gd name="connsiteY13" fmla="*/ 160495 h 172193"/>
                <a:gd name="connsiteX14" fmla="*/ 61940 w 255513"/>
                <a:gd name="connsiteY14" fmla="*/ 160495 h 172193"/>
                <a:gd name="connsiteX15" fmla="*/ 48545 w 255513"/>
                <a:gd name="connsiteY15" fmla="*/ 159742 h 172193"/>
                <a:gd name="connsiteX16" fmla="*/ 40963 w 255513"/>
                <a:gd name="connsiteY16" fmla="*/ 153216 h 172193"/>
                <a:gd name="connsiteX17" fmla="*/ 40963 w 255513"/>
                <a:gd name="connsiteY17" fmla="*/ 15160 h 172193"/>
                <a:gd name="connsiteX18" fmla="*/ 41216 w 255513"/>
                <a:gd name="connsiteY18" fmla="*/ 15160 h 172193"/>
                <a:gd name="connsiteX19" fmla="*/ 109959 w 255513"/>
                <a:gd name="connsiteY19" fmla="*/ 166017 h 172193"/>
                <a:gd name="connsiteX20" fmla="*/ 118047 w 255513"/>
                <a:gd name="connsiteY20" fmla="*/ 172292 h 172193"/>
                <a:gd name="connsiteX21" fmla="*/ 126134 w 255513"/>
                <a:gd name="connsiteY21" fmla="*/ 166268 h 172193"/>
                <a:gd name="connsiteX22" fmla="*/ 196647 w 255513"/>
                <a:gd name="connsiteY22" fmla="*/ 11897 h 172193"/>
                <a:gd name="connsiteX23" fmla="*/ 196900 w 255513"/>
                <a:gd name="connsiteY23" fmla="*/ 11897 h 172193"/>
                <a:gd name="connsiteX24" fmla="*/ 196900 w 255513"/>
                <a:gd name="connsiteY24" fmla="*/ 160495 h 172193"/>
                <a:gd name="connsiteX25" fmla="*/ 169604 w 255513"/>
                <a:gd name="connsiteY25" fmla="*/ 160495 h 172193"/>
                <a:gd name="connsiteX26" fmla="*/ 169604 w 255513"/>
                <a:gd name="connsiteY26" fmla="*/ 172292 h 172193"/>
                <a:gd name="connsiteX27" fmla="*/ 212569 w 255513"/>
                <a:gd name="connsiteY27" fmla="*/ 171539 h 172193"/>
                <a:gd name="connsiteX28" fmla="*/ 255787 w 255513"/>
                <a:gd name="connsiteY28" fmla="*/ 172292 h 172193"/>
                <a:gd name="connsiteX29" fmla="*/ 255787 w 255513"/>
                <a:gd name="connsiteY29" fmla="*/ 160495 h 172193"/>
                <a:gd name="connsiteX30" fmla="*/ 228491 w 255513"/>
                <a:gd name="connsiteY30" fmla="*/ 160495 h 172193"/>
                <a:gd name="connsiteX31" fmla="*/ 228491 w 255513"/>
                <a:gd name="connsiteY31" fmla="*/ 11897 h 172193"/>
                <a:gd name="connsiteX32" fmla="*/ 255787 w 255513"/>
                <a:gd name="connsiteY32" fmla="*/ 11897 h 172193"/>
                <a:gd name="connsiteX33" fmla="*/ 255787 w 255513"/>
                <a:gd name="connsiteY33" fmla="*/ 99 h 172193"/>
                <a:gd name="connsiteX34" fmla="*/ 199932 w 255513"/>
                <a:gd name="connsiteY34" fmla="*/ 99 h 172193"/>
                <a:gd name="connsiteX35" fmla="*/ 188812 w 255513"/>
                <a:gd name="connsiteY35" fmla="*/ 6375 h 172193"/>
                <a:gd name="connsiteX36" fmla="*/ 128156 w 255513"/>
                <a:gd name="connsiteY36" fmla="*/ 139159 h 1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513" h="172193">
                  <a:moveTo>
                    <a:pt x="128156" y="139159"/>
                  </a:moveTo>
                  <a:lnTo>
                    <a:pt x="67500" y="6375"/>
                  </a:lnTo>
                  <a:cubicBezTo>
                    <a:pt x="64720" y="99"/>
                    <a:pt x="61940" y="99"/>
                    <a:pt x="56380" y="99"/>
                  </a:cubicBezTo>
                  <a:lnTo>
                    <a:pt x="273" y="99"/>
                  </a:lnTo>
                  <a:lnTo>
                    <a:pt x="273" y="11897"/>
                  </a:lnTo>
                  <a:lnTo>
                    <a:pt x="27568" y="11897"/>
                  </a:lnTo>
                  <a:lnTo>
                    <a:pt x="27568" y="153216"/>
                  </a:lnTo>
                  <a:cubicBezTo>
                    <a:pt x="27568" y="158738"/>
                    <a:pt x="27316" y="158989"/>
                    <a:pt x="20239" y="159742"/>
                  </a:cubicBezTo>
                  <a:cubicBezTo>
                    <a:pt x="14174" y="160495"/>
                    <a:pt x="13668" y="160495"/>
                    <a:pt x="6592" y="160495"/>
                  </a:cubicBezTo>
                  <a:lnTo>
                    <a:pt x="273" y="160495"/>
                  </a:lnTo>
                  <a:lnTo>
                    <a:pt x="273" y="172292"/>
                  </a:lnTo>
                  <a:cubicBezTo>
                    <a:pt x="9877" y="171539"/>
                    <a:pt x="24283" y="171539"/>
                    <a:pt x="34140" y="171539"/>
                  </a:cubicBezTo>
                  <a:cubicBezTo>
                    <a:pt x="44754" y="171539"/>
                    <a:pt x="57896" y="171539"/>
                    <a:pt x="68259" y="172292"/>
                  </a:cubicBezTo>
                  <a:lnTo>
                    <a:pt x="68259" y="160495"/>
                  </a:lnTo>
                  <a:lnTo>
                    <a:pt x="61940" y="160495"/>
                  </a:lnTo>
                  <a:cubicBezTo>
                    <a:pt x="57391" y="160495"/>
                    <a:pt x="53095" y="160244"/>
                    <a:pt x="48545" y="159742"/>
                  </a:cubicBezTo>
                  <a:cubicBezTo>
                    <a:pt x="41216" y="158989"/>
                    <a:pt x="40963" y="158738"/>
                    <a:pt x="40963" y="153216"/>
                  </a:cubicBezTo>
                  <a:lnTo>
                    <a:pt x="40963" y="15160"/>
                  </a:lnTo>
                  <a:lnTo>
                    <a:pt x="41216" y="15160"/>
                  </a:lnTo>
                  <a:lnTo>
                    <a:pt x="109959" y="166017"/>
                  </a:lnTo>
                  <a:cubicBezTo>
                    <a:pt x="112234" y="171037"/>
                    <a:pt x="115267" y="172292"/>
                    <a:pt x="118047" y="172292"/>
                  </a:cubicBezTo>
                  <a:cubicBezTo>
                    <a:pt x="123102" y="172292"/>
                    <a:pt x="125123" y="168527"/>
                    <a:pt x="126134" y="166268"/>
                  </a:cubicBezTo>
                  <a:lnTo>
                    <a:pt x="196647" y="11897"/>
                  </a:lnTo>
                  <a:lnTo>
                    <a:pt x="196900" y="11897"/>
                  </a:lnTo>
                  <a:lnTo>
                    <a:pt x="196900" y="160495"/>
                  </a:lnTo>
                  <a:lnTo>
                    <a:pt x="169604" y="160495"/>
                  </a:lnTo>
                  <a:lnTo>
                    <a:pt x="169604" y="172292"/>
                  </a:lnTo>
                  <a:cubicBezTo>
                    <a:pt x="178703" y="171539"/>
                    <a:pt x="202207" y="171539"/>
                    <a:pt x="212569" y="171539"/>
                  </a:cubicBezTo>
                  <a:cubicBezTo>
                    <a:pt x="222931" y="171539"/>
                    <a:pt x="246688" y="171539"/>
                    <a:pt x="255787" y="172292"/>
                  </a:cubicBezTo>
                  <a:lnTo>
                    <a:pt x="255787" y="160495"/>
                  </a:lnTo>
                  <a:lnTo>
                    <a:pt x="228491" y="160495"/>
                  </a:lnTo>
                  <a:lnTo>
                    <a:pt x="228491" y="11897"/>
                  </a:lnTo>
                  <a:lnTo>
                    <a:pt x="255787" y="11897"/>
                  </a:lnTo>
                  <a:lnTo>
                    <a:pt x="255787" y="99"/>
                  </a:lnTo>
                  <a:lnTo>
                    <a:pt x="199932" y="99"/>
                  </a:lnTo>
                  <a:cubicBezTo>
                    <a:pt x="194372" y="99"/>
                    <a:pt x="191592" y="99"/>
                    <a:pt x="188812" y="6375"/>
                  </a:cubicBezTo>
                  <a:lnTo>
                    <a:pt x="128156" y="139159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6C8D15F-E589-E443-6E59-9E2798F6377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759063" y="4953703"/>
              <a:ext cx="133215" cy="125279"/>
            </a:xfrm>
            <a:custGeom>
              <a:avLst/>
              <a:gdLst>
                <a:gd name="connsiteX0" fmla="*/ 26644 w 133215"/>
                <a:gd name="connsiteY0" fmla="*/ 104295 h 125279"/>
                <a:gd name="connsiteX1" fmla="*/ 4353 w 133215"/>
                <a:gd name="connsiteY1" fmla="*/ 119055 h 125279"/>
                <a:gd name="connsiteX2" fmla="*/ 284 w 133215"/>
                <a:gd name="connsiteY2" fmla="*/ 122744 h 125279"/>
                <a:gd name="connsiteX3" fmla="*/ 2761 w 133215"/>
                <a:gd name="connsiteY3" fmla="*/ 125380 h 125279"/>
                <a:gd name="connsiteX4" fmla="*/ 17976 w 133215"/>
                <a:gd name="connsiteY4" fmla="*/ 124677 h 125279"/>
                <a:gd name="connsiteX5" fmla="*/ 36198 w 133215"/>
                <a:gd name="connsiteY5" fmla="*/ 125380 h 125279"/>
                <a:gd name="connsiteX6" fmla="*/ 39736 w 133215"/>
                <a:gd name="connsiteY6" fmla="*/ 121514 h 125279"/>
                <a:gd name="connsiteX7" fmla="*/ 36728 w 133215"/>
                <a:gd name="connsiteY7" fmla="*/ 119055 h 125279"/>
                <a:gd name="connsiteX8" fmla="*/ 28944 w 133215"/>
                <a:gd name="connsiteY8" fmla="*/ 113783 h 125279"/>
                <a:gd name="connsiteX9" fmla="*/ 31598 w 133215"/>
                <a:gd name="connsiteY9" fmla="*/ 107106 h 125279"/>
                <a:gd name="connsiteX10" fmla="*/ 45751 w 133215"/>
                <a:gd name="connsiteY10" fmla="*/ 85319 h 125279"/>
                <a:gd name="connsiteX11" fmla="*/ 96348 w 133215"/>
                <a:gd name="connsiteY11" fmla="*/ 85319 h 125279"/>
                <a:gd name="connsiteX12" fmla="*/ 100594 w 133215"/>
                <a:gd name="connsiteY12" fmla="*/ 114486 h 125279"/>
                <a:gd name="connsiteX13" fmla="*/ 88387 w 133215"/>
                <a:gd name="connsiteY13" fmla="*/ 119055 h 125279"/>
                <a:gd name="connsiteX14" fmla="*/ 83787 w 133215"/>
                <a:gd name="connsiteY14" fmla="*/ 122920 h 125279"/>
                <a:gd name="connsiteX15" fmla="*/ 86618 w 133215"/>
                <a:gd name="connsiteY15" fmla="*/ 125380 h 125279"/>
                <a:gd name="connsiteX16" fmla="*/ 109440 w 133215"/>
                <a:gd name="connsiteY16" fmla="*/ 124677 h 125279"/>
                <a:gd name="connsiteX17" fmla="*/ 119878 w 133215"/>
                <a:gd name="connsiteY17" fmla="*/ 124853 h 125279"/>
                <a:gd name="connsiteX18" fmla="*/ 129962 w 133215"/>
                <a:gd name="connsiteY18" fmla="*/ 125380 h 125279"/>
                <a:gd name="connsiteX19" fmla="*/ 133500 w 133215"/>
                <a:gd name="connsiteY19" fmla="*/ 121690 h 125279"/>
                <a:gd name="connsiteX20" fmla="*/ 128546 w 133215"/>
                <a:gd name="connsiteY20" fmla="*/ 119055 h 125279"/>
                <a:gd name="connsiteX21" fmla="*/ 117401 w 133215"/>
                <a:gd name="connsiteY21" fmla="*/ 113432 h 125279"/>
                <a:gd name="connsiteX22" fmla="*/ 101832 w 133215"/>
                <a:gd name="connsiteY22" fmla="*/ 5021 h 125279"/>
                <a:gd name="connsiteX23" fmla="*/ 97586 w 133215"/>
                <a:gd name="connsiteY23" fmla="*/ 101 h 125279"/>
                <a:gd name="connsiteX24" fmla="*/ 91571 w 133215"/>
                <a:gd name="connsiteY24" fmla="*/ 4142 h 125279"/>
                <a:gd name="connsiteX25" fmla="*/ 26644 w 133215"/>
                <a:gd name="connsiteY25" fmla="*/ 104295 h 125279"/>
                <a:gd name="connsiteX26" fmla="*/ 49997 w 133215"/>
                <a:gd name="connsiteY26" fmla="*/ 78993 h 125279"/>
                <a:gd name="connsiteX27" fmla="*/ 87149 w 133215"/>
                <a:gd name="connsiteY27" fmla="*/ 21537 h 125279"/>
                <a:gd name="connsiteX28" fmla="*/ 95463 w 133215"/>
                <a:gd name="connsiteY28" fmla="*/ 78993 h 125279"/>
                <a:gd name="connsiteX29" fmla="*/ 49997 w 133215"/>
                <a:gd name="connsiteY29" fmla="*/ 78993 h 12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215" h="125279">
                  <a:moveTo>
                    <a:pt x="26644" y="104295"/>
                  </a:moveTo>
                  <a:cubicBezTo>
                    <a:pt x="20452" y="113783"/>
                    <a:pt x="14791" y="118352"/>
                    <a:pt x="4353" y="119055"/>
                  </a:cubicBezTo>
                  <a:cubicBezTo>
                    <a:pt x="2584" y="119230"/>
                    <a:pt x="284" y="119230"/>
                    <a:pt x="284" y="122744"/>
                  </a:cubicBezTo>
                  <a:cubicBezTo>
                    <a:pt x="284" y="124677"/>
                    <a:pt x="1876" y="125380"/>
                    <a:pt x="2761" y="125380"/>
                  </a:cubicBezTo>
                  <a:cubicBezTo>
                    <a:pt x="7361" y="125380"/>
                    <a:pt x="13199" y="124677"/>
                    <a:pt x="17976" y="124677"/>
                  </a:cubicBezTo>
                  <a:cubicBezTo>
                    <a:pt x="23637" y="124677"/>
                    <a:pt x="30890" y="125380"/>
                    <a:pt x="36198" y="125380"/>
                  </a:cubicBezTo>
                  <a:cubicBezTo>
                    <a:pt x="37082" y="125380"/>
                    <a:pt x="39736" y="125380"/>
                    <a:pt x="39736" y="121514"/>
                  </a:cubicBezTo>
                  <a:cubicBezTo>
                    <a:pt x="39736" y="119230"/>
                    <a:pt x="37436" y="119055"/>
                    <a:pt x="36728" y="119055"/>
                  </a:cubicBezTo>
                  <a:cubicBezTo>
                    <a:pt x="35313" y="118879"/>
                    <a:pt x="28944" y="118527"/>
                    <a:pt x="28944" y="113783"/>
                  </a:cubicBezTo>
                  <a:cubicBezTo>
                    <a:pt x="28944" y="111675"/>
                    <a:pt x="30713" y="108688"/>
                    <a:pt x="31598" y="107106"/>
                  </a:cubicBezTo>
                  <a:lnTo>
                    <a:pt x="45751" y="85319"/>
                  </a:lnTo>
                  <a:lnTo>
                    <a:pt x="96348" y="85319"/>
                  </a:lnTo>
                  <a:lnTo>
                    <a:pt x="100594" y="114486"/>
                  </a:lnTo>
                  <a:cubicBezTo>
                    <a:pt x="99886" y="116243"/>
                    <a:pt x="98825" y="119055"/>
                    <a:pt x="88387" y="119055"/>
                  </a:cubicBezTo>
                  <a:cubicBezTo>
                    <a:pt x="86264" y="119055"/>
                    <a:pt x="83787" y="119055"/>
                    <a:pt x="83787" y="122920"/>
                  </a:cubicBezTo>
                  <a:cubicBezTo>
                    <a:pt x="83787" y="123623"/>
                    <a:pt x="84318" y="125380"/>
                    <a:pt x="86618" y="125380"/>
                  </a:cubicBezTo>
                  <a:cubicBezTo>
                    <a:pt x="91748" y="125380"/>
                    <a:pt x="104309" y="124677"/>
                    <a:pt x="109440" y="124677"/>
                  </a:cubicBezTo>
                  <a:cubicBezTo>
                    <a:pt x="112624" y="124677"/>
                    <a:pt x="116693" y="124853"/>
                    <a:pt x="119878" y="124853"/>
                  </a:cubicBezTo>
                  <a:cubicBezTo>
                    <a:pt x="123062" y="125029"/>
                    <a:pt x="126777" y="125380"/>
                    <a:pt x="129962" y="125380"/>
                  </a:cubicBezTo>
                  <a:cubicBezTo>
                    <a:pt x="132261" y="125380"/>
                    <a:pt x="133500" y="123974"/>
                    <a:pt x="133500" y="121690"/>
                  </a:cubicBezTo>
                  <a:cubicBezTo>
                    <a:pt x="133500" y="119055"/>
                    <a:pt x="131377" y="119055"/>
                    <a:pt x="128546" y="119055"/>
                  </a:cubicBezTo>
                  <a:cubicBezTo>
                    <a:pt x="118285" y="119055"/>
                    <a:pt x="117931" y="117649"/>
                    <a:pt x="117401" y="113432"/>
                  </a:cubicBezTo>
                  <a:lnTo>
                    <a:pt x="101832" y="5021"/>
                  </a:lnTo>
                  <a:cubicBezTo>
                    <a:pt x="101302" y="1331"/>
                    <a:pt x="100948" y="101"/>
                    <a:pt x="97586" y="101"/>
                  </a:cubicBezTo>
                  <a:cubicBezTo>
                    <a:pt x="94225" y="101"/>
                    <a:pt x="93164" y="1682"/>
                    <a:pt x="91571" y="4142"/>
                  </a:cubicBezTo>
                  <a:lnTo>
                    <a:pt x="26644" y="104295"/>
                  </a:lnTo>
                  <a:close/>
                  <a:moveTo>
                    <a:pt x="49997" y="78993"/>
                  </a:moveTo>
                  <a:lnTo>
                    <a:pt x="87149" y="21537"/>
                  </a:lnTo>
                  <a:lnTo>
                    <a:pt x="95463" y="78993"/>
                  </a:lnTo>
                  <a:lnTo>
                    <a:pt x="49997" y="78993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C67F2F0-5763-8661-5DBA-79B351F99A3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991504" y="4965275"/>
              <a:ext cx="26789" cy="26607"/>
            </a:xfrm>
            <a:custGeom>
              <a:avLst/>
              <a:gdLst>
                <a:gd name="connsiteX0" fmla="*/ 27083 w 26789"/>
                <a:gd name="connsiteY0" fmla="*/ 13403 h 26607"/>
                <a:gd name="connsiteX1" fmla="*/ 13688 w 26789"/>
                <a:gd name="connsiteY1" fmla="*/ 99 h 26607"/>
                <a:gd name="connsiteX2" fmla="*/ 293 w 26789"/>
                <a:gd name="connsiteY2" fmla="*/ 13403 h 26607"/>
                <a:gd name="connsiteX3" fmla="*/ 13688 w 26789"/>
                <a:gd name="connsiteY3" fmla="*/ 26706 h 26607"/>
                <a:gd name="connsiteX4" fmla="*/ 27083 w 26789"/>
                <a:gd name="connsiteY4" fmla="*/ 13403 h 2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" h="26607">
                  <a:moveTo>
                    <a:pt x="27083" y="13403"/>
                  </a:moveTo>
                  <a:cubicBezTo>
                    <a:pt x="27083" y="6124"/>
                    <a:pt x="21017" y="99"/>
                    <a:pt x="13688" y="99"/>
                  </a:cubicBezTo>
                  <a:cubicBezTo>
                    <a:pt x="6358" y="99"/>
                    <a:pt x="293" y="6124"/>
                    <a:pt x="293" y="13403"/>
                  </a:cubicBezTo>
                  <a:cubicBezTo>
                    <a:pt x="293" y="20682"/>
                    <a:pt x="6358" y="26706"/>
                    <a:pt x="13688" y="26706"/>
                  </a:cubicBezTo>
                  <a:cubicBezTo>
                    <a:pt x="21017" y="26706"/>
                    <a:pt x="27083" y="20682"/>
                    <a:pt x="27083" y="13403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07E48C4-E9CF-906C-9027-F44C3ADD1A9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06243" y="4869138"/>
              <a:ext cx="255513" cy="172193"/>
            </a:xfrm>
            <a:custGeom>
              <a:avLst/>
              <a:gdLst>
                <a:gd name="connsiteX0" fmla="*/ 128181 w 255513"/>
                <a:gd name="connsiteY0" fmla="*/ 139159 h 172193"/>
                <a:gd name="connsiteX1" fmla="*/ 67525 w 255513"/>
                <a:gd name="connsiteY1" fmla="*/ 6375 h 172193"/>
                <a:gd name="connsiteX2" fmla="*/ 56405 w 255513"/>
                <a:gd name="connsiteY2" fmla="*/ 99 h 172193"/>
                <a:gd name="connsiteX3" fmla="*/ 298 w 255513"/>
                <a:gd name="connsiteY3" fmla="*/ 99 h 172193"/>
                <a:gd name="connsiteX4" fmla="*/ 298 w 255513"/>
                <a:gd name="connsiteY4" fmla="*/ 11897 h 172193"/>
                <a:gd name="connsiteX5" fmla="*/ 27593 w 255513"/>
                <a:gd name="connsiteY5" fmla="*/ 11897 h 172193"/>
                <a:gd name="connsiteX6" fmla="*/ 27593 w 255513"/>
                <a:gd name="connsiteY6" fmla="*/ 153216 h 172193"/>
                <a:gd name="connsiteX7" fmla="*/ 20264 w 255513"/>
                <a:gd name="connsiteY7" fmla="*/ 159742 h 172193"/>
                <a:gd name="connsiteX8" fmla="*/ 6616 w 255513"/>
                <a:gd name="connsiteY8" fmla="*/ 160495 h 172193"/>
                <a:gd name="connsiteX9" fmla="*/ 298 w 255513"/>
                <a:gd name="connsiteY9" fmla="*/ 160495 h 172193"/>
                <a:gd name="connsiteX10" fmla="*/ 298 w 255513"/>
                <a:gd name="connsiteY10" fmla="*/ 172292 h 172193"/>
                <a:gd name="connsiteX11" fmla="*/ 34164 w 255513"/>
                <a:gd name="connsiteY11" fmla="*/ 171539 h 172193"/>
                <a:gd name="connsiteX12" fmla="*/ 68283 w 255513"/>
                <a:gd name="connsiteY12" fmla="*/ 172292 h 172193"/>
                <a:gd name="connsiteX13" fmla="*/ 68283 w 255513"/>
                <a:gd name="connsiteY13" fmla="*/ 160495 h 172193"/>
                <a:gd name="connsiteX14" fmla="*/ 61965 w 255513"/>
                <a:gd name="connsiteY14" fmla="*/ 160495 h 172193"/>
                <a:gd name="connsiteX15" fmla="*/ 48570 w 255513"/>
                <a:gd name="connsiteY15" fmla="*/ 159742 h 172193"/>
                <a:gd name="connsiteX16" fmla="*/ 40988 w 255513"/>
                <a:gd name="connsiteY16" fmla="*/ 153216 h 172193"/>
                <a:gd name="connsiteX17" fmla="*/ 40988 w 255513"/>
                <a:gd name="connsiteY17" fmla="*/ 15160 h 172193"/>
                <a:gd name="connsiteX18" fmla="*/ 41241 w 255513"/>
                <a:gd name="connsiteY18" fmla="*/ 15160 h 172193"/>
                <a:gd name="connsiteX19" fmla="*/ 109984 w 255513"/>
                <a:gd name="connsiteY19" fmla="*/ 166017 h 172193"/>
                <a:gd name="connsiteX20" fmla="*/ 118072 w 255513"/>
                <a:gd name="connsiteY20" fmla="*/ 172292 h 172193"/>
                <a:gd name="connsiteX21" fmla="*/ 126159 w 255513"/>
                <a:gd name="connsiteY21" fmla="*/ 166268 h 172193"/>
                <a:gd name="connsiteX22" fmla="*/ 196672 w 255513"/>
                <a:gd name="connsiteY22" fmla="*/ 11897 h 172193"/>
                <a:gd name="connsiteX23" fmla="*/ 196924 w 255513"/>
                <a:gd name="connsiteY23" fmla="*/ 11897 h 172193"/>
                <a:gd name="connsiteX24" fmla="*/ 196924 w 255513"/>
                <a:gd name="connsiteY24" fmla="*/ 160495 h 172193"/>
                <a:gd name="connsiteX25" fmla="*/ 169629 w 255513"/>
                <a:gd name="connsiteY25" fmla="*/ 160495 h 172193"/>
                <a:gd name="connsiteX26" fmla="*/ 169629 w 255513"/>
                <a:gd name="connsiteY26" fmla="*/ 172292 h 172193"/>
                <a:gd name="connsiteX27" fmla="*/ 212594 w 255513"/>
                <a:gd name="connsiteY27" fmla="*/ 171539 h 172193"/>
                <a:gd name="connsiteX28" fmla="*/ 255811 w 255513"/>
                <a:gd name="connsiteY28" fmla="*/ 172292 h 172193"/>
                <a:gd name="connsiteX29" fmla="*/ 255811 w 255513"/>
                <a:gd name="connsiteY29" fmla="*/ 160495 h 172193"/>
                <a:gd name="connsiteX30" fmla="*/ 228516 w 255513"/>
                <a:gd name="connsiteY30" fmla="*/ 160495 h 172193"/>
                <a:gd name="connsiteX31" fmla="*/ 228516 w 255513"/>
                <a:gd name="connsiteY31" fmla="*/ 11897 h 172193"/>
                <a:gd name="connsiteX32" fmla="*/ 255811 w 255513"/>
                <a:gd name="connsiteY32" fmla="*/ 11897 h 172193"/>
                <a:gd name="connsiteX33" fmla="*/ 255811 w 255513"/>
                <a:gd name="connsiteY33" fmla="*/ 99 h 172193"/>
                <a:gd name="connsiteX34" fmla="*/ 199957 w 255513"/>
                <a:gd name="connsiteY34" fmla="*/ 99 h 172193"/>
                <a:gd name="connsiteX35" fmla="*/ 188837 w 255513"/>
                <a:gd name="connsiteY35" fmla="*/ 6375 h 172193"/>
                <a:gd name="connsiteX36" fmla="*/ 128181 w 255513"/>
                <a:gd name="connsiteY36" fmla="*/ 139159 h 17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5513" h="172193">
                  <a:moveTo>
                    <a:pt x="128181" y="139159"/>
                  </a:moveTo>
                  <a:lnTo>
                    <a:pt x="67525" y="6375"/>
                  </a:lnTo>
                  <a:cubicBezTo>
                    <a:pt x="64745" y="99"/>
                    <a:pt x="61965" y="99"/>
                    <a:pt x="56405" y="99"/>
                  </a:cubicBezTo>
                  <a:lnTo>
                    <a:pt x="298" y="99"/>
                  </a:lnTo>
                  <a:lnTo>
                    <a:pt x="298" y="11897"/>
                  </a:lnTo>
                  <a:lnTo>
                    <a:pt x="27593" y="11897"/>
                  </a:lnTo>
                  <a:lnTo>
                    <a:pt x="27593" y="153216"/>
                  </a:lnTo>
                  <a:cubicBezTo>
                    <a:pt x="27593" y="158738"/>
                    <a:pt x="27340" y="158989"/>
                    <a:pt x="20264" y="159742"/>
                  </a:cubicBezTo>
                  <a:cubicBezTo>
                    <a:pt x="14198" y="160495"/>
                    <a:pt x="13693" y="160495"/>
                    <a:pt x="6616" y="160495"/>
                  </a:cubicBezTo>
                  <a:lnTo>
                    <a:pt x="298" y="160495"/>
                  </a:lnTo>
                  <a:lnTo>
                    <a:pt x="298" y="172292"/>
                  </a:lnTo>
                  <a:cubicBezTo>
                    <a:pt x="9902" y="171539"/>
                    <a:pt x="24307" y="171539"/>
                    <a:pt x="34164" y="171539"/>
                  </a:cubicBezTo>
                  <a:cubicBezTo>
                    <a:pt x="44779" y="171539"/>
                    <a:pt x="57921" y="171539"/>
                    <a:pt x="68283" y="172292"/>
                  </a:cubicBezTo>
                  <a:lnTo>
                    <a:pt x="68283" y="160495"/>
                  </a:lnTo>
                  <a:lnTo>
                    <a:pt x="61965" y="160495"/>
                  </a:lnTo>
                  <a:cubicBezTo>
                    <a:pt x="57416" y="160495"/>
                    <a:pt x="53119" y="160244"/>
                    <a:pt x="48570" y="159742"/>
                  </a:cubicBezTo>
                  <a:cubicBezTo>
                    <a:pt x="41241" y="158989"/>
                    <a:pt x="40988" y="158738"/>
                    <a:pt x="40988" y="153216"/>
                  </a:cubicBezTo>
                  <a:lnTo>
                    <a:pt x="40988" y="15160"/>
                  </a:lnTo>
                  <a:lnTo>
                    <a:pt x="41241" y="15160"/>
                  </a:lnTo>
                  <a:lnTo>
                    <a:pt x="109984" y="166017"/>
                  </a:lnTo>
                  <a:cubicBezTo>
                    <a:pt x="112259" y="171037"/>
                    <a:pt x="115291" y="172292"/>
                    <a:pt x="118072" y="172292"/>
                  </a:cubicBezTo>
                  <a:cubicBezTo>
                    <a:pt x="123126" y="172292"/>
                    <a:pt x="125148" y="168527"/>
                    <a:pt x="126159" y="166268"/>
                  </a:cubicBezTo>
                  <a:lnTo>
                    <a:pt x="196672" y="11897"/>
                  </a:lnTo>
                  <a:lnTo>
                    <a:pt x="196924" y="11897"/>
                  </a:lnTo>
                  <a:lnTo>
                    <a:pt x="196924" y="160495"/>
                  </a:lnTo>
                  <a:lnTo>
                    <a:pt x="169629" y="160495"/>
                  </a:lnTo>
                  <a:lnTo>
                    <a:pt x="169629" y="172292"/>
                  </a:lnTo>
                  <a:cubicBezTo>
                    <a:pt x="178727" y="171539"/>
                    <a:pt x="202232" y="171539"/>
                    <a:pt x="212594" y="171539"/>
                  </a:cubicBezTo>
                  <a:cubicBezTo>
                    <a:pt x="222956" y="171539"/>
                    <a:pt x="246713" y="171539"/>
                    <a:pt x="255811" y="172292"/>
                  </a:cubicBezTo>
                  <a:lnTo>
                    <a:pt x="255811" y="160495"/>
                  </a:lnTo>
                  <a:lnTo>
                    <a:pt x="228516" y="160495"/>
                  </a:lnTo>
                  <a:lnTo>
                    <a:pt x="228516" y="11897"/>
                  </a:lnTo>
                  <a:lnTo>
                    <a:pt x="255811" y="11897"/>
                  </a:lnTo>
                  <a:lnTo>
                    <a:pt x="255811" y="99"/>
                  </a:lnTo>
                  <a:lnTo>
                    <a:pt x="199957" y="99"/>
                  </a:lnTo>
                  <a:cubicBezTo>
                    <a:pt x="194397" y="99"/>
                    <a:pt x="191617" y="99"/>
                    <a:pt x="188837" y="6375"/>
                  </a:cubicBezTo>
                  <a:lnTo>
                    <a:pt x="128181" y="139159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EF87D81-32D8-547F-D08A-CEE3F6488DA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384771" y="4958974"/>
              <a:ext cx="135338" cy="120008"/>
            </a:xfrm>
            <a:custGeom>
              <a:avLst/>
              <a:gdLst>
                <a:gd name="connsiteX0" fmla="*/ 21184 w 135338"/>
                <a:gd name="connsiteY0" fmla="*/ 106404 h 120008"/>
                <a:gd name="connsiteX1" fmla="*/ 5616 w 135338"/>
                <a:gd name="connsiteY1" fmla="*/ 113783 h 120008"/>
                <a:gd name="connsiteX2" fmla="*/ 309 w 135338"/>
                <a:gd name="connsiteY2" fmla="*/ 117473 h 120008"/>
                <a:gd name="connsiteX3" fmla="*/ 5616 w 135338"/>
                <a:gd name="connsiteY3" fmla="*/ 120109 h 120008"/>
                <a:gd name="connsiteX4" fmla="*/ 74082 w 135338"/>
                <a:gd name="connsiteY4" fmla="*/ 120109 h 120008"/>
                <a:gd name="connsiteX5" fmla="*/ 126625 w 135338"/>
                <a:gd name="connsiteY5" fmla="*/ 82507 h 120008"/>
                <a:gd name="connsiteX6" fmla="*/ 96373 w 135338"/>
                <a:gd name="connsiteY6" fmla="*/ 57381 h 120008"/>
                <a:gd name="connsiteX7" fmla="*/ 135647 w 135338"/>
                <a:gd name="connsiteY7" fmla="*/ 25051 h 120008"/>
                <a:gd name="connsiteX8" fmla="*/ 99026 w 135338"/>
                <a:gd name="connsiteY8" fmla="*/ 101 h 120008"/>
                <a:gd name="connsiteX9" fmla="*/ 34630 w 135338"/>
                <a:gd name="connsiteY9" fmla="*/ 101 h 120008"/>
                <a:gd name="connsiteX10" fmla="*/ 28969 w 135338"/>
                <a:gd name="connsiteY10" fmla="*/ 3966 h 120008"/>
                <a:gd name="connsiteX11" fmla="*/ 34630 w 135338"/>
                <a:gd name="connsiteY11" fmla="*/ 6426 h 120008"/>
                <a:gd name="connsiteX12" fmla="*/ 41353 w 135338"/>
                <a:gd name="connsiteY12" fmla="*/ 6778 h 120008"/>
                <a:gd name="connsiteX13" fmla="*/ 45422 w 135338"/>
                <a:gd name="connsiteY13" fmla="*/ 9238 h 120008"/>
                <a:gd name="connsiteX14" fmla="*/ 44714 w 135338"/>
                <a:gd name="connsiteY14" fmla="*/ 13103 h 120008"/>
                <a:gd name="connsiteX15" fmla="*/ 21184 w 135338"/>
                <a:gd name="connsiteY15" fmla="*/ 106404 h 120008"/>
                <a:gd name="connsiteX16" fmla="*/ 49491 w 135338"/>
                <a:gd name="connsiteY16" fmla="*/ 55273 h 120008"/>
                <a:gd name="connsiteX17" fmla="*/ 60282 w 135338"/>
                <a:gd name="connsiteY17" fmla="*/ 12400 h 120008"/>
                <a:gd name="connsiteX18" fmla="*/ 69305 w 135338"/>
                <a:gd name="connsiteY18" fmla="*/ 6426 h 120008"/>
                <a:gd name="connsiteX19" fmla="*/ 96196 w 135338"/>
                <a:gd name="connsiteY19" fmla="*/ 6426 h 120008"/>
                <a:gd name="connsiteX20" fmla="*/ 118310 w 135338"/>
                <a:gd name="connsiteY20" fmla="*/ 24875 h 120008"/>
                <a:gd name="connsiteX21" fmla="*/ 78504 w 135338"/>
                <a:gd name="connsiteY21" fmla="*/ 55273 h 120008"/>
                <a:gd name="connsiteX22" fmla="*/ 49491 w 135338"/>
                <a:gd name="connsiteY22" fmla="*/ 55273 h 120008"/>
                <a:gd name="connsiteX23" fmla="*/ 40999 w 135338"/>
                <a:gd name="connsiteY23" fmla="*/ 113783 h 120008"/>
                <a:gd name="connsiteX24" fmla="*/ 35338 w 135338"/>
                <a:gd name="connsiteY24" fmla="*/ 112026 h 120008"/>
                <a:gd name="connsiteX25" fmla="*/ 36045 w 135338"/>
                <a:gd name="connsiteY25" fmla="*/ 108336 h 120008"/>
                <a:gd name="connsiteX26" fmla="*/ 48252 w 135338"/>
                <a:gd name="connsiteY26" fmla="*/ 60193 h 120008"/>
                <a:gd name="connsiteX27" fmla="*/ 85758 w 135338"/>
                <a:gd name="connsiteY27" fmla="*/ 60193 h 120008"/>
                <a:gd name="connsiteX28" fmla="*/ 108757 w 135338"/>
                <a:gd name="connsiteY28" fmla="*/ 81278 h 120008"/>
                <a:gd name="connsiteX29" fmla="*/ 69482 w 135338"/>
                <a:gd name="connsiteY29" fmla="*/ 113783 h 120008"/>
                <a:gd name="connsiteX30" fmla="*/ 40999 w 135338"/>
                <a:gd name="connsiteY30" fmla="*/ 113783 h 12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5338" h="120008">
                  <a:moveTo>
                    <a:pt x="21184" y="106404"/>
                  </a:moveTo>
                  <a:cubicBezTo>
                    <a:pt x="19592" y="112378"/>
                    <a:pt x="19238" y="113783"/>
                    <a:pt x="5616" y="113783"/>
                  </a:cubicBezTo>
                  <a:cubicBezTo>
                    <a:pt x="2609" y="113783"/>
                    <a:pt x="309" y="113783"/>
                    <a:pt x="309" y="117473"/>
                  </a:cubicBezTo>
                  <a:cubicBezTo>
                    <a:pt x="309" y="120109"/>
                    <a:pt x="2432" y="120109"/>
                    <a:pt x="5616" y="120109"/>
                  </a:cubicBezTo>
                  <a:lnTo>
                    <a:pt x="74082" y="120109"/>
                  </a:lnTo>
                  <a:cubicBezTo>
                    <a:pt x="103803" y="120109"/>
                    <a:pt x="126625" y="99902"/>
                    <a:pt x="126625" y="82507"/>
                  </a:cubicBezTo>
                  <a:cubicBezTo>
                    <a:pt x="126625" y="70032"/>
                    <a:pt x="115125" y="59314"/>
                    <a:pt x="96373" y="57381"/>
                  </a:cubicBezTo>
                  <a:cubicBezTo>
                    <a:pt x="117779" y="53516"/>
                    <a:pt x="135647" y="40162"/>
                    <a:pt x="135647" y="25051"/>
                  </a:cubicBezTo>
                  <a:cubicBezTo>
                    <a:pt x="135647" y="11697"/>
                    <a:pt x="122025" y="101"/>
                    <a:pt x="99026" y="101"/>
                  </a:cubicBezTo>
                  <a:lnTo>
                    <a:pt x="34630" y="101"/>
                  </a:lnTo>
                  <a:cubicBezTo>
                    <a:pt x="31269" y="101"/>
                    <a:pt x="28969" y="101"/>
                    <a:pt x="28969" y="3966"/>
                  </a:cubicBezTo>
                  <a:cubicBezTo>
                    <a:pt x="28969" y="6426"/>
                    <a:pt x="31092" y="6426"/>
                    <a:pt x="34630" y="6426"/>
                  </a:cubicBezTo>
                  <a:cubicBezTo>
                    <a:pt x="34807" y="6426"/>
                    <a:pt x="38168" y="6426"/>
                    <a:pt x="41353" y="6778"/>
                  </a:cubicBezTo>
                  <a:cubicBezTo>
                    <a:pt x="45068" y="7129"/>
                    <a:pt x="45422" y="7480"/>
                    <a:pt x="45422" y="9238"/>
                  </a:cubicBezTo>
                  <a:cubicBezTo>
                    <a:pt x="45422" y="9589"/>
                    <a:pt x="45422" y="10467"/>
                    <a:pt x="44714" y="13103"/>
                  </a:cubicBezTo>
                  <a:lnTo>
                    <a:pt x="21184" y="106404"/>
                  </a:lnTo>
                  <a:close/>
                  <a:moveTo>
                    <a:pt x="49491" y="55273"/>
                  </a:moveTo>
                  <a:lnTo>
                    <a:pt x="60282" y="12400"/>
                  </a:lnTo>
                  <a:cubicBezTo>
                    <a:pt x="61698" y="6953"/>
                    <a:pt x="61875" y="6426"/>
                    <a:pt x="69305" y="6426"/>
                  </a:cubicBezTo>
                  <a:lnTo>
                    <a:pt x="96196" y="6426"/>
                  </a:lnTo>
                  <a:cubicBezTo>
                    <a:pt x="114241" y="6426"/>
                    <a:pt x="118310" y="18199"/>
                    <a:pt x="118310" y="24875"/>
                  </a:cubicBezTo>
                  <a:cubicBezTo>
                    <a:pt x="118310" y="39108"/>
                    <a:pt x="102211" y="55273"/>
                    <a:pt x="78504" y="55273"/>
                  </a:cubicBezTo>
                  <a:lnTo>
                    <a:pt x="49491" y="55273"/>
                  </a:lnTo>
                  <a:close/>
                  <a:moveTo>
                    <a:pt x="40999" y="113783"/>
                  </a:moveTo>
                  <a:cubicBezTo>
                    <a:pt x="35514" y="113783"/>
                    <a:pt x="35338" y="113608"/>
                    <a:pt x="35338" y="112026"/>
                  </a:cubicBezTo>
                  <a:cubicBezTo>
                    <a:pt x="35338" y="111851"/>
                    <a:pt x="35338" y="110972"/>
                    <a:pt x="36045" y="108336"/>
                  </a:cubicBezTo>
                  <a:lnTo>
                    <a:pt x="48252" y="60193"/>
                  </a:lnTo>
                  <a:lnTo>
                    <a:pt x="85758" y="60193"/>
                  </a:lnTo>
                  <a:cubicBezTo>
                    <a:pt x="102388" y="60193"/>
                    <a:pt x="108757" y="71086"/>
                    <a:pt x="108757" y="81278"/>
                  </a:cubicBezTo>
                  <a:cubicBezTo>
                    <a:pt x="108757" y="98673"/>
                    <a:pt x="90888" y="113783"/>
                    <a:pt x="69482" y="113783"/>
                  </a:cubicBezTo>
                  <a:lnTo>
                    <a:pt x="40999" y="113783"/>
                  </a:ln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191BCD2-3ACC-2666-B405-BB8EBD426A8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590722" y="4680893"/>
              <a:ext cx="58634" cy="251010"/>
            </a:xfrm>
            <a:custGeom>
              <a:avLst/>
              <a:gdLst>
                <a:gd name="connsiteX0" fmla="*/ 58951 w 58634"/>
                <a:gd name="connsiteY0" fmla="*/ 125598 h 251010"/>
                <a:gd name="connsiteX1" fmla="*/ 42271 w 58634"/>
                <a:gd name="connsiteY1" fmla="*/ 47282 h 251010"/>
                <a:gd name="connsiteX2" fmla="*/ 2844 w 58634"/>
                <a:gd name="connsiteY2" fmla="*/ 92 h 251010"/>
                <a:gd name="connsiteX3" fmla="*/ 317 w 58634"/>
                <a:gd name="connsiteY3" fmla="*/ 2603 h 251010"/>
                <a:gd name="connsiteX4" fmla="*/ 5119 w 58634"/>
                <a:gd name="connsiteY4" fmla="*/ 8376 h 251010"/>
                <a:gd name="connsiteX5" fmla="*/ 44292 w 58634"/>
                <a:gd name="connsiteY5" fmla="*/ 125598 h 251010"/>
                <a:gd name="connsiteX6" fmla="*/ 3602 w 58634"/>
                <a:gd name="connsiteY6" fmla="*/ 244326 h 251010"/>
                <a:gd name="connsiteX7" fmla="*/ 317 w 58634"/>
                <a:gd name="connsiteY7" fmla="*/ 248593 h 251010"/>
                <a:gd name="connsiteX8" fmla="*/ 2844 w 58634"/>
                <a:gd name="connsiteY8" fmla="*/ 251103 h 251010"/>
                <a:gd name="connsiteX9" fmla="*/ 43029 w 58634"/>
                <a:gd name="connsiteY9" fmla="*/ 202156 h 251010"/>
                <a:gd name="connsiteX10" fmla="*/ 58951 w 58634"/>
                <a:gd name="connsiteY10" fmla="*/ 125598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34" h="251010">
                  <a:moveTo>
                    <a:pt x="58951" y="125598"/>
                  </a:moveTo>
                  <a:cubicBezTo>
                    <a:pt x="58951" y="106019"/>
                    <a:pt x="56171" y="75647"/>
                    <a:pt x="42271" y="47282"/>
                  </a:cubicBezTo>
                  <a:cubicBezTo>
                    <a:pt x="27107" y="16408"/>
                    <a:pt x="5371" y="92"/>
                    <a:pt x="2844" y="92"/>
                  </a:cubicBezTo>
                  <a:cubicBezTo>
                    <a:pt x="1328" y="92"/>
                    <a:pt x="317" y="1096"/>
                    <a:pt x="317" y="2603"/>
                  </a:cubicBezTo>
                  <a:cubicBezTo>
                    <a:pt x="317" y="3356"/>
                    <a:pt x="317" y="3858"/>
                    <a:pt x="5119" y="8376"/>
                  </a:cubicBezTo>
                  <a:cubicBezTo>
                    <a:pt x="29887" y="33226"/>
                    <a:pt x="44292" y="73136"/>
                    <a:pt x="44292" y="125598"/>
                  </a:cubicBezTo>
                  <a:cubicBezTo>
                    <a:pt x="44292" y="168520"/>
                    <a:pt x="34941" y="212698"/>
                    <a:pt x="3602" y="244326"/>
                  </a:cubicBezTo>
                  <a:cubicBezTo>
                    <a:pt x="317" y="247338"/>
                    <a:pt x="317" y="247840"/>
                    <a:pt x="317" y="248593"/>
                  </a:cubicBezTo>
                  <a:cubicBezTo>
                    <a:pt x="317" y="250099"/>
                    <a:pt x="1328" y="251103"/>
                    <a:pt x="2844" y="251103"/>
                  </a:cubicBezTo>
                  <a:cubicBezTo>
                    <a:pt x="5371" y="251103"/>
                    <a:pt x="28117" y="234034"/>
                    <a:pt x="43029" y="202156"/>
                  </a:cubicBezTo>
                  <a:cubicBezTo>
                    <a:pt x="55918" y="174545"/>
                    <a:pt x="58951" y="146682"/>
                    <a:pt x="58951" y="125598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818A4C06-87D4-CCD2-C1DF-D76BF3590EF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683195" y="4429878"/>
              <a:ext cx="131673" cy="752779"/>
            </a:xfrm>
            <a:custGeom>
              <a:avLst/>
              <a:gdLst>
                <a:gd name="connsiteX0" fmla="*/ 131995 w 131673"/>
                <a:gd name="connsiteY0" fmla="*/ 376591 h 752779"/>
                <a:gd name="connsiteX1" fmla="*/ 79679 w 131673"/>
                <a:gd name="connsiteY1" fmla="*/ 100982 h 752779"/>
                <a:gd name="connsiteX2" fmla="*/ 12705 w 131673"/>
                <a:gd name="connsiteY2" fmla="*/ 2335 h 752779"/>
                <a:gd name="connsiteX3" fmla="*/ 5881 w 131673"/>
                <a:gd name="connsiteY3" fmla="*/ 75 h 752779"/>
                <a:gd name="connsiteX4" fmla="*/ 321 w 131673"/>
                <a:gd name="connsiteY4" fmla="*/ 2586 h 752779"/>
                <a:gd name="connsiteX5" fmla="*/ 1837 w 131673"/>
                <a:gd name="connsiteY5" fmla="*/ 5598 h 752779"/>
                <a:gd name="connsiteX6" fmla="*/ 61229 w 131673"/>
                <a:gd name="connsiteY6" fmla="*/ 101735 h 752779"/>
                <a:gd name="connsiteX7" fmla="*/ 107480 w 131673"/>
                <a:gd name="connsiteY7" fmla="*/ 376340 h 752779"/>
                <a:gd name="connsiteX8" fmla="*/ 57691 w 131673"/>
                <a:gd name="connsiteY8" fmla="*/ 659480 h 752779"/>
                <a:gd name="connsiteX9" fmla="*/ 1332 w 131673"/>
                <a:gd name="connsiteY9" fmla="*/ 748086 h 752779"/>
                <a:gd name="connsiteX10" fmla="*/ 321 w 131673"/>
                <a:gd name="connsiteY10" fmla="*/ 750345 h 752779"/>
                <a:gd name="connsiteX11" fmla="*/ 5881 w 131673"/>
                <a:gd name="connsiteY11" fmla="*/ 752855 h 752779"/>
                <a:gd name="connsiteX12" fmla="*/ 10683 w 131673"/>
                <a:gd name="connsiteY12" fmla="*/ 752353 h 752779"/>
                <a:gd name="connsiteX13" fmla="*/ 46318 w 131673"/>
                <a:gd name="connsiteY13" fmla="*/ 709431 h 752779"/>
                <a:gd name="connsiteX14" fmla="*/ 123907 w 131673"/>
                <a:gd name="connsiteY14" fmla="*/ 499084 h 752779"/>
                <a:gd name="connsiteX15" fmla="*/ 131995 w 131673"/>
                <a:gd name="connsiteY15" fmla="*/ 376591 h 75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673" h="752779">
                  <a:moveTo>
                    <a:pt x="131995" y="376591"/>
                  </a:moveTo>
                  <a:cubicBezTo>
                    <a:pt x="131995" y="282713"/>
                    <a:pt x="120116" y="186827"/>
                    <a:pt x="79679" y="100982"/>
                  </a:cubicBezTo>
                  <a:cubicBezTo>
                    <a:pt x="61735" y="62828"/>
                    <a:pt x="37725" y="28440"/>
                    <a:pt x="12705" y="2335"/>
                  </a:cubicBezTo>
                  <a:cubicBezTo>
                    <a:pt x="10430" y="326"/>
                    <a:pt x="10177" y="75"/>
                    <a:pt x="5881" y="75"/>
                  </a:cubicBezTo>
                  <a:cubicBezTo>
                    <a:pt x="2343" y="75"/>
                    <a:pt x="321" y="75"/>
                    <a:pt x="321" y="2586"/>
                  </a:cubicBezTo>
                  <a:cubicBezTo>
                    <a:pt x="321" y="3590"/>
                    <a:pt x="1332" y="4845"/>
                    <a:pt x="1837" y="5598"/>
                  </a:cubicBezTo>
                  <a:cubicBezTo>
                    <a:pt x="26099" y="34715"/>
                    <a:pt x="46318" y="66844"/>
                    <a:pt x="61229" y="101735"/>
                  </a:cubicBezTo>
                  <a:cubicBezTo>
                    <a:pt x="94337" y="178544"/>
                    <a:pt x="107480" y="268405"/>
                    <a:pt x="107480" y="376340"/>
                  </a:cubicBezTo>
                  <a:cubicBezTo>
                    <a:pt x="107480" y="483270"/>
                    <a:pt x="95096" y="577148"/>
                    <a:pt x="57691" y="659480"/>
                  </a:cubicBezTo>
                  <a:cubicBezTo>
                    <a:pt x="43033" y="691358"/>
                    <a:pt x="23825" y="720977"/>
                    <a:pt x="1332" y="748086"/>
                  </a:cubicBezTo>
                  <a:cubicBezTo>
                    <a:pt x="1079" y="748588"/>
                    <a:pt x="321" y="749592"/>
                    <a:pt x="321" y="750345"/>
                  </a:cubicBezTo>
                  <a:cubicBezTo>
                    <a:pt x="321" y="752855"/>
                    <a:pt x="2343" y="752855"/>
                    <a:pt x="5881" y="752855"/>
                  </a:cubicBezTo>
                  <a:cubicBezTo>
                    <a:pt x="9672" y="752855"/>
                    <a:pt x="10177" y="752855"/>
                    <a:pt x="10683" y="752353"/>
                  </a:cubicBezTo>
                  <a:cubicBezTo>
                    <a:pt x="10935" y="752102"/>
                    <a:pt x="26605" y="737042"/>
                    <a:pt x="46318" y="709431"/>
                  </a:cubicBezTo>
                  <a:cubicBezTo>
                    <a:pt x="90294" y="647682"/>
                    <a:pt x="112534" y="573885"/>
                    <a:pt x="123907" y="499084"/>
                  </a:cubicBezTo>
                  <a:cubicBezTo>
                    <a:pt x="129973" y="458671"/>
                    <a:pt x="131995" y="417506"/>
                    <a:pt x="131995" y="376591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E8D3209-50D1-7971-73C7-DD38CF96938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938539" y="4842543"/>
              <a:ext cx="26789" cy="26607"/>
            </a:xfrm>
            <a:custGeom>
              <a:avLst/>
              <a:gdLst>
                <a:gd name="connsiteX0" fmla="*/ 27120 w 26789"/>
                <a:gd name="connsiteY0" fmla="*/ 13396 h 26607"/>
                <a:gd name="connsiteX1" fmla="*/ 13725 w 26789"/>
                <a:gd name="connsiteY1" fmla="*/ 92 h 26607"/>
                <a:gd name="connsiteX2" fmla="*/ 330 w 26789"/>
                <a:gd name="connsiteY2" fmla="*/ 13396 h 26607"/>
                <a:gd name="connsiteX3" fmla="*/ 13725 w 26789"/>
                <a:gd name="connsiteY3" fmla="*/ 26700 h 26607"/>
                <a:gd name="connsiteX4" fmla="*/ 27120 w 26789"/>
                <a:gd name="connsiteY4" fmla="*/ 13396 h 2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" h="26607">
                  <a:moveTo>
                    <a:pt x="27120" y="13396"/>
                  </a:moveTo>
                  <a:cubicBezTo>
                    <a:pt x="27120" y="6117"/>
                    <a:pt x="21054" y="92"/>
                    <a:pt x="13725" y="92"/>
                  </a:cubicBezTo>
                  <a:cubicBezTo>
                    <a:pt x="6396" y="92"/>
                    <a:pt x="330" y="6117"/>
                    <a:pt x="330" y="13396"/>
                  </a:cubicBezTo>
                  <a:cubicBezTo>
                    <a:pt x="330" y="20675"/>
                    <a:pt x="6396" y="26700"/>
                    <a:pt x="13725" y="26700"/>
                  </a:cubicBezTo>
                  <a:cubicBezTo>
                    <a:pt x="21054" y="26700"/>
                    <a:pt x="27120" y="20675"/>
                    <a:pt x="27120" y="13396"/>
                  </a:cubicBezTo>
                  <a:close/>
                </a:path>
              </a:pathLst>
            </a:custGeom>
            <a:solidFill>
              <a:srgbClr val="000000"/>
            </a:solidFill>
            <a:ln w="25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54CEFDD2-7A21-65F1-860E-DC4FB3C61DAF}"/>
              </a:ext>
            </a:extLst>
          </p:cNvPr>
          <p:cNvGrpSpPr/>
          <p:nvPr/>
        </p:nvGrpSpPr>
        <p:grpSpPr>
          <a:xfrm>
            <a:off x="4032191" y="813291"/>
            <a:ext cx="2172912" cy="1442009"/>
            <a:chOff x="2973666" y="947771"/>
            <a:chExt cx="1587818" cy="1053723"/>
          </a:xfrm>
        </p:grpSpPr>
        <p:cxnSp>
          <p:nvCxnSpPr>
            <p:cNvPr id="542" name="Straight Arrow Connector 541">
              <a:extLst>
                <a:ext uri="{FF2B5EF4-FFF2-40B4-BE49-F238E27FC236}">
                  <a16:creationId xmlns:a16="http://schemas.microsoft.com/office/drawing/2014/main" id="{1C209D87-A556-EA66-5302-60B550FCB9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3666" y="1017669"/>
              <a:ext cx="791310" cy="842787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Arrow Connector 543">
              <a:extLst>
                <a:ext uri="{FF2B5EF4-FFF2-40B4-BE49-F238E27FC236}">
                  <a16:creationId xmlns:a16="http://schemas.microsoft.com/office/drawing/2014/main" id="{E5930EC1-6C1A-D1A6-032F-9785B379E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1069" y="998008"/>
              <a:ext cx="800415" cy="85248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2BB8E9C6-67BE-79C5-3027-C00DD62DE50E}"/>
                </a:ext>
              </a:extLst>
            </p:cNvPr>
            <p:cNvGrpSpPr/>
            <p:nvPr/>
          </p:nvGrpSpPr>
          <p:grpSpPr>
            <a:xfrm>
              <a:off x="3630283" y="1745214"/>
              <a:ext cx="256280" cy="256280"/>
              <a:chOff x="4347063" y="2094078"/>
              <a:chExt cx="256280" cy="256280"/>
            </a:xfrm>
          </p:grpSpPr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C40330A3-A50E-1A29-05A0-56749441335D}"/>
                  </a:ext>
                </a:extLst>
              </p:cNvPr>
              <p:cNvSpPr/>
              <p:nvPr/>
            </p:nvSpPr>
            <p:spPr>
              <a:xfrm>
                <a:off x="4347063" y="2094078"/>
                <a:ext cx="256280" cy="256280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8A9D081-E124-F310-FE47-12BD685A516C}"/>
                  </a:ext>
                </a:extLst>
              </p:cNvPr>
              <p:cNvSpPr/>
              <p:nvPr/>
            </p:nvSpPr>
            <p:spPr>
              <a:xfrm>
                <a:off x="4428359" y="2171899"/>
                <a:ext cx="102834" cy="10283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271AEE88-A912-E229-BE56-1DDE516EE1F9}"/>
                </a:ext>
              </a:extLst>
            </p:cNvPr>
            <p:cNvCxnSpPr/>
            <p:nvPr/>
          </p:nvCxnSpPr>
          <p:spPr>
            <a:xfrm>
              <a:off x="3758423" y="947771"/>
              <a:ext cx="0" cy="87526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5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F9AFBD-AA4D-B25B-8BF4-B5D8619A919D}"/>
              </a:ext>
            </a:extLst>
          </p:cNvPr>
          <p:cNvSpPr txBox="1"/>
          <p:nvPr/>
        </p:nvSpPr>
        <p:spPr>
          <a:xfrm>
            <a:off x="986829" y="950614"/>
            <a:ext cx="84197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We find possible rotations for each two elements of the permutation cycle given the restriction on the angle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find a spin-rotation that is common to all pairs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find a spin-rotation that is common to all cycles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Such spin-rotation (if it exists) is a symmetry of the system when combined with the spatial symmetry operation associated with the permutation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32735D-A032-1F96-958F-32F015163C48}"/>
                  </a:ext>
                </a:extLst>
              </p:cNvPr>
              <p:cNvSpPr txBox="1"/>
              <p:nvPr/>
            </p:nvSpPr>
            <p:spPr>
              <a:xfrm>
                <a:off x="3123446" y="1738265"/>
                <a:ext cx="47440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000" dirty="0"/>
                  <a:t>: (A,B), (B,C), (C,A)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32735D-A032-1F96-958F-32F015163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46" y="1738265"/>
                <a:ext cx="4744015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355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1F73D5E-C269-A299-1B79-052D400CEAB6}"/>
              </a:ext>
            </a:extLst>
          </p:cNvPr>
          <p:cNvSpPr txBox="1"/>
          <p:nvPr/>
        </p:nvSpPr>
        <p:spPr>
          <a:xfrm>
            <a:off x="525773" y="596504"/>
            <a:ext cx="7466891" cy="11237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In any coplanar magnetic system without spin-orbit coupling there is a symmetry composed of time-reversal and 2-fold spin rotation around axis perpendicular to the magnetic order plane</a:t>
            </a:r>
          </a:p>
        </p:txBody>
      </p:sp>
      <p:grpSp>
        <p:nvGrpSpPr>
          <p:cNvPr id="41" name="Group 40" descr="\documentclass{article}&#10;\usepackage{amsmath}&#10;\usepackage{amsfonts}&#10;\pagestyle{empty}&#10;\begin{document}&#10;&#10;$\{ R^s_\perp,1\}'$&#10;&#10;&#10;\end{document}" title="IguanaTex Vector Display">
            <a:extLst>
              <a:ext uri="{FF2B5EF4-FFF2-40B4-BE49-F238E27FC236}">
                <a16:creationId xmlns:a16="http://schemas.microsoft.com/office/drawing/2014/main" id="{7E8BBD7D-2473-8742-D32E-C3E138D4BF9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26261" y="5555086"/>
            <a:ext cx="889737" cy="275640"/>
            <a:chOff x="3206573" y="6978529"/>
            <a:chExt cx="889737" cy="2756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D5ABEF-79E3-0A7F-EE14-71EDF63364A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206573" y="6979643"/>
              <a:ext cx="89833" cy="265703"/>
            </a:xfrm>
            <a:custGeom>
              <a:avLst/>
              <a:gdLst>
                <a:gd name="connsiteX0" fmla="*/ 53470 w 89833"/>
                <a:gd name="connsiteY0" fmla="*/ 35401 h 265703"/>
                <a:gd name="connsiteX1" fmla="*/ 87632 w 89833"/>
                <a:gd name="connsiteY1" fmla="*/ 5908 h 265703"/>
                <a:gd name="connsiteX2" fmla="*/ 89910 w 89833"/>
                <a:gd name="connsiteY2" fmla="*/ 2986 h 265703"/>
                <a:gd name="connsiteX3" fmla="*/ 85102 w 89833"/>
                <a:gd name="connsiteY3" fmla="*/ 63 h 265703"/>
                <a:gd name="connsiteX4" fmla="*/ 36516 w 89833"/>
                <a:gd name="connsiteY4" fmla="*/ 33276 h 265703"/>
                <a:gd name="connsiteX5" fmla="*/ 36516 w 89833"/>
                <a:gd name="connsiteY5" fmla="*/ 93856 h 265703"/>
                <a:gd name="connsiteX6" fmla="*/ 26394 w 89833"/>
                <a:gd name="connsiteY6" fmla="*/ 121489 h 265703"/>
                <a:gd name="connsiteX7" fmla="*/ 2354 w 89833"/>
                <a:gd name="connsiteY7" fmla="*/ 129992 h 265703"/>
                <a:gd name="connsiteX8" fmla="*/ 77 w 89833"/>
                <a:gd name="connsiteY8" fmla="*/ 132915 h 265703"/>
                <a:gd name="connsiteX9" fmla="*/ 4126 w 89833"/>
                <a:gd name="connsiteY9" fmla="*/ 135837 h 265703"/>
                <a:gd name="connsiteX10" fmla="*/ 35757 w 89833"/>
                <a:gd name="connsiteY10" fmla="*/ 159485 h 265703"/>
                <a:gd name="connsiteX11" fmla="*/ 36516 w 89833"/>
                <a:gd name="connsiteY11" fmla="*/ 172504 h 265703"/>
                <a:gd name="connsiteX12" fmla="*/ 36516 w 89833"/>
                <a:gd name="connsiteY12" fmla="*/ 225114 h 265703"/>
                <a:gd name="connsiteX13" fmla="*/ 48663 w 89833"/>
                <a:gd name="connsiteY13" fmla="*/ 254873 h 265703"/>
                <a:gd name="connsiteX14" fmla="*/ 85102 w 89833"/>
                <a:gd name="connsiteY14" fmla="*/ 265766 h 265703"/>
                <a:gd name="connsiteX15" fmla="*/ 89910 w 89833"/>
                <a:gd name="connsiteY15" fmla="*/ 262844 h 265703"/>
                <a:gd name="connsiteX16" fmla="*/ 85861 w 89833"/>
                <a:gd name="connsiteY16" fmla="*/ 259921 h 265703"/>
                <a:gd name="connsiteX17" fmla="*/ 54230 w 89833"/>
                <a:gd name="connsiteY17" fmla="*/ 236805 h 265703"/>
                <a:gd name="connsiteX18" fmla="*/ 53470 w 89833"/>
                <a:gd name="connsiteY18" fmla="*/ 224317 h 265703"/>
                <a:gd name="connsiteX19" fmla="*/ 53470 w 89833"/>
                <a:gd name="connsiteY19" fmla="*/ 168519 h 265703"/>
                <a:gd name="connsiteX20" fmla="*/ 43348 w 89833"/>
                <a:gd name="connsiteY20" fmla="*/ 143277 h 265703"/>
                <a:gd name="connsiteX21" fmla="*/ 23610 w 89833"/>
                <a:gd name="connsiteY21" fmla="*/ 132915 h 265703"/>
                <a:gd name="connsiteX22" fmla="*/ 53470 w 89833"/>
                <a:gd name="connsiteY22" fmla="*/ 99170 h 265703"/>
                <a:gd name="connsiteX23" fmla="*/ 53470 w 89833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65703">
                  <a:moveTo>
                    <a:pt x="53470" y="35401"/>
                  </a:moveTo>
                  <a:cubicBezTo>
                    <a:pt x="53470" y="24773"/>
                    <a:pt x="60050" y="7768"/>
                    <a:pt x="87632" y="5908"/>
                  </a:cubicBezTo>
                  <a:cubicBezTo>
                    <a:pt x="88898" y="5643"/>
                    <a:pt x="89910" y="4580"/>
                    <a:pt x="89910" y="2986"/>
                  </a:cubicBezTo>
                  <a:cubicBezTo>
                    <a:pt x="89910" y="63"/>
                    <a:pt x="87885" y="63"/>
                    <a:pt x="85102" y="63"/>
                  </a:cubicBezTo>
                  <a:cubicBezTo>
                    <a:pt x="59797" y="63"/>
                    <a:pt x="36769" y="13614"/>
                    <a:pt x="36516" y="33276"/>
                  </a:cubicBezTo>
                  <a:lnTo>
                    <a:pt x="36516" y="93856"/>
                  </a:lnTo>
                  <a:cubicBezTo>
                    <a:pt x="36516" y="104219"/>
                    <a:pt x="36516" y="112721"/>
                    <a:pt x="26394" y="121489"/>
                  </a:cubicBezTo>
                  <a:cubicBezTo>
                    <a:pt x="17537" y="129195"/>
                    <a:pt x="7921" y="129726"/>
                    <a:pt x="2354" y="129992"/>
                  </a:cubicBezTo>
                  <a:cubicBezTo>
                    <a:pt x="1089" y="130258"/>
                    <a:pt x="77" y="131320"/>
                    <a:pt x="77" y="132915"/>
                  </a:cubicBezTo>
                  <a:cubicBezTo>
                    <a:pt x="77" y="135572"/>
                    <a:pt x="1595" y="135572"/>
                    <a:pt x="4126" y="135837"/>
                  </a:cubicBezTo>
                  <a:cubicBezTo>
                    <a:pt x="20827" y="136900"/>
                    <a:pt x="32973" y="146465"/>
                    <a:pt x="35757" y="159485"/>
                  </a:cubicBezTo>
                  <a:cubicBezTo>
                    <a:pt x="36516" y="162408"/>
                    <a:pt x="36516" y="162939"/>
                    <a:pt x="36516" y="172504"/>
                  </a:cubicBezTo>
                  <a:lnTo>
                    <a:pt x="36516" y="225114"/>
                  </a:lnTo>
                  <a:cubicBezTo>
                    <a:pt x="36516" y="236273"/>
                    <a:pt x="36516" y="244776"/>
                    <a:pt x="48663" y="254873"/>
                  </a:cubicBezTo>
                  <a:cubicBezTo>
                    <a:pt x="58532" y="262844"/>
                    <a:pt x="75233" y="265766"/>
                    <a:pt x="85102" y="265766"/>
                  </a:cubicBezTo>
                  <a:cubicBezTo>
                    <a:pt x="87885" y="265766"/>
                    <a:pt x="89910" y="265766"/>
                    <a:pt x="89910" y="262844"/>
                  </a:cubicBezTo>
                  <a:cubicBezTo>
                    <a:pt x="89910" y="260187"/>
                    <a:pt x="88392" y="260187"/>
                    <a:pt x="85861" y="259921"/>
                  </a:cubicBezTo>
                  <a:cubicBezTo>
                    <a:pt x="69919" y="258858"/>
                    <a:pt x="57519" y="250356"/>
                    <a:pt x="54230" y="236805"/>
                  </a:cubicBezTo>
                  <a:cubicBezTo>
                    <a:pt x="53470" y="234413"/>
                    <a:pt x="53470" y="233882"/>
                    <a:pt x="53470" y="224317"/>
                  </a:cubicBezTo>
                  <a:lnTo>
                    <a:pt x="53470" y="168519"/>
                  </a:lnTo>
                  <a:cubicBezTo>
                    <a:pt x="53470" y="156296"/>
                    <a:pt x="51446" y="151780"/>
                    <a:pt x="43348" y="143277"/>
                  </a:cubicBezTo>
                  <a:cubicBezTo>
                    <a:pt x="38034" y="137697"/>
                    <a:pt x="30696" y="135040"/>
                    <a:pt x="23610" y="132915"/>
                  </a:cubicBezTo>
                  <a:cubicBezTo>
                    <a:pt x="44361" y="126803"/>
                    <a:pt x="53470" y="114581"/>
                    <a:pt x="53470" y="99170"/>
                  </a:cubicBezTo>
                  <a:lnTo>
                    <a:pt x="53470" y="3540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61FBD7-8535-46A6-0A95-0F1046FF232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25255" y="6997445"/>
              <a:ext cx="180678" cy="187321"/>
            </a:xfrm>
            <a:custGeom>
              <a:avLst/>
              <a:gdLst>
                <a:gd name="connsiteX0" fmla="*/ 84601 w 180678"/>
                <a:gd name="connsiteY0" fmla="*/ 18396 h 187321"/>
                <a:gd name="connsiteX1" fmla="*/ 91686 w 180678"/>
                <a:gd name="connsiteY1" fmla="*/ 8565 h 187321"/>
                <a:gd name="connsiteX2" fmla="*/ 107122 w 180678"/>
                <a:gd name="connsiteY2" fmla="*/ 8300 h 187321"/>
                <a:gd name="connsiteX3" fmla="*/ 153178 w 180678"/>
                <a:gd name="connsiteY3" fmla="*/ 34604 h 187321"/>
                <a:gd name="connsiteX4" fmla="*/ 139260 w 180678"/>
                <a:gd name="connsiteY4" fmla="*/ 72334 h 187321"/>
                <a:gd name="connsiteX5" fmla="*/ 96494 w 180678"/>
                <a:gd name="connsiteY5" fmla="*/ 87745 h 187321"/>
                <a:gd name="connsiteX6" fmla="*/ 68152 w 180678"/>
                <a:gd name="connsiteY6" fmla="*/ 87745 h 187321"/>
                <a:gd name="connsiteX7" fmla="*/ 84601 w 180678"/>
                <a:gd name="connsiteY7" fmla="*/ 18396 h 187321"/>
                <a:gd name="connsiteX8" fmla="*/ 121040 w 180678"/>
                <a:gd name="connsiteY8" fmla="*/ 91199 h 187321"/>
                <a:gd name="connsiteX9" fmla="*/ 176711 w 180678"/>
                <a:gd name="connsiteY9" fmla="*/ 39918 h 187321"/>
                <a:gd name="connsiteX10" fmla="*/ 120787 w 180678"/>
                <a:gd name="connsiteY10" fmla="*/ 63 h 187321"/>
                <a:gd name="connsiteX11" fmla="*/ 48668 w 180678"/>
                <a:gd name="connsiteY11" fmla="*/ 63 h 187321"/>
                <a:gd name="connsiteX12" fmla="*/ 41329 w 180678"/>
                <a:gd name="connsiteY12" fmla="*/ 5377 h 187321"/>
                <a:gd name="connsiteX13" fmla="*/ 48414 w 180678"/>
                <a:gd name="connsiteY13" fmla="*/ 8300 h 187321"/>
                <a:gd name="connsiteX14" fmla="*/ 58030 w 180678"/>
                <a:gd name="connsiteY14" fmla="*/ 8831 h 187321"/>
                <a:gd name="connsiteX15" fmla="*/ 64863 w 180678"/>
                <a:gd name="connsiteY15" fmla="*/ 13082 h 187321"/>
                <a:gd name="connsiteX16" fmla="*/ 63851 w 180678"/>
                <a:gd name="connsiteY16" fmla="*/ 18131 h 187321"/>
                <a:gd name="connsiteX17" fmla="*/ 29942 w 180678"/>
                <a:gd name="connsiteY17" fmla="*/ 160813 h 187321"/>
                <a:gd name="connsiteX18" fmla="*/ 6914 w 180678"/>
                <a:gd name="connsiteY18" fmla="*/ 173302 h 187321"/>
                <a:gd name="connsiteX19" fmla="*/ 82 w 180678"/>
                <a:gd name="connsiteY19" fmla="*/ 178616 h 187321"/>
                <a:gd name="connsiteX20" fmla="*/ 3624 w 180678"/>
                <a:gd name="connsiteY20" fmla="*/ 181538 h 187321"/>
                <a:gd name="connsiteX21" fmla="*/ 35509 w 180678"/>
                <a:gd name="connsiteY21" fmla="*/ 180741 h 187321"/>
                <a:gd name="connsiteX22" fmla="*/ 67646 w 180678"/>
                <a:gd name="connsiteY22" fmla="*/ 181538 h 187321"/>
                <a:gd name="connsiteX23" fmla="*/ 72707 w 180678"/>
                <a:gd name="connsiteY23" fmla="*/ 176224 h 187321"/>
                <a:gd name="connsiteX24" fmla="*/ 65622 w 180678"/>
                <a:gd name="connsiteY24" fmla="*/ 173302 h 187321"/>
                <a:gd name="connsiteX25" fmla="*/ 49174 w 180678"/>
                <a:gd name="connsiteY25" fmla="*/ 168519 h 187321"/>
                <a:gd name="connsiteX26" fmla="*/ 49933 w 180678"/>
                <a:gd name="connsiteY26" fmla="*/ 164002 h 187321"/>
                <a:gd name="connsiteX27" fmla="*/ 66634 w 180678"/>
                <a:gd name="connsiteY27" fmla="*/ 93590 h 187321"/>
                <a:gd name="connsiteX28" fmla="*/ 96747 w 180678"/>
                <a:gd name="connsiteY28" fmla="*/ 93590 h 187321"/>
                <a:gd name="connsiteX29" fmla="*/ 124330 w 180678"/>
                <a:gd name="connsiteY29" fmla="*/ 117769 h 187321"/>
                <a:gd name="connsiteX30" fmla="*/ 120787 w 180678"/>
                <a:gd name="connsiteY30" fmla="*/ 136103 h 187321"/>
                <a:gd name="connsiteX31" fmla="*/ 116738 w 180678"/>
                <a:gd name="connsiteY31" fmla="*/ 158688 h 187321"/>
                <a:gd name="connsiteX32" fmla="*/ 150394 w 180678"/>
                <a:gd name="connsiteY32" fmla="*/ 187384 h 187321"/>
                <a:gd name="connsiteX33" fmla="*/ 180760 w 180678"/>
                <a:gd name="connsiteY33" fmla="*/ 156828 h 187321"/>
                <a:gd name="connsiteX34" fmla="*/ 177724 w 180678"/>
                <a:gd name="connsiteY34" fmla="*/ 153639 h 187321"/>
                <a:gd name="connsiteX35" fmla="*/ 174434 w 180678"/>
                <a:gd name="connsiteY35" fmla="*/ 157359 h 187321"/>
                <a:gd name="connsiteX36" fmla="*/ 151406 w 180678"/>
                <a:gd name="connsiteY36" fmla="*/ 181538 h 187321"/>
                <a:gd name="connsiteX37" fmla="*/ 141284 w 180678"/>
                <a:gd name="connsiteY37" fmla="*/ 165330 h 187321"/>
                <a:gd name="connsiteX38" fmla="*/ 143815 w 180678"/>
                <a:gd name="connsiteY38" fmla="*/ 135040 h 187321"/>
                <a:gd name="connsiteX39" fmla="*/ 144827 w 180678"/>
                <a:gd name="connsiteY39" fmla="*/ 122552 h 187321"/>
                <a:gd name="connsiteX40" fmla="*/ 121040 w 180678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87321">
                  <a:moveTo>
                    <a:pt x="84601" y="18396"/>
                  </a:moveTo>
                  <a:cubicBezTo>
                    <a:pt x="86119" y="12019"/>
                    <a:pt x="86878" y="9362"/>
                    <a:pt x="91686" y="8565"/>
                  </a:cubicBezTo>
                  <a:cubicBezTo>
                    <a:pt x="93964" y="8300"/>
                    <a:pt x="102061" y="8300"/>
                    <a:pt x="107122" y="8300"/>
                  </a:cubicBezTo>
                  <a:cubicBezTo>
                    <a:pt x="125089" y="8300"/>
                    <a:pt x="153178" y="8300"/>
                    <a:pt x="153178" y="34604"/>
                  </a:cubicBezTo>
                  <a:cubicBezTo>
                    <a:pt x="153178" y="43638"/>
                    <a:pt x="149129" y="61972"/>
                    <a:pt x="139260" y="72334"/>
                  </a:cubicBezTo>
                  <a:cubicBezTo>
                    <a:pt x="132680" y="79242"/>
                    <a:pt x="119269" y="87745"/>
                    <a:pt x="96494" y="87745"/>
                  </a:cubicBezTo>
                  <a:lnTo>
                    <a:pt x="68152" y="87745"/>
                  </a:lnTo>
                  <a:lnTo>
                    <a:pt x="84601" y="18396"/>
                  </a:lnTo>
                  <a:close/>
                  <a:moveTo>
                    <a:pt x="121040" y="91199"/>
                  </a:moveTo>
                  <a:cubicBezTo>
                    <a:pt x="146598" y="85354"/>
                    <a:pt x="176711" y="66754"/>
                    <a:pt x="176711" y="39918"/>
                  </a:cubicBezTo>
                  <a:cubicBezTo>
                    <a:pt x="176711" y="17068"/>
                    <a:pt x="153937" y="63"/>
                    <a:pt x="120787" y="63"/>
                  </a:cubicBezTo>
                  <a:lnTo>
                    <a:pt x="48668" y="63"/>
                  </a:lnTo>
                  <a:cubicBezTo>
                    <a:pt x="43606" y="63"/>
                    <a:pt x="41329" y="63"/>
                    <a:pt x="41329" y="5377"/>
                  </a:cubicBezTo>
                  <a:cubicBezTo>
                    <a:pt x="41329" y="8300"/>
                    <a:pt x="43606" y="8300"/>
                    <a:pt x="48414" y="8300"/>
                  </a:cubicBezTo>
                  <a:cubicBezTo>
                    <a:pt x="48921" y="8300"/>
                    <a:pt x="53729" y="8300"/>
                    <a:pt x="58030" y="8831"/>
                  </a:cubicBezTo>
                  <a:cubicBezTo>
                    <a:pt x="62585" y="9362"/>
                    <a:pt x="64863" y="9628"/>
                    <a:pt x="64863" y="13082"/>
                  </a:cubicBezTo>
                  <a:cubicBezTo>
                    <a:pt x="64863" y="14145"/>
                    <a:pt x="64610" y="14942"/>
                    <a:pt x="63851" y="18131"/>
                  </a:cubicBezTo>
                  <a:lnTo>
                    <a:pt x="29942" y="160813"/>
                  </a:lnTo>
                  <a:cubicBezTo>
                    <a:pt x="27411" y="171176"/>
                    <a:pt x="26905" y="173302"/>
                    <a:pt x="6914" y="173302"/>
                  </a:cubicBezTo>
                  <a:cubicBezTo>
                    <a:pt x="2359" y="173302"/>
                    <a:pt x="82" y="173302"/>
                    <a:pt x="82" y="178616"/>
                  </a:cubicBezTo>
                  <a:cubicBezTo>
                    <a:pt x="82" y="181538"/>
                    <a:pt x="3118" y="181538"/>
                    <a:pt x="3624" y="181538"/>
                  </a:cubicBezTo>
                  <a:cubicBezTo>
                    <a:pt x="10710" y="181538"/>
                    <a:pt x="28423" y="180741"/>
                    <a:pt x="35509" y="180741"/>
                  </a:cubicBezTo>
                  <a:cubicBezTo>
                    <a:pt x="42594" y="180741"/>
                    <a:pt x="60561" y="181538"/>
                    <a:pt x="67646" y="181538"/>
                  </a:cubicBezTo>
                  <a:cubicBezTo>
                    <a:pt x="69671" y="181538"/>
                    <a:pt x="72707" y="181538"/>
                    <a:pt x="72707" y="176224"/>
                  </a:cubicBezTo>
                  <a:cubicBezTo>
                    <a:pt x="72707" y="173302"/>
                    <a:pt x="70430" y="173302"/>
                    <a:pt x="65622" y="173302"/>
                  </a:cubicBezTo>
                  <a:cubicBezTo>
                    <a:pt x="56259" y="173302"/>
                    <a:pt x="49174" y="173302"/>
                    <a:pt x="49174" y="168519"/>
                  </a:cubicBezTo>
                  <a:cubicBezTo>
                    <a:pt x="49174" y="166925"/>
                    <a:pt x="49680" y="165596"/>
                    <a:pt x="49933" y="164002"/>
                  </a:cubicBezTo>
                  <a:lnTo>
                    <a:pt x="66634" y="93590"/>
                  </a:lnTo>
                  <a:lnTo>
                    <a:pt x="96747" y="93590"/>
                  </a:lnTo>
                  <a:cubicBezTo>
                    <a:pt x="119775" y="93590"/>
                    <a:pt x="124330" y="108470"/>
                    <a:pt x="124330" y="117769"/>
                  </a:cubicBezTo>
                  <a:cubicBezTo>
                    <a:pt x="124330" y="121755"/>
                    <a:pt x="122305" y="129992"/>
                    <a:pt x="120787" y="136103"/>
                  </a:cubicBezTo>
                  <a:cubicBezTo>
                    <a:pt x="119016" y="143543"/>
                    <a:pt x="116738" y="153374"/>
                    <a:pt x="116738" y="158688"/>
                  </a:cubicBezTo>
                  <a:cubicBezTo>
                    <a:pt x="116738" y="187384"/>
                    <a:pt x="147104" y="187384"/>
                    <a:pt x="150394" y="187384"/>
                  </a:cubicBezTo>
                  <a:cubicBezTo>
                    <a:pt x="171903" y="187384"/>
                    <a:pt x="180760" y="160548"/>
                    <a:pt x="180760" y="156828"/>
                  </a:cubicBezTo>
                  <a:cubicBezTo>
                    <a:pt x="180760" y="153639"/>
                    <a:pt x="177977" y="153639"/>
                    <a:pt x="177724" y="153639"/>
                  </a:cubicBezTo>
                  <a:cubicBezTo>
                    <a:pt x="175446" y="153639"/>
                    <a:pt x="174940" y="155499"/>
                    <a:pt x="174434" y="157359"/>
                  </a:cubicBezTo>
                  <a:cubicBezTo>
                    <a:pt x="168108" y="177021"/>
                    <a:pt x="157226" y="181538"/>
                    <a:pt x="151406" y="181538"/>
                  </a:cubicBezTo>
                  <a:cubicBezTo>
                    <a:pt x="143056" y="181538"/>
                    <a:pt x="141284" y="175693"/>
                    <a:pt x="141284" y="165330"/>
                  </a:cubicBezTo>
                  <a:cubicBezTo>
                    <a:pt x="141284" y="157094"/>
                    <a:pt x="142803" y="143543"/>
                    <a:pt x="143815" y="135040"/>
                  </a:cubicBezTo>
                  <a:cubicBezTo>
                    <a:pt x="144321" y="131320"/>
                    <a:pt x="144827" y="126272"/>
                    <a:pt x="144827" y="122552"/>
                  </a:cubicBezTo>
                  <a:cubicBezTo>
                    <a:pt x="144827" y="102093"/>
                    <a:pt x="127872" y="93856"/>
                    <a:pt x="121040" y="91199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47BA1E-CAF1-930F-98F1-E8F3C33BB2C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21550" y="7000476"/>
              <a:ext cx="70677" cy="83882"/>
            </a:xfrm>
            <a:custGeom>
              <a:avLst/>
              <a:gdLst>
                <a:gd name="connsiteX0" fmla="*/ 63858 w 70677"/>
                <a:gd name="connsiteY0" fmla="*/ 12149 h 83882"/>
                <a:gd name="connsiteX1" fmla="*/ 56419 w 70677"/>
                <a:gd name="connsiteY1" fmla="*/ 20890 h 83882"/>
                <a:gd name="connsiteX2" fmla="*/ 62264 w 70677"/>
                <a:gd name="connsiteY2" fmla="*/ 26842 h 83882"/>
                <a:gd name="connsiteX3" fmla="*/ 70767 w 70677"/>
                <a:gd name="connsiteY3" fmla="*/ 16241 h 83882"/>
                <a:gd name="connsiteX4" fmla="*/ 47207 w 70677"/>
                <a:gd name="connsiteY4" fmla="*/ 59 h 83882"/>
                <a:gd name="connsiteX5" fmla="*/ 14614 w 70677"/>
                <a:gd name="connsiteY5" fmla="*/ 27214 h 83882"/>
                <a:gd name="connsiteX6" fmla="*/ 20814 w 70677"/>
                <a:gd name="connsiteY6" fmla="*/ 40792 h 83882"/>
                <a:gd name="connsiteX7" fmla="*/ 40831 w 70677"/>
                <a:gd name="connsiteY7" fmla="*/ 47487 h 83882"/>
                <a:gd name="connsiteX8" fmla="*/ 55887 w 70677"/>
                <a:gd name="connsiteY8" fmla="*/ 59763 h 83882"/>
                <a:gd name="connsiteX9" fmla="*/ 46499 w 70677"/>
                <a:gd name="connsiteY9" fmla="*/ 74642 h 83882"/>
                <a:gd name="connsiteX10" fmla="*/ 28785 w 70677"/>
                <a:gd name="connsiteY10" fmla="*/ 78734 h 83882"/>
                <a:gd name="connsiteX11" fmla="*/ 7529 w 70677"/>
                <a:gd name="connsiteY11" fmla="*/ 70922 h 83882"/>
                <a:gd name="connsiteX12" fmla="*/ 17271 w 70677"/>
                <a:gd name="connsiteY12" fmla="*/ 60321 h 83882"/>
                <a:gd name="connsiteX13" fmla="*/ 10363 w 70677"/>
                <a:gd name="connsiteY13" fmla="*/ 53439 h 83882"/>
                <a:gd name="connsiteX14" fmla="*/ 89 w 70677"/>
                <a:gd name="connsiteY14" fmla="*/ 65901 h 83882"/>
                <a:gd name="connsiteX15" fmla="*/ 28608 w 70677"/>
                <a:gd name="connsiteY15" fmla="*/ 83942 h 83882"/>
                <a:gd name="connsiteX16" fmla="*/ 67224 w 70677"/>
                <a:gd name="connsiteY16" fmla="*/ 53253 h 83882"/>
                <a:gd name="connsiteX17" fmla="*/ 42779 w 70677"/>
                <a:gd name="connsiteY17" fmla="*/ 31492 h 83882"/>
                <a:gd name="connsiteX18" fmla="*/ 35694 w 70677"/>
                <a:gd name="connsiteY18" fmla="*/ 30004 h 83882"/>
                <a:gd name="connsiteX19" fmla="*/ 25951 w 70677"/>
                <a:gd name="connsiteY19" fmla="*/ 20704 h 83882"/>
                <a:gd name="connsiteX20" fmla="*/ 33037 w 70677"/>
                <a:gd name="connsiteY20" fmla="*/ 8801 h 83882"/>
                <a:gd name="connsiteX21" fmla="*/ 47030 w 70677"/>
                <a:gd name="connsiteY21" fmla="*/ 5267 h 83882"/>
                <a:gd name="connsiteX22" fmla="*/ 63858 w 70677"/>
                <a:gd name="connsiteY22" fmla="*/ 12149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83882">
                  <a:moveTo>
                    <a:pt x="63858" y="12149"/>
                  </a:moveTo>
                  <a:cubicBezTo>
                    <a:pt x="59253" y="13265"/>
                    <a:pt x="56419" y="17170"/>
                    <a:pt x="56419" y="20890"/>
                  </a:cubicBezTo>
                  <a:cubicBezTo>
                    <a:pt x="56419" y="25168"/>
                    <a:pt x="59961" y="26842"/>
                    <a:pt x="62264" y="26842"/>
                  </a:cubicBezTo>
                  <a:cubicBezTo>
                    <a:pt x="64035" y="26842"/>
                    <a:pt x="70767" y="25726"/>
                    <a:pt x="70767" y="16241"/>
                  </a:cubicBezTo>
                  <a:cubicBezTo>
                    <a:pt x="70767" y="4151"/>
                    <a:pt x="58013" y="59"/>
                    <a:pt x="47207" y="59"/>
                  </a:cubicBezTo>
                  <a:cubicBezTo>
                    <a:pt x="19574" y="59"/>
                    <a:pt x="14614" y="21448"/>
                    <a:pt x="14614" y="27214"/>
                  </a:cubicBezTo>
                  <a:cubicBezTo>
                    <a:pt x="14614" y="34096"/>
                    <a:pt x="18334" y="38560"/>
                    <a:pt x="20814" y="40792"/>
                  </a:cubicBezTo>
                  <a:cubicBezTo>
                    <a:pt x="25420" y="44511"/>
                    <a:pt x="28608" y="45255"/>
                    <a:pt x="40831" y="47487"/>
                  </a:cubicBezTo>
                  <a:cubicBezTo>
                    <a:pt x="44550" y="48231"/>
                    <a:pt x="55887" y="50463"/>
                    <a:pt x="55887" y="59763"/>
                  </a:cubicBezTo>
                  <a:cubicBezTo>
                    <a:pt x="55887" y="62925"/>
                    <a:pt x="53939" y="69992"/>
                    <a:pt x="46499" y="74642"/>
                  </a:cubicBezTo>
                  <a:cubicBezTo>
                    <a:pt x="39591" y="78734"/>
                    <a:pt x="30911" y="78734"/>
                    <a:pt x="28785" y="78734"/>
                  </a:cubicBezTo>
                  <a:cubicBezTo>
                    <a:pt x="21700" y="78734"/>
                    <a:pt x="11603" y="77060"/>
                    <a:pt x="7529" y="70922"/>
                  </a:cubicBezTo>
                  <a:cubicBezTo>
                    <a:pt x="13375" y="70178"/>
                    <a:pt x="17271" y="65529"/>
                    <a:pt x="17271" y="60321"/>
                  </a:cubicBezTo>
                  <a:cubicBezTo>
                    <a:pt x="17271" y="55671"/>
                    <a:pt x="14083" y="53439"/>
                    <a:pt x="10363" y="53439"/>
                  </a:cubicBezTo>
                  <a:cubicBezTo>
                    <a:pt x="5226" y="53439"/>
                    <a:pt x="89" y="57717"/>
                    <a:pt x="89" y="65901"/>
                  </a:cubicBezTo>
                  <a:cubicBezTo>
                    <a:pt x="89" y="77060"/>
                    <a:pt x="11426" y="83942"/>
                    <a:pt x="28608" y="83942"/>
                  </a:cubicBezTo>
                  <a:cubicBezTo>
                    <a:pt x="61201" y="83942"/>
                    <a:pt x="67224" y="60507"/>
                    <a:pt x="67224" y="53253"/>
                  </a:cubicBezTo>
                  <a:cubicBezTo>
                    <a:pt x="67224" y="36142"/>
                    <a:pt x="49333" y="32794"/>
                    <a:pt x="42779" y="31492"/>
                  </a:cubicBezTo>
                  <a:cubicBezTo>
                    <a:pt x="41185" y="31120"/>
                    <a:pt x="36756" y="30376"/>
                    <a:pt x="35694" y="30004"/>
                  </a:cubicBezTo>
                  <a:cubicBezTo>
                    <a:pt x="29140" y="28702"/>
                    <a:pt x="25951" y="24796"/>
                    <a:pt x="25951" y="20704"/>
                  </a:cubicBezTo>
                  <a:cubicBezTo>
                    <a:pt x="25951" y="16427"/>
                    <a:pt x="29140" y="11405"/>
                    <a:pt x="33037" y="8801"/>
                  </a:cubicBezTo>
                  <a:cubicBezTo>
                    <a:pt x="37819" y="5639"/>
                    <a:pt x="44019" y="5267"/>
                    <a:pt x="47030" y="5267"/>
                  </a:cubicBezTo>
                  <a:cubicBezTo>
                    <a:pt x="50750" y="5267"/>
                    <a:pt x="59961" y="5825"/>
                    <a:pt x="63858" y="12149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E47F787-0312-C31A-389F-A34475ACDBE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20658" y="7125091"/>
              <a:ext cx="130903" cy="129078"/>
            </a:xfrm>
            <a:custGeom>
              <a:avLst/>
              <a:gdLst>
                <a:gd name="connsiteX0" fmla="*/ 69881 w 130903"/>
                <a:gd name="connsiteY0" fmla="*/ 7319 h 129078"/>
                <a:gd name="connsiteX1" fmla="*/ 65629 w 130903"/>
                <a:gd name="connsiteY1" fmla="*/ 66 h 129078"/>
                <a:gd name="connsiteX2" fmla="*/ 61201 w 130903"/>
                <a:gd name="connsiteY2" fmla="*/ 7319 h 129078"/>
                <a:gd name="connsiteX3" fmla="*/ 61201 w 130903"/>
                <a:gd name="connsiteY3" fmla="*/ 120031 h 129078"/>
                <a:gd name="connsiteX4" fmla="*/ 7175 w 130903"/>
                <a:gd name="connsiteY4" fmla="*/ 120031 h 129078"/>
                <a:gd name="connsiteX5" fmla="*/ 89 w 130903"/>
                <a:gd name="connsiteY5" fmla="*/ 124495 h 129078"/>
                <a:gd name="connsiteX6" fmla="*/ 7175 w 130903"/>
                <a:gd name="connsiteY6" fmla="*/ 129144 h 129078"/>
                <a:gd name="connsiteX7" fmla="*/ 123907 w 130903"/>
                <a:gd name="connsiteY7" fmla="*/ 129144 h 129078"/>
                <a:gd name="connsiteX8" fmla="*/ 130993 w 130903"/>
                <a:gd name="connsiteY8" fmla="*/ 124681 h 129078"/>
                <a:gd name="connsiteX9" fmla="*/ 123907 w 130903"/>
                <a:gd name="connsiteY9" fmla="*/ 120031 h 129078"/>
                <a:gd name="connsiteX10" fmla="*/ 69881 w 130903"/>
                <a:gd name="connsiteY10" fmla="*/ 120031 h 129078"/>
                <a:gd name="connsiteX11" fmla="*/ 69881 w 130903"/>
                <a:gd name="connsiteY11" fmla="*/ 7319 h 12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03" h="129078">
                  <a:moveTo>
                    <a:pt x="69881" y="7319"/>
                  </a:moveTo>
                  <a:cubicBezTo>
                    <a:pt x="69881" y="4529"/>
                    <a:pt x="69881" y="66"/>
                    <a:pt x="65629" y="66"/>
                  </a:cubicBezTo>
                  <a:cubicBezTo>
                    <a:pt x="61201" y="66"/>
                    <a:pt x="61201" y="4343"/>
                    <a:pt x="61201" y="7319"/>
                  </a:cubicBezTo>
                  <a:lnTo>
                    <a:pt x="61201" y="120031"/>
                  </a:lnTo>
                  <a:lnTo>
                    <a:pt x="7175" y="120031"/>
                  </a:lnTo>
                  <a:cubicBezTo>
                    <a:pt x="4518" y="120031"/>
                    <a:pt x="89" y="120031"/>
                    <a:pt x="89" y="124495"/>
                  </a:cubicBezTo>
                  <a:cubicBezTo>
                    <a:pt x="89" y="129144"/>
                    <a:pt x="4163" y="129144"/>
                    <a:pt x="7175" y="129144"/>
                  </a:cubicBezTo>
                  <a:lnTo>
                    <a:pt x="123907" y="129144"/>
                  </a:lnTo>
                  <a:cubicBezTo>
                    <a:pt x="126741" y="129144"/>
                    <a:pt x="130993" y="129144"/>
                    <a:pt x="130993" y="124681"/>
                  </a:cubicBezTo>
                  <a:cubicBezTo>
                    <a:pt x="130993" y="120031"/>
                    <a:pt x="126918" y="120031"/>
                    <a:pt x="123907" y="120031"/>
                  </a:cubicBezTo>
                  <a:lnTo>
                    <a:pt x="69881" y="120031"/>
                  </a:lnTo>
                  <a:lnTo>
                    <a:pt x="69881" y="7319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71ABE7-FC11-EFC6-9D04-5192B6A114F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99591" y="7150756"/>
              <a:ext cx="29606" cy="79445"/>
            </a:xfrm>
            <a:custGeom>
              <a:avLst/>
              <a:gdLst>
                <a:gd name="connsiteX0" fmla="*/ 29703 w 29606"/>
                <a:gd name="connsiteY0" fmla="*/ 27962 h 79445"/>
                <a:gd name="connsiteX1" fmla="*/ 13508 w 29606"/>
                <a:gd name="connsiteY1" fmla="*/ 63 h 79445"/>
                <a:gd name="connsiteX2" fmla="*/ 96 w 29606"/>
                <a:gd name="connsiteY2" fmla="*/ 14145 h 79445"/>
                <a:gd name="connsiteX3" fmla="*/ 13508 w 29606"/>
                <a:gd name="connsiteY3" fmla="*/ 28227 h 79445"/>
                <a:gd name="connsiteX4" fmla="*/ 22364 w 29606"/>
                <a:gd name="connsiteY4" fmla="*/ 24773 h 79445"/>
                <a:gd name="connsiteX5" fmla="*/ 23630 w 29606"/>
                <a:gd name="connsiteY5" fmla="*/ 23976 h 79445"/>
                <a:gd name="connsiteX6" fmla="*/ 24136 w 29606"/>
                <a:gd name="connsiteY6" fmla="*/ 27962 h 79445"/>
                <a:gd name="connsiteX7" fmla="*/ 6928 w 29606"/>
                <a:gd name="connsiteY7" fmla="*/ 72334 h 79445"/>
                <a:gd name="connsiteX8" fmla="*/ 4145 w 29606"/>
                <a:gd name="connsiteY8" fmla="*/ 76585 h 79445"/>
                <a:gd name="connsiteX9" fmla="*/ 6675 w 29606"/>
                <a:gd name="connsiteY9" fmla="*/ 79508 h 79445"/>
                <a:gd name="connsiteX10" fmla="*/ 29703 w 29606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9445">
                  <a:moveTo>
                    <a:pt x="29703" y="27962"/>
                  </a:moveTo>
                  <a:cubicBezTo>
                    <a:pt x="29703" y="10425"/>
                    <a:pt x="23377" y="63"/>
                    <a:pt x="13508" y="63"/>
                  </a:cubicBezTo>
                  <a:cubicBezTo>
                    <a:pt x="5157" y="63"/>
                    <a:pt x="96" y="6705"/>
                    <a:pt x="96" y="14145"/>
                  </a:cubicBezTo>
                  <a:cubicBezTo>
                    <a:pt x="96" y="21319"/>
                    <a:pt x="5157" y="28227"/>
                    <a:pt x="13508" y="28227"/>
                  </a:cubicBezTo>
                  <a:cubicBezTo>
                    <a:pt x="16544" y="28227"/>
                    <a:pt x="19834" y="27165"/>
                    <a:pt x="22364" y="24773"/>
                  </a:cubicBezTo>
                  <a:cubicBezTo>
                    <a:pt x="23124" y="24242"/>
                    <a:pt x="23377" y="23976"/>
                    <a:pt x="23630" y="23976"/>
                  </a:cubicBezTo>
                  <a:cubicBezTo>
                    <a:pt x="23883" y="23976"/>
                    <a:pt x="24136" y="24242"/>
                    <a:pt x="24136" y="27962"/>
                  </a:cubicBezTo>
                  <a:cubicBezTo>
                    <a:pt x="24136" y="47624"/>
                    <a:pt x="15279" y="63566"/>
                    <a:pt x="6928" y="72334"/>
                  </a:cubicBezTo>
                  <a:cubicBezTo>
                    <a:pt x="4145" y="75257"/>
                    <a:pt x="4145" y="75788"/>
                    <a:pt x="4145" y="76585"/>
                  </a:cubicBezTo>
                  <a:cubicBezTo>
                    <a:pt x="4145" y="78445"/>
                    <a:pt x="5410" y="79508"/>
                    <a:pt x="6675" y="79508"/>
                  </a:cubicBezTo>
                  <a:cubicBezTo>
                    <a:pt x="9459" y="79508"/>
                    <a:pt x="29703" y="59049"/>
                    <a:pt x="29703" y="27962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B993A8-A65D-C3DF-0DCD-17BC1501711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12816" y="7001962"/>
              <a:ext cx="83506" cy="176958"/>
            </a:xfrm>
            <a:custGeom>
              <a:avLst/>
              <a:gdLst>
                <a:gd name="connsiteX0" fmla="*/ 51976 w 83506"/>
                <a:gd name="connsiteY0" fmla="*/ 6971 h 176958"/>
                <a:gd name="connsiteX1" fmla="*/ 46156 w 83506"/>
                <a:gd name="connsiteY1" fmla="*/ 63 h 176958"/>
                <a:gd name="connsiteX2" fmla="*/ 100 w 83506"/>
                <a:gd name="connsiteY2" fmla="*/ 17068 h 176958"/>
                <a:gd name="connsiteX3" fmla="*/ 100 w 83506"/>
                <a:gd name="connsiteY3" fmla="*/ 25305 h 176958"/>
                <a:gd name="connsiteX4" fmla="*/ 33250 w 83506"/>
                <a:gd name="connsiteY4" fmla="*/ 18396 h 176958"/>
                <a:gd name="connsiteX5" fmla="*/ 33250 w 83506"/>
                <a:gd name="connsiteY5" fmla="*/ 156031 h 176958"/>
                <a:gd name="connsiteX6" fmla="*/ 9716 w 83506"/>
                <a:gd name="connsiteY6" fmla="*/ 168785 h 176958"/>
                <a:gd name="connsiteX7" fmla="*/ 1619 w 83506"/>
                <a:gd name="connsiteY7" fmla="*/ 168785 h 176958"/>
                <a:gd name="connsiteX8" fmla="*/ 1619 w 83506"/>
                <a:gd name="connsiteY8" fmla="*/ 177021 h 176958"/>
                <a:gd name="connsiteX9" fmla="*/ 42613 w 83506"/>
                <a:gd name="connsiteY9" fmla="*/ 176224 h 176958"/>
                <a:gd name="connsiteX10" fmla="*/ 83607 w 83506"/>
                <a:gd name="connsiteY10" fmla="*/ 177021 h 176958"/>
                <a:gd name="connsiteX11" fmla="*/ 83607 w 83506"/>
                <a:gd name="connsiteY11" fmla="*/ 168785 h 176958"/>
                <a:gd name="connsiteX12" fmla="*/ 75510 w 83506"/>
                <a:gd name="connsiteY12" fmla="*/ 168785 h 176958"/>
                <a:gd name="connsiteX13" fmla="*/ 51976 w 83506"/>
                <a:gd name="connsiteY13" fmla="*/ 156031 h 176958"/>
                <a:gd name="connsiteX14" fmla="*/ 51976 w 83506"/>
                <a:gd name="connsiteY14" fmla="*/ 69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76958">
                  <a:moveTo>
                    <a:pt x="51976" y="6971"/>
                  </a:moveTo>
                  <a:cubicBezTo>
                    <a:pt x="51976" y="594"/>
                    <a:pt x="51976" y="63"/>
                    <a:pt x="46156" y="63"/>
                  </a:cubicBezTo>
                  <a:cubicBezTo>
                    <a:pt x="30467" y="17068"/>
                    <a:pt x="8198" y="17068"/>
                    <a:pt x="100" y="17068"/>
                  </a:cubicBezTo>
                  <a:lnTo>
                    <a:pt x="100" y="25305"/>
                  </a:lnTo>
                  <a:cubicBezTo>
                    <a:pt x="5161" y="25305"/>
                    <a:pt x="20091" y="25305"/>
                    <a:pt x="33250" y="18396"/>
                  </a:cubicBezTo>
                  <a:lnTo>
                    <a:pt x="33250" y="156031"/>
                  </a:lnTo>
                  <a:cubicBezTo>
                    <a:pt x="33250" y="165596"/>
                    <a:pt x="32491" y="168785"/>
                    <a:pt x="9716" y="168785"/>
                  </a:cubicBezTo>
                  <a:lnTo>
                    <a:pt x="1619" y="168785"/>
                  </a:lnTo>
                  <a:lnTo>
                    <a:pt x="1619" y="177021"/>
                  </a:lnTo>
                  <a:cubicBezTo>
                    <a:pt x="10475" y="176224"/>
                    <a:pt x="32491" y="176224"/>
                    <a:pt x="42613" y="176224"/>
                  </a:cubicBezTo>
                  <a:cubicBezTo>
                    <a:pt x="52735" y="176224"/>
                    <a:pt x="74750" y="176224"/>
                    <a:pt x="83607" y="177021"/>
                  </a:cubicBezTo>
                  <a:lnTo>
                    <a:pt x="83607" y="168785"/>
                  </a:lnTo>
                  <a:lnTo>
                    <a:pt x="75510" y="168785"/>
                  </a:lnTo>
                  <a:cubicBezTo>
                    <a:pt x="52735" y="168785"/>
                    <a:pt x="51976" y="165862"/>
                    <a:pt x="51976" y="156031"/>
                  </a:cubicBezTo>
                  <a:lnTo>
                    <a:pt x="51976" y="697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02C0A0-5E6A-1B87-9B6D-C6A3114321B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935041" y="6979643"/>
              <a:ext cx="89833" cy="265703"/>
            </a:xfrm>
            <a:custGeom>
              <a:avLst/>
              <a:gdLst>
                <a:gd name="connsiteX0" fmla="*/ 36545 w 89833"/>
                <a:gd name="connsiteY0" fmla="*/ 230428 h 265703"/>
                <a:gd name="connsiteX1" fmla="*/ 2383 w 89833"/>
                <a:gd name="connsiteY1" fmla="*/ 259921 h 265703"/>
                <a:gd name="connsiteX2" fmla="*/ 105 w 89833"/>
                <a:gd name="connsiteY2" fmla="*/ 262844 h 265703"/>
                <a:gd name="connsiteX3" fmla="*/ 5166 w 89833"/>
                <a:gd name="connsiteY3" fmla="*/ 265766 h 265703"/>
                <a:gd name="connsiteX4" fmla="*/ 53499 w 89833"/>
                <a:gd name="connsiteY4" fmla="*/ 232553 h 265703"/>
                <a:gd name="connsiteX5" fmla="*/ 53499 w 89833"/>
                <a:gd name="connsiteY5" fmla="*/ 171973 h 265703"/>
                <a:gd name="connsiteX6" fmla="*/ 63621 w 89833"/>
                <a:gd name="connsiteY6" fmla="*/ 144340 h 265703"/>
                <a:gd name="connsiteX7" fmla="*/ 87661 w 89833"/>
                <a:gd name="connsiteY7" fmla="*/ 135837 h 265703"/>
                <a:gd name="connsiteX8" fmla="*/ 89939 w 89833"/>
                <a:gd name="connsiteY8" fmla="*/ 132915 h 265703"/>
                <a:gd name="connsiteX9" fmla="*/ 85890 w 89833"/>
                <a:gd name="connsiteY9" fmla="*/ 129992 h 265703"/>
                <a:gd name="connsiteX10" fmla="*/ 54258 w 89833"/>
                <a:gd name="connsiteY10" fmla="*/ 106344 h 265703"/>
                <a:gd name="connsiteX11" fmla="*/ 53499 w 89833"/>
                <a:gd name="connsiteY11" fmla="*/ 93325 h 265703"/>
                <a:gd name="connsiteX12" fmla="*/ 53499 w 89833"/>
                <a:gd name="connsiteY12" fmla="*/ 40715 h 265703"/>
                <a:gd name="connsiteX13" fmla="*/ 41353 w 89833"/>
                <a:gd name="connsiteY13" fmla="*/ 10957 h 265703"/>
                <a:gd name="connsiteX14" fmla="*/ 5166 w 89833"/>
                <a:gd name="connsiteY14" fmla="*/ 63 h 265703"/>
                <a:gd name="connsiteX15" fmla="*/ 105 w 89833"/>
                <a:gd name="connsiteY15" fmla="*/ 2986 h 265703"/>
                <a:gd name="connsiteX16" fmla="*/ 4154 w 89833"/>
                <a:gd name="connsiteY16" fmla="*/ 5908 h 265703"/>
                <a:gd name="connsiteX17" fmla="*/ 35786 w 89833"/>
                <a:gd name="connsiteY17" fmla="*/ 29024 h 265703"/>
                <a:gd name="connsiteX18" fmla="*/ 36545 w 89833"/>
                <a:gd name="connsiteY18" fmla="*/ 41513 h 265703"/>
                <a:gd name="connsiteX19" fmla="*/ 36545 w 89833"/>
                <a:gd name="connsiteY19" fmla="*/ 97310 h 265703"/>
                <a:gd name="connsiteX20" fmla="*/ 46667 w 89833"/>
                <a:gd name="connsiteY20" fmla="*/ 122552 h 265703"/>
                <a:gd name="connsiteX21" fmla="*/ 66405 w 89833"/>
                <a:gd name="connsiteY21" fmla="*/ 132915 h 265703"/>
                <a:gd name="connsiteX22" fmla="*/ 36545 w 89833"/>
                <a:gd name="connsiteY22" fmla="*/ 166659 h 265703"/>
                <a:gd name="connsiteX23" fmla="*/ 36545 w 89833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65703">
                  <a:moveTo>
                    <a:pt x="36545" y="230428"/>
                  </a:moveTo>
                  <a:cubicBezTo>
                    <a:pt x="36545" y="241056"/>
                    <a:pt x="29965" y="258061"/>
                    <a:pt x="2383" y="259921"/>
                  </a:cubicBezTo>
                  <a:cubicBezTo>
                    <a:pt x="1118" y="260187"/>
                    <a:pt x="105" y="261249"/>
                    <a:pt x="105" y="262844"/>
                  </a:cubicBezTo>
                  <a:cubicBezTo>
                    <a:pt x="105" y="265766"/>
                    <a:pt x="2889" y="265766"/>
                    <a:pt x="5166" y="265766"/>
                  </a:cubicBezTo>
                  <a:cubicBezTo>
                    <a:pt x="29712" y="265766"/>
                    <a:pt x="53246" y="252747"/>
                    <a:pt x="53499" y="232553"/>
                  </a:cubicBezTo>
                  <a:lnTo>
                    <a:pt x="53499" y="171973"/>
                  </a:lnTo>
                  <a:cubicBezTo>
                    <a:pt x="53499" y="161611"/>
                    <a:pt x="53499" y="153108"/>
                    <a:pt x="63621" y="144340"/>
                  </a:cubicBezTo>
                  <a:cubicBezTo>
                    <a:pt x="72478" y="136634"/>
                    <a:pt x="82094" y="136103"/>
                    <a:pt x="87661" y="135837"/>
                  </a:cubicBezTo>
                  <a:cubicBezTo>
                    <a:pt x="88926" y="135572"/>
                    <a:pt x="89939" y="134509"/>
                    <a:pt x="89939" y="132915"/>
                  </a:cubicBezTo>
                  <a:cubicBezTo>
                    <a:pt x="89939" y="130258"/>
                    <a:pt x="88420" y="130258"/>
                    <a:pt x="85890" y="129992"/>
                  </a:cubicBezTo>
                  <a:cubicBezTo>
                    <a:pt x="69188" y="128929"/>
                    <a:pt x="57042" y="119364"/>
                    <a:pt x="54258" y="106344"/>
                  </a:cubicBezTo>
                  <a:cubicBezTo>
                    <a:pt x="53499" y="103421"/>
                    <a:pt x="53499" y="102890"/>
                    <a:pt x="53499" y="93325"/>
                  </a:cubicBezTo>
                  <a:lnTo>
                    <a:pt x="53499" y="40715"/>
                  </a:lnTo>
                  <a:cubicBezTo>
                    <a:pt x="53499" y="29556"/>
                    <a:pt x="53499" y="21053"/>
                    <a:pt x="41353" y="10957"/>
                  </a:cubicBezTo>
                  <a:cubicBezTo>
                    <a:pt x="31231" y="2720"/>
                    <a:pt x="13770" y="63"/>
                    <a:pt x="5166" y="63"/>
                  </a:cubicBezTo>
                  <a:cubicBezTo>
                    <a:pt x="2889" y="63"/>
                    <a:pt x="105" y="63"/>
                    <a:pt x="105" y="2986"/>
                  </a:cubicBezTo>
                  <a:cubicBezTo>
                    <a:pt x="105" y="5643"/>
                    <a:pt x="1624" y="5643"/>
                    <a:pt x="4154" y="5908"/>
                  </a:cubicBezTo>
                  <a:cubicBezTo>
                    <a:pt x="20096" y="6971"/>
                    <a:pt x="32496" y="15474"/>
                    <a:pt x="35786" y="29024"/>
                  </a:cubicBezTo>
                  <a:cubicBezTo>
                    <a:pt x="36545" y="31416"/>
                    <a:pt x="36545" y="31947"/>
                    <a:pt x="36545" y="41513"/>
                  </a:cubicBezTo>
                  <a:lnTo>
                    <a:pt x="36545" y="97310"/>
                  </a:lnTo>
                  <a:cubicBezTo>
                    <a:pt x="36545" y="109533"/>
                    <a:pt x="38569" y="114050"/>
                    <a:pt x="46667" y="122552"/>
                  </a:cubicBezTo>
                  <a:cubicBezTo>
                    <a:pt x="51981" y="128132"/>
                    <a:pt x="59319" y="130789"/>
                    <a:pt x="66405" y="132915"/>
                  </a:cubicBezTo>
                  <a:cubicBezTo>
                    <a:pt x="45655" y="139026"/>
                    <a:pt x="36545" y="151248"/>
                    <a:pt x="36545" y="166659"/>
                  </a:cubicBezTo>
                  <a:lnTo>
                    <a:pt x="36545" y="230428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A2D05A3-6458-A12A-CA45-F4255B20E7F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051849" y="6978529"/>
              <a:ext cx="44461" cy="96344"/>
            </a:xfrm>
            <a:custGeom>
              <a:avLst/>
              <a:gdLst>
                <a:gd name="connsiteX0" fmla="*/ 42977 w 44461"/>
                <a:gd name="connsiteY0" fmla="*/ 16241 h 96344"/>
                <a:gd name="connsiteX1" fmla="*/ 44571 w 44461"/>
                <a:gd name="connsiteY1" fmla="*/ 10289 h 96344"/>
                <a:gd name="connsiteX2" fmla="*/ 34120 w 44461"/>
                <a:gd name="connsiteY2" fmla="*/ 59 h 96344"/>
                <a:gd name="connsiteX3" fmla="*/ 24378 w 44461"/>
                <a:gd name="connsiteY3" fmla="*/ 8801 h 96344"/>
                <a:gd name="connsiteX4" fmla="*/ 996 w 44461"/>
                <a:gd name="connsiteY4" fmla="*/ 89336 h 96344"/>
                <a:gd name="connsiteX5" fmla="*/ 110 w 44461"/>
                <a:gd name="connsiteY5" fmla="*/ 92311 h 96344"/>
                <a:gd name="connsiteX6" fmla="*/ 7019 w 44461"/>
                <a:gd name="connsiteY6" fmla="*/ 96403 h 96344"/>
                <a:gd name="connsiteX7" fmla="*/ 9676 w 44461"/>
                <a:gd name="connsiteY7" fmla="*/ 93241 h 96344"/>
                <a:gd name="connsiteX8" fmla="*/ 42977 w 44461"/>
                <a:gd name="connsiteY8" fmla="*/ 16241 h 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61" h="96344">
                  <a:moveTo>
                    <a:pt x="42977" y="16241"/>
                  </a:moveTo>
                  <a:cubicBezTo>
                    <a:pt x="44394" y="13079"/>
                    <a:pt x="44571" y="11591"/>
                    <a:pt x="44571" y="10289"/>
                  </a:cubicBezTo>
                  <a:cubicBezTo>
                    <a:pt x="44571" y="4523"/>
                    <a:pt x="39612" y="59"/>
                    <a:pt x="34120" y="59"/>
                  </a:cubicBezTo>
                  <a:cubicBezTo>
                    <a:pt x="27389" y="59"/>
                    <a:pt x="25264" y="5825"/>
                    <a:pt x="24378" y="8801"/>
                  </a:cubicBezTo>
                  <a:lnTo>
                    <a:pt x="996" y="89336"/>
                  </a:lnTo>
                  <a:cubicBezTo>
                    <a:pt x="819" y="89708"/>
                    <a:pt x="110" y="92125"/>
                    <a:pt x="110" y="92311"/>
                  </a:cubicBezTo>
                  <a:cubicBezTo>
                    <a:pt x="110" y="94543"/>
                    <a:pt x="5602" y="96403"/>
                    <a:pt x="7019" y="96403"/>
                  </a:cubicBezTo>
                  <a:cubicBezTo>
                    <a:pt x="8259" y="96403"/>
                    <a:pt x="8436" y="96031"/>
                    <a:pt x="9676" y="93241"/>
                  </a:cubicBezTo>
                  <a:lnTo>
                    <a:pt x="42977" y="1624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C45215B8-4B1B-56B7-7CEA-D537942B8BF7}"/>
              </a:ext>
            </a:extLst>
          </p:cNvPr>
          <p:cNvSpPr/>
          <p:nvPr/>
        </p:nvSpPr>
        <p:spPr>
          <a:xfrm>
            <a:off x="2113141" y="2835253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9480A25-FE65-17F5-E43F-07C1EC779418}"/>
              </a:ext>
            </a:extLst>
          </p:cNvPr>
          <p:cNvCxnSpPr>
            <a:cxnSpLocks/>
          </p:cNvCxnSpPr>
          <p:nvPr/>
        </p:nvCxnSpPr>
        <p:spPr>
          <a:xfrm flipV="1">
            <a:off x="2225555" y="2406333"/>
            <a:ext cx="0" cy="8578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F68AA887-0FA0-26C5-CFBB-B71E3B7A05F6}"/>
              </a:ext>
            </a:extLst>
          </p:cNvPr>
          <p:cNvSpPr/>
          <p:nvPr/>
        </p:nvSpPr>
        <p:spPr>
          <a:xfrm>
            <a:off x="1764304" y="3353309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3DE7453-76E4-7A89-2647-43C5FE4853BF}"/>
              </a:ext>
            </a:extLst>
          </p:cNvPr>
          <p:cNvCxnSpPr>
            <a:cxnSpLocks/>
          </p:cNvCxnSpPr>
          <p:nvPr/>
        </p:nvCxnSpPr>
        <p:spPr>
          <a:xfrm rot="14400000" flipV="1">
            <a:off x="1839284" y="3060120"/>
            <a:ext cx="0" cy="857840"/>
          </a:xfrm>
          <a:prstGeom prst="straightConnector1">
            <a:avLst/>
          </a:prstGeom>
          <a:ln w="57150">
            <a:solidFill>
              <a:srgbClr val="2D8E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2926F82-5A5A-7711-F824-CEC2D51409CF}"/>
              </a:ext>
            </a:extLst>
          </p:cNvPr>
          <p:cNvSpPr/>
          <p:nvPr/>
        </p:nvSpPr>
        <p:spPr>
          <a:xfrm>
            <a:off x="2409618" y="3353309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EDDF0A1-2B32-FBD0-85BC-D97D713EA668}"/>
              </a:ext>
            </a:extLst>
          </p:cNvPr>
          <p:cNvCxnSpPr>
            <a:cxnSpLocks/>
          </p:cNvCxnSpPr>
          <p:nvPr/>
        </p:nvCxnSpPr>
        <p:spPr>
          <a:xfrm rot="18000000">
            <a:off x="2596485" y="3049714"/>
            <a:ext cx="0" cy="85784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7E1C021-141B-BCA3-3120-7EEA3A1B29C9}"/>
              </a:ext>
            </a:extLst>
          </p:cNvPr>
          <p:cNvSpPr txBox="1"/>
          <p:nvPr/>
        </p:nvSpPr>
        <p:spPr>
          <a:xfrm>
            <a:off x="2359048" y="2673534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BEDB62F-5597-41B0-2A76-5F27CB80E2D9}"/>
              </a:ext>
            </a:extLst>
          </p:cNvPr>
          <p:cNvSpPr txBox="1"/>
          <p:nvPr/>
        </p:nvSpPr>
        <p:spPr>
          <a:xfrm>
            <a:off x="1508375" y="3023807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7B0C2E7-456B-AF54-209F-5E8D557BF1EB}"/>
              </a:ext>
            </a:extLst>
          </p:cNvPr>
          <p:cNvSpPr txBox="1"/>
          <p:nvPr/>
        </p:nvSpPr>
        <p:spPr>
          <a:xfrm>
            <a:off x="2526322" y="3064118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en-US" dirty="0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FB64661-A76E-F181-945C-E33506998A45}"/>
              </a:ext>
            </a:extLst>
          </p:cNvPr>
          <p:cNvCxnSpPr/>
          <p:nvPr/>
        </p:nvCxnSpPr>
        <p:spPr>
          <a:xfrm>
            <a:off x="3514725" y="3064118"/>
            <a:ext cx="84625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3B2A8AC0-6610-7989-99CE-5100A1883ED3}"/>
              </a:ext>
            </a:extLst>
          </p:cNvPr>
          <p:cNvSpPr/>
          <p:nvPr/>
        </p:nvSpPr>
        <p:spPr>
          <a:xfrm>
            <a:off x="5257009" y="2835252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91240AB-D6C3-0859-9D72-E4E8118D52FC}"/>
              </a:ext>
            </a:extLst>
          </p:cNvPr>
          <p:cNvCxnSpPr>
            <a:cxnSpLocks/>
          </p:cNvCxnSpPr>
          <p:nvPr/>
        </p:nvCxnSpPr>
        <p:spPr>
          <a:xfrm>
            <a:off x="5369423" y="2406332"/>
            <a:ext cx="0" cy="8578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CA4F9FB3-3FED-51A7-E2F7-AB5346AB7A05}"/>
              </a:ext>
            </a:extLst>
          </p:cNvPr>
          <p:cNvSpPr/>
          <p:nvPr/>
        </p:nvSpPr>
        <p:spPr>
          <a:xfrm>
            <a:off x="4908172" y="3353308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DE102A9-55A4-0919-2B5E-DFC04F0915FE}"/>
              </a:ext>
            </a:extLst>
          </p:cNvPr>
          <p:cNvCxnSpPr>
            <a:cxnSpLocks/>
          </p:cNvCxnSpPr>
          <p:nvPr/>
        </p:nvCxnSpPr>
        <p:spPr>
          <a:xfrm rot="3600000" flipV="1">
            <a:off x="4983152" y="3060119"/>
            <a:ext cx="0" cy="857840"/>
          </a:xfrm>
          <a:prstGeom prst="straightConnector1">
            <a:avLst/>
          </a:prstGeom>
          <a:ln w="57150">
            <a:solidFill>
              <a:srgbClr val="2D8E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21F41BBB-4CAA-AB04-430E-E7A85E0F4ECB}"/>
              </a:ext>
            </a:extLst>
          </p:cNvPr>
          <p:cNvSpPr/>
          <p:nvPr/>
        </p:nvSpPr>
        <p:spPr>
          <a:xfrm>
            <a:off x="5553486" y="3353308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D06F0BA-D851-281A-E700-154BB74A7939}"/>
              </a:ext>
            </a:extLst>
          </p:cNvPr>
          <p:cNvCxnSpPr>
            <a:cxnSpLocks/>
          </p:cNvCxnSpPr>
          <p:nvPr/>
        </p:nvCxnSpPr>
        <p:spPr>
          <a:xfrm rot="7200000">
            <a:off x="5740353" y="3049713"/>
            <a:ext cx="0" cy="85784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56C2A2B-86DD-8681-3631-519756EBC05B}"/>
              </a:ext>
            </a:extLst>
          </p:cNvPr>
          <p:cNvSpPr txBox="1"/>
          <p:nvPr/>
        </p:nvSpPr>
        <p:spPr>
          <a:xfrm>
            <a:off x="5502916" y="2673533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1DA2C-C705-02EE-0FC7-73E0168238D9}"/>
              </a:ext>
            </a:extLst>
          </p:cNvPr>
          <p:cNvSpPr txBox="1"/>
          <p:nvPr/>
        </p:nvSpPr>
        <p:spPr>
          <a:xfrm>
            <a:off x="4652243" y="3023806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0531A29-3C62-4016-FBE3-D8796CC8D9CA}"/>
              </a:ext>
            </a:extLst>
          </p:cNvPr>
          <p:cNvSpPr txBox="1"/>
          <p:nvPr/>
        </p:nvSpPr>
        <p:spPr>
          <a:xfrm>
            <a:off x="5670190" y="3064117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en-US" dirty="0"/>
          </a:p>
        </p:txBody>
      </p:sp>
      <p:sp>
        <p:nvSpPr>
          <p:cNvPr id="105" name="Graphic 103">
            <a:extLst>
              <a:ext uri="{FF2B5EF4-FFF2-40B4-BE49-F238E27FC236}">
                <a16:creationId xmlns:a16="http://schemas.microsoft.com/office/drawing/2014/main" id="{1B22094C-D0E8-2A49-D92A-B886E11C236E}"/>
              </a:ext>
            </a:extLst>
          </p:cNvPr>
          <p:cNvSpPr/>
          <p:nvPr/>
        </p:nvSpPr>
        <p:spPr>
          <a:xfrm>
            <a:off x="3864823" y="2667221"/>
            <a:ext cx="208767" cy="191550"/>
          </a:xfrm>
          <a:custGeom>
            <a:avLst/>
            <a:gdLst>
              <a:gd name="connsiteX0" fmla="*/ 118030 w 208767"/>
              <a:gd name="connsiteY0" fmla="*/ 23488 h 191550"/>
              <a:gd name="connsiteX1" fmla="*/ 161349 w 208767"/>
              <a:gd name="connsiteY1" fmla="*/ 23488 h 191550"/>
              <a:gd name="connsiteX2" fmla="*/ 208844 w 208767"/>
              <a:gd name="connsiteY2" fmla="*/ 1771 h 191550"/>
              <a:gd name="connsiteX3" fmla="*/ 206495 w 208767"/>
              <a:gd name="connsiteY3" fmla="*/ 63 h 191550"/>
              <a:gd name="connsiteX4" fmla="*/ 190316 w 208767"/>
              <a:gd name="connsiteY4" fmla="*/ 6895 h 191550"/>
              <a:gd name="connsiteX5" fmla="*/ 182748 w 208767"/>
              <a:gd name="connsiteY5" fmla="*/ 8359 h 191550"/>
              <a:gd name="connsiteX6" fmla="*/ 68709 w 208767"/>
              <a:gd name="connsiteY6" fmla="*/ 8359 h 191550"/>
              <a:gd name="connsiteX7" fmla="*/ 77 w 208767"/>
              <a:gd name="connsiteY7" fmla="*/ 54478 h 191550"/>
              <a:gd name="connsiteX8" fmla="*/ 2164 w 208767"/>
              <a:gd name="connsiteY8" fmla="*/ 57406 h 191550"/>
              <a:gd name="connsiteX9" fmla="*/ 25390 w 208767"/>
              <a:gd name="connsiteY9" fmla="*/ 43497 h 191550"/>
              <a:gd name="connsiteX10" fmla="*/ 31392 w 208767"/>
              <a:gd name="connsiteY10" fmla="*/ 28368 h 191550"/>
              <a:gd name="connsiteX11" fmla="*/ 47571 w 208767"/>
              <a:gd name="connsiteY11" fmla="*/ 23488 h 191550"/>
              <a:gd name="connsiteX12" fmla="*/ 99502 w 208767"/>
              <a:gd name="connsiteY12" fmla="*/ 23488 h 191550"/>
              <a:gd name="connsiteX13" fmla="*/ 93500 w 208767"/>
              <a:gd name="connsiteY13" fmla="*/ 32273 h 191550"/>
              <a:gd name="connsiteX14" fmla="*/ 63751 w 208767"/>
              <a:gd name="connsiteY14" fmla="*/ 142811 h 191550"/>
              <a:gd name="connsiteX15" fmla="*/ 47571 w 208767"/>
              <a:gd name="connsiteY15" fmla="*/ 186001 h 191550"/>
              <a:gd name="connsiteX16" fmla="*/ 46005 w 208767"/>
              <a:gd name="connsiteY16" fmla="*/ 189905 h 191550"/>
              <a:gd name="connsiteX17" fmla="*/ 48354 w 208767"/>
              <a:gd name="connsiteY17" fmla="*/ 191613 h 191550"/>
              <a:gd name="connsiteX18" fmla="*/ 70275 w 208767"/>
              <a:gd name="connsiteY18" fmla="*/ 179901 h 191550"/>
              <a:gd name="connsiteX19" fmla="*/ 88803 w 208767"/>
              <a:gd name="connsiteY19" fmla="*/ 132318 h 191550"/>
              <a:gd name="connsiteX20" fmla="*/ 118030 w 208767"/>
              <a:gd name="connsiteY20" fmla="*/ 23488 h 19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8767" h="191550">
                <a:moveTo>
                  <a:pt x="118030" y="23488"/>
                </a:moveTo>
                <a:lnTo>
                  <a:pt x="161349" y="23488"/>
                </a:lnTo>
                <a:cubicBezTo>
                  <a:pt x="195796" y="23488"/>
                  <a:pt x="208844" y="4943"/>
                  <a:pt x="208844" y="1771"/>
                </a:cubicBezTo>
                <a:cubicBezTo>
                  <a:pt x="208844" y="551"/>
                  <a:pt x="207800" y="63"/>
                  <a:pt x="206495" y="63"/>
                </a:cubicBezTo>
                <a:cubicBezTo>
                  <a:pt x="203625" y="63"/>
                  <a:pt x="196840" y="2503"/>
                  <a:pt x="190316" y="6895"/>
                </a:cubicBezTo>
                <a:cubicBezTo>
                  <a:pt x="188228" y="8359"/>
                  <a:pt x="187706" y="8359"/>
                  <a:pt x="182748" y="8359"/>
                </a:cubicBezTo>
                <a:lnTo>
                  <a:pt x="68709" y="8359"/>
                </a:lnTo>
                <a:cubicBezTo>
                  <a:pt x="36350" y="8359"/>
                  <a:pt x="77" y="34469"/>
                  <a:pt x="77" y="54478"/>
                </a:cubicBezTo>
                <a:cubicBezTo>
                  <a:pt x="77" y="55942"/>
                  <a:pt x="77" y="57406"/>
                  <a:pt x="2164" y="57406"/>
                </a:cubicBezTo>
                <a:cubicBezTo>
                  <a:pt x="8427" y="57406"/>
                  <a:pt x="24868" y="49353"/>
                  <a:pt x="25390" y="43497"/>
                </a:cubicBezTo>
                <a:cubicBezTo>
                  <a:pt x="25651" y="39349"/>
                  <a:pt x="26173" y="34713"/>
                  <a:pt x="31392" y="28368"/>
                </a:cubicBezTo>
                <a:cubicBezTo>
                  <a:pt x="34001" y="25440"/>
                  <a:pt x="36089" y="23488"/>
                  <a:pt x="47571" y="23488"/>
                </a:cubicBezTo>
                <a:lnTo>
                  <a:pt x="99502" y="23488"/>
                </a:lnTo>
                <a:cubicBezTo>
                  <a:pt x="95066" y="26172"/>
                  <a:pt x="94022" y="29832"/>
                  <a:pt x="93500" y="32273"/>
                </a:cubicBezTo>
                <a:lnTo>
                  <a:pt x="63751" y="142811"/>
                </a:lnTo>
                <a:cubicBezTo>
                  <a:pt x="60619" y="154767"/>
                  <a:pt x="55139" y="170140"/>
                  <a:pt x="47571" y="186001"/>
                </a:cubicBezTo>
                <a:cubicBezTo>
                  <a:pt x="46005" y="188929"/>
                  <a:pt x="46005" y="189417"/>
                  <a:pt x="46005" y="189905"/>
                </a:cubicBezTo>
                <a:cubicBezTo>
                  <a:pt x="46005" y="191369"/>
                  <a:pt x="47049" y="191613"/>
                  <a:pt x="48354" y="191613"/>
                </a:cubicBezTo>
                <a:cubicBezTo>
                  <a:pt x="53573" y="191613"/>
                  <a:pt x="66360" y="185025"/>
                  <a:pt x="70275" y="179901"/>
                </a:cubicBezTo>
                <a:cubicBezTo>
                  <a:pt x="71840" y="177461"/>
                  <a:pt x="83323" y="152571"/>
                  <a:pt x="88803" y="132318"/>
                </a:cubicBezTo>
                <a:lnTo>
                  <a:pt x="118030" y="23488"/>
                </a:lnTo>
                <a:close/>
              </a:path>
            </a:pathLst>
          </a:custGeom>
          <a:solidFill>
            <a:srgbClr val="000000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473F2A5-1386-8535-2E68-BBCBC38FD0EE}"/>
              </a:ext>
            </a:extLst>
          </p:cNvPr>
          <p:cNvCxnSpPr/>
          <p:nvPr/>
        </p:nvCxnSpPr>
        <p:spPr>
          <a:xfrm>
            <a:off x="6788966" y="3083603"/>
            <a:ext cx="84625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CDDB14A8-2640-DA43-1F5C-637F6A3B5737}"/>
              </a:ext>
            </a:extLst>
          </p:cNvPr>
          <p:cNvSpPr/>
          <p:nvPr/>
        </p:nvSpPr>
        <p:spPr>
          <a:xfrm>
            <a:off x="8736946" y="2835252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B045595-94D6-71E4-7DA3-C8DD1AA34876}"/>
              </a:ext>
            </a:extLst>
          </p:cNvPr>
          <p:cNvCxnSpPr>
            <a:cxnSpLocks/>
          </p:cNvCxnSpPr>
          <p:nvPr/>
        </p:nvCxnSpPr>
        <p:spPr>
          <a:xfrm flipV="1">
            <a:off x="8849360" y="2406332"/>
            <a:ext cx="0" cy="8578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04AE9B10-958E-105E-9AE2-5324DFCEC90B}"/>
              </a:ext>
            </a:extLst>
          </p:cNvPr>
          <p:cNvSpPr/>
          <p:nvPr/>
        </p:nvSpPr>
        <p:spPr>
          <a:xfrm>
            <a:off x="8388109" y="3353308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BC77B12-7351-1016-679C-A0FEAF68D06C}"/>
              </a:ext>
            </a:extLst>
          </p:cNvPr>
          <p:cNvCxnSpPr>
            <a:cxnSpLocks/>
          </p:cNvCxnSpPr>
          <p:nvPr/>
        </p:nvCxnSpPr>
        <p:spPr>
          <a:xfrm rot="14400000" flipV="1">
            <a:off x="8463089" y="3060119"/>
            <a:ext cx="0" cy="857840"/>
          </a:xfrm>
          <a:prstGeom prst="straightConnector1">
            <a:avLst/>
          </a:prstGeom>
          <a:ln w="57150">
            <a:solidFill>
              <a:srgbClr val="2D8E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2A241129-48D2-390D-FCF7-3C57153389C9}"/>
              </a:ext>
            </a:extLst>
          </p:cNvPr>
          <p:cNvSpPr/>
          <p:nvPr/>
        </p:nvSpPr>
        <p:spPr>
          <a:xfrm>
            <a:off x="9033423" y="3353308"/>
            <a:ext cx="223774" cy="19113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CD49A3C-9A2F-EA7E-AD80-A590E0EB1F08}"/>
              </a:ext>
            </a:extLst>
          </p:cNvPr>
          <p:cNvCxnSpPr>
            <a:cxnSpLocks/>
          </p:cNvCxnSpPr>
          <p:nvPr/>
        </p:nvCxnSpPr>
        <p:spPr>
          <a:xfrm rot="18000000">
            <a:off x="9220290" y="3049713"/>
            <a:ext cx="0" cy="85784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C547F3B0-A8F1-7FBC-FB44-86755E7E1871}"/>
              </a:ext>
            </a:extLst>
          </p:cNvPr>
          <p:cNvSpPr txBox="1"/>
          <p:nvPr/>
        </p:nvSpPr>
        <p:spPr>
          <a:xfrm>
            <a:off x="8982853" y="2673533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4DC4655-0FC3-DFEB-21DB-56A266A0D381}"/>
              </a:ext>
            </a:extLst>
          </p:cNvPr>
          <p:cNvSpPr txBox="1"/>
          <p:nvPr/>
        </p:nvSpPr>
        <p:spPr>
          <a:xfrm>
            <a:off x="8132180" y="3023806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BD1E601-5321-A36D-6B53-DAE9F96D69FB}"/>
              </a:ext>
            </a:extLst>
          </p:cNvPr>
          <p:cNvSpPr txBox="1"/>
          <p:nvPr/>
        </p:nvSpPr>
        <p:spPr>
          <a:xfrm>
            <a:off x="9150127" y="3064117"/>
            <a:ext cx="3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en-US" dirty="0"/>
          </a:p>
        </p:txBody>
      </p:sp>
      <p:grpSp>
        <p:nvGrpSpPr>
          <p:cNvPr id="131" name="Group 130" descr="\documentclass{article}&#10;\usepackage{amsmath}&#10;\usepackage{amsfonts}&#10;\pagestyle{empty}&#10;\begin{document}&#10;&#10;$R^s$&#10;&#10;&#10;\end{document}" title="IguanaTex Vector Display">
            <a:extLst>
              <a:ext uri="{FF2B5EF4-FFF2-40B4-BE49-F238E27FC236}">
                <a16:creationId xmlns:a16="http://schemas.microsoft.com/office/drawing/2014/main" id="{E9475F46-ACEC-BA28-D2EF-16381429F67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075574" y="2220137"/>
            <a:ext cx="273040" cy="172029"/>
            <a:chOff x="4543386" y="3910622"/>
            <a:chExt cx="273040" cy="172029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79BF415-0AB6-779A-5678-AE6A91B5D46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543386" y="3910622"/>
              <a:ext cx="184784" cy="172029"/>
            </a:xfrm>
            <a:custGeom>
              <a:avLst/>
              <a:gdLst>
                <a:gd name="connsiteX0" fmla="*/ 86517 w 184784"/>
                <a:gd name="connsiteY0" fmla="*/ 16900 h 172029"/>
                <a:gd name="connsiteX1" fmla="*/ 93763 w 184784"/>
                <a:gd name="connsiteY1" fmla="*/ 7871 h 172029"/>
                <a:gd name="connsiteX2" fmla="*/ 109550 w 184784"/>
                <a:gd name="connsiteY2" fmla="*/ 7627 h 172029"/>
                <a:gd name="connsiteX3" fmla="*/ 156652 w 184784"/>
                <a:gd name="connsiteY3" fmla="*/ 31785 h 172029"/>
                <a:gd name="connsiteX4" fmla="*/ 142418 w 184784"/>
                <a:gd name="connsiteY4" fmla="*/ 66434 h 172029"/>
                <a:gd name="connsiteX5" fmla="*/ 98680 w 184784"/>
                <a:gd name="connsiteY5" fmla="*/ 80587 h 172029"/>
                <a:gd name="connsiteX6" fmla="*/ 69695 w 184784"/>
                <a:gd name="connsiteY6" fmla="*/ 80587 h 172029"/>
                <a:gd name="connsiteX7" fmla="*/ 86517 w 184784"/>
                <a:gd name="connsiteY7" fmla="*/ 16900 h 172029"/>
                <a:gd name="connsiteX8" fmla="*/ 123784 w 184784"/>
                <a:gd name="connsiteY8" fmla="*/ 83759 h 172029"/>
                <a:gd name="connsiteX9" fmla="*/ 180721 w 184784"/>
                <a:gd name="connsiteY9" fmla="*/ 36665 h 172029"/>
                <a:gd name="connsiteX10" fmla="*/ 123525 w 184784"/>
                <a:gd name="connsiteY10" fmla="*/ 63 h 172029"/>
                <a:gd name="connsiteX11" fmla="*/ 49767 w 184784"/>
                <a:gd name="connsiteY11" fmla="*/ 63 h 172029"/>
                <a:gd name="connsiteX12" fmla="*/ 42261 w 184784"/>
                <a:gd name="connsiteY12" fmla="*/ 4943 h 172029"/>
                <a:gd name="connsiteX13" fmla="*/ 49508 w 184784"/>
                <a:gd name="connsiteY13" fmla="*/ 7627 h 172029"/>
                <a:gd name="connsiteX14" fmla="*/ 59342 w 184784"/>
                <a:gd name="connsiteY14" fmla="*/ 8115 h 172029"/>
                <a:gd name="connsiteX15" fmla="*/ 66330 w 184784"/>
                <a:gd name="connsiteY15" fmla="*/ 12019 h 172029"/>
                <a:gd name="connsiteX16" fmla="*/ 65295 w 184784"/>
                <a:gd name="connsiteY16" fmla="*/ 16656 h 172029"/>
                <a:gd name="connsiteX17" fmla="*/ 30615 w 184784"/>
                <a:gd name="connsiteY17" fmla="*/ 147691 h 172029"/>
                <a:gd name="connsiteX18" fmla="*/ 7064 w 184784"/>
                <a:gd name="connsiteY18" fmla="*/ 159160 h 172029"/>
                <a:gd name="connsiteX19" fmla="*/ 77 w 184784"/>
                <a:gd name="connsiteY19" fmla="*/ 164040 h 172029"/>
                <a:gd name="connsiteX20" fmla="*/ 3700 w 184784"/>
                <a:gd name="connsiteY20" fmla="*/ 166724 h 172029"/>
                <a:gd name="connsiteX21" fmla="*/ 36309 w 184784"/>
                <a:gd name="connsiteY21" fmla="*/ 165992 h 172029"/>
                <a:gd name="connsiteX22" fmla="*/ 69177 w 184784"/>
                <a:gd name="connsiteY22" fmla="*/ 166724 h 172029"/>
                <a:gd name="connsiteX23" fmla="*/ 74353 w 184784"/>
                <a:gd name="connsiteY23" fmla="*/ 161844 h 172029"/>
                <a:gd name="connsiteX24" fmla="*/ 67106 w 184784"/>
                <a:gd name="connsiteY24" fmla="*/ 159160 h 172029"/>
                <a:gd name="connsiteX25" fmla="*/ 50284 w 184784"/>
                <a:gd name="connsiteY25" fmla="*/ 154767 h 172029"/>
                <a:gd name="connsiteX26" fmla="*/ 51061 w 184784"/>
                <a:gd name="connsiteY26" fmla="*/ 150619 h 172029"/>
                <a:gd name="connsiteX27" fmla="*/ 68142 w 184784"/>
                <a:gd name="connsiteY27" fmla="*/ 85956 h 172029"/>
                <a:gd name="connsiteX28" fmla="*/ 98939 w 184784"/>
                <a:gd name="connsiteY28" fmla="*/ 85956 h 172029"/>
                <a:gd name="connsiteX29" fmla="*/ 127149 w 184784"/>
                <a:gd name="connsiteY29" fmla="*/ 108161 h 172029"/>
                <a:gd name="connsiteX30" fmla="*/ 123525 w 184784"/>
                <a:gd name="connsiteY30" fmla="*/ 124998 h 172029"/>
                <a:gd name="connsiteX31" fmla="*/ 119385 w 184784"/>
                <a:gd name="connsiteY31" fmla="*/ 145739 h 172029"/>
                <a:gd name="connsiteX32" fmla="*/ 153805 w 184784"/>
                <a:gd name="connsiteY32" fmla="*/ 172092 h 172029"/>
                <a:gd name="connsiteX33" fmla="*/ 184862 w 184784"/>
                <a:gd name="connsiteY33" fmla="*/ 144031 h 172029"/>
                <a:gd name="connsiteX34" fmla="*/ 181756 w 184784"/>
                <a:gd name="connsiteY34" fmla="*/ 141103 h 172029"/>
                <a:gd name="connsiteX35" fmla="*/ 178391 w 184784"/>
                <a:gd name="connsiteY35" fmla="*/ 144519 h 172029"/>
                <a:gd name="connsiteX36" fmla="*/ 154840 w 184784"/>
                <a:gd name="connsiteY36" fmla="*/ 166724 h 172029"/>
                <a:gd name="connsiteX37" fmla="*/ 144488 w 184784"/>
                <a:gd name="connsiteY37" fmla="*/ 151839 h 172029"/>
                <a:gd name="connsiteX38" fmla="*/ 147076 w 184784"/>
                <a:gd name="connsiteY38" fmla="*/ 124022 h 172029"/>
                <a:gd name="connsiteX39" fmla="*/ 148112 w 184784"/>
                <a:gd name="connsiteY39" fmla="*/ 112553 h 172029"/>
                <a:gd name="connsiteX40" fmla="*/ 123784 w 184784"/>
                <a:gd name="connsiteY40" fmla="*/ 83759 h 1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4784" h="172029">
                  <a:moveTo>
                    <a:pt x="86517" y="16900"/>
                  </a:moveTo>
                  <a:cubicBezTo>
                    <a:pt x="88069" y="11043"/>
                    <a:pt x="88846" y="8603"/>
                    <a:pt x="93763" y="7871"/>
                  </a:cubicBezTo>
                  <a:cubicBezTo>
                    <a:pt x="96092" y="7627"/>
                    <a:pt x="104374" y="7627"/>
                    <a:pt x="109550" y="7627"/>
                  </a:cubicBezTo>
                  <a:cubicBezTo>
                    <a:pt x="127925" y="7627"/>
                    <a:pt x="156652" y="7627"/>
                    <a:pt x="156652" y="31785"/>
                  </a:cubicBezTo>
                  <a:cubicBezTo>
                    <a:pt x="156652" y="40081"/>
                    <a:pt x="152511" y="56918"/>
                    <a:pt x="142418" y="66434"/>
                  </a:cubicBezTo>
                  <a:cubicBezTo>
                    <a:pt x="135689" y="72779"/>
                    <a:pt x="121973" y="80587"/>
                    <a:pt x="98680" y="80587"/>
                  </a:cubicBezTo>
                  <a:lnTo>
                    <a:pt x="69695" y="80587"/>
                  </a:lnTo>
                  <a:lnTo>
                    <a:pt x="86517" y="16900"/>
                  </a:lnTo>
                  <a:close/>
                  <a:moveTo>
                    <a:pt x="123784" y="83759"/>
                  </a:moveTo>
                  <a:cubicBezTo>
                    <a:pt x="149923" y="78391"/>
                    <a:pt x="180721" y="61310"/>
                    <a:pt x="180721" y="36665"/>
                  </a:cubicBezTo>
                  <a:cubicBezTo>
                    <a:pt x="180721" y="15680"/>
                    <a:pt x="157428" y="63"/>
                    <a:pt x="123525" y="63"/>
                  </a:cubicBezTo>
                  <a:lnTo>
                    <a:pt x="49767" y="63"/>
                  </a:lnTo>
                  <a:cubicBezTo>
                    <a:pt x="44591" y="63"/>
                    <a:pt x="42261" y="63"/>
                    <a:pt x="42261" y="4943"/>
                  </a:cubicBezTo>
                  <a:cubicBezTo>
                    <a:pt x="42261" y="7627"/>
                    <a:pt x="44591" y="7627"/>
                    <a:pt x="49508" y="7627"/>
                  </a:cubicBezTo>
                  <a:cubicBezTo>
                    <a:pt x="50026" y="7627"/>
                    <a:pt x="54943" y="7627"/>
                    <a:pt x="59342" y="8115"/>
                  </a:cubicBezTo>
                  <a:cubicBezTo>
                    <a:pt x="64001" y="8603"/>
                    <a:pt x="66330" y="8847"/>
                    <a:pt x="66330" y="12019"/>
                  </a:cubicBezTo>
                  <a:cubicBezTo>
                    <a:pt x="66330" y="12995"/>
                    <a:pt x="66071" y="13728"/>
                    <a:pt x="65295" y="16656"/>
                  </a:cubicBezTo>
                  <a:lnTo>
                    <a:pt x="30615" y="147691"/>
                  </a:lnTo>
                  <a:cubicBezTo>
                    <a:pt x="28027" y="157207"/>
                    <a:pt x="27510" y="159160"/>
                    <a:pt x="7064" y="159160"/>
                  </a:cubicBezTo>
                  <a:cubicBezTo>
                    <a:pt x="2406" y="159160"/>
                    <a:pt x="77" y="159160"/>
                    <a:pt x="77" y="164040"/>
                  </a:cubicBezTo>
                  <a:cubicBezTo>
                    <a:pt x="77" y="166724"/>
                    <a:pt x="3182" y="166724"/>
                    <a:pt x="3700" y="166724"/>
                  </a:cubicBezTo>
                  <a:cubicBezTo>
                    <a:pt x="10946" y="166724"/>
                    <a:pt x="29063" y="165992"/>
                    <a:pt x="36309" y="165992"/>
                  </a:cubicBezTo>
                  <a:cubicBezTo>
                    <a:pt x="43555" y="165992"/>
                    <a:pt x="61930" y="166724"/>
                    <a:pt x="69177" y="166724"/>
                  </a:cubicBezTo>
                  <a:cubicBezTo>
                    <a:pt x="71247" y="166724"/>
                    <a:pt x="74353" y="166724"/>
                    <a:pt x="74353" y="161844"/>
                  </a:cubicBezTo>
                  <a:cubicBezTo>
                    <a:pt x="74353" y="159160"/>
                    <a:pt x="72024" y="159160"/>
                    <a:pt x="67106" y="159160"/>
                  </a:cubicBezTo>
                  <a:cubicBezTo>
                    <a:pt x="57531" y="159160"/>
                    <a:pt x="50284" y="159160"/>
                    <a:pt x="50284" y="154767"/>
                  </a:cubicBezTo>
                  <a:cubicBezTo>
                    <a:pt x="50284" y="153303"/>
                    <a:pt x="50802" y="152083"/>
                    <a:pt x="51061" y="150619"/>
                  </a:cubicBezTo>
                  <a:lnTo>
                    <a:pt x="68142" y="85956"/>
                  </a:lnTo>
                  <a:lnTo>
                    <a:pt x="98939" y="85956"/>
                  </a:lnTo>
                  <a:cubicBezTo>
                    <a:pt x="122490" y="85956"/>
                    <a:pt x="127149" y="99620"/>
                    <a:pt x="127149" y="108161"/>
                  </a:cubicBezTo>
                  <a:cubicBezTo>
                    <a:pt x="127149" y="111821"/>
                    <a:pt x="125078" y="119385"/>
                    <a:pt x="123525" y="124998"/>
                  </a:cubicBezTo>
                  <a:cubicBezTo>
                    <a:pt x="121714" y="131830"/>
                    <a:pt x="119385" y="140859"/>
                    <a:pt x="119385" y="145739"/>
                  </a:cubicBezTo>
                  <a:cubicBezTo>
                    <a:pt x="119385" y="172092"/>
                    <a:pt x="150441" y="172092"/>
                    <a:pt x="153805" y="172092"/>
                  </a:cubicBezTo>
                  <a:cubicBezTo>
                    <a:pt x="175803" y="172092"/>
                    <a:pt x="184862" y="147447"/>
                    <a:pt x="184862" y="144031"/>
                  </a:cubicBezTo>
                  <a:cubicBezTo>
                    <a:pt x="184862" y="141103"/>
                    <a:pt x="182015" y="141103"/>
                    <a:pt x="181756" y="141103"/>
                  </a:cubicBezTo>
                  <a:cubicBezTo>
                    <a:pt x="179427" y="141103"/>
                    <a:pt x="178909" y="142811"/>
                    <a:pt x="178391" y="144519"/>
                  </a:cubicBezTo>
                  <a:cubicBezTo>
                    <a:pt x="171921" y="162576"/>
                    <a:pt x="160793" y="166724"/>
                    <a:pt x="154840" y="166724"/>
                  </a:cubicBezTo>
                  <a:cubicBezTo>
                    <a:pt x="146300" y="166724"/>
                    <a:pt x="144488" y="161356"/>
                    <a:pt x="144488" y="151839"/>
                  </a:cubicBezTo>
                  <a:cubicBezTo>
                    <a:pt x="144488" y="144275"/>
                    <a:pt x="146041" y="131830"/>
                    <a:pt x="147076" y="124022"/>
                  </a:cubicBezTo>
                  <a:cubicBezTo>
                    <a:pt x="147594" y="120605"/>
                    <a:pt x="148112" y="115969"/>
                    <a:pt x="148112" y="112553"/>
                  </a:cubicBezTo>
                  <a:cubicBezTo>
                    <a:pt x="148112" y="93764"/>
                    <a:pt x="130772" y="86200"/>
                    <a:pt x="123784" y="83759"/>
                  </a:cubicBez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5A34709-2C3E-B283-69A0-777B05F49B0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44143" y="3913406"/>
              <a:ext cx="72283" cy="77035"/>
            </a:xfrm>
            <a:custGeom>
              <a:avLst/>
              <a:gdLst>
                <a:gd name="connsiteX0" fmla="*/ 65303 w 72283"/>
                <a:gd name="connsiteY0" fmla="*/ 11162 h 77035"/>
                <a:gd name="connsiteX1" fmla="*/ 57694 w 72283"/>
                <a:gd name="connsiteY1" fmla="*/ 19190 h 77035"/>
                <a:gd name="connsiteX2" fmla="*/ 63672 w 72283"/>
                <a:gd name="connsiteY2" fmla="*/ 24656 h 77035"/>
                <a:gd name="connsiteX3" fmla="*/ 72368 w 72283"/>
                <a:gd name="connsiteY3" fmla="*/ 14920 h 77035"/>
                <a:gd name="connsiteX4" fmla="*/ 48273 w 72283"/>
                <a:gd name="connsiteY4" fmla="*/ 59 h 77035"/>
                <a:gd name="connsiteX5" fmla="*/ 14940 w 72283"/>
                <a:gd name="connsiteY5" fmla="*/ 24997 h 77035"/>
                <a:gd name="connsiteX6" fmla="*/ 21280 w 72283"/>
                <a:gd name="connsiteY6" fmla="*/ 37466 h 77035"/>
                <a:gd name="connsiteX7" fmla="*/ 41752 w 72283"/>
                <a:gd name="connsiteY7" fmla="*/ 43616 h 77035"/>
                <a:gd name="connsiteX8" fmla="*/ 57150 w 72283"/>
                <a:gd name="connsiteY8" fmla="*/ 54889 h 77035"/>
                <a:gd name="connsiteX9" fmla="*/ 47549 w 72283"/>
                <a:gd name="connsiteY9" fmla="*/ 68554 h 77035"/>
                <a:gd name="connsiteX10" fmla="*/ 29433 w 72283"/>
                <a:gd name="connsiteY10" fmla="*/ 72312 h 77035"/>
                <a:gd name="connsiteX11" fmla="*/ 7693 w 72283"/>
                <a:gd name="connsiteY11" fmla="*/ 65138 h 77035"/>
                <a:gd name="connsiteX12" fmla="*/ 17657 w 72283"/>
                <a:gd name="connsiteY12" fmla="*/ 55401 h 77035"/>
                <a:gd name="connsiteX13" fmla="*/ 10592 w 72283"/>
                <a:gd name="connsiteY13" fmla="*/ 49081 h 77035"/>
                <a:gd name="connsiteX14" fmla="*/ 84 w 72283"/>
                <a:gd name="connsiteY14" fmla="*/ 60526 h 77035"/>
                <a:gd name="connsiteX15" fmla="*/ 29251 w 72283"/>
                <a:gd name="connsiteY15" fmla="*/ 77094 h 77035"/>
                <a:gd name="connsiteX16" fmla="*/ 68745 w 72283"/>
                <a:gd name="connsiteY16" fmla="*/ 48911 h 77035"/>
                <a:gd name="connsiteX17" fmla="*/ 43744 w 72283"/>
                <a:gd name="connsiteY17" fmla="*/ 28926 h 77035"/>
                <a:gd name="connsiteX18" fmla="*/ 36498 w 72283"/>
                <a:gd name="connsiteY18" fmla="*/ 27559 h 77035"/>
                <a:gd name="connsiteX19" fmla="*/ 26534 w 72283"/>
                <a:gd name="connsiteY19" fmla="*/ 19019 h 77035"/>
                <a:gd name="connsiteX20" fmla="*/ 33780 w 72283"/>
                <a:gd name="connsiteY20" fmla="*/ 8087 h 77035"/>
                <a:gd name="connsiteX21" fmla="*/ 48092 w 72283"/>
                <a:gd name="connsiteY21" fmla="*/ 4842 h 77035"/>
                <a:gd name="connsiteX22" fmla="*/ 65303 w 72283"/>
                <a:gd name="connsiteY22" fmla="*/ 11162 h 7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283" h="77035">
                  <a:moveTo>
                    <a:pt x="65303" y="11162"/>
                  </a:moveTo>
                  <a:cubicBezTo>
                    <a:pt x="60592" y="12187"/>
                    <a:pt x="57694" y="15774"/>
                    <a:pt x="57694" y="19190"/>
                  </a:cubicBezTo>
                  <a:cubicBezTo>
                    <a:pt x="57694" y="23118"/>
                    <a:pt x="61317" y="24656"/>
                    <a:pt x="63672" y="24656"/>
                  </a:cubicBezTo>
                  <a:cubicBezTo>
                    <a:pt x="65484" y="24656"/>
                    <a:pt x="72368" y="23631"/>
                    <a:pt x="72368" y="14920"/>
                  </a:cubicBezTo>
                  <a:cubicBezTo>
                    <a:pt x="72368" y="3817"/>
                    <a:pt x="59324" y="59"/>
                    <a:pt x="48273" y="59"/>
                  </a:cubicBezTo>
                  <a:cubicBezTo>
                    <a:pt x="20012" y="59"/>
                    <a:pt x="14940" y="19702"/>
                    <a:pt x="14940" y="24997"/>
                  </a:cubicBezTo>
                  <a:cubicBezTo>
                    <a:pt x="14940" y="31317"/>
                    <a:pt x="18744" y="35417"/>
                    <a:pt x="21280" y="37466"/>
                  </a:cubicBezTo>
                  <a:cubicBezTo>
                    <a:pt x="25990" y="40883"/>
                    <a:pt x="29251" y="41566"/>
                    <a:pt x="41752" y="43616"/>
                  </a:cubicBezTo>
                  <a:cubicBezTo>
                    <a:pt x="45556" y="44299"/>
                    <a:pt x="57150" y="46349"/>
                    <a:pt x="57150" y="54889"/>
                  </a:cubicBezTo>
                  <a:cubicBezTo>
                    <a:pt x="57150" y="57793"/>
                    <a:pt x="55157" y="64284"/>
                    <a:pt x="47549" y="68554"/>
                  </a:cubicBezTo>
                  <a:cubicBezTo>
                    <a:pt x="40483" y="72312"/>
                    <a:pt x="31606" y="72312"/>
                    <a:pt x="29433" y="72312"/>
                  </a:cubicBezTo>
                  <a:cubicBezTo>
                    <a:pt x="22186" y="72312"/>
                    <a:pt x="11860" y="70774"/>
                    <a:pt x="7693" y="65138"/>
                  </a:cubicBezTo>
                  <a:cubicBezTo>
                    <a:pt x="13671" y="64454"/>
                    <a:pt x="17657" y="60184"/>
                    <a:pt x="17657" y="55401"/>
                  </a:cubicBezTo>
                  <a:cubicBezTo>
                    <a:pt x="17657" y="51131"/>
                    <a:pt x="14396" y="49081"/>
                    <a:pt x="10592" y="49081"/>
                  </a:cubicBezTo>
                  <a:cubicBezTo>
                    <a:pt x="5338" y="49081"/>
                    <a:pt x="84" y="53010"/>
                    <a:pt x="84" y="60526"/>
                  </a:cubicBezTo>
                  <a:cubicBezTo>
                    <a:pt x="84" y="70774"/>
                    <a:pt x="11679" y="77094"/>
                    <a:pt x="29251" y="77094"/>
                  </a:cubicBezTo>
                  <a:cubicBezTo>
                    <a:pt x="62585" y="77094"/>
                    <a:pt x="68745" y="55572"/>
                    <a:pt x="68745" y="48911"/>
                  </a:cubicBezTo>
                  <a:cubicBezTo>
                    <a:pt x="68745" y="33196"/>
                    <a:pt x="50447" y="30122"/>
                    <a:pt x="43744" y="28926"/>
                  </a:cubicBezTo>
                  <a:cubicBezTo>
                    <a:pt x="42114" y="28584"/>
                    <a:pt x="37585" y="27901"/>
                    <a:pt x="36498" y="27559"/>
                  </a:cubicBezTo>
                  <a:cubicBezTo>
                    <a:pt x="29795" y="26364"/>
                    <a:pt x="26534" y="22777"/>
                    <a:pt x="26534" y="19019"/>
                  </a:cubicBezTo>
                  <a:cubicBezTo>
                    <a:pt x="26534" y="15090"/>
                    <a:pt x="29795" y="10479"/>
                    <a:pt x="33780" y="8087"/>
                  </a:cubicBezTo>
                  <a:cubicBezTo>
                    <a:pt x="38672" y="5183"/>
                    <a:pt x="45012" y="4842"/>
                    <a:pt x="48092" y="4842"/>
                  </a:cubicBezTo>
                  <a:cubicBezTo>
                    <a:pt x="51897" y="4842"/>
                    <a:pt x="61317" y="5354"/>
                    <a:pt x="65303" y="11162"/>
                  </a:cubicBezTo>
                  <a:close/>
                </a:path>
              </a:pathLst>
            </a:custGeom>
            <a:solidFill>
              <a:srgbClr val="000000"/>
            </a:solidFill>
            <a:ln w="25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Arrow: Circular 131">
            <a:extLst>
              <a:ext uri="{FF2B5EF4-FFF2-40B4-BE49-F238E27FC236}">
                <a16:creationId xmlns:a16="http://schemas.microsoft.com/office/drawing/2014/main" id="{A29E7193-89ED-F900-4F19-7EC42A3B85C1}"/>
              </a:ext>
            </a:extLst>
          </p:cNvPr>
          <p:cNvSpPr/>
          <p:nvPr/>
        </p:nvSpPr>
        <p:spPr>
          <a:xfrm>
            <a:off x="6788966" y="2535447"/>
            <a:ext cx="790744" cy="790744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3" name="Group 132" descr="\documentclass{article}&#10;\usepackage{amsmath}&#10;\usepackage{amsfonts}&#10;\pagestyle{empty}&#10;\begin{document}&#10;&#10;&#10;$\{R^s || R\}$&#10;&#10;\end{document}" title="IguanaTex Vector Display">
            <a:extLst>
              <a:ext uri="{FF2B5EF4-FFF2-40B4-BE49-F238E27FC236}">
                <a16:creationId xmlns:a16="http://schemas.microsoft.com/office/drawing/2014/main" id="{0C0646EF-FA8A-78D4-7728-542E25C41A0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377265" y="4648329"/>
            <a:ext cx="770432" cy="246724"/>
            <a:chOff x="4520759" y="3909321"/>
            <a:chExt cx="859388" cy="246724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45FD690-EC10-8418-5B53-DDAE5A5198A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520759" y="3909321"/>
              <a:ext cx="90474" cy="246724"/>
            </a:xfrm>
            <a:custGeom>
              <a:avLst/>
              <a:gdLst>
                <a:gd name="connsiteX0" fmla="*/ 53852 w 90474"/>
                <a:gd name="connsiteY0" fmla="*/ 32877 h 246724"/>
                <a:gd name="connsiteX1" fmla="*/ 88258 w 90474"/>
                <a:gd name="connsiteY1" fmla="*/ 5491 h 246724"/>
                <a:gd name="connsiteX2" fmla="*/ 90551 w 90474"/>
                <a:gd name="connsiteY2" fmla="*/ 2777 h 246724"/>
                <a:gd name="connsiteX3" fmla="*/ 85709 w 90474"/>
                <a:gd name="connsiteY3" fmla="*/ 63 h 246724"/>
                <a:gd name="connsiteX4" fmla="*/ 36776 w 90474"/>
                <a:gd name="connsiteY4" fmla="*/ 30903 h 246724"/>
                <a:gd name="connsiteX5" fmla="*/ 36776 w 90474"/>
                <a:gd name="connsiteY5" fmla="*/ 87157 h 246724"/>
                <a:gd name="connsiteX6" fmla="*/ 26582 w 90474"/>
                <a:gd name="connsiteY6" fmla="*/ 112816 h 246724"/>
                <a:gd name="connsiteX7" fmla="*/ 2370 w 90474"/>
                <a:gd name="connsiteY7" fmla="*/ 120711 h 246724"/>
                <a:gd name="connsiteX8" fmla="*/ 77 w 90474"/>
                <a:gd name="connsiteY8" fmla="*/ 123425 h 246724"/>
                <a:gd name="connsiteX9" fmla="*/ 4154 w 90474"/>
                <a:gd name="connsiteY9" fmla="*/ 126139 h 246724"/>
                <a:gd name="connsiteX10" fmla="*/ 36012 w 90474"/>
                <a:gd name="connsiteY10" fmla="*/ 148098 h 246724"/>
                <a:gd name="connsiteX11" fmla="*/ 36776 w 90474"/>
                <a:gd name="connsiteY11" fmla="*/ 160187 h 246724"/>
                <a:gd name="connsiteX12" fmla="*/ 36776 w 90474"/>
                <a:gd name="connsiteY12" fmla="*/ 209039 h 246724"/>
                <a:gd name="connsiteX13" fmla="*/ 49010 w 90474"/>
                <a:gd name="connsiteY13" fmla="*/ 236672 h 246724"/>
                <a:gd name="connsiteX14" fmla="*/ 85709 w 90474"/>
                <a:gd name="connsiteY14" fmla="*/ 246788 h 246724"/>
                <a:gd name="connsiteX15" fmla="*/ 90551 w 90474"/>
                <a:gd name="connsiteY15" fmla="*/ 244074 h 246724"/>
                <a:gd name="connsiteX16" fmla="*/ 86474 w 90474"/>
                <a:gd name="connsiteY16" fmla="*/ 241360 h 246724"/>
                <a:gd name="connsiteX17" fmla="*/ 54616 w 90474"/>
                <a:gd name="connsiteY17" fmla="*/ 219895 h 246724"/>
                <a:gd name="connsiteX18" fmla="*/ 53852 w 90474"/>
                <a:gd name="connsiteY18" fmla="*/ 208298 h 246724"/>
                <a:gd name="connsiteX19" fmla="*/ 53852 w 90474"/>
                <a:gd name="connsiteY19" fmla="*/ 156486 h 246724"/>
                <a:gd name="connsiteX20" fmla="*/ 43658 w 90474"/>
                <a:gd name="connsiteY20" fmla="*/ 133047 h 246724"/>
                <a:gd name="connsiteX21" fmla="*/ 23779 w 90474"/>
                <a:gd name="connsiteY21" fmla="*/ 123425 h 246724"/>
                <a:gd name="connsiteX22" fmla="*/ 53852 w 90474"/>
                <a:gd name="connsiteY22" fmla="*/ 92091 h 246724"/>
                <a:gd name="connsiteX23" fmla="*/ 53852 w 90474"/>
                <a:gd name="connsiteY23" fmla="*/ 3287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474" h="246724">
                  <a:moveTo>
                    <a:pt x="53852" y="32877"/>
                  </a:moveTo>
                  <a:cubicBezTo>
                    <a:pt x="53852" y="23008"/>
                    <a:pt x="60478" y="7218"/>
                    <a:pt x="88258" y="5491"/>
                  </a:cubicBezTo>
                  <a:cubicBezTo>
                    <a:pt x="89532" y="5244"/>
                    <a:pt x="90551" y="4257"/>
                    <a:pt x="90551" y="2777"/>
                  </a:cubicBezTo>
                  <a:cubicBezTo>
                    <a:pt x="90551" y="63"/>
                    <a:pt x="88513" y="63"/>
                    <a:pt x="85709" y="63"/>
                  </a:cubicBezTo>
                  <a:cubicBezTo>
                    <a:pt x="60223" y="63"/>
                    <a:pt x="37031" y="12646"/>
                    <a:pt x="36776" y="30903"/>
                  </a:cubicBezTo>
                  <a:lnTo>
                    <a:pt x="36776" y="87157"/>
                  </a:lnTo>
                  <a:cubicBezTo>
                    <a:pt x="36776" y="96779"/>
                    <a:pt x="36776" y="104674"/>
                    <a:pt x="26582" y="112816"/>
                  </a:cubicBezTo>
                  <a:cubicBezTo>
                    <a:pt x="17662" y="119971"/>
                    <a:pt x="7977" y="120464"/>
                    <a:pt x="2370" y="120711"/>
                  </a:cubicBezTo>
                  <a:cubicBezTo>
                    <a:pt x="1096" y="120958"/>
                    <a:pt x="77" y="121945"/>
                    <a:pt x="77" y="123425"/>
                  </a:cubicBezTo>
                  <a:cubicBezTo>
                    <a:pt x="77" y="125892"/>
                    <a:pt x="1606" y="125892"/>
                    <a:pt x="4154" y="126139"/>
                  </a:cubicBezTo>
                  <a:cubicBezTo>
                    <a:pt x="20975" y="127126"/>
                    <a:pt x="33208" y="136008"/>
                    <a:pt x="36012" y="148098"/>
                  </a:cubicBezTo>
                  <a:cubicBezTo>
                    <a:pt x="36776" y="150812"/>
                    <a:pt x="36776" y="151305"/>
                    <a:pt x="36776" y="160187"/>
                  </a:cubicBezTo>
                  <a:lnTo>
                    <a:pt x="36776" y="209039"/>
                  </a:lnTo>
                  <a:cubicBezTo>
                    <a:pt x="36776" y="219401"/>
                    <a:pt x="36776" y="227296"/>
                    <a:pt x="49010" y="236672"/>
                  </a:cubicBezTo>
                  <a:cubicBezTo>
                    <a:pt x="58949" y="244074"/>
                    <a:pt x="75770" y="246788"/>
                    <a:pt x="85709" y="246788"/>
                  </a:cubicBezTo>
                  <a:cubicBezTo>
                    <a:pt x="88513" y="246788"/>
                    <a:pt x="90551" y="246788"/>
                    <a:pt x="90551" y="244074"/>
                  </a:cubicBezTo>
                  <a:cubicBezTo>
                    <a:pt x="90551" y="241606"/>
                    <a:pt x="89022" y="241606"/>
                    <a:pt x="86474" y="241360"/>
                  </a:cubicBezTo>
                  <a:cubicBezTo>
                    <a:pt x="70418" y="240373"/>
                    <a:pt x="57930" y="232478"/>
                    <a:pt x="54616" y="219895"/>
                  </a:cubicBezTo>
                  <a:cubicBezTo>
                    <a:pt x="53852" y="217674"/>
                    <a:pt x="53852" y="217181"/>
                    <a:pt x="53852" y="208298"/>
                  </a:cubicBezTo>
                  <a:lnTo>
                    <a:pt x="53852" y="156486"/>
                  </a:lnTo>
                  <a:cubicBezTo>
                    <a:pt x="53852" y="145137"/>
                    <a:pt x="51813" y="140943"/>
                    <a:pt x="43658" y="133047"/>
                  </a:cubicBezTo>
                  <a:cubicBezTo>
                    <a:pt x="38305" y="127866"/>
                    <a:pt x="30915" y="125399"/>
                    <a:pt x="23779" y="123425"/>
                  </a:cubicBezTo>
                  <a:cubicBezTo>
                    <a:pt x="44677" y="117750"/>
                    <a:pt x="53852" y="106401"/>
                    <a:pt x="53852" y="92091"/>
                  </a:cubicBezTo>
                  <a:lnTo>
                    <a:pt x="53852" y="32877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883D2D3-1A2D-B6AB-15AB-0D50FC39A49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40288" y="3925852"/>
              <a:ext cx="181969" cy="173940"/>
            </a:xfrm>
            <a:custGeom>
              <a:avLst/>
              <a:gdLst>
                <a:gd name="connsiteX0" fmla="*/ 85204 w 181969"/>
                <a:gd name="connsiteY0" fmla="*/ 17087 h 173940"/>
                <a:gd name="connsiteX1" fmla="*/ 92341 w 181969"/>
                <a:gd name="connsiteY1" fmla="*/ 7958 h 173940"/>
                <a:gd name="connsiteX2" fmla="*/ 107887 w 181969"/>
                <a:gd name="connsiteY2" fmla="*/ 7711 h 173940"/>
                <a:gd name="connsiteX3" fmla="*/ 154271 w 181969"/>
                <a:gd name="connsiteY3" fmla="*/ 32137 h 173940"/>
                <a:gd name="connsiteX4" fmla="*/ 140254 w 181969"/>
                <a:gd name="connsiteY4" fmla="*/ 67172 h 173940"/>
                <a:gd name="connsiteX5" fmla="*/ 97183 w 181969"/>
                <a:gd name="connsiteY5" fmla="*/ 81482 h 173940"/>
                <a:gd name="connsiteX6" fmla="*/ 68639 w 181969"/>
                <a:gd name="connsiteY6" fmla="*/ 81482 h 173940"/>
                <a:gd name="connsiteX7" fmla="*/ 85204 w 181969"/>
                <a:gd name="connsiteY7" fmla="*/ 17087 h 173940"/>
                <a:gd name="connsiteX8" fmla="*/ 121904 w 181969"/>
                <a:gd name="connsiteY8" fmla="*/ 84689 h 173940"/>
                <a:gd name="connsiteX9" fmla="*/ 177973 w 181969"/>
                <a:gd name="connsiteY9" fmla="*/ 37071 h 173940"/>
                <a:gd name="connsiteX10" fmla="*/ 121649 w 181969"/>
                <a:gd name="connsiteY10" fmla="*/ 63 h 173940"/>
                <a:gd name="connsiteX11" fmla="*/ 49015 w 181969"/>
                <a:gd name="connsiteY11" fmla="*/ 63 h 173940"/>
                <a:gd name="connsiteX12" fmla="*/ 41624 w 181969"/>
                <a:gd name="connsiteY12" fmla="*/ 4997 h 173940"/>
                <a:gd name="connsiteX13" fmla="*/ 48760 w 181969"/>
                <a:gd name="connsiteY13" fmla="*/ 7711 h 173940"/>
                <a:gd name="connsiteX14" fmla="*/ 58444 w 181969"/>
                <a:gd name="connsiteY14" fmla="*/ 8205 h 173940"/>
                <a:gd name="connsiteX15" fmla="*/ 65325 w 181969"/>
                <a:gd name="connsiteY15" fmla="*/ 12152 h 173940"/>
                <a:gd name="connsiteX16" fmla="*/ 64306 w 181969"/>
                <a:gd name="connsiteY16" fmla="*/ 16840 h 173940"/>
                <a:gd name="connsiteX17" fmla="*/ 30155 w 181969"/>
                <a:gd name="connsiteY17" fmla="*/ 149331 h 173940"/>
                <a:gd name="connsiteX18" fmla="*/ 6963 w 181969"/>
                <a:gd name="connsiteY18" fmla="*/ 160927 h 173940"/>
                <a:gd name="connsiteX19" fmla="*/ 82 w 181969"/>
                <a:gd name="connsiteY19" fmla="*/ 165862 h 173940"/>
                <a:gd name="connsiteX20" fmla="*/ 3650 w 181969"/>
                <a:gd name="connsiteY20" fmla="*/ 168576 h 173940"/>
                <a:gd name="connsiteX21" fmla="*/ 35762 w 181969"/>
                <a:gd name="connsiteY21" fmla="*/ 167836 h 173940"/>
                <a:gd name="connsiteX22" fmla="*/ 68129 w 181969"/>
                <a:gd name="connsiteY22" fmla="*/ 168576 h 173940"/>
                <a:gd name="connsiteX23" fmla="*/ 73226 w 181969"/>
                <a:gd name="connsiteY23" fmla="*/ 163641 h 173940"/>
                <a:gd name="connsiteX24" fmla="*/ 66090 w 181969"/>
                <a:gd name="connsiteY24" fmla="*/ 160927 h 173940"/>
                <a:gd name="connsiteX25" fmla="*/ 49524 w 181969"/>
                <a:gd name="connsiteY25" fmla="*/ 156486 h 173940"/>
                <a:gd name="connsiteX26" fmla="*/ 50289 w 181969"/>
                <a:gd name="connsiteY26" fmla="*/ 152292 h 173940"/>
                <a:gd name="connsiteX27" fmla="*/ 67110 w 181969"/>
                <a:gd name="connsiteY27" fmla="*/ 86910 h 173940"/>
                <a:gd name="connsiteX28" fmla="*/ 97438 w 181969"/>
                <a:gd name="connsiteY28" fmla="*/ 86910 h 173940"/>
                <a:gd name="connsiteX29" fmla="*/ 125217 w 181969"/>
                <a:gd name="connsiteY29" fmla="*/ 109362 h 173940"/>
                <a:gd name="connsiteX30" fmla="*/ 121649 w 181969"/>
                <a:gd name="connsiteY30" fmla="*/ 126386 h 173940"/>
                <a:gd name="connsiteX31" fmla="*/ 117571 w 181969"/>
                <a:gd name="connsiteY31" fmla="*/ 147357 h 173940"/>
                <a:gd name="connsiteX32" fmla="*/ 151468 w 181969"/>
                <a:gd name="connsiteY32" fmla="*/ 174004 h 173940"/>
                <a:gd name="connsiteX33" fmla="*/ 182051 w 181969"/>
                <a:gd name="connsiteY33" fmla="*/ 145630 h 173940"/>
                <a:gd name="connsiteX34" fmla="*/ 178992 w 181969"/>
                <a:gd name="connsiteY34" fmla="*/ 142670 h 173940"/>
                <a:gd name="connsiteX35" fmla="*/ 175679 w 181969"/>
                <a:gd name="connsiteY35" fmla="*/ 146124 h 173940"/>
                <a:gd name="connsiteX36" fmla="*/ 152487 w 181969"/>
                <a:gd name="connsiteY36" fmla="*/ 168576 h 173940"/>
                <a:gd name="connsiteX37" fmla="*/ 142293 w 181969"/>
                <a:gd name="connsiteY37" fmla="*/ 153526 h 173940"/>
                <a:gd name="connsiteX38" fmla="*/ 144841 w 181969"/>
                <a:gd name="connsiteY38" fmla="*/ 125399 h 173940"/>
                <a:gd name="connsiteX39" fmla="*/ 145861 w 181969"/>
                <a:gd name="connsiteY39" fmla="*/ 113803 h 173940"/>
                <a:gd name="connsiteX40" fmla="*/ 121904 w 181969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969" h="173940">
                  <a:moveTo>
                    <a:pt x="85204" y="17087"/>
                  </a:moveTo>
                  <a:cubicBezTo>
                    <a:pt x="86734" y="11165"/>
                    <a:pt x="87498" y="8698"/>
                    <a:pt x="92341" y="7958"/>
                  </a:cubicBezTo>
                  <a:cubicBezTo>
                    <a:pt x="94634" y="7711"/>
                    <a:pt x="102790" y="7711"/>
                    <a:pt x="107887" y="7711"/>
                  </a:cubicBezTo>
                  <a:cubicBezTo>
                    <a:pt x="125982" y="7711"/>
                    <a:pt x="154271" y="7711"/>
                    <a:pt x="154271" y="32137"/>
                  </a:cubicBezTo>
                  <a:cubicBezTo>
                    <a:pt x="154271" y="40526"/>
                    <a:pt x="150193" y="57550"/>
                    <a:pt x="140254" y="67172"/>
                  </a:cubicBezTo>
                  <a:cubicBezTo>
                    <a:pt x="133628" y="73587"/>
                    <a:pt x="120120" y="81482"/>
                    <a:pt x="97183" y="81482"/>
                  </a:cubicBezTo>
                  <a:lnTo>
                    <a:pt x="68639" y="81482"/>
                  </a:lnTo>
                  <a:lnTo>
                    <a:pt x="85204" y="17087"/>
                  </a:lnTo>
                  <a:close/>
                  <a:moveTo>
                    <a:pt x="121904" y="84689"/>
                  </a:moveTo>
                  <a:cubicBezTo>
                    <a:pt x="147645" y="79261"/>
                    <a:pt x="177973" y="61991"/>
                    <a:pt x="177973" y="37071"/>
                  </a:cubicBezTo>
                  <a:cubicBezTo>
                    <a:pt x="177973" y="15853"/>
                    <a:pt x="155036" y="63"/>
                    <a:pt x="121649" y="63"/>
                  </a:cubicBezTo>
                  <a:lnTo>
                    <a:pt x="49015" y="63"/>
                  </a:lnTo>
                  <a:cubicBezTo>
                    <a:pt x="43917" y="63"/>
                    <a:pt x="41624" y="63"/>
                    <a:pt x="41624" y="4997"/>
                  </a:cubicBezTo>
                  <a:cubicBezTo>
                    <a:pt x="41624" y="7711"/>
                    <a:pt x="43917" y="7711"/>
                    <a:pt x="48760" y="7711"/>
                  </a:cubicBezTo>
                  <a:cubicBezTo>
                    <a:pt x="49269" y="7711"/>
                    <a:pt x="54112" y="7711"/>
                    <a:pt x="58444" y="8205"/>
                  </a:cubicBezTo>
                  <a:cubicBezTo>
                    <a:pt x="63032" y="8698"/>
                    <a:pt x="65325" y="8945"/>
                    <a:pt x="65325" y="12152"/>
                  </a:cubicBezTo>
                  <a:cubicBezTo>
                    <a:pt x="65325" y="13139"/>
                    <a:pt x="65071" y="13879"/>
                    <a:pt x="64306" y="16840"/>
                  </a:cubicBezTo>
                  <a:lnTo>
                    <a:pt x="30155" y="149331"/>
                  </a:lnTo>
                  <a:cubicBezTo>
                    <a:pt x="27606" y="158954"/>
                    <a:pt x="27097" y="160927"/>
                    <a:pt x="6963" y="160927"/>
                  </a:cubicBezTo>
                  <a:cubicBezTo>
                    <a:pt x="2375" y="160927"/>
                    <a:pt x="82" y="160927"/>
                    <a:pt x="82" y="165862"/>
                  </a:cubicBezTo>
                  <a:cubicBezTo>
                    <a:pt x="82" y="168576"/>
                    <a:pt x="3140" y="168576"/>
                    <a:pt x="3650" y="168576"/>
                  </a:cubicBezTo>
                  <a:cubicBezTo>
                    <a:pt x="10786" y="168576"/>
                    <a:pt x="28626" y="167836"/>
                    <a:pt x="35762" y="167836"/>
                  </a:cubicBezTo>
                  <a:cubicBezTo>
                    <a:pt x="42898" y="167836"/>
                    <a:pt x="60993" y="168576"/>
                    <a:pt x="68129" y="168576"/>
                  </a:cubicBezTo>
                  <a:cubicBezTo>
                    <a:pt x="70168" y="168576"/>
                    <a:pt x="73226" y="168576"/>
                    <a:pt x="73226" y="163641"/>
                  </a:cubicBezTo>
                  <a:cubicBezTo>
                    <a:pt x="73226" y="160927"/>
                    <a:pt x="70932" y="160927"/>
                    <a:pt x="66090" y="160927"/>
                  </a:cubicBezTo>
                  <a:cubicBezTo>
                    <a:pt x="56660" y="160927"/>
                    <a:pt x="49524" y="160927"/>
                    <a:pt x="49524" y="156486"/>
                  </a:cubicBezTo>
                  <a:cubicBezTo>
                    <a:pt x="49524" y="155006"/>
                    <a:pt x="50034" y="153772"/>
                    <a:pt x="50289" y="152292"/>
                  </a:cubicBezTo>
                  <a:lnTo>
                    <a:pt x="67110" y="86910"/>
                  </a:lnTo>
                  <a:lnTo>
                    <a:pt x="97438" y="86910"/>
                  </a:lnTo>
                  <a:cubicBezTo>
                    <a:pt x="120630" y="86910"/>
                    <a:pt x="125217" y="100726"/>
                    <a:pt x="125217" y="109362"/>
                  </a:cubicBezTo>
                  <a:cubicBezTo>
                    <a:pt x="125217" y="113063"/>
                    <a:pt x="123178" y="120711"/>
                    <a:pt x="121649" y="126386"/>
                  </a:cubicBezTo>
                  <a:cubicBezTo>
                    <a:pt x="119865" y="133294"/>
                    <a:pt x="117571" y="142423"/>
                    <a:pt x="117571" y="147357"/>
                  </a:cubicBezTo>
                  <a:cubicBezTo>
                    <a:pt x="117571" y="174004"/>
                    <a:pt x="148155" y="174004"/>
                    <a:pt x="151468" y="174004"/>
                  </a:cubicBezTo>
                  <a:cubicBezTo>
                    <a:pt x="173131" y="174004"/>
                    <a:pt x="182051" y="149085"/>
                    <a:pt x="182051" y="145630"/>
                  </a:cubicBezTo>
                  <a:cubicBezTo>
                    <a:pt x="182051" y="142670"/>
                    <a:pt x="179247" y="142670"/>
                    <a:pt x="178992" y="142670"/>
                  </a:cubicBezTo>
                  <a:cubicBezTo>
                    <a:pt x="176699" y="142670"/>
                    <a:pt x="176189" y="144397"/>
                    <a:pt x="175679" y="146124"/>
                  </a:cubicBezTo>
                  <a:cubicBezTo>
                    <a:pt x="169308" y="164381"/>
                    <a:pt x="158349" y="168576"/>
                    <a:pt x="152487" y="168576"/>
                  </a:cubicBezTo>
                  <a:cubicBezTo>
                    <a:pt x="144077" y="168576"/>
                    <a:pt x="142293" y="163148"/>
                    <a:pt x="142293" y="153526"/>
                  </a:cubicBezTo>
                  <a:cubicBezTo>
                    <a:pt x="142293" y="145877"/>
                    <a:pt x="143822" y="133294"/>
                    <a:pt x="144841" y="125399"/>
                  </a:cubicBezTo>
                  <a:cubicBezTo>
                    <a:pt x="145351" y="121945"/>
                    <a:pt x="145861" y="117257"/>
                    <a:pt x="145861" y="113803"/>
                  </a:cubicBezTo>
                  <a:cubicBezTo>
                    <a:pt x="145861" y="94805"/>
                    <a:pt x="128785" y="87157"/>
                    <a:pt x="121904" y="84689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FDE274F-958C-5387-B266-0F48EC46AE7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37986" y="3928666"/>
              <a:ext cx="71182" cy="77891"/>
            </a:xfrm>
            <a:custGeom>
              <a:avLst/>
              <a:gdLst>
                <a:gd name="connsiteX0" fmla="*/ 64314 w 71182"/>
                <a:gd name="connsiteY0" fmla="*/ 11285 h 77891"/>
                <a:gd name="connsiteX1" fmla="*/ 56821 w 71182"/>
                <a:gd name="connsiteY1" fmla="*/ 19402 h 77891"/>
                <a:gd name="connsiteX2" fmla="*/ 62708 w 71182"/>
                <a:gd name="connsiteY2" fmla="*/ 24929 h 77891"/>
                <a:gd name="connsiteX3" fmla="*/ 71271 w 71182"/>
                <a:gd name="connsiteY3" fmla="*/ 15085 h 77891"/>
                <a:gd name="connsiteX4" fmla="*/ 47544 w 71182"/>
                <a:gd name="connsiteY4" fmla="*/ 59 h 77891"/>
                <a:gd name="connsiteX5" fmla="*/ 14718 w 71182"/>
                <a:gd name="connsiteY5" fmla="*/ 25274 h 77891"/>
                <a:gd name="connsiteX6" fmla="*/ 20962 w 71182"/>
                <a:gd name="connsiteY6" fmla="*/ 37882 h 77891"/>
                <a:gd name="connsiteX7" fmla="*/ 41122 w 71182"/>
                <a:gd name="connsiteY7" fmla="*/ 44100 h 77891"/>
                <a:gd name="connsiteX8" fmla="*/ 56286 w 71182"/>
                <a:gd name="connsiteY8" fmla="*/ 55498 h 77891"/>
                <a:gd name="connsiteX9" fmla="*/ 46830 w 71182"/>
                <a:gd name="connsiteY9" fmla="*/ 69315 h 77891"/>
                <a:gd name="connsiteX10" fmla="*/ 28990 w 71182"/>
                <a:gd name="connsiteY10" fmla="*/ 73114 h 77891"/>
                <a:gd name="connsiteX11" fmla="*/ 7582 w 71182"/>
                <a:gd name="connsiteY11" fmla="*/ 65861 h 77891"/>
                <a:gd name="connsiteX12" fmla="*/ 17394 w 71182"/>
                <a:gd name="connsiteY12" fmla="*/ 56016 h 77891"/>
                <a:gd name="connsiteX13" fmla="*/ 10437 w 71182"/>
                <a:gd name="connsiteY13" fmla="*/ 49626 h 77891"/>
                <a:gd name="connsiteX14" fmla="*/ 89 w 71182"/>
                <a:gd name="connsiteY14" fmla="*/ 61198 h 77891"/>
                <a:gd name="connsiteX15" fmla="*/ 28812 w 71182"/>
                <a:gd name="connsiteY15" fmla="*/ 77950 h 77891"/>
                <a:gd name="connsiteX16" fmla="*/ 67703 w 71182"/>
                <a:gd name="connsiteY16" fmla="*/ 49453 h 77891"/>
                <a:gd name="connsiteX17" fmla="*/ 43084 w 71182"/>
                <a:gd name="connsiteY17" fmla="*/ 29247 h 77891"/>
                <a:gd name="connsiteX18" fmla="*/ 35948 w 71182"/>
                <a:gd name="connsiteY18" fmla="*/ 27865 h 77891"/>
                <a:gd name="connsiteX19" fmla="*/ 26136 w 71182"/>
                <a:gd name="connsiteY19" fmla="*/ 19230 h 77891"/>
                <a:gd name="connsiteX20" fmla="*/ 33272 w 71182"/>
                <a:gd name="connsiteY20" fmla="*/ 8176 h 77891"/>
                <a:gd name="connsiteX21" fmla="*/ 47366 w 71182"/>
                <a:gd name="connsiteY21" fmla="*/ 4895 h 77891"/>
                <a:gd name="connsiteX22" fmla="*/ 64314 w 71182"/>
                <a:gd name="connsiteY22" fmla="*/ 1128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182" h="77891">
                  <a:moveTo>
                    <a:pt x="64314" y="11285"/>
                  </a:moveTo>
                  <a:cubicBezTo>
                    <a:pt x="59675" y="12321"/>
                    <a:pt x="56821" y="15948"/>
                    <a:pt x="56821" y="19402"/>
                  </a:cubicBezTo>
                  <a:cubicBezTo>
                    <a:pt x="56821" y="23375"/>
                    <a:pt x="60389" y="24929"/>
                    <a:pt x="62708" y="24929"/>
                  </a:cubicBezTo>
                  <a:cubicBezTo>
                    <a:pt x="64492" y="24929"/>
                    <a:pt x="71271" y="23893"/>
                    <a:pt x="71271" y="15085"/>
                  </a:cubicBezTo>
                  <a:cubicBezTo>
                    <a:pt x="71271" y="3859"/>
                    <a:pt x="58426" y="59"/>
                    <a:pt x="47544" y="59"/>
                  </a:cubicBezTo>
                  <a:cubicBezTo>
                    <a:pt x="19713" y="59"/>
                    <a:pt x="14718" y="19921"/>
                    <a:pt x="14718" y="25274"/>
                  </a:cubicBezTo>
                  <a:cubicBezTo>
                    <a:pt x="14718" y="31665"/>
                    <a:pt x="18465" y="35810"/>
                    <a:pt x="20962" y="37882"/>
                  </a:cubicBezTo>
                  <a:cubicBezTo>
                    <a:pt x="25601" y="41336"/>
                    <a:pt x="28812" y="42027"/>
                    <a:pt x="41122" y="44100"/>
                  </a:cubicBezTo>
                  <a:cubicBezTo>
                    <a:pt x="44868" y="44790"/>
                    <a:pt x="56286" y="46863"/>
                    <a:pt x="56286" y="55498"/>
                  </a:cubicBezTo>
                  <a:cubicBezTo>
                    <a:pt x="56286" y="58434"/>
                    <a:pt x="54323" y="64997"/>
                    <a:pt x="46830" y="69315"/>
                  </a:cubicBezTo>
                  <a:cubicBezTo>
                    <a:pt x="39873" y="73114"/>
                    <a:pt x="31131" y="73114"/>
                    <a:pt x="28990" y="73114"/>
                  </a:cubicBezTo>
                  <a:cubicBezTo>
                    <a:pt x="21854" y="73114"/>
                    <a:pt x="11685" y="71560"/>
                    <a:pt x="7582" y="65861"/>
                  </a:cubicBezTo>
                  <a:cubicBezTo>
                    <a:pt x="13469" y="65170"/>
                    <a:pt x="17394" y="60852"/>
                    <a:pt x="17394" y="56016"/>
                  </a:cubicBezTo>
                  <a:cubicBezTo>
                    <a:pt x="17394" y="51699"/>
                    <a:pt x="14183" y="49626"/>
                    <a:pt x="10437" y="49626"/>
                  </a:cubicBezTo>
                  <a:cubicBezTo>
                    <a:pt x="5263" y="49626"/>
                    <a:pt x="89" y="53598"/>
                    <a:pt x="89" y="61198"/>
                  </a:cubicBezTo>
                  <a:cubicBezTo>
                    <a:pt x="89" y="71560"/>
                    <a:pt x="11507" y="77950"/>
                    <a:pt x="28812" y="77950"/>
                  </a:cubicBezTo>
                  <a:cubicBezTo>
                    <a:pt x="61638" y="77950"/>
                    <a:pt x="67703" y="56189"/>
                    <a:pt x="67703" y="49453"/>
                  </a:cubicBezTo>
                  <a:cubicBezTo>
                    <a:pt x="67703" y="33564"/>
                    <a:pt x="49685" y="30456"/>
                    <a:pt x="43084" y="29247"/>
                  </a:cubicBezTo>
                  <a:cubicBezTo>
                    <a:pt x="41478" y="28901"/>
                    <a:pt x="37018" y="28210"/>
                    <a:pt x="35948" y="27865"/>
                  </a:cubicBezTo>
                  <a:cubicBezTo>
                    <a:pt x="29347" y="26656"/>
                    <a:pt x="26136" y="23029"/>
                    <a:pt x="26136" y="19230"/>
                  </a:cubicBezTo>
                  <a:cubicBezTo>
                    <a:pt x="26136" y="15257"/>
                    <a:pt x="29347" y="10594"/>
                    <a:pt x="33272" y="8176"/>
                  </a:cubicBezTo>
                  <a:cubicBezTo>
                    <a:pt x="38089" y="5240"/>
                    <a:pt x="44333" y="4895"/>
                    <a:pt x="47366" y="4895"/>
                  </a:cubicBezTo>
                  <a:cubicBezTo>
                    <a:pt x="51112" y="4895"/>
                    <a:pt x="60389" y="5413"/>
                    <a:pt x="64314" y="11285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7152E1-1127-EFCD-DB84-C7DD4F46D24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64583" y="3909321"/>
              <a:ext cx="10194" cy="246724"/>
            </a:xfrm>
            <a:custGeom>
              <a:avLst/>
              <a:gdLst>
                <a:gd name="connsiteX0" fmla="*/ 10288 w 10194"/>
                <a:gd name="connsiteY0" fmla="*/ 8945 h 246724"/>
                <a:gd name="connsiteX1" fmla="*/ 5191 w 10194"/>
                <a:gd name="connsiteY1" fmla="*/ 63 h 246724"/>
                <a:gd name="connsiteX2" fmla="*/ 94 w 10194"/>
                <a:gd name="connsiteY2" fmla="*/ 8945 h 246724"/>
                <a:gd name="connsiteX3" fmla="*/ 94 w 10194"/>
                <a:gd name="connsiteY3" fmla="*/ 237905 h 246724"/>
                <a:gd name="connsiteX4" fmla="*/ 5191 w 10194"/>
                <a:gd name="connsiteY4" fmla="*/ 246788 h 246724"/>
                <a:gd name="connsiteX5" fmla="*/ 10288 w 10194"/>
                <a:gd name="connsiteY5" fmla="*/ 237905 h 246724"/>
                <a:gd name="connsiteX6" fmla="*/ 10288 w 10194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4" h="246724">
                  <a:moveTo>
                    <a:pt x="10288" y="8945"/>
                  </a:moveTo>
                  <a:cubicBezTo>
                    <a:pt x="10288" y="4504"/>
                    <a:pt x="10288" y="63"/>
                    <a:pt x="5191" y="63"/>
                  </a:cubicBezTo>
                  <a:cubicBezTo>
                    <a:pt x="94" y="63"/>
                    <a:pt x="94" y="4504"/>
                    <a:pt x="94" y="8945"/>
                  </a:cubicBezTo>
                  <a:lnTo>
                    <a:pt x="94" y="237905"/>
                  </a:lnTo>
                  <a:cubicBezTo>
                    <a:pt x="94" y="242347"/>
                    <a:pt x="94" y="246788"/>
                    <a:pt x="5191" y="246788"/>
                  </a:cubicBezTo>
                  <a:cubicBezTo>
                    <a:pt x="10288" y="246788"/>
                    <a:pt x="10288" y="242347"/>
                    <a:pt x="10288" y="237905"/>
                  </a:cubicBezTo>
                  <a:lnTo>
                    <a:pt x="10288" y="8945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3B472E-AF3E-F303-360E-8FDCC3D985A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35377" y="3909321"/>
              <a:ext cx="10194" cy="246724"/>
            </a:xfrm>
            <a:custGeom>
              <a:avLst/>
              <a:gdLst>
                <a:gd name="connsiteX0" fmla="*/ 10291 w 10194"/>
                <a:gd name="connsiteY0" fmla="*/ 8945 h 246724"/>
                <a:gd name="connsiteX1" fmla="*/ 5194 w 10194"/>
                <a:gd name="connsiteY1" fmla="*/ 63 h 246724"/>
                <a:gd name="connsiteX2" fmla="*/ 96 w 10194"/>
                <a:gd name="connsiteY2" fmla="*/ 8945 h 246724"/>
                <a:gd name="connsiteX3" fmla="*/ 96 w 10194"/>
                <a:gd name="connsiteY3" fmla="*/ 237905 h 246724"/>
                <a:gd name="connsiteX4" fmla="*/ 5194 w 10194"/>
                <a:gd name="connsiteY4" fmla="*/ 246788 h 246724"/>
                <a:gd name="connsiteX5" fmla="*/ 10291 w 10194"/>
                <a:gd name="connsiteY5" fmla="*/ 237905 h 246724"/>
                <a:gd name="connsiteX6" fmla="*/ 10291 w 10194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4" h="246724">
                  <a:moveTo>
                    <a:pt x="10291" y="8945"/>
                  </a:moveTo>
                  <a:cubicBezTo>
                    <a:pt x="10291" y="4504"/>
                    <a:pt x="10291" y="63"/>
                    <a:pt x="5194" y="63"/>
                  </a:cubicBezTo>
                  <a:cubicBezTo>
                    <a:pt x="96" y="63"/>
                    <a:pt x="96" y="4504"/>
                    <a:pt x="96" y="8945"/>
                  </a:cubicBezTo>
                  <a:lnTo>
                    <a:pt x="96" y="237905"/>
                  </a:lnTo>
                  <a:cubicBezTo>
                    <a:pt x="96" y="242347"/>
                    <a:pt x="96" y="246788"/>
                    <a:pt x="5194" y="246788"/>
                  </a:cubicBezTo>
                  <a:cubicBezTo>
                    <a:pt x="10291" y="246788"/>
                    <a:pt x="10291" y="242347"/>
                    <a:pt x="10291" y="237905"/>
                  </a:cubicBezTo>
                  <a:lnTo>
                    <a:pt x="10291" y="8945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55F90DA-F71C-E865-8E70-DBCEA2989C5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86292" y="3925852"/>
              <a:ext cx="181969" cy="173940"/>
            </a:xfrm>
            <a:custGeom>
              <a:avLst/>
              <a:gdLst>
                <a:gd name="connsiteX0" fmla="*/ 85222 w 181969"/>
                <a:gd name="connsiteY0" fmla="*/ 17087 h 173940"/>
                <a:gd name="connsiteX1" fmla="*/ 92358 w 181969"/>
                <a:gd name="connsiteY1" fmla="*/ 7958 h 173940"/>
                <a:gd name="connsiteX2" fmla="*/ 107904 w 181969"/>
                <a:gd name="connsiteY2" fmla="*/ 7711 h 173940"/>
                <a:gd name="connsiteX3" fmla="*/ 154289 w 181969"/>
                <a:gd name="connsiteY3" fmla="*/ 32137 h 173940"/>
                <a:gd name="connsiteX4" fmla="*/ 140271 w 181969"/>
                <a:gd name="connsiteY4" fmla="*/ 67172 h 173940"/>
                <a:gd name="connsiteX5" fmla="*/ 97200 w 181969"/>
                <a:gd name="connsiteY5" fmla="*/ 81482 h 173940"/>
                <a:gd name="connsiteX6" fmla="*/ 68656 w 181969"/>
                <a:gd name="connsiteY6" fmla="*/ 81482 h 173940"/>
                <a:gd name="connsiteX7" fmla="*/ 85222 w 181969"/>
                <a:gd name="connsiteY7" fmla="*/ 17087 h 173940"/>
                <a:gd name="connsiteX8" fmla="*/ 121922 w 181969"/>
                <a:gd name="connsiteY8" fmla="*/ 84689 h 173940"/>
                <a:gd name="connsiteX9" fmla="*/ 177990 w 181969"/>
                <a:gd name="connsiteY9" fmla="*/ 37071 h 173940"/>
                <a:gd name="connsiteX10" fmla="*/ 121667 w 181969"/>
                <a:gd name="connsiteY10" fmla="*/ 63 h 173940"/>
                <a:gd name="connsiteX11" fmla="*/ 49032 w 181969"/>
                <a:gd name="connsiteY11" fmla="*/ 63 h 173940"/>
                <a:gd name="connsiteX12" fmla="*/ 41641 w 181969"/>
                <a:gd name="connsiteY12" fmla="*/ 4997 h 173940"/>
                <a:gd name="connsiteX13" fmla="*/ 48777 w 181969"/>
                <a:gd name="connsiteY13" fmla="*/ 7711 h 173940"/>
                <a:gd name="connsiteX14" fmla="*/ 58462 w 181969"/>
                <a:gd name="connsiteY14" fmla="*/ 8205 h 173940"/>
                <a:gd name="connsiteX15" fmla="*/ 65343 w 181969"/>
                <a:gd name="connsiteY15" fmla="*/ 12152 h 173940"/>
                <a:gd name="connsiteX16" fmla="*/ 64324 w 181969"/>
                <a:gd name="connsiteY16" fmla="*/ 16840 h 173940"/>
                <a:gd name="connsiteX17" fmla="*/ 30172 w 181969"/>
                <a:gd name="connsiteY17" fmla="*/ 149331 h 173940"/>
                <a:gd name="connsiteX18" fmla="*/ 6980 w 181969"/>
                <a:gd name="connsiteY18" fmla="*/ 160927 h 173940"/>
                <a:gd name="connsiteX19" fmla="*/ 99 w 181969"/>
                <a:gd name="connsiteY19" fmla="*/ 165862 h 173940"/>
                <a:gd name="connsiteX20" fmla="*/ 3667 w 181969"/>
                <a:gd name="connsiteY20" fmla="*/ 168576 h 173940"/>
                <a:gd name="connsiteX21" fmla="*/ 35779 w 181969"/>
                <a:gd name="connsiteY21" fmla="*/ 167836 h 173940"/>
                <a:gd name="connsiteX22" fmla="*/ 68146 w 181969"/>
                <a:gd name="connsiteY22" fmla="*/ 168576 h 173940"/>
                <a:gd name="connsiteX23" fmla="*/ 73244 w 181969"/>
                <a:gd name="connsiteY23" fmla="*/ 163641 h 173940"/>
                <a:gd name="connsiteX24" fmla="*/ 66108 w 181969"/>
                <a:gd name="connsiteY24" fmla="*/ 160927 h 173940"/>
                <a:gd name="connsiteX25" fmla="*/ 49542 w 181969"/>
                <a:gd name="connsiteY25" fmla="*/ 156486 h 173940"/>
                <a:gd name="connsiteX26" fmla="*/ 50306 w 181969"/>
                <a:gd name="connsiteY26" fmla="*/ 152292 h 173940"/>
                <a:gd name="connsiteX27" fmla="*/ 67127 w 181969"/>
                <a:gd name="connsiteY27" fmla="*/ 86910 h 173940"/>
                <a:gd name="connsiteX28" fmla="*/ 97455 w 181969"/>
                <a:gd name="connsiteY28" fmla="*/ 86910 h 173940"/>
                <a:gd name="connsiteX29" fmla="*/ 125235 w 181969"/>
                <a:gd name="connsiteY29" fmla="*/ 109362 h 173940"/>
                <a:gd name="connsiteX30" fmla="*/ 121667 w 181969"/>
                <a:gd name="connsiteY30" fmla="*/ 126386 h 173940"/>
                <a:gd name="connsiteX31" fmla="*/ 117589 w 181969"/>
                <a:gd name="connsiteY31" fmla="*/ 147357 h 173940"/>
                <a:gd name="connsiteX32" fmla="*/ 151485 w 181969"/>
                <a:gd name="connsiteY32" fmla="*/ 174004 h 173940"/>
                <a:gd name="connsiteX33" fmla="*/ 182068 w 181969"/>
                <a:gd name="connsiteY33" fmla="*/ 145630 h 173940"/>
                <a:gd name="connsiteX34" fmla="*/ 179010 w 181969"/>
                <a:gd name="connsiteY34" fmla="*/ 142670 h 173940"/>
                <a:gd name="connsiteX35" fmla="*/ 175697 w 181969"/>
                <a:gd name="connsiteY35" fmla="*/ 146124 h 173940"/>
                <a:gd name="connsiteX36" fmla="*/ 152505 w 181969"/>
                <a:gd name="connsiteY36" fmla="*/ 168576 h 173940"/>
                <a:gd name="connsiteX37" fmla="*/ 142310 w 181969"/>
                <a:gd name="connsiteY37" fmla="*/ 153526 h 173940"/>
                <a:gd name="connsiteX38" fmla="*/ 144859 w 181969"/>
                <a:gd name="connsiteY38" fmla="*/ 125399 h 173940"/>
                <a:gd name="connsiteX39" fmla="*/ 145878 w 181969"/>
                <a:gd name="connsiteY39" fmla="*/ 113803 h 173940"/>
                <a:gd name="connsiteX40" fmla="*/ 121922 w 181969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969" h="173940">
                  <a:moveTo>
                    <a:pt x="85222" y="17087"/>
                  </a:moveTo>
                  <a:cubicBezTo>
                    <a:pt x="86751" y="11165"/>
                    <a:pt x="87516" y="8698"/>
                    <a:pt x="92358" y="7958"/>
                  </a:cubicBezTo>
                  <a:cubicBezTo>
                    <a:pt x="94652" y="7711"/>
                    <a:pt x="102807" y="7711"/>
                    <a:pt x="107904" y="7711"/>
                  </a:cubicBezTo>
                  <a:cubicBezTo>
                    <a:pt x="125999" y="7711"/>
                    <a:pt x="154289" y="7711"/>
                    <a:pt x="154289" y="32137"/>
                  </a:cubicBezTo>
                  <a:cubicBezTo>
                    <a:pt x="154289" y="40526"/>
                    <a:pt x="150211" y="57550"/>
                    <a:pt x="140271" y="67172"/>
                  </a:cubicBezTo>
                  <a:cubicBezTo>
                    <a:pt x="133645" y="73587"/>
                    <a:pt x="120138" y="81482"/>
                    <a:pt x="97200" y="81482"/>
                  </a:cubicBezTo>
                  <a:lnTo>
                    <a:pt x="68656" y="81482"/>
                  </a:lnTo>
                  <a:lnTo>
                    <a:pt x="85222" y="17087"/>
                  </a:lnTo>
                  <a:close/>
                  <a:moveTo>
                    <a:pt x="121922" y="84689"/>
                  </a:moveTo>
                  <a:cubicBezTo>
                    <a:pt x="147662" y="79261"/>
                    <a:pt x="177990" y="61991"/>
                    <a:pt x="177990" y="37071"/>
                  </a:cubicBezTo>
                  <a:cubicBezTo>
                    <a:pt x="177990" y="15853"/>
                    <a:pt x="155053" y="63"/>
                    <a:pt x="121667" y="63"/>
                  </a:cubicBezTo>
                  <a:lnTo>
                    <a:pt x="49032" y="63"/>
                  </a:lnTo>
                  <a:cubicBezTo>
                    <a:pt x="43935" y="63"/>
                    <a:pt x="41641" y="63"/>
                    <a:pt x="41641" y="4997"/>
                  </a:cubicBezTo>
                  <a:cubicBezTo>
                    <a:pt x="41641" y="7711"/>
                    <a:pt x="43935" y="7711"/>
                    <a:pt x="48777" y="7711"/>
                  </a:cubicBezTo>
                  <a:cubicBezTo>
                    <a:pt x="49287" y="7711"/>
                    <a:pt x="54129" y="7711"/>
                    <a:pt x="58462" y="8205"/>
                  </a:cubicBezTo>
                  <a:cubicBezTo>
                    <a:pt x="63049" y="8698"/>
                    <a:pt x="65343" y="8945"/>
                    <a:pt x="65343" y="12152"/>
                  </a:cubicBezTo>
                  <a:cubicBezTo>
                    <a:pt x="65343" y="13139"/>
                    <a:pt x="65088" y="13879"/>
                    <a:pt x="64324" y="16840"/>
                  </a:cubicBezTo>
                  <a:lnTo>
                    <a:pt x="30172" y="149331"/>
                  </a:lnTo>
                  <a:cubicBezTo>
                    <a:pt x="27624" y="158954"/>
                    <a:pt x="27114" y="160927"/>
                    <a:pt x="6980" y="160927"/>
                  </a:cubicBezTo>
                  <a:cubicBezTo>
                    <a:pt x="2393" y="160927"/>
                    <a:pt x="99" y="160927"/>
                    <a:pt x="99" y="165862"/>
                  </a:cubicBezTo>
                  <a:cubicBezTo>
                    <a:pt x="99" y="168576"/>
                    <a:pt x="3157" y="168576"/>
                    <a:pt x="3667" y="168576"/>
                  </a:cubicBezTo>
                  <a:cubicBezTo>
                    <a:pt x="10803" y="168576"/>
                    <a:pt x="28643" y="167836"/>
                    <a:pt x="35779" y="167836"/>
                  </a:cubicBezTo>
                  <a:cubicBezTo>
                    <a:pt x="42915" y="167836"/>
                    <a:pt x="61010" y="168576"/>
                    <a:pt x="68146" y="168576"/>
                  </a:cubicBezTo>
                  <a:cubicBezTo>
                    <a:pt x="70185" y="168576"/>
                    <a:pt x="73244" y="168576"/>
                    <a:pt x="73244" y="163641"/>
                  </a:cubicBezTo>
                  <a:cubicBezTo>
                    <a:pt x="73244" y="160927"/>
                    <a:pt x="70950" y="160927"/>
                    <a:pt x="66108" y="160927"/>
                  </a:cubicBezTo>
                  <a:cubicBezTo>
                    <a:pt x="56678" y="160927"/>
                    <a:pt x="49542" y="160927"/>
                    <a:pt x="49542" y="156486"/>
                  </a:cubicBezTo>
                  <a:cubicBezTo>
                    <a:pt x="49542" y="155006"/>
                    <a:pt x="50051" y="153772"/>
                    <a:pt x="50306" y="152292"/>
                  </a:cubicBezTo>
                  <a:lnTo>
                    <a:pt x="67127" y="86910"/>
                  </a:lnTo>
                  <a:lnTo>
                    <a:pt x="97455" y="86910"/>
                  </a:lnTo>
                  <a:cubicBezTo>
                    <a:pt x="120647" y="86910"/>
                    <a:pt x="125235" y="100726"/>
                    <a:pt x="125235" y="109362"/>
                  </a:cubicBezTo>
                  <a:cubicBezTo>
                    <a:pt x="125235" y="113063"/>
                    <a:pt x="123196" y="120711"/>
                    <a:pt x="121667" y="126386"/>
                  </a:cubicBezTo>
                  <a:cubicBezTo>
                    <a:pt x="119883" y="133294"/>
                    <a:pt x="117589" y="142423"/>
                    <a:pt x="117589" y="147357"/>
                  </a:cubicBezTo>
                  <a:cubicBezTo>
                    <a:pt x="117589" y="174004"/>
                    <a:pt x="148172" y="174004"/>
                    <a:pt x="151485" y="174004"/>
                  </a:cubicBezTo>
                  <a:cubicBezTo>
                    <a:pt x="173148" y="174004"/>
                    <a:pt x="182068" y="149085"/>
                    <a:pt x="182068" y="145630"/>
                  </a:cubicBezTo>
                  <a:cubicBezTo>
                    <a:pt x="182068" y="142670"/>
                    <a:pt x="179265" y="142670"/>
                    <a:pt x="179010" y="142670"/>
                  </a:cubicBezTo>
                  <a:cubicBezTo>
                    <a:pt x="176716" y="142670"/>
                    <a:pt x="176206" y="144397"/>
                    <a:pt x="175697" y="146124"/>
                  </a:cubicBezTo>
                  <a:cubicBezTo>
                    <a:pt x="169325" y="164381"/>
                    <a:pt x="158366" y="168576"/>
                    <a:pt x="152505" y="168576"/>
                  </a:cubicBezTo>
                  <a:cubicBezTo>
                    <a:pt x="144094" y="168576"/>
                    <a:pt x="142310" y="163148"/>
                    <a:pt x="142310" y="153526"/>
                  </a:cubicBezTo>
                  <a:cubicBezTo>
                    <a:pt x="142310" y="145877"/>
                    <a:pt x="143839" y="133294"/>
                    <a:pt x="144859" y="125399"/>
                  </a:cubicBezTo>
                  <a:cubicBezTo>
                    <a:pt x="145369" y="121945"/>
                    <a:pt x="145878" y="117257"/>
                    <a:pt x="145878" y="113803"/>
                  </a:cubicBezTo>
                  <a:cubicBezTo>
                    <a:pt x="145878" y="94805"/>
                    <a:pt x="128803" y="87157"/>
                    <a:pt x="121922" y="84689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5355701-D7F4-0A3D-08A1-17E336BD323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289673" y="3909321"/>
              <a:ext cx="90474" cy="246724"/>
            </a:xfrm>
            <a:custGeom>
              <a:avLst/>
              <a:gdLst>
                <a:gd name="connsiteX0" fmla="*/ 36806 w 90474"/>
                <a:gd name="connsiteY0" fmla="*/ 213973 h 246724"/>
                <a:gd name="connsiteX1" fmla="*/ 2401 w 90474"/>
                <a:gd name="connsiteY1" fmla="*/ 241360 h 246724"/>
                <a:gd name="connsiteX2" fmla="*/ 107 w 90474"/>
                <a:gd name="connsiteY2" fmla="*/ 244074 h 246724"/>
                <a:gd name="connsiteX3" fmla="*/ 5204 w 90474"/>
                <a:gd name="connsiteY3" fmla="*/ 246788 h 246724"/>
                <a:gd name="connsiteX4" fmla="*/ 53882 w 90474"/>
                <a:gd name="connsiteY4" fmla="*/ 215947 h 246724"/>
                <a:gd name="connsiteX5" fmla="*/ 53882 w 90474"/>
                <a:gd name="connsiteY5" fmla="*/ 159694 h 246724"/>
                <a:gd name="connsiteX6" fmla="*/ 64076 w 90474"/>
                <a:gd name="connsiteY6" fmla="*/ 134034 h 246724"/>
                <a:gd name="connsiteX7" fmla="*/ 88288 w 90474"/>
                <a:gd name="connsiteY7" fmla="*/ 126139 h 246724"/>
                <a:gd name="connsiteX8" fmla="*/ 90582 w 90474"/>
                <a:gd name="connsiteY8" fmla="*/ 123425 h 246724"/>
                <a:gd name="connsiteX9" fmla="*/ 86504 w 90474"/>
                <a:gd name="connsiteY9" fmla="*/ 120711 h 246724"/>
                <a:gd name="connsiteX10" fmla="*/ 54647 w 90474"/>
                <a:gd name="connsiteY10" fmla="*/ 98753 h 246724"/>
                <a:gd name="connsiteX11" fmla="*/ 53882 w 90474"/>
                <a:gd name="connsiteY11" fmla="*/ 86663 h 246724"/>
                <a:gd name="connsiteX12" fmla="*/ 53882 w 90474"/>
                <a:gd name="connsiteY12" fmla="*/ 37812 h 246724"/>
                <a:gd name="connsiteX13" fmla="*/ 41649 w 90474"/>
                <a:gd name="connsiteY13" fmla="*/ 10178 h 246724"/>
                <a:gd name="connsiteX14" fmla="*/ 5204 w 90474"/>
                <a:gd name="connsiteY14" fmla="*/ 63 h 246724"/>
                <a:gd name="connsiteX15" fmla="*/ 107 w 90474"/>
                <a:gd name="connsiteY15" fmla="*/ 2777 h 246724"/>
                <a:gd name="connsiteX16" fmla="*/ 4185 w 90474"/>
                <a:gd name="connsiteY16" fmla="*/ 5491 h 246724"/>
                <a:gd name="connsiteX17" fmla="*/ 36042 w 90474"/>
                <a:gd name="connsiteY17" fmla="*/ 26956 h 246724"/>
                <a:gd name="connsiteX18" fmla="*/ 36806 w 90474"/>
                <a:gd name="connsiteY18" fmla="*/ 38552 h 246724"/>
                <a:gd name="connsiteX19" fmla="*/ 36806 w 90474"/>
                <a:gd name="connsiteY19" fmla="*/ 90364 h 246724"/>
                <a:gd name="connsiteX20" fmla="*/ 47001 w 90474"/>
                <a:gd name="connsiteY20" fmla="*/ 113803 h 246724"/>
                <a:gd name="connsiteX21" fmla="*/ 66880 w 90474"/>
                <a:gd name="connsiteY21" fmla="*/ 123425 h 246724"/>
                <a:gd name="connsiteX22" fmla="*/ 36806 w 90474"/>
                <a:gd name="connsiteY22" fmla="*/ 154759 h 246724"/>
                <a:gd name="connsiteX23" fmla="*/ 36806 w 90474"/>
                <a:gd name="connsiteY23" fmla="*/ 21397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474" h="246724">
                  <a:moveTo>
                    <a:pt x="36806" y="213973"/>
                  </a:moveTo>
                  <a:cubicBezTo>
                    <a:pt x="36806" y="223842"/>
                    <a:pt x="30180" y="239633"/>
                    <a:pt x="2401" y="241360"/>
                  </a:cubicBezTo>
                  <a:cubicBezTo>
                    <a:pt x="1126" y="241606"/>
                    <a:pt x="107" y="242593"/>
                    <a:pt x="107" y="244074"/>
                  </a:cubicBezTo>
                  <a:cubicBezTo>
                    <a:pt x="107" y="246788"/>
                    <a:pt x="2910" y="246788"/>
                    <a:pt x="5204" y="246788"/>
                  </a:cubicBezTo>
                  <a:cubicBezTo>
                    <a:pt x="29925" y="246788"/>
                    <a:pt x="53627" y="234698"/>
                    <a:pt x="53882" y="215947"/>
                  </a:cubicBezTo>
                  <a:lnTo>
                    <a:pt x="53882" y="159694"/>
                  </a:lnTo>
                  <a:cubicBezTo>
                    <a:pt x="53882" y="150071"/>
                    <a:pt x="53882" y="142176"/>
                    <a:pt x="64076" y="134034"/>
                  </a:cubicBezTo>
                  <a:cubicBezTo>
                    <a:pt x="72996" y="126879"/>
                    <a:pt x="82681" y="126386"/>
                    <a:pt x="88288" y="126139"/>
                  </a:cubicBezTo>
                  <a:cubicBezTo>
                    <a:pt x="89562" y="125892"/>
                    <a:pt x="90582" y="124906"/>
                    <a:pt x="90582" y="123425"/>
                  </a:cubicBezTo>
                  <a:cubicBezTo>
                    <a:pt x="90582" y="120958"/>
                    <a:pt x="89052" y="120958"/>
                    <a:pt x="86504" y="120711"/>
                  </a:cubicBezTo>
                  <a:cubicBezTo>
                    <a:pt x="69683" y="119724"/>
                    <a:pt x="57450" y="110842"/>
                    <a:pt x="54647" y="98753"/>
                  </a:cubicBezTo>
                  <a:cubicBezTo>
                    <a:pt x="53882" y="96039"/>
                    <a:pt x="53882" y="95545"/>
                    <a:pt x="53882" y="86663"/>
                  </a:cubicBezTo>
                  <a:lnTo>
                    <a:pt x="53882" y="37812"/>
                  </a:lnTo>
                  <a:cubicBezTo>
                    <a:pt x="53882" y="27449"/>
                    <a:pt x="53882" y="19554"/>
                    <a:pt x="41649" y="10178"/>
                  </a:cubicBezTo>
                  <a:cubicBezTo>
                    <a:pt x="31454" y="2530"/>
                    <a:pt x="13869" y="63"/>
                    <a:pt x="5204" y="63"/>
                  </a:cubicBezTo>
                  <a:cubicBezTo>
                    <a:pt x="2910" y="63"/>
                    <a:pt x="107" y="63"/>
                    <a:pt x="107" y="2777"/>
                  </a:cubicBezTo>
                  <a:cubicBezTo>
                    <a:pt x="107" y="5244"/>
                    <a:pt x="1636" y="5244"/>
                    <a:pt x="4185" y="5491"/>
                  </a:cubicBezTo>
                  <a:cubicBezTo>
                    <a:pt x="20241" y="6478"/>
                    <a:pt x="32729" y="14373"/>
                    <a:pt x="36042" y="26956"/>
                  </a:cubicBezTo>
                  <a:cubicBezTo>
                    <a:pt x="36806" y="29176"/>
                    <a:pt x="36806" y="29670"/>
                    <a:pt x="36806" y="38552"/>
                  </a:cubicBezTo>
                  <a:lnTo>
                    <a:pt x="36806" y="90364"/>
                  </a:lnTo>
                  <a:cubicBezTo>
                    <a:pt x="36806" y="101713"/>
                    <a:pt x="38845" y="105908"/>
                    <a:pt x="47001" y="113803"/>
                  </a:cubicBezTo>
                  <a:cubicBezTo>
                    <a:pt x="52353" y="118984"/>
                    <a:pt x="59744" y="121451"/>
                    <a:pt x="66880" y="123425"/>
                  </a:cubicBezTo>
                  <a:cubicBezTo>
                    <a:pt x="45981" y="129100"/>
                    <a:pt x="36806" y="140449"/>
                    <a:pt x="36806" y="154759"/>
                  </a:cubicBezTo>
                  <a:lnTo>
                    <a:pt x="36806" y="213973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 descr="\documentclass{article}&#10;\usepackage{amsmath}&#10;\usepackage{amsfonts}&#10;\pagestyle{empty}&#10;\begin{document}&#10;&#10;$\sigma_{ij} \rightarrow R_{ik} R^{-T}_{jl} \sigma_{kl}$&#10;&#10;&#10;\end{document}" title="IguanaTex Vector Display">
            <a:extLst>
              <a:ext uri="{FF2B5EF4-FFF2-40B4-BE49-F238E27FC236}">
                <a16:creationId xmlns:a16="http://schemas.microsoft.com/office/drawing/2014/main" id="{BFC84869-A7BA-7078-7394-E6D48091FCE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415864" y="4565552"/>
            <a:ext cx="1727032" cy="353558"/>
            <a:chOff x="4510991" y="3958775"/>
            <a:chExt cx="1926439" cy="353558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91F5DB5-D1A1-D46B-EF98-D81A6119F20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10991" y="4082278"/>
              <a:ext cx="134744" cy="116150"/>
            </a:xfrm>
            <a:custGeom>
              <a:avLst/>
              <a:gdLst>
                <a:gd name="connsiteX0" fmla="*/ 122340 w 134744"/>
                <a:gd name="connsiteY0" fmla="*/ 15304 h 116150"/>
                <a:gd name="connsiteX1" fmla="*/ 134821 w 134744"/>
                <a:gd name="connsiteY1" fmla="*/ 6370 h 116150"/>
                <a:gd name="connsiteX2" fmla="*/ 124887 w 134744"/>
                <a:gd name="connsiteY2" fmla="*/ 63 h 116150"/>
                <a:gd name="connsiteX3" fmla="*/ 66812 w 134744"/>
                <a:gd name="connsiteY3" fmla="*/ 63 h 116150"/>
                <a:gd name="connsiteX4" fmla="*/ 77 w 134744"/>
                <a:gd name="connsiteY4" fmla="*/ 74693 h 116150"/>
                <a:gd name="connsiteX5" fmla="*/ 38284 w 134744"/>
                <a:gd name="connsiteY5" fmla="*/ 116213 h 116150"/>
                <a:gd name="connsiteX6" fmla="*/ 102218 w 134744"/>
                <a:gd name="connsiteY6" fmla="*/ 43948 h 116150"/>
                <a:gd name="connsiteX7" fmla="*/ 94322 w 134744"/>
                <a:gd name="connsiteY7" fmla="*/ 15304 h 116150"/>
                <a:gd name="connsiteX8" fmla="*/ 122340 w 134744"/>
                <a:gd name="connsiteY8" fmla="*/ 15304 h 116150"/>
                <a:gd name="connsiteX9" fmla="*/ 38539 w 134744"/>
                <a:gd name="connsiteY9" fmla="*/ 110432 h 116150"/>
                <a:gd name="connsiteX10" fmla="*/ 15869 w 134744"/>
                <a:gd name="connsiteY10" fmla="*/ 82051 h 116150"/>
                <a:gd name="connsiteX11" fmla="*/ 27841 w 134744"/>
                <a:gd name="connsiteY11" fmla="*/ 37115 h 116150"/>
                <a:gd name="connsiteX12" fmla="*/ 62482 w 134744"/>
                <a:gd name="connsiteY12" fmla="*/ 15304 h 116150"/>
                <a:gd name="connsiteX13" fmla="*/ 85916 w 134744"/>
                <a:gd name="connsiteY13" fmla="*/ 40794 h 116150"/>
                <a:gd name="connsiteX14" fmla="*/ 72161 w 134744"/>
                <a:gd name="connsiteY14" fmla="*/ 88095 h 116150"/>
                <a:gd name="connsiteX15" fmla="*/ 38539 w 134744"/>
                <a:gd name="connsiteY15" fmla="*/ 11043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744" h="116150">
                  <a:moveTo>
                    <a:pt x="122340" y="15304"/>
                  </a:moveTo>
                  <a:cubicBezTo>
                    <a:pt x="125652" y="15304"/>
                    <a:pt x="134821" y="15304"/>
                    <a:pt x="134821" y="6370"/>
                  </a:cubicBezTo>
                  <a:cubicBezTo>
                    <a:pt x="134821" y="63"/>
                    <a:pt x="129472" y="63"/>
                    <a:pt x="124887" y="63"/>
                  </a:cubicBezTo>
                  <a:lnTo>
                    <a:pt x="66812" y="63"/>
                  </a:lnTo>
                  <a:cubicBezTo>
                    <a:pt x="28350" y="63"/>
                    <a:pt x="77" y="43422"/>
                    <a:pt x="77" y="74693"/>
                  </a:cubicBezTo>
                  <a:cubicBezTo>
                    <a:pt x="77" y="97818"/>
                    <a:pt x="15105" y="116213"/>
                    <a:pt x="38284" y="116213"/>
                  </a:cubicBezTo>
                  <a:cubicBezTo>
                    <a:pt x="68341" y="116213"/>
                    <a:pt x="102218" y="84416"/>
                    <a:pt x="102218" y="43948"/>
                  </a:cubicBezTo>
                  <a:cubicBezTo>
                    <a:pt x="102218" y="39480"/>
                    <a:pt x="102218" y="26867"/>
                    <a:pt x="94322" y="15304"/>
                  </a:cubicBezTo>
                  <a:lnTo>
                    <a:pt x="122340" y="15304"/>
                  </a:lnTo>
                  <a:close/>
                  <a:moveTo>
                    <a:pt x="38539" y="110432"/>
                  </a:moveTo>
                  <a:cubicBezTo>
                    <a:pt x="26058" y="110432"/>
                    <a:pt x="15869" y="100972"/>
                    <a:pt x="15869" y="82051"/>
                  </a:cubicBezTo>
                  <a:cubicBezTo>
                    <a:pt x="15869" y="74168"/>
                    <a:pt x="18926" y="52620"/>
                    <a:pt x="27841" y="37115"/>
                  </a:cubicBezTo>
                  <a:cubicBezTo>
                    <a:pt x="38539" y="18983"/>
                    <a:pt x="53822" y="15304"/>
                    <a:pt x="62482" y="15304"/>
                  </a:cubicBezTo>
                  <a:cubicBezTo>
                    <a:pt x="83878" y="15304"/>
                    <a:pt x="85916" y="32648"/>
                    <a:pt x="85916" y="40794"/>
                  </a:cubicBezTo>
                  <a:cubicBezTo>
                    <a:pt x="85916" y="53145"/>
                    <a:pt x="80822" y="74693"/>
                    <a:pt x="72161" y="88095"/>
                  </a:cubicBezTo>
                  <a:cubicBezTo>
                    <a:pt x="62227" y="103600"/>
                    <a:pt x="48473" y="110432"/>
                    <a:pt x="38539" y="11043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D22FC1D-8649-B547-EE04-CB0ECC92E35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55240" y="4112997"/>
              <a:ext cx="54025" cy="123797"/>
            </a:xfrm>
            <a:custGeom>
              <a:avLst/>
              <a:gdLst>
                <a:gd name="connsiteX0" fmla="*/ 49472 w 54025"/>
                <a:gd name="connsiteY0" fmla="*/ 7054 h 123797"/>
                <a:gd name="connsiteX1" fmla="*/ 42340 w 54025"/>
                <a:gd name="connsiteY1" fmla="*/ 64 h 123797"/>
                <a:gd name="connsiteX2" fmla="*/ 32355 w 54025"/>
                <a:gd name="connsiteY2" fmla="*/ 10181 h 123797"/>
                <a:gd name="connsiteX3" fmla="*/ 39487 w 54025"/>
                <a:gd name="connsiteY3" fmla="*/ 17171 h 123797"/>
                <a:gd name="connsiteX4" fmla="*/ 49472 w 54025"/>
                <a:gd name="connsiteY4" fmla="*/ 7054 h 123797"/>
                <a:gd name="connsiteX5" fmla="*/ 13098 w 54025"/>
                <a:gd name="connsiteY5" fmla="*/ 100500 h 123797"/>
                <a:gd name="connsiteX6" fmla="*/ 11494 w 54025"/>
                <a:gd name="connsiteY6" fmla="*/ 108226 h 123797"/>
                <a:gd name="connsiteX7" fmla="*/ 28432 w 54025"/>
                <a:gd name="connsiteY7" fmla="*/ 123862 h 123797"/>
                <a:gd name="connsiteX8" fmla="*/ 54108 w 54025"/>
                <a:gd name="connsiteY8" fmla="*/ 95718 h 123797"/>
                <a:gd name="connsiteX9" fmla="*/ 51255 w 54025"/>
                <a:gd name="connsiteY9" fmla="*/ 93326 h 123797"/>
                <a:gd name="connsiteX10" fmla="*/ 47867 w 54025"/>
                <a:gd name="connsiteY10" fmla="*/ 96453 h 123797"/>
                <a:gd name="connsiteX11" fmla="*/ 28967 w 54025"/>
                <a:gd name="connsiteY11" fmla="*/ 118711 h 123797"/>
                <a:gd name="connsiteX12" fmla="*/ 24510 w 54025"/>
                <a:gd name="connsiteY12" fmla="*/ 112273 h 123797"/>
                <a:gd name="connsiteX13" fmla="*/ 27362 w 54025"/>
                <a:gd name="connsiteY13" fmla="*/ 100500 h 123797"/>
                <a:gd name="connsiteX14" fmla="*/ 33068 w 54025"/>
                <a:gd name="connsiteY14" fmla="*/ 85784 h 123797"/>
                <a:gd name="connsiteX15" fmla="*/ 41805 w 54025"/>
                <a:gd name="connsiteY15" fmla="*/ 62423 h 123797"/>
                <a:gd name="connsiteX16" fmla="*/ 42875 w 54025"/>
                <a:gd name="connsiteY16" fmla="*/ 56536 h 123797"/>
                <a:gd name="connsiteX17" fmla="*/ 25936 w 54025"/>
                <a:gd name="connsiteY17" fmla="*/ 40901 h 123797"/>
                <a:gd name="connsiteX18" fmla="*/ 82 w 54025"/>
                <a:gd name="connsiteY18" fmla="*/ 69045 h 123797"/>
                <a:gd name="connsiteX19" fmla="*/ 3114 w 54025"/>
                <a:gd name="connsiteY19" fmla="*/ 71436 h 123797"/>
                <a:gd name="connsiteX20" fmla="*/ 6323 w 54025"/>
                <a:gd name="connsiteY20" fmla="*/ 68493 h 123797"/>
                <a:gd name="connsiteX21" fmla="*/ 25401 w 54025"/>
                <a:gd name="connsiteY21" fmla="*/ 46051 h 123797"/>
                <a:gd name="connsiteX22" fmla="*/ 29859 w 54025"/>
                <a:gd name="connsiteY22" fmla="*/ 52490 h 123797"/>
                <a:gd name="connsiteX23" fmla="*/ 24331 w 54025"/>
                <a:gd name="connsiteY23" fmla="*/ 70884 h 123797"/>
                <a:gd name="connsiteX24" fmla="*/ 13098 w 54025"/>
                <a:gd name="connsiteY24" fmla="*/ 100500 h 1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025" h="123797">
                  <a:moveTo>
                    <a:pt x="49472" y="7054"/>
                  </a:moveTo>
                  <a:cubicBezTo>
                    <a:pt x="49472" y="4111"/>
                    <a:pt x="47332" y="64"/>
                    <a:pt x="42340" y="64"/>
                  </a:cubicBezTo>
                  <a:cubicBezTo>
                    <a:pt x="37526" y="64"/>
                    <a:pt x="32355" y="4847"/>
                    <a:pt x="32355" y="10181"/>
                  </a:cubicBezTo>
                  <a:cubicBezTo>
                    <a:pt x="32355" y="13309"/>
                    <a:pt x="34673" y="17171"/>
                    <a:pt x="39487" y="17171"/>
                  </a:cubicBezTo>
                  <a:cubicBezTo>
                    <a:pt x="44658" y="17171"/>
                    <a:pt x="49472" y="12021"/>
                    <a:pt x="49472" y="7054"/>
                  </a:cubicBezTo>
                  <a:close/>
                  <a:moveTo>
                    <a:pt x="13098" y="100500"/>
                  </a:moveTo>
                  <a:cubicBezTo>
                    <a:pt x="12385" y="102892"/>
                    <a:pt x="11494" y="105099"/>
                    <a:pt x="11494" y="108226"/>
                  </a:cubicBezTo>
                  <a:cubicBezTo>
                    <a:pt x="11494" y="116872"/>
                    <a:pt x="18626" y="123862"/>
                    <a:pt x="28432" y="123862"/>
                  </a:cubicBezTo>
                  <a:cubicBezTo>
                    <a:pt x="46262" y="123862"/>
                    <a:pt x="54108" y="98477"/>
                    <a:pt x="54108" y="95718"/>
                  </a:cubicBezTo>
                  <a:cubicBezTo>
                    <a:pt x="54108" y="93326"/>
                    <a:pt x="51790" y="93326"/>
                    <a:pt x="51255" y="93326"/>
                  </a:cubicBezTo>
                  <a:cubicBezTo>
                    <a:pt x="48759" y="93326"/>
                    <a:pt x="48580" y="94430"/>
                    <a:pt x="47867" y="96453"/>
                  </a:cubicBezTo>
                  <a:cubicBezTo>
                    <a:pt x="43766" y="111169"/>
                    <a:pt x="35921" y="118711"/>
                    <a:pt x="28967" y="118711"/>
                  </a:cubicBezTo>
                  <a:cubicBezTo>
                    <a:pt x="25401" y="118711"/>
                    <a:pt x="24510" y="116320"/>
                    <a:pt x="24510" y="112273"/>
                  </a:cubicBezTo>
                  <a:cubicBezTo>
                    <a:pt x="24510" y="108042"/>
                    <a:pt x="25758" y="104547"/>
                    <a:pt x="27362" y="100500"/>
                  </a:cubicBezTo>
                  <a:cubicBezTo>
                    <a:pt x="29145" y="95534"/>
                    <a:pt x="31107" y="90567"/>
                    <a:pt x="33068" y="85784"/>
                  </a:cubicBezTo>
                  <a:cubicBezTo>
                    <a:pt x="34673" y="81370"/>
                    <a:pt x="41092" y="64630"/>
                    <a:pt x="41805" y="62423"/>
                  </a:cubicBezTo>
                  <a:cubicBezTo>
                    <a:pt x="42340" y="60583"/>
                    <a:pt x="42875" y="58376"/>
                    <a:pt x="42875" y="56536"/>
                  </a:cubicBezTo>
                  <a:cubicBezTo>
                    <a:pt x="42875" y="47891"/>
                    <a:pt x="35743" y="40901"/>
                    <a:pt x="25936" y="40901"/>
                  </a:cubicBezTo>
                  <a:cubicBezTo>
                    <a:pt x="8284" y="40901"/>
                    <a:pt x="82" y="65918"/>
                    <a:pt x="82" y="69045"/>
                  </a:cubicBezTo>
                  <a:cubicBezTo>
                    <a:pt x="82" y="71436"/>
                    <a:pt x="2579" y="71436"/>
                    <a:pt x="3114" y="71436"/>
                  </a:cubicBezTo>
                  <a:cubicBezTo>
                    <a:pt x="5610" y="71436"/>
                    <a:pt x="5788" y="70517"/>
                    <a:pt x="6323" y="68493"/>
                  </a:cubicBezTo>
                  <a:cubicBezTo>
                    <a:pt x="10959" y="52674"/>
                    <a:pt x="18804" y="46051"/>
                    <a:pt x="25401" y="46051"/>
                  </a:cubicBezTo>
                  <a:cubicBezTo>
                    <a:pt x="28254" y="46051"/>
                    <a:pt x="29859" y="47523"/>
                    <a:pt x="29859" y="52490"/>
                  </a:cubicBezTo>
                  <a:cubicBezTo>
                    <a:pt x="29859" y="56720"/>
                    <a:pt x="28789" y="59480"/>
                    <a:pt x="24331" y="70884"/>
                  </a:cubicBezTo>
                  <a:lnTo>
                    <a:pt x="13098" y="10050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2416933-B5D6-6581-C1A7-6A614E8509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718927" y="4112997"/>
              <a:ext cx="78274" cy="159483"/>
            </a:xfrm>
            <a:custGeom>
              <a:avLst/>
              <a:gdLst>
                <a:gd name="connsiteX0" fmla="*/ 78359 w 78274"/>
                <a:gd name="connsiteY0" fmla="*/ 7054 h 159483"/>
                <a:gd name="connsiteX1" fmla="*/ 71227 w 78274"/>
                <a:gd name="connsiteY1" fmla="*/ 64 h 159483"/>
                <a:gd name="connsiteX2" fmla="*/ 61243 w 78274"/>
                <a:gd name="connsiteY2" fmla="*/ 10181 h 159483"/>
                <a:gd name="connsiteX3" fmla="*/ 68375 w 78274"/>
                <a:gd name="connsiteY3" fmla="*/ 17171 h 159483"/>
                <a:gd name="connsiteX4" fmla="*/ 78359 w 78274"/>
                <a:gd name="connsiteY4" fmla="*/ 7054 h 159483"/>
                <a:gd name="connsiteX5" fmla="*/ 40560 w 78274"/>
                <a:gd name="connsiteY5" fmla="*/ 131036 h 159483"/>
                <a:gd name="connsiteX6" fmla="*/ 17559 w 78274"/>
                <a:gd name="connsiteY6" fmla="*/ 154397 h 159483"/>
                <a:gd name="connsiteX7" fmla="*/ 11140 w 78274"/>
                <a:gd name="connsiteY7" fmla="*/ 153293 h 159483"/>
                <a:gd name="connsiteX8" fmla="*/ 17202 w 78274"/>
                <a:gd name="connsiteY8" fmla="*/ 143912 h 159483"/>
                <a:gd name="connsiteX9" fmla="*/ 10248 w 78274"/>
                <a:gd name="connsiteY9" fmla="*/ 137106 h 159483"/>
                <a:gd name="connsiteX10" fmla="*/ 85 w 78274"/>
                <a:gd name="connsiteY10" fmla="*/ 147959 h 159483"/>
                <a:gd name="connsiteX11" fmla="*/ 17737 w 78274"/>
                <a:gd name="connsiteY11" fmla="*/ 159548 h 159483"/>
                <a:gd name="connsiteX12" fmla="*/ 54824 w 78274"/>
                <a:gd name="connsiteY12" fmla="*/ 130484 h 159483"/>
                <a:gd name="connsiteX13" fmla="*/ 70871 w 78274"/>
                <a:gd name="connsiteY13" fmla="*/ 64630 h 159483"/>
                <a:gd name="connsiteX14" fmla="*/ 71762 w 78274"/>
                <a:gd name="connsiteY14" fmla="*/ 58192 h 159483"/>
                <a:gd name="connsiteX15" fmla="*/ 52684 w 78274"/>
                <a:gd name="connsiteY15" fmla="*/ 40901 h 159483"/>
                <a:gd name="connsiteX16" fmla="*/ 21481 w 78274"/>
                <a:gd name="connsiteY16" fmla="*/ 69045 h 159483"/>
                <a:gd name="connsiteX17" fmla="*/ 24512 w 78274"/>
                <a:gd name="connsiteY17" fmla="*/ 71436 h 159483"/>
                <a:gd name="connsiteX18" fmla="*/ 28078 w 78274"/>
                <a:gd name="connsiteY18" fmla="*/ 68125 h 159483"/>
                <a:gd name="connsiteX19" fmla="*/ 52149 w 78274"/>
                <a:gd name="connsiteY19" fmla="*/ 46051 h 159483"/>
                <a:gd name="connsiteX20" fmla="*/ 58211 w 78274"/>
                <a:gd name="connsiteY20" fmla="*/ 55065 h 159483"/>
                <a:gd name="connsiteX21" fmla="*/ 57676 w 78274"/>
                <a:gd name="connsiteY21" fmla="*/ 60583 h 159483"/>
                <a:gd name="connsiteX22" fmla="*/ 40560 w 78274"/>
                <a:gd name="connsiteY22" fmla="*/ 131036 h 15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274" h="159483">
                  <a:moveTo>
                    <a:pt x="78359" y="7054"/>
                  </a:moveTo>
                  <a:cubicBezTo>
                    <a:pt x="78359" y="3927"/>
                    <a:pt x="76041" y="64"/>
                    <a:pt x="71227" y="64"/>
                  </a:cubicBezTo>
                  <a:cubicBezTo>
                    <a:pt x="66057" y="64"/>
                    <a:pt x="61243" y="5215"/>
                    <a:pt x="61243" y="10181"/>
                  </a:cubicBezTo>
                  <a:cubicBezTo>
                    <a:pt x="61243" y="13125"/>
                    <a:pt x="63382" y="17171"/>
                    <a:pt x="68375" y="17171"/>
                  </a:cubicBezTo>
                  <a:cubicBezTo>
                    <a:pt x="73189" y="17171"/>
                    <a:pt x="78359" y="12389"/>
                    <a:pt x="78359" y="7054"/>
                  </a:cubicBezTo>
                  <a:close/>
                  <a:moveTo>
                    <a:pt x="40560" y="131036"/>
                  </a:moveTo>
                  <a:cubicBezTo>
                    <a:pt x="37528" y="143728"/>
                    <a:pt x="28078" y="154397"/>
                    <a:pt x="17559" y="154397"/>
                  </a:cubicBezTo>
                  <a:cubicBezTo>
                    <a:pt x="15241" y="154397"/>
                    <a:pt x="13101" y="154029"/>
                    <a:pt x="11140" y="153293"/>
                  </a:cubicBezTo>
                  <a:cubicBezTo>
                    <a:pt x="15776" y="151086"/>
                    <a:pt x="17202" y="146671"/>
                    <a:pt x="17202" y="143912"/>
                  </a:cubicBezTo>
                  <a:cubicBezTo>
                    <a:pt x="17202" y="139497"/>
                    <a:pt x="13814" y="137106"/>
                    <a:pt x="10248" y="137106"/>
                  </a:cubicBezTo>
                  <a:cubicBezTo>
                    <a:pt x="4721" y="137106"/>
                    <a:pt x="85" y="142073"/>
                    <a:pt x="85" y="147959"/>
                  </a:cubicBezTo>
                  <a:cubicBezTo>
                    <a:pt x="85" y="154949"/>
                    <a:pt x="7039" y="159548"/>
                    <a:pt x="17737" y="159548"/>
                  </a:cubicBezTo>
                  <a:cubicBezTo>
                    <a:pt x="28435" y="159548"/>
                    <a:pt x="49296" y="152926"/>
                    <a:pt x="54824" y="130484"/>
                  </a:cubicBezTo>
                  <a:lnTo>
                    <a:pt x="70871" y="64630"/>
                  </a:lnTo>
                  <a:cubicBezTo>
                    <a:pt x="71406" y="62607"/>
                    <a:pt x="71762" y="60951"/>
                    <a:pt x="71762" y="58192"/>
                  </a:cubicBezTo>
                  <a:cubicBezTo>
                    <a:pt x="71762" y="48075"/>
                    <a:pt x="63382" y="40901"/>
                    <a:pt x="52684" y="40901"/>
                  </a:cubicBezTo>
                  <a:cubicBezTo>
                    <a:pt x="32893" y="40901"/>
                    <a:pt x="21481" y="66470"/>
                    <a:pt x="21481" y="69045"/>
                  </a:cubicBezTo>
                  <a:cubicBezTo>
                    <a:pt x="21481" y="71436"/>
                    <a:pt x="23978" y="71436"/>
                    <a:pt x="24512" y="71436"/>
                  </a:cubicBezTo>
                  <a:cubicBezTo>
                    <a:pt x="26652" y="71436"/>
                    <a:pt x="26830" y="70884"/>
                    <a:pt x="28078" y="68125"/>
                  </a:cubicBezTo>
                  <a:cubicBezTo>
                    <a:pt x="32536" y="57456"/>
                    <a:pt x="41808" y="46051"/>
                    <a:pt x="52149" y="46051"/>
                  </a:cubicBezTo>
                  <a:cubicBezTo>
                    <a:pt x="56607" y="46051"/>
                    <a:pt x="58211" y="49179"/>
                    <a:pt x="58211" y="55065"/>
                  </a:cubicBezTo>
                  <a:cubicBezTo>
                    <a:pt x="58211" y="57088"/>
                    <a:pt x="57855" y="59664"/>
                    <a:pt x="57676" y="60583"/>
                  </a:cubicBezTo>
                  <a:lnTo>
                    <a:pt x="40560" y="1310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E4D9BF5-B6AA-B47A-D0CD-04752F85178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11014" y="4061255"/>
              <a:ext cx="226187" cy="137173"/>
            </a:xfrm>
            <a:custGeom>
              <a:avLst/>
              <a:gdLst>
                <a:gd name="connsiteX0" fmla="*/ 198516 w 226187"/>
                <a:gd name="connsiteY0" fmla="*/ 73905 h 137173"/>
                <a:gd name="connsiteX1" fmla="*/ 175591 w 226187"/>
                <a:gd name="connsiteY1" fmla="*/ 99132 h 137173"/>
                <a:gd name="connsiteX2" fmla="*/ 162091 w 226187"/>
                <a:gd name="connsiteY2" fmla="*/ 134082 h 137173"/>
                <a:gd name="connsiteX3" fmla="*/ 167186 w 226187"/>
                <a:gd name="connsiteY3" fmla="*/ 137236 h 137173"/>
                <a:gd name="connsiteX4" fmla="*/ 172790 w 226187"/>
                <a:gd name="connsiteY4" fmla="*/ 131980 h 137173"/>
                <a:gd name="connsiteX5" fmla="*/ 222459 w 226187"/>
                <a:gd name="connsiteY5" fmla="*/ 72066 h 137173"/>
                <a:gd name="connsiteX6" fmla="*/ 226280 w 226187"/>
                <a:gd name="connsiteY6" fmla="*/ 68649 h 137173"/>
                <a:gd name="connsiteX7" fmla="*/ 224242 w 226187"/>
                <a:gd name="connsiteY7" fmla="*/ 65759 h 137173"/>
                <a:gd name="connsiteX8" fmla="*/ 172535 w 226187"/>
                <a:gd name="connsiteY8" fmla="*/ 4005 h 137173"/>
                <a:gd name="connsiteX9" fmla="*/ 167186 w 226187"/>
                <a:gd name="connsiteY9" fmla="*/ 63 h 137173"/>
                <a:gd name="connsiteX10" fmla="*/ 162091 w 226187"/>
                <a:gd name="connsiteY10" fmla="*/ 3216 h 137173"/>
                <a:gd name="connsiteX11" fmla="*/ 175082 w 226187"/>
                <a:gd name="connsiteY11" fmla="*/ 37904 h 137173"/>
                <a:gd name="connsiteX12" fmla="*/ 198516 w 226187"/>
                <a:gd name="connsiteY12" fmla="*/ 63394 h 137173"/>
                <a:gd name="connsiteX13" fmla="*/ 9262 w 226187"/>
                <a:gd name="connsiteY13" fmla="*/ 63394 h 137173"/>
                <a:gd name="connsiteX14" fmla="*/ 92 w 226187"/>
                <a:gd name="connsiteY14" fmla="*/ 68649 h 137173"/>
                <a:gd name="connsiteX15" fmla="*/ 9262 w 226187"/>
                <a:gd name="connsiteY15" fmla="*/ 73905 h 137173"/>
                <a:gd name="connsiteX16" fmla="*/ 198516 w 226187"/>
                <a:gd name="connsiteY16" fmla="*/ 73905 h 13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187" h="137173">
                  <a:moveTo>
                    <a:pt x="198516" y="73905"/>
                  </a:moveTo>
                  <a:cubicBezTo>
                    <a:pt x="184507" y="84942"/>
                    <a:pt x="177629" y="95716"/>
                    <a:pt x="175591" y="99132"/>
                  </a:cubicBezTo>
                  <a:cubicBezTo>
                    <a:pt x="164129" y="117264"/>
                    <a:pt x="162091" y="133820"/>
                    <a:pt x="162091" y="134082"/>
                  </a:cubicBezTo>
                  <a:cubicBezTo>
                    <a:pt x="162091" y="137236"/>
                    <a:pt x="165148" y="137236"/>
                    <a:pt x="167186" y="137236"/>
                  </a:cubicBezTo>
                  <a:cubicBezTo>
                    <a:pt x="171516" y="137236"/>
                    <a:pt x="171771" y="136710"/>
                    <a:pt x="172790" y="131980"/>
                  </a:cubicBezTo>
                  <a:cubicBezTo>
                    <a:pt x="178648" y="106227"/>
                    <a:pt x="193676" y="84154"/>
                    <a:pt x="222459" y="72066"/>
                  </a:cubicBezTo>
                  <a:cubicBezTo>
                    <a:pt x="225516" y="71014"/>
                    <a:pt x="226280" y="70489"/>
                    <a:pt x="226280" y="68649"/>
                  </a:cubicBezTo>
                  <a:cubicBezTo>
                    <a:pt x="226280" y="66810"/>
                    <a:pt x="224752" y="66022"/>
                    <a:pt x="224242" y="65759"/>
                  </a:cubicBezTo>
                  <a:cubicBezTo>
                    <a:pt x="213035" y="61291"/>
                    <a:pt x="182214" y="48152"/>
                    <a:pt x="172535" y="4005"/>
                  </a:cubicBezTo>
                  <a:cubicBezTo>
                    <a:pt x="171771" y="851"/>
                    <a:pt x="171516" y="63"/>
                    <a:pt x="167186" y="63"/>
                  </a:cubicBezTo>
                  <a:cubicBezTo>
                    <a:pt x="165148" y="63"/>
                    <a:pt x="162091" y="63"/>
                    <a:pt x="162091" y="3216"/>
                  </a:cubicBezTo>
                  <a:cubicBezTo>
                    <a:pt x="162091" y="3742"/>
                    <a:pt x="164384" y="20297"/>
                    <a:pt x="175082" y="37904"/>
                  </a:cubicBezTo>
                  <a:cubicBezTo>
                    <a:pt x="180176" y="45787"/>
                    <a:pt x="187563" y="54985"/>
                    <a:pt x="198516" y="63394"/>
                  </a:cubicBezTo>
                  <a:lnTo>
                    <a:pt x="9262" y="63394"/>
                  </a:lnTo>
                  <a:cubicBezTo>
                    <a:pt x="4677" y="63394"/>
                    <a:pt x="92" y="63394"/>
                    <a:pt x="92" y="68649"/>
                  </a:cubicBezTo>
                  <a:cubicBezTo>
                    <a:pt x="92" y="73905"/>
                    <a:pt x="4677" y="73905"/>
                    <a:pt x="9262" y="73905"/>
                  </a:cubicBezTo>
                  <a:lnTo>
                    <a:pt x="198516" y="7390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DBF5E34-1465-DB42-2C46-D92B3DD96DE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32918" y="4016056"/>
              <a:ext cx="181867" cy="185262"/>
            </a:xfrm>
            <a:custGeom>
              <a:avLst/>
              <a:gdLst>
                <a:gd name="connsiteX0" fmla="*/ 85180 w 181867"/>
                <a:gd name="connsiteY0" fmla="*/ 18195 h 185262"/>
                <a:gd name="connsiteX1" fmla="*/ 92312 w 181867"/>
                <a:gd name="connsiteY1" fmla="*/ 8472 h 185262"/>
                <a:gd name="connsiteX2" fmla="*/ 107850 w 181867"/>
                <a:gd name="connsiteY2" fmla="*/ 8209 h 185262"/>
                <a:gd name="connsiteX3" fmla="*/ 154208 w 181867"/>
                <a:gd name="connsiteY3" fmla="*/ 34225 h 185262"/>
                <a:gd name="connsiteX4" fmla="*/ 140199 w 181867"/>
                <a:gd name="connsiteY4" fmla="*/ 71540 h 185262"/>
                <a:gd name="connsiteX5" fmla="*/ 97152 w 181867"/>
                <a:gd name="connsiteY5" fmla="*/ 86781 h 185262"/>
                <a:gd name="connsiteX6" fmla="*/ 68623 w 181867"/>
                <a:gd name="connsiteY6" fmla="*/ 86781 h 185262"/>
                <a:gd name="connsiteX7" fmla="*/ 85180 w 181867"/>
                <a:gd name="connsiteY7" fmla="*/ 18195 h 185262"/>
                <a:gd name="connsiteX8" fmla="*/ 121859 w 181867"/>
                <a:gd name="connsiteY8" fmla="*/ 90198 h 185262"/>
                <a:gd name="connsiteX9" fmla="*/ 177897 w 181867"/>
                <a:gd name="connsiteY9" fmla="*/ 39480 h 185262"/>
                <a:gd name="connsiteX10" fmla="*/ 121604 w 181867"/>
                <a:gd name="connsiteY10" fmla="*/ 63 h 185262"/>
                <a:gd name="connsiteX11" fmla="*/ 49010 w 181867"/>
                <a:gd name="connsiteY11" fmla="*/ 63 h 185262"/>
                <a:gd name="connsiteX12" fmla="*/ 41624 w 181867"/>
                <a:gd name="connsiteY12" fmla="*/ 5318 h 185262"/>
                <a:gd name="connsiteX13" fmla="*/ 48756 w 181867"/>
                <a:gd name="connsiteY13" fmla="*/ 8209 h 185262"/>
                <a:gd name="connsiteX14" fmla="*/ 58435 w 181867"/>
                <a:gd name="connsiteY14" fmla="*/ 8735 h 185262"/>
                <a:gd name="connsiteX15" fmla="*/ 65312 w 181867"/>
                <a:gd name="connsiteY15" fmla="*/ 12939 h 185262"/>
                <a:gd name="connsiteX16" fmla="*/ 64293 w 181867"/>
                <a:gd name="connsiteY16" fmla="*/ 17932 h 185262"/>
                <a:gd name="connsiteX17" fmla="*/ 30161 w 181867"/>
                <a:gd name="connsiteY17" fmla="*/ 159047 h 185262"/>
                <a:gd name="connsiteX18" fmla="*/ 6982 w 181867"/>
                <a:gd name="connsiteY18" fmla="*/ 171398 h 185262"/>
                <a:gd name="connsiteX19" fmla="*/ 105 w 181867"/>
                <a:gd name="connsiteY19" fmla="*/ 176653 h 185262"/>
                <a:gd name="connsiteX20" fmla="*/ 3671 w 181867"/>
                <a:gd name="connsiteY20" fmla="*/ 179544 h 185262"/>
                <a:gd name="connsiteX21" fmla="*/ 35765 w 181867"/>
                <a:gd name="connsiteY21" fmla="*/ 178756 h 185262"/>
                <a:gd name="connsiteX22" fmla="*/ 68114 w 181867"/>
                <a:gd name="connsiteY22" fmla="*/ 179544 h 185262"/>
                <a:gd name="connsiteX23" fmla="*/ 73208 w 181867"/>
                <a:gd name="connsiteY23" fmla="*/ 174288 h 185262"/>
                <a:gd name="connsiteX24" fmla="*/ 66076 w 181867"/>
                <a:gd name="connsiteY24" fmla="*/ 171398 h 185262"/>
                <a:gd name="connsiteX25" fmla="*/ 49520 w 181867"/>
                <a:gd name="connsiteY25" fmla="*/ 166668 h 185262"/>
                <a:gd name="connsiteX26" fmla="*/ 50284 w 181867"/>
                <a:gd name="connsiteY26" fmla="*/ 162200 h 185262"/>
                <a:gd name="connsiteX27" fmla="*/ 67095 w 181867"/>
                <a:gd name="connsiteY27" fmla="*/ 92563 h 185262"/>
                <a:gd name="connsiteX28" fmla="*/ 97406 w 181867"/>
                <a:gd name="connsiteY28" fmla="*/ 92563 h 185262"/>
                <a:gd name="connsiteX29" fmla="*/ 125170 w 181867"/>
                <a:gd name="connsiteY29" fmla="*/ 116476 h 185262"/>
                <a:gd name="connsiteX30" fmla="*/ 121604 w 181867"/>
                <a:gd name="connsiteY30" fmla="*/ 134608 h 185262"/>
                <a:gd name="connsiteX31" fmla="*/ 117529 w 181867"/>
                <a:gd name="connsiteY31" fmla="*/ 156945 h 185262"/>
                <a:gd name="connsiteX32" fmla="*/ 151406 w 181867"/>
                <a:gd name="connsiteY32" fmla="*/ 185325 h 185262"/>
                <a:gd name="connsiteX33" fmla="*/ 181972 w 181867"/>
                <a:gd name="connsiteY33" fmla="*/ 155105 h 185262"/>
                <a:gd name="connsiteX34" fmla="*/ 178915 w 181867"/>
                <a:gd name="connsiteY34" fmla="*/ 151952 h 185262"/>
                <a:gd name="connsiteX35" fmla="*/ 175604 w 181867"/>
                <a:gd name="connsiteY35" fmla="*/ 155631 h 185262"/>
                <a:gd name="connsiteX36" fmla="*/ 152425 w 181867"/>
                <a:gd name="connsiteY36" fmla="*/ 179544 h 185262"/>
                <a:gd name="connsiteX37" fmla="*/ 142236 w 181867"/>
                <a:gd name="connsiteY37" fmla="*/ 163514 h 185262"/>
                <a:gd name="connsiteX38" fmla="*/ 144784 w 181867"/>
                <a:gd name="connsiteY38" fmla="*/ 133557 h 185262"/>
                <a:gd name="connsiteX39" fmla="*/ 145802 w 181867"/>
                <a:gd name="connsiteY39" fmla="*/ 121206 h 185262"/>
                <a:gd name="connsiteX40" fmla="*/ 121859 w 181867"/>
                <a:gd name="connsiteY40" fmla="*/ 9019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867" h="185262">
                  <a:moveTo>
                    <a:pt x="85180" y="18195"/>
                  </a:moveTo>
                  <a:cubicBezTo>
                    <a:pt x="86708" y="11888"/>
                    <a:pt x="87472" y="9260"/>
                    <a:pt x="92312" y="8472"/>
                  </a:cubicBezTo>
                  <a:cubicBezTo>
                    <a:pt x="94605" y="8209"/>
                    <a:pt x="102755" y="8209"/>
                    <a:pt x="107850" y="8209"/>
                  </a:cubicBezTo>
                  <a:cubicBezTo>
                    <a:pt x="125935" y="8209"/>
                    <a:pt x="154208" y="8209"/>
                    <a:pt x="154208" y="34225"/>
                  </a:cubicBezTo>
                  <a:cubicBezTo>
                    <a:pt x="154208" y="43159"/>
                    <a:pt x="150133" y="61291"/>
                    <a:pt x="140199" y="71540"/>
                  </a:cubicBezTo>
                  <a:cubicBezTo>
                    <a:pt x="133576" y="78372"/>
                    <a:pt x="120076" y="86781"/>
                    <a:pt x="97152" y="86781"/>
                  </a:cubicBezTo>
                  <a:lnTo>
                    <a:pt x="68623" y="86781"/>
                  </a:lnTo>
                  <a:lnTo>
                    <a:pt x="85180" y="18195"/>
                  </a:lnTo>
                  <a:close/>
                  <a:moveTo>
                    <a:pt x="121859" y="90198"/>
                  </a:moveTo>
                  <a:cubicBezTo>
                    <a:pt x="147585" y="84416"/>
                    <a:pt x="177897" y="66021"/>
                    <a:pt x="177897" y="39480"/>
                  </a:cubicBezTo>
                  <a:cubicBezTo>
                    <a:pt x="177897" y="16881"/>
                    <a:pt x="154972" y="63"/>
                    <a:pt x="121604" y="63"/>
                  </a:cubicBezTo>
                  <a:lnTo>
                    <a:pt x="49010" y="63"/>
                  </a:lnTo>
                  <a:cubicBezTo>
                    <a:pt x="43916" y="63"/>
                    <a:pt x="41624" y="63"/>
                    <a:pt x="41624" y="5318"/>
                  </a:cubicBezTo>
                  <a:cubicBezTo>
                    <a:pt x="41624" y="8209"/>
                    <a:pt x="43916" y="8209"/>
                    <a:pt x="48756" y="8209"/>
                  </a:cubicBezTo>
                  <a:cubicBezTo>
                    <a:pt x="49265" y="8209"/>
                    <a:pt x="54105" y="8209"/>
                    <a:pt x="58435" y="8735"/>
                  </a:cubicBezTo>
                  <a:cubicBezTo>
                    <a:pt x="63020" y="9260"/>
                    <a:pt x="65312" y="9523"/>
                    <a:pt x="65312" y="12939"/>
                  </a:cubicBezTo>
                  <a:cubicBezTo>
                    <a:pt x="65312" y="13990"/>
                    <a:pt x="65057" y="14779"/>
                    <a:pt x="64293" y="17932"/>
                  </a:cubicBezTo>
                  <a:lnTo>
                    <a:pt x="30161" y="159047"/>
                  </a:lnTo>
                  <a:cubicBezTo>
                    <a:pt x="27614" y="169296"/>
                    <a:pt x="27105" y="171398"/>
                    <a:pt x="6982" y="171398"/>
                  </a:cubicBezTo>
                  <a:cubicBezTo>
                    <a:pt x="2397" y="171398"/>
                    <a:pt x="105" y="171398"/>
                    <a:pt x="105" y="176653"/>
                  </a:cubicBezTo>
                  <a:cubicBezTo>
                    <a:pt x="105" y="179544"/>
                    <a:pt x="3162" y="179544"/>
                    <a:pt x="3671" y="179544"/>
                  </a:cubicBezTo>
                  <a:cubicBezTo>
                    <a:pt x="10803" y="179544"/>
                    <a:pt x="28633" y="178756"/>
                    <a:pt x="35765" y="178756"/>
                  </a:cubicBezTo>
                  <a:cubicBezTo>
                    <a:pt x="42897" y="178756"/>
                    <a:pt x="60982" y="179544"/>
                    <a:pt x="68114" y="179544"/>
                  </a:cubicBezTo>
                  <a:cubicBezTo>
                    <a:pt x="70152" y="179544"/>
                    <a:pt x="73208" y="179544"/>
                    <a:pt x="73208" y="174288"/>
                  </a:cubicBezTo>
                  <a:cubicBezTo>
                    <a:pt x="73208" y="171398"/>
                    <a:pt x="70916" y="171398"/>
                    <a:pt x="66076" y="171398"/>
                  </a:cubicBezTo>
                  <a:cubicBezTo>
                    <a:pt x="56652" y="171398"/>
                    <a:pt x="49520" y="171398"/>
                    <a:pt x="49520" y="166668"/>
                  </a:cubicBezTo>
                  <a:cubicBezTo>
                    <a:pt x="49520" y="165091"/>
                    <a:pt x="50029" y="163777"/>
                    <a:pt x="50284" y="162200"/>
                  </a:cubicBezTo>
                  <a:lnTo>
                    <a:pt x="67095" y="92563"/>
                  </a:lnTo>
                  <a:lnTo>
                    <a:pt x="97406" y="92563"/>
                  </a:lnTo>
                  <a:cubicBezTo>
                    <a:pt x="120586" y="92563"/>
                    <a:pt x="125170" y="107279"/>
                    <a:pt x="125170" y="116476"/>
                  </a:cubicBezTo>
                  <a:cubicBezTo>
                    <a:pt x="125170" y="120418"/>
                    <a:pt x="123133" y="128564"/>
                    <a:pt x="121604" y="134608"/>
                  </a:cubicBezTo>
                  <a:cubicBezTo>
                    <a:pt x="119821" y="141966"/>
                    <a:pt x="117529" y="151689"/>
                    <a:pt x="117529" y="156945"/>
                  </a:cubicBezTo>
                  <a:cubicBezTo>
                    <a:pt x="117529" y="185325"/>
                    <a:pt x="148095" y="185325"/>
                    <a:pt x="151406" y="185325"/>
                  </a:cubicBezTo>
                  <a:cubicBezTo>
                    <a:pt x="173057" y="185325"/>
                    <a:pt x="181972" y="158784"/>
                    <a:pt x="181972" y="155105"/>
                  </a:cubicBezTo>
                  <a:cubicBezTo>
                    <a:pt x="181972" y="151952"/>
                    <a:pt x="179170" y="151952"/>
                    <a:pt x="178915" y="151952"/>
                  </a:cubicBezTo>
                  <a:cubicBezTo>
                    <a:pt x="176623" y="151952"/>
                    <a:pt x="176114" y="153791"/>
                    <a:pt x="175604" y="155631"/>
                  </a:cubicBezTo>
                  <a:cubicBezTo>
                    <a:pt x="169236" y="175077"/>
                    <a:pt x="158283" y="179544"/>
                    <a:pt x="152425" y="179544"/>
                  </a:cubicBezTo>
                  <a:cubicBezTo>
                    <a:pt x="144019" y="179544"/>
                    <a:pt x="142236" y="173763"/>
                    <a:pt x="142236" y="163514"/>
                  </a:cubicBezTo>
                  <a:cubicBezTo>
                    <a:pt x="142236" y="155368"/>
                    <a:pt x="143765" y="141966"/>
                    <a:pt x="144784" y="133557"/>
                  </a:cubicBezTo>
                  <a:cubicBezTo>
                    <a:pt x="145293" y="129878"/>
                    <a:pt x="145802" y="124885"/>
                    <a:pt x="145802" y="121206"/>
                  </a:cubicBezTo>
                  <a:cubicBezTo>
                    <a:pt x="145802" y="100972"/>
                    <a:pt x="128736" y="92825"/>
                    <a:pt x="121859" y="90198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7EFC85B-E034-7DDE-568A-27D67D1A872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24258" y="4112997"/>
              <a:ext cx="54025" cy="123797"/>
            </a:xfrm>
            <a:custGeom>
              <a:avLst/>
              <a:gdLst>
                <a:gd name="connsiteX0" fmla="*/ 49502 w 54025"/>
                <a:gd name="connsiteY0" fmla="*/ 7054 h 123797"/>
                <a:gd name="connsiteX1" fmla="*/ 42370 w 54025"/>
                <a:gd name="connsiteY1" fmla="*/ 64 h 123797"/>
                <a:gd name="connsiteX2" fmla="*/ 32385 w 54025"/>
                <a:gd name="connsiteY2" fmla="*/ 10181 h 123797"/>
                <a:gd name="connsiteX3" fmla="*/ 39517 w 54025"/>
                <a:gd name="connsiteY3" fmla="*/ 17171 h 123797"/>
                <a:gd name="connsiteX4" fmla="*/ 49502 w 54025"/>
                <a:gd name="connsiteY4" fmla="*/ 7054 h 123797"/>
                <a:gd name="connsiteX5" fmla="*/ 13128 w 54025"/>
                <a:gd name="connsiteY5" fmla="*/ 100500 h 123797"/>
                <a:gd name="connsiteX6" fmla="*/ 11524 w 54025"/>
                <a:gd name="connsiteY6" fmla="*/ 108226 h 123797"/>
                <a:gd name="connsiteX7" fmla="*/ 28462 w 54025"/>
                <a:gd name="connsiteY7" fmla="*/ 123862 h 123797"/>
                <a:gd name="connsiteX8" fmla="*/ 54138 w 54025"/>
                <a:gd name="connsiteY8" fmla="*/ 95718 h 123797"/>
                <a:gd name="connsiteX9" fmla="*/ 51285 w 54025"/>
                <a:gd name="connsiteY9" fmla="*/ 93326 h 123797"/>
                <a:gd name="connsiteX10" fmla="*/ 47897 w 54025"/>
                <a:gd name="connsiteY10" fmla="*/ 96453 h 123797"/>
                <a:gd name="connsiteX11" fmla="*/ 28997 w 54025"/>
                <a:gd name="connsiteY11" fmla="*/ 118711 h 123797"/>
                <a:gd name="connsiteX12" fmla="*/ 24540 w 54025"/>
                <a:gd name="connsiteY12" fmla="*/ 112273 h 123797"/>
                <a:gd name="connsiteX13" fmla="*/ 27393 w 54025"/>
                <a:gd name="connsiteY13" fmla="*/ 100500 h 123797"/>
                <a:gd name="connsiteX14" fmla="*/ 33098 w 54025"/>
                <a:gd name="connsiteY14" fmla="*/ 85784 h 123797"/>
                <a:gd name="connsiteX15" fmla="*/ 41835 w 54025"/>
                <a:gd name="connsiteY15" fmla="*/ 62423 h 123797"/>
                <a:gd name="connsiteX16" fmla="*/ 42905 w 54025"/>
                <a:gd name="connsiteY16" fmla="*/ 56536 h 123797"/>
                <a:gd name="connsiteX17" fmla="*/ 25966 w 54025"/>
                <a:gd name="connsiteY17" fmla="*/ 40901 h 123797"/>
                <a:gd name="connsiteX18" fmla="*/ 112 w 54025"/>
                <a:gd name="connsiteY18" fmla="*/ 69045 h 123797"/>
                <a:gd name="connsiteX19" fmla="*/ 3144 w 54025"/>
                <a:gd name="connsiteY19" fmla="*/ 71436 h 123797"/>
                <a:gd name="connsiteX20" fmla="*/ 6353 w 54025"/>
                <a:gd name="connsiteY20" fmla="*/ 68493 h 123797"/>
                <a:gd name="connsiteX21" fmla="*/ 25431 w 54025"/>
                <a:gd name="connsiteY21" fmla="*/ 46051 h 123797"/>
                <a:gd name="connsiteX22" fmla="*/ 29889 w 54025"/>
                <a:gd name="connsiteY22" fmla="*/ 52490 h 123797"/>
                <a:gd name="connsiteX23" fmla="*/ 24361 w 54025"/>
                <a:gd name="connsiteY23" fmla="*/ 70884 h 123797"/>
                <a:gd name="connsiteX24" fmla="*/ 13128 w 54025"/>
                <a:gd name="connsiteY24" fmla="*/ 100500 h 1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025" h="123797">
                  <a:moveTo>
                    <a:pt x="49502" y="7054"/>
                  </a:moveTo>
                  <a:cubicBezTo>
                    <a:pt x="49502" y="4111"/>
                    <a:pt x="47362" y="64"/>
                    <a:pt x="42370" y="64"/>
                  </a:cubicBezTo>
                  <a:cubicBezTo>
                    <a:pt x="37556" y="64"/>
                    <a:pt x="32385" y="4847"/>
                    <a:pt x="32385" y="10181"/>
                  </a:cubicBezTo>
                  <a:cubicBezTo>
                    <a:pt x="32385" y="13309"/>
                    <a:pt x="34703" y="17171"/>
                    <a:pt x="39517" y="17171"/>
                  </a:cubicBezTo>
                  <a:cubicBezTo>
                    <a:pt x="44688" y="17171"/>
                    <a:pt x="49502" y="12021"/>
                    <a:pt x="49502" y="7054"/>
                  </a:cubicBezTo>
                  <a:close/>
                  <a:moveTo>
                    <a:pt x="13128" y="100500"/>
                  </a:moveTo>
                  <a:cubicBezTo>
                    <a:pt x="12415" y="102892"/>
                    <a:pt x="11524" y="105099"/>
                    <a:pt x="11524" y="108226"/>
                  </a:cubicBezTo>
                  <a:cubicBezTo>
                    <a:pt x="11524" y="116872"/>
                    <a:pt x="18656" y="123862"/>
                    <a:pt x="28462" y="123862"/>
                  </a:cubicBezTo>
                  <a:cubicBezTo>
                    <a:pt x="46292" y="123862"/>
                    <a:pt x="54138" y="98477"/>
                    <a:pt x="54138" y="95718"/>
                  </a:cubicBezTo>
                  <a:cubicBezTo>
                    <a:pt x="54138" y="93326"/>
                    <a:pt x="51820" y="93326"/>
                    <a:pt x="51285" y="93326"/>
                  </a:cubicBezTo>
                  <a:cubicBezTo>
                    <a:pt x="48789" y="93326"/>
                    <a:pt x="48610" y="94430"/>
                    <a:pt x="47897" y="96453"/>
                  </a:cubicBezTo>
                  <a:cubicBezTo>
                    <a:pt x="43796" y="111169"/>
                    <a:pt x="35951" y="118711"/>
                    <a:pt x="28997" y="118711"/>
                  </a:cubicBezTo>
                  <a:cubicBezTo>
                    <a:pt x="25431" y="118711"/>
                    <a:pt x="24540" y="116320"/>
                    <a:pt x="24540" y="112273"/>
                  </a:cubicBezTo>
                  <a:cubicBezTo>
                    <a:pt x="24540" y="108042"/>
                    <a:pt x="25788" y="104547"/>
                    <a:pt x="27393" y="100500"/>
                  </a:cubicBezTo>
                  <a:cubicBezTo>
                    <a:pt x="29176" y="95534"/>
                    <a:pt x="31137" y="90567"/>
                    <a:pt x="33098" y="85784"/>
                  </a:cubicBezTo>
                  <a:cubicBezTo>
                    <a:pt x="34703" y="81370"/>
                    <a:pt x="41122" y="64630"/>
                    <a:pt x="41835" y="62423"/>
                  </a:cubicBezTo>
                  <a:cubicBezTo>
                    <a:pt x="42370" y="60583"/>
                    <a:pt x="42905" y="58376"/>
                    <a:pt x="42905" y="56536"/>
                  </a:cubicBezTo>
                  <a:cubicBezTo>
                    <a:pt x="42905" y="47891"/>
                    <a:pt x="35773" y="40901"/>
                    <a:pt x="25966" y="40901"/>
                  </a:cubicBezTo>
                  <a:cubicBezTo>
                    <a:pt x="8314" y="40901"/>
                    <a:pt x="112" y="65918"/>
                    <a:pt x="112" y="69045"/>
                  </a:cubicBezTo>
                  <a:cubicBezTo>
                    <a:pt x="112" y="71436"/>
                    <a:pt x="2609" y="71436"/>
                    <a:pt x="3144" y="71436"/>
                  </a:cubicBezTo>
                  <a:cubicBezTo>
                    <a:pt x="5640" y="71436"/>
                    <a:pt x="5818" y="70517"/>
                    <a:pt x="6353" y="68493"/>
                  </a:cubicBezTo>
                  <a:cubicBezTo>
                    <a:pt x="10989" y="52674"/>
                    <a:pt x="18834" y="46051"/>
                    <a:pt x="25431" y="46051"/>
                  </a:cubicBezTo>
                  <a:cubicBezTo>
                    <a:pt x="28284" y="46051"/>
                    <a:pt x="29889" y="47523"/>
                    <a:pt x="29889" y="52490"/>
                  </a:cubicBezTo>
                  <a:cubicBezTo>
                    <a:pt x="29889" y="56720"/>
                    <a:pt x="28819" y="59480"/>
                    <a:pt x="24361" y="70884"/>
                  </a:cubicBezTo>
                  <a:lnTo>
                    <a:pt x="13128" y="10050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22DF2D1-78E2-936D-6992-E24DD04639F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01317" y="4107294"/>
              <a:ext cx="87724" cy="129499"/>
            </a:xfrm>
            <a:custGeom>
              <a:avLst/>
              <a:gdLst>
                <a:gd name="connsiteX0" fmla="*/ 42551 w 87724"/>
                <a:gd name="connsiteY0" fmla="*/ 5583 h 129499"/>
                <a:gd name="connsiteX1" fmla="*/ 43264 w 87724"/>
                <a:gd name="connsiteY1" fmla="*/ 2640 h 129499"/>
                <a:gd name="connsiteX2" fmla="*/ 40411 w 87724"/>
                <a:gd name="connsiteY2" fmla="*/ 64 h 129499"/>
                <a:gd name="connsiteX3" fmla="*/ 17589 w 87724"/>
                <a:gd name="connsiteY3" fmla="*/ 1904 h 129499"/>
                <a:gd name="connsiteX4" fmla="*/ 13666 w 87724"/>
                <a:gd name="connsiteY4" fmla="*/ 6135 h 129499"/>
                <a:gd name="connsiteX5" fmla="*/ 18302 w 87724"/>
                <a:gd name="connsiteY5" fmla="*/ 8710 h 129499"/>
                <a:gd name="connsiteX6" fmla="*/ 26860 w 87724"/>
                <a:gd name="connsiteY6" fmla="*/ 11469 h 129499"/>
                <a:gd name="connsiteX7" fmla="*/ 26147 w 87724"/>
                <a:gd name="connsiteY7" fmla="*/ 15516 h 129499"/>
                <a:gd name="connsiteX8" fmla="*/ 1007 w 87724"/>
                <a:gd name="connsiteY8" fmla="*/ 119631 h 129499"/>
                <a:gd name="connsiteX9" fmla="*/ 115 w 87724"/>
                <a:gd name="connsiteY9" fmla="*/ 123678 h 129499"/>
                <a:gd name="connsiteX10" fmla="*/ 6178 w 87724"/>
                <a:gd name="connsiteY10" fmla="*/ 129564 h 129499"/>
                <a:gd name="connsiteX11" fmla="*/ 14379 w 87724"/>
                <a:gd name="connsiteY11" fmla="*/ 121838 h 129499"/>
                <a:gd name="connsiteX12" fmla="*/ 23116 w 87724"/>
                <a:gd name="connsiteY12" fmla="*/ 86152 h 129499"/>
                <a:gd name="connsiteX13" fmla="*/ 45939 w 87724"/>
                <a:gd name="connsiteY13" fmla="*/ 101236 h 129499"/>
                <a:gd name="connsiteX14" fmla="*/ 45582 w 87724"/>
                <a:gd name="connsiteY14" fmla="*/ 104915 h 129499"/>
                <a:gd name="connsiteX15" fmla="*/ 44869 w 87724"/>
                <a:gd name="connsiteY15" fmla="*/ 110617 h 129499"/>
                <a:gd name="connsiteX16" fmla="*/ 63769 w 87724"/>
                <a:gd name="connsiteY16" fmla="*/ 129564 h 129499"/>
                <a:gd name="connsiteX17" fmla="*/ 86413 w 87724"/>
                <a:gd name="connsiteY17" fmla="*/ 101420 h 129499"/>
                <a:gd name="connsiteX18" fmla="*/ 83560 w 87724"/>
                <a:gd name="connsiteY18" fmla="*/ 99029 h 129499"/>
                <a:gd name="connsiteX19" fmla="*/ 79994 w 87724"/>
                <a:gd name="connsiteY19" fmla="*/ 103443 h 129499"/>
                <a:gd name="connsiteX20" fmla="*/ 64304 w 87724"/>
                <a:gd name="connsiteY20" fmla="*/ 124414 h 129499"/>
                <a:gd name="connsiteX21" fmla="*/ 58063 w 87724"/>
                <a:gd name="connsiteY21" fmla="*/ 114848 h 129499"/>
                <a:gd name="connsiteX22" fmla="*/ 59133 w 87724"/>
                <a:gd name="connsiteY22" fmla="*/ 106571 h 129499"/>
                <a:gd name="connsiteX23" fmla="*/ 60024 w 87724"/>
                <a:gd name="connsiteY23" fmla="*/ 100868 h 129499"/>
                <a:gd name="connsiteX24" fmla="*/ 31140 w 87724"/>
                <a:gd name="connsiteY24" fmla="*/ 81370 h 129499"/>
                <a:gd name="connsiteX25" fmla="*/ 45939 w 87724"/>
                <a:gd name="connsiteY25" fmla="*/ 69229 h 129499"/>
                <a:gd name="connsiteX26" fmla="*/ 73932 w 87724"/>
                <a:gd name="connsiteY26" fmla="*/ 51754 h 129499"/>
                <a:gd name="connsiteX27" fmla="*/ 79816 w 87724"/>
                <a:gd name="connsiteY27" fmla="*/ 54145 h 129499"/>
                <a:gd name="connsiteX28" fmla="*/ 70544 w 87724"/>
                <a:gd name="connsiteY28" fmla="*/ 64446 h 129499"/>
                <a:gd name="connsiteX29" fmla="*/ 77676 w 87724"/>
                <a:gd name="connsiteY29" fmla="*/ 71252 h 129499"/>
                <a:gd name="connsiteX30" fmla="*/ 87839 w 87724"/>
                <a:gd name="connsiteY30" fmla="*/ 59480 h 129499"/>
                <a:gd name="connsiteX31" fmla="*/ 74110 w 87724"/>
                <a:gd name="connsiteY31" fmla="*/ 46603 h 129499"/>
                <a:gd name="connsiteX32" fmla="*/ 45582 w 87724"/>
                <a:gd name="connsiteY32" fmla="*/ 62791 h 129499"/>
                <a:gd name="connsiteX33" fmla="*/ 24899 w 87724"/>
                <a:gd name="connsiteY33" fmla="*/ 78978 h 129499"/>
                <a:gd name="connsiteX34" fmla="*/ 42551 w 87724"/>
                <a:gd name="connsiteY34" fmla="*/ 5583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724" h="129499">
                  <a:moveTo>
                    <a:pt x="42551" y="5583"/>
                  </a:moveTo>
                  <a:cubicBezTo>
                    <a:pt x="42729" y="5215"/>
                    <a:pt x="43264" y="2823"/>
                    <a:pt x="43264" y="2640"/>
                  </a:cubicBezTo>
                  <a:cubicBezTo>
                    <a:pt x="43264" y="1720"/>
                    <a:pt x="42551" y="64"/>
                    <a:pt x="40411" y="64"/>
                  </a:cubicBezTo>
                  <a:cubicBezTo>
                    <a:pt x="36845" y="64"/>
                    <a:pt x="22046" y="1536"/>
                    <a:pt x="17589" y="1904"/>
                  </a:cubicBezTo>
                  <a:cubicBezTo>
                    <a:pt x="16162" y="2088"/>
                    <a:pt x="13666" y="2272"/>
                    <a:pt x="13666" y="6135"/>
                  </a:cubicBezTo>
                  <a:cubicBezTo>
                    <a:pt x="13666" y="8710"/>
                    <a:pt x="16162" y="8710"/>
                    <a:pt x="18302" y="8710"/>
                  </a:cubicBezTo>
                  <a:cubicBezTo>
                    <a:pt x="26860" y="8710"/>
                    <a:pt x="26860" y="9997"/>
                    <a:pt x="26860" y="11469"/>
                  </a:cubicBezTo>
                  <a:cubicBezTo>
                    <a:pt x="26860" y="12757"/>
                    <a:pt x="26504" y="13860"/>
                    <a:pt x="26147" y="15516"/>
                  </a:cubicBezTo>
                  <a:lnTo>
                    <a:pt x="1007" y="119631"/>
                  </a:lnTo>
                  <a:cubicBezTo>
                    <a:pt x="115" y="122942"/>
                    <a:pt x="115" y="123310"/>
                    <a:pt x="115" y="123678"/>
                  </a:cubicBezTo>
                  <a:cubicBezTo>
                    <a:pt x="115" y="126437"/>
                    <a:pt x="2255" y="129564"/>
                    <a:pt x="6178" y="129564"/>
                  </a:cubicBezTo>
                  <a:cubicBezTo>
                    <a:pt x="10992" y="129564"/>
                    <a:pt x="13310" y="125885"/>
                    <a:pt x="14379" y="121838"/>
                  </a:cubicBezTo>
                  <a:cubicBezTo>
                    <a:pt x="14736" y="121102"/>
                    <a:pt x="22403" y="88728"/>
                    <a:pt x="23116" y="86152"/>
                  </a:cubicBezTo>
                  <a:cubicBezTo>
                    <a:pt x="35776" y="87440"/>
                    <a:pt x="45939" y="91671"/>
                    <a:pt x="45939" y="101236"/>
                  </a:cubicBezTo>
                  <a:cubicBezTo>
                    <a:pt x="45939" y="102156"/>
                    <a:pt x="45939" y="103076"/>
                    <a:pt x="45582" y="104915"/>
                  </a:cubicBezTo>
                  <a:cubicBezTo>
                    <a:pt x="44869" y="107674"/>
                    <a:pt x="44869" y="108594"/>
                    <a:pt x="44869" y="110617"/>
                  </a:cubicBezTo>
                  <a:cubicBezTo>
                    <a:pt x="44869" y="123678"/>
                    <a:pt x="55210" y="129564"/>
                    <a:pt x="63769" y="129564"/>
                  </a:cubicBezTo>
                  <a:cubicBezTo>
                    <a:pt x="81064" y="129564"/>
                    <a:pt x="86413" y="101604"/>
                    <a:pt x="86413" y="101420"/>
                  </a:cubicBezTo>
                  <a:cubicBezTo>
                    <a:pt x="86413" y="99029"/>
                    <a:pt x="84095" y="99029"/>
                    <a:pt x="83560" y="99029"/>
                  </a:cubicBezTo>
                  <a:cubicBezTo>
                    <a:pt x="81064" y="99029"/>
                    <a:pt x="80886" y="99948"/>
                    <a:pt x="79994" y="103443"/>
                  </a:cubicBezTo>
                  <a:cubicBezTo>
                    <a:pt x="77855" y="111353"/>
                    <a:pt x="73040" y="124414"/>
                    <a:pt x="64304" y="124414"/>
                  </a:cubicBezTo>
                  <a:cubicBezTo>
                    <a:pt x="59490" y="124414"/>
                    <a:pt x="58063" y="119815"/>
                    <a:pt x="58063" y="114848"/>
                  </a:cubicBezTo>
                  <a:cubicBezTo>
                    <a:pt x="58063" y="111721"/>
                    <a:pt x="58063" y="111353"/>
                    <a:pt x="59133" y="106571"/>
                  </a:cubicBezTo>
                  <a:cubicBezTo>
                    <a:pt x="59311" y="106019"/>
                    <a:pt x="60024" y="102892"/>
                    <a:pt x="60024" y="100868"/>
                  </a:cubicBezTo>
                  <a:cubicBezTo>
                    <a:pt x="60024" y="84497"/>
                    <a:pt x="38628" y="81921"/>
                    <a:pt x="31140" y="81370"/>
                  </a:cubicBezTo>
                  <a:cubicBezTo>
                    <a:pt x="36310" y="78059"/>
                    <a:pt x="42908" y="71988"/>
                    <a:pt x="45939" y="69229"/>
                  </a:cubicBezTo>
                  <a:cubicBezTo>
                    <a:pt x="55032" y="60399"/>
                    <a:pt x="63947" y="51754"/>
                    <a:pt x="73932" y="51754"/>
                  </a:cubicBezTo>
                  <a:cubicBezTo>
                    <a:pt x="76072" y="51754"/>
                    <a:pt x="78389" y="52306"/>
                    <a:pt x="79816" y="54145"/>
                  </a:cubicBezTo>
                  <a:cubicBezTo>
                    <a:pt x="72149" y="55433"/>
                    <a:pt x="70544" y="61687"/>
                    <a:pt x="70544" y="64446"/>
                  </a:cubicBezTo>
                  <a:cubicBezTo>
                    <a:pt x="70544" y="68493"/>
                    <a:pt x="73575" y="71252"/>
                    <a:pt x="77676" y="71252"/>
                  </a:cubicBezTo>
                  <a:cubicBezTo>
                    <a:pt x="82490" y="71252"/>
                    <a:pt x="87839" y="67206"/>
                    <a:pt x="87839" y="59480"/>
                  </a:cubicBezTo>
                  <a:cubicBezTo>
                    <a:pt x="87839" y="53409"/>
                    <a:pt x="83560" y="46603"/>
                    <a:pt x="74110" y="46603"/>
                  </a:cubicBezTo>
                  <a:cubicBezTo>
                    <a:pt x="63947" y="46603"/>
                    <a:pt x="54675" y="54145"/>
                    <a:pt x="45582" y="62791"/>
                  </a:cubicBezTo>
                  <a:cubicBezTo>
                    <a:pt x="38093" y="70149"/>
                    <a:pt x="32209" y="75851"/>
                    <a:pt x="24899" y="78978"/>
                  </a:cubicBezTo>
                  <a:lnTo>
                    <a:pt x="42551" y="558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1A5FC8D-54CE-7FB5-E840-E4E0D69D063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623712" y="4016056"/>
              <a:ext cx="181867" cy="185262"/>
            </a:xfrm>
            <a:custGeom>
              <a:avLst/>
              <a:gdLst>
                <a:gd name="connsiteX0" fmla="*/ 85195 w 181867"/>
                <a:gd name="connsiteY0" fmla="*/ 18195 h 185262"/>
                <a:gd name="connsiteX1" fmla="*/ 92327 w 181867"/>
                <a:gd name="connsiteY1" fmla="*/ 8472 h 185262"/>
                <a:gd name="connsiteX2" fmla="*/ 107865 w 181867"/>
                <a:gd name="connsiteY2" fmla="*/ 8209 h 185262"/>
                <a:gd name="connsiteX3" fmla="*/ 154223 w 181867"/>
                <a:gd name="connsiteY3" fmla="*/ 34225 h 185262"/>
                <a:gd name="connsiteX4" fmla="*/ 140214 w 181867"/>
                <a:gd name="connsiteY4" fmla="*/ 71540 h 185262"/>
                <a:gd name="connsiteX5" fmla="*/ 97167 w 181867"/>
                <a:gd name="connsiteY5" fmla="*/ 86781 h 185262"/>
                <a:gd name="connsiteX6" fmla="*/ 68639 w 181867"/>
                <a:gd name="connsiteY6" fmla="*/ 86781 h 185262"/>
                <a:gd name="connsiteX7" fmla="*/ 85195 w 181867"/>
                <a:gd name="connsiteY7" fmla="*/ 18195 h 185262"/>
                <a:gd name="connsiteX8" fmla="*/ 121874 w 181867"/>
                <a:gd name="connsiteY8" fmla="*/ 90198 h 185262"/>
                <a:gd name="connsiteX9" fmla="*/ 177912 w 181867"/>
                <a:gd name="connsiteY9" fmla="*/ 39480 h 185262"/>
                <a:gd name="connsiteX10" fmla="*/ 121620 w 181867"/>
                <a:gd name="connsiteY10" fmla="*/ 63 h 185262"/>
                <a:gd name="connsiteX11" fmla="*/ 49026 w 181867"/>
                <a:gd name="connsiteY11" fmla="*/ 63 h 185262"/>
                <a:gd name="connsiteX12" fmla="*/ 41639 w 181867"/>
                <a:gd name="connsiteY12" fmla="*/ 5318 h 185262"/>
                <a:gd name="connsiteX13" fmla="*/ 48771 w 181867"/>
                <a:gd name="connsiteY13" fmla="*/ 8209 h 185262"/>
                <a:gd name="connsiteX14" fmla="*/ 58450 w 181867"/>
                <a:gd name="connsiteY14" fmla="*/ 8735 h 185262"/>
                <a:gd name="connsiteX15" fmla="*/ 65327 w 181867"/>
                <a:gd name="connsiteY15" fmla="*/ 12939 h 185262"/>
                <a:gd name="connsiteX16" fmla="*/ 64309 w 181867"/>
                <a:gd name="connsiteY16" fmla="*/ 17932 h 185262"/>
                <a:gd name="connsiteX17" fmla="*/ 30177 w 181867"/>
                <a:gd name="connsiteY17" fmla="*/ 159047 h 185262"/>
                <a:gd name="connsiteX18" fmla="*/ 6998 w 181867"/>
                <a:gd name="connsiteY18" fmla="*/ 171398 h 185262"/>
                <a:gd name="connsiteX19" fmla="*/ 120 w 181867"/>
                <a:gd name="connsiteY19" fmla="*/ 176653 h 185262"/>
                <a:gd name="connsiteX20" fmla="*/ 3686 w 181867"/>
                <a:gd name="connsiteY20" fmla="*/ 179544 h 185262"/>
                <a:gd name="connsiteX21" fmla="*/ 35780 w 181867"/>
                <a:gd name="connsiteY21" fmla="*/ 178756 h 185262"/>
                <a:gd name="connsiteX22" fmla="*/ 68129 w 181867"/>
                <a:gd name="connsiteY22" fmla="*/ 179544 h 185262"/>
                <a:gd name="connsiteX23" fmla="*/ 73224 w 181867"/>
                <a:gd name="connsiteY23" fmla="*/ 174288 h 185262"/>
                <a:gd name="connsiteX24" fmla="*/ 66092 w 181867"/>
                <a:gd name="connsiteY24" fmla="*/ 171398 h 185262"/>
                <a:gd name="connsiteX25" fmla="*/ 49535 w 181867"/>
                <a:gd name="connsiteY25" fmla="*/ 166668 h 185262"/>
                <a:gd name="connsiteX26" fmla="*/ 50299 w 181867"/>
                <a:gd name="connsiteY26" fmla="*/ 162200 h 185262"/>
                <a:gd name="connsiteX27" fmla="*/ 67110 w 181867"/>
                <a:gd name="connsiteY27" fmla="*/ 92563 h 185262"/>
                <a:gd name="connsiteX28" fmla="*/ 97422 w 181867"/>
                <a:gd name="connsiteY28" fmla="*/ 92563 h 185262"/>
                <a:gd name="connsiteX29" fmla="*/ 125186 w 181867"/>
                <a:gd name="connsiteY29" fmla="*/ 116476 h 185262"/>
                <a:gd name="connsiteX30" fmla="*/ 121620 w 181867"/>
                <a:gd name="connsiteY30" fmla="*/ 134608 h 185262"/>
                <a:gd name="connsiteX31" fmla="*/ 117544 w 181867"/>
                <a:gd name="connsiteY31" fmla="*/ 156945 h 185262"/>
                <a:gd name="connsiteX32" fmla="*/ 151421 w 181867"/>
                <a:gd name="connsiteY32" fmla="*/ 185325 h 185262"/>
                <a:gd name="connsiteX33" fmla="*/ 181987 w 181867"/>
                <a:gd name="connsiteY33" fmla="*/ 155105 h 185262"/>
                <a:gd name="connsiteX34" fmla="*/ 178931 w 181867"/>
                <a:gd name="connsiteY34" fmla="*/ 151952 h 185262"/>
                <a:gd name="connsiteX35" fmla="*/ 175619 w 181867"/>
                <a:gd name="connsiteY35" fmla="*/ 155631 h 185262"/>
                <a:gd name="connsiteX36" fmla="*/ 152440 w 181867"/>
                <a:gd name="connsiteY36" fmla="*/ 179544 h 185262"/>
                <a:gd name="connsiteX37" fmla="*/ 142252 w 181867"/>
                <a:gd name="connsiteY37" fmla="*/ 163514 h 185262"/>
                <a:gd name="connsiteX38" fmla="*/ 144799 w 181867"/>
                <a:gd name="connsiteY38" fmla="*/ 133557 h 185262"/>
                <a:gd name="connsiteX39" fmla="*/ 145818 w 181867"/>
                <a:gd name="connsiteY39" fmla="*/ 121206 h 185262"/>
                <a:gd name="connsiteX40" fmla="*/ 121874 w 181867"/>
                <a:gd name="connsiteY40" fmla="*/ 9019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867" h="185262">
                  <a:moveTo>
                    <a:pt x="85195" y="18195"/>
                  </a:moveTo>
                  <a:cubicBezTo>
                    <a:pt x="86724" y="11888"/>
                    <a:pt x="87488" y="9260"/>
                    <a:pt x="92327" y="8472"/>
                  </a:cubicBezTo>
                  <a:cubicBezTo>
                    <a:pt x="94620" y="8209"/>
                    <a:pt x="102771" y="8209"/>
                    <a:pt x="107865" y="8209"/>
                  </a:cubicBezTo>
                  <a:cubicBezTo>
                    <a:pt x="125950" y="8209"/>
                    <a:pt x="154223" y="8209"/>
                    <a:pt x="154223" y="34225"/>
                  </a:cubicBezTo>
                  <a:cubicBezTo>
                    <a:pt x="154223" y="43159"/>
                    <a:pt x="150148" y="61291"/>
                    <a:pt x="140214" y="71540"/>
                  </a:cubicBezTo>
                  <a:cubicBezTo>
                    <a:pt x="133591" y="78372"/>
                    <a:pt x="120091" y="86781"/>
                    <a:pt x="97167" y="86781"/>
                  </a:cubicBezTo>
                  <a:lnTo>
                    <a:pt x="68639" y="86781"/>
                  </a:lnTo>
                  <a:lnTo>
                    <a:pt x="85195" y="18195"/>
                  </a:lnTo>
                  <a:close/>
                  <a:moveTo>
                    <a:pt x="121874" y="90198"/>
                  </a:moveTo>
                  <a:cubicBezTo>
                    <a:pt x="147601" y="84416"/>
                    <a:pt x="177912" y="66021"/>
                    <a:pt x="177912" y="39480"/>
                  </a:cubicBezTo>
                  <a:cubicBezTo>
                    <a:pt x="177912" y="16881"/>
                    <a:pt x="154987" y="63"/>
                    <a:pt x="121620" y="63"/>
                  </a:cubicBezTo>
                  <a:lnTo>
                    <a:pt x="49026" y="63"/>
                  </a:lnTo>
                  <a:cubicBezTo>
                    <a:pt x="43931" y="63"/>
                    <a:pt x="41639" y="63"/>
                    <a:pt x="41639" y="5318"/>
                  </a:cubicBezTo>
                  <a:cubicBezTo>
                    <a:pt x="41639" y="8209"/>
                    <a:pt x="43931" y="8209"/>
                    <a:pt x="48771" y="8209"/>
                  </a:cubicBezTo>
                  <a:cubicBezTo>
                    <a:pt x="49280" y="8209"/>
                    <a:pt x="54120" y="8209"/>
                    <a:pt x="58450" y="8735"/>
                  </a:cubicBezTo>
                  <a:cubicBezTo>
                    <a:pt x="63035" y="9260"/>
                    <a:pt x="65327" y="9523"/>
                    <a:pt x="65327" y="12939"/>
                  </a:cubicBezTo>
                  <a:cubicBezTo>
                    <a:pt x="65327" y="13990"/>
                    <a:pt x="65073" y="14779"/>
                    <a:pt x="64309" y="17932"/>
                  </a:cubicBezTo>
                  <a:lnTo>
                    <a:pt x="30177" y="159047"/>
                  </a:lnTo>
                  <a:cubicBezTo>
                    <a:pt x="27630" y="169296"/>
                    <a:pt x="27120" y="171398"/>
                    <a:pt x="6998" y="171398"/>
                  </a:cubicBezTo>
                  <a:cubicBezTo>
                    <a:pt x="2413" y="171398"/>
                    <a:pt x="120" y="171398"/>
                    <a:pt x="120" y="176653"/>
                  </a:cubicBezTo>
                  <a:cubicBezTo>
                    <a:pt x="120" y="179544"/>
                    <a:pt x="3177" y="179544"/>
                    <a:pt x="3686" y="179544"/>
                  </a:cubicBezTo>
                  <a:cubicBezTo>
                    <a:pt x="10818" y="179544"/>
                    <a:pt x="28648" y="178756"/>
                    <a:pt x="35780" y="178756"/>
                  </a:cubicBezTo>
                  <a:cubicBezTo>
                    <a:pt x="42912" y="178756"/>
                    <a:pt x="60997" y="179544"/>
                    <a:pt x="68129" y="179544"/>
                  </a:cubicBezTo>
                  <a:cubicBezTo>
                    <a:pt x="70167" y="179544"/>
                    <a:pt x="73224" y="179544"/>
                    <a:pt x="73224" y="174288"/>
                  </a:cubicBezTo>
                  <a:cubicBezTo>
                    <a:pt x="73224" y="171398"/>
                    <a:pt x="70931" y="171398"/>
                    <a:pt x="66092" y="171398"/>
                  </a:cubicBezTo>
                  <a:cubicBezTo>
                    <a:pt x="56667" y="171398"/>
                    <a:pt x="49535" y="171398"/>
                    <a:pt x="49535" y="166668"/>
                  </a:cubicBezTo>
                  <a:cubicBezTo>
                    <a:pt x="49535" y="165091"/>
                    <a:pt x="50045" y="163777"/>
                    <a:pt x="50299" y="162200"/>
                  </a:cubicBezTo>
                  <a:lnTo>
                    <a:pt x="67110" y="92563"/>
                  </a:lnTo>
                  <a:lnTo>
                    <a:pt x="97422" y="92563"/>
                  </a:lnTo>
                  <a:cubicBezTo>
                    <a:pt x="120601" y="92563"/>
                    <a:pt x="125186" y="107279"/>
                    <a:pt x="125186" y="116476"/>
                  </a:cubicBezTo>
                  <a:cubicBezTo>
                    <a:pt x="125186" y="120418"/>
                    <a:pt x="123148" y="128564"/>
                    <a:pt x="121620" y="134608"/>
                  </a:cubicBezTo>
                  <a:cubicBezTo>
                    <a:pt x="119837" y="141966"/>
                    <a:pt x="117544" y="151689"/>
                    <a:pt x="117544" y="156945"/>
                  </a:cubicBezTo>
                  <a:cubicBezTo>
                    <a:pt x="117544" y="185325"/>
                    <a:pt x="148110" y="185325"/>
                    <a:pt x="151421" y="185325"/>
                  </a:cubicBezTo>
                  <a:cubicBezTo>
                    <a:pt x="173072" y="185325"/>
                    <a:pt x="181987" y="158784"/>
                    <a:pt x="181987" y="155105"/>
                  </a:cubicBezTo>
                  <a:cubicBezTo>
                    <a:pt x="181987" y="151952"/>
                    <a:pt x="179185" y="151952"/>
                    <a:pt x="178931" y="151952"/>
                  </a:cubicBezTo>
                  <a:cubicBezTo>
                    <a:pt x="176638" y="151952"/>
                    <a:pt x="176129" y="153791"/>
                    <a:pt x="175619" y="155631"/>
                  </a:cubicBezTo>
                  <a:cubicBezTo>
                    <a:pt x="169252" y="175077"/>
                    <a:pt x="158299" y="179544"/>
                    <a:pt x="152440" y="179544"/>
                  </a:cubicBezTo>
                  <a:cubicBezTo>
                    <a:pt x="144035" y="179544"/>
                    <a:pt x="142252" y="173763"/>
                    <a:pt x="142252" y="163514"/>
                  </a:cubicBezTo>
                  <a:cubicBezTo>
                    <a:pt x="142252" y="155368"/>
                    <a:pt x="143780" y="141966"/>
                    <a:pt x="144799" y="133557"/>
                  </a:cubicBezTo>
                  <a:cubicBezTo>
                    <a:pt x="145308" y="129878"/>
                    <a:pt x="145818" y="124885"/>
                    <a:pt x="145818" y="121206"/>
                  </a:cubicBezTo>
                  <a:cubicBezTo>
                    <a:pt x="145818" y="100972"/>
                    <a:pt x="128752" y="92825"/>
                    <a:pt x="121874" y="90198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BA542C5-FBCD-8C0F-858C-165DD282E62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827896" y="4032539"/>
              <a:ext cx="120531" cy="9013"/>
            </a:xfrm>
            <a:custGeom>
              <a:avLst/>
              <a:gdLst>
                <a:gd name="connsiteX0" fmla="*/ 113527 w 120531"/>
                <a:gd name="connsiteY0" fmla="*/ 9072 h 9013"/>
                <a:gd name="connsiteX1" fmla="*/ 120659 w 120531"/>
                <a:gd name="connsiteY1" fmla="*/ 4657 h 9013"/>
                <a:gd name="connsiteX2" fmla="*/ 113527 w 120531"/>
                <a:gd name="connsiteY2" fmla="*/ 59 h 9013"/>
                <a:gd name="connsiteX3" fmla="*/ 7260 w 120531"/>
                <a:gd name="connsiteY3" fmla="*/ 59 h 9013"/>
                <a:gd name="connsiteX4" fmla="*/ 128 w 120531"/>
                <a:gd name="connsiteY4" fmla="*/ 4473 h 9013"/>
                <a:gd name="connsiteX5" fmla="*/ 7260 w 120531"/>
                <a:gd name="connsiteY5" fmla="*/ 9072 h 9013"/>
                <a:gd name="connsiteX6" fmla="*/ 113527 w 120531"/>
                <a:gd name="connsiteY6" fmla="*/ 9072 h 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531" h="9013">
                  <a:moveTo>
                    <a:pt x="113527" y="9072"/>
                  </a:moveTo>
                  <a:cubicBezTo>
                    <a:pt x="116380" y="9072"/>
                    <a:pt x="120659" y="9072"/>
                    <a:pt x="120659" y="4657"/>
                  </a:cubicBezTo>
                  <a:cubicBezTo>
                    <a:pt x="120659" y="59"/>
                    <a:pt x="116558" y="59"/>
                    <a:pt x="113527" y="59"/>
                  </a:cubicBezTo>
                  <a:lnTo>
                    <a:pt x="7260" y="59"/>
                  </a:lnTo>
                  <a:cubicBezTo>
                    <a:pt x="4407" y="59"/>
                    <a:pt x="128" y="59"/>
                    <a:pt x="128" y="4473"/>
                  </a:cubicBezTo>
                  <a:cubicBezTo>
                    <a:pt x="128" y="9072"/>
                    <a:pt x="4229" y="9072"/>
                    <a:pt x="7260" y="9072"/>
                  </a:cubicBezTo>
                  <a:lnTo>
                    <a:pt x="113527" y="907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A4B055A-5A18-40BD-6418-4209115CA0B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75504" y="3958775"/>
              <a:ext cx="133190" cy="124349"/>
            </a:xfrm>
            <a:custGeom>
              <a:avLst/>
              <a:gdLst>
                <a:gd name="connsiteX0" fmla="*/ 79121 w 133190"/>
                <a:gd name="connsiteY0" fmla="*/ 13119 h 124349"/>
                <a:gd name="connsiteX1" fmla="*/ 84649 w 133190"/>
                <a:gd name="connsiteY1" fmla="*/ 6865 h 124349"/>
                <a:gd name="connsiteX2" fmla="*/ 95347 w 133190"/>
                <a:gd name="connsiteY2" fmla="*/ 6681 h 124349"/>
                <a:gd name="connsiteX3" fmla="*/ 115317 w 133190"/>
                <a:gd name="connsiteY3" fmla="*/ 8152 h 124349"/>
                <a:gd name="connsiteX4" fmla="*/ 123697 w 133190"/>
                <a:gd name="connsiteY4" fmla="*/ 22684 h 124349"/>
                <a:gd name="connsiteX5" fmla="*/ 122449 w 133190"/>
                <a:gd name="connsiteY5" fmla="*/ 37584 h 124349"/>
                <a:gd name="connsiteX6" fmla="*/ 122092 w 133190"/>
                <a:gd name="connsiteY6" fmla="*/ 39607 h 124349"/>
                <a:gd name="connsiteX7" fmla="*/ 125123 w 133190"/>
                <a:gd name="connsiteY7" fmla="*/ 42367 h 124349"/>
                <a:gd name="connsiteX8" fmla="*/ 128511 w 133190"/>
                <a:gd name="connsiteY8" fmla="*/ 37768 h 124349"/>
                <a:gd name="connsiteX9" fmla="*/ 133325 w 133190"/>
                <a:gd name="connsiteY9" fmla="*/ 2634 h 124349"/>
                <a:gd name="connsiteX10" fmla="*/ 127976 w 133190"/>
                <a:gd name="connsiteY10" fmla="*/ 59 h 124349"/>
                <a:gd name="connsiteX11" fmla="*/ 18321 w 133190"/>
                <a:gd name="connsiteY11" fmla="*/ 59 h 124349"/>
                <a:gd name="connsiteX12" fmla="*/ 12259 w 133190"/>
                <a:gd name="connsiteY12" fmla="*/ 3921 h 124349"/>
                <a:gd name="connsiteX13" fmla="*/ 1026 w 133190"/>
                <a:gd name="connsiteY13" fmla="*/ 36480 h 124349"/>
                <a:gd name="connsiteX14" fmla="*/ 134 w 133190"/>
                <a:gd name="connsiteY14" fmla="*/ 39791 h 124349"/>
                <a:gd name="connsiteX15" fmla="*/ 3165 w 133190"/>
                <a:gd name="connsiteY15" fmla="*/ 42367 h 124349"/>
                <a:gd name="connsiteX16" fmla="*/ 6910 w 133190"/>
                <a:gd name="connsiteY16" fmla="*/ 37952 h 124349"/>
                <a:gd name="connsiteX17" fmla="*/ 50237 w 133190"/>
                <a:gd name="connsiteY17" fmla="*/ 6681 h 124349"/>
                <a:gd name="connsiteX18" fmla="*/ 57725 w 133190"/>
                <a:gd name="connsiteY18" fmla="*/ 6681 h 124349"/>
                <a:gd name="connsiteX19" fmla="*/ 63253 w 133190"/>
                <a:gd name="connsiteY19" fmla="*/ 8520 h 124349"/>
                <a:gd name="connsiteX20" fmla="*/ 62539 w 133190"/>
                <a:gd name="connsiteY20" fmla="*/ 12383 h 124349"/>
                <a:gd name="connsiteX21" fmla="*/ 39004 w 133190"/>
                <a:gd name="connsiteY21" fmla="*/ 109140 h 124349"/>
                <a:gd name="connsiteX22" fmla="*/ 18142 w 133190"/>
                <a:gd name="connsiteY22" fmla="*/ 117786 h 124349"/>
                <a:gd name="connsiteX23" fmla="*/ 10119 w 133190"/>
                <a:gd name="connsiteY23" fmla="*/ 121833 h 124349"/>
                <a:gd name="connsiteX24" fmla="*/ 13150 w 133190"/>
                <a:gd name="connsiteY24" fmla="*/ 124408 h 124349"/>
                <a:gd name="connsiteX25" fmla="*/ 28484 w 133190"/>
                <a:gd name="connsiteY25" fmla="*/ 123856 h 124349"/>
                <a:gd name="connsiteX26" fmla="*/ 43818 w 133190"/>
                <a:gd name="connsiteY26" fmla="*/ 123672 h 124349"/>
                <a:gd name="connsiteX27" fmla="*/ 59865 w 133190"/>
                <a:gd name="connsiteY27" fmla="*/ 123856 h 124349"/>
                <a:gd name="connsiteX28" fmla="*/ 74842 w 133190"/>
                <a:gd name="connsiteY28" fmla="*/ 124408 h 124349"/>
                <a:gd name="connsiteX29" fmla="*/ 78943 w 133190"/>
                <a:gd name="connsiteY29" fmla="*/ 120361 h 124349"/>
                <a:gd name="connsiteX30" fmla="*/ 71633 w 133190"/>
                <a:gd name="connsiteY30" fmla="*/ 117786 h 124349"/>
                <a:gd name="connsiteX31" fmla="*/ 61291 w 133190"/>
                <a:gd name="connsiteY31" fmla="*/ 117418 h 124349"/>
                <a:gd name="connsiteX32" fmla="*/ 54873 w 133190"/>
                <a:gd name="connsiteY32" fmla="*/ 113923 h 124349"/>
                <a:gd name="connsiteX33" fmla="*/ 55586 w 133190"/>
                <a:gd name="connsiteY33" fmla="*/ 109692 h 124349"/>
                <a:gd name="connsiteX34" fmla="*/ 79121 w 133190"/>
                <a:gd name="connsiteY34" fmla="*/ 13119 h 12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3190" h="124349">
                  <a:moveTo>
                    <a:pt x="79121" y="13119"/>
                  </a:moveTo>
                  <a:cubicBezTo>
                    <a:pt x="80370" y="7784"/>
                    <a:pt x="80726" y="7233"/>
                    <a:pt x="84649" y="6865"/>
                  </a:cubicBezTo>
                  <a:cubicBezTo>
                    <a:pt x="85540" y="6681"/>
                    <a:pt x="91781" y="6681"/>
                    <a:pt x="95347" y="6681"/>
                  </a:cubicBezTo>
                  <a:cubicBezTo>
                    <a:pt x="106223" y="6681"/>
                    <a:pt x="110859" y="6681"/>
                    <a:pt x="115317" y="8152"/>
                  </a:cubicBezTo>
                  <a:cubicBezTo>
                    <a:pt x="123340" y="10728"/>
                    <a:pt x="123697" y="16062"/>
                    <a:pt x="123697" y="22684"/>
                  </a:cubicBezTo>
                  <a:cubicBezTo>
                    <a:pt x="123697" y="25627"/>
                    <a:pt x="123697" y="28019"/>
                    <a:pt x="122449" y="37584"/>
                  </a:cubicBezTo>
                  <a:lnTo>
                    <a:pt x="122092" y="39607"/>
                  </a:lnTo>
                  <a:cubicBezTo>
                    <a:pt x="122092" y="41447"/>
                    <a:pt x="123340" y="42367"/>
                    <a:pt x="125123" y="42367"/>
                  </a:cubicBezTo>
                  <a:cubicBezTo>
                    <a:pt x="127798" y="42367"/>
                    <a:pt x="128154" y="40711"/>
                    <a:pt x="128511" y="37768"/>
                  </a:cubicBezTo>
                  <a:lnTo>
                    <a:pt x="133325" y="2634"/>
                  </a:lnTo>
                  <a:cubicBezTo>
                    <a:pt x="133325" y="59"/>
                    <a:pt x="131185" y="59"/>
                    <a:pt x="127976" y="59"/>
                  </a:cubicBezTo>
                  <a:lnTo>
                    <a:pt x="18321" y="59"/>
                  </a:lnTo>
                  <a:cubicBezTo>
                    <a:pt x="13863" y="59"/>
                    <a:pt x="13507" y="59"/>
                    <a:pt x="12259" y="3921"/>
                  </a:cubicBezTo>
                  <a:lnTo>
                    <a:pt x="1026" y="36480"/>
                  </a:lnTo>
                  <a:cubicBezTo>
                    <a:pt x="847" y="37216"/>
                    <a:pt x="134" y="38872"/>
                    <a:pt x="134" y="39791"/>
                  </a:cubicBezTo>
                  <a:cubicBezTo>
                    <a:pt x="134" y="40527"/>
                    <a:pt x="491" y="42367"/>
                    <a:pt x="3165" y="42367"/>
                  </a:cubicBezTo>
                  <a:cubicBezTo>
                    <a:pt x="5483" y="42367"/>
                    <a:pt x="5840" y="41447"/>
                    <a:pt x="6910" y="37952"/>
                  </a:cubicBezTo>
                  <a:cubicBezTo>
                    <a:pt x="17251" y="8520"/>
                    <a:pt x="23135" y="6681"/>
                    <a:pt x="50237" y="6681"/>
                  </a:cubicBezTo>
                  <a:lnTo>
                    <a:pt x="57725" y="6681"/>
                  </a:lnTo>
                  <a:cubicBezTo>
                    <a:pt x="63074" y="6681"/>
                    <a:pt x="63253" y="6865"/>
                    <a:pt x="63253" y="8520"/>
                  </a:cubicBezTo>
                  <a:cubicBezTo>
                    <a:pt x="63253" y="8704"/>
                    <a:pt x="63253" y="9624"/>
                    <a:pt x="62539" y="12383"/>
                  </a:cubicBezTo>
                  <a:lnTo>
                    <a:pt x="39004" y="109140"/>
                  </a:lnTo>
                  <a:cubicBezTo>
                    <a:pt x="37399" y="115946"/>
                    <a:pt x="36864" y="117786"/>
                    <a:pt x="18142" y="117786"/>
                  </a:cubicBezTo>
                  <a:cubicBezTo>
                    <a:pt x="11724" y="117786"/>
                    <a:pt x="10119" y="117786"/>
                    <a:pt x="10119" y="121833"/>
                  </a:cubicBezTo>
                  <a:cubicBezTo>
                    <a:pt x="10119" y="122384"/>
                    <a:pt x="10476" y="124408"/>
                    <a:pt x="13150" y="124408"/>
                  </a:cubicBezTo>
                  <a:cubicBezTo>
                    <a:pt x="18142" y="124408"/>
                    <a:pt x="23492" y="123856"/>
                    <a:pt x="28484" y="123856"/>
                  </a:cubicBezTo>
                  <a:cubicBezTo>
                    <a:pt x="33476" y="123856"/>
                    <a:pt x="38825" y="123672"/>
                    <a:pt x="43818" y="123672"/>
                  </a:cubicBezTo>
                  <a:cubicBezTo>
                    <a:pt x="48810" y="123672"/>
                    <a:pt x="54873" y="123672"/>
                    <a:pt x="59865" y="123856"/>
                  </a:cubicBezTo>
                  <a:cubicBezTo>
                    <a:pt x="64679" y="124040"/>
                    <a:pt x="70028" y="124408"/>
                    <a:pt x="74842" y="124408"/>
                  </a:cubicBezTo>
                  <a:cubicBezTo>
                    <a:pt x="76269" y="124408"/>
                    <a:pt x="78943" y="124408"/>
                    <a:pt x="78943" y="120361"/>
                  </a:cubicBezTo>
                  <a:cubicBezTo>
                    <a:pt x="78943" y="117786"/>
                    <a:pt x="77160" y="117786"/>
                    <a:pt x="71633" y="117786"/>
                  </a:cubicBezTo>
                  <a:cubicBezTo>
                    <a:pt x="68245" y="117786"/>
                    <a:pt x="64679" y="117602"/>
                    <a:pt x="61291" y="117418"/>
                  </a:cubicBezTo>
                  <a:cubicBezTo>
                    <a:pt x="55229" y="116866"/>
                    <a:pt x="54873" y="116130"/>
                    <a:pt x="54873" y="113923"/>
                  </a:cubicBezTo>
                  <a:cubicBezTo>
                    <a:pt x="54873" y="112635"/>
                    <a:pt x="54873" y="112267"/>
                    <a:pt x="55586" y="109692"/>
                  </a:cubicBezTo>
                  <a:lnTo>
                    <a:pt x="79121" y="13119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87FD513-E20E-BD26-D3BC-BA22085638E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06671" y="4152850"/>
              <a:ext cx="78274" cy="159483"/>
            </a:xfrm>
            <a:custGeom>
              <a:avLst/>
              <a:gdLst>
                <a:gd name="connsiteX0" fmla="*/ 78402 w 78274"/>
                <a:gd name="connsiteY0" fmla="*/ 7056 h 159483"/>
                <a:gd name="connsiteX1" fmla="*/ 71270 w 78274"/>
                <a:gd name="connsiteY1" fmla="*/ 66 h 159483"/>
                <a:gd name="connsiteX2" fmla="*/ 61285 w 78274"/>
                <a:gd name="connsiteY2" fmla="*/ 10183 h 159483"/>
                <a:gd name="connsiteX3" fmla="*/ 68417 w 78274"/>
                <a:gd name="connsiteY3" fmla="*/ 17173 h 159483"/>
                <a:gd name="connsiteX4" fmla="*/ 78402 w 78274"/>
                <a:gd name="connsiteY4" fmla="*/ 7056 h 159483"/>
                <a:gd name="connsiteX5" fmla="*/ 40602 w 78274"/>
                <a:gd name="connsiteY5" fmla="*/ 131037 h 159483"/>
                <a:gd name="connsiteX6" fmla="*/ 17601 w 78274"/>
                <a:gd name="connsiteY6" fmla="*/ 154399 h 159483"/>
                <a:gd name="connsiteX7" fmla="*/ 11182 w 78274"/>
                <a:gd name="connsiteY7" fmla="*/ 153295 h 159483"/>
                <a:gd name="connsiteX8" fmla="*/ 17245 w 78274"/>
                <a:gd name="connsiteY8" fmla="*/ 143914 h 159483"/>
                <a:gd name="connsiteX9" fmla="*/ 10291 w 78274"/>
                <a:gd name="connsiteY9" fmla="*/ 137108 h 159483"/>
                <a:gd name="connsiteX10" fmla="*/ 128 w 78274"/>
                <a:gd name="connsiteY10" fmla="*/ 147961 h 159483"/>
                <a:gd name="connsiteX11" fmla="*/ 17780 w 78274"/>
                <a:gd name="connsiteY11" fmla="*/ 159549 h 159483"/>
                <a:gd name="connsiteX12" fmla="*/ 54866 w 78274"/>
                <a:gd name="connsiteY12" fmla="*/ 130485 h 159483"/>
                <a:gd name="connsiteX13" fmla="*/ 70913 w 78274"/>
                <a:gd name="connsiteY13" fmla="*/ 64632 h 159483"/>
                <a:gd name="connsiteX14" fmla="*/ 71805 w 78274"/>
                <a:gd name="connsiteY14" fmla="*/ 58194 h 159483"/>
                <a:gd name="connsiteX15" fmla="*/ 52727 w 78274"/>
                <a:gd name="connsiteY15" fmla="*/ 40902 h 159483"/>
                <a:gd name="connsiteX16" fmla="*/ 21524 w 78274"/>
                <a:gd name="connsiteY16" fmla="*/ 69047 h 159483"/>
                <a:gd name="connsiteX17" fmla="*/ 24555 w 78274"/>
                <a:gd name="connsiteY17" fmla="*/ 71438 h 159483"/>
                <a:gd name="connsiteX18" fmla="*/ 28121 w 78274"/>
                <a:gd name="connsiteY18" fmla="*/ 68127 h 159483"/>
                <a:gd name="connsiteX19" fmla="*/ 52192 w 78274"/>
                <a:gd name="connsiteY19" fmla="*/ 46053 h 159483"/>
                <a:gd name="connsiteX20" fmla="*/ 58254 w 78274"/>
                <a:gd name="connsiteY20" fmla="*/ 55066 h 159483"/>
                <a:gd name="connsiteX21" fmla="*/ 57719 w 78274"/>
                <a:gd name="connsiteY21" fmla="*/ 60585 h 159483"/>
                <a:gd name="connsiteX22" fmla="*/ 40602 w 78274"/>
                <a:gd name="connsiteY22" fmla="*/ 131037 h 15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274" h="159483">
                  <a:moveTo>
                    <a:pt x="78402" y="7056"/>
                  </a:moveTo>
                  <a:cubicBezTo>
                    <a:pt x="78402" y="3929"/>
                    <a:pt x="76084" y="66"/>
                    <a:pt x="71270" y="66"/>
                  </a:cubicBezTo>
                  <a:cubicBezTo>
                    <a:pt x="66099" y="66"/>
                    <a:pt x="61285" y="5216"/>
                    <a:pt x="61285" y="10183"/>
                  </a:cubicBezTo>
                  <a:cubicBezTo>
                    <a:pt x="61285" y="13126"/>
                    <a:pt x="63425" y="17173"/>
                    <a:pt x="68417" y="17173"/>
                  </a:cubicBezTo>
                  <a:cubicBezTo>
                    <a:pt x="73231" y="17173"/>
                    <a:pt x="78402" y="12390"/>
                    <a:pt x="78402" y="7056"/>
                  </a:cubicBezTo>
                  <a:close/>
                  <a:moveTo>
                    <a:pt x="40602" y="131037"/>
                  </a:moveTo>
                  <a:cubicBezTo>
                    <a:pt x="37571" y="143730"/>
                    <a:pt x="28121" y="154399"/>
                    <a:pt x="17601" y="154399"/>
                  </a:cubicBezTo>
                  <a:cubicBezTo>
                    <a:pt x="15283" y="154399"/>
                    <a:pt x="13144" y="154031"/>
                    <a:pt x="11182" y="153295"/>
                  </a:cubicBezTo>
                  <a:cubicBezTo>
                    <a:pt x="15818" y="151088"/>
                    <a:pt x="17245" y="146673"/>
                    <a:pt x="17245" y="143914"/>
                  </a:cubicBezTo>
                  <a:cubicBezTo>
                    <a:pt x="17245" y="139499"/>
                    <a:pt x="13857" y="137108"/>
                    <a:pt x="10291" y="137108"/>
                  </a:cubicBezTo>
                  <a:cubicBezTo>
                    <a:pt x="4764" y="137108"/>
                    <a:pt x="128" y="142074"/>
                    <a:pt x="128" y="147961"/>
                  </a:cubicBezTo>
                  <a:cubicBezTo>
                    <a:pt x="128" y="154951"/>
                    <a:pt x="7082" y="159549"/>
                    <a:pt x="17780" y="159549"/>
                  </a:cubicBezTo>
                  <a:cubicBezTo>
                    <a:pt x="28478" y="159549"/>
                    <a:pt x="49339" y="152927"/>
                    <a:pt x="54866" y="130485"/>
                  </a:cubicBezTo>
                  <a:lnTo>
                    <a:pt x="70913" y="64632"/>
                  </a:lnTo>
                  <a:cubicBezTo>
                    <a:pt x="71448" y="62608"/>
                    <a:pt x="71805" y="60953"/>
                    <a:pt x="71805" y="58194"/>
                  </a:cubicBezTo>
                  <a:cubicBezTo>
                    <a:pt x="71805" y="48076"/>
                    <a:pt x="63425" y="40902"/>
                    <a:pt x="52727" y="40902"/>
                  </a:cubicBezTo>
                  <a:cubicBezTo>
                    <a:pt x="32935" y="40902"/>
                    <a:pt x="21524" y="66471"/>
                    <a:pt x="21524" y="69047"/>
                  </a:cubicBezTo>
                  <a:cubicBezTo>
                    <a:pt x="21524" y="71438"/>
                    <a:pt x="24020" y="71438"/>
                    <a:pt x="24555" y="71438"/>
                  </a:cubicBezTo>
                  <a:cubicBezTo>
                    <a:pt x="26695" y="71438"/>
                    <a:pt x="26873" y="70886"/>
                    <a:pt x="28121" y="68127"/>
                  </a:cubicBezTo>
                  <a:cubicBezTo>
                    <a:pt x="32579" y="57458"/>
                    <a:pt x="41850" y="46053"/>
                    <a:pt x="52192" y="46053"/>
                  </a:cubicBezTo>
                  <a:cubicBezTo>
                    <a:pt x="56649" y="46053"/>
                    <a:pt x="58254" y="49180"/>
                    <a:pt x="58254" y="55066"/>
                  </a:cubicBezTo>
                  <a:cubicBezTo>
                    <a:pt x="58254" y="57090"/>
                    <a:pt x="57897" y="59665"/>
                    <a:pt x="57719" y="60585"/>
                  </a:cubicBezTo>
                  <a:lnTo>
                    <a:pt x="40602" y="13103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09DC76E-CEA0-DB97-7638-06E767F6C29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12316" y="4147148"/>
              <a:ext cx="39939" cy="129499"/>
            </a:xfrm>
            <a:custGeom>
              <a:avLst/>
              <a:gdLst>
                <a:gd name="connsiteX0" fmla="*/ 39358 w 39939"/>
                <a:gd name="connsiteY0" fmla="*/ 5584 h 129499"/>
                <a:gd name="connsiteX1" fmla="*/ 40071 w 39939"/>
                <a:gd name="connsiteY1" fmla="*/ 2641 h 129499"/>
                <a:gd name="connsiteX2" fmla="*/ 37218 w 39939"/>
                <a:gd name="connsiteY2" fmla="*/ 66 h 129499"/>
                <a:gd name="connsiteX3" fmla="*/ 14396 w 39939"/>
                <a:gd name="connsiteY3" fmla="*/ 1905 h 129499"/>
                <a:gd name="connsiteX4" fmla="*/ 10651 w 39939"/>
                <a:gd name="connsiteY4" fmla="*/ 6136 h 129499"/>
                <a:gd name="connsiteX5" fmla="*/ 15109 w 39939"/>
                <a:gd name="connsiteY5" fmla="*/ 8711 h 129499"/>
                <a:gd name="connsiteX6" fmla="*/ 23667 w 39939"/>
                <a:gd name="connsiteY6" fmla="*/ 11471 h 129499"/>
                <a:gd name="connsiteX7" fmla="*/ 22954 w 39939"/>
                <a:gd name="connsiteY7" fmla="*/ 15517 h 129499"/>
                <a:gd name="connsiteX8" fmla="*/ 845 w 39939"/>
                <a:gd name="connsiteY8" fmla="*/ 106388 h 129499"/>
                <a:gd name="connsiteX9" fmla="*/ 131 w 39939"/>
                <a:gd name="connsiteY9" fmla="*/ 112091 h 129499"/>
                <a:gd name="connsiteX10" fmla="*/ 18853 w 39939"/>
                <a:gd name="connsiteY10" fmla="*/ 129566 h 129499"/>
                <a:gd name="connsiteX11" fmla="*/ 33117 w 39939"/>
                <a:gd name="connsiteY11" fmla="*/ 119816 h 129499"/>
                <a:gd name="connsiteX12" fmla="*/ 39358 w 39939"/>
                <a:gd name="connsiteY12" fmla="*/ 101421 h 129499"/>
                <a:gd name="connsiteX13" fmla="*/ 36505 w 39939"/>
                <a:gd name="connsiteY13" fmla="*/ 99030 h 129499"/>
                <a:gd name="connsiteX14" fmla="*/ 32939 w 39939"/>
                <a:gd name="connsiteY14" fmla="*/ 103445 h 129499"/>
                <a:gd name="connsiteX15" fmla="*/ 19566 w 39939"/>
                <a:gd name="connsiteY15" fmla="*/ 124415 h 129499"/>
                <a:gd name="connsiteX16" fmla="*/ 13504 w 39939"/>
                <a:gd name="connsiteY16" fmla="*/ 115402 h 129499"/>
                <a:gd name="connsiteX17" fmla="*/ 14574 w 39939"/>
                <a:gd name="connsiteY17" fmla="*/ 107860 h 129499"/>
                <a:gd name="connsiteX18" fmla="*/ 39358 w 39939"/>
                <a:gd name="connsiteY18" fmla="*/ 5584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939" h="129499">
                  <a:moveTo>
                    <a:pt x="39358" y="5584"/>
                  </a:moveTo>
                  <a:cubicBezTo>
                    <a:pt x="39536" y="5216"/>
                    <a:pt x="40071" y="2825"/>
                    <a:pt x="40071" y="2641"/>
                  </a:cubicBezTo>
                  <a:cubicBezTo>
                    <a:pt x="40071" y="1721"/>
                    <a:pt x="39358" y="66"/>
                    <a:pt x="37218" y="66"/>
                  </a:cubicBezTo>
                  <a:cubicBezTo>
                    <a:pt x="33652" y="66"/>
                    <a:pt x="18853" y="1537"/>
                    <a:pt x="14396" y="1905"/>
                  </a:cubicBezTo>
                  <a:cubicBezTo>
                    <a:pt x="13147" y="2089"/>
                    <a:pt x="10651" y="2273"/>
                    <a:pt x="10651" y="6136"/>
                  </a:cubicBezTo>
                  <a:cubicBezTo>
                    <a:pt x="10651" y="8711"/>
                    <a:pt x="13147" y="8711"/>
                    <a:pt x="15109" y="8711"/>
                  </a:cubicBezTo>
                  <a:cubicBezTo>
                    <a:pt x="23667" y="8711"/>
                    <a:pt x="23667" y="9999"/>
                    <a:pt x="23667" y="11471"/>
                  </a:cubicBezTo>
                  <a:cubicBezTo>
                    <a:pt x="23667" y="12758"/>
                    <a:pt x="23311" y="13862"/>
                    <a:pt x="22954" y="15517"/>
                  </a:cubicBezTo>
                  <a:lnTo>
                    <a:pt x="845" y="106388"/>
                  </a:lnTo>
                  <a:cubicBezTo>
                    <a:pt x="310" y="108228"/>
                    <a:pt x="131" y="110251"/>
                    <a:pt x="131" y="112091"/>
                  </a:cubicBezTo>
                  <a:cubicBezTo>
                    <a:pt x="131" y="123863"/>
                    <a:pt x="10295" y="129566"/>
                    <a:pt x="18853" y="129566"/>
                  </a:cubicBezTo>
                  <a:cubicBezTo>
                    <a:pt x="23132" y="129566"/>
                    <a:pt x="28481" y="128094"/>
                    <a:pt x="33117" y="119816"/>
                  </a:cubicBezTo>
                  <a:cubicBezTo>
                    <a:pt x="36861" y="113010"/>
                    <a:pt x="39358" y="102157"/>
                    <a:pt x="39358" y="101421"/>
                  </a:cubicBezTo>
                  <a:cubicBezTo>
                    <a:pt x="39358" y="99030"/>
                    <a:pt x="37040" y="99030"/>
                    <a:pt x="36505" y="99030"/>
                  </a:cubicBezTo>
                  <a:cubicBezTo>
                    <a:pt x="34009" y="99030"/>
                    <a:pt x="33652" y="100134"/>
                    <a:pt x="32939" y="103445"/>
                  </a:cubicBezTo>
                  <a:cubicBezTo>
                    <a:pt x="30621" y="112642"/>
                    <a:pt x="27233" y="124415"/>
                    <a:pt x="19566" y="124415"/>
                  </a:cubicBezTo>
                  <a:cubicBezTo>
                    <a:pt x="14752" y="124415"/>
                    <a:pt x="13504" y="119816"/>
                    <a:pt x="13504" y="115402"/>
                  </a:cubicBezTo>
                  <a:cubicBezTo>
                    <a:pt x="13504" y="113378"/>
                    <a:pt x="14039" y="109883"/>
                    <a:pt x="14574" y="107860"/>
                  </a:cubicBezTo>
                  <a:lnTo>
                    <a:pt x="39358" y="558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1678BBF-3464-98D1-C727-1F12941740E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37978" y="4082278"/>
              <a:ext cx="134744" cy="116150"/>
            </a:xfrm>
            <a:custGeom>
              <a:avLst/>
              <a:gdLst>
                <a:gd name="connsiteX0" fmla="*/ 122404 w 134744"/>
                <a:gd name="connsiteY0" fmla="*/ 15304 h 116150"/>
                <a:gd name="connsiteX1" fmla="*/ 134885 w 134744"/>
                <a:gd name="connsiteY1" fmla="*/ 6370 h 116150"/>
                <a:gd name="connsiteX2" fmla="*/ 124951 w 134744"/>
                <a:gd name="connsiteY2" fmla="*/ 63 h 116150"/>
                <a:gd name="connsiteX3" fmla="*/ 66876 w 134744"/>
                <a:gd name="connsiteY3" fmla="*/ 63 h 116150"/>
                <a:gd name="connsiteX4" fmla="*/ 140 w 134744"/>
                <a:gd name="connsiteY4" fmla="*/ 74693 h 116150"/>
                <a:gd name="connsiteX5" fmla="*/ 38348 w 134744"/>
                <a:gd name="connsiteY5" fmla="*/ 116213 h 116150"/>
                <a:gd name="connsiteX6" fmla="*/ 102281 w 134744"/>
                <a:gd name="connsiteY6" fmla="*/ 43948 h 116150"/>
                <a:gd name="connsiteX7" fmla="*/ 94385 w 134744"/>
                <a:gd name="connsiteY7" fmla="*/ 15304 h 116150"/>
                <a:gd name="connsiteX8" fmla="*/ 122404 w 134744"/>
                <a:gd name="connsiteY8" fmla="*/ 15304 h 116150"/>
                <a:gd name="connsiteX9" fmla="*/ 38602 w 134744"/>
                <a:gd name="connsiteY9" fmla="*/ 110432 h 116150"/>
                <a:gd name="connsiteX10" fmla="*/ 15933 w 134744"/>
                <a:gd name="connsiteY10" fmla="*/ 82051 h 116150"/>
                <a:gd name="connsiteX11" fmla="*/ 27904 w 134744"/>
                <a:gd name="connsiteY11" fmla="*/ 37115 h 116150"/>
                <a:gd name="connsiteX12" fmla="*/ 62546 w 134744"/>
                <a:gd name="connsiteY12" fmla="*/ 15304 h 116150"/>
                <a:gd name="connsiteX13" fmla="*/ 85980 w 134744"/>
                <a:gd name="connsiteY13" fmla="*/ 40794 h 116150"/>
                <a:gd name="connsiteX14" fmla="*/ 72225 w 134744"/>
                <a:gd name="connsiteY14" fmla="*/ 88095 h 116150"/>
                <a:gd name="connsiteX15" fmla="*/ 38602 w 134744"/>
                <a:gd name="connsiteY15" fmla="*/ 11043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744" h="116150">
                  <a:moveTo>
                    <a:pt x="122404" y="15304"/>
                  </a:moveTo>
                  <a:cubicBezTo>
                    <a:pt x="125715" y="15304"/>
                    <a:pt x="134885" y="15304"/>
                    <a:pt x="134885" y="6370"/>
                  </a:cubicBezTo>
                  <a:cubicBezTo>
                    <a:pt x="134885" y="63"/>
                    <a:pt x="129536" y="63"/>
                    <a:pt x="124951" y="63"/>
                  </a:cubicBezTo>
                  <a:lnTo>
                    <a:pt x="66876" y="63"/>
                  </a:lnTo>
                  <a:cubicBezTo>
                    <a:pt x="28414" y="63"/>
                    <a:pt x="140" y="43422"/>
                    <a:pt x="140" y="74693"/>
                  </a:cubicBezTo>
                  <a:cubicBezTo>
                    <a:pt x="140" y="97818"/>
                    <a:pt x="15169" y="116213"/>
                    <a:pt x="38348" y="116213"/>
                  </a:cubicBezTo>
                  <a:cubicBezTo>
                    <a:pt x="68404" y="116213"/>
                    <a:pt x="102281" y="84416"/>
                    <a:pt x="102281" y="43948"/>
                  </a:cubicBezTo>
                  <a:cubicBezTo>
                    <a:pt x="102281" y="39480"/>
                    <a:pt x="102281" y="26867"/>
                    <a:pt x="94385" y="15304"/>
                  </a:cubicBezTo>
                  <a:lnTo>
                    <a:pt x="122404" y="15304"/>
                  </a:lnTo>
                  <a:close/>
                  <a:moveTo>
                    <a:pt x="38602" y="110432"/>
                  </a:moveTo>
                  <a:cubicBezTo>
                    <a:pt x="26121" y="110432"/>
                    <a:pt x="15933" y="100972"/>
                    <a:pt x="15933" y="82051"/>
                  </a:cubicBezTo>
                  <a:cubicBezTo>
                    <a:pt x="15933" y="74168"/>
                    <a:pt x="18989" y="52620"/>
                    <a:pt x="27904" y="37115"/>
                  </a:cubicBezTo>
                  <a:cubicBezTo>
                    <a:pt x="38602" y="18983"/>
                    <a:pt x="53885" y="15304"/>
                    <a:pt x="62546" y="15304"/>
                  </a:cubicBezTo>
                  <a:cubicBezTo>
                    <a:pt x="83942" y="15304"/>
                    <a:pt x="85980" y="32648"/>
                    <a:pt x="85980" y="40794"/>
                  </a:cubicBezTo>
                  <a:cubicBezTo>
                    <a:pt x="85980" y="53145"/>
                    <a:pt x="80885" y="74693"/>
                    <a:pt x="72225" y="88095"/>
                  </a:cubicBezTo>
                  <a:cubicBezTo>
                    <a:pt x="62291" y="103600"/>
                    <a:pt x="48536" y="110432"/>
                    <a:pt x="38602" y="11043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82452E8-C077-8F56-4F60-47C41DA7CDF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87220" y="4107294"/>
              <a:ext cx="87724" cy="129499"/>
            </a:xfrm>
            <a:custGeom>
              <a:avLst/>
              <a:gdLst>
                <a:gd name="connsiteX0" fmla="*/ 42582 w 87724"/>
                <a:gd name="connsiteY0" fmla="*/ 5583 h 129499"/>
                <a:gd name="connsiteX1" fmla="*/ 43295 w 87724"/>
                <a:gd name="connsiteY1" fmla="*/ 2640 h 129499"/>
                <a:gd name="connsiteX2" fmla="*/ 40442 w 87724"/>
                <a:gd name="connsiteY2" fmla="*/ 64 h 129499"/>
                <a:gd name="connsiteX3" fmla="*/ 17620 w 87724"/>
                <a:gd name="connsiteY3" fmla="*/ 1904 h 129499"/>
                <a:gd name="connsiteX4" fmla="*/ 13697 w 87724"/>
                <a:gd name="connsiteY4" fmla="*/ 6135 h 129499"/>
                <a:gd name="connsiteX5" fmla="*/ 18333 w 87724"/>
                <a:gd name="connsiteY5" fmla="*/ 8710 h 129499"/>
                <a:gd name="connsiteX6" fmla="*/ 26891 w 87724"/>
                <a:gd name="connsiteY6" fmla="*/ 11469 h 129499"/>
                <a:gd name="connsiteX7" fmla="*/ 26178 w 87724"/>
                <a:gd name="connsiteY7" fmla="*/ 15516 h 129499"/>
                <a:gd name="connsiteX8" fmla="*/ 1038 w 87724"/>
                <a:gd name="connsiteY8" fmla="*/ 119631 h 129499"/>
                <a:gd name="connsiteX9" fmla="*/ 146 w 87724"/>
                <a:gd name="connsiteY9" fmla="*/ 123678 h 129499"/>
                <a:gd name="connsiteX10" fmla="*/ 6208 w 87724"/>
                <a:gd name="connsiteY10" fmla="*/ 129564 h 129499"/>
                <a:gd name="connsiteX11" fmla="*/ 14410 w 87724"/>
                <a:gd name="connsiteY11" fmla="*/ 121838 h 129499"/>
                <a:gd name="connsiteX12" fmla="*/ 23147 w 87724"/>
                <a:gd name="connsiteY12" fmla="*/ 86152 h 129499"/>
                <a:gd name="connsiteX13" fmla="*/ 45969 w 87724"/>
                <a:gd name="connsiteY13" fmla="*/ 101236 h 129499"/>
                <a:gd name="connsiteX14" fmla="*/ 45613 w 87724"/>
                <a:gd name="connsiteY14" fmla="*/ 104915 h 129499"/>
                <a:gd name="connsiteX15" fmla="*/ 44900 w 87724"/>
                <a:gd name="connsiteY15" fmla="*/ 110617 h 129499"/>
                <a:gd name="connsiteX16" fmla="*/ 63800 w 87724"/>
                <a:gd name="connsiteY16" fmla="*/ 129564 h 129499"/>
                <a:gd name="connsiteX17" fmla="*/ 86444 w 87724"/>
                <a:gd name="connsiteY17" fmla="*/ 101420 h 129499"/>
                <a:gd name="connsiteX18" fmla="*/ 83591 w 87724"/>
                <a:gd name="connsiteY18" fmla="*/ 99029 h 129499"/>
                <a:gd name="connsiteX19" fmla="*/ 80025 w 87724"/>
                <a:gd name="connsiteY19" fmla="*/ 103443 h 129499"/>
                <a:gd name="connsiteX20" fmla="*/ 64334 w 87724"/>
                <a:gd name="connsiteY20" fmla="*/ 124414 h 129499"/>
                <a:gd name="connsiteX21" fmla="*/ 58094 w 87724"/>
                <a:gd name="connsiteY21" fmla="*/ 114848 h 129499"/>
                <a:gd name="connsiteX22" fmla="*/ 59164 w 87724"/>
                <a:gd name="connsiteY22" fmla="*/ 106571 h 129499"/>
                <a:gd name="connsiteX23" fmla="*/ 60055 w 87724"/>
                <a:gd name="connsiteY23" fmla="*/ 100868 h 129499"/>
                <a:gd name="connsiteX24" fmla="*/ 31170 w 87724"/>
                <a:gd name="connsiteY24" fmla="*/ 81370 h 129499"/>
                <a:gd name="connsiteX25" fmla="*/ 45969 w 87724"/>
                <a:gd name="connsiteY25" fmla="*/ 69229 h 129499"/>
                <a:gd name="connsiteX26" fmla="*/ 73963 w 87724"/>
                <a:gd name="connsiteY26" fmla="*/ 51754 h 129499"/>
                <a:gd name="connsiteX27" fmla="*/ 79847 w 87724"/>
                <a:gd name="connsiteY27" fmla="*/ 54145 h 129499"/>
                <a:gd name="connsiteX28" fmla="*/ 70575 w 87724"/>
                <a:gd name="connsiteY28" fmla="*/ 64446 h 129499"/>
                <a:gd name="connsiteX29" fmla="*/ 77707 w 87724"/>
                <a:gd name="connsiteY29" fmla="*/ 71252 h 129499"/>
                <a:gd name="connsiteX30" fmla="*/ 87870 w 87724"/>
                <a:gd name="connsiteY30" fmla="*/ 59480 h 129499"/>
                <a:gd name="connsiteX31" fmla="*/ 74141 w 87724"/>
                <a:gd name="connsiteY31" fmla="*/ 46603 h 129499"/>
                <a:gd name="connsiteX32" fmla="*/ 45613 w 87724"/>
                <a:gd name="connsiteY32" fmla="*/ 62791 h 129499"/>
                <a:gd name="connsiteX33" fmla="*/ 24930 w 87724"/>
                <a:gd name="connsiteY33" fmla="*/ 78978 h 129499"/>
                <a:gd name="connsiteX34" fmla="*/ 42582 w 87724"/>
                <a:gd name="connsiteY34" fmla="*/ 5583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724" h="129499">
                  <a:moveTo>
                    <a:pt x="42582" y="5583"/>
                  </a:moveTo>
                  <a:cubicBezTo>
                    <a:pt x="42760" y="5215"/>
                    <a:pt x="43295" y="2823"/>
                    <a:pt x="43295" y="2640"/>
                  </a:cubicBezTo>
                  <a:cubicBezTo>
                    <a:pt x="43295" y="1720"/>
                    <a:pt x="42582" y="64"/>
                    <a:pt x="40442" y="64"/>
                  </a:cubicBezTo>
                  <a:cubicBezTo>
                    <a:pt x="36876" y="64"/>
                    <a:pt x="22077" y="1536"/>
                    <a:pt x="17620" y="1904"/>
                  </a:cubicBezTo>
                  <a:cubicBezTo>
                    <a:pt x="16193" y="2088"/>
                    <a:pt x="13697" y="2272"/>
                    <a:pt x="13697" y="6135"/>
                  </a:cubicBezTo>
                  <a:cubicBezTo>
                    <a:pt x="13697" y="8710"/>
                    <a:pt x="16193" y="8710"/>
                    <a:pt x="18333" y="8710"/>
                  </a:cubicBezTo>
                  <a:cubicBezTo>
                    <a:pt x="26891" y="8710"/>
                    <a:pt x="26891" y="9997"/>
                    <a:pt x="26891" y="11469"/>
                  </a:cubicBezTo>
                  <a:cubicBezTo>
                    <a:pt x="26891" y="12757"/>
                    <a:pt x="26535" y="13860"/>
                    <a:pt x="26178" y="15516"/>
                  </a:cubicBezTo>
                  <a:lnTo>
                    <a:pt x="1038" y="119631"/>
                  </a:lnTo>
                  <a:cubicBezTo>
                    <a:pt x="146" y="122942"/>
                    <a:pt x="146" y="123310"/>
                    <a:pt x="146" y="123678"/>
                  </a:cubicBezTo>
                  <a:cubicBezTo>
                    <a:pt x="146" y="126437"/>
                    <a:pt x="2286" y="129564"/>
                    <a:pt x="6208" y="129564"/>
                  </a:cubicBezTo>
                  <a:cubicBezTo>
                    <a:pt x="11022" y="129564"/>
                    <a:pt x="13340" y="125885"/>
                    <a:pt x="14410" y="121838"/>
                  </a:cubicBezTo>
                  <a:cubicBezTo>
                    <a:pt x="14767" y="121102"/>
                    <a:pt x="22434" y="88728"/>
                    <a:pt x="23147" y="86152"/>
                  </a:cubicBezTo>
                  <a:cubicBezTo>
                    <a:pt x="35806" y="87440"/>
                    <a:pt x="45969" y="91671"/>
                    <a:pt x="45969" y="101236"/>
                  </a:cubicBezTo>
                  <a:cubicBezTo>
                    <a:pt x="45969" y="102156"/>
                    <a:pt x="45969" y="103076"/>
                    <a:pt x="45613" y="104915"/>
                  </a:cubicBezTo>
                  <a:cubicBezTo>
                    <a:pt x="44900" y="107674"/>
                    <a:pt x="44900" y="108594"/>
                    <a:pt x="44900" y="110617"/>
                  </a:cubicBezTo>
                  <a:cubicBezTo>
                    <a:pt x="44900" y="123678"/>
                    <a:pt x="55241" y="129564"/>
                    <a:pt x="63800" y="129564"/>
                  </a:cubicBezTo>
                  <a:cubicBezTo>
                    <a:pt x="81095" y="129564"/>
                    <a:pt x="86444" y="101604"/>
                    <a:pt x="86444" y="101420"/>
                  </a:cubicBezTo>
                  <a:cubicBezTo>
                    <a:pt x="86444" y="99029"/>
                    <a:pt x="84126" y="99029"/>
                    <a:pt x="83591" y="99029"/>
                  </a:cubicBezTo>
                  <a:cubicBezTo>
                    <a:pt x="81095" y="99029"/>
                    <a:pt x="80916" y="99948"/>
                    <a:pt x="80025" y="103443"/>
                  </a:cubicBezTo>
                  <a:cubicBezTo>
                    <a:pt x="77885" y="111353"/>
                    <a:pt x="73071" y="124414"/>
                    <a:pt x="64334" y="124414"/>
                  </a:cubicBezTo>
                  <a:cubicBezTo>
                    <a:pt x="59520" y="124414"/>
                    <a:pt x="58094" y="119815"/>
                    <a:pt x="58094" y="114848"/>
                  </a:cubicBezTo>
                  <a:cubicBezTo>
                    <a:pt x="58094" y="111721"/>
                    <a:pt x="58094" y="111353"/>
                    <a:pt x="59164" y="106571"/>
                  </a:cubicBezTo>
                  <a:cubicBezTo>
                    <a:pt x="59342" y="106019"/>
                    <a:pt x="60055" y="102892"/>
                    <a:pt x="60055" y="100868"/>
                  </a:cubicBezTo>
                  <a:cubicBezTo>
                    <a:pt x="60055" y="84497"/>
                    <a:pt x="38659" y="81921"/>
                    <a:pt x="31170" y="81370"/>
                  </a:cubicBezTo>
                  <a:cubicBezTo>
                    <a:pt x="36341" y="78059"/>
                    <a:pt x="42938" y="71988"/>
                    <a:pt x="45969" y="69229"/>
                  </a:cubicBezTo>
                  <a:cubicBezTo>
                    <a:pt x="55063" y="60399"/>
                    <a:pt x="63978" y="51754"/>
                    <a:pt x="73963" y="51754"/>
                  </a:cubicBezTo>
                  <a:cubicBezTo>
                    <a:pt x="76102" y="51754"/>
                    <a:pt x="78420" y="52306"/>
                    <a:pt x="79847" y="54145"/>
                  </a:cubicBezTo>
                  <a:cubicBezTo>
                    <a:pt x="72180" y="55433"/>
                    <a:pt x="70575" y="61687"/>
                    <a:pt x="70575" y="64446"/>
                  </a:cubicBezTo>
                  <a:cubicBezTo>
                    <a:pt x="70575" y="68493"/>
                    <a:pt x="73606" y="71252"/>
                    <a:pt x="77707" y="71252"/>
                  </a:cubicBezTo>
                  <a:cubicBezTo>
                    <a:pt x="82521" y="71252"/>
                    <a:pt x="87870" y="67206"/>
                    <a:pt x="87870" y="59480"/>
                  </a:cubicBezTo>
                  <a:cubicBezTo>
                    <a:pt x="87870" y="53409"/>
                    <a:pt x="83591" y="46603"/>
                    <a:pt x="74141" y="46603"/>
                  </a:cubicBezTo>
                  <a:cubicBezTo>
                    <a:pt x="63978" y="46603"/>
                    <a:pt x="54706" y="54145"/>
                    <a:pt x="45613" y="62791"/>
                  </a:cubicBezTo>
                  <a:cubicBezTo>
                    <a:pt x="38124" y="70149"/>
                    <a:pt x="32240" y="75851"/>
                    <a:pt x="24930" y="78978"/>
                  </a:cubicBezTo>
                  <a:lnTo>
                    <a:pt x="42582" y="558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0D21DE9-B15B-7395-99EE-64613E431FC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97491" y="4107294"/>
              <a:ext cx="39939" cy="129499"/>
            </a:xfrm>
            <a:custGeom>
              <a:avLst/>
              <a:gdLst>
                <a:gd name="connsiteX0" fmla="*/ 39377 w 39939"/>
                <a:gd name="connsiteY0" fmla="*/ 5583 h 129499"/>
                <a:gd name="connsiteX1" fmla="*/ 40090 w 39939"/>
                <a:gd name="connsiteY1" fmla="*/ 2640 h 129499"/>
                <a:gd name="connsiteX2" fmla="*/ 37237 w 39939"/>
                <a:gd name="connsiteY2" fmla="*/ 64 h 129499"/>
                <a:gd name="connsiteX3" fmla="*/ 14415 w 39939"/>
                <a:gd name="connsiteY3" fmla="*/ 1904 h 129499"/>
                <a:gd name="connsiteX4" fmla="*/ 10670 w 39939"/>
                <a:gd name="connsiteY4" fmla="*/ 6135 h 129499"/>
                <a:gd name="connsiteX5" fmla="*/ 15128 w 39939"/>
                <a:gd name="connsiteY5" fmla="*/ 8710 h 129499"/>
                <a:gd name="connsiteX6" fmla="*/ 23686 w 39939"/>
                <a:gd name="connsiteY6" fmla="*/ 11469 h 129499"/>
                <a:gd name="connsiteX7" fmla="*/ 22973 w 39939"/>
                <a:gd name="connsiteY7" fmla="*/ 15516 h 129499"/>
                <a:gd name="connsiteX8" fmla="*/ 864 w 39939"/>
                <a:gd name="connsiteY8" fmla="*/ 106387 h 129499"/>
                <a:gd name="connsiteX9" fmla="*/ 150 w 39939"/>
                <a:gd name="connsiteY9" fmla="*/ 112089 h 129499"/>
                <a:gd name="connsiteX10" fmla="*/ 18872 w 39939"/>
                <a:gd name="connsiteY10" fmla="*/ 129564 h 129499"/>
                <a:gd name="connsiteX11" fmla="*/ 33136 w 39939"/>
                <a:gd name="connsiteY11" fmla="*/ 119815 h 129499"/>
                <a:gd name="connsiteX12" fmla="*/ 39377 w 39939"/>
                <a:gd name="connsiteY12" fmla="*/ 101420 h 129499"/>
                <a:gd name="connsiteX13" fmla="*/ 36524 w 39939"/>
                <a:gd name="connsiteY13" fmla="*/ 99029 h 129499"/>
                <a:gd name="connsiteX14" fmla="*/ 32958 w 39939"/>
                <a:gd name="connsiteY14" fmla="*/ 103443 h 129499"/>
                <a:gd name="connsiteX15" fmla="*/ 19585 w 39939"/>
                <a:gd name="connsiteY15" fmla="*/ 124414 h 129499"/>
                <a:gd name="connsiteX16" fmla="*/ 13523 w 39939"/>
                <a:gd name="connsiteY16" fmla="*/ 115400 h 129499"/>
                <a:gd name="connsiteX17" fmla="*/ 14593 w 39939"/>
                <a:gd name="connsiteY17" fmla="*/ 107858 h 129499"/>
                <a:gd name="connsiteX18" fmla="*/ 39377 w 39939"/>
                <a:gd name="connsiteY18" fmla="*/ 5583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939" h="129499">
                  <a:moveTo>
                    <a:pt x="39377" y="5583"/>
                  </a:moveTo>
                  <a:cubicBezTo>
                    <a:pt x="39555" y="5215"/>
                    <a:pt x="40090" y="2823"/>
                    <a:pt x="40090" y="2640"/>
                  </a:cubicBezTo>
                  <a:cubicBezTo>
                    <a:pt x="40090" y="1720"/>
                    <a:pt x="39377" y="64"/>
                    <a:pt x="37237" y="64"/>
                  </a:cubicBezTo>
                  <a:cubicBezTo>
                    <a:pt x="33671" y="64"/>
                    <a:pt x="18872" y="1536"/>
                    <a:pt x="14415" y="1904"/>
                  </a:cubicBezTo>
                  <a:cubicBezTo>
                    <a:pt x="13166" y="2088"/>
                    <a:pt x="10670" y="2272"/>
                    <a:pt x="10670" y="6135"/>
                  </a:cubicBezTo>
                  <a:cubicBezTo>
                    <a:pt x="10670" y="8710"/>
                    <a:pt x="13166" y="8710"/>
                    <a:pt x="15128" y="8710"/>
                  </a:cubicBezTo>
                  <a:cubicBezTo>
                    <a:pt x="23686" y="8710"/>
                    <a:pt x="23686" y="9997"/>
                    <a:pt x="23686" y="11469"/>
                  </a:cubicBezTo>
                  <a:cubicBezTo>
                    <a:pt x="23686" y="12757"/>
                    <a:pt x="23330" y="13860"/>
                    <a:pt x="22973" y="15516"/>
                  </a:cubicBezTo>
                  <a:lnTo>
                    <a:pt x="864" y="106387"/>
                  </a:lnTo>
                  <a:cubicBezTo>
                    <a:pt x="329" y="108226"/>
                    <a:pt x="150" y="110250"/>
                    <a:pt x="150" y="112089"/>
                  </a:cubicBezTo>
                  <a:cubicBezTo>
                    <a:pt x="150" y="123862"/>
                    <a:pt x="10314" y="129564"/>
                    <a:pt x="18872" y="129564"/>
                  </a:cubicBezTo>
                  <a:cubicBezTo>
                    <a:pt x="23151" y="129564"/>
                    <a:pt x="28500" y="128093"/>
                    <a:pt x="33136" y="119815"/>
                  </a:cubicBezTo>
                  <a:cubicBezTo>
                    <a:pt x="36880" y="113009"/>
                    <a:pt x="39377" y="102156"/>
                    <a:pt x="39377" y="101420"/>
                  </a:cubicBezTo>
                  <a:cubicBezTo>
                    <a:pt x="39377" y="99029"/>
                    <a:pt x="37059" y="99029"/>
                    <a:pt x="36524" y="99029"/>
                  </a:cubicBezTo>
                  <a:cubicBezTo>
                    <a:pt x="34028" y="99029"/>
                    <a:pt x="33671" y="100132"/>
                    <a:pt x="32958" y="103443"/>
                  </a:cubicBezTo>
                  <a:cubicBezTo>
                    <a:pt x="30640" y="112641"/>
                    <a:pt x="27252" y="124414"/>
                    <a:pt x="19585" y="124414"/>
                  </a:cubicBezTo>
                  <a:cubicBezTo>
                    <a:pt x="14771" y="124414"/>
                    <a:pt x="13523" y="119815"/>
                    <a:pt x="13523" y="115400"/>
                  </a:cubicBezTo>
                  <a:cubicBezTo>
                    <a:pt x="13523" y="113377"/>
                    <a:pt x="14058" y="109882"/>
                    <a:pt x="14593" y="107858"/>
                  </a:cubicBezTo>
                  <a:lnTo>
                    <a:pt x="39377" y="558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47E0F05C-161E-82C8-DDA0-84F2869A85A6}"/>
              </a:ext>
            </a:extLst>
          </p:cNvPr>
          <p:cNvSpPr txBox="1"/>
          <p:nvPr/>
        </p:nvSpPr>
        <p:spPr>
          <a:xfrm>
            <a:off x="6997170" y="4464731"/>
            <a:ext cx="492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Spin-rotation does not appear at all in the transformation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1F616DD-0F9B-6C3A-83B5-D70242FB3762}"/>
              </a:ext>
            </a:extLst>
          </p:cNvPr>
          <p:cNvSpPr txBox="1"/>
          <p:nvPr/>
        </p:nvSpPr>
        <p:spPr>
          <a:xfrm>
            <a:off x="14125" y="4531898"/>
            <a:ext cx="3466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Conductivity transformation:</a:t>
            </a:r>
          </a:p>
        </p:txBody>
      </p:sp>
      <p:grpSp>
        <p:nvGrpSpPr>
          <p:cNvPr id="19" name="Group 18" descr="\documentclass{article}&#10;\usepackage{amsmath}&#10;\usepackage{amsfonts}&#10;\pagestyle{empty}&#10;\begin{document}&#10;&#10;$\sigma_{ij}^\text{AHE} \rightarrow -\sigma^\text{AHE}_{ij}$&#10;&#10;&#10;\end{document}" title="IguanaTex Vector Display">
            <a:extLst>
              <a:ext uri="{FF2B5EF4-FFF2-40B4-BE49-F238E27FC236}">
                <a16:creationId xmlns:a16="http://schemas.microsoft.com/office/drawing/2014/main" id="{5EC80A2E-4A7D-DA14-C0DF-6D7F6F4E30A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633392" y="5555086"/>
            <a:ext cx="1575128" cy="320130"/>
            <a:chOff x="4889652" y="6869956"/>
            <a:chExt cx="1575128" cy="32013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F9E0D76-ADFF-A09F-C7AB-4A262A6547E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889652" y="6979019"/>
              <a:ext cx="119579" cy="111848"/>
            </a:xfrm>
            <a:custGeom>
              <a:avLst/>
              <a:gdLst>
                <a:gd name="connsiteX0" fmla="*/ 108579 w 119579"/>
                <a:gd name="connsiteY0" fmla="*/ 14740 h 111848"/>
                <a:gd name="connsiteX1" fmla="*/ 119656 w 119579"/>
                <a:gd name="connsiteY1" fmla="*/ 6136 h 111848"/>
                <a:gd name="connsiteX2" fmla="*/ 110840 w 119579"/>
                <a:gd name="connsiteY2" fmla="*/ 63 h 111848"/>
                <a:gd name="connsiteX3" fmla="*/ 59301 w 119579"/>
                <a:gd name="connsiteY3" fmla="*/ 63 h 111848"/>
                <a:gd name="connsiteX4" fmla="*/ 77 w 119579"/>
                <a:gd name="connsiteY4" fmla="*/ 71929 h 111848"/>
                <a:gd name="connsiteX5" fmla="*/ 33984 w 119579"/>
                <a:gd name="connsiteY5" fmla="*/ 111911 h 111848"/>
                <a:gd name="connsiteX6" fmla="*/ 90722 w 119579"/>
                <a:gd name="connsiteY6" fmla="*/ 42322 h 111848"/>
                <a:gd name="connsiteX7" fmla="*/ 83714 w 119579"/>
                <a:gd name="connsiteY7" fmla="*/ 14740 h 111848"/>
                <a:gd name="connsiteX8" fmla="*/ 108579 w 119579"/>
                <a:gd name="connsiteY8" fmla="*/ 14740 h 111848"/>
                <a:gd name="connsiteX9" fmla="*/ 34210 w 119579"/>
                <a:gd name="connsiteY9" fmla="*/ 106344 h 111848"/>
                <a:gd name="connsiteX10" fmla="*/ 14092 w 119579"/>
                <a:gd name="connsiteY10" fmla="*/ 79015 h 111848"/>
                <a:gd name="connsiteX11" fmla="*/ 24716 w 119579"/>
                <a:gd name="connsiteY11" fmla="*/ 35743 h 111848"/>
                <a:gd name="connsiteX12" fmla="*/ 55458 w 119579"/>
                <a:gd name="connsiteY12" fmla="*/ 14740 h 111848"/>
                <a:gd name="connsiteX13" fmla="*/ 76255 w 119579"/>
                <a:gd name="connsiteY13" fmla="*/ 39286 h 111848"/>
                <a:gd name="connsiteX14" fmla="*/ 64048 w 119579"/>
                <a:gd name="connsiteY14" fmla="*/ 84835 h 111848"/>
                <a:gd name="connsiteX15" fmla="*/ 34210 w 119579"/>
                <a:gd name="connsiteY15" fmla="*/ 10634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579" h="111848">
                  <a:moveTo>
                    <a:pt x="108579" y="14740"/>
                  </a:moveTo>
                  <a:cubicBezTo>
                    <a:pt x="111518" y="14740"/>
                    <a:pt x="119656" y="14740"/>
                    <a:pt x="119656" y="6136"/>
                  </a:cubicBezTo>
                  <a:cubicBezTo>
                    <a:pt x="119656" y="63"/>
                    <a:pt x="114909" y="63"/>
                    <a:pt x="110840" y="63"/>
                  </a:cubicBezTo>
                  <a:lnTo>
                    <a:pt x="59301" y="63"/>
                  </a:lnTo>
                  <a:cubicBezTo>
                    <a:pt x="25168" y="63"/>
                    <a:pt x="77" y="41816"/>
                    <a:pt x="77" y="71929"/>
                  </a:cubicBezTo>
                  <a:cubicBezTo>
                    <a:pt x="77" y="94198"/>
                    <a:pt x="13414" y="111911"/>
                    <a:pt x="33984" y="111911"/>
                  </a:cubicBezTo>
                  <a:cubicBezTo>
                    <a:pt x="60657" y="111911"/>
                    <a:pt x="90722" y="81292"/>
                    <a:pt x="90722" y="42322"/>
                  </a:cubicBezTo>
                  <a:cubicBezTo>
                    <a:pt x="90722" y="38020"/>
                    <a:pt x="90722" y="25874"/>
                    <a:pt x="83714" y="14740"/>
                  </a:cubicBezTo>
                  <a:lnTo>
                    <a:pt x="108579" y="14740"/>
                  </a:lnTo>
                  <a:close/>
                  <a:moveTo>
                    <a:pt x="34210" y="106344"/>
                  </a:moveTo>
                  <a:cubicBezTo>
                    <a:pt x="23134" y="106344"/>
                    <a:pt x="14092" y="97234"/>
                    <a:pt x="14092" y="79015"/>
                  </a:cubicBezTo>
                  <a:cubicBezTo>
                    <a:pt x="14092" y="71423"/>
                    <a:pt x="16804" y="50673"/>
                    <a:pt x="24716" y="35743"/>
                  </a:cubicBezTo>
                  <a:cubicBezTo>
                    <a:pt x="34210" y="18282"/>
                    <a:pt x="47773" y="14740"/>
                    <a:pt x="55458" y="14740"/>
                  </a:cubicBezTo>
                  <a:cubicBezTo>
                    <a:pt x="74446" y="14740"/>
                    <a:pt x="76255" y="31441"/>
                    <a:pt x="76255" y="39286"/>
                  </a:cubicBezTo>
                  <a:cubicBezTo>
                    <a:pt x="76255" y="51179"/>
                    <a:pt x="71734" y="71929"/>
                    <a:pt x="64048" y="84835"/>
                  </a:cubicBezTo>
                  <a:cubicBezTo>
                    <a:pt x="55232" y="99765"/>
                    <a:pt x="43026" y="106344"/>
                    <a:pt x="34210" y="10634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72956CD-6A49-63C4-B57F-1BF9A6B97F0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25459" y="6869956"/>
              <a:ext cx="118991" cy="126297"/>
            </a:xfrm>
            <a:custGeom>
              <a:avLst/>
              <a:gdLst>
                <a:gd name="connsiteX0" fmla="*/ 64009 w 118991"/>
                <a:gd name="connsiteY0" fmla="*/ 4133 h 126297"/>
                <a:gd name="connsiteX1" fmla="*/ 59578 w 118991"/>
                <a:gd name="connsiteY1" fmla="*/ 59 h 126297"/>
                <a:gd name="connsiteX2" fmla="*/ 55148 w 118991"/>
                <a:gd name="connsiteY2" fmla="*/ 4133 h 126297"/>
                <a:gd name="connsiteX3" fmla="*/ 18596 w 118991"/>
                <a:gd name="connsiteY3" fmla="*/ 107758 h 126297"/>
                <a:gd name="connsiteX4" fmla="*/ 83 w 118991"/>
                <a:gd name="connsiteY4" fmla="*/ 119980 h 126297"/>
                <a:gd name="connsiteX5" fmla="*/ 83 w 118991"/>
                <a:gd name="connsiteY5" fmla="*/ 126357 h 126297"/>
                <a:gd name="connsiteX6" fmla="*/ 16381 w 118991"/>
                <a:gd name="connsiteY6" fmla="*/ 125648 h 126297"/>
                <a:gd name="connsiteX7" fmla="*/ 35369 w 118991"/>
                <a:gd name="connsiteY7" fmla="*/ 126357 h 126297"/>
                <a:gd name="connsiteX8" fmla="*/ 35369 w 118991"/>
                <a:gd name="connsiteY8" fmla="*/ 119980 h 126297"/>
                <a:gd name="connsiteX9" fmla="*/ 23976 w 118991"/>
                <a:gd name="connsiteY9" fmla="*/ 111478 h 126297"/>
                <a:gd name="connsiteX10" fmla="*/ 24767 w 118991"/>
                <a:gd name="connsiteY10" fmla="*/ 107935 h 126297"/>
                <a:gd name="connsiteX11" fmla="*/ 32362 w 118991"/>
                <a:gd name="connsiteY11" fmla="*/ 86147 h 126297"/>
                <a:gd name="connsiteX12" fmla="*/ 77301 w 118991"/>
                <a:gd name="connsiteY12" fmla="*/ 86147 h 126297"/>
                <a:gd name="connsiteX13" fmla="*/ 86478 w 118991"/>
                <a:gd name="connsiteY13" fmla="*/ 112009 h 126297"/>
                <a:gd name="connsiteX14" fmla="*/ 87269 w 118991"/>
                <a:gd name="connsiteY14" fmla="*/ 115020 h 126297"/>
                <a:gd name="connsiteX15" fmla="*/ 74452 w 118991"/>
                <a:gd name="connsiteY15" fmla="*/ 119980 h 126297"/>
                <a:gd name="connsiteX16" fmla="*/ 74452 w 118991"/>
                <a:gd name="connsiteY16" fmla="*/ 126357 h 126297"/>
                <a:gd name="connsiteX17" fmla="*/ 98029 w 118991"/>
                <a:gd name="connsiteY17" fmla="*/ 125648 h 126297"/>
                <a:gd name="connsiteX18" fmla="*/ 119074 w 118991"/>
                <a:gd name="connsiteY18" fmla="*/ 126357 h 126297"/>
                <a:gd name="connsiteX19" fmla="*/ 119074 w 118991"/>
                <a:gd name="connsiteY19" fmla="*/ 119980 h 126297"/>
                <a:gd name="connsiteX20" fmla="*/ 115909 w 118991"/>
                <a:gd name="connsiteY20" fmla="*/ 119980 h 126297"/>
                <a:gd name="connsiteX21" fmla="*/ 102460 w 118991"/>
                <a:gd name="connsiteY21" fmla="*/ 113249 h 126297"/>
                <a:gd name="connsiteX22" fmla="*/ 64009 w 118991"/>
                <a:gd name="connsiteY22" fmla="*/ 4133 h 126297"/>
                <a:gd name="connsiteX23" fmla="*/ 54831 w 118991"/>
                <a:gd name="connsiteY23" fmla="*/ 22201 h 126297"/>
                <a:gd name="connsiteX24" fmla="*/ 75085 w 118991"/>
                <a:gd name="connsiteY24" fmla="*/ 79770 h 126297"/>
                <a:gd name="connsiteX25" fmla="*/ 34578 w 118991"/>
                <a:gd name="connsiteY25" fmla="*/ 79770 h 126297"/>
                <a:gd name="connsiteX26" fmla="*/ 54831 w 118991"/>
                <a:gd name="connsiteY26" fmla="*/ 22201 h 1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991" h="126297">
                  <a:moveTo>
                    <a:pt x="64009" y="4133"/>
                  </a:moveTo>
                  <a:cubicBezTo>
                    <a:pt x="63060" y="1299"/>
                    <a:pt x="62585" y="59"/>
                    <a:pt x="59578" y="59"/>
                  </a:cubicBezTo>
                  <a:cubicBezTo>
                    <a:pt x="56572" y="59"/>
                    <a:pt x="56097" y="1299"/>
                    <a:pt x="55148" y="4133"/>
                  </a:cubicBezTo>
                  <a:lnTo>
                    <a:pt x="18596" y="107758"/>
                  </a:lnTo>
                  <a:cubicBezTo>
                    <a:pt x="17014" y="112186"/>
                    <a:pt x="14324" y="119980"/>
                    <a:pt x="83" y="119980"/>
                  </a:cubicBezTo>
                  <a:lnTo>
                    <a:pt x="83" y="126357"/>
                  </a:lnTo>
                  <a:cubicBezTo>
                    <a:pt x="5463" y="125826"/>
                    <a:pt x="11001" y="125648"/>
                    <a:pt x="16381" y="125648"/>
                  </a:cubicBezTo>
                  <a:cubicBezTo>
                    <a:pt x="22710" y="125648"/>
                    <a:pt x="34419" y="126357"/>
                    <a:pt x="35369" y="126357"/>
                  </a:cubicBezTo>
                  <a:lnTo>
                    <a:pt x="35369" y="119980"/>
                  </a:lnTo>
                  <a:cubicBezTo>
                    <a:pt x="28406" y="119980"/>
                    <a:pt x="23976" y="116437"/>
                    <a:pt x="23976" y="111478"/>
                  </a:cubicBezTo>
                  <a:cubicBezTo>
                    <a:pt x="23976" y="110060"/>
                    <a:pt x="24134" y="109706"/>
                    <a:pt x="24767" y="107935"/>
                  </a:cubicBezTo>
                  <a:lnTo>
                    <a:pt x="32362" y="86147"/>
                  </a:lnTo>
                  <a:lnTo>
                    <a:pt x="77301" y="86147"/>
                  </a:lnTo>
                  <a:lnTo>
                    <a:pt x="86478" y="112009"/>
                  </a:lnTo>
                  <a:cubicBezTo>
                    <a:pt x="86795" y="112895"/>
                    <a:pt x="87269" y="114135"/>
                    <a:pt x="87269" y="115020"/>
                  </a:cubicBezTo>
                  <a:cubicBezTo>
                    <a:pt x="87269" y="119980"/>
                    <a:pt x="78725" y="119980"/>
                    <a:pt x="74452" y="119980"/>
                  </a:cubicBezTo>
                  <a:lnTo>
                    <a:pt x="74452" y="126357"/>
                  </a:lnTo>
                  <a:cubicBezTo>
                    <a:pt x="82364" y="126003"/>
                    <a:pt x="92491" y="125648"/>
                    <a:pt x="98029" y="125648"/>
                  </a:cubicBezTo>
                  <a:cubicBezTo>
                    <a:pt x="105466" y="125648"/>
                    <a:pt x="117334" y="126180"/>
                    <a:pt x="119074" y="126357"/>
                  </a:cubicBezTo>
                  <a:lnTo>
                    <a:pt x="119074" y="119980"/>
                  </a:lnTo>
                  <a:lnTo>
                    <a:pt x="115909" y="119980"/>
                  </a:lnTo>
                  <a:cubicBezTo>
                    <a:pt x="105308" y="119980"/>
                    <a:pt x="104200" y="118209"/>
                    <a:pt x="102460" y="113249"/>
                  </a:cubicBezTo>
                  <a:lnTo>
                    <a:pt x="64009" y="4133"/>
                  </a:lnTo>
                  <a:close/>
                  <a:moveTo>
                    <a:pt x="54831" y="22201"/>
                  </a:moveTo>
                  <a:lnTo>
                    <a:pt x="75085" y="79770"/>
                  </a:lnTo>
                  <a:lnTo>
                    <a:pt x="34578" y="79770"/>
                  </a:lnTo>
                  <a:lnTo>
                    <a:pt x="54831" y="222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C4C1995-1037-73C5-3D1F-54D3B90FA63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160631" y="6875270"/>
              <a:ext cx="115510" cy="120983"/>
            </a:xfrm>
            <a:custGeom>
              <a:avLst/>
              <a:gdLst>
                <a:gd name="connsiteX0" fmla="*/ 99301 w 115510"/>
                <a:gd name="connsiteY0" fmla="*/ 14407 h 120983"/>
                <a:gd name="connsiteX1" fmla="*/ 111801 w 115510"/>
                <a:gd name="connsiteY1" fmla="*/ 6436 h 120983"/>
                <a:gd name="connsiteX2" fmla="*/ 115599 w 115510"/>
                <a:gd name="connsiteY2" fmla="*/ 6436 h 120983"/>
                <a:gd name="connsiteX3" fmla="*/ 115599 w 115510"/>
                <a:gd name="connsiteY3" fmla="*/ 59 h 120983"/>
                <a:gd name="connsiteX4" fmla="*/ 91864 w 115510"/>
                <a:gd name="connsiteY4" fmla="*/ 768 h 120983"/>
                <a:gd name="connsiteX5" fmla="*/ 67971 w 115510"/>
                <a:gd name="connsiteY5" fmla="*/ 59 h 120983"/>
                <a:gd name="connsiteX6" fmla="*/ 67971 w 115510"/>
                <a:gd name="connsiteY6" fmla="*/ 6436 h 120983"/>
                <a:gd name="connsiteX7" fmla="*/ 71768 w 115510"/>
                <a:gd name="connsiteY7" fmla="*/ 6436 h 120983"/>
                <a:gd name="connsiteX8" fmla="*/ 84269 w 115510"/>
                <a:gd name="connsiteY8" fmla="*/ 14407 h 120983"/>
                <a:gd name="connsiteX9" fmla="*/ 84269 w 115510"/>
                <a:gd name="connsiteY9" fmla="*/ 54971 h 120983"/>
                <a:gd name="connsiteX10" fmla="*/ 31419 w 115510"/>
                <a:gd name="connsiteY10" fmla="*/ 54971 h 120983"/>
                <a:gd name="connsiteX11" fmla="*/ 31419 w 115510"/>
                <a:gd name="connsiteY11" fmla="*/ 14407 h 120983"/>
                <a:gd name="connsiteX12" fmla="*/ 43919 w 115510"/>
                <a:gd name="connsiteY12" fmla="*/ 6436 h 120983"/>
                <a:gd name="connsiteX13" fmla="*/ 47717 w 115510"/>
                <a:gd name="connsiteY13" fmla="*/ 6436 h 120983"/>
                <a:gd name="connsiteX14" fmla="*/ 47717 w 115510"/>
                <a:gd name="connsiteY14" fmla="*/ 59 h 120983"/>
                <a:gd name="connsiteX15" fmla="*/ 23982 w 115510"/>
                <a:gd name="connsiteY15" fmla="*/ 768 h 120983"/>
                <a:gd name="connsiteX16" fmla="*/ 89 w 115510"/>
                <a:gd name="connsiteY16" fmla="*/ 59 h 120983"/>
                <a:gd name="connsiteX17" fmla="*/ 89 w 115510"/>
                <a:gd name="connsiteY17" fmla="*/ 6436 h 120983"/>
                <a:gd name="connsiteX18" fmla="*/ 3886 w 115510"/>
                <a:gd name="connsiteY18" fmla="*/ 6436 h 120983"/>
                <a:gd name="connsiteX19" fmla="*/ 16387 w 115510"/>
                <a:gd name="connsiteY19" fmla="*/ 14407 h 120983"/>
                <a:gd name="connsiteX20" fmla="*/ 16387 w 115510"/>
                <a:gd name="connsiteY20" fmla="*/ 106695 h 120983"/>
                <a:gd name="connsiteX21" fmla="*/ 3886 w 115510"/>
                <a:gd name="connsiteY21" fmla="*/ 114666 h 120983"/>
                <a:gd name="connsiteX22" fmla="*/ 89 w 115510"/>
                <a:gd name="connsiteY22" fmla="*/ 114666 h 120983"/>
                <a:gd name="connsiteX23" fmla="*/ 89 w 115510"/>
                <a:gd name="connsiteY23" fmla="*/ 121043 h 120983"/>
                <a:gd name="connsiteX24" fmla="*/ 23824 w 115510"/>
                <a:gd name="connsiteY24" fmla="*/ 120334 h 120983"/>
                <a:gd name="connsiteX25" fmla="*/ 47717 w 115510"/>
                <a:gd name="connsiteY25" fmla="*/ 121043 h 120983"/>
                <a:gd name="connsiteX26" fmla="*/ 47717 w 115510"/>
                <a:gd name="connsiteY26" fmla="*/ 114666 h 120983"/>
                <a:gd name="connsiteX27" fmla="*/ 43919 w 115510"/>
                <a:gd name="connsiteY27" fmla="*/ 114666 h 120983"/>
                <a:gd name="connsiteX28" fmla="*/ 31419 w 115510"/>
                <a:gd name="connsiteY28" fmla="*/ 106695 h 120983"/>
                <a:gd name="connsiteX29" fmla="*/ 31419 w 115510"/>
                <a:gd name="connsiteY29" fmla="*/ 61348 h 120983"/>
                <a:gd name="connsiteX30" fmla="*/ 84269 w 115510"/>
                <a:gd name="connsiteY30" fmla="*/ 61348 h 120983"/>
                <a:gd name="connsiteX31" fmla="*/ 84269 w 115510"/>
                <a:gd name="connsiteY31" fmla="*/ 106695 h 120983"/>
                <a:gd name="connsiteX32" fmla="*/ 71768 w 115510"/>
                <a:gd name="connsiteY32" fmla="*/ 114666 h 120983"/>
                <a:gd name="connsiteX33" fmla="*/ 67971 w 115510"/>
                <a:gd name="connsiteY33" fmla="*/ 114666 h 120983"/>
                <a:gd name="connsiteX34" fmla="*/ 67971 w 115510"/>
                <a:gd name="connsiteY34" fmla="*/ 121043 h 120983"/>
                <a:gd name="connsiteX35" fmla="*/ 91706 w 115510"/>
                <a:gd name="connsiteY35" fmla="*/ 120334 h 120983"/>
                <a:gd name="connsiteX36" fmla="*/ 115599 w 115510"/>
                <a:gd name="connsiteY36" fmla="*/ 121043 h 120983"/>
                <a:gd name="connsiteX37" fmla="*/ 115599 w 115510"/>
                <a:gd name="connsiteY37" fmla="*/ 114666 h 120983"/>
                <a:gd name="connsiteX38" fmla="*/ 111801 w 115510"/>
                <a:gd name="connsiteY38" fmla="*/ 114666 h 120983"/>
                <a:gd name="connsiteX39" fmla="*/ 99301 w 115510"/>
                <a:gd name="connsiteY39" fmla="*/ 106695 h 120983"/>
                <a:gd name="connsiteX40" fmla="*/ 99301 w 115510"/>
                <a:gd name="connsiteY40" fmla="*/ 14407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10" h="120983">
                  <a:moveTo>
                    <a:pt x="99301" y="14407"/>
                  </a:moveTo>
                  <a:cubicBezTo>
                    <a:pt x="99301" y="8385"/>
                    <a:pt x="99617" y="6436"/>
                    <a:pt x="111801" y="6436"/>
                  </a:cubicBezTo>
                  <a:lnTo>
                    <a:pt x="115599" y="6436"/>
                  </a:lnTo>
                  <a:lnTo>
                    <a:pt x="115599" y="59"/>
                  </a:lnTo>
                  <a:cubicBezTo>
                    <a:pt x="107687" y="413"/>
                    <a:pt x="97560" y="768"/>
                    <a:pt x="91864" y="768"/>
                  </a:cubicBezTo>
                  <a:cubicBezTo>
                    <a:pt x="86009" y="768"/>
                    <a:pt x="75882" y="413"/>
                    <a:pt x="67971" y="59"/>
                  </a:cubicBezTo>
                  <a:lnTo>
                    <a:pt x="67971" y="6436"/>
                  </a:lnTo>
                  <a:lnTo>
                    <a:pt x="71768" y="6436"/>
                  </a:lnTo>
                  <a:cubicBezTo>
                    <a:pt x="83952" y="6436"/>
                    <a:pt x="84269" y="8207"/>
                    <a:pt x="84269" y="14407"/>
                  </a:cubicBezTo>
                  <a:lnTo>
                    <a:pt x="84269" y="54971"/>
                  </a:lnTo>
                  <a:lnTo>
                    <a:pt x="31419" y="54971"/>
                  </a:lnTo>
                  <a:lnTo>
                    <a:pt x="31419" y="14407"/>
                  </a:lnTo>
                  <a:cubicBezTo>
                    <a:pt x="31419" y="8385"/>
                    <a:pt x="31735" y="6436"/>
                    <a:pt x="43919" y="6436"/>
                  </a:cubicBezTo>
                  <a:lnTo>
                    <a:pt x="47717" y="6436"/>
                  </a:lnTo>
                  <a:lnTo>
                    <a:pt x="47717" y="59"/>
                  </a:lnTo>
                  <a:cubicBezTo>
                    <a:pt x="39805" y="413"/>
                    <a:pt x="29678" y="768"/>
                    <a:pt x="23982" y="768"/>
                  </a:cubicBezTo>
                  <a:cubicBezTo>
                    <a:pt x="18127" y="768"/>
                    <a:pt x="8000" y="413"/>
                    <a:pt x="89" y="59"/>
                  </a:cubicBezTo>
                  <a:lnTo>
                    <a:pt x="89" y="6436"/>
                  </a:lnTo>
                  <a:lnTo>
                    <a:pt x="3886" y="6436"/>
                  </a:lnTo>
                  <a:cubicBezTo>
                    <a:pt x="16070" y="6436"/>
                    <a:pt x="16387" y="8207"/>
                    <a:pt x="16387" y="14407"/>
                  </a:cubicBezTo>
                  <a:lnTo>
                    <a:pt x="16387" y="106695"/>
                  </a:lnTo>
                  <a:cubicBezTo>
                    <a:pt x="16387" y="112717"/>
                    <a:pt x="16070" y="114666"/>
                    <a:pt x="3886" y="114666"/>
                  </a:cubicBezTo>
                  <a:lnTo>
                    <a:pt x="89" y="114666"/>
                  </a:lnTo>
                  <a:lnTo>
                    <a:pt x="89" y="121043"/>
                  </a:lnTo>
                  <a:cubicBezTo>
                    <a:pt x="8000" y="120689"/>
                    <a:pt x="18127" y="120334"/>
                    <a:pt x="23824" y="120334"/>
                  </a:cubicBezTo>
                  <a:cubicBezTo>
                    <a:pt x="29678" y="120334"/>
                    <a:pt x="39805" y="120689"/>
                    <a:pt x="47717" y="121043"/>
                  </a:cubicBezTo>
                  <a:lnTo>
                    <a:pt x="47717" y="114666"/>
                  </a:lnTo>
                  <a:lnTo>
                    <a:pt x="43919" y="114666"/>
                  </a:lnTo>
                  <a:cubicBezTo>
                    <a:pt x="31735" y="114666"/>
                    <a:pt x="31419" y="112895"/>
                    <a:pt x="31419" y="106695"/>
                  </a:cubicBezTo>
                  <a:lnTo>
                    <a:pt x="31419" y="61348"/>
                  </a:lnTo>
                  <a:lnTo>
                    <a:pt x="84269" y="61348"/>
                  </a:lnTo>
                  <a:lnTo>
                    <a:pt x="84269" y="106695"/>
                  </a:lnTo>
                  <a:cubicBezTo>
                    <a:pt x="84269" y="112717"/>
                    <a:pt x="83952" y="114666"/>
                    <a:pt x="71768" y="114666"/>
                  </a:cubicBezTo>
                  <a:lnTo>
                    <a:pt x="67971" y="114666"/>
                  </a:lnTo>
                  <a:lnTo>
                    <a:pt x="67971" y="121043"/>
                  </a:lnTo>
                  <a:cubicBezTo>
                    <a:pt x="75882" y="120689"/>
                    <a:pt x="86009" y="120334"/>
                    <a:pt x="91706" y="120334"/>
                  </a:cubicBezTo>
                  <a:cubicBezTo>
                    <a:pt x="97560" y="120334"/>
                    <a:pt x="107687" y="120689"/>
                    <a:pt x="115599" y="121043"/>
                  </a:cubicBezTo>
                  <a:lnTo>
                    <a:pt x="115599" y="114666"/>
                  </a:lnTo>
                  <a:lnTo>
                    <a:pt x="111801" y="114666"/>
                  </a:lnTo>
                  <a:cubicBezTo>
                    <a:pt x="99617" y="114666"/>
                    <a:pt x="99301" y="112895"/>
                    <a:pt x="99301" y="106695"/>
                  </a:cubicBezTo>
                  <a:lnTo>
                    <a:pt x="99301" y="1440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3A86AFC-B3B4-D390-FE53-ADA0F5A077F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294063" y="6875979"/>
              <a:ext cx="106332" cy="120275"/>
            </a:xfrm>
            <a:custGeom>
              <a:avLst/>
              <a:gdLst>
                <a:gd name="connsiteX0" fmla="*/ 106427 w 106332"/>
                <a:gd name="connsiteY0" fmla="*/ 73748 h 120275"/>
                <a:gd name="connsiteX1" fmla="*/ 101047 w 106332"/>
                <a:gd name="connsiteY1" fmla="*/ 73748 h 120275"/>
                <a:gd name="connsiteX2" fmla="*/ 64021 w 106332"/>
                <a:gd name="connsiteY2" fmla="*/ 113957 h 120275"/>
                <a:gd name="connsiteX3" fmla="*/ 39020 w 106332"/>
                <a:gd name="connsiteY3" fmla="*/ 113957 h 120275"/>
                <a:gd name="connsiteX4" fmla="*/ 31425 w 106332"/>
                <a:gd name="connsiteY4" fmla="*/ 107049 h 120275"/>
                <a:gd name="connsiteX5" fmla="*/ 31425 w 106332"/>
                <a:gd name="connsiteY5" fmla="*/ 60994 h 120275"/>
                <a:gd name="connsiteX6" fmla="*/ 47406 w 106332"/>
                <a:gd name="connsiteY6" fmla="*/ 60994 h 120275"/>
                <a:gd name="connsiteX7" fmla="*/ 65761 w 106332"/>
                <a:gd name="connsiteY7" fmla="*/ 81719 h 120275"/>
                <a:gd name="connsiteX8" fmla="*/ 71141 w 106332"/>
                <a:gd name="connsiteY8" fmla="*/ 81719 h 120275"/>
                <a:gd name="connsiteX9" fmla="*/ 71141 w 106332"/>
                <a:gd name="connsiteY9" fmla="*/ 33892 h 120275"/>
                <a:gd name="connsiteX10" fmla="*/ 65761 w 106332"/>
                <a:gd name="connsiteY10" fmla="*/ 33892 h 120275"/>
                <a:gd name="connsiteX11" fmla="*/ 47406 w 106332"/>
                <a:gd name="connsiteY11" fmla="*/ 54617 h 120275"/>
                <a:gd name="connsiteX12" fmla="*/ 31425 w 106332"/>
                <a:gd name="connsiteY12" fmla="*/ 54617 h 120275"/>
                <a:gd name="connsiteX13" fmla="*/ 31425 w 106332"/>
                <a:gd name="connsiteY13" fmla="*/ 13344 h 120275"/>
                <a:gd name="connsiteX14" fmla="*/ 39020 w 106332"/>
                <a:gd name="connsiteY14" fmla="*/ 6436 h 120275"/>
                <a:gd name="connsiteX15" fmla="*/ 62755 w 106332"/>
                <a:gd name="connsiteY15" fmla="*/ 6436 h 120275"/>
                <a:gd name="connsiteX16" fmla="*/ 96142 w 106332"/>
                <a:gd name="connsiteY16" fmla="*/ 40800 h 120275"/>
                <a:gd name="connsiteX17" fmla="*/ 101522 w 106332"/>
                <a:gd name="connsiteY17" fmla="*/ 40800 h 120275"/>
                <a:gd name="connsiteX18" fmla="*/ 96775 w 106332"/>
                <a:gd name="connsiteY18" fmla="*/ 59 h 120275"/>
                <a:gd name="connsiteX19" fmla="*/ 95 w 106332"/>
                <a:gd name="connsiteY19" fmla="*/ 59 h 120275"/>
                <a:gd name="connsiteX20" fmla="*/ 95 w 106332"/>
                <a:gd name="connsiteY20" fmla="*/ 6436 h 120275"/>
                <a:gd name="connsiteX21" fmla="*/ 3892 w 106332"/>
                <a:gd name="connsiteY21" fmla="*/ 6436 h 120275"/>
                <a:gd name="connsiteX22" fmla="*/ 16393 w 106332"/>
                <a:gd name="connsiteY22" fmla="*/ 14407 h 120275"/>
                <a:gd name="connsiteX23" fmla="*/ 16393 w 106332"/>
                <a:gd name="connsiteY23" fmla="*/ 105986 h 120275"/>
                <a:gd name="connsiteX24" fmla="*/ 3892 w 106332"/>
                <a:gd name="connsiteY24" fmla="*/ 113957 h 120275"/>
                <a:gd name="connsiteX25" fmla="*/ 95 w 106332"/>
                <a:gd name="connsiteY25" fmla="*/ 113957 h 120275"/>
                <a:gd name="connsiteX26" fmla="*/ 95 w 106332"/>
                <a:gd name="connsiteY26" fmla="*/ 120334 h 120275"/>
                <a:gd name="connsiteX27" fmla="*/ 99307 w 106332"/>
                <a:gd name="connsiteY27" fmla="*/ 120334 h 120275"/>
                <a:gd name="connsiteX28" fmla="*/ 106427 w 106332"/>
                <a:gd name="connsiteY28" fmla="*/ 73748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332" h="120275">
                  <a:moveTo>
                    <a:pt x="106427" y="73748"/>
                  </a:moveTo>
                  <a:lnTo>
                    <a:pt x="101047" y="73748"/>
                  </a:lnTo>
                  <a:cubicBezTo>
                    <a:pt x="96933" y="100495"/>
                    <a:pt x="93294" y="113957"/>
                    <a:pt x="64021" y="113957"/>
                  </a:cubicBezTo>
                  <a:lnTo>
                    <a:pt x="39020" y="113957"/>
                  </a:lnTo>
                  <a:cubicBezTo>
                    <a:pt x="31583" y="113957"/>
                    <a:pt x="31425" y="112540"/>
                    <a:pt x="31425" y="107049"/>
                  </a:cubicBezTo>
                  <a:lnTo>
                    <a:pt x="31425" y="60994"/>
                  </a:lnTo>
                  <a:lnTo>
                    <a:pt x="47406" y="60994"/>
                  </a:lnTo>
                  <a:cubicBezTo>
                    <a:pt x="63388" y="60994"/>
                    <a:pt x="65761" y="66308"/>
                    <a:pt x="65761" y="81719"/>
                  </a:cubicBezTo>
                  <a:lnTo>
                    <a:pt x="71141" y="81719"/>
                  </a:lnTo>
                  <a:lnTo>
                    <a:pt x="71141" y="33892"/>
                  </a:lnTo>
                  <a:lnTo>
                    <a:pt x="65761" y="33892"/>
                  </a:lnTo>
                  <a:cubicBezTo>
                    <a:pt x="65761" y="49303"/>
                    <a:pt x="63388" y="54617"/>
                    <a:pt x="47406" y="54617"/>
                  </a:cubicBezTo>
                  <a:lnTo>
                    <a:pt x="31425" y="54617"/>
                  </a:lnTo>
                  <a:lnTo>
                    <a:pt x="31425" y="13344"/>
                  </a:lnTo>
                  <a:cubicBezTo>
                    <a:pt x="31425" y="7853"/>
                    <a:pt x="31583" y="6436"/>
                    <a:pt x="39020" y="6436"/>
                  </a:cubicBezTo>
                  <a:lnTo>
                    <a:pt x="62755" y="6436"/>
                  </a:lnTo>
                  <a:cubicBezTo>
                    <a:pt x="88705" y="6436"/>
                    <a:pt x="93294" y="16001"/>
                    <a:pt x="96142" y="40800"/>
                  </a:cubicBezTo>
                  <a:lnTo>
                    <a:pt x="101522" y="40800"/>
                  </a:lnTo>
                  <a:lnTo>
                    <a:pt x="96775" y="59"/>
                  </a:lnTo>
                  <a:lnTo>
                    <a:pt x="95" y="59"/>
                  </a:lnTo>
                  <a:lnTo>
                    <a:pt x="95" y="6436"/>
                  </a:lnTo>
                  <a:lnTo>
                    <a:pt x="3892" y="6436"/>
                  </a:lnTo>
                  <a:cubicBezTo>
                    <a:pt x="16076" y="6436"/>
                    <a:pt x="16393" y="8207"/>
                    <a:pt x="16393" y="14407"/>
                  </a:cubicBezTo>
                  <a:lnTo>
                    <a:pt x="16393" y="105986"/>
                  </a:lnTo>
                  <a:cubicBezTo>
                    <a:pt x="16393" y="112009"/>
                    <a:pt x="16076" y="113957"/>
                    <a:pt x="3892" y="113957"/>
                  </a:cubicBezTo>
                  <a:lnTo>
                    <a:pt x="95" y="113957"/>
                  </a:lnTo>
                  <a:lnTo>
                    <a:pt x="95" y="120334"/>
                  </a:lnTo>
                  <a:lnTo>
                    <a:pt x="99307" y="120334"/>
                  </a:lnTo>
                  <a:lnTo>
                    <a:pt x="106427" y="7374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4183B4-7E15-9C80-5A66-3CDFBAC7934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17665" y="7036510"/>
              <a:ext cx="47944" cy="119212"/>
            </a:xfrm>
            <a:custGeom>
              <a:avLst/>
              <a:gdLst>
                <a:gd name="connsiteX0" fmla="*/ 43913 w 47944"/>
                <a:gd name="connsiteY0" fmla="*/ 6797 h 119212"/>
                <a:gd name="connsiteX1" fmla="*/ 37584 w 47944"/>
                <a:gd name="connsiteY1" fmla="*/ 65 h 119212"/>
                <a:gd name="connsiteX2" fmla="*/ 28723 w 47944"/>
                <a:gd name="connsiteY2" fmla="*/ 9808 h 119212"/>
                <a:gd name="connsiteX3" fmla="*/ 35052 w 47944"/>
                <a:gd name="connsiteY3" fmla="*/ 16539 h 119212"/>
                <a:gd name="connsiteX4" fmla="*/ 43913 w 47944"/>
                <a:gd name="connsiteY4" fmla="*/ 6797 h 119212"/>
                <a:gd name="connsiteX5" fmla="*/ 11633 w 47944"/>
                <a:gd name="connsiteY5" fmla="*/ 96781 h 119212"/>
                <a:gd name="connsiteX6" fmla="*/ 10209 w 47944"/>
                <a:gd name="connsiteY6" fmla="*/ 104221 h 119212"/>
                <a:gd name="connsiteX7" fmla="*/ 25241 w 47944"/>
                <a:gd name="connsiteY7" fmla="*/ 119278 h 119212"/>
                <a:gd name="connsiteX8" fmla="*/ 48027 w 47944"/>
                <a:gd name="connsiteY8" fmla="*/ 92176 h 119212"/>
                <a:gd name="connsiteX9" fmla="*/ 45495 w 47944"/>
                <a:gd name="connsiteY9" fmla="*/ 89873 h 119212"/>
                <a:gd name="connsiteX10" fmla="*/ 42489 w 47944"/>
                <a:gd name="connsiteY10" fmla="*/ 92884 h 119212"/>
                <a:gd name="connsiteX11" fmla="*/ 25716 w 47944"/>
                <a:gd name="connsiteY11" fmla="*/ 114318 h 119212"/>
                <a:gd name="connsiteX12" fmla="*/ 21760 w 47944"/>
                <a:gd name="connsiteY12" fmla="*/ 108118 h 119212"/>
                <a:gd name="connsiteX13" fmla="*/ 24292 w 47944"/>
                <a:gd name="connsiteY13" fmla="*/ 96781 h 119212"/>
                <a:gd name="connsiteX14" fmla="*/ 29356 w 47944"/>
                <a:gd name="connsiteY14" fmla="*/ 82611 h 119212"/>
                <a:gd name="connsiteX15" fmla="*/ 37109 w 47944"/>
                <a:gd name="connsiteY15" fmla="*/ 60114 h 119212"/>
                <a:gd name="connsiteX16" fmla="*/ 38058 w 47944"/>
                <a:gd name="connsiteY16" fmla="*/ 54446 h 119212"/>
                <a:gd name="connsiteX17" fmla="*/ 23026 w 47944"/>
                <a:gd name="connsiteY17" fmla="*/ 39389 h 119212"/>
                <a:gd name="connsiteX18" fmla="*/ 82 w 47944"/>
                <a:gd name="connsiteY18" fmla="*/ 66491 h 119212"/>
                <a:gd name="connsiteX19" fmla="*/ 2772 w 47944"/>
                <a:gd name="connsiteY19" fmla="*/ 68794 h 119212"/>
                <a:gd name="connsiteX20" fmla="*/ 5621 w 47944"/>
                <a:gd name="connsiteY20" fmla="*/ 65960 h 119212"/>
                <a:gd name="connsiteX21" fmla="*/ 22551 w 47944"/>
                <a:gd name="connsiteY21" fmla="*/ 44349 h 119212"/>
                <a:gd name="connsiteX22" fmla="*/ 26507 w 47944"/>
                <a:gd name="connsiteY22" fmla="*/ 50549 h 119212"/>
                <a:gd name="connsiteX23" fmla="*/ 21602 w 47944"/>
                <a:gd name="connsiteY23" fmla="*/ 68263 h 119212"/>
                <a:gd name="connsiteX24" fmla="*/ 11633 w 47944"/>
                <a:gd name="connsiteY24" fmla="*/ 9678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944" h="119212">
                  <a:moveTo>
                    <a:pt x="43913" y="6797"/>
                  </a:moveTo>
                  <a:cubicBezTo>
                    <a:pt x="43913" y="3962"/>
                    <a:pt x="42014" y="65"/>
                    <a:pt x="37584" y="65"/>
                  </a:cubicBezTo>
                  <a:cubicBezTo>
                    <a:pt x="33311" y="65"/>
                    <a:pt x="28723" y="4671"/>
                    <a:pt x="28723" y="9808"/>
                  </a:cubicBezTo>
                  <a:cubicBezTo>
                    <a:pt x="28723" y="12819"/>
                    <a:pt x="30780" y="16539"/>
                    <a:pt x="35052" y="16539"/>
                  </a:cubicBezTo>
                  <a:cubicBezTo>
                    <a:pt x="39641" y="16539"/>
                    <a:pt x="43913" y="11579"/>
                    <a:pt x="43913" y="6797"/>
                  </a:cubicBezTo>
                  <a:close/>
                  <a:moveTo>
                    <a:pt x="11633" y="96781"/>
                  </a:moveTo>
                  <a:cubicBezTo>
                    <a:pt x="11000" y="99084"/>
                    <a:pt x="10209" y="101210"/>
                    <a:pt x="10209" y="104221"/>
                  </a:cubicBezTo>
                  <a:cubicBezTo>
                    <a:pt x="10209" y="112547"/>
                    <a:pt x="16539" y="119278"/>
                    <a:pt x="25241" y="119278"/>
                  </a:cubicBezTo>
                  <a:cubicBezTo>
                    <a:pt x="41065" y="119278"/>
                    <a:pt x="48027" y="94833"/>
                    <a:pt x="48027" y="92176"/>
                  </a:cubicBezTo>
                  <a:cubicBezTo>
                    <a:pt x="48027" y="89873"/>
                    <a:pt x="45970" y="89873"/>
                    <a:pt x="45495" y="89873"/>
                  </a:cubicBezTo>
                  <a:cubicBezTo>
                    <a:pt x="43280" y="89873"/>
                    <a:pt x="43122" y="90936"/>
                    <a:pt x="42489" y="92884"/>
                  </a:cubicBezTo>
                  <a:cubicBezTo>
                    <a:pt x="38850" y="107055"/>
                    <a:pt x="31887" y="114318"/>
                    <a:pt x="25716" y="114318"/>
                  </a:cubicBezTo>
                  <a:cubicBezTo>
                    <a:pt x="22551" y="114318"/>
                    <a:pt x="21760" y="112015"/>
                    <a:pt x="21760" y="108118"/>
                  </a:cubicBezTo>
                  <a:cubicBezTo>
                    <a:pt x="21760" y="104044"/>
                    <a:pt x="22868" y="100678"/>
                    <a:pt x="24292" y="96781"/>
                  </a:cubicBezTo>
                  <a:cubicBezTo>
                    <a:pt x="25874" y="91999"/>
                    <a:pt x="27615" y="87216"/>
                    <a:pt x="29356" y="82611"/>
                  </a:cubicBezTo>
                  <a:cubicBezTo>
                    <a:pt x="30780" y="78359"/>
                    <a:pt x="36476" y="62240"/>
                    <a:pt x="37109" y="60114"/>
                  </a:cubicBezTo>
                  <a:cubicBezTo>
                    <a:pt x="37584" y="58343"/>
                    <a:pt x="38058" y="56217"/>
                    <a:pt x="38058" y="54446"/>
                  </a:cubicBezTo>
                  <a:cubicBezTo>
                    <a:pt x="38058" y="46121"/>
                    <a:pt x="31729" y="39389"/>
                    <a:pt x="23026" y="39389"/>
                  </a:cubicBezTo>
                  <a:cubicBezTo>
                    <a:pt x="7361" y="39389"/>
                    <a:pt x="82" y="63480"/>
                    <a:pt x="82" y="66491"/>
                  </a:cubicBezTo>
                  <a:cubicBezTo>
                    <a:pt x="82" y="68794"/>
                    <a:pt x="2298" y="68794"/>
                    <a:pt x="2772" y="68794"/>
                  </a:cubicBezTo>
                  <a:cubicBezTo>
                    <a:pt x="4988" y="68794"/>
                    <a:pt x="5146" y="67908"/>
                    <a:pt x="5621" y="65960"/>
                  </a:cubicBezTo>
                  <a:cubicBezTo>
                    <a:pt x="9735" y="50726"/>
                    <a:pt x="16697" y="44349"/>
                    <a:pt x="22551" y="44349"/>
                  </a:cubicBezTo>
                  <a:cubicBezTo>
                    <a:pt x="25083" y="44349"/>
                    <a:pt x="26507" y="45766"/>
                    <a:pt x="26507" y="50549"/>
                  </a:cubicBezTo>
                  <a:cubicBezTo>
                    <a:pt x="26507" y="54623"/>
                    <a:pt x="25558" y="57280"/>
                    <a:pt x="21602" y="68263"/>
                  </a:cubicBezTo>
                  <a:lnTo>
                    <a:pt x="11633" y="9678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1DD326-F594-3FAB-AFAB-387BB598D50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74184" y="7036510"/>
              <a:ext cx="69464" cy="153576"/>
            </a:xfrm>
            <a:custGeom>
              <a:avLst/>
              <a:gdLst>
                <a:gd name="connsiteX0" fmla="*/ 69550 w 69464"/>
                <a:gd name="connsiteY0" fmla="*/ 6797 h 153576"/>
                <a:gd name="connsiteX1" fmla="*/ 63220 w 69464"/>
                <a:gd name="connsiteY1" fmla="*/ 65 h 153576"/>
                <a:gd name="connsiteX2" fmla="*/ 54359 w 69464"/>
                <a:gd name="connsiteY2" fmla="*/ 9808 h 153576"/>
                <a:gd name="connsiteX3" fmla="*/ 60689 w 69464"/>
                <a:gd name="connsiteY3" fmla="*/ 16539 h 153576"/>
                <a:gd name="connsiteX4" fmla="*/ 69550 w 69464"/>
                <a:gd name="connsiteY4" fmla="*/ 6797 h 153576"/>
                <a:gd name="connsiteX5" fmla="*/ 36004 w 69464"/>
                <a:gd name="connsiteY5" fmla="*/ 126186 h 153576"/>
                <a:gd name="connsiteX6" fmla="*/ 15592 w 69464"/>
                <a:gd name="connsiteY6" fmla="*/ 148682 h 153576"/>
                <a:gd name="connsiteX7" fmla="*/ 9896 w 69464"/>
                <a:gd name="connsiteY7" fmla="*/ 147619 h 153576"/>
                <a:gd name="connsiteX8" fmla="*/ 15276 w 69464"/>
                <a:gd name="connsiteY8" fmla="*/ 138586 h 153576"/>
                <a:gd name="connsiteX9" fmla="*/ 9105 w 69464"/>
                <a:gd name="connsiteY9" fmla="*/ 132031 h 153576"/>
                <a:gd name="connsiteX10" fmla="*/ 85 w 69464"/>
                <a:gd name="connsiteY10" fmla="*/ 142483 h 153576"/>
                <a:gd name="connsiteX11" fmla="*/ 15750 w 69464"/>
                <a:gd name="connsiteY11" fmla="*/ 153642 h 153576"/>
                <a:gd name="connsiteX12" fmla="*/ 48663 w 69464"/>
                <a:gd name="connsiteY12" fmla="*/ 125655 h 153576"/>
                <a:gd name="connsiteX13" fmla="*/ 62904 w 69464"/>
                <a:gd name="connsiteY13" fmla="*/ 62240 h 153576"/>
                <a:gd name="connsiteX14" fmla="*/ 63695 w 69464"/>
                <a:gd name="connsiteY14" fmla="*/ 56040 h 153576"/>
                <a:gd name="connsiteX15" fmla="*/ 46764 w 69464"/>
                <a:gd name="connsiteY15" fmla="*/ 39389 h 153576"/>
                <a:gd name="connsiteX16" fmla="*/ 19073 w 69464"/>
                <a:gd name="connsiteY16" fmla="*/ 66491 h 153576"/>
                <a:gd name="connsiteX17" fmla="*/ 21763 w 69464"/>
                <a:gd name="connsiteY17" fmla="*/ 68794 h 153576"/>
                <a:gd name="connsiteX18" fmla="*/ 24928 w 69464"/>
                <a:gd name="connsiteY18" fmla="*/ 65606 h 153576"/>
                <a:gd name="connsiteX19" fmla="*/ 46289 w 69464"/>
                <a:gd name="connsiteY19" fmla="*/ 44349 h 153576"/>
                <a:gd name="connsiteX20" fmla="*/ 51669 w 69464"/>
                <a:gd name="connsiteY20" fmla="*/ 53029 h 153576"/>
                <a:gd name="connsiteX21" fmla="*/ 51195 w 69464"/>
                <a:gd name="connsiteY21" fmla="*/ 58343 h 153576"/>
                <a:gd name="connsiteX22" fmla="*/ 36004 w 69464"/>
                <a:gd name="connsiteY22" fmla="*/ 126186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464" h="153576">
                  <a:moveTo>
                    <a:pt x="69550" y="6797"/>
                  </a:moveTo>
                  <a:cubicBezTo>
                    <a:pt x="69550" y="3785"/>
                    <a:pt x="67493" y="65"/>
                    <a:pt x="63220" y="65"/>
                  </a:cubicBezTo>
                  <a:cubicBezTo>
                    <a:pt x="58631" y="65"/>
                    <a:pt x="54359" y="5025"/>
                    <a:pt x="54359" y="9808"/>
                  </a:cubicBezTo>
                  <a:cubicBezTo>
                    <a:pt x="54359" y="12642"/>
                    <a:pt x="56258" y="16539"/>
                    <a:pt x="60689" y="16539"/>
                  </a:cubicBezTo>
                  <a:cubicBezTo>
                    <a:pt x="64961" y="16539"/>
                    <a:pt x="69550" y="11933"/>
                    <a:pt x="69550" y="6797"/>
                  </a:cubicBezTo>
                  <a:close/>
                  <a:moveTo>
                    <a:pt x="36004" y="126186"/>
                  </a:moveTo>
                  <a:cubicBezTo>
                    <a:pt x="33314" y="138408"/>
                    <a:pt x="24928" y="148682"/>
                    <a:pt x="15592" y="148682"/>
                  </a:cubicBezTo>
                  <a:cubicBezTo>
                    <a:pt x="13535" y="148682"/>
                    <a:pt x="11636" y="148328"/>
                    <a:pt x="9896" y="147619"/>
                  </a:cubicBezTo>
                  <a:cubicBezTo>
                    <a:pt x="14010" y="145494"/>
                    <a:pt x="15276" y="141243"/>
                    <a:pt x="15276" y="138586"/>
                  </a:cubicBezTo>
                  <a:cubicBezTo>
                    <a:pt x="15276" y="134334"/>
                    <a:pt x="12269" y="132031"/>
                    <a:pt x="9105" y="132031"/>
                  </a:cubicBezTo>
                  <a:cubicBezTo>
                    <a:pt x="4199" y="132031"/>
                    <a:pt x="85" y="136814"/>
                    <a:pt x="85" y="142483"/>
                  </a:cubicBezTo>
                  <a:cubicBezTo>
                    <a:pt x="85" y="149214"/>
                    <a:pt x="6256" y="153642"/>
                    <a:pt x="15750" y="153642"/>
                  </a:cubicBezTo>
                  <a:cubicBezTo>
                    <a:pt x="25244" y="153642"/>
                    <a:pt x="43758" y="147265"/>
                    <a:pt x="48663" y="125655"/>
                  </a:cubicBezTo>
                  <a:lnTo>
                    <a:pt x="62904" y="62240"/>
                  </a:lnTo>
                  <a:cubicBezTo>
                    <a:pt x="63378" y="60292"/>
                    <a:pt x="63695" y="58697"/>
                    <a:pt x="63695" y="56040"/>
                  </a:cubicBezTo>
                  <a:cubicBezTo>
                    <a:pt x="63695" y="46298"/>
                    <a:pt x="56258" y="39389"/>
                    <a:pt x="46764" y="39389"/>
                  </a:cubicBezTo>
                  <a:cubicBezTo>
                    <a:pt x="29200" y="39389"/>
                    <a:pt x="19073" y="64011"/>
                    <a:pt x="19073" y="66491"/>
                  </a:cubicBezTo>
                  <a:cubicBezTo>
                    <a:pt x="19073" y="68794"/>
                    <a:pt x="21288" y="68794"/>
                    <a:pt x="21763" y="68794"/>
                  </a:cubicBezTo>
                  <a:cubicBezTo>
                    <a:pt x="23662" y="68794"/>
                    <a:pt x="23820" y="68263"/>
                    <a:pt x="24928" y="65606"/>
                  </a:cubicBezTo>
                  <a:cubicBezTo>
                    <a:pt x="28884" y="55332"/>
                    <a:pt x="37112" y="44349"/>
                    <a:pt x="46289" y="44349"/>
                  </a:cubicBezTo>
                  <a:cubicBezTo>
                    <a:pt x="50245" y="44349"/>
                    <a:pt x="51669" y="47361"/>
                    <a:pt x="51669" y="53029"/>
                  </a:cubicBezTo>
                  <a:cubicBezTo>
                    <a:pt x="51669" y="54977"/>
                    <a:pt x="51353" y="57457"/>
                    <a:pt x="51195" y="58343"/>
                  </a:cubicBezTo>
                  <a:lnTo>
                    <a:pt x="36004" y="12618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5E6BC3-6802-4F9F-C542-63FF48C0CE1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93227" y="6958775"/>
              <a:ext cx="200730" cy="132092"/>
            </a:xfrm>
            <a:custGeom>
              <a:avLst/>
              <a:gdLst>
                <a:gd name="connsiteX0" fmla="*/ 176194 w 200730"/>
                <a:gd name="connsiteY0" fmla="*/ 71170 h 132092"/>
                <a:gd name="connsiteX1" fmla="*/ 155850 w 200730"/>
                <a:gd name="connsiteY1" fmla="*/ 95463 h 132092"/>
                <a:gd name="connsiteX2" fmla="*/ 143869 w 200730"/>
                <a:gd name="connsiteY2" fmla="*/ 129119 h 132092"/>
                <a:gd name="connsiteX3" fmla="*/ 148390 w 200730"/>
                <a:gd name="connsiteY3" fmla="*/ 132155 h 132092"/>
                <a:gd name="connsiteX4" fmla="*/ 153363 w 200730"/>
                <a:gd name="connsiteY4" fmla="*/ 127094 h 132092"/>
                <a:gd name="connsiteX5" fmla="*/ 197442 w 200730"/>
                <a:gd name="connsiteY5" fmla="*/ 69399 h 132092"/>
                <a:gd name="connsiteX6" fmla="*/ 200833 w 200730"/>
                <a:gd name="connsiteY6" fmla="*/ 66109 h 132092"/>
                <a:gd name="connsiteX7" fmla="*/ 199025 w 200730"/>
                <a:gd name="connsiteY7" fmla="*/ 63326 h 132092"/>
                <a:gd name="connsiteX8" fmla="*/ 153137 w 200730"/>
                <a:gd name="connsiteY8" fmla="*/ 3859 h 132092"/>
                <a:gd name="connsiteX9" fmla="*/ 148390 w 200730"/>
                <a:gd name="connsiteY9" fmla="*/ 63 h 132092"/>
                <a:gd name="connsiteX10" fmla="*/ 143869 w 200730"/>
                <a:gd name="connsiteY10" fmla="*/ 3099 h 132092"/>
                <a:gd name="connsiteX11" fmla="*/ 155398 w 200730"/>
                <a:gd name="connsiteY11" fmla="*/ 36502 h 132092"/>
                <a:gd name="connsiteX12" fmla="*/ 176194 w 200730"/>
                <a:gd name="connsiteY12" fmla="*/ 61048 h 132092"/>
                <a:gd name="connsiteX13" fmla="*/ 8241 w 200730"/>
                <a:gd name="connsiteY13" fmla="*/ 61048 h 132092"/>
                <a:gd name="connsiteX14" fmla="*/ 103 w 200730"/>
                <a:gd name="connsiteY14" fmla="*/ 66109 h 132092"/>
                <a:gd name="connsiteX15" fmla="*/ 8241 w 200730"/>
                <a:gd name="connsiteY15" fmla="*/ 71170 h 132092"/>
                <a:gd name="connsiteX16" fmla="*/ 176194 w 200730"/>
                <a:gd name="connsiteY16" fmla="*/ 71170 h 1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730" h="132092">
                  <a:moveTo>
                    <a:pt x="176194" y="71170"/>
                  </a:moveTo>
                  <a:cubicBezTo>
                    <a:pt x="163761" y="81798"/>
                    <a:pt x="157658" y="92173"/>
                    <a:pt x="155850" y="95463"/>
                  </a:cubicBezTo>
                  <a:cubicBezTo>
                    <a:pt x="145678" y="112924"/>
                    <a:pt x="143869" y="128866"/>
                    <a:pt x="143869" y="129119"/>
                  </a:cubicBezTo>
                  <a:cubicBezTo>
                    <a:pt x="143869" y="132155"/>
                    <a:pt x="146582" y="132155"/>
                    <a:pt x="148390" y="132155"/>
                  </a:cubicBezTo>
                  <a:cubicBezTo>
                    <a:pt x="152233" y="132155"/>
                    <a:pt x="152459" y="131649"/>
                    <a:pt x="153363" y="127094"/>
                  </a:cubicBezTo>
                  <a:cubicBezTo>
                    <a:pt x="158562" y="102295"/>
                    <a:pt x="171899" y="81039"/>
                    <a:pt x="197442" y="69399"/>
                  </a:cubicBezTo>
                  <a:cubicBezTo>
                    <a:pt x="200155" y="68387"/>
                    <a:pt x="200833" y="67880"/>
                    <a:pt x="200833" y="66109"/>
                  </a:cubicBezTo>
                  <a:cubicBezTo>
                    <a:pt x="200833" y="64338"/>
                    <a:pt x="199477" y="63579"/>
                    <a:pt x="199025" y="63326"/>
                  </a:cubicBezTo>
                  <a:cubicBezTo>
                    <a:pt x="189079" y="59024"/>
                    <a:pt x="161727" y="46371"/>
                    <a:pt x="153137" y="3859"/>
                  </a:cubicBezTo>
                  <a:cubicBezTo>
                    <a:pt x="152459" y="822"/>
                    <a:pt x="152233" y="63"/>
                    <a:pt x="148390" y="63"/>
                  </a:cubicBezTo>
                  <a:cubicBezTo>
                    <a:pt x="146582" y="63"/>
                    <a:pt x="143869" y="63"/>
                    <a:pt x="143869" y="3099"/>
                  </a:cubicBezTo>
                  <a:cubicBezTo>
                    <a:pt x="143869" y="3605"/>
                    <a:pt x="145904" y="19548"/>
                    <a:pt x="155398" y="36502"/>
                  </a:cubicBezTo>
                  <a:cubicBezTo>
                    <a:pt x="159919" y="44094"/>
                    <a:pt x="166474" y="52950"/>
                    <a:pt x="176194" y="61048"/>
                  </a:cubicBezTo>
                  <a:lnTo>
                    <a:pt x="8241" y="61048"/>
                  </a:lnTo>
                  <a:cubicBezTo>
                    <a:pt x="4172" y="61048"/>
                    <a:pt x="103" y="61048"/>
                    <a:pt x="103" y="66109"/>
                  </a:cubicBezTo>
                  <a:cubicBezTo>
                    <a:pt x="103" y="71170"/>
                    <a:pt x="4172" y="71170"/>
                    <a:pt x="8241" y="71170"/>
                  </a:cubicBezTo>
                  <a:lnTo>
                    <a:pt x="176194" y="7117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6807C-2613-276D-194E-999D1C43AC4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88394" y="7019760"/>
              <a:ext cx="138114" cy="10122"/>
            </a:xfrm>
            <a:custGeom>
              <a:avLst/>
              <a:gdLst>
                <a:gd name="connsiteX0" fmla="*/ 130319 w 138114"/>
                <a:gd name="connsiteY0" fmla="*/ 10185 h 10122"/>
                <a:gd name="connsiteX1" fmla="*/ 138231 w 138114"/>
                <a:gd name="connsiteY1" fmla="*/ 5124 h 10122"/>
                <a:gd name="connsiteX2" fmla="*/ 130319 w 138114"/>
                <a:gd name="connsiteY2" fmla="*/ 63 h 10122"/>
                <a:gd name="connsiteX3" fmla="*/ 8028 w 138114"/>
                <a:gd name="connsiteY3" fmla="*/ 63 h 10122"/>
                <a:gd name="connsiteX4" fmla="*/ 116 w 138114"/>
                <a:gd name="connsiteY4" fmla="*/ 5124 h 10122"/>
                <a:gd name="connsiteX5" fmla="*/ 8028 w 138114"/>
                <a:gd name="connsiteY5" fmla="*/ 10185 h 10122"/>
                <a:gd name="connsiteX6" fmla="*/ 130319 w 138114"/>
                <a:gd name="connsiteY6" fmla="*/ 10185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14" h="10122">
                  <a:moveTo>
                    <a:pt x="130319" y="10185"/>
                  </a:moveTo>
                  <a:cubicBezTo>
                    <a:pt x="134162" y="10185"/>
                    <a:pt x="138231" y="10185"/>
                    <a:pt x="138231" y="5124"/>
                  </a:cubicBezTo>
                  <a:cubicBezTo>
                    <a:pt x="138231" y="63"/>
                    <a:pt x="134162" y="63"/>
                    <a:pt x="130319" y="63"/>
                  </a:cubicBezTo>
                  <a:lnTo>
                    <a:pt x="8028" y="63"/>
                  </a:lnTo>
                  <a:cubicBezTo>
                    <a:pt x="4185" y="63"/>
                    <a:pt x="116" y="63"/>
                    <a:pt x="116" y="5124"/>
                  </a:cubicBezTo>
                  <a:cubicBezTo>
                    <a:pt x="116" y="10185"/>
                    <a:pt x="4185" y="10185"/>
                    <a:pt x="8028" y="10185"/>
                  </a:cubicBezTo>
                  <a:lnTo>
                    <a:pt x="130319" y="1018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B16733-23FB-48F6-E28F-416F90DF48B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54037" y="6979019"/>
              <a:ext cx="119579" cy="111848"/>
            </a:xfrm>
            <a:custGeom>
              <a:avLst/>
              <a:gdLst>
                <a:gd name="connsiteX0" fmla="*/ 108626 w 119579"/>
                <a:gd name="connsiteY0" fmla="*/ 14740 h 111848"/>
                <a:gd name="connsiteX1" fmla="*/ 119703 w 119579"/>
                <a:gd name="connsiteY1" fmla="*/ 6136 h 111848"/>
                <a:gd name="connsiteX2" fmla="*/ 110887 w 119579"/>
                <a:gd name="connsiteY2" fmla="*/ 63 h 111848"/>
                <a:gd name="connsiteX3" fmla="*/ 59348 w 119579"/>
                <a:gd name="connsiteY3" fmla="*/ 63 h 111848"/>
                <a:gd name="connsiteX4" fmla="*/ 124 w 119579"/>
                <a:gd name="connsiteY4" fmla="*/ 71929 h 111848"/>
                <a:gd name="connsiteX5" fmla="*/ 34031 w 119579"/>
                <a:gd name="connsiteY5" fmla="*/ 111911 h 111848"/>
                <a:gd name="connsiteX6" fmla="*/ 90769 w 119579"/>
                <a:gd name="connsiteY6" fmla="*/ 42322 h 111848"/>
                <a:gd name="connsiteX7" fmla="*/ 83761 w 119579"/>
                <a:gd name="connsiteY7" fmla="*/ 14740 h 111848"/>
                <a:gd name="connsiteX8" fmla="*/ 108626 w 119579"/>
                <a:gd name="connsiteY8" fmla="*/ 14740 h 111848"/>
                <a:gd name="connsiteX9" fmla="*/ 34257 w 119579"/>
                <a:gd name="connsiteY9" fmla="*/ 106344 h 111848"/>
                <a:gd name="connsiteX10" fmla="*/ 14139 w 119579"/>
                <a:gd name="connsiteY10" fmla="*/ 79015 h 111848"/>
                <a:gd name="connsiteX11" fmla="*/ 24763 w 119579"/>
                <a:gd name="connsiteY11" fmla="*/ 35743 h 111848"/>
                <a:gd name="connsiteX12" fmla="*/ 55505 w 119579"/>
                <a:gd name="connsiteY12" fmla="*/ 14740 h 111848"/>
                <a:gd name="connsiteX13" fmla="*/ 76302 w 119579"/>
                <a:gd name="connsiteY13" fmla="*/ 39286 h 111848"/>
                <a:gd name="connsiteX14" fmla="*/ 64095 w 119579"/>
                <a:gd name="connsiteY14" fmla="*/ 84835 h 111848"/>
                <a:gd name="connsiteX15" fmla="*/ 34257 w 119579"/>
                <a:gd name="connsiteY15" fmla="*/ 10634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579" h="111848">
                  <a:moveTo>
                    <a:pt x="108626" y="14740"/>
                  </a:moveTo>
                  <a:cubicBezTo>
                    <a:pt x="111565" y="14740"/>
                    <a:pt x="119703" y="14740"/>
                    <a:pt x="119703" y="6136"/>
                  </a:cubicBezTo>
                  <a:cubicBezTo>
                    <a:pt x="119703" y="63"/>
                    <a:pt x="114956" y="63"/>
                    <a:pt x="110887" y="63"/>
                  </a:cubicBezTo>
                  <a:lnTo>
                    <a:pt x="59348" y="63"/>
                  </a:lnTo>
                  <a:cubicBezTo>
                    <a:pt x="25215" y="63"/>
                    <a:pt x="124" y="41816"/>
                    <a:pt x="124" y="71929"/>
                  </a:cubicBezTo>
                  <a:cubicBezTo>
                    <a:pt x="124" y="94198"/>
                    <a:pt x="13460" y="111911"/>
                    <a:pt x="34031" y="111911"/>
                  </a:cubicBezTo>
                  <a:cubicBezTo>
                    <a:pt x="60704" y="111911"/>
                    <a:pt x="90769" y="81292"/>
                    <a:pt x="90769" y="42322"/>
                  </a:cubicBezTo>
                  <a:cubicBezTo>
                    <a:pt x="90769" y="38020"/>
                    <a:pt x="90769" y="25874"/>
                    <a:pt x="83761" y="14740"/>
                  </a:cubicBezTo>
                  <a:lnTo>
                    <a:pt x="108626" y="14740"/>
                  </a:lnTo>
                  <a:close/>
                  <a:moveTo>
                    <a:pt x="34257" y="106344"/>
                  </a:moveTo>
                  <a:cubicBezTo>
                    <a:pt x="23180" y="106344"/>
                    <a:pt x="14139" y="97234"/>
                    <a:pt x="14139" y="79015"/>
                  </a:cubicBezTo>
                  <a:cubicBezTo>
                    <a:pt x="14139" y="71423"/>
                    <a:pt x="16851" y="50673"/>
                    <a:pt x="24763" y="35743"/>
                  </a:cubicBezTo>
                  <a:cubicBezTo>
                    <a:pt x="34257" y="18282"/>
                    <a:pt x="47820" y="14740"/>
                    <a:pt x="55505" y="14740"/>
                  </a:cubicBezTo>
                  <a:cubicBezTo>
                    <a:pt x="74493" y="14740"/>
                    <a:pt x="76302" y="31441"/>
                    <a:pt x="76302" y="39286"/>
                  </a:cubicBezTo>
                  <a:cubicBezTo>
                    <a:pt x="76302" y="51179"/>
                    <a:pt x="71781" y="71929"/>
                    <a:pt x="64095" y="84835"/>
                  </a:cubicBezTo>
                  <a:cubicBezTo>
                    <a:pt x="55279" y="99765"/>
                    <a:pt x="43073" y="106344"/>
                    <a:pt x="34257" y="10634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DCE521-619B-7E0B-25B3-CC2D6A2B225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89844" y="6869956"/>
              <a:ext cx="118991" cy="126297"/>
            </a:xfrm>
            <a:custGeom>
              <a:avLst/>
              <a:gdLst>
                <a:gd name="connsiteX0" fmla="*/ 64056 w 118991"/>
                <a:gd name="connsiteY0" fmla="*/ 4133 h 126297"/>
                <a:gd name="connsiteX1" fmla="*/ 59625 w 118991"/>
                <a:gd name="connsiteY1" fmla="*/ 59 h 126297"/>
                <a:gd name="connsiteX2" fmla="*/ 55195 w 118991"/>
                <a:gd name="connsiteY2" fmla="*/ 4133 h 126297"/>
                <a:gd name="connsiteX3" fmla="*/ 18643 w 118991"/>
                <a:gd name="connsiteY3" fmla="*/ 107758 h 126297"/>
                <a:gd name="connsiteX4" fmla="*/ 130 w 118991"/>
                <a:gd name="connsiteY4" fmla="*/ 119980 h 126297"/>
                <a:gd name="connsiteX5" fmla="*/ 130 w 118991"/>
                <a:gd name="connsiteY5" fmla="*/ 126357 h 126297"/>
                <a:gd name="connsiteX6" fmla="*/ 16428 w 118991"/>
                <a:gd name="connsiteY6" fmla="*/ 125648 h 126297"/>
                <a:gd name="connsiteX7" fmla="*/ 35416 w 118991"/>
                <a:gd name="connsiteY7" fmla="*/ 126357 h 126297"/>
                <a:gd name="connsiteX8" fmla="*/ 35416 w 118991"/>
                <a:gd name="connsiteY8" fmla="*/ 119980 h 126297"/>
                <a:gd name="connsiteX9" fmla="*/ 24023 w 118991"/>
                <a:gd name="connsiteY9" fmla="*/ 111478 h 126297"/>
                <a:gd name="connsiteX10" fmla="*/ 24814 w 118991"/>
                <a:gd name="connsiteY10" fmla="*/ 107935 h 126297"/>
                <a:gd name="connsiteX11" fmla="*/ 32409 w 118991"/>
                <a:gd name="connsiteY11" fmla="*/ 86147 h 126297"/>
                <a:gd name="connsiteX12" fmla="*/ 77347 w 118991"/>
                <a:gd name="connsiteY12" fmla="*/ 86147 h 126297"/>
                <a:gd name="connsiteX13" fmla="*/ 86525 w 118991"/>
                <a:gd name="connsiteY13" fmla="*/ 112009 h 126297"/>
                <a:gd name="connsiteX14" fmla="*/ 87316 w 118991"/>
                <a:gd name="connsiteY14" fmla="*/ 115020 h 126297"/>
                <a:gd name="connsiteX15" fmla="*/ 74499 w 118991"/>
                <a:gd name="connsiteY15" fmla="*/ 119980 h 126297"/>
                <a:gd name="connsiteX16" fmla="*/ 74499 w 118991"/>
                <a:gd name="connsiteY16" fmla="*/ 126357 h 126297"/>
                <a:gd name="connsiteX17" fmla="*/ 98076 w 118991"/>
                <a:gd name="connsiteY17" fmla="*/ 125648 h 126297"/>
                <a:gd name="connsiteX18" fmla="*/ 119121 w 118991"/>
                <a:gd name="connsiteY18" fmla="*/ 126357 h 126297"/>
                <a:gd name="connsiteX19" fmla="*/ 119121 w 118991"/>
                <a:gd name="connsiteY19" fmla="*/ 119980 h 126297"/>
                <a:gd name="connsiteX20" fmla="*/ 115956 w 118991"/>
                <a:gd name="connsiteY20" fmla="*/ 119980 h 126297"/>
                <a:gd name="connsiteX21" fmla="*/ 102507 w 118991"/>
                <a:gd name="connsiteY21" fmla="*/ 113249 h 126297"/>
                <a:gd name="connsiteX22" fmla="*/ 64056 w 118991"/>
                <a:gd name="connsiteY22" fmla="*/ 4133 h 126297"/>
                <a:gd name="connsiteX23" fmla="*/ 54878 w 118991"/>
                <a:gd name="connsiteY23" fmla="*/ 22201 h 126297"/>
                <a:gd name="connsiteX24" fmla="*/ 75132 w 118991"/>
                <a:gd name="connsiteY24" fmla="*/ 79770 h 126297"/>
                <a:gd name="connsiteX25" fmla="*/ 34624 w 118991"/>
                <a:gd name="connsiteY25" fmla="*/ 79770 h 126297"/>
                <a:gd name="connsiteX26" fmla="*/ 54878 w 118991"/>
                <a:gd name="connsiteY26" fmla="*/ 22201 h 1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991" h="126297">
                  <a:moveTo>
                    <a:pt x="64056" y="4133"/>
                  </a:moveTo>
                  <a:cubicBezTo>
                    <a:pt x="63106" y="1299"/>
                    <a:pt x="62632" y="59"/>
                    <a:pt x="59625" y="59"/>
                  </a:cubicBezTo>
                  <a:cubicBezTo>
                    <a:pt x="56619" y="59"/>
                    <a:pt x="56144" y="1299"/>
                    <a:pt x="55195" y="4133"/>
                  </a:cubicBezTo>
                  <a:lnTo>
                    <a:pt x="18643" y="107758"/>
                  </a:lnTo>
                  <a:cubicBezTo>
                    <a:pt x="17061" y="112186"/>
                    <a:pt x="14371" y="119980"/>
                    <a:pt x="130" y="119980"/>
                  </a:cubicBezTo>
                  <a:lnTo>
                    <a:pt x="130" y="126357"/>
                  </a:lnTo>
                  <a:cubicBezTo>
                    <a:pt x="5510" y="125826"/>
                    <a:pt x="11048" y="125648"/>
                    <a:pt x="16428" y="125648"/>
                  </a:cubicBezTo>
                  <a:cubicBezTo>
                    <a:pt x="22757" y="125648"/>
                    <a:pt x="34466" y="126357"/>
                    <a:pt x="35416" y="126357"/>
                  </a:cubicBezTo>
                  <a:lnTo>
                    <a:pt x="35416" y="119980"/>
                  </a:lnTo>
                  <a:cubicBezTo>
                    <a:pt x="28453" y="119980"/>
                    <a:pt x="24023" y="116437"/>
                    <a:pt x="24023" y="111478"/>
                  </a:cubicBezTo>
                  <a:cubicBezTo>
                    <a:pt x="24023" y="110060"/>
                    <a:pt x="24181" y="109706"/>
                    <a:pt x="24814" y="107935"/>
                  </a:cubicBezTo>
                  <a:lnTo>
                    <a:pt x="32409" y="86147"/>
                  </a:lnTo>
                  <a:lnTo>
                    <a:pt x="77347" y="86147"/>
                  </a:lnTo>
                  <a:lnTo>
                    <a:pt x="86525" y="112009"/>
                  </a:lnTo>
                  <a:cubicBezTo>
                    <a:pt x="86841" y="112895"/>
                    <a:pt x="87316" y="114135"/>
                    <a:pt x="87316" y="115020"/>
                  </a:cubicBezTo>
                  <a:cubicBezTo>
                    <a:pt x="87316" y="119980"/>
                    <a:pt x="78772" y="119980"/>
                    <a:pt x="74499" y="119980"/>
                  </a:cubicBezTo>
                  <a:lnTo>
                    <a:pt x="74499" y="126357"/>
                  </a:lnTo>
                  <a:cubicBezTo>
                    <a:pt x="82411" y="126003"/>
                    <a:pt x="92538" y="125648"/>
                    <a:pt x="98076" y="125648"/>
                  </a:cubicBezTo>
                  <a:cubicBezTo>
                    <a:pt x="105513" y="125648"/>
                    <a:pt x="117380" y="126180"/>
                    <a:pt x="119121" y="126357"/>
                  </a:cubicBezTo>
                  <a:lnTo>
                    <a:pt x="119121" y="119980"/>
                  </a:lnTo>
                  <a:lnTo>
                    <a:pt x="115956" y="119980"/>
                  </a:lnTo>
                  <a:cubicBezTo>
                    <a:pt x="105355" y="119980"/>
                    <a:pt x="104247" y="118209"/>
                    <a:pt x="102507" y="113249"/>
                  </a:cubicBezTo>
                  <a:lnTo>
                    <a:pt x="64056" y="4133"/>
                  </a:lnTo>
                  <a:close/>
                  <a:moveTo>
                    <a:pt x="54878" y="22201"/>
                  </a:moveTo>
                  <a:lnTo>
                    <a:pt x="75132" y="79770"/>
                  </a:lnTo>
                  <a:lnTo>
                    <a:pt x="34624" y="79770"/>
                  </a:lnTo>
                  <a:lnTo>
                    <a:pt x="54878" y="2220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F0882B-09A2-5E26-5345-37BBC38CD91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25016" y="6875270"/>
              <a:ext cx="115510" cy="120983"/>
            </a:xfrm>
            <a:custGeom>
              <a:avLst/>
              <a:gdLst>
                <a:gd name="connsiteX0" fmla="*/ 99348 w 115510"/>
                <a:gd name="connsiteY0" fmla="*/ 14407 h 120983"/>
                <a:gd name="connsiteX1" fmla="*/ 111848 w 115510"/>
                <a:gd name="connsiteY1" fmla="*/ 6436 h 120983"/>
                <a:gd name="connsiteX2" fmla="*/ 115646 w 115510"/>
                <a:gd name="connsiteY2" fmla="*/ 6436 h 120983"/>
                <a:gd name="connsiteX3" fmla="*/ 115646 w 115510"/>
                <a:gd name="connsiteY3" fmla="*/ 59 h 120983"/>
                <a:gd name="connsiteX4" fmla="*/ 91911 w 115510"/>
                <a:gd name="connsiteY4" fmla="*/ 768 h 120983"/>
                <a:gd name="connsiteX5" fmla="*/ 68018 w 115510"/>
                <a:gd name="connsiteY5" fmla="*/ 59 h 120983"/>
                <a:gd name="connsiteX6" fmla="*/ 68018 w 115510"/>
                <a:gd name="connsiteY6" fmla="*/ 6436 h 120983"/>
                <a:gd name="connsiteX7" fmla="*/ 71815 w 115510"/>
                <a:gd name="connsiteY7" fmla="*/ 6436 h 120983"/>
                <a:gd name="connsiteX8" fmla="*/ 84316 w 115510"/>
                <a:gd name="connsiteY8" fmla="*/ 14407 h 120983"/>
                <a:gd name="connsiteX9" fmla="*/ 84316 w 115510"/>
                <a:gd name="connsiteY9" fmla="*/ 54971 h 120983"/>
                <a:gd name="connsiteX10" fmla="*/ 31466 w 115510"/>
                <a:gd name="connsiteY10" fmla="*/ 54971 h 120983"/>
                <a:gd name="connsiteX11" fmla="*/ 31466 w 115510"/>
                <a:gd name="connsiteY11" fmla="*/ 14407 h 120983"/>
                <a:gd name="connsiteX12" fmla="*/ 43966 w 115510"/>
                <a:gd name="connsiteY12" fmla="*/ 6436 h 120983"/>
                <a:gd name="connsiteX13" fmla="*/ 47764 w 115510"/>
                <a:gd name="connsiteY13" fmla="*/ 6436 h 120983"/>
                <a:gd name="connsiteX14" fmla="*/ 47764 w 115510"/>
                <a:gd name="connsiteY14" fmla="*/ 59 h 120983"/>
                <a:gd name="connsiteX15" fmla="*/ 24029 w 115510"/>
                <a:gd name="connsiteY15" fmla="*/ 768 h 120983"/>
                <a:gd name="connsiteX16" fmla="*/ 136 w 115510"/>
                <a:gd name="connsiteY16" fmla="*/ 59 h 120983"/>
                <a:gd name="connsiteX17" fmla="*/ 136 w 115510"/>
                <a:gd name="connsiteY17" fmla="*/ 6436 h 120983"/>
                <a:gd name="connsiteX18" fmla="*/ 3933 w 115510"/>
                <a:gd name="connsiteY18" fmla="*/ 6436 h 120983"/>
                <a:gd name="connsiteX19" fmla="*/ 16434 w 115510"/>
                <a:gd name="connsiteY19" fmla="*/ 14407 h 120983"/>
                <a:gd name="connsiteX20" fmla="*/ 16434 w 115510"/>
                <a:gd name="connsiteY20" fmla="*/ 106695 h 120983"/>
                <a:gd name="connsiteX21" fmla="*/ 3933 w 115510"/>
                <a:gd name="connsiteY21" fmla="*/ 114666 h 120983"/>
                <a:gd name="connsiteX22" fmla="*/ 136 w 115510"/>
                <a:gd name="connsiteY22" fmla="*/ 114666 h 120983"/>
                <a:gd name="connsiteX23" fmla="*/ 136 w 115510"/>
                <a:gd name="connsiteY23" fmla="*/ 121043 h 120983"/>
                <a:gd name="connsiteX24" fmla="*/ 23871 w 115510"/>
                <a:gd name="connsiteY24" fmla="*/ 120334 h 120983"/>
                <a:gd name="connsiteX25" fmla="*/ 47764 w 115510"/>
                <a:gd name="connsiteY25" fmla="*/ 121043 h 120983"/>
                <a:gd name="connsiteX26" fmla="*/ 47764 w 115510"/>
                <a:gd name="connsiteY26" fmla="*/ 114666 h 120983"/>
                <a:gd name="connsiteX27" fmla="*/ 43966 w 115510"/>
                <a:gd name="connsiteY27" fmla="*/ 114666 h 120983"/>
                <a:gd name="connsiteX28" fmla="*/ 31466 w 115510"/>
                <a:gd name="connsiteY28" fmla="*/ 106695 h 120983"/>
                <a:gd name="connsiteX29" fmla="*/ 31466 w 115510"/>
                <a:gd name="connsiteY29" fmla="*/ 61348 h 120983"/>
                <a:gd name="connsiteX30" fmla="*/ 84316 w 115510"/>
                <a:gd name="connsiteY30" fmla="*/ 61348 h 120983"/>
                <a:gd name="connsiteX31" fmla="*/ 84316 w 115510"/>
                <a:gd name="connsiteY31" fmla="*/ 106695 h 120983"/>
                <a:gd name="connsiteX32" fmla="*/ 71815 w 115510"/>
                <a:gd name="connsiteY32" fmla="*/ 114666 h 120983"/>
                <a:gd name="connsiteX33" fmla="*/ 68018 w 115510"/>
                <a:gd name="connsiteY33" fmla="*/ 114666 h 120983"/>
                <a:gd name="connsiteX34" fmla="*/ 68018 w 115510"/>
                <a:gd name="connsiteY34" fmla="*/ 121043 h 120983"/>
                <a:gd name="connsiteX35" fmla="*/ 91753 w 115510"/>
                <a:gd name="connsiteY35" fmla="*/ 120334 h 120983"/>
                <a:gd name="connsiteX36" fmla="*/ 115646 w 115510"/>
                <a:gd name="connsiteY36" fmla="*/ 121043 h 120983"/>
                <a:gd name="connsiteX37" fmla="*/ 115646 w 115510"/>
                <a:gd name="connsiteY37" fmla="*/ 114666 h 120983"/>
                <a:gd name="connsiteX38" fmla="*/ 111848 w 115510"/>
                <a:gd name="connsiteY38" fmla="*/ 114666 h 120983"/>
                <a:gd name="connsiteX39" fmla="*/ 99348 w 115510"/>
                <a:gd name="connsiteY39" fmla="*/ 106695 h 120983"/>
                <a:gd name="connsiteX40" fmla="*/ 99348 w 115510"/>
                <a:gd name="connsiteY40" fmla="*/ 14407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10" h="120983">
                  <a:moveTo>
                    <a:pt x="99348" y="14407"/>
                  </a:moveTo>
                  <a:cubicBezTo>
                    <a:pt x="99348" y="8385"/>
                    <a:pt x="99664" y="6436"/>
                    <a:pt x="111848" y="6436"/>
                  </a:cubicBezTo>
                  <a:lnTo>
                    <a:pt x="115646" y="6436"/>
                  </a:lnTo>
                  <a:lnTo>
                    <a:pt x="115646" y="59"/>
                  </a:lnTo>
                  <a:cubicBezTo>
                    <a:pt x="107734" y="413"/>
                    <a:pt x="97607" y="768"/>
                    <a:pt x="91911" y="768"/>
                  </a:cubicBezTo>
                  <a:cubicBezTo>
                    <a:pt x="86056" y="768"/>
                    <a:pt x="75929" y="413"/>
                    <a:pt x="68018" y="59"/>
                  </a:cubicBezTo>
                  <a:lnTo>
                    <a:pt x="68018" y="6436"/>
                  </a:lnTo>
                  <a:lnTo>
                    <a:pt x="71815" y="6436"/>
                  </a:lnTo>
                  <a:cubicBezTo>
                    <a:pt x="83999" y="6436"/>
                    <a:pt x="84316" y="8207"/>
                    <a:pt x="84316" y="14407"/>
                  </a:cubicBezTo>
                  <a:lnTo>
                    <a:pt x="84316" y="54971"/>
                  </a:lnTo>
                  <a:lnTo>
                    <a:pt x="31466" y="54971"/>
                  </a:lnTo>
                  <a:lnTo>
                    <a:pt x="31466" y="14407"/>
                  </a:lnTo>
                  <a:cubicBezTo>
                    <a:pt x="31466" y="8385"/>
                    <a:pt x="31782" y="6436"/>
                    <a:pt x="43966" y="6436"/>
                  </a:cubicBezTo>
                  <a:lnTo>
                    <a:pt x="47764" y="6436"/>
                  </a:lnTo>
                  <a:lnTo>
                    <a:pt x="47764" y="59"/>
                  </a:lnTo>
                  <a:cubicBezTo>
                    <a:pt x="39852" y="413"/>
                    <a:pt x="29725" y="768"/>
                    <a:pt x="24029" y="768"/>
                  </a:cubicBezTo>
                  <a:cubicBezTo>
                    <a:pt x="18174" y="768"/>
                    <a:pt x="8047" y="413"/>
                    <a:pt x="136" y="59"/>
                  </a:cubicBezTo>
                  <a:lnTo>
                    <a:pt x="136" y="6436"/>
                  </a:lnTo>
                  <a:lnTo>
                    <a:pt x="3933" y="6436"/>
                  </a:lnTo>
                  <a:cubicBezTo>
                    <a:pt x="16117" y="6436"/>
                    <a:pt x="16434" y="8207"/>
                    <a:pt x="16434" y="14407"/>
                  </a:cubicBezTo>
                  <a:lnTo>
                    <a:pt x="16434" y="106695"/>
                  </a:lnTo>
                  <a:cubicBezTo>
                    <a:pt x="16434" y="112717"/>
                    <a:pt x="16117" y="114666"/>
                    <a:pt x="3933" y="114666"/>
                  </a:cubicBezTo>
                  <a:lnTo>
                    <a:pt x="136" y="114666"/>
                  </a:lnTo>
                  <a:lnTo>
                    <a:pt x="136" y="121043"/>
                  </a:lnTo>
                  <a:cubicBezTo>
                    <a:pt x="8047" y="120689"/>
                    <a:pt x="18174" y="120334"/>
                    <a:pt x="23871" y="120334"/>
                  </a:cubicBezTo>
                  <a:cubicBezTo>
                    <a:pt x="29725" y="120334"/>
                    <a:pt x="39852" y="120689"/>
                    <a:pt x="47764" y="121043"/>
                  </a:cubicBezTo>
                  <a:lnTo>
                    <a:pt x="47764" y="114666"/>
                  </a:lnTo>
                  <a:lnTo>
                    <a:pt x="43966" y="114666"/>
                  </a:lnTo>
                  <a:cubicBezTo>
                    <a:pt x="31782" y="114666"/>
                    <a:pt x="31466" y="112895"/>
                    <a:pt x="31466" y="106695"/>
                  </a:cubicBezTo>
                  <a:lnTo>
                    <a:pt x="31466" y="61348"/>
                  </a:lnTo>
                  <a:lnTo>
                    <a:pt x="84316" y="61348"/>
                  </a:lnTo>
                  <a:lnTo>
                    <a:pt x="84316" y="106695"/>
                  </a:lnTo>
                  <a:cubicBezTo>
                    <a:pt x="84316" y="112717"/>
                    <a:pt x="83999" y="114666"/>
                    <a:pt x="71815" y="114666"/>
                  </a:cubicBezTo>
                  <a:lnTo>
                    <a:pt x="68018" y="114666"/>
                  </a:lnTo>
                  <a:lnTo>
                    <a:pt x="68018" y="121043"/>
                  </a:lnTo>
                  <a:cubicBezTo>
                    <a:pt x="75929" y="120689"/>
                    <a:pt x="86056" y="120334"/>
                    <a:pt x="91753" y="120334"/>
                  </a:cubicBezTo>
                  <a:cubicBezTo>
                    <a:pt x="97607" y="120334"/>
                    <a:pt x="107734" y="120689"/>
                    <a:pt x="115646" y="121043"/>
                  </a:cubicBezTo>
                  <a:lnTo>
                    <a:pt x="115646" y="114666"/>
                  </a:lnTo>
                  <a:lnTo>
                    <a:pt x="111848" y="114666"/>
                  </a:lnTo>
                  <a:cubicBezTo>
                    <a:pt x="99664" y="114666"/>
                    <a:pt x="99348" y="112895"/>
                    <a:pt x="99348" y="106695"/>
                  </a:cubicBezTo>
                  <a:lnTo>
                    <a:pt x="99348" y="1440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1FA514-3D7E-EBF8-8F4B-7789952D869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58448" y="6875979"/>
              <a:ext cx="106332" cy="120275"/>
            </a:xfrm>
            <a:custGeom>
              <a:avLst/>
              <a:gdLst>
                <a:gd name="connsiteX0" fmla="*/ 106474 w 106332"/>
                <a:gd name="connsiteY0" fmla="*/ 73748 h 120275"/>
                <a:gd name="connsiteX1" fmla="*/ 101094 w 106332"/>
                <a:gd name="connsiteY1" fmla="*/ 73748 h 120275"/>
                <a:gd name="connsiteX2" fmla="*/ 64068 w 106332"/>
                <a:gd name="connsiteY2" fmla="*/ 113957 h 120275"/>
                <a:gd name="connsiteX3" fmla="*/ 39067 w 106332"/>
                <a:gd name="connsiteY3" fmla="*/ 113957 h 120275"/>
                <a:gd name="connsiteX4" fmla="*/ 31472 w 106332"/>
                <a:gd name="connsiteY4" fmla="*/ 107049 h 120275"/>
                <a:gd name="connsiteX5" fmla="*/ 31472 w 106332"/>
                <a:gd name="connsiteY5" fmla="*/ 60994 h 120275"/>
                <a:gd name="connsiteX6" fmla="*/ 47453 w 106332"/>
                <a:gd name="connsiteY6" fmla="*/ 60994 h 120275"/>
                <a:gd name="connsiteX7" fmla="*/ 65808 w 106332"/>
                <a:gd name="connsiteY7" fmla="*/ 81719 h 120275"/>
                <a:gd name="connsiteX8" fmla="*/ 71188 w 106332"/>
                <a:gd name="connsiteY8" fmla="*/ 81719 h 120275"/>
                <a:gd name="connsiteX9" fmla="*/ 71188 w 106332"/>
                <a:gd name="connsiteY9" fmla="*/ 33892 h 120275"/>
                <a:gd name="connsiteX10" fmla="*/ 65808 w 106332"/>
                <a:gd name="connsiteY10" fmla="*/ 33892 h 120275"/>
                <a:gd name="connsiteX11" fmla="*/ 47453 w 106332"/>
                <a:gd name="connsiteY11" fmla="*/ 54617 h 120275"/>
                <a:gd name="connsiteX12" fmla="*/ 31472 w 106332"/>
                <a:gd name="connsiteY12" fmla="*/ 54617 h 120275"/>
                <a:gd name="connsiteX13" fmla="*/ 31472 w 106332"/>
                <a:gd name="connsiteY13" fmla="*/ 13344 h 120275"/>
                <a:gd name="connsiteX14" fmla="*/ 39067 w 106332"/>
                <a:gd name="connsiteY14" fmla="*/ 6436 h 120275"/>
                <a:gd name="connsiteX15" fmla="*/ 62802 w 106332"/>
                <a:gd name="connsiteY15" fmla="*/ 6436 h 120275"/>
                <a:gd name="connsiteX16" fmla="*/ 96189 w 106332"/>
                <a:gd name="connsiteY16" fmla="*/ 40800 h 120275"/>
                <a:gd name="connsiteX17" fmla="*/ 101569 w 106332"/>
                <a:gd name="connsiteY17" fmla="*/ 40800 h 120275"/>
                <a:gd name="connsiteX18" fmla="*/ 96822 w 106332"/>
                <a:gd name="connsiteY18" fmla="*/ 59 h 120275"/>
                <a:gd name="connsiteX19" fmla="*/ 141 w 106332"/>
                <a:gd name="connsiteY19" fmla="*/ 59 h 120275"/>
                <a:gd name="connsiteX20" fmla="*/ 141 w 106332"/>
                <a:gd name="connsiteY20" fmla="*/ 6436 h 120275"/>
                <a:gd name="connsiteX21" fmla="*/ 3939 w 106332"/>
                <a:gd name="connsiteY21" fmla="*/ 6436 h 120275"/>
                <a:gd name="connsiteX22" fmla="*/ 16439 w 106332"/>
                <a:gd name="connsiteY22" fmla="*/ 14407 h 120275"/>
                <a:gd name="connsiteX23" fmla="*/ 16439 w 106332"/>
                <a:gd name="connsiteY23" fmla="*/ 105986 h 120275"/>
                <a:gd name="connsiteX24" fmla="*/ 3939 w 106332"/>
                <a:gd name="connsiteY24" fmla="*/ 113957 h 120275"/>
                <a:gd name="connsiteX25" fmla="*/ 141 w 106332"/>
                <a:gd name="connsiteY25" fmla="*/ 113957 h 120275"/>
                <a:gd name="connsiteX26" fmla="*/ 141 w 106332"/>
                <a:gd name="connsiteY26" fmla="*/ 120334 h 120275"/>
                <a:gd name="connsiteX27" fmla="*/ 99354 w 106332"/>
                <a:gd name="connsiteY27" fmla="*/ 120334 h 120275"/>
                <a:gd name="connsiteX28" fmla="*/ 106474 w 106332"/>
                <a:gd name="connsiteY28" fmla="*/ 73748 h 1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332" h="120275">
                  <a:moveTo>
                    <a:pt x="106474" y="73748"/>
                  </a:moveTo>
                  <a:lnTo>
                    <a:pt x="101094" y="73748"/>
                  </a:lnTo>
                  <a:cubicBezTo>
                    <a:pt x="96980" y="100495"/>
                    <a:pt x="93341" y="113957"/>
                    <a:pt x="64068" y="113957"/>
                  </a:cubicBezTo>
                  <a:lnTo>
                    <a:pt x="39067" y="113957"/>
                  </a:lnTo>
                  <a:cubicBezTo>
                    <a:pt x="31630" y="113957"/>
                    <a:pt x="31472" y="112540"/>
                    <a:pt x="31472" y="107049"/>
                  </a:cubicBezTo>
                  <a:lnTo>
                    <a:pt x="31472" y="60994"/>
                  </a:lnTo>
                  <a:lnTo>
                    <a:pt x="47453" y="60994"/>
                  </a:lnTo>
                  <a:cubicBezTo>
                    <a:pt x="63435" y="60994"/>
                    <a:pt x="65808" y="66308"/>
                    <a:pt x="65808" y="81719"/>
                  </a:cubicBezTo>
                  <a:lnTo>
                    <a:pt x="71188" y="81719"/>
                  </a:lnTo>
                  <a:lnTo>
                    <a:pt x="71188" y="33892"/>
                  </a:lnTo>
                  <a:lnTo>
                    <a:pt x="65808" y="33892"/>
                  </a:lnTo>
                  <a:cubicBezTo>
                    <a:pt x="65808" y="49303"/>
                    <a:pt x="63435" y="54617"/>
                    <a:pt x="47453" y="54617"/>
                  </a:cubicBezTo>
                  <a:lnTo>
                    <a:pt x="31472" y="54617"/>
                  </a:lnTo>
                  <a:lnTo>
                    <a:pt x="31472" y="13344"/>
                  </a:lnTo>
                  <a:cubicBezTo>
                    <a:pt x="31472" y="7853"/>
                    <a:pt x="31630" y="6436"/>
                    <a:pt x="39067" y="6436"/>
                  </a:cubicBezTo>
                  <a:lnTo>
                    <a:pt x="62802" y="6436"/>
                  </a:lnTo>
                  <a:cubicBezTo>
                    <a:pt x="88752" y="6436"/>
                    <a:pt x="93341" y="16001"/>
                    <a:pt x="96189" y="40800"/>
                  </a:cubicBezTo>
                  <a:lnTo>
                    <a:pt x="101569" y="40800"/>
                  </a:lnTo>
                  <a:lnTo>
                    <a:pt x="96822" y="59"/>
                  </a:lnTo>
                  <a:lnTo>
                    <a:pt x="141" y="59"/>
                  </a:lnTo>
                  <a:lnTo>
                    <a:pt x="141" y="6436"/>
                  </a:lnTo>
                  <a:lnTo>
                    <a:pt x="3939" y="6436"/>
                  </a:lnTo>
                  <a:cubicBezTo>
                    <a:pt x="16123" y="6436"/>
                    <a:pt x="16439" y="8207"/>
                    <a:pt x="16439" y="14407"/>
                  </a:cubicBezTo>
                  <a:lnTo>
                    <a:pt x="16439" y="105986"/>
                  </a:lnTo>
                  <a:cubicBezTo>
                    <a:pt x="16439" y="112009"/>
                    <a:pt x="16123" y="113957"/>
                    <a:pt x="3939" y="113957"/>
                  </a:cubicBezTo>
                  <a:lnTo>
                    <a:pt x="141" y="113957"/>
                  </a:lnTo>
                  <a:lnTo>
                    <a:pt x="141" y="120334"/>
                  </a:lnTo>
                  <a:lnTo>
                    <a:pt x="99354" y="120334"/>
                  </a:lnTo>
                  <a:lnTo>
                    <a:pt x="106474" y="7374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F101D1-2F8D-8B89-FF6A-10EA16F7C9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82050" y="7036510"/>
              <a:ext cx="47944" cy="119212"/>
            </a:xfrm>
            <a:custGeom>
              <a:avLst/>
              <a:gdLst>
                <a:gd name="connsiteX0" fmla="*/ 43960 w 47944"/>
                <a:gd name="connsiteY0" fmla="*/ 6797 h 119212"/>
                <a:gd name="connsiteX1" fmla="*/ 37631 w 47944"/>
                <a:gd name="connsiteY1" fmla="*/ 65 h 119212"/>
                <a:gd name="connsiteX2" fmla="*/ 28770 w 47944"/>
                <a:gd name="connsiteY2" fmla="*/ 9808 h 119212"/>
                <a:gd name="connsiteX3" fmla="*/ 35099 w 47944"/>
                <a:gd name="connsiteY3" fmla="*/ 16539 h 119212"/>
                <a:gd name="connsiteX4" fmla="*/ 43960 w 47944"/>
                <a:gd name="connsiteY4" fmla="*/ 6797 h 119212"/>
                <a:gd name="connsiteX5" fmla="*/ 11680 w 47944"/>
                <a:gd name="connsiteY5" fmla="*/ 96781 h 119212"/>
                <a:gd name="connsiteX6" fmla="*/ 10256 w 47944"/>
                <a:gd name="connsiteY6" fmla="*/ 104221 h 119212"/>
                <a:gd name="connsiteX7" fmla="*/ 25288 w 47944"/>
                <a:gd name="connsiteY7" fmla="*/ 119278 h 119212"/>
                <a:gd name="connsiteX8" fmla="*/ 48074 w 47944"/>
                <a:gd name="connsiteY8" fmla="*/ 92176 h 119212"/>
                <a:gd name="connsiteX9" fmla="*/ 45542 w 47944"/>
                <a:gd name="connsiteY9" fmla="*/ 89873 h 119212"/>
                <a:gd name="connsiteX10" fmla="*/ 42536 w 47944"/>
                <a:gd name="connsiteY10" fmla="*/ 92884 h 119212"/>
                <a:gd name="connsiteX11" fmla="*/ 25763 w 47944"/>
                <a:gd name="connsiteY11" fmla="*/ 114318 h 119212"/>
                <a:gd name="connsiteX12" fmla="*/ 21807 w 47944"/>
                <a:gd name="connsiteY12" fmla="*/ 108118 h 119212"/>
                <a:gd name="connsiteX13" fmla="*/ 24339 w 47944"/>
                <a:gd name="connsiteY13" fmla="*/ 96781 h 119212"/>
                <a:gd name="connsiteX14" fmla="*/ 29402 w 47944"/>
                <a:gd name="connsiteY14" fmla="*/ 82611 h 119212"/>
                <a:gd name="connsiteX15" fmla="*/ 37156 w 47944"/>
                <a:gd name="connsiteY15" fmla="*/ 60114 h 119212"/>
                <a:gd name="connsiteX16" fmla="*/ 38105 w 47944"/>
                <a:gd name="connsiteY16" fmla="*/ 54446 h 119212"/>
                <a:gd name="connsiteX17" fmla="*/ 23073 w 47944"/>
                <a:gd name="connsiteY17" fmla="*/ 39389 h 119212"/>
                <a:gd name="connsiteX18" fmla="*/ 129 w 47944"/>
                <a:gd name="connsiteY18" fmla="*/ 66491 h 119212"/>
                <a:gd name="connsiteX19" fmla="*/ 2819 w 47944"/>
                <a:gd name="connsiteY19" fmla="*/ 68794 h 119212"/>
                <a:gd name="connsiteX20" fmla="*/ 5667 w 47944"/>
                <a:gd name="connsiteY20" fmla="*/ 65960 h 119212"/>
                <a:gd name="connsiteX21" fmla="*/ 22598 w 47944"/>
                <a:gd name="connsiteY21" fmla="*/ 44349 h 119212"/>
                <a:gd name="connsiteX22" fmla="*/ 26554 w 47944"/>
                <a:gd name="connsiteY22" fmla="*/ 50549 h 119212"/>
                <a:gd name="connsiteX23" fmla="*/ 21649 w 47944"/>
                <a:gd name="connsiteY23" fmla="*/ 68263 h 119212"/>
                <a:gd name="connsiteX24" fmla="*/ 11680 w 47944"/>
                <a:gd name="connsiteY24" fmla="*/ 96781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944" h="119212">
                  <a:moveTo>
                    <a:pt x="43960" y="6797"/>
                  </a:moveTo>
                  <a:cubicBezTo>
                    <a:pt x="43960" y="3962"/>
                    <a:pt x="42061" y="65"/>
                    <a:pt x="37631" y="65"/>
                  </a:cubicBezTo>
                  <a:cubicBezTo>
                    <a:pt x="33358" y="65"/>
                    <a:pt x="28770" y="4671"/>
                    <a:pt x="28770" y="9808"/>
                  </a:cubicBezTo>
                  <a:cubicBezTo>
                    <a:pt x="28770" y="12819"/>
                    <a:pt x="30827" y="16539"/>
                    <a:pt x="35099" y="16539"/>
                  </a:cubicBezTo>
                  <a:cubicBezTo>
                    <a:pt x="39688" y="16539"/>
                    <a:pt x="43960" y="11579"/>
                    <a:pt x="43960" y="6797"/>
                  </a:cubicBezTo>
                  <a:close/>
                  <a:moveTo>
                    <a:pt x="11680" y="96781"/>
                  </a:moveTo>
                  <a:cubicBezTo>
                    <a:pt x="11047" y="99084"/>
                    <a:pt x="10256" y="101210"/>
                    <a:pt x="10256" y="104221"/>
                  </a:cubicBezTo>
                  <a:cubicBezTo>
                    <a:pt x="10256" y="112547"/>
                    <a:pt x="16586" y="119278"/>
                    <a:pt x="25288" y="119278"/>
                  </a:cubicBezTo>
                  <a:cubicBezTo>
                    <a:pt x="41112" y="119278"/>
                    <a:pt x="48074" y="94833"/>
                    <a:pt x="48074" y="92176"/>
                  </a:cubicBezTo>
                  <a:cubicBezTo>
                    <a:pt x="48074" y="89873"/>
                    <a:pt x="46017" y="89873"/>
                    <a:pt x="45542" y="89873"/>
                  </a:cubicBezTo>
                  <a:cubicBezTo>
                    <a:pt x="43327" y="89873"/>
                    <a:pt x="43169" y="90936"/>
                    <a:pt x="42536" y="92884"/>
                  </a:cubicBezTo>
                  <a:cubicBezTo>
                    <a:pt x="38896" y="107055"/>
                    <a:pt x="31934" y="114318"/>
                    <a:pt x="25763" y="114318"/>
                  </a:cubicBezTo>
                  <a:cubicBezTo>
                    <a:pt x="22598" y="114318"/>
                    <a:pt x="21807" y="112015"/>
                    <a:pt x="21807" y="108118"/>
                  </a:cubicBezTo>
                  <a:cubicBezTo>
                    <a:pt x="21807" y="104044"/>
                    <a:pt x="22915" y="100678"/>
                    <a:pt x="24339" y="96781"/>
                  </a:cubicBezTo>
                  <a:cubicBezTo>
                    <a:pt x="25921" y="91999"/>
                    <a:pt x="27662" y="87216"/>
                    <a:pt x="29402" y="82611"/>
                  </a:cubicBezTo>
                  <a:cubicBezTo>
                    <a:pt x="30827" y="78359"/>
                    <a:pt x="36523" y="62240"/>
                    <a:pt x="37156" y="60114"/>
                  </a:cubicBezTo>
                  <a:cubicBezTo>
                    <a:pt x="37631" y="58343"/>
                    <a:pt x="38105" y="56217"/>
                    <a:pt x="38105" y="54446"/>
                  </a:cubicBezTo>
                  <a:cubicBezTo>
                    <a:pt x="38105" y="46121"/>
                    <a:pt x="31776" y="39389"/>
                    <a:pt x="23073" y="39389"/>
                  </a:cubicBezTo>
                  <a:cubicBezTo>
                    <a:pt x="7408" y="39389"/>
                    <a:pt x="129" y="63480"/>
                    <a:pt x="129" y="66491"/>
                  </a:cubicBezTo>
                  <a:cubicBezTo>
                    <a:pt x="129" y="68794"/>
                    <a:pt x="2345" y="68794"/>
                    <a:pt x="2819" y="68794"/>
                  </a:cubicBezTo>
                  <a:cubicBezTo>
                    <a:pt x="5035" y="68794"/>
                    <a:pt x="5193" y="67908"/>
                    <a:pt x="5667" y="65960"/>
                  </a:cubicBezTo>
                  <a:cubicBezTo>
                    <a:pt x="9782" y="50726"/>
                    <a:pt x="16744" y="44349"/>
                    <a:pt x="22598" y="44349"/>
                  </a:cubicBezTo>
                  <a:cubicBezTo>
                    <a:pt x="25130" y="44349"/>
                    <a:pt x="26554" y="45766"/>
                    <a:pt x="26554" y="50549"/>
                  </a:cubicBezTo>
                  <a:cubicBezTo>
                    <a:pt x="26554" y="54623"/>
                    <a:pt x="25605" y="57280"/>
                    <a:pt x="21649" y="68263"/>
                  </a:cubicBezTo>
                  <a:lnTo>
                    <a:pt x="11680" y="9678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5BAC78C-4EB7-3FA4-2AF4-3B0D04251D3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38569" y="7036510"/>
              <a:ext cx="69464" cy="153576"/>
            </a:xfrm>
            <a:custGeom>
              <a:avLst/>
              <a:gdLst>
                <a:gd name="connsiteX0" fmla="*/ 69596 w 69464"/>
                <a:gd name="connsiteY0" fmla="*/ 6797 h 153576"/>
                <a:gd name="connsiteX1" fmla="*/ 63267 w 69464"/>
                <a:gd name="connsiteY1" fmla="*/ 65 h 153576"/>
                <a:gd name="connsiteX2" fmla="*/ 54406 w 69464"/>
                <a:gd name="connsiteY2" fmla="*/ 9808 h 153576"/>
                <a:gd name="connsiteX3" fmla="*/ 60735 w 69464"/>
                <a:gd name="connsiteY3" fmla="*/ 16539 h 153576"/>
                <a:gd name="connsiteX4" fmla="*/ 69596 w 69464"/>
                <a:gd name="connsiteY4" fmla="*/ 6797 h 153576"/>
                <a:gd name="connsiteX5" fmla="*/ 36051 w 69464"/>
                <a:gd name="connsiteY5" fmla="*/ 126186 h 153576"/>
                <a:gd name="connsiteX6" fmla="*/ 15639 w 69464"/>
                <a:gd name="connsiteY6" fmla="*/ 148682 h 153576"/>
                <a:gd name="connsiteX7" fmla="*/ 9943 w 69464"/>
                <a:gd name="connsiteY7" fmla="*/ 147619 h 153576"/>
                <a:gd name="connsiteX8" fmla="*/ 15323 w 69464"/>
                <a:gd name="connsiteY8" fmla="*/ 138586 h 153576"/>
                <a:gd name="connsiteX9" fmla="*/ 9151 w 69464"/>
                <a:gd name="connsiteY9" fmla="*/ 132031 h 153576"/>
                <a:gd name="connsiteX10" fmla="*/ 132 w 69464"/>
                <a:gd name="connsiteY10" fmla="*/ 142483 h 153576"/>
                <a:gd name="connsiteX11" fmla="*/ 15797 w 69464"/>
                <a:gd name="connsiteY11" fmla="*/ 153642 h 153576"/>
                <a:gd name="connsiteX12" fmla="*/ 48710 w 69464"/>
                <a:gd name="connsiteY12" fmla="*/ 125655 h 153576"/>
                <a:gd name="connsiteX13" fmla="*/ 62951 w 69464"/>
                <a:gd name="connsiteY13" fmla="*/ 62240 h 153576"/>
                <a:gd name="connsiteX14" fmla="*/ 63742 w 69464"/>
                <a:gd name="connsiteY14" fmla="*/ 56040 h 153576"/>
                <a:gd name="connsiteX15" fmla="*/ 46811 w 69464"/>
                <a:gd name="connsiteY15" fmla="*/ 39389 h 153576"/>
                <a:gd name="connsiteX16" fmla="*/ 19120 w 69464"/>
                <a:gd name="connsiteY16" fmla="*/ 66491 h 153576"/>
                <a:gd name="connsiteX17" fmla="*/ 21810 w 69464"/>
                <a:gd name="connsiteY17" fmla="*/ 68794 h 153576"/>
                <a:gd name="connsiteX18" fmla="*/ 24975 w 69464"/>
                <a:gd name="connsiteY18" fmla="*/ 65606 h 153576"/>
                <a:gd name="connsiteX19" fmla="*/ 46336 w 69464"/>
                <a:gd name="connsiteY19" fmla="*/ 44349 h 153576"/>
                <a:gd name="connsiteX20" fmla="*/ 51716 w 69464"/>
                <a:gd name="connsiteY20" fmla="*/ 53029 h 153576"/>
                <a:gd name="connsiteX21" fmla="*/ 51241 w 69464"/>
                <a:gd name="connsiteY21" fmla="*/ 58343 h 153576"/>
                <a:gd name="connsiteX22" fmla="*/ 36051 w 69464"/>
                <a:gd name="connsiteY22" fmla="*/ 126186 h 15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464" h="153576">
                  <a:moveTo>
                    <a:pt x="69596" y="6797"/>
                  </a:moveTo>
                  <a:cubicBezTo>
                    <a:pt x="69596" y="3785"/>
                    <a:pt x="67539" y="65"/>
                    <a:pt x="63267" y="65"/>
                  </a:cubicBezTo>
                  <a:cubicBezTo>
                    <a:pt x="58678" y="65"/>
                    <a:pt x="54406" y="5025"/>
                    <a:pt x="54406" y="9808"/>
                  </a:cubicBezTo>
                  <a:cubicBezTo>
                    <a:pt x="54406" y="12642"/>
                    <a:pt x="56305" y="16539"/>
                    <a:pt x="60735" y="16539"/>
                  </a:cubicBezTo>
                  <a:cubicBezTo>
                    <a:pt x="65008" y="16539"/>
                    <a:pt x="69596" y="11933"/>
                    <a:pt x="69596" y="6797"/>
                  </a:cubicBezTo>
                  <a:close/>
                  <a:moveTo>
                    <a:pt x="36051" y="126186"/>
                  </a:moveTo>
                  <a:cubicBezTo>
                    <a:pt x="33361" y="138408"/>
                    <a:pt x="24975" y="148682"/>
                    <a:pt x="15639" y="148682"/>
                  </a:cubicBezTo>
                  <a:cubicBezTo>
                    <a:pt x="13582" y="148682"/>
                    <a:pt x="11683" y="148328"/>
                    <a:pt x="9943" y="147619"/>
                  </a:cubicBezTo>
                  <a:cubicBezTo>
                    <a:pt x="14057" y="145494"/>
                    <a:pt x="15323" y="141243"/>
                    <a:pt x="15323" y="138586"/>
                  </a:cubicBezTo>
                  <a:cubicBezTo>
                    <a:pt x="15323" y="134334"/>
                    <a:pt x="12316" y="132031"/>
                    <a:pt x="9151" y="132031"/>
                  </a:cubicBezTo>
                  <a:cubicBezTo>
                    <a:pt x="4246" y="132031"/>
                    <a:pt x="132" y="136814"/>
                    <a:pt x="132" y="142483"/>
                  </a:cubicBezTo>
                  <a:cubicBezTo>
                    <a:pt x="132" y="149214"/>
                    <a:pt x="6303" y="153642"/>
                    <a:pt x="15797" y="153642"/>
                  </a:cubicBezTo>
                  <a:cubicBezTo>
                    <a:pt x="25291" y="153642"/>
                    <a:pt x="43804" y="147265"/>
                    <a:pt x="48710" y="125655"/>
                  </a:cubicBezTo>
                  <a:lnTo>
                    <a:pt x="62951" y="62240"/>
                  </a:lnTo>
                  <a:cubicBezTo>
                    <a:pt x="63425" y="60292"/>
                    <a:pt x="63742" y="58697"/>
                    <a:pt x="63742" y="56040"/>
                  </a:cubicBezTo>
                  <a:cubicBezTo>
                    <a:pt x="63742" y="46298"/>
                    <a:pt x="56305" y="39389"/>
                    <a:pt x="46811" y="39389"/>
                  </a:cubicBezTo>
                  <a:cubicBezTo>
                    <a:pt x="29247" y="39389"/>
                    <a:pt x="19120" y="64011"/>
                    <a:pt x="19120" y="66491"/>
                  </a:cubicBezTo>
                  <a:cubicBezTo>
                    <a:pt x="19120" y="68794"/>
                    <a:pt x="21335" y="68794"/>
                    <a:pt x="21810" y="68794"/>
                  </a:cubicBezTo>
                  <a:cubicBezTo>
                    <a:pt x="23709" y="68794"/>
                    <a:pt x="23867" y="68263"/>
                    <a:pt x="24975" y="65606"/>
                  </a:cubicBezTo>
                  <a:cubicBezTo>
                    <a:pt x="28931" y="55332"/>
                    <a:pt x="37159" y="44349"/>
                    <a:pt x="46336" y="44349"/>
                  </a:cubicBezTo>
                  <a:cubicBezTo>
                    <a:pt x="50292" y="44349"/>
                    <a:pt x="51716" y="47361"/>
                    <a:pt x="51716" y="53029"/>
                  </a:cubicBezTo>
                  <a:cubicBezTo>
                    <a:pt x="51716" y="54977"/>
                    <a:pt x="51400" y="57457"/>
                    <a:pt x="51241" y="58343"/>
                  </a:cubicBezTo>
                  <a:lnTo>
                    <a:pt x="36051" y="12618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64D8D906-D3F4-23A5-12AC-775E20C7AF21}"/>
              </a:ext>
            </a:extLst>
          </p:cNvPr>
          <p:cNvSpPr txBox="1"/>
          <p:nvPr/>
        </p:nvSpPr>
        <p:spPr>
          <a:xfrm>
            <a:off x="4980977" y="5642938"/>
            <a:ext cx="7055115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Without spin-orbit coupling AHE vanishes in coplanar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non-coplanar systems it can exist (topological Hall effect)</a:t>
            </a:r>
          </a:p>
        </p:txBody>
      </p:sp>
    </p:spTree>
    <p:extLst>
      <p:ext uri="{BB962C8B-B14F-4D97-AF65-F5344CB8AC3E}">
        <p14:creationId xmlns:p14="http://schemas.microsoft.com/office/powerpoint/2010/main" val="41777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2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geometric shapes&#10;&#10;Description automatically generated">
            <a:extLst>
              <a:ext uri="{FF2B5EF4-FFF2-40B4-BE49-F238E27FC236}">
                <a16:creationId xmlns:a16="http://schemas.microsoft.com/office/drawing/2014/main" id="{9B0D6360-0808-4A54-5128-2C89C3841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0" y="878187"/>
            <a:ext cx="6508647" cy="4402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9CEB1-B367-1EBB-E6E0-C256E924FD93}"/>
              </a:ext>
            </a:extLst>
          </p:cNvPr>
          <p:cNvSpPr txBox="1"/>
          <p:nvPr/>
        </p:nvSpPr>
        <p:spPr>
          <a:xfrm>
            <a:off x="1584356" y="5952653"/>
            <a:ext cx="64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Taguchi et al., Science 291, 2573 (2001)</a:t>
            </a:r>
          </a:p>
        </p:txBody>
      </p:sp>
      <p:pic>
        <p:nvPicPr>
          <p:cNvPr id="8" name="Picture 7" descr="A diagram of a circular object with arrows&#10;&#10;Description automatically generated">
            <a:extLst>
              <a:ext uri="{FF2B5EF4-FFF2-40B4-BE49-F238E27FC236}">
                <a16:creationId xmlns:a16="http://schemas.microsoft.com/office/drawing/2014/main" id="{BFFE1FD7-B82C-4752-EE3E-FFAEAD5CC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2709" r="3339" b="54444"/>
          <a:stretch/>
        </p:blipFill>
        <p:spPr>
          <a:xfrm>
            <a:off x="7354619" y="1865013"/>
            <a:ext cx="4776970" cy="19917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4EC979-818D-2BD6-33F6-1F247B33E54D}"/>
              </a:ext>
            </a:extLst>
          </p:cNvPr>
          <p:cNvSpPr/>
          <p:nvPr/>
        </p:nvSpPr>
        <p:spPr>
          <a:xfrm>
            <a:off x="7288040" y="3530851"/>
            <a:ext cx="516047" cy="516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0DC1E-12F9-FA1B-D919-4A992B50C064}"/>
              </a:ext>
            </a:extLst>
          </p:cNvPr>
          <p:cNvSpPr txBox="1"/>
          <p:nvPr/>
        </p:nvSpPr>
        <p:spPr>
          <a:xfrm>
            <a:off x="8548508" y="4119326"/>
            <a:ext cx="33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Also exists in </a:t>
            </a:r>
            <a:r>
              <a:rPr lang="en-US" sz="2000" dirty="0" err="1"/>
              <a:t>skyrmions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905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D502A-0AAB-4359-4C43-96DF9EA682BE}"/>
              </a:ext>
            </a:extLst>
          </p:cNvPr>
          <p:cNvSpPr txBox="1"/>
          <p:nvPr/>
        </p:nvSpPr>
        <p:spPr>
          <a:xfrm>
            <a:off x="438150" y="438150"/>
            <a:ext cx="475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Spin-Hall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819E9-B1D3-3B65-FAF0-4960EBB322E4}"/>
              </a:ext>
            </a:extLst>
          </p:cNvPr>
          <p:cNvSpPr txBox="1"/>
          <p:nvPr/>
        </p:nvSpPr>
        <p:spPr>
          <a:xfrm>
            <a:off x="838199" y="971610"/>
            <a:ext cx="7862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Spin current induced by electrical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 studied in non-magnetic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high-symmetry materials the spin-current is transverse to the electric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Time-reversal even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B4B89B-3F4A-2A8C-AC88-45891E535300}"/>
              </a:ext>
            </a:extLst>
          </p:cNvPr>
          <p:cNvSpPr/>
          <p:nvPr/>
        </p:nvSpPr>
        <p:spPr>
          <a:xfrm>
            <a:off x="9172575" y="1174641"/>
            <a:ext cx="1603922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 descr="\documentclass{article}&#10;\usepackage{amsmath}&#10;\usepackage{amsfonts}&#10;\usepackage{xcolor}&#10;\pagestyle{empty}&#10;\begin{document}&#10;&#10;&#10;$&#10;\color{white}&#10;j^i_{j} = \sigma^i_{jk} E_k&#10;$&#10;&#10;\end{document}" title="IguanaTex Vector Display">
            <a:extLst>
              <a:ext uri="{FF2B5EF4-FFF2-40B4-BE49-F238E27FC236}">
                <a16:creationId xmlns:a16="http://schemas.microsoft.com/office/drawing/2014/main" id="{E16DC432-7C32-C9A9-51DB-A4C58CD11DB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283700" y="1308100"/>
            <a:ext cx="1201832" cy="336891"/>
            <a:chOff x="11228903" y="2779608"/>
            <a:chExt cx="1201832" cy="336891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AC09C94-A170-01B3-8306-FC565C38F32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228903" y="2824238"/>
              <a:ext cx="103750" cy="232838"/>
            </a:xfrm>
            <a:custGeom>
              <a:avLst/>
              <a:gdLst>
                <a:gd name="connsiteX0" fmla="*/ 103828 w 103750"/>
                <a:gd name="connsiteY0" fmla="*/ 9742 h 232838"/>
                <a:gd name="connsiteX1" fmla="*/ 94212 w 103750"/>
                <a:gd name="connsiteY1" fmla="*/ 63 h 232838"/>
                <a:gd name="connsiteX2" fmla="*/ 80800 w 103750"/>
                <a:gd name="connsiteY2" fmla="*/ 14313 h 232838"/>
                <a:gd name="connsiteX3" fmla="*/ 90163 w 103750"/>
                <a:gd name="connsiteY3" fmla="*/ 23992 h 232838"/>
                <a:gd name="connsiteX4" fmla="*/ 103828 w 103750"/>
                <a:gd name="connsiteY4" fmla="*/ 9742 h 232838"/>
                <a:gd name="connsiteX5" fmla="*/ 52964 w 103750"/>
                <a:gd name="connsiteY5" fmla="*/ 191227 h 232838"/>
                <a:gd name="connsiteX6" fmla="*/ 21839 w 103750"/>
                <a:gd name="connsiteY6" fmla="*/ 226986 h 232838"/>
                <a:gd name="connsiteX7" fmla="*/ 11970 w 103750"/>
                <a:gd name="connsiteY7" fmla="*/ 224567 h 232838"/>
                <a:gd name="connsiteX8" fmla="*/ 23357 w 103750"/>
                <a:gd name="connsiteY8" fmla="*/ 210317 h 232838"/>
                <a:gd name="connsiteX9" fmla="*/ 13741 w 103750"/>
                <a:gd name="connsiteY9" fmla="*/ 200906 h 232838"/>
                <a:gd name="connsiteX10" fmla="*/ 77 w 103750"/>
                <a:gd name="connsiteY10" fmla="*/ 216232 h 232838"/>
                <a:gd name="connsiteX11" fmla="*/ 22345 w 103750"/>
                <a:gd name="connsiteY11" fmla="*/ 232901 h 232838"/>
                <a:gd name="connsiteX12" fmla="*/ 69919 w 103750"/>
                <a:gd name="connsiteY12" fmla="*/ 192034 h 232838"/>
                <a:gd name="connsiteX13" fmla="*/ 93199 w 103750"/>
                <a:gd name="connsiteY13" fmla="*/ 93628 h 232838"/>
                <a:gd name="connsiteX14" fmla="*/ 94465 w 103750"/>
                <a:gd name="connsiteY14" fmla="*/ 83680 h 232838"/>
                <a:gd name="connsiteX15" fmla="*/ 71184 w 103750"/>
                <a:gd name="connsiteY15" fmla="*/ 58945 h 232838"/>
                <a:gd name="connsiteX16" fmla="*/ 30949 w 103750"/>
                <a:gd name="connsiteY16" fmla="*/ 100350 h 232838"/>
                <a:gd name="connsiteX17" fmla="*/ 33986 w 103750"/>
                <a:gd name="connsiteY17" fmla="*/ 103039 h 232838"/>
                <a:gd name="connsiteX18" fmla="*/ 38540 w 103750"/>
                <a:gd name="connsiteY18" fmla="*/ 97661 h 232838"/>
                <a:gd name="connsiteX19" fmla="*/ 70425 w 103750"/>
                <a:gd name="connsiteY19" fmla="*/ 64860 h 232838"/>
                <a:gd name="connsiteX20" fmla="*/ 78523 w 103750"/>
                <a:gd name="connsiteY20" fmla="*/ 77228 h 232838"/>
                <a:gd name="connsiteX21" fmla="*/ 76751 w 103750"/>
                <a:gd name="connsiteY21" fmla="*/ 90940 h 232838"/>
                <a:gd name="connsiteX22" fmla="*/ 52964 w 103750"/>
                <a:gd name="connsiteY22" fmla="*/ 191227 h 23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750" h="232838">
                  <a:moveTo>
                    <a:pt x="103828" y="9742"/>
                  </a:moveTo>
                  <a:cubicBezTo>
                    <a:pt x="103828" y="4634"/>
                    <a:pt x="100285" y="63"/>
                    <a:pt x="94212" y="63"/>
                  </a:cubicBezTo>
                  <a:cubicBezTo>
                    <a:pt x="88392" y="63"/>
                    <a:pt x="80800" y="6247"/>
                    <a:pt x="80800" y="14313"/>
                  </a:cubicBezTo>
                  <a:cubicBezTo>
                    <a:pt x="80800" y="19690"/>
                    <a:pt x="84343" y="23992"/>
                    <a:pt x="90163" y="23992"/>
                  </a:cubicBezTo>
                  <a:cubicBezTo>
                    <a:pt x="96995" y="23992"/>
                    <a:pt x="103828" y="17001"/>
                    <a:pt x="103828" y="9742"/>
                  </a:cubicBezTo>
                  <a:close/>
                  <a:moveTo>
                    <a:pt x="52964" y="191227"/>
                  </a:moveTo>
                  <a:cubicBezTo>
                    <a:pt x="48156" y="211661"/>
                    <a:pt x="36010" y="226986"/>
                    <a:pt x="21839" y="226986"/>
                  </a:cubicBezTo>
                  <a:cubicBezTo>
                    <a:pt x="20321" y="226986"/>
                    <a:pt x="16525" y="226986"/>
                    <a:pt x="11970" y="224567"/>
                  </a:cubicBezTo>
                  <a:cubicBezTo>
                    <a:pt x="19562" y="222684"/>
                    <a:pt x="23357" y="215694"/>
                    <a:pt x="23357" y="210317"/>
                  </a:cubicBezTo>
                  <a:cubicBezTo>
                    <a:pt x="23357" y="206015"/>
                    <a:pt x="20574" y="200906"/>
                    <a:pt x="13741" y="200906"/>
                  </a:cubicBezTo>
                  <a:cubicBezTo>
                    <a:pt x="7415" y="200906"/>
                    <a:pt x="77" y="206552"/>
                    <a:pt x="77" y="216232"/>
                  </a:cubicBezTo>
                  <a:cubicBezTo>
                    <a:pt x="77" y="226986"/>
                    <a:pt x="10199" y="232901"/>
                    <a:pt x="22345" y="232901"/>
                  </a:cubicBezTo>
                  <a:cubicBezTo>
                    <a:pt x="40059" y="232901"/>
                    <a:pt x="63593" y="218651"/>
                    <a:pt x="69919" y="192034"/>
                  </a:cubicBezTo>
                  <a:lnTo>
                    <a:pt x="93199" y="93628"/>
                  </a:lnTo>
                  <a:cubicBezTo>
                    <a:pt x="94465" y="88251"/>
                    <a:pt x="94465" y="84487"/>
                    <a:pt x="94465" y="83680"/>
                  </a:cubicBezTo>
                  <a:cubicBezTo>
                    <a:pt x="94465" y="68355"/>
                    <a:pt x="83837" y="58945"/>
                    <a:pt x="71184" y="58945"/>
                  </a:cubicBezTo>
                  <a:cubicBezTo>
                    <a:pt x="45373" y="58945"/>
                    <a:pt x="30949" y="97930"/>
                    <a:pt x="30949" y="100350"/>
                  </a:cubicBezTo>
                  <a:cubicBezTo>
                    <a:pt x="30949" y="103039"/>
                    <a:pt x="33479" y="103039"/>
                    <a:pt x="33986" y="103039"/>
                  </a:cubicBezTo>
                  <a:cubicBezTo>
                    <a:pt x="36263" y="103039"/>
                    <a:pt x="36516" y="102770"/>
                    <a:pt x="38540" y="97661"/>
                  </a:cubicBezTo>
                  <a:cubicBezTo>
                    <a:pt x="44867" y="81261"/>
                    <a:pt x="56507" y="64860"/>
                    <a:pt x="70425" y="64860"/>
                  </a:cubicBezTo>
                  <a:cubicBezTo>
                    <a:pt x="73968" y="64860"/>
                    <a:pt x="78523" y="65935"/>
                    <a:pt x="78523" y="77228"/>
                  </a:cubicBezTo>
                  <a:cubicBezTo>
                    <a:pt x="78523" y="83411"/>
                    <a:pt x="77763" y="86369"/>
                    <a:pt x="76751" y="90940"/>
                  </a:cubicBezTo>
                  <a:lnTo>
                    <a:pt x="52964" y="191227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515ECC-69D7-C322-958F-C7CF9ABF3D2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359212" y="2779608"/>
              <a:ext cx="53672" cy="126663"/>
            </a:xfrm>
            <a:custGeom>
              <a:avLst/>
              <a:gdLst>
                <a:gd name="connsiteX0" fmla="*/ 49148 w 53672"/>
                <a:gd name="connsiteY0" fmla="*/ 7211 h 126663"/>
                <a:gd name="connsiteX1" fmla="*/ 42063 w 53672"/>
                <a:gd name="connsiteY1" fmla="*/ 59 h 126663"/>
                <a:gd name="connsiteX2" fmla="*/ 32143 w 53672"/>
                <a:gd name="connsiteY2" fmla="*/ 10411 h 126663"/>
                <a:gd name="connsiteX3" fmla="*/ 39228 w 53672"/>
                <a:gd name="connsiteY3" fmla="*/ 17562 h 126663"/>
                <a:gd name="connsiteX4" fmla="*/ 49148 w 53672"/>
                <a:gd name="connsiteY4" fmla="*/ 7211 h 126663"/>
                <a:gd name="connsiteX5" fmla="*/ 13012 w 53672"/>
                <a:gd name="connsiteY5" fmla="*/ 102820 h 126663"/>
                <a:gd name="connsiteX6" fmla="*/ 11418 w 53672"/>
                <a:gd name="connsiteY6" fmla="*/ 110725 h 126663"/>
                <a:gd name="connsiteX7" fmla="*/ 28246 w 53672"/>
                <a:gd name="connsiteY7" fmla="*/ 126722 h 126663"/>
                <a:gd name="connsiteX8" fmla="*/ 53754 w 53672"/>
                <a:gd name="connsiteY8" fmla="*/ 97927 h 126663"/>
                <a:gd name="connsiteX9" fmla="*/ 50919 w 53672"/>
                <a:gd name="connsiteY9" fmla="*/ 95480 h 126663"/>
                <a:gd name="connsiteX10" fmla="*/ 47554 w 53672"/>
                <a:gd name="connsiteY10" fmla="*/ 98679 h 126663"/>
                <a:gd name="connsiteX11" fmla="*/ 28777 w 53672"/>
                <a:gd name="connsiteY11" fmla="*/ 121452 h 126663"/>
                <a:gd name="connsiteX12" fmla="*/ 24349 w 53672"/>
                <a:gd name="connsiteY12" fmla="*/ 114865 h 126663"/>
                <a:gd name="connsiteX13" fmla="*/ 27183 w 53672"/>
                <a:gd name="connsiteY13" fmla="*/ 102820 h 126663"/>
                <a:gd name="connsiteX14" fmla="*/ 32852 w 53672"/>
                <a:gd name="connsiteY14" fmla="*/ 87763 h 126663"/>
                <a:gd name="connsiteX15" fmla="*/ 41531 w 53672"/>
                <a:gd name="connsiteY15" fmla="*/ 63861 h 126663"/>
                <a:gd name="connsiteX16" fmla="*/ 42594 w 53672"/>
                <a:gd name="connsiteY16" fmla="*/ 57839 h 126663"/>
                <a:gd name="connsiteX17" fmla="*/ 25766 w 53672"/>
                <a:gd name="connsiteY17" fmla="*/ 41841 h 126663"/>
                <a:gd name="connsiteX18" fmla="*/ 81 w 53672"/>
                <a:gd name="connsiteY18" fmla="*/ 70637 h 126663"/>
                <a:gd name="connsiteX19" fmla="*/ 3093 w 53672"/>
                <a:gd name="connsiteY19" fmla="*/ 73083 h 126663"/>
                <a:gd name="connsiteX20" fmla="*/ 6281 w 53672"/>
                <a:gd name="connsiteY20" fmla="*/ 70072 h 126663"/>
                <a:gd name="connsiteX21" fmla="*/ 25235 w 53672"/>
                <a:gd name="connsiteY21" fmla="*/ 47111 h 126663"/>
                <a:gd name="connsiteX22" fmla="*/ 29663 w 53672"/>
                <a:gd name="connsiteY22" fmla="*/ 53698 h 126663"/>
                <a:gd name="connsiteX23" fmla="*/ 24172 w 53672"/>
                <a:gd name="connsiteY23" fmla="*/ 72519 h 126663"/>
                <a:gd name="connsiteX24" fmla="*/ 13012 w 53672"/>
                <a:gd name="connsiteY24" fmla="*/ 102820 h 12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6663">
                  <a:moveTo>
                    <a:pt x="49148" y="7211"/>
                  </a:moveTo>
                  <a:cubicBezTo>
                    <a:pt x="49148" y="4200"/>
                    <a:pt x="47022" y="59"/>
                    <a:pt x="42063" y="59"/>
                  </a:cubicBezTo>
                  <a:cubicBezTo>
                    <a:pt x="37280" y="59"/>
                    <a:pt x="32143" y="4953"/>
                    <a:pt x="32143" y="10411"/>
                  </a:cubicBezTo>
                  <a:cubicBezTo>
                    <a:pt x="32143" y="13610"/>
                    <a:pt x="34446" y="17562"/>
                    <a:pt x="39228" y="17562"/>
                  </a:cubicBezTo>
                  <a:cubicBezTo>
                    <a:pt x="44365" y="17562"/>
                    <a:pt x="49148" y="12293"/>
                    <a:pt x="49148" y="7211"/>
                  </a:cubicBezTo>
                  <a:close/>
                  <a:moveTo>
                    <a:pt x="13012" y="102820"/>
                  </a:moveTo>
                  <a:cubicBezTo>
                    <a:pt x="12304" y="105267"/>
                    <a:pt x="11418" y="107525"/>
                    <a:pt x="11418" y="110725"/>
                  </a:cubicBezTo>
                  <a:cubicBezTo>
                    <a:pt x="11418" y="119570"/>
                    <a:pt x="18503" y="126722"/>
                    <a:pt x="28246" y="126722"/>
                  </a:cubicBezTo>
                  <a:cubicBezTo>
                    <a:pt x="45960" y="126722"/>
                    <a:pt x="53754" y="100750"/>
                    <a:pt x="53754" y="97927"/>
                  </a:cubicBezTo>
                  <a:cubicBezTo>
                    <a:pt x="53754" y="95480"/>
                    <a:pt x="51451" y="95480"/>
                    <a:pt x="50919" y="95480"/>
                  </a:cubicBezTo>
                  <a:cubicBezTo>
                    <a:pt x="48439" y="95480"/>
                    <a:pt x="48262" y="96609"/>
                    <a:pt x="47554" y="98679"/>
                  </a:cubicBezTo>
                  <a:cubicBezTo>
                    <a:pt x="43480" y="113736"/>
                    <a:pt x="35686" y="121452"/>
                    <a:pt x="28777" y="121452"/>
                  </a:cubicBezTo>
                  <a:cubicBezTo>
                    <a:pt x="25235" y="121452"/>
                    <a:pt x="24349" y="119006"/>
                    <a:pt x="24349" y="114865"/>
                  </a:cubicBezTo>
                  <a:cubicBezTo>
                    <a:pt x="24349" y="110537"/>
                    <a:pt x="25589" y="106961"/>
                    <a:pt x="27183" y="102820"/>
                  </a:cubicBezTo>
                  <a:cubicBezTo>
                    <a:pt x="28955" y="97738"/>
                    <a:pt x="30903" y="92657"/>
                    <a:pt x="32852" y="87763"/>
                  </a:cubicBezTo>
                  <a:cubicBezTo>
                    <a:pt x="34446" y="83247"/>
                    <a:pt x="40823" y="66120"/>
                    <a:pt x="41531" y="63861"/>
                  </a:cubicBezTo>
                  <a:cubicBezTo>
                    <a:pt x="42063" y="61979"/>
                    <a:pt x="42594" y="59721"/>
                    <a:pt x="42594" y="57839"/>
                  </a:cubicBezTo>
                  <a:cubicBezTo>
                    <a:pt x="42594" y="48993"/>
                    <a:pt x="35509" y="41841"/>
                    <a:pt x="25766" y="41841"/>
                  </a:cubicBezTo>
                  <a:cubicBezTo>
                    <a:pt x="8230" y="41841"/>
                    <a:pt x="81" y="67437"/>
                    <a:pt x="81" y="70637"/>
                  </a:cubicBezTo>
                  <a:cubicBezTo>
                    <a:pt x="81" y="73083"/>
                    <a:pt x="2561" y="73083"/>
                    <a:pt x="3093" y="73083"/>
                  </a:cubicBezTo>
                  <a:cubicBezTo>
                    <a:pt x="5573" y="73083"/>
                    <a:pt x="5750" y="72142"/>
                    <a:pt x="6281" y="70072"/>
                  </a:cubicBezTo>
                  <a:cubicBezTo>
                    <a:pt x="10887" y="53886"/>
                    <a:pt x="18681" y="47111"/>
                    <a:pt x="25235" y="47111"/>
                  </a:cubicBezTo>
                  <a:cubicBezTo>
                    <a:pt x="28069" y="47111"/>
                    <a:pt x="29663" y="48616"/>
                    <a:pt x="29663" y="53698"/>
                  </a:cubicBezTo>
                  <a:cubicBezTo>
                    <a:pt x="29663" y="58027"/>
                    <a:pt x="28600" y="60850"/>
                    <a:pt x="24172" y="72519"/>
                  </a:cubicBezTo>
                  <a:lnTo>
                    <a:pt x="13012" y="102820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3931952-0877-523E-1987-5877AC20908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336401" y="2947162"/>
              <a:ext cx="77762" cy="163175"/>
            </a:xfrm>
            <a:custGeom>
              <a:avLst/>
              <a:gdLst>
                <a:gd name="connsiteX0" fmla="*/ 77843 w 77762"/>
                <a:gd name="connsiteY0" fmla="*/ 7217 h 163175"/>
                <a:gd name="connsiteX1" fmla="*/ 70758 w 77762"/>
                <a:gd name="connsiteY1" fmla="*/ 65 h 163175"/>
                <a:gd name="connsiteX2" fmla="*/ 60838 w 77762"/>
                <a:gd name="connsiteY2" fmla="*/ 10417 h 163175"/>
                <a:gd name="connsiteX3" fmla="*/ 67924 w 77762"/>
                <a:gd name="connsiteY3" fmla="*/ 17569 h 163175"/>
                <a:gd name="connsiteX4" fmla="*/ 77843 w 77762"/>
                <a:gd name="connsiteY4" fmla="*/ 7217 h 163175"/>
                <a:gd name="connsiteX5" fmla="*/ 40291 w 77762"/>
                <a:gd name="connsiteY5" fmla="*/ 134069 h 163175"/>
                <a:gd name="connsiteX6" fmla="*/ 17440 w 77762"/>
                <a:gd name="connsiteY6" fmla="*/ 157971 h 163175"/>
                <a:gd name="connsiteX7" fmla="*/ 11063 w 77762"/>
                <a:gd name="connsiteY7" fmla="*/ 156842 h 163175"/>
                <a:gd name="connsiteX8" fmla="*/ 17086 w 77762"/>
                <a:gd name="connsiteY8" fmla="*/ 147243 h 163175"/>
                <a:gd name="connsiteX9" fmla="*/ 10178 w 77762"/>
                <a:gd name="connsiteY9" fmla="*/ 140279 h 163175"/>
                <a:gd name="connsiteX10" fmla="*/ 81 w 77762"/>
                <a:gd name="connsiteY10" fmla="*/ 151384 h 163175"/>
                <a:gd name="connsiteX11" fmla="*/ 17617 w 77762"/>
                <a:gd name="connsiteY11" fmla="*/ 163241 h 163175"/>
                <a:gd name="connsiteX12" fmla="*/ 54461 w 77762"/>
                <a:gd name="connsiteY12" fmla="*/ 133504 h 163175"/>
                <a:gd name="connsiteX13" fmla="*/ 70404 w 77762"/>
                <a:gd name="connsiteY13" fmla="*/ 66126 h 163175"/>
                <a:gd name="connsiteX14" fmla="*/ 71289 w 77762"/>
                <a:gd name="connsiteY14" fmla="*/ 59539 h 163175"/>
                <a:gd name="connsiteX15" fmla="*/ 52336 w 77762"/>
                <a:gd name="connsiteY15" fmla="*/ 41847 h 163175"/>
                <a:gd name="connsiteX16" fmla="*/ 21337 w 77762"/>
                <a:gd name="connsiteY16" fmla="*/ 70643 h 163175"/>
                <a:gd name="connsiteX17" fmla="*/ 24348 w 77762"/>
                <a:gd name="connsiteY17" fmla="*/ 73090 h 163175"/>
                <a:gd name="connsiteX18" fmla="*/ 27891 w 77762"/>
                <a:gd name="connsiteY18" fmla="*/ 69702 h 163175"/>
                <a:gd name="connsiteX19" fmla="*/ 51804 w 77762"/>
                <a:gd name="connsiteY19" fmla="*/ 47117 h 163175"/>
                <a:gd name="connsiteX20" fmla="*/ 57827 w 77762"/>
                <a:gd name="connsiteY20" fmla="*/ 56339 h 163175"/>
                <a:gd name="connsiteX21" fmla="*/ 57296 w 77762"/>
                <a:gd name="connsiteY21" fmla="*/ 61985 h 163175"/>
                <a:gd name="connsiteX22" fmla="*/ 40291 w 77762"/>
                <a:gd name="connsiteY22" fmla="*/ 134069 h 1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63175">
                  <a:moveTo>
                    <a:pt x="77843" y="7217"/>
                  </a:moveTo>
                  <a:cubicBezTo>
                    <a:pt x="77843" y="4018"/>
                    <a:pt x="75541" y="65"/>
                    <a:pt x="70758" y="65"/>
                  </a:cubicBezTo>
                  <a:cubicBezTo>
                    <a:pt x="65621" y="65"/>
                    <a:pt x="60838" y="5335"/>
                    <a:pt x="60838" y="10417"/>
                  </a:cubicBezTo>
                  <a:cubicBezTo>
                    <a:pt x="60838" y="13428"/>
                    <a:pt x="62964" y="17569"/>
                    <a:pt x="67924" y="17569"/>
                  </a:cubicBezTo>
                  <a:cubicBezTo>
                    <a:pt x="72706" y="17569"/>
                    <a:pt x="77843" y="12675"/>
                    <a:pt x="77843" y="7217"/>
                  </a:cubicBezTo>
                  <a:close/>
                  <a:moveTo>
                    <a:pt x="40291" y="134069"/>
                  </a:moveTo>
                  <a:cubicBezTo>
                    <a:pt x="37279" y="147055"/>
                    <a:pt x="27891" y="157971"/>
                    <a:pt x="17440" y="157971"/>
                  </a:cubicBezTo>
                  <a:cubicBezTo>
                    <a:pt x="15137" y="157971"/>
                    <a:pt x="13012" y="157594"/>
                    <a:pt x="11063" y="156842"/>
                  </a:cubicBezTo>
                  <a:cubicBezTo>
                    <a:pt x="15669" y="154583"/>
                    <a:pt x="17086" y="150066"/>
                    <a:pt x="17086" y="147243"/>
                  </a:cubicBezTo>
                  <a:cubicBezTo>
                    <a:pt x="17086" y="142726"/>
                    <a:pt x="13720" y="140279"/>
                    <a:pt x="10178" y="140279"/>
                  </a:cubicBezTo>
                  <a:cubicBezTo>
                    <a:pt x="4686" y="140279"/>
                    <a:pt x="81" y="145361"/>
                    <a:pt x="81" y="151384"/>
                  </a:cubicBezTo>
                  <a:cubicBezTo>
                    <a:pt x="81" y="158535"/>
                    <a:pt x="6989" y="163241"/>
                    <a:pt x="17617" y="163241"/>
                  </a:cubicBezTo>
                  <a:cubicBezTo>
                    <a:pt x="28245" y="163241"/>
                    <a:pt x="48970" y="156465"/>
                    <a:pt x="54461" y="133504"/>
                  </a:cubicBezTo>
                  <a:lnTo>
                    <a:pt x="70404" y="66126"/>
                  </a:lnTo>
                  <a:cubicBezTo>
                    <a:pt x="70935" y="64056"/>
                    <a:pt x="71289" y="62362"/>
                    <a:pt x="71289" y="59539"/>
                  </a:cubicBezTo>
                  <a:cubicBezTo>
                    <a:pt x="71289" y="49187"/>
                    <a:pt x="62964" y="41847"/>
                    <a:pt x="52336" y="41847"/>
                  </a:cubicBezTo>
                  <a:cubicBezTo>
                    <a:pt x="32674" y="41847"/>
                    <a:pt x="21337" y="68008"/>
                    <a:pt x="21337" y="70643"/>
                  </a:cubicBezTo>
                  <a:cubicBezTo>
                    <a:pt x="21337" y="73090"/>
                    <a:pt x="23817" y="73090"/>
                    <a:pt x="24348" y="73090"/>
                  </a:cubicBezTo>
                  <a:cubicBezTo>
                    <a:pt x="26474" y="73090"/>
                    <a:pt x="26651" y="72525"/>
                    <a:pt x="27891" y="69702"/>
                  </a:cubicBezTo>
                  <a:cubicBezTo>
                    <a:pt x="32320" y="58786"/>
                    <a:pt x="41531" y="47117"/>
                    <a:pt x="51804" y="47117"/>
                  </a:cubicBezTo>
                  <a:cubicBezTo>
                    <a:pt x="56233" y="47117"/>
                    <a:pt x="57827" y="50317"/>
                    <a:pt x="57827" y="56339"/>
                  </a:cubicBezTo>
                  <a:cubicBezTo>
                    <a:pt x="57827" y="58409"/>
                    <a:pt x="57473" y="61044"/>
                    <a:pt x="57296" y="61985"/>
                  </a:cubicBezTo>
                  <a:lnTo>
                    <a:pt x="40291" y="134069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F7FDF27-50F2-3420-C3D1-15054277888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527487" y="2903285"/>
              <a:ext cx="168278" cy="62914"/>
            </a:xfrm>
            <a:custGeom>
              <a:avLst/>
              <a:gdLst>
                <a:gd name="connsiteX0" fmla="*/ 159763 w 168278"/>
                <a:gd name="connsiteY0" fmla="*/ 10817 h 62914"/>
                <a:gd name="connsiteX1" fmla="*/ 168367 w 168278"/>
                <a:gd name="connsiteY1" fmla="*/ 5440 h 62914"/>
                <a:gd name="connsiteX2" fmla="*/ 160016 w 168278"/>
                <a:gd name="connsiteY2" fmla="*/ 63 h 62914"/>
                <a:gd name="connsiteX3" fmla="*/ 8438 w 168278"/>
                <a:gd name="connsiteY3" fmla="*/ 63 h 62914"/>
                <a:gd name="connsiteX4" fmla="*/ 88 w 168278"/>
                <a:gd name="connsiteY4" fmla="*/ 5440 h 62914"/>
                <a:gd name="connsiteX5" fmla="*/ 8692 w 168278"/>
                <a:gd name="connsiteY5" fmla="*/ 10817 h 62914"/>
                <a:gd name="connsiteX6" fmla="*/ 159763 w 168278"/>
                <a:gd name="connsiteY6" fmla="*/ 10817 h 62914"/>
                <a:gd name="connsiteX7" fmla="*/ 160016 w 168278"/>
                <a:gd name="connsiteY7" fmla="*/ 62978 h 62914"/>
                <a:gd name="connsiteX8" fmla="*/ 168367 w 168278"/>
                <a:gd name="connsiteY8" fmla="*/ 57600 h 62914"/>
                <a:gd name="connsiteX9" fmla="*/ 159763 w 168278"/>
                <a:gd name="connsiteY9" fmla="*/ 52223 h 62914"/>
                <a:gd name="connsiteX10" fmla="*/ 8692 w 168278"/>
                <a:gd name="connsiteY10" fmla="*/ 52223 h 62914"/>
                <a:gd name="connsiteX11" fmla="*/ 88 w 168278"/>
                <a:gd name="connsiteY11" fmla="*/ 57600 h 62914"/>
                <a:gd name="connsiteX12" fmla="*/ 8438 w 168278"/>
                <a:gd name="connsiteY12" fmla="*/ 62978 h 62914"/>
                <a:gd name="connsiteX13" fmla="*/ 160016 w 168278"/>
                <a:gd name="connsiteY13" fmla="*/ 62978 h 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2914">
                  <a:moveTo>
                    <a:pt x="159763" y="10817"/>
                  </a:moveTo>
                  <a:cubicBezTo>
                    <a:pt x="163559" y="10817"/>
                    <a:pt x="168367" y="10817"/>
                    <a:pt x="168367" y="5440"/>
                  </a:cubicBezTo>
                  <a:cubicBezTo>
                    <a:pt x="168367" y="63"/>
                    <a:pt x="163559" y="63"/>
                    <a:pt x="160016" y="63"/>
                  </a:cubicBezTo>
                  <a:lnTo>
                    <a:pt x="8438" y="63"/>
                  </a:lnTo>
                  <a:cubicBezTo>
                    <a:pt x="4896" y="63"/>
                    <a:pt x="88" y="63"/>
                    <a:pt x="88" y="5440"/>
                  </a:cubicBezTo>
                  <a:cubicBezTo>
                    <a:pt x="88" y="10817"/>
                    <a:pt x="4896" y="10817"/>
                    <a:pt x="8692" y="10817"/>
                  </a:cubicBezTo>
                  <a:lnTo>
                    <a:pt x="159763" y="10817"/>
                  </a:lnTo>
                  <a:close/>
                  <a:moveTo>
                    <a:pt x="160016" y="62978"/>
                  </a:moveTo>
                  <a:cubicBezTo>
                    <a:pt x="163559" y="62978"/>
                    <a:pt x="168367" y="62978"/>
                    <a:pt x="168367" y="57600"/>
                  </a:cubicBezTo>
                  <a:cubicBezTo>
                    <a:pt x="168367" y="52223"/>
                    <a:pt x="163559" y="52223"/>
                    <a:pt x="159763" y="52223"/>
                  </a:cubicBezTo>
                  <a:lnTo>
                    <a:pt x="8692" y="52223"/>
                  </a:lnTo>
                  <a:cubicBezTo>
                    <a:pt x="4896" y="52223"/>
                    <a:pt x="88" y="52223"/>
                    <a:pt x="88" y="57600"/>
                  </a:cubicBezTo>
                  <a:cubicBezTo>
                    <a:pt x="88" y="62978"/>
                    <a:pt x="4896" y="62978"/>
                    <a:pt x="8438" y="62978"/>
                  </a:cubicBezTo>
                  <a:lnTo>
                    <a:pt x="160016" y="62978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2F7469B-12DA-3C37-7848-3ACEC7237D3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790040" y="2886077"/>
              <a:ext cx="133864" cy="118839"/>
            </a:xfrm>
            <a:custGeom>
              <a:avLst/>
              <a:gdLst>
                <a:gd name="connsiteX0" fmla="*/ 121563 w 133864"/>
                <a:gd name="connsiteY0" fmla="*/ 15657 h 118839"/>
                <a:gd name="connsiteX1" fmla="*/ 133962 w 133864"/>
                <a:gd name="connsiteY1" fmla="*/ 6516 h 118839"/>
                <a:gd name="connsiteX2" fmla="*/ 124093 w 133864"/>
                <a:gd name="connsiteY2" fmla="*/ 63 h 118839"/>
                <a:gd name="connsiteX3" fmla="*/ 66398 w 133864"/>
                <a:gd name="connsiteY3" fmla="*/ 63 h 118839"/>
                <a:gd name="connsiteX4" fmla="*/ 98 w 133864"/>
                <a:gd name="connsiteY4" fmla="*/ 76421 h 118839"/>
                <a:gd name="connsiteX5" fmla="*/ 38056 w 133864"/>
                <a:gd name="connsiteY5" fmla="*/ 118902 h 118839"/>
                <a:gd name="connsiteX6" fmla="*/ 101572 w 133864"/>
                <a:gd name="connsiteY6" fmla="*/ 44964 h 118839"/>
                <a:gd name="connsiteX7" fmla="*/ 93727 w 133864"/>
                <a:gd name="connsiteY7" fmla="*/ 15657 h 118839"/>
                <a:gd name="connsiteX8" fmla="*/ 121563 w 133864"/>
                <a:gd name="connsiteY8" fmla="*/ 15657 h 118839"/>
                <a:gd name="connsiteX9" fmla="*/ 38309 w 133864"/>
                <a:gd name="connsiteY9" fmla="*/ 112987 h 118839"/>
                <a:gd name="connsiteX10" fmla="*/ 15787 w 133864"/>
                <a:gd name="connsiteY10" fmla="*/ 83949 h 118839"/>
                <a:gd name="connsiteX11" fmla="*/ 27681 w 133864"/>
                <a:gd name="connsiteY11" fmla="*/ 37973 h 118839"/>
                <a:gd name="connsiteX12" fmla="*/ 62096 w 133864"/>
                <a:gd name="connsiteY12" fmla="*/ 15657 h 118839"/>
                <a:gd name="connsiteX13" fmla="*/ 85377 w 133864"/>
                <a:gd name="connsiteY13" fmla="*/ 41737 h 118839"/>
                <a:gd name="connsiteX14" fmla="*/ 71712 w 133864"/>
                <a:gd name="connsiteY14" fmla="*/ 90133 h 118839"/>
                <a:gd name="connsiteX15" fmla="*/ 38309 w 133864"/>
                <a:gd name="connsiteY15" fmla="*/ 112987 h 11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864" h="118839">
                  <a:moveTo>
                    <a:pt x="121563" y="15657"/>
                  </a:moveTo>
                  <a:cubicBezTo>
                    <a:pt x="124852" y="15657"/>
                    <a:pt x="133962" y="15657"/>
                    <a:pt x="133962" y="6516"/>
                  </a:cubicBezTo>
                  <a:cubicBezTo>
                    <a:pt x="133962" y="63"/>
                    <a:pt x="128648" y="63"/>
                    <a:pt x="124093" y="63"/>
                  </a:cubicBezTo>
                  <a:lnTo>
                    <a:pt x="66398" y="63"/>
                  </a:lnTo>
                  <a:cubicBezTo>
                    <a:pt x="28187" y="63"/>
                    <a:pt x="98" y="44426"/>
                    <a:pt x="98" y="76421"/>
                  </a:cubicBezTo>
                  <a:cubicBezTo>
                    <a:pt x="98" y="100081"/>
                    <a:pt x="15028" y="118902"/>
                    <a:pt x="38056" y="118902"/>
                  </a:cubicBezTo>
                  <a:cubicBezTo>
                    <a:pt x="67916" y="118902"/>
                    <a:pt x="101572" y="86369"/>
                    <a:pt x="101572" y="44964"/>
                  </a:cubicBezTo>
                  <a:cubicBezTo>
                    <a:pt x="101572" y="40393"/>
                    <a:pt x="101572" y="27487"/>
                    <a:pt x="93727" y="15657"/>
                  </a:cubicBezTo>
                  <a:lnTo>
                    <a:pt x="121563" y="15657"/>
                  </a:lnTo>
                  <a:close/>
                  <a:moveTo>
                    <a:pt x="38309" y="112987"/>
                  </a:moveTo>
                  <a:cubicBezTo>
                    <a:pt x="25910" y="112987"/>
                    <a:pt x="15787" y="103308"/>
                    <a:pt x="15787" y="83949"/>
                  </a:cubicBezTo>
                  <a:cubicBezTo>
                    <a:pt x="15787" y="75883"/>
                    <a:pt x="18824" y="53836"/>
                    <a:pt x="27681" y="37973"/>
                  </a:cubicBezTo>
                  <a:cubicBezTo>
                    <a:pt x="38309" y="19421"/>
                    <a:pt x="53492" y="15657"/>
                    <a:pt x="62096" y="15657"/>
                  </a:cubicBezTo>
                  <a:cubicBezTo>
                    <a:pt x="83352" y="15657"/>
                    <a:pt x="85377" y="33402"/>
                    <a:pt x="85377" y="41737"/>
                  </a:cubicBezTo>
                  <a:cubicBezTo>
                    <a:pt x="85377" y="54374"/>
                    <a:pt x="80315" y="76421"/>
                    <a:pt x="71712" y="90133"/>
                  </a:cubicBezTo>
                  <a:cubicBezTo>
                    <a:pt x="61843" y="105996"/>
                    <a:pt x="48178" y="112987"/>
                    <a:pt x="38309" y="112987"/>
                  </a:cubicBez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9BEA5D5-558E-DB09-CE17-9162E078EA6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942425" y="2779608"/>
              <a:ext cx="53672" cy="126663"/>
            </a:xfrm>
            <a:custGeom>
              <a:avLst/>
              <a:gdLst>
                <a:gd name="connsiteX0" fmla="*/ 49171 w 53672"/>
                <a:gd name="connsiteY0" fmla="*/ 7211 h 126663"/>
                <a:gd name="connsiteX1" fmla="*/ 42086 w 53672"/>
                <a:gd name="connsiteY1" fmla="*/ 59 h 126663"/>
                <a:gd name="connsiteX2" fmla="*/ 32166 w 53672"/>
                <a:gd name="connsiteY2" fmla="*/ 10411 h 126663"/>
                <a:gd name="connsiteX3" fmla="*/ 39251 w 53672"/>
                <a:gd name="connsiteY3" fmla="*/ 17562 h 126663"/>
                <a:gd name="connsiteX4" fmla="*/ 49171 w 53672"/>
                <a:gd name="connsiteY4" fmla="*/ 7211 h 126663"/>
                <a:gd name="connsiteX5" fmla="*/ 13035 w 53672"/>
                <a:gd name="connsiteY5" fmla="*/ 102820 h 126663"/>
                <a:gd name="connsiteX6" fmla="*/ 11441 w 53672"/>
                <a:gd name="connsiteY6" fmla="*/ 110725 h 126663"/>
                <a:gd name="connsiteX7" fmla="*/ 28269 w 53672"/>
                <a:gd name="connsiteY7" fmla="*/ 126722 h 126663"/>
                <a:gd name="connsiteX8" fmla="*/ 53776 w 53672"/>
                <a:gd name="connsiteY8" fmla="*/ 97927 h 126663"/>
                <a:gd name="connsiteX9" fmla="*/ 50942 w 53672"/>
                <a:gd name="connsiteY9" fmla="*/ 95480 h 126663"/>
                <a:gd name="connsiteX10" fmla="*/ 47577 w 53672"/>
                <a:gd name="connsiteY10" fmla="*/ 98679 h 126663"/>
                <a:gd name="connsiteX11" fmla="*/ 28800 w 53672"/>
                <a:gd name="connsiteY11" fmla="*/ 121452 h 126663"/>
                <a:gd name="connsiteX12" fmla="*/ 24372 w 53672"/>
                <a:gd name="connsiteY12" fmla="*/ 114865 h 126663"/>
                <a:gd name="connsiteX13" fmla="*/ 27206 w 53672"/>
                <a:gd name="connsiteY13" fmla="*/ 102820 h 126663"/>
                <a:gd name="connsiteX14" fmla="*/ 32874 w 53672"/>
                <a:gd name="connsiteY14" fmla="*/ 87763 h 126663"/>
                <a:gd name="connsiteX15" fmla="*/ 41554 w 53672"/>
                <a:gd name="connsiteY15" fmla="*/ 63861 h 126663"/>
                <a:gd name="connsiteX16" fmla="*/ 42617 w 53672"/>
                <a:gd name="connsiteY16" fmla="*/ 57839 h 126663"/>
                <a:gd name="connsiteX17" fmla="*/ 25789 w 53672"/>
                <a:gd name="connsiteY17" fmla="*/ 41841 h 126663"/>
                <a:gd name="connsiteX18" fmla="*/ 104 w 53672"/>
                <a:gd name="connsiteY18" fmla="*/ 70637 h 126663"/>
                <a:gd name="connsiteX19" fmla="*/ 3116 w 53672"/>
                <a:gd name="connsiteY19" fmla="*/ 73083 h 126663"/>
                <a:gd name="connsiteX20" fmla="*/ 6304 w 53672"/>
                <a:gd name="connsiteY20" fmla="*/ 70072 h 126663"/>
                <a:gd name="connsiteX21" fmla="*/ 25258 w 53672"/>
                <a:gd name="connsiteY21" fmla="*/ 47111 h 126663"/>
                <a:gd name="connsiteX22" fmla="*/ 29686 w 53672"/>
                <a:gd name="connsiteY22" fmla="*/ 53698 h 126663"/>
                <a:gd name="connsiteX23" fmla="*/ 24195 w 53672"/>
                <a:gd name="connsiteY23" fmla="*/ 72519 h 126663"/>
                <a:gd name="connsiteX24" fmla="*/ 13035 w 53672"/>
                <a:gd name="connsiteY24" fmla="*/ 102820 h 12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6663">
                  <a:moveTo>
                    <a:pt x="49171" y="7211"/>
                  </a:moveTo>
                  <a:cubicBezTo>
                    <a:pt x="49171" y="4200"/>
                    <a:pt x="47045" y="59"/>
                    <a:pt x="42086" y="59"/>
                  </a:cubicBezTo>
                  <a:cubicBezTo>
                    <a:pt x="37303" y="59"/>
                    <a:pt x="32166" y="4953"/>
                    <a:pt x="32166" y="10411"/>
                  </a:cubicBezTo>
                  <a:cubicBezTo>
                    <a:pt x="32166" y="13610"/>
                    <a:pt x="34469" y="17562"/>
                    <a:pt x="39251" y="17562"/>
                  </a:cubicBezTo>
                  <a:cubicBezTo>
                    <a:pt x="44388" y="17562"/>
                    <a:pt x="49171" y="12293"/>
                    <a:pt x="49171" y="7211"/>
                  </a:cubicBezTo>
                  <a:close/>
                  <a:moveTo>
                    <a:pt x="13035" y="102820"/>
                  </a:moveTo>
                  <a:cubicBezTo>
                    <a:pt x="12327" y="105267"/>
                    <a:pt x="11441" y="107525"/>
                    <a:pt x="11441" y="110725"/>
                  </a:cubicBezTo>
                  <a:cubicBezTo>
                    <a:pt x="11441" y="119570"/>
                    <a:pt x="18526" y="126722"/>
                    <a:pt x="28269" y="126722"/>
                  </a:cubicBezTo>
                  <a:cubicBezTo>
                    <a:pt x="45983" y="126722"/>
                    <a:pt x="53776" y="100750"/>
                    <a:pt x="53776" y="97927"/>
                  </a:cubicBezTo>
                  <a:cubicBezTo>
                    <a:pt x="53776" y="95480"/>
                    <a:pt x="51474" y="95480"/>
                    <a:pt x="50942" y="95480"/>
                  </a:cubicBezTo>
                  <a:cubicBezTo>
                    <a:pt x="48462" y="95480"/>
                    <a:pt x="48285" y="96609"/>
                    <a:pt x="47577" y="98679"/>
                  </a:cubicBezTo>
                  <a:cubicBezTo>
                    <a:pt x="43503" y="113736"/>
                    <a:pt x="35709" y="121452"/>
                    <a:pt x="28800" y="121452"/>
                  </a:cubicBezTo>
                  <a:cubicBezTo>
                    <a:pt x="25258" y="121452"/>
                    <a:pt x="24372" y="119006"/>
                    <a:pt x="24372" y="114865"/>
                  </a:cubicBezTo>
                  <a:cubicBezTo>
                    <a:pt x="24372" y="110537"/>
                    <a:pt x="25612" y="106961"/>
                    <a:pt x="27206" y="102820"/>
                  </a:cubicBezTo>
                  <a:cubicBezTo>
                    <a:pt x="28977" y="97738"/>
                    <a:pt x="30926" y="92657"/>
                    <a:pt x="32874" y="87763"/>
                  </a:cubicBezTo>
                  <a:cubicBezTo>
                    <a:pt x="34469" y="83247"/>
                    <a:pt x="40846" y="66120"/>
                    <a:pt x="41554" y="63861"/>
                  </a:cubicBezTo>
                  <a:cubicBezTo>
                    <a:pt x="42086" y="61979"/>
                    <a:pt x="42617" y="59721"/>
                    <a:pt x="42617" y="57839"/>
                  </a:cubicBezTo>
                  <a:cubicBezTo>
                    <a:pt x="42617" y="48993"/>
                    <a:pt x="35531" y="41841"/>
                    <a:pt x="25789" y="41841"/>
                  </a:cubicBezTo>
                  <a:cubicBezTo>
                    <a:pt x="8253" y="41841"/>
                    <a:pt x="104" y="67437"/>
                    <a:pt x="104" y="70637"/>
                  </a:cubicBezTo>
                  <a:cubicBezTo>
                    <a:pt x="104" y="73083"/>
                    <a:pt x="2584" y="73083"/>
                    <a:pt x="3116" y="73083"/>
                  </a:cubicBezTo>
                  <a:cubicBezTo>
                    <a:pt x="5596" y="73083"/>
                    <a:pt x="5773" y="72142"/>
                    <a:pt x="6304" y="70072"/>
                  </a:cubicBezTo>
                  <a:cubicBezTo>
                    <a:pt x="10910" y="53886"/>
                    <a:pt x="18704" y="47111"/>
                    <a:pt x="25258" y="47111"/>
                  </a:cubicBezTo>
                  <a:cubicBezTo>
                    <a:pt x="28092" y="47111"/>
                    <a:pt x="29686" y="48616"/>
                    <a:pt x="29686" y="53698"/>
                  </a:cubicBezTo>
                  <a:cubicBezTo>
                    <a:pt x="29686" y="58027"/>
                    <a:pt x="28623" y="60850"/>
                    <a:pt x="24195" y="72519"/>
                  </a:cubicBezTo>
                  <a:lnTo>
                    <a:pt x="13035" y="102820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7A1773F-0B28-A961-A35C-A372614B4DD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925021" y="2953324"/>
              <a:ext cx="77762" cy="163175"/>
            </a:xfrm>
            <a:custGeom>
              <a:avLst/>
              <a:gdLst>
                <a:gd name="connsiteX0" fmla="*/ 77867 w 77762"/>
                <a:gd name="connsiteY0" fmla="*/ 7217 h 163175"/>
                <a:gd name="connsiteX1" fmla="*/ 70781 w 77762"/>
                <a:gd name="connsiteY1" fmla="*/ 66 h 163175"/>
                <a:gd name="connsiteX2" fmla="*/ 60862 w 77762"/>
                <a:gd name="connsiteY2" fmla="*/ 10417 h 163175"/>
                <a:gd name="connsiteX3" fmla="*/ 67947 w 77762"/>
                <a:gd name="connsiteY3" fmla="*/ 17569 h 163175"/>
                <a:gd name="connsiteX4" fmla="*/ 77867 w 77762"/>
                <a:gd name="connsiteY4" fmla="*/ 7217 h 163175"/>
                <a:gd name="connsiteX5" fmla="*/ 40314 w 77762"/>
                <a:gd name="connsiteY5" fmla="*/ 134069 h 163175"/>
                <a:gd name="connsiteX6" fmla="*/ 17463 w 77762"/>
                <a:gd name="connsiteY6" fmla="*/ 157971 h 163175"/>
                <a:gd name="connsiteX7" fmla="*/ 11086 w 77762"/>
                <a:gd name="connsiteY7" fmla="*/ 156842 h 163175"/>
                <a:gd name="connsiteX8" fmla="*/ 17109 w 77762"/>
                <a:gd name="connsiteY8" fmla="*/ 147243 h 163175"/>
                <a:gd name="connsiteX9" fmla="*/ 10201 w 77762"/>
                <a:gd name="connsiteY9" fmla="*/ 140280 h 163175"/>
                <a:gd name="connsiteX10" fmla="*/ 104 w 77762"/>
                <a:gd name="connsiteY10" fmla="*/ 151384 h 163175"/>
                <a:gd name="connsiteX11" fmla="*/ 17640 w 77762"/>
                <a:gd name="connsiteY11" fmla="*/ 163241 h 163175"/>
                <a:gd name="connsiteX12" fmla="*/ 54485 w 77762"/>
                <a:gd name="connsiteY12" fmla="*/ 133504 h 163175"/>
                <a:gd name="connsiteX13" fmla="*/ 70427 w 77762"/>
                <a:gd name="connsiteY13" fmla="*/ 66126 h 163175"/>
                <a:gd name="connsiteX14" fmla="*/ 71313 w 77762"/>
                <a:gd name="connsiteY14" fmla="*/ 59539 h 163175"/>
                <a:gd name="connsiteX15" fmla="*/ 52359 w 77762"/>
                <a:gd name="connsiteY15" fmla="*/ 41847 h 163175"/>
                <a:gd name="connsiteX16" fmla="*/ 21360 w 77762"/>
                <a:gd name="connsiteY16" fmla="*/ 70643 h 163175"/>
                <a:gd name="connsiteX17" fmla="*/ 24372 w 77762"/>
                <a:gd name="connsiteY17" fmla="*/ 73090 h 163175"/>
                <a:gd name="connsiteX18" fmla="*/ 27914 w 77762"/>
                <a:gd name="connsiteY18" fmla="*/ 69702 h 163175"/>
                <a:gd name="connsiteX19" fmla="*/ 51828 w 77762"/>
                <a:gd name="connsiteY19" fmla="*/ 47117 h 163175"/>
                <a:gd name="connsiteX20" fmla="*/ 57850 w 77762"/>
                <a:gd name="connsiteY20" fmla="*/ 56339 h 163175"/>
                <a:gd name="connsiteX21" fmla="*/ 57319 w 77762"/>
                <a:gd name="connsiteY21" fmla="*/ 61986 h 163175"/>
                <a:gd name="connsiteX22" fmla="*/ 40314 w 77762"/>
                <a:gd name="connsiteY22" fmla="*/ 134069 h 16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63175">
                  <a:moveTo>
                    <a:pt x="77867" y="7217"/>
                  </a:moveTo>
                  <a:cubicBezTo>
                    <a:pt x="77867" y="4018"/>
                    <a:pt x="75564" y="66"/>
                    <a:pt x="70781" y="66"/>
                  </a:cubicBezTo>
                  <a:cubicBezTo>
                    <a:pt x="65644" y="66"/>
                    <a:pt x="60862" y="5335"/>
                    <a:pt x="60862" y="10417"/>
                  </a:cubicBezTo>
                  <a:cubicBezTo>
                    <a:pt x="60862" y="13428"/>
                    <a:pt x="62987" y="17569"/>
                    <a:pt x="67947" y="17569"/>
                  </a:cubicBezTo>
                  <a:cubicBezTo>
                    <a:pt x="72730" y="17569"/>
                    <a:pt x="77867" y="12675"/>
                    <a:pt x="77867" y="7217"/>
                  </a:cubicBezTo>
                  <a:close/>
                  <a:moveTo>
                    <a:pt x="40314" y="134069"/>
                  </a:moveTo>
                  <a:cubicBezTo>
                    <a:pt x="37302" y="147055"/>
                    <a:pt x="27914" y="157971"/>
                    <a:pt x="17463" y="157971"/>
                  </a:cubicBezTo>
                  <a:cubicBezTo>
                    <a:pt x="15161" y="157971"/>
                    <a:pt x="13035" y="157595"/>
                    <a:pt x="11086" y="156842"/>
                  </a:cubicBezTo>
                  <a:cubicBezTo>
                    <a:pt x="15692" y="154583"/>
                    <a:pt x="17109" y="150066"/>
                    <a:pt x="17109" y="147243"/>
                  </a:cubicBezTo>
                  <a:cubicBezTo>
                    <a:pt x="17109" y="142726"/>
                    <a:pt x="13743" y="140280"/>
                    <a:pt x="10201" y="140280"/>
                  </a:cubicBezTo>
                  <a:cubicBezTo>
                    <a:pt x="4710" y="140280"/>
                    <a:pt x="104" y="145361"/>
                    <a:pt x="104" y="151384"/>
                  </a:cubicBezTo>
                  <a:cubicBezTo>
                    <a:pt x="104" y="158536"/>
                    <a:pt x="7012" y="163241"/>
                    <a:pt x="17640" y="163241"/>
                  </a:cubicBezTo>
                  <a:cubicBezTo>
                    <a:pt x="28269" y="163241"/>
                    <a:pt x="48993" y="156465"/>
                    <a:pt x="54485" y="133504"/>
                  </a:cubicBezTo>
                  <a:lnTo>
                    <a:pt x="70427" y="66126"/>
                  </a:lnTo>
                  <a:cubicBezTo>
                    <a:pt x="70958" y="64056"/>
                    <a:pt x="71313" y="62362"/>
                    <a:pt x="71313" y="59539"/>
                  </a:cubicBezTo>
                  <a:cubicBezTo>
                    <a:pt x="71313" y="49188"/>
                    <a:pt x="62987" y="41847"/>
                    <a:pt x="52359" y="41847"/>
                  </a:cubicBezTo>
                  <a:cubicBezTo>
                    <a:pt x="32697" y="41847"/>
                    <a:pt x="21360" y="68008"/>
                    <a:pt x="21360" y="70643"/>
                  </a:cubicBezTo>
                  <a:cubicBezTo>
                    <a:pt x="21360" y="73090"/>
                    <a:pt x="23840" y="73090"/>
                    <a:pt x="24372" y="73090"/>
                  </a:cubicBezTo>
                  <a:cubicBezTo>
                    <a:pt x="26497" y="73090"/>
                    <a:pt x="26674" y="72525"/>
                    <a:pt x="27914" y="69702"/>
                  </a:cubicBezTo>
                  <a:cubicBezTo>
                    <a:pt x="32343" y="58786"/>
                    <a:pt x="41554" y="47117"/>
                    <a:pt x="51828" y="47117"/>
                  </a:cubicBezTo>
                  <a:cubicBezTo>
                    <a:pt x="56256" y="47117"/>
                    <a:pt x="57850" y="50317"/>
                    <a:pt x="57850" y="56339"/>
                  </a:cubicBezTo>
                  <a:cubicBezTo>
                    <a:pt x="57850" y="58410"/>
                    <a:pt x="57496" y="61045"/>
                    <a:pt x="57319" y="61986"/>
                  </a:cubicBezTo>
                  <a:lnTo>
                    <a:pt x="40314" y="134069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B42C009-416A-E21F-344A-435BA750A72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032278" y="2947489"/>
              <a:ext cx="87150" cy="132497"/>
            </a:xfrm>
            <a:custGeom>
              <a:avLst/>
              <a:gdLst>
                <a:gd name="connsiteX0" fmla="*/ 42266 w 87150"/>
                <a:gd name="connsiteY0" fmla="*/ 5712 h 132497"/>
                <a:gd name="connsiteX1" fmla="*/ 42975 w 87150"/>
                <a:gd name="connsiteY1" fmla="*/ 2700 h 132497"/>
                <a:gd name="connsiteX2" fmla="*/ 40140 w 87150"/>
                <a:gd name="connsiteY2" fmla="*/ 66 h 132497"/>
                <a:gd name="connsiteX3" fmla="*/ 17467 w 87150"/>
                <a:gd name="connsiteY3" fmla="*/ 1948 h 132497"/>
                <a:gd name="connsiteX4" fmla="*/ 13570 w 87150"/>
                <a:gd name="connsiteY4" fmla="*/ 6276 h 132497"/>
                <a:gd name="connsiteX5" fmla="*/ 18176 w 87150"/>
                <a:gd name="connsiteY5" fmla="*/ 8911 h 132497"/>
                <a:gd name="connsiteX6" fmla="*/ 26678 w 87150"/>
                <a:gd name="connsiteY6" fmla="*/ 11734 h 132497"/>
                <a:gd name="connsiteX7" fmla="*/ 25969 w 87150"/>
                <a:gd name="connsiteY7" fmla="*/ 15875 h 132497"/>
                <a:gd name="connsiteX8" fmla="*/ 993 w 87150"/>
                <a:gd name="connsiteY8" fmla="*/ 122400 h 132497"/>
                <a:gd name="connsiteX9" fmla="*/ 108 w 87150"/>
                <a:gd name="connsiteY9" fmla="*/ 126541 h 132497"/>
                <a:gd name="connsiteX10" fmla="*/ 6130 w 87150"/>
                <a:gd name="connsiteY10" fmla="*/ 132563 h 132497"/>
                <a:gd name="connsiteX11" fmla="*/ 14279 w 87150"/>
                <a:gd name="connsiteY11" fmla="*/ 124658 h 132497"/>
                <a:gd name="connsiteX12" fmla="*/ 22958 w 87150"/>
                <a:gd name="connsiteY12" fmla="*/ 88146 h 132497"/>
                <a:gd name="connsiteX13" fmla="*/ 45632 w 87150"/>
                <a:gd name="connsiteY13" fmla="*/ 103579 h 132497"/>
                <a:gd name="connsiteX14" fmla="*/ 45277 w 87150"/>
                <a:gd name="connsiteY14" fmla="*/ 107343 h 132497"/>
                <a:gd name="connsiteX15" fmla="*/ 44569 w 87150"/>
                <a:gd name="connsiteY15" fmla="*/ 113178 h 132497"/>
                <a:gd name="connsiteX16" fmla="*/ 63345 w 87150"/>
                <a:gd name="connsiteY16" fmla="*/ 132563 h 132497"/>
                <a:gd name="connsiteX17" fmla="*/ 85841 w 87150"/>
                <a:gd name="connsiteY17" fmla="*/ 103768 h 132497"/>
                <a:gd name="connsiteX18" fmla="*/ 83007 w 87150"/>
                <a:gd name="connsiteY18" fmla="*/ 101321 h 132497"/>
                <a:gd name="connsiteX19" fmla="*/ 79465 w 87150"/>
                <a:gd name="connsiteY19" fmla="*/ 105838 h 132497"/>
                <a:gd name="connsiteX20" fmla="*/ 63877 w 87150"/>
                <a:gd name="connsiteY20" fmla="*/ 127293 h 132497"/>
                <a:gd name="connsiteX21" fmla="*/ 57677 w 87150"/>
                <a:gd name="connsiteY21" fmla="*/ 117507 h 132497"/>
                <a:gd name="connsiteX22" fmla="*/ 58740 w 87150"/>
                <a:gd name="connsiteY22" fmla="*/ 109037 h 132497"/>
                <a:gd name="connsiteX23" fmla="*/ 59625 w 87150"/>
                <a:gd name="connsiteY23" fmla="*/ 103203 h 132497"/>
                <a:gd name="connsiteX24" fmla="*/ 30929 w 87150"/>
                <a:gd name="connsiteY24" fmla="*/ 83253 h 132497"/>
                <a:gd name="connsiteX25" fmla="*/ 45632 w 87150"/>
                <a:gd name="connsiteY25" fmla="*/ 70831 h 132497"/>
                <a:gd name="connsiteX26" fmla="*/ 73442 w 87150"/>
                <a:gd name="connsiteY26" fmla="*/ 52952 h 132497"/>
                <a:gd name="connsiteX27" fmla="*/ 79287 w 87150"/>
                <a:gd name="connsiteY27" fmla="*/ 55398 h 132497"/>
                <a:gd name="connsiteX28" fmla="*/ 70076 w 87150"/>
                <a:gd name="connsiteY28" fmla="*/ 65938 h 132497"/>
                <a:gd name="connsiteX29" fmla="*/ 77162 w 87150"/>
                <a:gd name="connsiteY29" fmla="*/ 72902 h 132497"/>
                <a:gd name="connsiteX30" fmla="*/ 87258 w 87150"/>
                <a:gd name="connsiteY30" fmla="*/ 60856 h 132497"/>
                <a:gd name="connsiteX31" fmla="*/ 73619 w 87150"/>
                <a:gd name="connsiteY31" fmla="*/ 47682 h 132497"/>
                <a:gd name="connsiteX32" fmla="*/ 45277 w 87150"/>
                <a:gd name="connsiteY32" fmla="*/ 64244 h 132497"/>
                <a:gd name="connsiteX33" fmla="*/ 24730 w 87150"/>
                <a:gd name="connsiteY33" fmla="*/ 80806 h 132497"/>
                <a:gd name="connsiteX34" fmla="*/ 42266 w 87150"/>
                <a:gd name="connsiteY34" fmla="*/ 5712 h 13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32497">
                  <a:moveTo>
                    <a:pt x="42266" y="5712"/>
                  </a:moveTo>
                  <a:cubicBezTo>
                    <a:pt x="42443" y="5335"/>
                    <a:pt x="42975" y="2889"/>
                    <a:pt x="42975" y="2700"/>
                  </a:cubicBezTo>
                  <a:cubicBezTo>
                    <a:pt x="42975" y="1759"/>
                    <a:pt x="42266" y="66"/>
                    <a:pt x="40140" y="66"/>
                  </a:cubicBezTo>
                  <a:cubicBezTo>
                    <a:pt x="36598" y="66"/>
                    <a:pt x="21895" y="1571"/>
                    <a:pt x="17467" y="1948"/>
                  </a:cubicBezTo>
                  <a:cubicBezTo>
                    <a:pt x="16050" y="2136"/>
                    <a:pt x="13570" y="2324"/>
                    <a:pt x="13570" y="6276"/>
                  </a:cubicBezTo>
                  <a:cubicBezTo>
                    <a:pt x="13570" y="8911"/>
                    <a:pt x="16050" y="8911"/>
                    <a:pt x="18176" y="8911"/>
                  </a:cubicBezTo>
                  <a:cubicBezTo>
                    <a:pt x="26678" y="8911"/>
                    <a:pt x="26678" y="10229"/>
                    <a:pt x="26678" y="11734"/>
                  </a:cubicBezTo>
                  <a:cubicBezTo>
                    <a:pt x="26678" y="13052"/>
                    <a:pt x="26324" y="14181"/>
                    <a:pt x="25969" y="15875"/>
                  </a:cubicBezTo>
                  <a:lnTo>
                    <a:pt x="993" y="122400"/>
                  </a:lnTo>
                  <a:cubicBezTo>
                    <a:pt x="108" y="125788"/>
                    <a:pt x="108" y="126164"/>
                    <a:pt x="108" y="126541"/>
                  </a:cubicBezTo>
                  <a:cubicBezTo>
                    <a:pt x="108" y="129364"/>
                    <a:pt x="2233" y="132563"/>
                    <a:pt x="6130" y="132563"/>
                  </a:cubicBezTo>
                  <a:cubicBezTo>
                    <a:pt x="10913" y="132563"/>
                    <a:pt x="13216" y="128799"/>
                    <a:pt x="14279" y="124658"/>
                  </a:cubicBezTo>
                  <a:cubicBezTo>
                    <a:pt x="14633" y="123906"/>
                    <a:pt x="22250" y="90781"/>
                    <a:pt x="22958" y="88146"/>
                  </a:cubicBezTo>
                  <a:cubicBezTo>
                    <a:pt x="35535" y="89464"/>
                    <a:pt x="45632" y="93793"/>
                    <a:pt x="45632" y="103579"/>
                  </a:cubicBezTo>
                  <a:cubicBezTo>
                    <a:pt x="45632" y="104520"/>
                    <a:pt x="45632" y="105461"/>
                    <a:pt x="45277" y="107343"/>
                  </a:cubicBezTo>
                  <a:cubicBezTo>
                    <a:pt x="44569" y="110167"/>
                    <a:pt x="44569" y="111108"/>
                    <a:pt x="44569" y="113178"/>
                  </a:cubicBezTo>
                  <a:cubicBezTo>
                    <a:pt x="44569" y="126541"/>
                    <a:pt x="54843" y="132563"/>
                    <a:pt x="63345" y="132563"/>
                  </a:cubicBezTo>
                  <a:cubicBezTo>
                    <a:pt x="80527" y="132563"/>
                    <a:pt x="85841" y="103956"/>
                    <a:pt x="85841" y="103768"/>
                  </a:cubicBezTo>
                  <a:cubicBezTo>
                    <a:pt x="85841" y="101321"/>
                    <a:pt x="83539" y="101321"/>
                    <a:pt x="83007" y="101321"/>
                  </a:cubicBezTo>
                  <a:cubicBezTo>
                    <a:pt x="80527" y="101321"/>
                    <a:pt x="80350" y="102262"/>
                    <a:pt x="79465" y="105838"/>
                  </a:cubicBezTo>
                  <a:cubicBezTo>
                    <a:pt x="77339" y="113931"/>
                    <a:pt x="72556" y="127293"/>
                    <a:pt x="63877" y="127293"/>
                  </a:cubicBezTo>
                  <a:cubicBezTo>
                    <a:pt x="59094" y="127293"/>
                    <a:pt x="57677" y="122588"/>
                    <a:pt x="57677" y="117507"/>
                  </a:cubicBezTo>
                  <a:cubicBezTo>
                    <a:pt x="57677" y="114307"/>
                    <a:pt x="57677" y="113931"/>
                    <a:pt x="58740" y="109037"/>
                  </a:cubicBezTo>
                  <a:cubicBezTo>
                    <a:pt x="58917" y="108473"/>
                    <a:pt x="59625" y="105273"/>
                    <a:pt x="59625" y="103203"/>
                  </a:cubicBezTo>
                  <a:cubicBezTo>
                    <a:pt x="59625" y="86452"/>
                    <a:pt x="38369" y="83818"/>
                    <a:pt x="30929" y="83253"/>
                  </a:cubicBezTo>
                  <a:cubicBezTo>
                    <a:pt x="36066" y="79865"/>
                    <a:pt x="42620" y="73654"/>
                    <a:pt x="45632" y="70831"/>
                  </a:cubicBezTo>
                  <a:cubicBezTo>
                    <a:pt x="54665" y="61797"/>
                    <a:pt x="63522" y="52952"/>
                    <a:pt x="73442" y="52952"/>
                  </a:cubicBezTo>
                  <a:cubicBezTo>
                    <a:pt x="75568" y="52952"/>
                    <a:pt x="77870" y="53516"/>
                    <a:pt x="79287" y="55398"/>
                  </a:cubicBezTo>
                  <a:cubicBezTo>
                    <a:pt x="71671" y="56716"/>
                    <a:pt x="70076" y="63115"/>
                    <a:pt x="70076" y="65938"/>
                  </a:cubicBezTo>
                  <a:cubicBezTo>
                    <a:pt x="70076" y="70079"/>
                    <a:pt x="73088" y="72902"/>
                    <a:pt x="77162" y="72902"/>
                  </a:cubicBezTo>
                  <a:cubicBezTo>
                    <a:pt x="81944" y="72902"/>
                    <a:pt x="87258" y="68761"/>
                    <a:pt x="87258" y="60856"/>
                  </a:cubicBezTo>
                  <a:cubicBezTo>
                    <a:pt x="87258" y="54646"/>
                    <a:pt x="83007" y="47682"/>
                    <a:pt x="73619" y="47682"/>
                  </a:cubicBezTo>
                  <a:cubicBezTo>
                    <a:pt x="63522" y="47682"/>
                    <a:pt x="54311" y="55398"/>
                    <a:pt x="45277" y="64244"/>
                  </a:cubicBezTo>
                  <a:cubicBezTo>
                    <a:pt x="37838" y="71772"/>
                    <a:pt x="31992" y="77607"/>
                    <a:pt x="24730" y="80806"/>
                  </a:cubicBezTo>
                  <a:lnTo>
                    <a:pt x="42266" y="5712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36274FE-590B-A5A8-5F8C-8E20D182974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153114" y="2819130"/>
              <a:ext cx="183658" cy="182829"/>
            </a:xfrm>
            <a:custGeom>
              <a:avLst/>
              <a:gdLst>
                <a:gd name="connsiteX0" fmla="*/ 169657 w 183658"/>
                <a:gd name="connsiteY0" fmla="*/ 120246 h 182829"/>
                <a:gd name="connsiteX1" fmla="*/ 170922 w 183658"/>
                <a:gd name="connsiteY1" fmla="*/ 116482 h 182829"/>
                <a:gd name="connsiteX2" fmla="*/ 167885 w 183658"/>
                <a:gd name="connsiteY2" fmla="*/ 113525 h 182829"/>
                <a:gd name="connsiteX3" fmla="*/ 164596 w 183658"/>
                <a:gd name="connsiteY3" fmla="*/ 116751 h 182829"/>
                <a:gd name="connsiteX4" fmla="*/ 95513 w 183658"/>
                <a:gd name="connsiteY4" fmla="*/ 174557 h 182829"/>
                <a:gd name="connsiteX5" fmla="*/ 58567 w 183658"/>
                <a:gd name="connsiteY5" fmla="*/ 174557 h 182829"/>
                <a:gd name="connsiteX6" fmla="*/ 53000 w 183658"/>
                <a:gd name="connsiteY6" fmla="*/ 174288 h 182829"/>
                <a:gd name="connsiteX7" fmla="*/ 49711 w 183658"/>
                <a:gd name="connsiteY7" fmla="*/ 171600 h 182829"/>
                <a:gd name="connsiteX8" fmla="*/ 50976 w 183658"/>
                <a:gd name="connsiteY8" fmla="*/ 165416 h 182829"/>
                <a:gd name="connsiteX9" fmla="*/ 68183 w 183658"/>
                <a:gd name="connsiteY9" fmla="*/ 92015 h 182829"/>
                <a:gd name="connsiteX10" fmla="*/ 93235 w 183658"/>
                <a:gd name="connsiteY10" fmla="*/ 92015 h 182829"/>
                <a:gd name="connsiteX11" fmla="*/ 114745 w 183658"/>
                <a:gd name="connsiteY11" fmla="*/ 104383 h 182829"/>
                <a:gd name="connsiteX12" fmla="*/ 112973 w 183658"/>
                <a:gd name="connsiteY12" fmla="*/ 117558 h 182829"/>
                <a:gd name="connsiteX13" fmla="*/ 112214 w 183658"/>
                <a:gd name="connsiteY13" fmla="*/ 120515 h 182829"/>
                <a:gd name="connsiteX14" fmla="*/ 115504 w 183658"/>
                <a:gd name="connsiteY14" fmla="*/ 123473 h 182829"/>
                <a:gd name="connsiteX15" fmla="*/ 119300 w 183658"/>
                <a:gd name="connsiteY15" fmla="*/ 118095 h 182829"/>
                <a:gd name="connsiteX16" fmla="*/ 133724 w 183658"/>
                <a:gd name="connsiteY16" fmla="*/ 55180 h 182829"/>
                <a:gd name="connsiteX17" fmla="*/ 130687 w 183658"/>
                <a:gd name="connsiteY17" fmla="*/ 52223 h 182829"/>
                <a:gd name="connsiteX18" fmla="*/ 127144 w 183658"/>
                <a:gd name="connsiteY18" fmla="*/ 57062 h 182829"/>
                <a:gd name="connsiteX19" fmla="*/ 93995 w 183658"/>
                <a:gd name="connsiteY19" fmla="*/ 83680 h 182829"/>
                <a:gd name="connsiteX20" fmla="*/ 70208 w 183658"/>
                <a:gd name="connsiteY20" fmla="*/ 83680 h 182829"/>
                <a:gd name="connsiteX21" fmla="*/ 85391 w 183658"/>
                <a:gd name="connsiteY21" fmla="*/ 18883 h 182829"/>
                <a:gd name="connsiteX22" fmla="*/ 99056 w 183658"/>
                <a:gd name="connsiteY22" fmla="*/ 8398 h 182829"/>
                <a:gd name="connsiteX23" fmla="*/ 134736 w 183658"/>
                <a:gd name="connsiteY23" fmla="*/ 8398 h 182829"/>
                <a:gd name="connsiteX24" fmla="*/ 173200 w 183658"/>
                <a:gd name="connsiteY24" fmla="*/ 38242 h 182829"/>
                <a:gd name="connsiteX25" fmla="*/ 172187 w 183658"/>
                <a:gd name="connsiteY25" fmla="*/ 52492 h 182829"/>
                <a:gd name="connsiteX26" fmla="*/ 171934 w 183658"/>
                <a:gd name="connsiteY26" fmla="*/ 57331 h 182829"/>
                <a:gd name="connsiteX27" fmla="*/ 174971 w 183658"/>
                <a:gd name="connsiteY27" fmla="*/ 60558 h 182829"/>
                <a:gd name="connsiteX28" fmla="*/ 178514 w 183658"/>
                <a:gd name="connsiteY28" fmla="*/ 53836 h 182829"/>
                <a:gd name="connsiteX29" fmla="*/ 183575 w 183658"/>
                <a:gd name="connsiteY29" fmla="*/ 7322 h 182829"/>
                <a:gd name="connsiteX30" fmla="*/ 176742 w 183658"/>
                <a:gd name="connsiteY30" fmla="*/ 63 h 182829"/>
                <a:gd name="connsiteX31" fmla="*/ 48951 w 183658"/>
                <a:gd name="connsiteY31" fmla="*/ 63 h 182829"/>
                <a:gd name="connsiteX32" fmla="*/ 41360 w 183658"/>
                <a:gd name="connsiteY32" fmla="*/ 5440 h 182829"/>
                <a:gd name="connsiteX33" fmla="*/ 48445 w 183658"/>
                <a:gd name="connsiteY33" fmla="*/ 8398 h 182829"/>
                <a:gd name="connsiteX34" fmla="*/ 64894 w 183658"/>
                <a:gd name="connsiteY34" fmla="*/ 13237 h 182829"/>
                <a:gd name="connsiteX35" fmla="*/ 63628 w 183658"/>
                <a:gd name="connsiteY35" fmla="*/ 19690 h 182829"/>
                <a:gd name="connsiteX36" fmla="*/ 30226 w 183658"/>
                <a:gd name="connsiteY36" fmla="*/ 161921 h 182829"/>
                <a:gd name="connsiteX37" fmla="*/ 7198 w 183658"/>
                <a:gd name="connsiteY37" fmla="*/ 174557 h 182829"/>
                <a:gd name="connsiteX38" fmla="*/ 113 w 183658"/>
                <a:gd name="connsiteY38" fmla="*/ 179666 h 182829"/>
                <a:gd name="connsiteX39" fmla="*/ 7198 w 183658"/>
                <a:gd name="connsiteY39" fmla="*/ 182892 h 182829"/>
                <a:gd name="connsiteX40" fmla="*/ 138532 w 183658"/>
                <a:gd name="connsiteY40" fmla="*/ 182892 h 182829"/>
                <a:gd name="connsiteX41" fmla="*/ 146376 w 183658"/>
                <a:gd name="connsiteY41" fmla="*/ 178321 h 182829"/>
                <a:gd name="connsiteX42" fmla="*/ 169657 w 183658"/>
                <a:gd name="connsiteY42" fmla="*/ 120246 h 18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3658" h="182829">
                  <a:moveTo>
                    <a:pt x="169657" y="120246"/>
                  </a:moveTo>
                  <a:cubicBezTo>
                    <a:pt x="170163" y="118902"/>
                    <a:pt x="170922" y="117020"/>
                    <a:pt x="170922" y="116482"/>
                  </a:cubicBezTo>
                  <a:cubicBezTo>
                    <a:pt x="170922" y="116213"/>
                    <a:pt x="170922" y="113525"/>
                    <a:pt x="167885" y="113525"/>
                  </a:cubicBezTo>
                  <a:cubicBezTo>
                    <a:pt x="165608" y="113525"/>
                    <a:pt x="165102" y="115138"/>
                    <a:pt x="164596" y="116751"/>
                  </a:cubicBezTo>
                  <a:cubicBezTo>
                    <a:pt x="148147" y="156543"/>
                    <a:pt x="138785" y="174557"/>
                    <a:pt x="95513" y="174557"/>
                  </a:cubicBezTo>
                  <a:lnTo>
                    <a:pt x="58567" y="174557"/>
                  </a:lnTo>
                  <a:cubicBezTo>
                    <a:pt x="55025" y="174557"/>
                    <a:pt x="54519" y="174557"/>
                    <a:pt x="53000" y="174288"/>
                  </a:cubicBezTo>
                  <a:cubicBezTo>
                    <a:pt x="50470" y="174020"/>
                    <a:pt x="49711" y="173751"/>
                    <a:pt x="49711" y="171600"/>
                  </a:cubicBezTo>
                  <a:cubicBezTo>
                    <a:pt x="49711" y="170793"/>
                    <a:pt x="49711" y="170255"/>
                    <a:pt x="50976" y="165416"/>
                  </a:cubicBezTo>
                  <a:lnTo>
                    <a:pt x="68183" y="92015"/>
                  </a:lnTo>
                  <a:lnTo>
                    <a:pt x="93235" y="92015"/>
                  </a:lnTo>
                  <a:cubicBezTo>
                    <a:pt x="114745" y="92015"/>
                    <a:pt x="114745" y="97661"/>
                    <a:pt x="114745" y="104383"/>
                  </a:cubicBezTo>
                  <a:cubicBezTo>
                    <a:pt x="114745" y="106265"/>
                    <a:pt x="114745" y="109492"/>
                    <a:pt x="112973" y="117558"/>
                  </a:cubicBezTo>
                  <a:cubicBezTo>
                    <a:pt x="112467" y="118902"/>
                    <a:pt x="112214" y="119708"/>
                    <a:pt x="112214" y="120515"/>
                  </a:cubicBezTo>
                  <a:cubicBezTo>
                    <a:pt x="112214" y="121859"/>
                    <a:pt x="113226" y="123473"/>
                    <a:pt x="115504" y="123473"/>
                  </a:cubicBezTo>
                  <a:cubicBezTo>
                    <a:pt x="117528" y="123473"/>
                    <a:pt x="118287" y="122128"/>
                    <a:pt x="119300" y="118095"/>
                  </a:cubicBezTo>
                  <a:lnTo>
                    <a:pt x="133724" y="55180"/>
                  </a:lnTo>
                  <a:cubicBezTo>
                    <a:pt x="133724" y="53567"/>
                    <a:pt x="132458" y="52223"/>
                    <a:pt x="130687" y="52223"/>
                  </a:cubicBezTo>
                  <a:cubicBezTo>
                    <a:pt x="128409" y="52223"/>
                    <a:pt x="127903" y="53836"/>
                    <a:pt x="127144" y="57062"/>
                  </a:cubicBezTo>
                  <a:cubicBezTo>
                    <a:pt x="121830" y="77496"/>
                    <a:pt x="117275" y="83680"/>
                    <a:pt x="93995" y="83680"/>
                  </a:cubicBezTo>
                  <a:lnTo>
                    <a:pt x="70208" y="83680"/>
                  </a:lnTo>
                  <a:lnTo>
                    <a:pt x="85391" y="18883"/>
                  </a:lnTo>
                  <a:cubicBezTo>
                    <a:pt x="87668" y="9473"/>
                    <a:pt x="87921" y="8398"/>
                    <a:pt x="99056" y="8398"/>
                  </a:cubicBezTo>
                  <a:lnTo>
                    <a:pt x="134736" y="8398"/>
                  </a:lnTo>
                  <a:cubicBezTo>
                    <a:pt x="165608" y="8398"/>
                    <a:pt x="173200" y="16195"/>
                    <a:pt x="173200" y="38242"/>
                  </a:cubicBezTo>
                  <a:cubicBezTo>
                    <a:pt x="173200" y="44695"/>
                    <a:pt x="173200" y="45232"/>
                    <a:pt x="172187" y="52492"/>
                  </a:cubicBezTo>
                  <a:cubicBezTo>
                    <a:pt x="172187" y="54105"/>
                    <a:pt x="171934" y="55987"/>
                    <a:pt x="171934" y="57331"/>
                  </a:cubicBezTo>
                  <a:cubicBezTo>
                    <a:pt x="171934" y="58676"/>
                    <a:pt x="172693" y="60558"/>
                    <a:pt x="174971" y="60558"/>
                  </a:cubicBezTo>
                  <a:cubicBezTo>
                    <a:pt x="177754" y="60558"/>
                    <a:pt x="178007" y="58945"/>
                    <a:pt x="178514" y="53836"/>
                  </a:cubicBezTo>
                  <a:lnTo>
                    <a:pt x="183575" y="7322"/>
                  </a:lnTo>
                  <a:cubicBezTo>
                    <a:pt x="184334" y="63"/>
                    <a:pt x="183069" y="63"/>
                    <a:pt x="176742" y="63"/>
                  </a:cubicBezTo>
                  <a:lnTo>
                    <a:pt x="48951" y="63"/>
                  </a:lnTo>
                  <a:cubicBezTo>
                    <a:pt x="43890" y="63"/>
                    <a:pt x="41360" y="63"/>
                    <a:pt x="41360" y="5440"/>
                  </a:cubicBezTo>
                  <a:cubicBezTo>
                    <a:pt x="41360" y="8398"/>
                    <a:pt x="43637" y="8398"/>
                    <a:pt x="48445" y="8398"/>
                  </a:cubicBezTo>
                  <a:cubicBezTo>
                    <a:pt x="57808" y="8398"/>
                    <a:pt x="64894" y="8398"/>
                    <a:pt x="64894" y="13237"/>
                  </a:cubicBezTo>
                  <a:cubicBezTo>
                    <a:pt x="64894" y="14313"/>
                    <a:pt x="64894" y="14850"/>
                    <a:pt x="63628" y="19690"/>
                  </a:cubicBezTo>
                  <a:lnTo>
                    <a:pt x="30226" y="161921"/>
                  </a:lnTo>
                  <a:cubicBezTo>
                    <a:pt x="27695" y="172406"/>
                    <a:pt x="27189" y="174557"/>
                    <a:pt x="7198" y="174557"/>
                  </a:cubicBezTo>
                  <a:cubicBezTo>
                    <a:pt x="2896" y="174557"/>
                    <a:pt x="113" y="174557"/>
                    <a:pt x="113" y="179666"/>
                  </a:cubicBezTo>
                  <a:cubicBezTo>
                    <a:pt x="113" y="182892"/>
                    <a:pt x="2390" y="182892"/>
                    <a:pt x="7198" y="182892"/>
                  </a:cubicBezTo>
                  <a:lnTo>
                    <a:pt x="138532" y="182892"/>
                  </a:lnTo>
                  <a:cubicBezTo>
                    <a:pt x="144352" y="182892"/>
                    <a:pt x="144605" y="182623"/>
                    <a:pt x="146376" y="178321"/>
                  </a:cubicBezTo>
                  <a:lnTo>
                    <a:pt x="169657" y="120246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3DCF361-5326-7F75-C05E-75D1F8BC85C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343585" y="2911673"/>
              <a:ext cx="87150" cy="132497"/>
            </a:xfrm>
            <a:custGeom>
              <a:avLst/>
              <a:gdLst>
                <a:gd name="connsiteX0" fmla="*/ 42278 w 87150"/>
                <a:gd name="connsiteY0" fmla="*/ 5710 h 132497"/>
                <a:gd name="connsiteX1" fmla="*/ 42987 w 87150"/>
                <a:gd name="connsiteY1" fmla="*/ 2699 h 132497"/>
                <a:gd name="connsiteX2" fmla="*/ 40153 w 87150"/>
                <a:gd name="connsiteY2" fmla="*/ 64 h 132497"/>
                <a:gd name="connsiteX3" fmla="*/ 17479 w 87150"/>
                <a:gd name="connsiteY3" fmla="*/ 1946 h 132497"/>
                <a:gd name="connsiteX4" fmla="*/ 13582 w 87150"/>
                <a:gd name="connsiteY4" fmla="*/ 6275 h 132497"/>
                <a:gd name="connsiteX5" fmla="*/ 18188 w 87150"/>
                <a:gd name="connsiteY5" fmla="*/ 8910 h 132497"/>
                <a:gd name="connsiteX6" fmla="*/ 26690 w 87150"/>
                <a:gd name="connsiteY6" fmla="*/ 11733 h 132497"/>
                <a:gd name="connsiteX7" fmla="*/ 25982 w 87150"/>
                <a:gd name="connsiteY7" fmla="*/ 15874 h 132497"/>
                <a:gd name="connsiteX8" fmla="*/ 1006 w 87150"/>
                <a:gd name="connsiteY8" fmla="*/ 122399 h 132497"/>
                <a:gd name="connsiteX9" fmla="*/ 120 w 87150"/>
                <a:gd name="connsiteY9" fmla="*/ 126539 h 132497"/>
                <a:gd name="connsiteX10" fmla="*/ 6143 w 87150"/>
                <a:gd name="connsiteY10" fmla="*/ 132562 h 132497"/>
                <a:gd name="connsiteX11" fmla="*/ 14291 w 87150"/>
                <a:gd name="connsiteY11" fmla="*/ 124657 h 132497"/>
                <a:gd name="connsiteX12" fmla="*/ 22970 w 87150"/>
                <a:gd name="connsiteY12" fmla="*/ 88145 h 132497"/>
                <a:gd name="connsiteX13" fmla="*/ 45644 w 87150"/>
                <a:gd name="connsiteY13" fmla="*/ 103578 h 132497"/>
                <a:gd name="connsiteX14" fmla="*/ 45290 w 87150"/>
                <a:gd name="connsiteY14" fmla="*/ 107342 h 132497"/>
                <a:gd name="connsiteX15" fmla="*/ 44581 w 87150"/>
                <a:gd name="connsiteY15" fmla="*/ 113177 h 132497"/>
                <a:gd name="connsiteX16" fmla="*/ 63357 w 87150"/>
                <a:gd name="connsiteY16" fmla="*/ 132562 h 132497"/>
                <a:gd name="connsiteX17" fmla="*/ 85854 w 87150"/>
                <a:gd name="connsiteY17" fmla="*/ 103766 h 132497"/>
                <a:gd name="connsiteX18" fmla="*/ 83019 w 87150"/>
                <a:gd name="connsiteY18" fmla="*/ 101319 h 132497"/>
                <a:gd name="connsiteX19" fmla="*/ 79477 w 87150"/>
                <a:gd name="connsiteY19" fmla="*/ 105836 h 132497"/>
                <a:gd name="connsiteX20" fmla="*/ 63889 w 87150"/>
                <a:gd name="connsiteY20" fmla="*/ 127292 h 132497"/>
                <a:gd name="connsiteX21" fmla="*/ 57689 w 87150"/>
                <a:gd name="connsiteY21" fmla="*/ 117505 h 132497"/>
                <a:gd name="connsiteX22" fmla="*/ 58752 w 87150"/>
                <a:gd name="connsiteY22" fmla="*/ 109036 h 132497"/>
                <a:gd name="connsiteX23" fmla="*/ 59638 w 87150"/>
                <a:gd name="connsiteY23" fmla="*/ 103202 h 132497"/>
                <a:gd name="connsiteX24" fmla="*/ 30942 w 87150"/>
                <a:gd name="connsiteY24" fmla="*/ 83252 h 132497"/>
                <a:gd name="connsiteX25" fmla="*/ 45644 w 87150"/>
                <a:gd name="connsiteY25" fmla="*/ 70830 h 132497"/>
                <a:gd name="connsiteX26" fmla="*/ 73454 w 87150"/>
                <a:gd name="connsiteY26" fmla="*/ 52950 h 132497"/>
                <a:gd name="connsiteX27" fmla="*/ 79300 w 87150"/>
                <a:gd name="connsiteY27" fmla="*/ 55397 h 132497"/>
                <a:gd name="connsiteX28" fmla="*/ 70089 w 87150"/>
                <a:gd name="connsiteY28" fmla="*/ 65937 h 132497"/>
                <a:gd name="connsiteX29" fmla="*/ 77174 w 87150"/>
                <a:gd name="connsiteY29" fmla="*/ 72900 h 132497"/>
                <a:gd name="connsiteX30" fmla="*/ 87271 w 87150"/>
                <a:gd name="connsiteY30" fmla="*/ 60855 h 132497"/>
                <a:gd name="connsiteX31" fmla="*/ 73631 w 87150"/>
                <a:gd name="connsiteY31" fmla="*/ 47681 h 132497"/>
                <a:gd name="connsiteX32" fmla="*/ 45290 w 87150"/>
                <a:gd name="connsiteY32" fmla="*/ 64243 h 132497"/>
                <a:gd name="connsiteX33" fmla="*/ 24742 w 87150"/>
                <a:gd name="connsiteY33" fmla="*/ 80805 h 132497"/>
                <a:gd name="connsiteX34" fmla="*/ 42278 w 87150"/>
                <a:gd name="connsiteY34" fmla="*/ 5710 h 13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32497">
                  <a:moveTo>
                    <a:pt x="42278" y="5710"/>
                  </a:moveTo>
                  <a:cubicBezTo>
                    <a:pt x="42455" y="5334"/>
                    <a:pt x="42987" y="2887"/>
                    <a:pt x="42987" y="2699"/>
                  </a:cubicBezTo>
                  <a:cubicBezTo>
                    <a:pt x="42987" y="1758"/>
                    <a:pt x="42278" y="64"/>
                    <a:pt x="40153" y="64"/>
                  </a:cubicBezTo>
                  <a:cubicBezTo>
                    <a:pt x="36610" y="64"/>
                    <a:pt x="21908" y="1570"/>
                    <a:pt x="17479" y="1946"/>
                  </a:cubicBezTo>
                  <a:cubicBezTo>
                    <a:pt x="16062" y="2135"/>
                    <a:pt x="13582" y="2323"/>
                    <a:pt x="13582" y="6275"/>
                  </a:cubicBezTo>
                  <a:cubicBezTo>
                    <a:pt x="13582" y="8910"/>
                    <a:pt x="16062" y="8910"/>
                    <a:pt x="18188" y="8910"/>
                  </a:cubicBezTo>
                  <a:cubicBezTo>
                    <a:pt x="26690" y="8910"/>
                    <a:pt x="26690" y="10227"/>
                    <a:pt x="26690" y="11733"/>
                  </a:cubicBezTo>
                  <a:cubicBezTo>
                    <a:pt x="26690" y="13051"/>
                    <a:pt x="26336" y="14180"/>
                    <a:pt x="25982" y="15874"/>
                  </a:cubicBezTo>
                  <a:lnTo>
                    <a:pt x="1006" y="122399"/>
                  </a:lnTo>
                  <a:cubicBezTo>
                    <a:pt x="120" y="125786"/>
                    <a:pt x="120" y="126163"/>
                    <a:pt x="120" y="126539"/>
                  </a:cubicBezTo>
                  <a:cubicBezTo>
                    <a:pt x="120" y="129362"/>
                    <a:pt x="2246" y="132562"/>
                    <a:pt x="6143" y="132562"/>
                  </a:cubicBezTo>
                  <a:cubicBezTo>
                    <a:pt x="10925" y="132562"/>
                    <a:pt x="13228" y="128798"/>
                    <a:pt x="14291" y="124657"/>
                  </a:cubicBezTo>
                  <a:cubicBezTo>
                    <a:pt x="14645" y="123904"/>
                    <a:pt x="22262" y="90780"/>
                    <a:pt x="22970" y="88145"/>
                  </a:cubicBezTo>
                  <a:cubicBezTo>
                    <a:pt x="35547" y="89462"/>
                    <a:pt x="45644" y="93791"/>
                    <a:pt x="45644" y="103578"/>
                  </a:cubicBezTo>
                  <a:cubicBezTo>
                    <a:pt x="45644" y="104519"/>
                    <a:pt x="45644" y="105460"/>
                    <a:pt x="45290" y="107342"/>
                  </a:cubicBezTo>
                  <a:cubicBezTo>
                    <a:pt x="44581" y="110165"/>
                    <a:pt x="44581" y="111106"/>
                    <a:pt x="44581" y="113177"/>
                  </a:cubicBezTo>
                  <a:cubicBezTo>
                    <a:pt x="44581" y="126539"/>
                    <a:pt x="54855" y="132562"/>
                    <a:pt x="63357" y="132562"/>
                  </a:cubicBezTo>
                  <a:cubicBezTo>
                    <a:pt x="80540" y="132562"/>
                    <a:pt x="85854" y="103954"/>
                    <a:pt x="85854" y="103766"/>
                  </a:cubicBezTo>
                  <a:cubicBezTo>
                    <a:pt x="85854" y="101319"/>
                    <a:pt x="83551" y="101319"/>
                    <a:pt x="83019" y="101319"/>
                  </a:cubicBezTo>
                  <a:cubicBezTo>
                    <a:pt x="80540" y="101319"/>
                    <a:pt x="80362" y="102261"/>
                    <a:pt x="79477" y="105836"/>
                  </a:cubicBezTo>
                  <a:cubicBezTo>
                    <a:pt x="77351" y="113929"/>
                    <a:pt x="72568" y="127292"/>
                    <a:pt x="63889" y="127292"/>
                  </a:cubicBezTo>
                  <a:cubicBezTo>
                    <a:pt x="59106" y="127292"/>
                    <a:pt x="57689" y="122587"/>
                    <a:pt x="57689" y="117505"/>
                  </a:cubicBezTo>
                  <a:cubicBezTo>
                    <a:pt x="57689" y="114306"/>
                    <a:pt x="57689" y="113929"/>
                    <a:pt x="58752" y="109036"/>
                  </a:cubicBezTo>
                  <a:cubicBezTo>
                    <a:pt x="58929" y="108471"/>
                    <a:pt x="59638" y="105272"/>
                    <a:pt x="59638" y="103202"/>
                  </a:cubicBezTo>
                  <a:cubicBezTo>
                    <a:pt x="59638" y="86451"/>
                    <a:pt x="38381" y="83816"/>
                    <a:pt x="30942" y="83252"/>
                  </a:cubicBezTo>
                  <a:cubicBezTo>
                    <a:pt x="36078" y="79864"/>
                    <a:pt x="42633" y="73653"/>
                    <a:pt x="45644" y="70830"/>
                  </a:cubicBezTo>
                  <a:cubicBezTo>
                    <a:pt x="54678" y="61796"/>
                    <a:pt x="63535" y="52950"/>
                    <a:pt x="73454" y="52950"/>
                  </a:cubicBezTo>
                  <a:cubicBezTo>
                    <a:pt x="75580" y="52950"/>
                    <a:pt x="77883" y="53515"/>
                    <a:pt x="79300" y="55397"/>
                  </a:cubicBezTo>
                  <a:cubicBezTo>
                    <a:pt x="71683" y="56715"/>
                    <a:pt x="70089" y="63114"/>
                    <a:pt x="70089" y="65937"/>
                  </a:cubicBezTo>
                  <a:cubicBezTo>
                    <a:pt x="70089" y="70077"/>
                    <a:pt x="73100" y="72900"/>
                    <a:pt x="77174" y="72900"/>
                  </a:cubicBezTo>
                  <a:cubicBezTo>
                    <a:pt x="81957" y="72900"/>
                    <a:pt x="87271" y="68760"/>
                    <a:pt x="87271" y="60855"/>
                  </a:cubicBezTo>
                  <a:cubicBezTo>
                    <a:pt x="87271" y="54644"/>
                    <a:pt x="83019" y="47681"/>
                    <a:pt x="73631" y="47681"/>
                  </a:cubicBezTo>
                  <a:cubicBezTo>
                    <a:pt x="63535" y="47681"/>
                    <a:pt x="54323" y="55397"/>
                    <a:pt x="45290" y="64243"/>
                  </a:cubicBezTo>
                  <a:cubicBezTo>
                    <a:pt x="37850" y="71771"/>
                    <a:pt x="32004" y="77605"/>
                    <a:pt x="24742" y="80805"/>
                  </a:cubicBezTo>
                  <a:lnTo>
                    <a:pt x="42278" y="5710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9" name="Group 78" descr="\documentclass{article}&#10;\usepackage{amsmath}&#10;\usepackage{amsfonts}&#10;\pagestyle{empty}&#10;\begin{document}&#10;&#10;&#10;$\{R^s || R\}$&#10;&#10;\end{document}" title="IguanaTex Vector Display">
            <a:extLst>
              <a:ext uri="{FF2B5EF4-FFF2-40B4-BE49-F238E27FC236}">
                <a16:creationId xmlns:a16="http://schemas.microsoft.com/office/drawing/2014/main" id="{ABDC76ED-C3D7-BFEB-D861-078C4F70555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09971" y="3632974"/>
            <a:ext cx="770432" cy="246724"/>
            <a:chOff x="4520759" y="3909321"/>
            <a:chExt cx="859388" cy="246724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F267248-4599-FB58-5F1C-923F8FF6D39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520759" y="3909321"/>
              <a:ext cx="90474" cy="246724"/>
            </a:xfrm>
            <a:custGeom>
              <a:avLst/>
              <a:gdLst>
                <a:gd name="connsiteX0" fmla="*/ 53852 w 90474"/>
                <a:gd name="connsiteY0" fmla="*/ 32877 h 246724"/>
                <a:gd name="connsiteX1" fmla="*/ 88258 w 90474"/>
                <a:gd name="connsiteY1" fmla="*/ 5491 h 246724"/>
                <a:gd name="connsiteX2" fmla="*/ 90551 w 90474"/>
                <a:gd name="connsiteY2" fmla="*/ 2777 h 246724"/>
                <a:gd name="connsiteX3" fmla="*/ 85709 w 90474"/>
                <a:gd name="connsiteY3" fmla="*/ 63 h 246724"/>
                <a:gd name="connsiteX4" fmla="*/ 36776 w 90474"/>
                <a:gd name="connsiteY4" fmla="*/ 30903 h 246724"/>
                <a:gd name="connsiteX5" fmla="*/ 36776 w 90474"/>
                <a:gd name="connsiteY5" fmla="*/ 87157 h 246724"/>
                <a:gd name="connsiteX6" fmla="*/ 26582 w 90474"/>
                <a:gd name="connsiteY6" fmla="*/ 112816 h 246724"/>
                <a:gd name="connsiteX7" fmla="*/ 2370 w 90474"/>
                <a:gd name="connsiteY7" fmla="*/ 120711 h 246724"/>
                <a:gd name="connsiteX8" fmla="*/ 77 w 90474"/>
                <a:gd name="connsiteY8" fmla="*/ 123425 h 246724"/>
                <a:gd name="connsiteX9" fmla="*/ 4154 w 90474"/>
                <a:gd name="connsiteY9" fmla="*/ 126139 h 246724"/>
                <a:gd name="connsiteX10" fmla="*/ 36012 w 90474"/>
                <a:gd name="connsiteY10" fmla="*/ 148098 h 246724"/>
                <a:gd name="connsiteX11" fmla="*/ 36776 w 90474"/>
                <a:gd name="connsiteY11" fmla="*/ 160187 h 246724"/>
                <a:gd name="connsiteX12" fmla="*/ 36776 w 90474"/>
                <a:gd name="connsiteY12" fmla="*/ 209039 h 246724"/>
                <a:gd name="connsiteX13" fmla="*/ 49010 w 90474"/>
                <a:gd name="connsiteY13" fmla="*/ 236672 h 246724"/>
                <a:gd name="connsiteX14" fmla="*/ 85709 w 90474"/>
                <a:gd name="connsiteY14" fmla="*/ 246788 h 246724"/>
                <a:gd name="connsiteX15" fmla="*/ 90551 w 90474"/>
                <a:gd name="connsiteY15" fmla="*/ 244074 h 246724"/>
                <a:gd name="connsiteX16" fmla="*/ 86474 w 90474"/>
                <a:gd name="connsiteY16" fmla="*/ 241360 h 246724"/>
                <a:gd name="connsiteX17" fmla="*/ 54616 w 90474"/>
                <a:gd name="connsiteY17" fmla="*/ 219895 h 246724"/>
                <a:gd name="connsiteX18" fmla="*/ 53852 w 90474"/>
                <a:gd name="connsiteY18" fmla="*/ 208298 h 246724"/>
                <a:gd name="connsiteX19" fmla="*/ 53852 w 90474"/>
                <a:gd name="connsiteY19" fmla="*/ 156486 h 246724"/>
                <a:gd name="connsiteX20" fmla="*/ 43658 w 90474"/>
                <a:gd name="connsiteY20" fmla="*/ 133047 h 246724"/>
                <a:gd name="connsiteX21" fmla="*/ 23779 w 90474"/>
                <a:gd name="connsiteY21" fmla="*/ 123425 h 246724"/>
                <a:gd name="connsiteX22" fmla="*/ 53852 w 90474"/>
                <a:gd name="connsiteY22" fmla="*/ 92091 h 246724"/>
                <a:gd name="connsiteX23" fmla="*/ 53852 w 90474"/>
                <a:gd name="connsiteY23" fmla="*/ 3287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474" h="246724">
                  <a:moveTo>
                    <a:pt x="53852" y="32877"/>
                  </a:moveTo>
                  <a:cubicBezTo>
                    <a:pt x="53852" y="23008"/>
                    <a:pt x="60478" y="7218"/>
                    <a:pt x="88258" y="5491"/>
                  </a:cubicBezTo>
                  <a:cubicBezTo>
                    <a:pt x="89532" y="5244"/>
                    <a:pt x="90551" y="4257"/>
                    <a:pt x="90551" y="2777"/>
                  </a:cubicBezTo>
                  <a:cubicBezTo>
                    <a:pt x="90551" y="63"/>
                    <a:pt x="88513" y="63"/>
                    <a:pt x="85709" y="63"/>
                  </a:cubicBezTo>
                  <a:cubicBezTo>
                    <a:pt x="60223" y="63"/>
                    <a:pt x="37031" y="12646"/>
                    <a:pt x="36776" y="30903"/>
                  </a:cubicBezTo>
                  <a:lnTo>
                    <a:pt x="36776" y="87157"/>
                  </a:lnTo>
                  <a:cubicBezTo>
                    <a:pt x="36776" y="96779"/>
                    <a:pt x="36776" y="104674"/>
                    <a:pt x="26582" y="112816"/>
                  </a:cubicBezTo>
                  <a:cubicBezTo>
                    <a:pt x="17662" y="119971"/>
                    <a:pt x="7977" y="120464"/>
                    <a:pt x="2370" y="120711"/>
                  </a:cubicBezTo>
                  <a:cubicBezTo>
                    <a:pt x="1096" y="120958"/>
                    <a:pt x="77" y="121945"/>
                    <a:pt x="77" y="123425"/>
                  </a:cubicBezTo>
                  <a:cubicBezTo>
                    <a:pt x="77" y="125892"/>
                    <a:pt x="1606" y="125892"/>
                    <a:pt x="4154" y="126139"/>
                  </a:cubicBezTo>
                  <a:cubicBezTo>
                    <a:pt x="20975" y="127126"/>
                    <a:pt x="33208" y="136008"/>
                    <a:pt x="36012" y="148098"/>
                  </a:cubicBezTo>
                  <a:cubicBezTo>
                    <a:pt x="36776" y="150812"/>
                    <a:pt x="36776" y="151305"/>
                    <a:pt x="36776" y="160187"/>
                  </a:cubicBezTo>
                  <a:lnTo>
                    <a:pt x="36776" y="209039"/>
                  </a:lnTo>
                  <a:cubicBezTo>
                    <a:pt x="36776" y="219401"/>
                    <a:pt x="36776" y="227296"/>
                    <a:pt x="49010" y="236672"/>
                  </a:cubicBezTo>
                  <a:cubicBezTo>
                    <a:pt x="58949" y="244074"/>
                    <a:pt x="75770" y="246788"/>
                    <a:pt x="85709" y="246788"/>
                  </a:cubicBezTo>
                  <a:cubicBezTo>
                    <a:pt x="88513" y="246788"/>
                    <a:pt x="90551" y="246788"/>
                    <a:pt x="90551" y="244074"/>
                  </a:cubicBezTo>
                  <a:cubicBezTo>
                    <a:pt x="90551" y="241606"/>
                    <a:pt x="89022" y="241606"/>
                    <a:pt x="86474" y="241360"/>
                  </a:cubicBezTo>
                  <a:cubicBezTo>
                    <a:pt x="70418" y="240373"/>
                    <a:pt x="57930" y="232478"/>
                    <a:pt x="54616" y="219895"/>
                  </a:cubicBezTo>
                  <a:cubicBezTo>
                    <a:pt x="53852" y="217674"/>
                    <a:pt x="53852" y="217181"/>
                    <a:pt x="53852" y="208298"/>
                  </a:cubicBezTo>
                  <a:lnTo>
                    <a:pt x="53852" y="156486"/>
                  </a:lnTo>
                  <a:cubicBezTo>
                    <a:pt x="53852" y="145137"/>
                    <a:pt x="51813" y="140943"/>
                    <a:pt x="43658" y="133047"/>
                  </a:cubicBezTo>
                  <a:cubicBezTo>
                    <a:pt x="38305" y="127866"/>
                    <a:pt x="30915" y="125399"/>
                    <a:pt x="23779" y="123425"/>
                  </a:cubicBezTo>
                  <a:cubicBezTo>
                    <a:pt x="44677" y="117750"/>
                    <a:pt x="53852" y="106401"/>
                    <a:pt x="53852" y="92091"/>
                  </a:cubicBezTo>
                  <a:lnTo>
                    <a:pt x="53852" y="32877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ABF43B-4FDA-DD86-DAF8-43987BB889E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640288" y="3925852"/>
              <a:ext cx="181969" cy="173940"/>
            </a:xfrm>
            <a:custGeom>
              <a:avLst/>
              <a:gdLst>
                <a:gd name="connsiteX0" fmla="*/ 85204 w 181969"/>
                <a:gd name="connsiteY0" fmla="*/ 17087 h 173940"/>
                <a:gd name="connsiteX1" fmla="*/ 92341 w 181969"/>
                <a:gd name="connsiteY1" fmla="*/ 7958 h 173940"/>
                <a:gd name="connsiteX2" fmla="*/ 107887 w 181969"/>
                <a:gd name="connsiteY2" fmla="*/ 7711 h 173940"/>
                <a:gd name="connsiteX3" fmla="*/ 154271 w 181969"/>
                <a:gd name="connsiteY3" fmla="*/ 32137 h 173940"/>
                <a:gd name="connsiteX4" fmla="*/ 140254 w 181969"/>
                <a:gd name="connsiteY4" fmla="*/ 67172 h 173940"/>
                <a:gd name="connsiteX5" fmla="*/ 97183 w 181969"/>
                <a:gd name="connsiteY5" fmla="*/ 81482 h 173940"/>
                <a:gd name="connsiteX6" fmla="*/ 68639 w 181969"/>
                <a:gd name="connsiteY6" fmla="*/ 81482 h 173940"/>
                <a:gd name="connsiteX7" fmla="*/ 85204 w 181969"/>
                <a:gd name="connsiteY7" fmla="*/ 17087 h 173940"/>
                <a:gd name="connsiteX8" fmla="*/ 121904 w 181969"/>
                <a:gd name="connsiteY8" fmla="*/ 84689 h 173940"/>
                <a:gd name="connsiteX9" fmla="*/ 177973 w 181969"/>
                <a:gd name="connsiteY9" fmla="*/ 37071 h 173940"/>
                <a:gd name="connsiteX10" fmla="*/ 121649 w 181969"/>
                <a:gd name="connsiteY10" fmla="*/ 63 h 173940"/>
                <a:gd name="connsiteX11" fmla="*/ 49015 w 181969"/>
                <a:gd name="connsiteY11" fmla="*/ 63 h 173940"/>
                <a:gd name="connsiteX12" fmla="*/ 41624 w 181969"/>
                <a:gd name="connsiteY12" fmla="*/ 4997 h 173940"/>
                <a:gd name="connsiteX13" fmla="*/ 48760 w 181969"/>
                <a:gd name="connsiteY13" fmla="*/ 7711 h 173940"/>
                <a:gd name="connsiteX14" fmla="*/ 58444 w 181969"/>
                <a:gd name="connsiteY14" fmla="*/ 8205 h 173940"/>
                <a:gd name="connsiteX15" fmla="*/ 65325 w 181969"/>
                <a:gd name="connsiteY15" fmla="*/ 12152 h 173940"/>
                <a:gd name="connsiteX16" fmla="*/ 64306 w 181969"/>
                <a:gd name="connsiteY16" fmla="*/ 16840 h 173940"/>
                <a:gd name="connsiteX17" fmla="*/ 30155 w 181969"/>
                <a:gd name="connsiteY17" fmla="*/ 149331 h 173940"/>
                <a:gd name="connsiteX18" fmla="*/ 6963 w 181969"/>
                <a:gd name="connsiteY18" fmla="*/ 160927 h 173940"/>
                <a:gd name="connsiteX19" fmla="*/ 82 w 181969"/>
                <a:gd name="connsiteY19" fmla="*/ 165862 h 173940"/>
                <a:gd name="connsiteX20" fmla="*/ 3650 w 181969"/>
                <a:gd name="connsiteY20" fmla="*/ 168576 h 173940"/>
                <a:gd name="connsiteX21" fmla="*/ 35762 w 181969"/>
                <a:gd name="connsiteY21" fmla="*/ 167836 h 173940"/>
                <a:gd name="connsiteX22" fmla="*/ 68129 w 181969"/>
                <a:gd name="connsiteY22" fmla="*/ 168576 h 173940"/>
                <a:gd name="connsiteX23" fmla="*/ 73226 w 181969"/>
                <a:gd name="connsiteY23" fmla="*/ 163641 h 173940"/>
                <a:gd name="connsiteX24" fmla="*/ 66090 w 181969"/>
                <a:gd name="connsiteY24" fmla="*/ 160927 h 173940"/>
                <a:gd name="connsiteX25" fmla="*/ 49524 w 181969"/>
                <a:gd name="connsiteY25" fmla="*/ 156486 h 173940"/>
                <a:gd name="connsiteX26" fmla="*/ 50289 w 181969"/>
                <a:gd name="connsiteY26" fmla="*/ 152292 h 173940"/>
                <a:gd name="connsiteX27" fmla="*/ 67110 w 181969"/>
                <a:gd name="connsiteY27" fmla="*/ 86910 h 173940"/>
                <a:gd name="connsiteX28" fmla="*/ 97438 w 181969"/>
                <a:gd name="connsiteY28" fmla="*/ 86910 h 173940"/>
                <a:gd name="connsiteX29" fmla="*/ 125217 w 181969"/>
                <a:gd name="connsiteY29" fmla="*/ 109362 h 173940"/>
                <a:gd name="connsiteX30" fmla="*/ 121649 w 181969"/>
                <a:gd name="connsiteY30" fmla="*/ 126386 h 173940"/>
                <a:gd name="connsiteX31" fmla="*/ 117571 w 181969"/>
                <a:gd name="connsiteY31" fmla="*/ 147357 h 173940"/>
                <a:gd name="connsiteX32" fmla="*/ 151468 w 181969"/>
                <a:gd name="connsiteY32" fmla="*/ 174004 h 173940"/>
                <a:gd name="connsiteX33" fmla="*/ 182051 w 181969"/>
                <a:gd name="connsiteY33" fmla="*/ 145630 h 173940"/>
                <a:gd name="connsiteX34" fmla="*/ 178992 w 181969"/>
                <a:gd name="connsiteY34" fmla="*/ 142670 h 173940"/>
                <a:gd name="connsiteX35" fmla="*/ 175679 w 181969"/>
                <a:gd name="connsiteY35" fmla="*/ 146124 h 173940"/>
                <a:gd name="connsiteX36" fmla="*/ 152487 w 181969"/>
                <a:gd name="connsiteY36" fmla="*/ 168576 h 173940"/>
                <a:gd name="connsiteX37" fmla="*/ 142293 w 181969"/>
                <a:gd name="connsiteY37" fmla="*/ 153526 h 173940"/>
                <a:gd name="connsiteX38" fmla="*/ 144841 w 181969"/>
                <a:gd name="connsiteY38" fmla="*/ 125399 h 173940"/>
                <a:gd name="connsiteX39" fmla="*/ 145861 w 181969"/>
                <a:gd name="connsiteY39" fmla="*/ 113803 h 173940"/>
                <a:gd name="connsiteX40" fmla="*/ 121904 w 181969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969" h="173940">
                  <a:moveTo>
                    <a:pt x="85204" y="17087"/>
                  </a:moveTo>
                  <a:cubicBezTo>
                    <a:pt x="86734" y="11165"/>
                    <a:pt x="87498" y="8698"/>
                    <a:pt x="92341" y="7958"/>
                  </a:cubicBezTo>
                  <a:cubicBezTo>
                    <a:pt x="94634" y="7711"/>
                    <a:pt x="102790" y="7711"/>
                    <a:pt x="107887" y="7711"/>
                  </a:cubicBezTo>
                  <a:cubicBezTo>
                    <a:pt x="125982" y="7711"/>
                    <a:pt x="154271" y="7711"/>
                    <a:pt x="154271" y="32137"/>
                  </a:cubicBezTo>
                  <a:cubicBezTo>
                    <a:pt x="154271" y="40526"/>
                    <a:pt x="150193" y="57550"/>
                    <a:pt x="140254" y="67172"/>
                  </a:cubicBezTo>
                  <a:cubicBezTo>
                    <a:pt x="133628" y="73587"/>
                    <a:pt x="120120" y="81482"/>
                    <a:pt x="97183" y="81482"/>
                  </a:cubicBezTo>
                  <a:lnTo>
                    <a:pt x="68639" y="81482"/>
                  </a:lnTo>
                  <a:lnTo>
                    <a:pt x="85204" y="17087"/>
                  </a:lnTo>
                  <a:close/>
                  <a:moveTo>
                    <a:pt x="121904" y="84689"/>
                  </a:moveTo>
                  <a:cubicBezTo>
                    <a:pt x="147645" y="79261"/>
                    <a:pt x="177973" y="61991"/>
                    <a:pt x="177973" y="37071"/>
                  </a:cubicBezTo>
                  <a:cubicBezTo>
                    <a:pt x="177973" y="15853"/>
                    <a:pt x="155036" y="63"/>
                    <a:pt x="121649" y="63"/>
                  </a:cubicBezTo>
                  <a:lnTo>
                    <a:pt x="49015" y="63"/>
                  </a:lnTo>
                  <a:cubicBezTo>
                    <a:pt x="43917" y="63"/>
                    <a:pt x="41624" y="63"/>
                    <a:pt x="41624" y="4997"/>
                  </a:cubicBezTo>
                  <a:cubicBezTo>
                    <a:pt x="41624" y="7711"/>
                    <a:pt x="43917" y="7711"/>
                    <a:pt x="48760" y="7711"/>
                  </a:cubicBezTo>
                  <a:cubicBezTo>
                    <a:pt x="49269" y="7711"/>
                    <a:pt x="54112" y="7711"/>
                    <a:pt x="58444" y="8205"/>
                  </a:cubicBezTo>
                  <a:cubicBezTo>
                    <a:pt x="63032" y="8698"/>
                    <a:pt x="65325" y="8945"/>
                    <a:pt x="65325" y="12152"/>
                  </a:cubicBezTo>
                  <a:cubicBezTo>
                    <a:pt x="65325" y="13139"/>
                    <a:pt x="65071" y="13879"/>
                    <a:pt x="64306" y="16840"/>
                  </a:cubicBezTo>
                  <a:lnTo>
                    <a:pt x="30155" y="149331"/>
                  </a:lnTo>
                  <a:cubicBezTo>
                    <a:pt x="27606" y="158954"/>
                    <a:pt x="27097" y="160927"/>
                    <a:pt x="6963" y="160927"/>
                  </a:cubicBezTo>
                  <a:cubicBezTo>
                    <a:pt x="2375" y="160927"/>
                    <a:pt x="82" y="160927"/>
                    <a:pt x="82" y="165862"/>
                  </a:cubicBezTo>
                  <a:cubicBezTo>
                    <a:pt x="82" y="168576"/>
                    <a:pt x="3140" y="168576"/>
                    <a:pt x="3650" y="168576"/>
                  </a:cubicBezTo>
                  <a:cubicBezTo>
                    <a:pt x="10786" y="168576"/>
                    <a:pt x="28626" y="167836"/>
                    <a:pt x="35762" y="167836"/>
                  </a:cubicBezTo>
                  <a:cubicBezTo>
                    <a:pt x="42898" y="167836"/>
                    <a:pt x="60993" y="168576"/>
                    <a:pt x="68129" y="168576"/>
                  </a:cubicBezTo>
                  <a:cubicBezTo>
                    <a:pt x="70168" y="168576"/>
                    <a:pt x="73226" y="168576"/>
                    <a:pt x="73226" y="163641"/>
                  </a:cubicBezTo>
                  <a:cubicBezTo>
                    <a:pt x="73226" y="160927"/>
                    <a:pt x="70932" y="160927"/>
                    <a:pt x="66090" y="160927"/>
                  </a:cubicBezTo>
                  <a:cubicBezTo>
                    <a:pt x="56660" y="160927"/>
                    <a:pt x="49524" y="160927"/>
                    <a:pt x="49524" y="156486"/>
                  </a:cubicBezTo>
                  <a:cubicBezTo>
                    <a:pt x="49524" y="155006"/>
                    <a:pt x="50034" y="153772"/>
                    <a:pt x="50289" y="152292"/>
                  </a:cubicBezTo>
                  <a:lnTo>
                    <a:pt x="67110" y="86910"/>
                  </a:lnTo>
                  <a:lnTo>
                    <a:pt x="97438" y="86910"/>
                  </a:lnTo>
                  <a:cubicBezTo>
                    <a:pt x="120630" y="86910"/>
                    <a:pt x="125217" y="100726"/>
                    <a:pt x="125217" y="109362"/>
                  </a:cubicBezTo>
                  <a:cubicBezTo>
                    <a:pt x="125217" y="113063"/>
                    <a:pt x="123178" y="120711"/>
                    <a:pt x="121649" y="126386"/>
                  </a:cubicBezTo>
                  <a:cubicBezTo>
                    <a:pt x="119865" y="133294"/>
                    <a:pt x="117571" y="142423"/>
                    <a:pt x="117571" y="147357"/>
                  </a:cubicBezTo>
                  <a:cubicBezTo>
                    <a:pt x="117571" y="174004"/>
                    <a:pt x="148155" y="174004"/>
                    <a:pt x="151468" y="174004"/>
                  </a:cubicBezTo>
                  <a:cubicBezTo>
                    <a:pt x="173131" y="174004"/>
                    <a:pt x="182051" y="149085"/>
                    <a:pt x="182051" y="145630"/>
                  </a:cubicBezTo>
                  <a:cubicBezTo>
                    <a:pt x="182051" y="142670"/>
                    <a:pt x="179247" y="142670"/>
                    <a:pt x="178992" y="142670"/>
                  </a:cubicBezTo>
                  <a:cubicBezTo>
                    <a:pt x="176699" y="142670"/>
                    <a:pt x="176189" y="144397"/>
                    <a:pt x="175679" y="146124"/>
                  </a:cubicBezTo>
                  <a:cubicBezTo>
                    <a:pt x="169308" y="164381"/>
                    <a:pt x="158349" y="168576"/>
                    <a:pt x="152487" y="168576"/>
                  </a:cubicBezTo>
                  <a:cubicBezTo>
                    <a:pt x="144077" y="168576"/>
                    <a:pt x="142293" y="163148"/>
                    <a:pt x="142293" y="153526"/>
                  </a:cubicBezTo>
                  <a:cubicBezTo>
                    <a:pt x="142293" y="145877"/>
                    <a:pt x="143822" y="133294"/>
                    <a:pt x="144841" y="125399"/>
                  </a:cubicBezTo>
                  <a:cubicBezTo>
                    <a:pt x="145351" y="121945"/>
                    <a:pt x="145861" y="117257"/>
                    <a:pt x="145861" y="113803"/>
                  </a:cubicBezTo>
                  <a:cubicBezTo>
                    <a:pt x="145861" y="94805"/>
                    <a:pt x="128785" y="87157"/>
                    <a:pt x="121904" y="84689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711FB6A-964C-A1D1-F88F-69AE41E8360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37986" y="3928666"/>
              <a:ext cx="71182" cy="77891"/>
            </a:xfrm>
            <a:custGeom>
              <a:avLst/>
              <a:gdLst>
                <a:gd name="connsiteX0" fmla="*/ 64314 w 71182"/>
                <a:gd name="connsiteY0" fmla="*/ 11285 h 77891"/>
                <a:gd name="connsiteX1" fmla="*/ 56821 w 71182"/>
                <a:gd name="connsiteY1" fmla="*/ 19402 h 77891"/>
                <a:gd name="connsiteX2" fmla="*/ 62708 w 71182"/>
                <a:gd name="connsiteY2" fmla="*/ 24929 h 77891"/>
                <a:gd name="connsiteX3" fmla="*/ 71271 w 71182"/>
                <a:gd name="connsiteY3" fmla="*/ 15085 h 77891"/>
                <a:gd name="connsiteX4" fmla="*/ 47544 w 71182"/>
                <a:gd name="connsiteY4" fmla="*/ 59 h 77891"/>
                <a:gd name="connsiteX5" fmla="*/ 14718 w 71182"/>
                <a:gd name="connsiteY5" fmla="*/ 25274 h 77891"/>
                <a:gd name="connsiteX6" fmla="*/ 20962 w 71182"/>
                <a:gd name="connsiteY6" fmla="*/ 37882 h 77891"/>
                <a:gd name="connsiteX7" fmla="*/ 41122 w 71182"/>
                <a:gd name="connsiteY7" fmla="*/ 44100 h 77891"/>
                <a:gd name="connsiteX8" fmla="*/ 56286 w 71182"/>
                <a:gd name="connsiteY8" fmla="*/ 55498 h 77891"/>
                <a:gd name="connsiteX9" fmla="*/ 46830 w 71182"/>
                <a:gd name="connsiteY9" fmla="*/ 69315 h 77891"/>
                <a:gd name="connsiteX10" fmla="*/ 28990 w 71182"/>
                <a:gd name="connsiteY10" fmla="*/ 73114 h 77891"/>
                <a:gd name="connsiteX11" fmla="*/ 7582 w 71182"/>
                <a:gd name="connsiteY11" fmla="*/ 65861 h 77891"/>
                <a:gd name="connsiteX12" fmla="*/ 17394 w 71182"/>
                <a:gd name="connsiteY12" fmla="*/ 56016 h 77891"/>
                <a:gd name="connsiteX13" fmla="*/ 10437 w 71182"/>
                <a:gd name="connsiteY13" fmla="*/ 49626 h 77891"/>
                <a:gd name="connsiteX14" fmla="*/ 89 w 71182"/>
                <a:gd name="connsiteY14" fmla="*/ 61198 h 77891"/>
                <a:gd name="connsiteX15" fmla="*/ 28812 w 71182"/>
                <a:gd name="connsiteY15" fmla="*/ 77950 h 77891"/>
                <a:gd name="connsiteX16" fmla="*/ 67703 w 71182"/>
                <a:gd name="connsiteY16" fmla="*/ 49453 h 77891"/>
                <a:gd name="connsiteX17" fmla="*/ 43084 w 71182"/>
                <a:gd name="connsiteY17" fmla="*/ 29247 h 77891"/>
                <a:gd name="connsiteX18" fmla="*/ 35948 w 71182"/>
                <a:gd name="connsiteY18" fmla="*/ 27865 h 77891"/>
                <a:gd name="connsiteX19" fmla="*/ 26136 w 71182"/>
                <a:gd name="connsiteY19" fmla="*/ 19230 h 77891"/>
                <a:gd name="connsiteX20" fmla="*/ 33272 w 71182"/>
                <a:gd name="connsiteY20" fmla="*/ 8176 h 77891"/>
                <a:gd name="connsiteX21" fmla="*/ 47366 w 71182"/>
                <a:gd name="connsiteY21" fmla="*/ 4895 h 77891"/>
                <a:gd name="connsiteX22" fmla="*/ 64314 w 71182"/>
                <a:gd name="connsiteY22" fmla="*/ 1128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182" h="77891">
                  <a:moveTo>
                    <a:pt x="64314" y="11285"/>
                  </a:moveTo>
                  <a:cubicBezTo>
                    <a:pt x="59675" y="12321"/>
                    <a:pt x="56821" y="15948"/>
                    <a:pt x="56821" y="19402"/>
                  </a:cubicBezTo>
                  <a:cubicBezTo>
                    <a:pt x="56821" y="23375"/>
                    <a:pt x="60389" y="24929"/>
                    <a:pt x="62708" y="24929"/>
                  </a:cubicBezTo>
                  <a:cubicBezTo>
                    <a:pt x="64492" y="24929"/>
                    <a:pt x="71271" y="23893"/>
                    <a:pt x="71271" y="15085"/>
                  </a:cubicBezTo>
                  <a:cubicBezTo>
                    <a:pt x="71271" y="3859"/>
                    <a:pt x="58426" y="59"/>
                    <a:pt x="47544" y="59"/>
                  </a:cubicBezTo>
                  <a:cubicBezTo>
                    <a:pt x="19713" y="59"/>
                    <a:pt x="14718" y="19921"/>
                    <a:pt x="14718" y="25274"/>
                  </a:cubicBezTo>
                  <a:cubicBezTo>
                    <a:pt x="14718" y="31665"/>
                    <a:pt x="18465" y="35810"/>
                    <a:pt x="20962" y="37882"/>
                  </a:cubicBezTo>
                  <a:cubicBezTo>
                    <a:pt x="25601" y="41336"/>
                    <a:pt x="28812" y="42027"/>
                    <a:pt x="41122" y="44100"/>
                  </a:cubicBezTo>
                  <a:cubicBezTo>
                    <a:pt x="44868" y="44790"/>
                    <a:pt x="56286" y="46863"/>
                    <a:pt x="56286" y="55498"/>
                  </a:cubicBezTo>
                  <a:cubicBezTo>
                    <a:pt x="56286" y="58434"/>
                    <a:pt x="54323" y="64997"/>
                    <a:pt x="46830" y="69315"/>
                  </a:cubicBezTo>
                  <a:cubicBezTo>
                    <a:pt x="39873" y="73114"/>
                    <a:pt x="31131" y="73114"/>
                    <a:pt x="28990" y="73114"/>
                  </a:cubicBezTo>
                  <a:cubicBezTo>
                    <a:pt x="21854" y="73114"/>
                    <a:pt x="11685" y="71560"/>
                    <a:pt x="7582" y="65861"/>
                  </a:cubicBezTo>
                  <a:cubicBezTo>
                    <a:pt x="13469" y="65170"/>
                    <a:pt x="17394" y="60852"/>
                    <a:pt x="17394" y="56016"/>
                  </a:cubicBezTo>
                  <a:cubicBezTo>
                    <a:pt x="17394" y="51699"/>
                    <a:pt x="14183" y="49626"/>
                    <a:pt x="10437" y="49626"/>
                  </a:cubicBezTo>
                  <a:cubicBezTo>
                    <a:pt x="5263" y="49626"/>
                    <a:pt x="89" y="53598"/>
                    <a:pt x="89" y="61198"/>
                  </a:cubicBezTo>
                  <a:cubicBezTo>
                    <a:pt x="89" y="71560"/>
                    <a:pt x="11507" y="77950"/>
                    <a:pt x="28812" y="77950"/>
                  </a:cubicBezTo>
                  <a:cubicBezTo>
                    <a:pt x="61638" y="77950"/>
                    <a:pt x="67703" y="56189"/>
                    <a:pt x="67703" y="49453"/>
                  </a:cubicBezTo>
                  <a:cubicBezTo>
                    <a:pt x="67703" y="33564"/>
                    <a:pt x="49685" y="30456"/>
                    <a:pt x="43084" y="29247"/>
                  </a:cubicBezTo>
                  <a:cubicBezTo>
                    <a:pt x="41478" y="28901"/>
                    <a:pt x="37018" y="28210"/>
                    <a:pt x="35948" y="27865"/>
                  </a:cubicBezTo>
                  <a:cubicBezTo>
                    <a:pt x="29347" y="26656"/>
                    <a:pt x="26136" y="23029"/>
                    <a:pt x="26136" y="19230"/>
                  </a:cubicBezTo>
                  <a:cubicBezTo>
                    <a:pt x="26136" y="15257"/>
                    <a:pt x="29347" y="10594"/>
                    <a:pt x="33272" y="8176"/>
                  </a:cubicBezTo>
                  <a:cubicBezTo>
                    <a:pt x="38089" y="5240"/>
                    <a:pt x="44333" y="4895"/>
                    <a:pt x="47366" y="4895"/>
                  </a:cubicBezTo>
                  <a:cubicBezTo>
                    <a:pt x="51112" y="4895"/>
                    <a:pt x="60389" y="5413"/>
                    <a:pt x="64314" y="11285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F03154E-CC50-1DB4-2AA0-621C26C7C3E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64583" y="3909321"/>
              <a:ext cx="10194" cy="246724"/>
            </a:xfrm>
            <a:custGeom>
              <a:avLst/>
              <a:gdLst>
                <a:gd name="connsiteX0" fmla="*/ 10288 w 10194"/>
                <a:gd name="connsiteY0" fmla="*/ 8945 h 246724"/>
                <a:gd name="connsiteX1" fmla="*/ 5191 w 10194"/>
                <a:gd name="connsiteY1" fmla="*/ 63 h 246724"/>
                <a:gd name="connsiteX2" fmla="*/ 94 w 10194"/>
                <a:gd name="connsiteY2" fmla="*/ 8945 h 246724"/>
                <a:gd name="connsiteX3" fmla="*/ 94 w 10194"/>
                <a:gd name="connsiteY3" fmla="*/ 237905 h 246724"/>
                <a:gd name="connsiteX4" fmla="*/ 5191 w 10194"/>
                <a:gd name="connsiteY4" fmla="*/ 246788 h 246724"/>
                <a:gd name="connsiteX5" fmla="*/ 10288 w 10194"/>
                <a:gd name="connsiteY5" fmla="*/ 237905 h 246724"/>
                <a:gd name="connsiteX6" fmla="*/ 10288 w 10194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4" h="246724">
                  <a:moveTo>
                    <a:pt x="10288" y="8945"/>
                  </a:moveTo>
                  <a:cubicBezTo>
                    <a:pt x="10288" y="4504"/>
                    <a:pt x="10288" y="63"/>
                    <a:pt x="5191" y="63"/>
                  </a:cubicBezTo>
                  <a:cubicBezTo>
                    <a:pt x="94" y="63"/>
                    <a:pt x="94" y="4504"/>
                    <a:pt x="94" y="8945"/>
                  </a:cubicBezTo>
                  <a:lnTo>
                    <a:pt x="94" y="237905"/>
                  </a:lnTo>
                  <a:cubicBezTo>
                    <a:pt x="94" y="242347"/>
                    <a:pt x="94" y="246788"/>
                    <a:pt x="5191" y="246788"/>
                  </a:cubicBezTo>
                  <a:cubicBezTo>
                    <a:pt x="10288" y="246788"/>
                    <a:pt x="10288" y="242347"/>
                    <a:pt x="10288" y="237905"/>
                  </a:cubicBezTo>
                  <a:lnTo>
                    <a:pt x="10288" y="8945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E7BF91E-440A-6CD4-95C0-783ECE0F77A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35377" y="3909321"/>
              <a:ext cx="10194" cy="246724"/>
            </a:xfrm>
            <a:custGeom>
              <a:avLst/>
              <a:gdLst>
                <a:gd name="connsiteX0" fmla="*/ 10291 w 10194"/>
                <a:gd name="connsiteY0" fmla="*/ 8945 h 246724"/>
                <a:gd name="connsiteX1" fmla="*/ 5194 w 10194"/>
                <a:gd name="connsiteY1" fmla="*/ 63 h 246724"/>
                <a:gd name="connsiteX2" fmla="*/ 96 w 10194"/>
                <a:gd name="connsiteY2" fmla="*/ 8945 h 246724"/>
                <a:gd name="connsiteX3" fmla="*/ 96 w 10194"/>
                <a:gd name="connsiteY3" fmla="*/ 237905 h 246724"/>
                <a:gd name="connsiteX4" fmla="*/ 5194 w 10194"/>
                <a:gd name="connsiteY4" fmla="*/ 246788 h 246724"/>
                <a:gd name="connsiteX5" fmla="*/ 10291 w 10194"/>
                <a:gd name="connsiteY5" fmla="*/ 237905 h 246724"/>
                <a:gd name="connsiteX6" fmla="*/ 10291 w 10194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4" h="246724">
                  <a:moveTo>
                    <a:pt x="10291" y="8945"/>
                  </a:moveTo>
                  <a:cubicBezTo>
                    <a:pt x="10291" y="4504"/>
                    <a:pt x="10291" y="63"/>
                    <a:pt x="5194" y="63"/>
                  </a:cubicBezTo>
                  <a:cubicBezTo>
                    <a:pt x="96" y="63"/>
                    <a:pt x="96" y="4504"/>
                    <a:pt x="96" y="8945"/>
                  </a:cubicBezTo>
                  <a:lnTo>
                    <a:pt x="96" y="237905"/>
                  </a:lnTo>
                  <a:cubicBezTo>
                    <a:pt x="96" y="242347"/>
                    <a:pt x="96" y="246788"/>
                    <a:pt x="5194" y="246788"/>
                  </a:cubicBezTo>
                  <a:cubicBezTo>
                    <a:pt x="10291" y="246788"/>
                    <a:pt x="10291" y="242347"/>
                    <a:pt x="10291" y="237905"/>
                  </a:cubicBezTo>
                  <a:lnTo>
                    <a:pt x="10291" y="8945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D15442-9B0F-00BF-F33F-64C8963B041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86292" y="3925852"/>
              <a:ext cx="181969" cy="173940"/>
            </a:xfrm>
            <a:custGeom>
              <a:avLst/>
              <a:gdLst>
                <a:gd name="connsiteX0" fmla="*/ 85222 w 181969"/>
                <a:gd name="connsiteY0" fmla="*/ 17087 h 173940"/>
                <a:gd name="connsiteX1" fmla="*/ 92358 w 181969"/>
                <a:gd name="connsiteY1" fmla="*/ 7958 h 173940"/>
                <a:gd name="connsiteX2" fmla="*/ 107904 w 181969"/>
                <a:gd name="connsiteY2" fmla="*/ 7711 h 173940"/>
                <a:gd name="connsiteX3" fmla="*/ 154289 w 181969"/>
                <a:gd name="connsiteY3" fmla="*/ 32137 h 173940"/>
                <a:gd name="connsiteX4" fmla="*/ 140271 w 181969"/>
                <a:gd name="connsiteY4" fmla="*/ 67172 h 173940"/>
                <a:gd name="connsiteX5" fmla="*/ 97200 w 181969"/>
                <a:gd name="connsiteY5" fmla="*/ 81482 h 173940"/>
                <a:gd name="connsiteX6" fmla="*/ 68656 w 181969"/>
                <a:gd name="connsiteY6" fmla="*/ 81482 h 173940"/>
                <a:gd name="connsiteX7" fmla="*/ 85222 w 181969"/>
                <a:gd name="connsiteY7" fmla="*/ 17087 h 173940"/>
                <a:gd name="connsiteX8" fmla="*/ 121922 w 181969"/>
                <a:gd name="connsiteY8" fmla="*/ 84689 h 173940"/>
                <a:gd name="connsiteX9" fmla="*/ 177990 w 181969"/>
                <a:gd name="connsiteY9" fmla="*/ 37071 h 173940"/>
                <a:gd name="connsiteX10" fmla="*/ 121667 w 181969"/>
                <a:gd name="connsiteY10" fmla="*/ 63 h 173940"/>
                <a:gd name="connsiteX11" fmla="*/ 49032 w 181969"/>
                <a:gd name="connsiteY11" fmla="*/ 63 h 173940"/>
                <a:gd name="connsiteX12" fmla="*/ 41641 w 181969"/>
                <a:gd name="connsiteY12" fmla="*/ 4997 h 173940"/>
                <a:gd name="connsiteX13" fmla="*/ 48777 w 181969"/>
                <a:gd name="connsiteY13" fmla="*/ 7711 h 173940"/>
                <a:gd name="connsiteX14" fmla="*/ 58462 w 181969"/>
                <a:gd name="connsiteY14" fmla="*/ 8205 h 173940"/>
                <a:gd name="connsiteX15" fmla="*/ 65343 w 181969"/>
                <a:gd name="connsiteY15" fmla="*/ 12152 h 173940"/>
                <a:gd name="connsiteX16" fmla="*/ 64324 w 181969"/>
                <a:gd name="connsiteY16" fmla="*/ 16840 h 173940"/>
                <a:gd name="connsiteX17" fmla="*/ 30172 w 181969"/>
                <a:gd name="connsiteY17" fmla="*/ 149331 h 173940"/>
                <a:gd name="connsiteX18" fmla="*/ 6980 w 181969"/>
                <a:gd name="connsiteY18" fmla="*/ 160927 h 173940"/>
                <a:gd name="connsiteX19" fmla="*/ 99 w 181969"/>
                <a:gd name="connsiteY19" fmla="*/ 165862 h 173940"/>
                <a:gd name="connsiteX20" fmla="*/ 3667 w 181969"/>
                <a:gd name="connsiteY20" fmla="*/ 168576 h 173940"/>
                <a:gd name="connsiteX21" fmla="*/ 35779 w 181969"/>
                <a:gd name="connsiteY21" fmla="*/ 167836 h 173940"/>
                <a:gd name="connsiteX22" fmla="*/ 68146 w 181969"/>
                <a:gd name="connsiteY22" fmla="*/ 168576 h 173940"/>
                <a:gd name="connsiteX23" fmla="*/ 73244 w 181969"/>
                <a:gd name="connsiteY23" fmla="*/ 163641 h 173940"/>
                <a:gd name="connsiteX24" fmla="*/ 66108 w 181969"/>
                <a:gd name="connsiteY24" fmla="*/ 160927 h 173940"/>
                <a:gd name="connsiteX25" fmla="*/ 49542 w 181969"/>
                <a:gd name="connsiteY25" fmla="*/ 156486 h 173940"/>
                <a:gd name="connsiteX26" fmla="*/ 50306 w 181969"/>
                <a:gd name="connsiteY26" fmla="*/ 152292 h 173940"/>
                <a:gd name="connsiteX27" fmla="*/ 67127 w 181969"/>
                <a:gd name="connsiteY27" fmla="*/ 86910 h 173940"/>
                <a:gd name="connsiteX28" fmla="*/ 97455 w 181969"/>
                <a:gd name="connsiteY28" fmla="*/ 86910 h 173940"/>
                <a:gd name="connsiteX29" fmla="*/ 125235 w 181969"/>
                <a:gd name="connsiteY29" fmla="*/ 109362 h 173940"/>
                <a:gd name="connsiteX30" fmla="*/ 121667 w 181969"/>
                <a:gd name="connsiteY30" fmla="*/ 126386 h 173940"/>
                <a:gd name="connsiteX31" fmla="*/ 117589 w 181969"/>
                <a:gd name="connsiteY31" fmla="*/ 147357 h 173940"/>
                <a:gd name="connsiteX32" fmla="*/ 151485 w 181969"/>
                <a:gd name="connsiteY32" fmla="*/ 174004 h 173940"/>
                <a:gd name="connsiteX33" fmla="*/ 182068 w 181969"/>
                <a:gd name="connsiteY33" fmla="*/ 145630 h 173940"/>
                <a:gd name="connsiteX34" fmla="*/ 179010 w 181969"/>
                <a:gd name="connsiteY34" fmla="*/ 142670 h 173940"/>
                <a:gd name="connsiteX35" fmla="*/ 175697 w 181969"/>
                <a:gd name="connsiteY35" fmla="*/ 146124 h 173940"/>
                <a:gd name="connsiteX36" fmla="*/ 152505 w 181969"/>
                <a:gd name="connsiteY36" fmla="*/ 168576 h 173940"/>
                <a:gd name="connsiteX37" fmla="*/ 142310 w 181969"/>
                <a:gd name="connsiteY37" fmla="*/ 153526 h 173940"/>
                <a:gd name="connsiteX38" fmla="*/ 144859 w 181969"/>
                <a:gd name="connsiteY38" fmla="*/ 125399 h 173940"/>
                <a:gd name="connsiteX39" fmla="*/ 145878 w 181969"/>
                <a:gd name="connsiteY39" fmla="*/ 113803 h 173940"/>
                <a:gd name="connsiteX40" fmla="*/ 121922 w 181969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969" h="173940">
                  <a:moveTo>
                    <a:pt x="85222" y="17087"/>
                  </a:moveTo>
                  <a:cubicBezTo>
                    <a:pt x="86751" y="11165"/>
                    <a:pt x="87516" y="8698"/>
                    <a:pt x="92358" y="7958"/>
                  </a:cubicBezTo>
                  <a:cubicBezTo>
                    <a:pt x="94652" y="7711"/>
                    <a:pt x="102807" y="7711"/>
                    <a:pt x="107904" y="7711"/>
                  </a:cubicBezTo>
                  <a:cubicBezTo>
                    <a:pt x="125999" y="7711"/>
                    <a:pt x="154289" y="7711"/>
                    <a:pt x="154289" y="32137"/>
                  </a:cubicBezTo>
                  <a:cubicBezTo>
                    <a:pt x="154289" y="40526"/>
                    <a:pt x="150211" y="57550"/>
                    <a:pt x="140271" y="67172"/>
                  </a:cubicBezTo>
                  <a:cubicBezTo>
                    <a:pt x="133645" y="73587"/>
                    <a:pt x="120138" y="81482"/>
                    <a:pt x="97200" y="81482"/>
                  </a:cubicBezTo>
                  <a:lnTo>
                    <a:pt x="68656" y="81482"/>
                  </a:lnTo>
                  <a:lnTo>
                    <a:pt x="85222" y="17087"/>
                  </a:lnTo>
                  <a:close/>
                  <a:moveTo>
                    <a:pt x="121922" y="84689"/>
                  </a:moveTo>
                  <a:cubicBezTo>
                    <a:pt x="147662" y="79261"/>
                    <a:pt x="177990" y="61991"/>
                    <a:pt x="177990" y="37071"/>
                  </a:cubicBezTo>
                  <a:cubicBezTo>
                    <a:pt x="177990" y="15853"/>
                    <a:pt x="155053" y="63"/>
                    <a:pt x="121667" y="63"/>
                  </a:cubicBezTo>
                  <a:lnTo>
                    <a:pt x="49032" y="63"/>
                  </a:lnTo>
                  <a:cubicBezTo>
                    <a:pt x="43935" y="63"/>
                    <a:pt x="41641" y="63"/>
                    <a:pt x="41641" y="4997"/>
                  </a:cubicBezTo>
                  <a:cubicBezTo>
                    <a:pt x="41641" y="7711"/>
                    <a:pt x="43935" y="7711"/>
                    <a:pt x="48777" y="7711"/>
                  </a:cubicBezTo>
                  <a:cubicBezTo>
                    <a:pt x="49287" y="7711"/>
                    <a:pt x="54129" y="7711"/>
                    <a:pt x="58462" y="8205"/>
                  </a:cubicBezTo>
                  <a:cubicBezTo>
                    <a:pt x="63049" y="8698"/>
                    <a:pt x="65343" y="8945"/>
                    <a:pt x="65343" y="12152"/>
                  </a:cubicBezTo>
                  <a:cubicBezTo>
                    <a:pt x="65343" y="13139"/>
                    <a:pt x="65088" y="13879"/>
                    <a:pt x="64324" y="16840"/>
                  </a:cubicBezTo>
                  <a:lnTo>
                    <a:pt x="30172" y="149331"/>
                  </a:lnTo>
                  <a:cubicBezTo>
                    <a:pt x="27624" y="158954"/>
                    <a:pt x="27114" y="160927"/>
                    <a:pt x="6980" y="160927"/>
                  </a:cubicBezTo>
                  <a:cubicBezTo>
                    <a:pt x="2393" y="160927"/>
                    <a:pt x="99" y="160927"/>
                    <a:pt x="99" y="165862"/>
                  </a:cubicBezTo>
                  <a:cubicBezTo>
                    <a:pt x="99" y="168576"/>
                    <a:pt x="3157" y="168576"/>
                    <a:pt x="3667" y="168576"/>
                  </a:cubicBezTo>
                  <a:cubicBezTo>
                    <a:pt x="10803" y="168576"/>
                    <a:pt x="28643" y="167836"/>
                    <a:pt x="35779" y="167836"/>
                  </a:cubicBezTo>
                  <a:cubicBezTo>
                    <a:pt x="42915" y="167836"/>
                    <a:pt x="61010" y="168576"/>
                    <a:pt x="68146" y="168576"/>
                  </a:cubicBezTo>
                  <a:cubicBezTo>
                    <a:pt x="70185" y="168576"/>
                    <a:pt x="73244" y="168576"/>
                    <a:pt x="73244" y="163641"/>
                  </a:cubicBezTo>
                  <a:cubicBezTo>
                    <a:pt x="73244" y="160927"/>
                    <a:pt x="70950" y="160927"/>
                    <a:pt x="66108" y="160927"/>
                  </a:cubicBezTo>
                  <a:cubicBezTo>
                    <a:pt x="56678" y="160927"/>
                    <a:pt x="49542" y="160927"/>
                    <a:pt x="49542" y="156486"/>
                  </a:cubicBezTo>
                  <a:cubicBezTo>
                    <a:pt x="49542" y="155006"/>
                    <a:pt x="50051" y="153772"/>
                    <a:pt x="50306" y="152292"/>
                  </a:cubicBezTo>
                  <a:lnTo>
                    <a:pt x="67127" y="86910"/>
                  </a:lnTo>
                  <a:lnTo>
                    <a:pt x="97455" y="86910"/>
                  </a:lnTo>
                  <a:cubicBezTo>
                    <a:pt x="120647" y="86910"/>
                    <a:pt x="125235" y="100726"/>
                    <a:pt x="125235" y="109362"/>
                  </a:cubicBezTo>
                  <a:cubicBezTo>
                    <a:pt x="125235" y="113063"/>
                    <a:pt x="123196" y="120711"/>
                    <a:pt x="121667" y="126386"/>
                  </a:cubicBezTo>
                  <a:cubicBezTo>
                    <a:pt x="119883" y="133294"/>
                    <a:pt x="117589" y="142423"/>
                    <a:pt x="117589" y="147357"/>
                  </a:cubicBezTo>
                  <a:cubicBezTo>
                    <a:pt x="117589" y="174004"/>
                    <a:pt x="148172" y="174004"/>
                    <a:pt x="151485" y="174004"/>
                  </a:cubicBezTo>
                  <a:cubicBezTo>
                    <a:pt x="173148" y="174004"/>
                    <a:pt x="182068" y="149085"/>
                    <a:pt x="182068" y="145630"/>
                  </a:cubicBezTo>
                  <a:cubicBezTo>
                    <a:pt x="182068" y="142670"/>
                    <a:pt x="179265" y="142670"/>
                    <a:pt x="179010" y="142670"/>
                  </a:cubicBezTo>
                  <a:cubicBezTo>
                    <a:pt x="176716" y="142670"/>
                    <a:pt x="176206" y="144397"/>
                    <a:pt x="175697" y="146124"/>
                  </a:cubicBezTo>
                  <a:cubicBezTo>
                    <a:pt x="169325" y="164381"/>
                    <a:pt x="158366" y="168576"/>
                    <a:pt x="152505" y="168576"/>
                  </a:cubicBezTo>
                  <a:cubicBezTo>
                    <a:pt x="144094" y="168576"/>
                    <a:pt x="142310" y="163148"/>
                    <a:pt x="142310" y="153526"/>
                  </a:cubicBezTo>
                  <a:cubicBezTo>
                    <a:pt x="142310" y="145877"/>
                    <a:pt x="143839" y="133294"/>
                    <a:pt x="144859" y="125399"/>
                  </a:cubicBezTo>
                  <a:cubicBezTo>
                    <a:pt x="145369" y="121945"/>
                    <a:pt x="145878" y="117257"/>
                    <a:pt x="145878" y="113803"/>
                  </a:cubicBezTo>
                  <a:cubicBezTo>
                    <a:pt x="145878" y="94805"/>
                    <a:pt x="128803" y="87157"/>
                    <a:pt x="121922" y="84689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E5E0D2-035D-A8AB-0E2A-509BA824937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89673" y="3909321"/>
              <a:ext cx="90474" cy="246724"/>
            </a:xfrm>
            <a:custGeom>
              <a:avLst/>
              <a:gdLst>
                <a:gd name="connsiteX0" fmla="*/ 36806 w 90474"/>
                <a:gd name="connsiteY0" fmla="*/ 213973 h 246724"/>
                <a:gd name="connsiteX1" fmla="*/ 2401 w 90474"/>
                <a:gd name="connsiteY1" fmla="*/ 241360 h 246724"/>
                <a:gd name="connsiteX2" fmla="*/ 107 w 90474"/>
                <a:gd name="connsiteY2" fmla="*/ 244074 h 246724"/>
                <a:gd name="connsiteX3" fmla="*/ 5204 w 90474"/>
                <a:gd name="connsiteY3" fmla="*/ 246788 h 246724"/>
                <a:gd name="connsiteX4" fmla="*/ 53882 w 90474"/>
                <a:gd name="connsiteY4" fmla="*/ 215947 h 246724"/>
                <a:gd name="connsiteX5" fmla="*/ 53882 w 90474"/>
                <a:gd name="connsiteY5" fmla="*/ 159694 h 246724"/>
                <a:gd name="connsiteX6" fmla="*/ 64076 w 90474"/>
                <a:gd name="connsiteY6" fmla="*/ 134034 h 246724"/>
                <a:gd name="connsiteX7" fmla="*/ 88288 w 90474"/>
                <a:gd name="connsiteY7" fmla="*/ 126139 h 246724"/>
                <a:gd name="connsiteX8" fmla="*/ 90582 w 90474"/>
                <a:gd name="connsiteY8" fmla="*/ 123425 h 246724"/>
                <a:gd name="connsiteX9" fmla="*/ 86504 w 90474"/>
                <a:gd name="connsiteY9" fmla="*/ 120711 h 246724"/>
                <a:gd name="connsiteX10" fmla="*/ 54647 w 90474"/>
                <a:gd name="connsiteY10" fmla="*/ 98753 h 246724"/>
                <a:gd name="connsiteX11" fmla="*/ 53882 w 90474"/>
                <a:gd name="connsiteY11" fmla="*/ 86663 h 246724"/>
                <a:gd name="connsiteX12" fmla="*/ 53882 w 90474"/>
                <a:gd name="connsiteY12" fmla="*/ 37812 h 246724"/>
                <a:gd name="connsiteX13" fmla="*/ 41649 w 90474"/>
                <a:gd name="connsiteY13" fmla="*/ 10178 h 246724"/>
                <a:gd name="connsiteX14" fmla="*/ 5204 w 90474"/>
                <a:gd name="connsiteY14" fmla="*/ 63 h 246724"/>
                <a:gd name="connsiteX15" fmla="*/ 107 w 90474"/>
                <a:gd name="connsiteY15" fmla="*/ 2777 h 246724"/>
                <a:gd name="connsiteX16" fmla="*/ 4185 w 90474"/>
                <a:gd name="connsiteY16" fmla="*/ 5491 h 246724"/>
                <a:gd name="connsiteX17" fmla="*/ 36042 w 90474"/>
                <a:gd name="connsiteY17" fmla="*/ 26956 h 246724"/>
                <a:gd name="connsiteX18" fmla="*/ 36806 w 90474"/>
                <a:gd name="connsiteY18" fmla="*/ 38552 h 246724"/>
                <a:gd name="connsiteX19" fmla="*/ 36806 w 90474"/>
                <a:gd name="connsiteY19" fmla="*/ 90364 h 246724"/>
                <a:gd name="connsiteX20" fmla="*/ 47001 w 90474"/>
                <a:gd name="connsiteY20" fmla="*/ 113803 h 246724"/>
                <a:gd name="connsiteX21" fmla="*/ 66880 w 90474"/>
                <a:gd name="connsiteY21" fmla="*/ 123425 h 246724"/>
                <a:gd name="connsiteX22" fmla="*/ 36806 w 90474"/>
                <a:gd name="connsiteY22" fmla="*/ 154759 h 246724"/>
                <a:gd name="connsiteX23" fmla="*/ 36806 w 90474"/>
                <a:gd name="connsiteY23" fmla="*/ 21397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474" h="246724">
                  <a:moveTo>
                    <a:pt x="36806" y="213973"/>
                  </a:moveTo>
                  <a:cubicBezTo>
                    <a:pt x="36806" y="223842"/>
                    <a:pt x="30180" y="239633"/>
                    <a:pt x="2401" y="241360"/>
                  </a:cubicBezTo>
                  <a:cubicBezTo>
                    <a:pt x="1126" y="241606"/>
                    <a:pt x="107" y="242593"/>
                    <a:pt x="107" y="244074"/>
                  </a:cubicBezTo>
                  <a:cubicBezTo>
                    <a:pt x="107" y="246788"/>
                    <a:pt x="2910" y="246788"/>
                    <a:pt x="5204" y="246788"/>
                  </a:cubicBezTo>
                  <a:cubicBezTo>
                    <a:pt x="29925" y="246788"/>
                    <a:pt x="53627" y="234698"/>
                    <a:pt x="53882" y="215947"/>
                  </a:cubicBezTo>
                  <a:lnTo>
                    <a:pt x="53882" y="159694"/>
                  </a:lnTo>
                  <a:cubicBezTo>
                    <a:pt x="53882" y="150071"/>
                    <a:pt x="53882" y="142176"/>
                    <a:pt x="64076" y="134034"/>
                  </a:cubicBezTo>
                  <a:cubicBezTo>
                    <a:pt x="72996" y="126879"/>
                    <a:pt x="82681" y="126386"/>
                    <a:pt x="88288" y="126139"/>
                  </a:cubicBezTo>
                  <a:cubicBezTo>
                    <a:pt x="89562" y="125892"/>
                    <a:pt x="90582" y="124906"/>
                    <a:pt x="90582" y="123425"/>
                  </a:cubicBezTo>
                  <a:cubicBezTo>
                    <a:pt x="90582" y="120958"/>
                    <a:pt x="89052" y="120958"/>
                    <a:pt x="86504" y="120711"/>
                  </a:cubicBezTo>
                  <a:cubicBezTo>
                    <a:pt x="69683" y="119724"/>
                    <a:pt x="57450" y="110842"/>
                    <a:pt x="54647" y="98753"/>
                  </a:cubicBezTo>
                  <a:cubicBezTo>
                    <a:pt x="53882" y="96039"/>
                    <a:pt x="53882" y="95545"/>
                    <a:pt x="53882" y="86663"/>
                  </a:cubicBezTo>
                  <a:lnTo>
                    <a:pt x="53882" y="37812"/>
                  </a:lnTo>
                  <a:cubicBezTo>
                    <a:pt x="53882" y="27449"/>
                    <a:pt x="53882" y="19554"/>
                    <a:pt x="41649" y="10178"/>
                  </a:cubicBezTo>
                  <a:cubicBezTo>
                    <a:pt x="31454" y="2530"/>
                    <a:pt x="13869" y="63"/>
                    <a:pt x="5204" y="63"/>
                  </a:cubicBezTo>
                  <a:cubicBezTo>
                    <a:pt x="2910" y="63"/>
                    <a:pt x="107" y="63"/>
                    <a:pt x="107" y="2777"/>
                  </a:cubicBezTo>
                  <a:cubicBezTo>
                    <a:pt x="107" y="5244"/>
                    <a:pt x="1636" y="5244"/>
                    <a:pt x="4185" y="5491"/>
                  </a:cubicBezTo>
                  <a:cubicBezTo>
                    <a:pt x="20241" y="6478"/>
                    <a:pt x="32729" y="14373"/>
                    <a:pt x="36042" y="26956"/>
                  </a:cubicBezTo>
                  <a:cubicBezTo>
                    <a:pt x="36806" y="29176"/>
                    <a:pt x="36806" y="29670"/>
                    <a:pt x="36806" y="38552"/>
                  </a:cubicBezTo>
                  <a:lnTo>
                    <a:pt x="36806" y="90364"/>
                  </a:lnTo>
                  <a:cubicBezTo>
                    <a:pt x="36806" y="101713"/>
                    <a:pt x="38845" y="105908"/>
                    <a:pt x="47001" y="113803"/>
                  </a:cubicBezTo>
                  <a:cubicBezTo>
                    <a:pt x="52353" y="118984"/>
                    <a:pt x="59744" y="121451"/>
                    <a:pt x="66880" y="123425"/>
                  </a:cubicBezTo>
                  <a:cubicBezTo>
                    <a:pt x="45981" y="129100"/>
                    <a:pt x="36806" y="140449"/>
                    <a:pt x="36806" y="154759"/>
                  </a:cubicBezTo>
                  <a:lnTo>
                    <a:pt x="36806" y="213973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5" name="Group 224" descr="\documentclass{article}&#10;\usepackage{amsmath}&#10;\usepackage{amsfonts}&#10;\pagestyle{empty}&#10;\begin{document}&#10;&#10;$\sigma^i_{jk} \rightarrow R^s_{il} R_{jm} R^{-T}_{kn} \sigma^k_{mn}$&#10;&#10;&#10;\end{document}" title="IguanaTex Vector Display">
            <a:extLst>
              <a:ext uri="{FF2B5EF4-FFF2-40B4-BE49-F238E27FC236}">
                <a16:creationId xmlns:a16="http://schemas.microsoft.com/office/drawing/2014/main" id="{0F3949D5-C26B-3E14-B978-EAD1D25FCAF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531029" y="3578536"/>
            <a:ext cx="2252802" cy="348710"/>
            <a:chOff x="4875234" y="4669975"/>
            <a:chExt cx="2252802" cy="348710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D607688-56FE-33D6-1A1D-0E9A8C03AD3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875234" y="4793478"/>
              <a:ext cx="119707" cy="116150"/>
            </a:xfrm>
            <a:custGeom>
              <a:avLst/>
              <a:gdLst>
                <a:gd name="connsiteX0" fmla="*/ 108696 w 119707"/>
                <a:gd name="connsiteY0" fmla="*/ 15304 h 116150"/>
                <a:gd name="connsiteX1" fmla="*/ 119784 w 119707"/>
                <a:gd name="connsiteY1" fmla="*/ 6370 h 116150"/>
                <a:gd name="connsiteX2" fmla="*/ 110959 w 119707"/>
                <a:gd name="connsiteY2" fmla="*/ 63 h 116150"/>
                <a:gd name="connsiteX3" fmla="*/ 59365 w 119707"/>
                <a:gd name="connsiteY3" fmla="*/ 63 h 116150"/>
                <a:gd name="connsiteX4" fmla="*/ 77 w 119707"/>
                <a:gd name="connsiteY4" fmla="*/ 74693 h 116150"/>
                <a:gd name="connsiteX5" fmla="*/ 34020 w 119707"/>
                <a:gd name="connsiteY5" fmla="*/ 116213 h 116150"/>
                <a:gd name="connsiteX6" fmla="*/ 90819 w 119707"/>
                <a:gd name="connsiteY6" fmla="*/ 43948 h 116150"/>
                <a:gd name="connsiteX7" fmla="*/ 83804 w 119707"/>
                <a:gd name="connsiteY7" fmla="*/ 15304 h 116150"/>
                <a:gd name="connsiteX8" fmla="*/ 108696 w 119707"/>
                <a:gd name="connsiteY8" fmla="*/ 15304 h 116150"/>
                <a:gd name="connsiteX9" fmla="*/ 34247 w 119707"/>
                <a:gd name="connsiteY9" fmla="*/ 110432 h 116150"/>
                <a:gd name="connsiteX10" fmla="*/ 14107 w 119707"/>
                <a:gd name="connsiteY10" fmla="*/ 82051 h 116150"/>
                <a:gd name="connsiteX11" fmla="*/ 24742 w 119707"/>
                <a:gd name="connsiteY11" fmla="*/ 37115 h 116150"/>
                <a:gd name="connsiteX12" fmla="*/ 55518 w 119707"/>
                <a:gd name="connsiteY12" fmla="*/ 15304 h 116150"/>
                <a:gd name="connsiteX13" fmla="*/ 76337 w 119707"/>
                <a:gd name="connsiteY13" fmla="*/ 40794 h 116150"/>
                <a:gd name="connsiteX14" fmla="*/ 64117 w 119707"/>
                <a:gd name="connsiteY14" fmla="*/ 88095 h 116150"/>
                <a:gd name="connsiteX15" fmla="*/ 34247 w 119707"/>
                <a:gd name="connsiteY15" fmla="*/ 11043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707" h="116150">
                  <a:moveTo>
                    <a:pt x="108696" y="15304"/>
                  </a:moveTo>
                  <a:cubicBezTo>
                    <a:pt x="111638" y="15304"/>
                    <a:pt x="119784" y="15304"/>
                    <a:pt x="119784" y="6370"/>
                  </a:cubicBezTo>
                  <a:cubicBezTo>
                    <a:pt x="119784" y="63"/>
                    <a:pt x="115032" y="63"/>
                    <a:pt x="110959" y="63"/>
                  </a:cubicBezTo>
                  <a:lnTo>
                    <a:pt x="59365" y="63"/>
                  </a:lnTo>
                  <a:cubicBezTo>
                    <a:pt x="25195" y="63"/>
                    <a:pt x="77" y="43422"/>
                    <a:pt x="77" y="74693"/>
                  </a:cubicBezTo>
                  <a:cubicBezTo>
                    <a:pt x="77" y="97818"/>
                    <a:pt x="13428" y="116213"/>
                    <a:pt x="34020" y="116213"/>
                  </a:cubicBezTo>
                  <a:cubicBezTo>
                    <a:pt x="60723" y="116213"/>
                    <a:pt x="90819" y="84416"/>
                    <a:pt x="90819" y="43948"/>
                  </a:cubicBezTo>
                  <a:cubicBezTo>
                    <a:pt x="90819" y="39480"/>
                    <a:pt x="90819" y="26867"/>
                    <a:pt x="83804" y="15304"/>
                  </a:cubicBezTo>
                  <a:lnTo>
                    <a:pt x="108696" y="15304"/>
                  </a:lnTo>
                  <a:close/>
                  <a:moveTo>
                    <a:pt x="34247" y="110432"/>
                  </a:moveTo>
                  <a:cubicBezTo>
                    <a:pt x="23158" y="110432"/>
                    <a:pt x="14107" y="100972"/>
                    <a:pt x="14107" y="82051"/>
                  </a:cubicBezTo>
                  <a:cubicBezTo>
                    <a:pt x="14107" y="74168"/>
                    <a:pt x="16822" y="52620"/>
                    <a:pt x="24742" y="37115"/>
                  </a:cubicBezTo>
                  <a:cubicBezTo>
                    <a:pt x="34247" y="18983"/>
                    <a:pt x="47824" y="15304"/>
                    <a:pt x="55518" y="15304"/>
                  </a:cubicBezTo>
                  <a:cubicBezTo>
                    <a:pt x="74526" y="15304"/>
                    <a:pt x="76337" y="32648"/>
                    <a:pt x="76337" y="40794"/>
                  </a:cubicBezTo>
                  <a:cubicBezTo>
                    <a:pt x="76337" y="53145"/>
                    <a:pt x="71811" y="74693"/>
                    <a:pt x="64117" y="88095"/>
                  </a:cubicBezTo>
                  <a:cubicBezTo>
                    <a:pt x="55292" y="103600"/>
                    <a:pt x="43072" y="110432"/>
                    <a:pt x="34247" y="11043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C4AD031-5EC4-4B07-B539-8B18ECE0B36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011504" y="4689417"/>
              <a:ext cx="47996" cy="123797"/>
            </a:xfrm>
            <a:custGeom>
              <a:avLst/>
              <a:gdLst>
                <a:gd name="connsiteX0" fmla="*/ 43960 w 47996"/>
                <a:gd name="connsiteY0" fmla="*/ 7049 h 123797"/>
                <a:gd name="connsiteX1" fmla="*/ 37624 w 47996"/>
                <a:gd name="connsiteY1" fmla="*/ 59 h 123797"/>
                <a:gd name="connsiteX2" fmla="*/ 28754 w 47996"/>
                <a:gd name="connsiteY2" fmla="*/ 10176 h 123797"/>
                <a:gd name="connsiteX3" fmla="*/ 35090 w 47996"/>
                <a:gd name="connsiteY3" fmla="*/ 17166 h 123797"/>
                <a:gd name="connsiteX4" fmla="*/ 43960 w 47996"/>
                <a:gd name="connsiteY4" fmla="*/ 7049 h 123797"/>
                <a:gd name="connsiteX5" fmla="*/ 11646 w 47996"/>
                <a:gd name="connsiteY5" fmla="*/ 100495 h 123797"/>
                <a:gd name="connsiteX6" fmla="*/ 10221 w 47996"/>
                <a:gd name="connsiteY6" fmla="*/ 108221 h 123797"/>
                <a:gd name="connsiteX7" fmla="*/ 25269 w 47996"/>
                <a:gd name="connsiteY7" fmla="*/ 123857 h 123797"/>
                <a:gd name="connsiteX8" fmla="*/ 48079 w 47996"/>
                <a:gd name="connsiteY8" fmla="*/ 95712 h 123797"/>
                <a:gd name="connsiteX9" fmla="*/ 45545 w 47996"/>
                <a:gd name="connsiteY9" fmla="*/ 93321 h 123797"/>
                <a:gd name="connsiteX10" fmla="*/ 42535 w 47996"/>
                <a:gd name="connsiteY10" fmla="*/ 96448 h 123797"/>
                <a:gd name="connsiteX11" fmla="*/ 25744 w 47996"/>
                <a:gd name="connsiteY11" fmla="*/ 118706 h 123797"/>
                <a:gd name="connsiteX12" fmla="*/ 21784 w 47996"/>
                <a:gd name="connsiteY12" fmla="*/ 112268 h 123797"/>
                <a:gd name="connsiteX13" fmla="*/ 24318 w 47996"/>
                <a:gd name="connsiteY13" fmla="*/ 100495 h 123797"/>
                <a:gd name="connsiteX14" fmla="*/ 29387 w 47996"/>
                <a:gd name="connsiteY14" fmla="*/ 85779 h 123797"/>
                <a:gd name="connsiteX15" fmla="*/ 37149 w 47996"/>
                <a:gd name="connsiteY15" fmla="*/ 62418 h 123797"/>
                <a:gd name="connsiteX16" fmla="*/ 38100 w 47996"/>
                <a:gd name="connsiteY16" fmla="*/ 56531 h 123797"/>
                <a:gd name="connsiteX17" fmla="*/ 23051 w 47996"/>
                <a:gd name="connsiteY17" fmla="*/ 40896 h 123797"/>
                <a:gd name="connsiteX18" fmla="*/ 83 w 47996"/>
                <a:gd name="connsiteY18" fmla="*/ 69040 h 123797"/>
                <a:gd name="connsiteX19" fmla="*/ 2776 w 47996"/>
                <a:gd name="connsiteY19" fmla="*/ 71431 h 123797"/>
                <a:gd name="connsiteX20" fmla="*/ 5627 w 47996"/>
                <a:gd name="connsiteY20" fmla="*/ 68488 h 123797"/>
                <a:gd name="connsiteX21" fmla="*/ 22576 w 47996"/>
                <a:gd name="connsiteY21" fmla="*/ 46046 h 123797"/>
                <a:gd name="connsiteX22" fmla="*/ 26536 w 47996"/>
                <a:gd name="connsiteY22" fmla="*/ 52484 h 123797"/>
                <a:gd name="connsiteX23" fmla="*/ 21626 w 47996"/>
                <a:gd name="connsiteY23" fmla="*/ 70879 h 123797"/>
                <a:gd name="connsiteX24" fmla="*/ 11646 w 47996"/>
                <a:gd name="connsiteY24" fmla="*/ 100495 h 1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996" h="123797">
                  <a:moveTo>
                    <a:pt x="43960" y="7049"/>
                  </a:moveTo>
                  <a:cubicBezTo>
                    <a:pt x="43960" y="4106"/>
                    <a:pt x="42060" y="59"/>
                    <a:pt x="37624" y="59"/>
                  </a:cubicBezTo>
                  <a:cubicBezTo>
                    <a:pt x="33347" y="59"/>
                    <a:pt x="28754" y="4842"/>
                    <a:pt x="28754" y="10176"/>
                  </a:cubicBezTo>
                  <a:cubicBezTo>
                    <a:pt x="28754" y="13303"/>
                    <a:pt x="30813" y="17166"/>
                    <a:pt x="35090" y="17166"/>
                  </a:cubicBezTo>
                  <a:cubicBezTo>
                    <a:pt x="39684" y="17166"/>
                    <a:pt x="43960" y="12016"/>
                    <a:pt x="43960" y="7049"/>
                  </a:cubicBezTo>
                  <a:close/>
                  <a:moveTo>
                    <a:pt x="11646" y="100495"/>
                  </a:moveTo>
                  <a:cubicBezTo>
                    <a:pt x="11013" y="102886"/>
                    <a:pt x="10221" y="105094"/>
                    <a:pt x="10221" y="108221"/>
                  </a:cubicBezTo>
                  <a:cubicBezTo>
                    <a:pt x="10221" y="116867"/>
                    <a:pt x="16557" y="123857"/>
                    <a:pt x="25269" y="123857"/>
                  </a:cubicBezTo>
                  <a:cubicBezTo>
                    <a:pt x="41109" y="123857"/>
                    <a:pt x="48079" y="98472"/>
                    <a:pt x="48079" y="95712"/>
                  </a:cubicBezTo>
                  <a:cubicBezTo>
                    <a:pt x="48079" y="93321"/>
                    <a:pt x="46020" y="93321"/>
                    <a:pt x="45545" y="93321"/>
                  </a:cubicBezTo>
                  <a:cubicBezTo>
                    <a:pt x="43327" y="93321"/>
                    <a:pt x="43168" y="94425"/>
                    <a:pt x="42535" y="96448"/>
                  </a:cubicBezTo>
                  <a:cubicBezTo>
                    <a:pt x="38892" y="111164"/>
                    <a:pt x="31922" y="118706"/>
                    <a:pt x="25744" y="118706"/>
                  </a:cubicBezTo>
                  <a:cubicBezTo>
                    <a:pt x="22576" y="118706"/>
                    <a:pt x="21784" y="116315"/>
                    <a:pt x="21784" y="112268"/>
                  </a:cubicBezTo>
                  <a:cubicBezTo>
                    <a:pt x="21784" y="108037"/>
                    <a:pt x="22893" y="104542"/>
                    <a:pt x="24318" y="100495"/>
                  </a:cubicBezTo>
                  <a:cubicBezTo>
                    <a:pt x="25902" y="95529"/>
                    <a:pt x="27645" y="90562"/>
                    <a:pt x="29387" y="85779"/>
                  </a:cubicBezTo>
                  <a:cubicBezTo>
                    <a:pt x="30813" y="81364"/>
                    <a:pt x="36516" y="64625"/>
                    <a:pt x="37149" y="62418"/>
                  </a:cubicBezTo>
                  <a:cubicBezTo>
                    <a:pt x="37624" y="60578"/>
                    <a:pt x="38100" y="58371"/>
                    <a:pt x="38100" y="56531"/>
                  </a:cubicBezTo>
                  <a:cubicBezTo>
                    <a:pt x="38100" y="47886"/>
                    <a:pt x="31763" y="40896"/>
                    <a:pt x="23051" y="40896"/>
                  </a:cubicBezTo>
                  <a:cubicBezTo>
                    <a:pt x="7369" y="40896"/>
                    <a:pt x="83" y="65913"/>
                    <a:pt x="83" y="69040"/>
                  </a:cubicBezTo>
                  <a:cubicBezTo>
                    <a:pt x="83" y="71431"/>
                    <a:pt x="2300" y="71431"/>
                    <a:pt x="2776" y="71431"/>
                  </a:cubicBezTo>
                  <a:cubicBezTo>
                    <a:pt x="4993" y="71431"/>
                    <a:pt x="5152" y="70511"/>
                    <a:pt x="5627" y="68488"/>
                  </a:cubicBezTo>
                  <a:cubicBezTo>
                    <a:pt x="9745" y="52668"/>
                    <a:pt x="16715" y="46046"/>
                    <a:pt x="22576" y="46046"/>
                  </a:cubicBezTo>
                  <a:cubicBezTo>
                    <a:pt x="25110" y="46046"/>
                    <a:pt x="26536" y="47518"/>
                    <a:pt x="26536" y="52484"/>
                  </a:cubicBezTo>
                  <a:cubicBezTo>
                    <a:pt x="26536" y="56715"/>
                    <a:pt x="25586" y="59475"/>
                    <a:pt x="21626" y="70879"/>
                  </a:cubicBezTo>
                  <a:lnTo>
                    <a:pt x="11646" y="10049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AFE76D7-7A8A-7D83-07CD-F525597059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995940" y="4859202"/>
              <a:ext cx="69539" cy="159483"/>
            </a:xfrm>
            <a:custGeom>
              <a:avLst/>
              <a:gdLst>
                <a:gd name="connsiteX0" fmla="*/ 69621 w 69539"/>
                <a:gd name="connsiteY0" fmla="*/ 7056 h 159483"/>
                <a:gd name="connsiteX1" fmla="*/ 63285 w 69539"/>
                <a:gd name="connsiteY1" fmla="*/ 66 h 159483"/>
                <a:gd name="connsiteX2" fmla="*/ 54415 w 69539"/>
                <a:gd name="connsiteY2" fmla="*/ 10183 h 159483"/>
                <a:gd name="connsiteX3" fmla="*/ 60751 w 69539"/>
                <a:gd name="connsiteY3" fmla="*/ 17173 h 159483"/>
                <a:gd name="connsiteX4" fmla="*/ 69621 w 69539"/>
                <a:gd name="connsiteY4" fmla="*/ 7056 h 159483"/>
                <a:gd name="connsiteX5" fmla="*/ 36040 w 69539"/>
                <a:gd name="connsiteY5" fmla="*/ 131037 h 159483"/>
                <a:gd name="connsiteX6" fmla="*/ 15606 w 69539"/>
                <a:gd name="connsiteY6" fmla="*/ 154399 h 159483"/>
                <a:gd name="connsiteX7" fmla="*/ 9903 w 69539"/>
                <a:gd name="connsiteY7" fmla="*/ 153295 h 159483"/>
                <a:gd name="connsiteX8" fmla="*/ 15289 w 69539"/>
                <a:gd name="connsiteY8" fmla="*/ 143913 h 159483"/>
                <a:gd name="connsiteX9" fmla="*/ 9111 w 69539"/>
                <a:gd name="connsiteY9" fmla="*/ 137107 h 159483"/>
                <a:gd name="connsiteX10" fmla="*/ 82 w 69539"/>
                <a:gd name="connsiteY10" fmla="*/ 147960 h 159483"/>
                <a:gd name="connsiteX11" fmla="*/ 15764 w 69539"/>
                <a:gd name="connsiteY11" fmla="*/ 159549 h 159483"/>
                <a:gd name="connsiteX12" fmla="*/ 48712 w 69539"/>
                <a:gd name="connsiteY12" fmla="*/ 130485 h 159483"/>
                <a:gd name="connsiteX13" fmla="*/ 62969 w 69539"/>
                <a:gd name="connsiteY13" fmla="*/ 64632 h 159483"/>
                <a:gd name="connsiteX14" fmla="*/ 63761 w 69539"/>
                <a:gd name="connsiteY14" fmla="*/ 58193 h 159483"/>
                <a:gd name="connsiteX15" fmla="*/ 46811 w 69539"/>
                <a:gd name="connsiteY15" fmla="*/ 40902 h 159483"/>
                <a:gd name="connsiteX16" fmla="*/ 19091 w 69539"/>
                <a:gd name="connsiteY16" fmla="*/ 69046 h 159483"/>
                <a:gd name="connsiteX17" fmla="*/ 21784 w 69539"/>
                <a:gd name="connsiteY17" fmla="*/ 71438 h 159483"/>
                <a:gd name="connsiteX18" fmla="*/ 24952 w 69539"/>
                <a:gd name="connsiteY18" fmla="*/ 68127 h 159483"/>
                <a:gd name="connsiteX19" fmla="*/ 46336 w 69539"/>
                <a:gd name="connsiteY19" fmla="*/ 46053 h 159483"/>
                <a:gd name="connsiteX20" fmla="*/ 51722 w 69539"/>
                <a:gd name="connsiteY20" fmla="*/ 55066 h 159483"/>
                <a:gd name="connsiteX21" fmla="*/ 51247 w 69539"/>
                <a:gd name="connsiteY21" fmla="*/ 60585 h 159483"/>
                <a:gd name="connsiteX22" fmla="*/ 36040 w 69539"/>
                <a:gd name="connsiteY22" fmla="*/ 131037 h 15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539" h="159483">
                  <a:moveTo>
                    <a:pt x="69621" y="7056"/>
                  </a:moveTo>
                  <a:cubicBezTo>
                    <a:pt x="69621" y="3929"/>
                    <a:pt x="67562" y="66"/>
                    <a:pt x="63285" y="66"/>
                  </a:cubicBezTo>
                  <a:cubicBezTo>
                    <a:pt x="58692" y="66"/>
                    <a:pt x="54415" y="5216"/>
                    <a:pt x="54415" y="10183"/>
                  </a:cubicBezTo>
                  <a:cubicBezTo>
                    <a:pt x="54415" y="13126"/>
                    <a:pt x="56316" y="17173"/>
                    <a:pt x="60751" y="17173"/>
                  </a:cubicBezTo>
                  <a:cubicBezTo>
                    <a:pt x="65028" y="17173"/>
                    <a:pt x="69621" y="12390"/>
                    <a:pt x="69621" y="7056"/>
                  </a:cubicBezTo>
                  <a:close/>
                  <a:moveTo>
                    <a:pt x="36040" y="131037"/>
                  </a:moveTo>
                  <a:cubicBezTo>
                    <a:pt x="33347" y="143729"/>
                    <a:pt x="24952" y="154399"/>
                    <a:pt x="15606" y="154399"/>
                  </a:cubicBezTo>
                  <a:cubicBezTo>
                    <a:pt x="13547" y="154399"/>
                    <a:pt x="11646" y="154031"/>
                    <a:pt x="9903" y="153295"/>
                  </a:cubicBezTo>
                  <a:cubicBezTo>
                    <a:pt x="14022" y="151087"/>
                    <a:pt x="15289" y="146673"/>
                    <a:pt x="15289" y="143913"/>
                  </a:cubicBezTo>
                  <a:cubicBezTo>
                    <a:pt x="15289" y="139499"/>
                    <a:pt x="12279" y="137107"/>
                    <a:pt x="9111" y="137107"/>
                  </a:cubicBezTo>
                  <a:cubicBezTo>
                    <a:pt x="4201" y="137107"/>
                    <a:pt x="82" y="142074"/>
                    <a:pt x="82" y="147960"/>
                  </a:cubicBezTo>
                  <a:cubicBezTo>
                    <a:pt x="82" y="154950"/>
                    <a:pt x="6260" y="159549"/>
                    <a:pt x="15764" y="159549"/>
                  </a:cubicBezTo>
                  <a:cubicBezTo>
                    <a:pt x="25269" y="159549"/>
                    <a:pt x="43802" y="152927"/>
                    <a:pt x="48712" y="130485"/>
                  </a:cubicBezTo>
                  <a:lnTo>
                    <a:pt x="62969" y="64632"/>
                  </a:lnTo>
                  <a:cubicBezTo>
                    <a:pt x="63444" y="62608"/>
                    <a:pt x="63761" y="60953"/>
                    <a:pt x="63761" y="58193"/>
                  </a:cubicBezTo>
                  <a:cubicBezTo>
                    <a:pt x="63761" y="48076"/>
                    <a:pt x="56316" y="40902"/>
                    <a:pt x="46811" y="40902"/>
                  </a:cubicBezTo>
                  <a:cubicBezTo>
                    <a:pt x="29229" y="40902"/>
                    <a:pt x="19091" y="66471"/>
                    <a:pt x="19091" y="69046"/>
                  </a:cubicBezTo>
                  <a:cubicBezTo>
                    <a:pt x="19091" y="71438"/>
                    <a:pt x="21308" y="71438"/>
                    <a:pt x="21784" y="71438"/>
                  </a:cubicBezTo>
                  <a:cubicBezTo>
                    <a:pt x="23684" y="71438"/>
                    <a:pt x="23843" y="70886"/>
                    <a:pt x="24952" y="68127"/>
                  </a:cubicBezTo>
                  <a:cubicBezTo>
                    <a:pt x="28912" y="57458"/>
                    <a:pt x="37149" y="46053"/>
                    <a:pt x="46336" y="46053"/>
                  </a:cubicBezTo>
                  <a:cubicBezTo>
                    <a:pt x="50296" y="46053"/>
                    <a:pt x="51722" y="49180"/>
                    <a:pt x="51722" y="55066"/>
                  </a:cubicBezTo>
                  <a:cubicBezTo>
                    <a:pt x="51722" y="57090"/>
                    <a:pt x="51405" y="59665"/>
                    <a:pt x="51247" y="60585"/>
                  </a:cubicBezTo>
                  <a:lnTo>
                    <a:pt x="36040" y="13103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6D4EEA8-A0C7-3388-B08B-BBAD2BD6896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91855" y="4853500"/>
              <a:ext cx="77934" cy="129499"/>
            </a:xfrm>
            <a:custGeom>
              <a:avLst/>
              <a:gdLst>
                <a:gd name="connsiteX0" fmla="*/ 37786 w 77934"/>
                <a:gd name="connsiteY0" fmla="*/ 5584 h 129499"/>
                <a:gd name="connsiteX1" fmla="*/ 38420 w 77934"/>
                <a:gd name="connsiteY1" fmla="*/ 2641 h 129499"/>
                <a:gd name="connsiteX2" fmla="*/ 35885 w 77934"/>
                <a:gd name="connsiteY2" fmla="*/ 66 h 129499"/>
                <a:gd name="connsiteX3" fmla="*/ 15610 w 77934"/>
                <a:gd name="connsiteY3" fmla="*/ 1905 h 129499"/>
                <a:gd name="connsiteX4" fmla="*/ 12125 w 77934"/>
                <a:gd name="connsiteY4" fmla="*/ 6136 h 129499"/>
                <a:gd name="connsiteX5" fmla="*/ 16243 w 77934"/>
                <a:gd name="connsiteY5" fmla="*/ 8711 h 129499"/>
                <a:gd name="connsiteX6" fmla="*/ 23847 w 77934"/>
                <a:gd name="connsiteY6" fmla="*/ 11470 h 129499"/>
                <a:gd name="connsiteX7" fmla="*/ 23213 w 77934"/>
                <a:gd name="connsiteY7" fmla="*/ 15517 h 129499"/>
                <a:gd name="connsiteX8" fmla="*/ 878 w 77934"/>
                <a:gd name="connsiteY8" fmla="*/ 119632 h 129499"/>
                <a:gd name="connsiteX9" fmla="*/ 86 w 77934"/>
                <a:gd name="connsiteY9" fmla="*/ 123679 h 129499"/>
                <a:gd name="connsiteX10" fmla="*/ 5472 w 77934"/>
                <a:gd name="connsiteY10" fmla="*/ 129565 h 129499"/>
                <a:gd name="connsiteX11" fmla="*/ 12758 w 77934"/>
                <a:gd name="connsiteY11" fmla="*/ 121840 h 129499"/>
                <a:gd name="connsiteX12" fmla="*/ 20520 w 77934"/>
                <a:gd name="connsiteY12" fmla="*/ 86154 h 129499"/>
                <a:gd name="connsiteX13" fmla="*/ 40796 w 77934"/>
                <a:gd name="connsiteY13" fmla="*/ 101237 h 129499"/>
                <a:gd name="connsiteX14" fmla="*/ 40479 w 77934"/>
                <a:gd name="connsiteY14" fmla="*/ 104916 h 129499"/>
                <a:gd name="connsiteX15" fmla="*/ 39845 w 77934"/>
                <a:gd name="connsiteY15" fmla="*/ 110619 h 129499"/>
                <a:gd name="connsiteX16" fmla="*/ 56636 w 77934"/>
                <a:gd name="connsiteY16" fmla="*/ 129565 h 129499"/>
                <a:gd name="connsiteX17" fmla="*/ 76753 w 77934"/>
                <a:gd name="connsiteY17" fmla="*/ 101421 h 129499"/>
                <a:gd name="connsiteX18" fmla="*/ 74219 w 77934"/>
                <a:gd name="connsiteY18" fmla="*/ 99030 h 129499"/>
                <a:gd name="connsiteX19" fmla="*/ 71051 w 77934"/>
                <a:gd name="connsiteY19" fmla="*/ 103445 h 129499"/>
                <a:gd name="connsiteX20" fmla="*/ 57111 w 77934"/>
                <a:gd name="connsiteY20" fmla="*/ 124415 h 129499"/>
                <a:gd name="connsiteX21" fmla="*/ 51567 w 77934"/>
                <a:gd name="connsiteY21" fmla="*/ 114850 h 129499"/>
                <a:gd name="connsiteX22" fmla="*/ 52518 w 77934"/>
                <a:gd name="connsiteY22" fmla="*/ 106572 h 129499"/>
                <a:gd name="connsiteX23" fmla="*/ 53310 w 77934"/>
                <a:gd name="connsiteY23" fmla="*/ 100869 h 129499"/>
                <a:gd name="connsiteX24" fmla="*/ 27648 w 77934"/>
                <a:gd name="connsiteY24" fmla="*/ 81371 h 129499"/>
                <a:gd name="connsiteX25" fmla="*/ 40796 w 77934"/>
                <a:gd name="connsiteY25" fmla="*/ 69230 h 129499"/>
                <a:gd name="connsiteX26" fmla="*/ 65665 w 77934"/>
                <a:gd name="connsiteY26" fmla="*/ 51755 h 129499"/>
                <a:gd name="connsiteX27" fmla="*/ 70892 w 77934"/>
                <a:gd name="connsiteY27" fmla="*/ 54147 h 129499"/>
                <a:gd name="connsiteX28" fmla="*/ 62655 w 77934"/>
                <a:gd name="connsiteY28" fmla="*/ 64448 h 129499"/>
                <a:gd name="connsiteX29" fmla="*/ 68992 w 77934"/>
                <a:gd name="connsiteY29" fmla="*/ 71254 h 129499"/>
                <a:gd name="connsiteX30" fmla="*/ 78021 w 77934"/>
                <a:gd name="connsiteY30" fmla="*/ 59481 h 129499"/>
                <a:gd name="connsiteX31" fmla="*/ 65823 w 77934"/>
                <a:gd name="connsiteY31" fmla="*/ 46605 h 129499"/>
                <a:gd name="connsiteX32" fmla="*/ 40479 w 77934"/>
                <a:gd name="connsiteY32" fmla="*/ 62792 h 129499"/>
                <a:gd name="connsiteX33" fmla="*/ 22104 w 77934"/>
                <a:gd name="connsiteY33" fmla="*/ 78980 h 129499"/>
                <a:gd name="connsiteX34" fmla="*/ 37786 w 77934"/>
                <a:gd name="connsiteY34" fmla="*/ 5584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34" h="129499">
                  <a:moveTo>
                    <a:pt x="37786" y="5584"/>
                  </a:moveTo>
                  <a:cubicBezTo>
                    <a:pt x="37944" y="5216"/>
                    <a:pt x="38420" y="2825"/>
                    <a:pt x="38420" y="2641"/>
                  </a:cubicBezTo>
                  <a:cubicBezTo>
                    <a:pt x="38420" y="1721"/>
                    <a:pt x="37786" y="66"/>
                    <a:pt x="35885" y="66"/>
                  </a:cubicBezTo>
                  <a:cubicBezTo>
                    <a:pt x="32717" y="66"/>
                    <a:pt x="19570" y="1537"/>
                    <a:pt x="15610" y="1905"/>
                  </a:cubicBezTo>
                  <a:cubicBezTo>
                    <a:pt x="14342" y="2089"/>
                    <a:pt x="12125" y="2273"/>
                    <a:pt x="12125" y="6136"/>
                  </a:cubicBezTo>
                  <a:cubicBezTo>
                    <a:pt x="12125" y="8711"/>
                    <a:pt x="14342" y="8711"/>
                    <a:pt x="16243" y="8711"/>
                  </a:cubicBezTo>
                  <a:cubicBezTo>
                    <a:pt x="23847" y="8711"/>
                    <a:pt x="23847" y="9999"/>
                    <a:pt x="23847" y="11470"/>
                  </a:cubicBezTo>
                  <a:cubicBezTo>
                    <a:pt x="23847" y="12758"/>
                    <a:pt x="23530" y="13862"/>
                    <a:pt x="23213" y="15517"/>
                  </a:cubicBezTo>
                  <a:lnTo>
                    <a:pt x="878" y="119632"/>
                  </a:lnTo>
                  <a:cubicBezTo>
                    <a:pt x="86" y="122943"/>
                    <a:pt x="86" y="123311"/>
                    <a:pt x="86" y="123679"/>
                  </a:cubicBezTo>
                  <a:cubicBezTo>
                    <a:pt x="86" y="126438"/>
                    <a:pt x="1987" y="129565"/>
                    <a:pt x="5472" y="129565"/>
                  </a:cubicBezTo>
                  <a:cubicBezTo>
                    <a:pt x="9749" y="129565"/>
                    <a:pt x="11808" y="125886"/>
                    <a:pt x="12758" y="121840"/>
                  </a:cubicBezTo>
                  <a:cubicBezTo>
                    <a:pt x="13075" y="121104"/>
                    <a:pt x="19887" y="88729"/>
                    <a:pt x="20520" y="86154"/>
                  </a:cubicBezTo>
                  <a:cubicBezTo>
                    <a:pt x="31767" y="87441"/>
                    <a:pt x="40796" y="91672"/>
                    <a:pt x="40796" y="101237"/>
                  </a:cubicBezTo>
                  <a:cubicBezTo>
                    <a:pt x="40796" y="102157"/>
                    <a:pt x="40796" y="103077"/>
                    <a:pt x="40479" y="104916"/>
                  </a:cubicBezTo>
                  <a:cubicBezTo>
                    <a:pt x="39845" y="107676"/>
                    <a:pt x="39845" y="108595"/>
                    <a:pt x="39845" y="110619"/>
                  </a:cubicBezTo>
                  <a:cubicBezTo>
                    <a:pt x="39845" y="123679"/>
                    <a:pt x="49033" y="129565"/>
                    <a:pt x="56636" y="129565"/>
                  </a:cubicBezTo>
                  <a:cubicBezTo>
                    <a:pt x="72001" y="129565"/>
                    <a:pt x="76753" y="101605"/>
                    <a:pt x="76753" y="101421"/>
                  </a:cubicBezTo>
                  <a:cubicBezTo>
                    <a:pt x="76753" y="99030"/>
                    <a:pt x="74694" y="99030"/>
                    <a:pt x="74219" y="99030"/>
                  </a:cubicBezTo>
                  <a:cubicBezTo>
                    <a:pt x="72001" y="99030"/>
                    <a:pt x="71843" y="99950"/>
                    <a:pt x="71051" y="103445"/>
                  </a:cubicBezTo>
                  <a:cubicBezTo>
                    <a:pt x="69150" y="111355"/>
                    <a:pt x="64873" y="124415"/>
                    <a:pt x="57111" y="124415"/>
                  </a:cubicBezTo>
                  <a:cubicBezTo>
                    <a:pt x="52834" y="124415"/>
                    <a:pt x="51567" y="119816"/>
                    <a:pt x="51567" y="114850"/>
                  </a:cubicBezTo>
                  <a:cubicBezTo>
                    <a:pt x="51567" y="111722"/>
                    <a:pt x="51567" y="111355"/>
                    <a:pt x="52518" y="106572"/>
                  </a:cubicBezTo>
                  <a:cubicBezTo>
                    <a:pt x="52676" y="106020"/>
                    <a:pt x="53310" y="102893"/>
                    <a:pt x="53310" y="100869"/>
                  </a:cubicBezTo>
                  <a:cubicBezTo>
                    <a:pt x="53310" y="84498"/>
                    <a:pt x="34301" y="81923"/>
                    <a:pt x="27648" y="81371"/>
                  </a:cubicBezTo>
                  <a:cubicBezTo>
                    <a:pt x="32242" y="78060"/>
                    <a:pt x="38103" y="71990"/>
                    <a:pt x="40796" y="69230"/>
                  </a:cubicBezTo>
                  <a:cubicBezTo>
                    <a:pt x="48874" y="60401"/>
                    <a:pt x="56794" y="51755"/>
                    <a:pt x="65665" y="51755"/>
                  </a:cubicBezTo>
                  <a:cubicBezTo>
                    <a:pt x="67566" y="51755"/>
                    <a:pt x="69625" y="52307"/>
                    <a:pt x="70892" y="54147"/>
                  </a:cubicBezTo>
                  <a:cubicBezTo>
                    <a:pt x="64081" y="55434"/>
                    <a:pt x="62655" y="61688"/>
                    <a:pt x="62655" y="64448"/>
                  </a:cubicBezTo>
                  <a:cubicBezTo>
                    <a:pt x="62655" y="68495"/>
                    <a:pt x="65348" y="71254"/>
                    <a:pt x="68992" y="71254"/>
                  </a:cubicBezTo>
                  <a:cubicBezTo>
                    <a:pt x="73268" y="71254"/>
                    <a:pt x="78021" y="67207"/>
                    <a:pt x="78021" y="59481"/>
                  </a:cubicBezTo>
                  <a:cubicBezTo>
                    <a:pt x="78021" y="53411"/>
                    <a:pt x="74219" y="46605"/>
                    <a:pt x="65823" y="46605"/>
                  </a:cubicBezTo>
                  <a:cubicBezTo>
                    <a:pt x="56794" y="46605"/>
                    <a:pt x="48558" y="54147"/>
                    <a:pt x="40479" y="62792"/>
                  </a:cubicBezTo>
                  <a:cubicBezTo>
                    <a:pt x="33826" y="70150"/>
                    <a:pt x="28599" y="75852"/>
                    <a:pt x="22104" y="78980"/>
                  </a:cubicBezTo>
                  <a:lnTo>
                    <a:pt x="37786" y="558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7B4C280-D325-CF8F-6C13-1E77682597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66616" y="4772455"/>
              <a:ext cx="200945" cy="137173"/>
            </a:xfrm>
            <a:custGeom>
              <a:avLst/>
              <a:gdLst>
                <a:gd name="connsiteX0" fmla="*/ 176374 w 200945"/>
                <a:gd name="connsiteY0" fmla="*/ 73905 h 137173"/>
                <a:gd name="connsiteX1" fmla="*/ 156008 w 200945"/>
                <a:gd name="connsiteY1" fmla="*/ 99132 h 137173"/>
                <a:gd name="connsiteX2" fmla="*/ 144014 w 200945"/>
                <a:gd name="connsiteY2" fmla="*/ 134082 h 137173"/>
                <a:gd name="connsiteX3" fmla="*/ 148540 w 200945"/>
                <a:gd name="connsiteY3" fmla="*/ 137236 h 137173"/>
                <a:gd name="connsiteX4" fmla="*/ 153519 w 200945"/>
                <a:gd name="connsiteY4" fmla="*/ 131980 h 137173"/>
                <a:gd name="connsiteX5" fmla="*/ 197645 w 200945"/>
                <a:gd name="connsiteY5" fmla="*/ 72066 h 137173"/>
                <a:gd name="connsiteX6" fmla="*/ 201040 w 200945"/>
                <a:gd name="connsiteY6" fmla="*/ 68649 h 137173"/>
                <a:gd name="connsiteX7" fmla="*/ 199229 w 200945"/>
                <a:gd name="connsiteY7" fmla="*/ 65759 h 137173"/>
                <a:gd name="connsiteX8" fmla="*/ 153292 w 200945"/>
                <a:gd name="connsiteY8" fmla="*/ 4005 h 137173"/>
                <a:gd name="connsiteX9" fmla="*/ 148540 w 200945"/>
                <a:gd name="connsiteY9" fmla="*/ 63 h 137173"/>
                <a:gd name="connsiteX10" fmla="*/ 144014 w 200945"/>
                <a:gd name="connsiteY10" fmla="*/ 3216 h 137173"/>
                <a:gd name="connsiteX11" fmla="*/ 155555 w 200945"/>
                <a:gd name="connsiteY11" fmla="*/ 37904 h 137173"/>
                <a:gd name="connsiteX12" fmla="*/ 176374 w 200945"/>
                <a:gd name="connsiteY12" fmla="*/ 63394 h 137173"/>
                <a:gd name="connsiteX13" fmla="*/ 8240 w 200945"/>
                <a:gd name="connsiteY13" fmla="*/ 63394 h 137173"/>
                <a:gd name="connsiteX14" fmla="*/ 94 w 200945"/>
                <a:gd name="connsiteY14" fmla="*/ 68649 h 137173"/>
                <a:gd name="connsiteX15" fmla="*/ 8240 w 200945"/>
                <a:gd name="connsiteY15" fmla="*/ 73905 h 137173"/>
                <a:gd name="connsiteX16" fmla="*/ 176374 w 200945"/>
                <a:gd name="connsiteY16" fmla="*/ 73905 h 13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945" h="137173">
                  <a:moveTo>
                    <a:pt x="176374" y="73905"/>
                  </a:moveTo>
                  <a:cubicBezTo>
                    <a:pt x="163928" y="84942"/>
                    <a:pt x="157818" y="95716"/>
                    <a:pt x="156008" y="99132"/>
                  </a:cubicBezTo>
                  <a:cubicBezTo>
                    <a:pt x="145825" y="117264"/>
                    <a:pt x="144014" y="133820"/>
                    <a:pt x="144014" y="134082"/>
                  </a:cubicBezTo>
                  <a:cubicBezTo>
                    <a:pt x="144014" y="137236"/>
                    <a:pt x="146730" y="137236"/>
                    <a:pt x="148540" y="137236"/>
                  </a:cubicBezTo>
                  <a:cubicBezTo>
                    <a:pt x="152387" y="137236"/>
                    <a:pt x="152614" y="136710"/>
                    <a:pt x="153519" y="131980"/>
                  </a:cubicBezTo>
                  <a:cubicBezTo>
                    <a:pt x="158723" y="106227"/>
                    <a:pt x="172074" y="84154"/>
                    <a:pt x="197645" y="72066"/>
                  </a:cubicBezTo>
                  <a:cubicBezTo>
                    <a:pt x="200361" y="71014"/>
                    <a:pt x="201040" y="70489"/>
                    <a:pt x="201040" y="68649"/>
                  </a:cubicBezTo>
                  <a:cubicBezTo>
                    <a:pt x="201040" y="66810"/>
                    <a:pt x="199682" y="66022"/>
                    <a:pt x="199229" y="65759"/>
                  </a:cubicBezTo>
                  <a:cubicBezTo>
                    <a:pt x="189273" y="61291"/>
                    <a:pt x="161891" y="48152"/>
                    <a:pt x="153292" y="4005"/>
                  </a:cubicBezTo>
                  <a:cubicBezTo>
                    <a:pt x="152614" y="851"/>
                    <a:pt x="152387" y="63"/>
                    <a:pt x="148540" y="63"/>
                  </a:cubicBezTo>
                  <a:cubicBezTo>
                    <a:pt x="146730" y="63"/>
                    <a:pt x="144014" y="63"/>
                    <a:pt x="144014" y="3216"/>
                  </a:cubicBezTo>
                  <a:cubicBezTo>
                    <a:pt x="144014" y="3742"/>
                    <a:pt x="146051" y="20297"/>
                    <a:pt x="155555" y="37904"/>
                  </a:cubicBezTo>
                  <a:cubicBezTo>
                    <a:pt x="160081" y="45787"/>
                    <a:pt x="166644" y="54985"/>
                    <a:pt x="176374" y="63394"/>
                  </a:cubicBezTo>
                  <a:lnTo>
                    <a:pt x="8240" y="63394"/>
                  </a:lnTo>
                  <a:cubicBezTo>
                    <a:pt x="4167" y="63394"/>
                    <a:pt x="94" y="63394"/>
                    <a:pt x="94" y="68649"/>
                  </a:cubicBezTo>
                  <a:cubicBezTo>
                    <a:pt x="94" y="73905"/>
                    <a:pt x="4167" y="73905"/>
                    <a:pt x="8240" y="73905"/>
                  </a:cubicBezTo>
                  <a:lnTo>
                    <a:pt x="176374" y="7390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D9A4AC5-B368-E507-2615-C83DEF39B84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552596" y="4727256"/>
              <a:ext cx="161571" cy="185262"/>
            </a:xfrm>
            <a:custGeom>
              <a:avLst/>
              <a:gdLst>
                <a:gd name="connsiteX0" fmla="*/ 75688 w 161571"/>
                <a:gd name="connsiteY0" fmla="*/ 18195 h 185262"/>
                <a:gd name="connsiteX1" fmla="*/ 82024 w 161571"/>
                <a:gd name="connsiteY1" fmla="*/ 8472 h 185262"/>
                <a:gd name="connsiteX2" fmla="*/ 95827 w 161571"/>
                <a:gd name="connsiteY2" fmla="*/ 8209 h 185262"/>
                <a:gd name="connsiteX3" fmla="*/ 137012 w 161571"/>
                <a:gd name="connsiteY3" fmla="*/ 34225 h 185262"/>
                <a:gd name="connsiteX4" fmla="*/ 124566 w 161571"/>
                <a:gd name="connsiteY4" fmla="*/ 71540 h 185262"/>
                <a:gd name="connsiteX5" fmla="*/ 86323 w 161571"/>
                <a:gd name="connsiteY5" fmla="*/ 86781 h 185262"/>
                <a:gd name="connsiteX6" fmla="*/ 60979 w 161571"/>
                <a:gd name="connsiteY6" fmla="*/ 86781 h 185262"/>
                <a:gd name="connsiteX7" fmla="*/ 75688 w 161571"/>
                <a:gd name="connsiteY7" fmla="*/ 18195 h 185262"/>
                <a:gd name="connsiteX8" fmla="*/ 108273 w 161571"/>
                <a:gd name="connsiteY8" fmla="*/ 90198 h 185262"/>
                <a:gd name="connsiteX9" fmla="*/ 158057 w 161571"/>
                <a:gd name="connsiteY9" fmla="*/ 39480 h 185262"/>
                <a:gd name="connsiteX10" fmla="*/ 108047 w 161571"/>
                <a:gd name="connsiteY10" fmla="*/ 63 h 185262"/>
                <a:gd name="connsiteX11" fmla="*/ 43554 w 161571"/>
                <a:gd name="connsiteY11" fmla="*/ 63 h 185262"/>
                <a:gd name="connsiteX12" fmla="*/ 36992 w 161571"/>
                <a:gd name="connsiteY12" fmla="*/ 5318 h 185262"/>
                <a:gd name="connsiteX13" fmla="*/ 43328 w 161571"/>
                <a:gd name="connsiteY13" fmla="*/ 8209 h 185262"/>
                <a:gd name="connsiteX14" fmla="*/ 51927 w 161571"/>
                <a:gd name="connsiteY14" fmla="*/ 8735 h 185262"/>
                <a:gd name="connsiteX15" fmla="*/ 58037 w 161571"/>
                <a:gd name="connsiteY15" fmla="*/ 12939 h 185262"/>
                <a:gd name="connsiteX16" fmla="*/ 57132 w 161571"/>
                <a:gd name="connsiteY16" fmla="*/ 17932 h 185262"/>
                <a:gd name="connsiteX17" fmla="*/ 26809 w 161571"/>
                <a:gd name="connsiteY17" fmla="*/ 159047 h 185262"/>
                <a:gd name="connsiteX18" fmla="*/ 6216 w 161571"/>
                <a:gd name="connsiteY18" fmla="*/ 171398 h 185262"/>
                <a:gd name="connsiteX19" fmla="*/ 107 w 161571"/>
                <a:gd name="connsiteY19" fmla="*/ 176653 h 185262"/>
                <a:gd name="connsiteX20" fmla="*/ 3275 w 161571"/>
                <a:gd name="connsiteY20" fmla="*/ 179544 h 185262"/>
                <a:gd name="connsiteX21" fmla="*/ 31787 w 161571"/>
                <a:gd name="connsiteY21" fmla="*/ 178756 h 185262"/>
                <a:gd name="connsiteX22" fmla="*/ 60526 w 161571"/>
                <a:gd name="connsiteY22" fmla="*/ 179544 h 185262"/>
                <a:gd name="connsiteX23" fmla="*/ 65052 w 161571"/>
                <a:gd name="connsiteY23" fmla="*/ 174288 h 185262"/>
                <a:gd name="connsiteX24" fmla="*/ 58716 w 161571"/>
                <a:gd name="connsiteY24" fmla="*/ 171398 h 185262"/>
                <a:gd name="connsiteX25" fmla="*/ 44007 w 161571"/>
                <a:gd name="connsiteY25" fmla="*/ 166668 h 185262"/>
                <a:gd name="connsiteX26" fmla="*/ 44686 w 161571"/>
                <a:gd name="connsiteY26" fmla="*/ 162200 h 185262"/>
                <a:gd name="connsiteX27" fmla="*/ 59621 w 161571"/>
                <a:gd name="connsiteY27" fmla="*/ 92563 h 185262"/>
                <a:gd name="connsiteX28" fmla="*/ 86549 w 161571"/>
                <a:gd name="connsiteY28" fmla="*/ 92563 h 185262"/>
                <a:gd name="connsiteX29" fmla="*/ 111215 w 161571"/>
                <a:gd name="connsiteY29" fmla="*/ 116476 h 185262"/>
                <a:gd name="connsiteX30" fmla="*/ 108047 w 161571"/>
                <a:gd name="connsiteY30" fmla="*/ 134608 h 185262"/>
                <a:gd name="connsiteX31" fmla="*/ 104426 w 161571"/>
                <a:gd name="connsiteY31" fmla="*/ 156945 h 185262"/>
                <a:gd name="connsiteX32" fmla="*/ 134523 w 161571"/>
                <a:gd name="connsiteY32" fmla="*/ 185325 h 185262"/>
                <a:gd name="connsiteX33" fmla="*/ 161678 w 161571"/>
                <a:gd name="connsiteY33" fmla="*/ 155105 h 185262"/>
                <a:gd name="connsiteX34" fmla="*/ 158962 w 161571"/>
                <a:gd name="connsiteY34" fmla="*/ 151952 h 185262"/>
                <a:gd name="connsiteX35" fmla="*/ 156021 w 161571"/>
                <a:gd name="connsiteY35" fmla="*/ 155631 h 185262"/>
                <a:gd name="connsiteX36" fmla="*/ 135428 w 161571"/>
                <a:gd name="connsiteY36" fmla="*/ 179544 h 185262"/>
                <a:gd name="connsiteX37" fmla="*/ 126377 w 161571"/>
                <a:gd name="connsiteY37" fmla="*/ 163514 h 185262"/>
                <a:gd name="connsiteX38" fmla="*/ 128639 w 161571"/>
                <a:gd name="connsiteY38" fmla="*/ 133557 h 185262"/>
                <a:gd name="connsiteX39" fmla="*/ 129545 w 161571"/>
                <a:gd name="connsiteY39" fmla="*/ 121206 h 185262"/>
                <a:gd name="connsiteX40" fmla="*/ 108273 w 161571"/>
                <a:gd name="connsiteY40" fmla="*/ 9019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571" h="185262">
                  <a:moveTo>
                    <a:pt x="75688" y="18195"/>
                  </a:moveTo>
                  <a:cubicBezTo>
                    <a:pt x="77045" y="11888"/>
                    <a:pt x="77724" y="9260"/>
                    <a:pt x="82024" y="8472"/>
                  </a:cubicBezTo>
                  <a:cubicBezTo>
                    <a:pt x="84060" y="8209"/>
                    <a:pt x="91302" y="8209"/>
                    <a:pt x="95827" y="8209"/>
                  </a:cubicBezTo>
                  <a:cubicBezTo>
                    <a:pt x="111894" y="8209"/>
                    <a:pt x="137012" y="8209"/>
                    <a:pt x="137012" y="34225"/>
                  </a:cubicBezTo>
                  <a:cubicBezTo>
                    <a:pt x="137012" y="43159"/>
                    <a:pt x="133392" y="61291"/>
                    <a:pt x="124566" y="71540"/>
                  </a:cubicBezTo>
                  <a:cubicBezTo>
                    <a:pt x="118683" y="78372"/>
                    <a:pt x="106689" y="86781"/>
                    <a:pt x="86323" y="86781"/>
                  </a:cubicBezTo>
                  <a:lnTo>
                    <a:pt x="60979" y="86781"/>
                  </a:lnTo>
                  <a:lnTo>
                    <a:pt x="75688" y="18195"/>
                  </a:lnTo>
                  <a:close/>
                  <a:moveTo>
                    <a:pt x="108273" y="90198"/>
                  </a:moveTo>
                  <a:cubicBezTo>
                    <a:pt x="131129" y="84416"/>
                    <a:pt x="158057" y="66021"/>
                    <a:pt x="158057" y="39480"/>
                  </a:cubicBezTo>
                  <a:cubicBezTo>
                    <a:pt x="158057" y="16881"/>
                    <a:pt x="137691" y="63"/>
                    <a:pt x="108047" y="63"/>
                  </a:cubicBezTo>
                  <a:lnTo>
                    <a:pt x="43554" y="63"/>
                  </a:lnTo>
                  <a:cubicBezTo>
                    <a:pt x="39028" y="63"/>
                    <a:pt x="36992" y="63"/>
                    <a:pt x="36992" y="5318"/>
                  </a:cubicBezTo>
                  <a:cubicBezTo>
                    <a:pt x="36992" y="8209"/>
                    <a:pt x="39028" y="8209"/>
                    <a:pt x="43328" y="8209"/>
                  </a:cubicBezTo>
                  <a:cubicBezTo>
                    <a:pt x="43781" y="8209"/>
                    <a:pt x="48080" y="8209"/>
                    <a:pt x="51927" y="8735"/>
                  </a:cubicBezTo>
                  <a:cubicBezTo>
                    <a:pt x="56000" y="9260"/>
                    <a:pt x="58037" y="9523"/>
                    <a:pt x="58037" y="12939"/>
                  </a:cubicBezTo>
                  <a:cubicBezTo>
                    <a:pt x="58037" y="13990"/>
                    <a:pt x="57811" y="14779"/>
                    <a:pt x="57132" y="17932"/>
                  </a:cubicBezTo>
                  <a:lnTo>
                    <a:pt x="26809" y="159047"/>
                  </a:lnTo>
                  <a:cubicBezTo>
                    <a:pt x="24546" y="169296"/>
                    <a:pt x="24093" y="171398"/>
                    <a:pt x="6216" y="171398"/>
                  </a:cubicBezTo>
                  <a:cubicBezTo>
                    <a:pt x="2143" y="171398"/>
                    <a:pt x="107" y="171398"/>
                    <a:pt x="107" y="176653"/>
                  </a:cubicBezTo>
                  <a:cubicBezTo>
                    <a:pt x="107" y="179544"/>
                    <a:pt x="2822" y="179544"/>
                    <a:pt x="3275" y="179544"/>
                  </a:cubicBezTo>
                  <a:cubicBezTo>
                    <a:pt x="9611" y="179544"/>
                    <a:pt x="25451" y="178756"/>
                    <a:pt x="31787" y="178756"/>
                  </a:cubicBezTo>
                  <a:cubicBezTo>
                    <a:pt x="38123" y="178756"/>
                    <a:pt x="54190" y="179544"/>
                    <a:pt x="60526" y="179544"/>
                  </a:cubicBezTo>
                  <a:cubicBezTo>
                    <a:pt x="62336" y="179544"/>
                    <a:pt x="65052" y="179544"/>
                    <a:pt x="65052" y="174288"/>
                  </a:cubicBezTo>
                  <a:cubicBezTo>
                    <a:pt x="65052" y="171398"/>
                    <a:pt x="63015" y="171398"/>
                    <a:pt x="58716" y="171398"/>
                  </a:cubicBezTo>
                  <a:cubicBezTo>
                    <a:pt x="50343" y="171398"/>
                    <a:pt x="44007" y="171398"/>
                    <a:pt x="44007" y="166668"/>
                  </a:cubicBezTo>
                  <a:cubicBezTo>
                    <a:pt x="44007" y="165091"/>
                    <a:pt x="44459" y="163777"/>
                    <a:pt x="44686" y="162200"/>
                  </a:cubicBezTo>
                  <a:lnTo>
                    <a:pt x="59621" y="92563"/>
                  </a:lnTo>
                  <a:lnTo>
                    <a:pt x="86549" y="92563"/>
                  </a:lnTo>
                  <a:cubicBezTo>
                    <a:pt x="107142" y="92563"/>
                    <a:pt x="111215" y="107279"/>
                    <a:pt x="111215" y="116476"/>
                  </a:cubicBezTo>
                  <a:cubicBezTo>
                    <a:pt x="111215" y="120418"/>
                    <a:pt x="109405" y="128564"/>
                    <a:pt x="108047" y="134608"/>
                  </a:cubicBezTo>
                  <a:cubicBezTo>
                    <a:pt x="106463" y="141966"/>
                    <a:pt x="104426" y="151689"/>
                    <a:pt x="104426" y="156945"/>
                  </a:cubicBezTo>
                  <a:cubicBezTo>
                    <a:pt x="104426" y="185325"/>
                    <a:pt x="131581" y="185325"/>
                    <a:pt x="134523" y="185325"/>
                  </a:cubicBezTo>
                  <a:cubicBezTo>
                    <a:pt x="153758" y="185325"/>
                    <a:pt x="161678" y="158784"/>
                    <a:pt x="161678" y="155105"/>
                  </a:cubicBezTo>
                  <a:cubicBezTo>
                    <a:pt x="161678" y="151952"/>
                    <a:pt x="159189" y="151952"/>
                    <a:pt x="158962" y="151952"/>
                  </a:cubicBezTo>
                  <a:cubicBezTo>
                    <a:pt x="156926" y="151952"/>
                    <a:pt x="156473" y="153791"/>
                    <a:pt x="156021" y="155631"/>
                  </a:cubicBezTo>
                  <a:cubicBezTo>
                    <a:pt x="150363" y="175077"/>
                    <a:pt x="140633" y="179544"/>
                    <a:pt x="135428" y="179544"/>
                  </a:cubicBezTo>
                  <a:cubicBezTo>
                    <a:pt x="127961" y="179544"/>
                    <a:pt x="126377" y="173763"/>
                    <a:pt x="126377" y="163514"/>
                  </a:cubicBezTo>
                  <a:cubicBezTo>
                    <a:pt x="126377" y="155368"/>
                    <a:pt x="127734" y="141966"/>
                    <a:pt x="128639" y="133557"/>
                  </a:cubicBezTo>
                  <a:cubicBezTo>
                    <a:pt x="129092" y="129878"/>
                    <a:pt x="129545" y="124885"/>
                    <a:pt x="129545" y="121206"/>
                  </a:cubicBezTo>
                  <a:cubicBezTo>
                    <a:pt x="129545" y="100972"/>
                    <a:pt x="114383" y="92825"/>
                    <a:pt x="108273" y="90198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93D990F-F154-B1E9-B716-D3DDBFB2AC4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28133" y="4730254"/>
              <a:ext cx="63202" cy="82960"/>
            </a:xfrm>
            <a:custGeom>
              <a:avLst/>
              <a:gdLst>
                <a:gd name="connsiteX0" fmla="*/ 57139 w 63202"/>
                <a:gd name="connsiteY0" fmla="*/ 12016 h 82960"/>
                <a:gd name="connsiteX1" fmla="*/ 50486 w 63202"/>
                <a:gd name="connsiteY1" fmla="*/ 20661 h 82960"/>
                <a:gd name="connsiteX2" fmla="*/ 55714 w 63202"/>
                <a:gd name="connsiteY2" fmla="*/ 26548 h 82960"/>
                <a:gd name="connsiteX3" fmla="*/ 63317 w 63202"/>
                <a:gd name="connsiteY3" fmla="*/ 16063 h 82960"/>
                <a:gd name="connsiteX4" fmla="*/ 42249 w 63202"/>
                <a:gd name="connsiteY4" fmla="*/ 59 h 82960"/>
                <a:gd name="connsiteX5" fmla="*/ 13103 w 63202"/>
                <a:gd name="connsiteY5" fmla="*/ 26916 h 82960"/>
                <a:gd name="connsiteX6" fmla="*/ 18647 w 63202"/>
                <a:gd name="connsiteY6" fmla="*/ 40344 h 82960"/>
                <a:gd name="connsiteX7" fmla="*/ 36547 w 63202"/>
                <a:gd name="connsiteY7" fmla="*/ 46966 h 82960"/>
                <a:gd name="connsiteX8" fmla="*/ 50011 w 63202"/>
                <a:gd name="connsiteY8" fmla="*/ 59107 h 82960"/>
                <a:gd name="connsiteX9" fmla="*/ 41616 w 63202"/>
                <a:gd name="connsiteY9" fmla="*/ 73823 h 82960"/>
                <a:gd name="connsiteX10" fmla="*/ 25775 w 63202"/>
                <a:gd name="connsiteY10" fmla="*/ 77869 h 82960"/>
                <a:gd name="connsiteX11" fmla="*/ 6767 w 63202"/>
                <a:gd name="connsiteY11" fmla="*/ 70144 h 82960"/>
                <a:gd name="connsiteX12" fmla="*/ 15479 w 63202"/>
                <a:gd name="connsiteY12" fmla="*/ 59659 h 82960"/>
                <a:gd name="connsiteX13" fmla="*/ 9302 w 63202"/>
                <a:gd name="connsiteY13" fmla="*/ 52852 h 82960"/>
                <a:gd name="connsiteX14" fmla="*/ 114 w 63202"/>
                <a:gd name="connsiteY14" fmla="*/ 65177 h 82960"/>
                <a:gd name="connsiteX15" fmla="*/ 25617 w 63202"/>
                <a:gd name="connsiteY15" fmla="*/ 83020 h 82960"/>
                <a:gd name="connsiteX16" fmla="*/ 60149 w 63202"/>
                <a:gd name="connsiteY16" fmla="*/ 52668 h 82960"/>
                <a:gd name="connsiteX17" fmla="*/ 38289 w 63202"/>
                <a:gd name="connsiteY17" fmla="*/ 31146 h 82960"/>
                <a:gd name="connsiteX18" fmla="*/ 31953 w 63202"/>
                <a:gd name="connsiteY18" fmla="*/ 29675 h 82960"/>
                <a:gd name="connsiteX19" fmla="*/ 23241 w 63202"/>
                <a:gd name="connsiteY19" fmla="*/ 20477 h 82960"/>
                <a:gd name="connsiteX20" fmla="*/ 29577 w 63202"/>
                <a:gd name="connsiteY20" fmla="*/ 8705 h 82960"/>
                <a:gd name="connsiteX21" fmla="*/ 42091 w 63202"/>
                <a:gd name="connsiteY21" fmla="*/ 5210 h 82960"/>
                <a:gd name="connsiteX22" fmla="*/ 57139 w 63202"/>
                <a:gd name="connsiteY22" fmla="*/ 12016 h 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202" h="82960">
                  <a:moveTo>
                    <a:pt x="57139" y="12016"/>
                  </a:moveTo>
                  <a:cubicBezTo>
                    <a:pt x="53021" y="13120"/>
                    <a:pt x="50486" y="16982"/>
                    <a:pt x="50486" y="20661"/>
                  </a:cubicBezTo>
                  <a:cubicBezTo>
                    <a:pt x="50486" y="24892"/>
                    <a:pt x="53654" y="26548"/>
                    <a:pt x="55714" y="26548"/>
                  </a:cubicBezTo>
                  <a:cubicBezTo>
                    <a:pt x="57298" y="26548"/>
                    <a:pt x="63317" y="25444"/>
                    <a:pt x="63317" y="16063"/>
                  </a:cubicBezTo>
                  <a:cubicBezTo>
                    <a:pt x="63317" y="4106"/>
                    <a:pt x="51912" y="59"/>
                    <a:pt x="42249" y="59"/>
                  </a:cubicBezTo>
                  <a:cubicBezTo>
                    <a:pt x="17539" y="59"/>
                    <a:pt x="13103" y="21213"/>
                    <a:pt x="13103" y="26916"/>
                  </a:cubicBezTo>
                  <a:cubicBezTo>
                    <a:pt x="13103" y="33722"/>
                    <a:pt x="16430" y="38137"/>
                    <a:pt x="18647" y="40344"/>
                  </a:cubicBezTo>
                  <a:cubicBezTo>
                    <a:pt x="22766" y="44023"/>
                    <a:pt x="25617" y="44759"/>
                    <a:pt x="36547" y="46966"/>
                  </a:cubicBezTo>
                  <a:cubicBezTo>
                    <a:pt x="39873" y="47702"/>
                    <a:pt x="50011" y="49909"/>
                    <a:pt x="50011" y="59107"/>
                  </a:cubicBezTo>
                  <a:cubicBezTo>
                    <a:pt x="50011" y="62234"/>
                    <a:pt x="48269" y="69224"/>
                    <a:pt x="41616" y="73823"/>
                  </a:cubicBezTo>
                  <a:cubicBezTo>
                    <a:pt x="35438" y="77869"/>
                    <a:pt x="27676" y="77869"/>
                    <a:pt x="25775" y="77869"/>
                  </a:cubicBezTo>
                  <a:cubicBezTo>
                    <a:pt x="19439" y="77869"/>
                    <a:pt x="10410" y="76214"/>
                    <a:pt x="6767" y="70144"/>
                  </a:cubicBezTo>
                  <a:cubicBezTo>
                    <a:pt x="11994" y="69408"/>
                    <a:pt x="15479" y="64809"/>
                    <a:pt x="15479" y="59659"/>
                  </a:cubicBezTo>
                  <a:cubicBezTo>
                    <a:pt x="15479" y="55060"/>
                    <a:pt x="12628" y="52852"/>
                    <a:pt x="9302" y="52852"/>
                  </a:cubicBezTo>
                  <a:cubicBezTo>
                    <a:pt x="4708" y="52852"/>
                    <a:pt x="114" y="57083"/>
                    <a:pt x="114" y="65177"/>
                  </a:cubicBezTo>
                  <a:cubicBezTo>
                    <a:pt x="114" y="76214"/>
                    <a:pt x="10252" y="83020"/>
                    <a:pt x="25617" y="83020"/>
                  </a:cubicBezTo>
                  <a:cubicBezTo>
                    <a:pt x="54763" y="83020"/>
                    <a:pt x="60149" y="59842"/>
                    <a:pt x="60149" y="52668"/>
                  </a:cubicBezTo>
                  <a:cubicBezTo>
                    <a:pt x="60149" y="35745"/>
                    <a:pt x="44150" y="32434"/>
                    <a:pt x="38289" y="31146"/>
                  </a:cubicBezTo>
                  <a:cubicBezTo>
                    <a:pt x="36864" y="30779"/>
                    <a:pt x="32904" y="30043"/>
                    <a:pt x="31953" y="29675"/>
                  </a:cubicBezTo>
                  <a:cubicBezTo>
                    <a:pt x="26092" y="28387"/>
                    <a:pt x="23241" y="24524"/>
                    <a:pt x="23241" y="20477"/>
                  </a:cubicBezTo>
                  <a:cubicBezTo>
                    <a:pt x="23241" y="16247"/>
                    <a:pt x="26092" y="11280"/>
                    <a:pt x="29577" y="8705"/>
                  </a:cubicBezTo>
                  <a:cubicBezTo>
                    <a:pt x="33854" y="5578"/>
                    <a:pt x="39398" y="5210"/>
                    <a:pt x="42091" y="5210"/>
                  </a:cubicBezTo>
                  <a:cubicBezTo>
                    <a:pt x="45417" y="5210"/>
                    <a:pt x="53654" y="5762"/>
                    <a:pt x="57139" y="12016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D8E5AB8-8F63-5F51-79F1-4CFF0EC199D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722583" y="4859202"/>
              <a:ext cx="47996" cy="123797"/>
            </a:xfrm>
            <a:custGeom>
              <a:avLst/>
              <a:gdLst>
                <a:gd name="connsiteX0" fmla="*/ 43992 w 47996"/>
                <a:gd name="connsiteY0" fmla="*/ 7056 h 123797"/>
                <a:gd name="connsiteX1" fmla="*/ 37656 w 47996"/>
                <a:gd name="connsiteY1" fmla="*/ 66 h 123797"/>
                <a:gd name="connsiteX2" fmla="*/ 28785 w 47996"/>
                <a:gd name="connsiteY2" fmla="*/ 10183 h 123797"/>
                <a:gd name="connsiteX3" fmla="*/ 35121 w 47996"/>
                <a:gd name="connsiteY3" fmla="*/ 17173 h 123797"/>
                <a:gd name="connsiteX4" fmla="*/ 43992 w 47996"/>
                <a:gd name="connsiteY4" fmla="*/ 7056 h 123797"/>
                <a:gd name="connsiteX5" fmla="*/ 11678 w 47996"/>
                <a:gd name="connsiteY5" fmla="*/ 100502 h 123797"/>
                <a:gd name="connsiteX6" fmla="*/ 10252 w 47996"/>
                <a:gd name="connsiteY6" fmla="*/ 108227 h 123797"/>
                <a:gd name="connsiteX7" fmla="*/ 25300 w 47996"/>
                <a:gd name="connsiteY7" fmla="*/ 123863 h 123797"/>
                <a:gd name="connsiteX8" fmla="*/ 48110 w 47996"/>
                <a:gd name="connsiteY8" fmla="*/ 95719 h 123797"/>
                <a:gd name="connsiteX9" fmla="*/ 45576 w 47996"/>
                <a:gd name="connsiteY9" fmla="*/ 93328 h 123797"/>
                <a:gd name="connsiteX10" fmla="*/ 42566 w 47996"/>
                <a:gd name="connsiteY10" fmla="*/ 96455 h 123797"/>
                <a:gd name="connsiteX11" fmla="*/ 25775 w 47996"/>
                <a:gd name="connsiteY11" fmla="*/ 118712 h 123797"/>
                <a:gd name="connsiteX12" fmla="*/ 21815 w 47996"/>
                <a:gd name="connsiteY12" fmla="*/ 112274 h 123797"/>
                <a:gd name="connsiteX13" fmla="*/ 24350 w 47996"/>
                <a:gd name="connsiteY13" fmla="*/ 100502 h 123797"/>
                <a:gd name="connsiteX14" fmla="*/ 29419 w 47996"/>
                <a:gd name="connsiteY14" fmla="*/ 85786 h 123797"/>
                <a:gd name="connsiteX15" fmla="*/ 37180 w 47996"/>
                <a:gd name="connsiteY15" fmla="*/ 62424 h 123797"/>
                <a:gd name="connsiteX16" fmla="*/ 38131 w 47996"/>
                <a:gd name="connsiteY16" fmla="*/ 56538 h 123797"/>
                <a:gd name="connsiteX17" fmla="*/ 23083 w 47996"/>
                <a:gd name="connsiteY17" fmla="*/ 40902 h 123797"/>
                <a:gd name="connsiteX18" fmla="*/ 114 w 47996"/>
                <a:gd name="connsiteY18" fmla="*/ 69046 h 123797"/>
                <a:gd name="connsiteX19" fmla="*/ 2807 w 47996"/>
                <a:gd name="connsiteY19" fmla="*/ 71438 h 123797"/>
                <a:gd name="connsiteX20" fmla="*/ 5658 w 47996"/>
                <a:gd name="connsiteY20" fmla="*/ 68494 h 123797"/>
                <a:gd name="connsiteX21" fmla="*/ 22607 w 47996"/>
                <a:gd name="connsiteY21" fmla="*/ 46053 h 123797"/>
                <a:gd name="connsiteX22" fmla="*/ 26567 w 47996"/>
                <a:gd name="connsiteY22" fmla="*/ 52491 h 123797"/>
                <a:gd name="connsiteX23" fmla="*/ 21657 w 47996"/>
                <a:gd name="connsiteY23" fmla="*/ 70886 h 123797"/>
                <a:gd name="connsiteX24" fmla="*/ 11678 w 47996"/>
                <a:gd name="connsiteY24" fmla="*/ 100502 h 1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996" h="123797">
                  <a:moveTo>
                    <a:pt x="43992" y="7056"/>
                  </a:moveTo>
                  <a:cubicBezTo>
                    <a:pt x="43992" y="4112"/>
                    <a:pt x="42091" y="66"/>
                    <a:pt x="37656" y="66"/>
                  </a:cubicBezTo>
                  <a:cubicBezTo>
                    <a:pt x="33379" y="66"/>
                    <a:pt x="28785" y="4848"/>
                    <a:pt x="28785" y="10183"/>
                  </a:cubicBezTo>
                  <a:cubicBezTo>
                    <a:pt x="28785" y="13310"/>
                    <a:pt x="30844" y="17173"/>
                    <a:pt x="35121" y="17173"/>
                  </a:cubicBezTo>
                  <a:cubicBezTo>
                    <a:pt x="39715" y="17173"/>
                    <a:pt x="43992" y="12022"/>
                    <a:pt x="43992" y="7056"/>
                  </a:cubicBezTo>
                  <a:close/>
                  <a:moveTo>
                    <a:pt x="11678" y="100502"/>
                  </a:moveTo>
                  <a:cubicBezTo>
                    <a:pt x="11044" y="102893"/>
                    <a:pt x="10252" y="105100"/>
                    <a:pt x="10252" y="108227"/>
                  </a:cubicBezTo>
                  <a:cubicBezTo>
                    <a:pt x="10252" y="116873"/>
                    <a:pt x="16588" y="123863"/>
                    <a:pt x="25300" y="123863"/>
                  </a:cubicBezTo>
                  <a:cubicBezTo>
                    <a:pt x="41141" y="123863"/>
                    <a:pt x="48110" y="98478"/>
                    <a:pt x="48110" y="95719"/>
                  </a:cubicBezTo>
                  <a:cubicBezTo>
                    <a:pt x="48110" y="93328"/>
                    <a:pt x="46051" y="93328"/>
                    <a:pt x="45576" y="93328"/>
                  </a:cubicBezTo>
                  <a:cubicBezTo>
                    <a:pt x="43358" y="93328"/>
                    <a:pt x="43200" y="94431"/>
                    <a:pt x="42566" y="96455"/>
                  </a:cubicBezTo>
                  <a:cubicBezTo>
                    <a:pt x="38923" y="111171"/>
                    <a:pt x="31953" y="118712"/>
                    <a:pt x="25775" y="118712"/>
                  </a:cubicBezTo>
                  <a:cubicBezTo>
                    <a:pt x="22607" y="118712"/>
                    <a:pt x="21815" y="116321"/>
                    <a:pt x="21815" y="112274"/>
                  </a:cubicBezTo>
                  <a:cubicBezTo>
                    <a:pt x="21815" y="108043"/>
                    <a:pt x="22924" y="104548"/>
                    <a:pt x="24350" y="100502"/>
                  </a:cubicBezTo>
                  <a:cubicBezTo>
                    <a:pt x="25934" y="95535"/>
                    <a:pt x="27676" y="90568"/>
                    <a:pt x="29419" y="85786"/>
                  </a:cubicBezTo>
                  <a:cubicBezTo>
                    <a:pt x="30844" y="81371"/>
                    <a:pt x="36547" y="64632"/>
                    <a:pt x="37180" y="62424"/>
                  </a:cubicBezTo>
                  <a:cubicBezTo>
                    <a:pt x="37656" y="60585"/>
                    <a:pt x="38131" y="58377"/>
                    <a:pt x="38131" y="56538"/>
                  </a:cubicBezTo>
                  <a:cubicBezTo>
                    <a:pt x="38131" y="47892"/>
                    <a:pt x="31795" y="40902"/>
                    <a:pt x="23083" y="40902"/>
                  </a:cubicBezTo>
                  <a:cubicBezTo>
                    <a:pt x="7401" y="40902"/>
                    <a:pt x="114" y="65919"/>
                    <a:pt x="114" y="69046"/>
                  </a:cubicBezTo>
                  <a:cubicBezTo>
                    <a:pt x="114" y="71438"/>
                    <a:pt x="2332" y="71438"/>
                    <a:pt x="2807" y="71438"/>
                  </a:cubicBezTo>
                  <a:cubicBezTo>
                    <a:pt x="5025" y="71438"/>
                    <a:pt x="5183" y="70518"/>
                    <a:pt x="5658" y="68494"/>
                  </a:cubicBezTo>
                  <a:cubicBezTo>
                    <a:pt x="9777" y="52675"/>
                    <a:pt x="16746" y="46053"/>
                    <a:pt x="22607" y="46053"/>
                  </a:cubicBezTo>
                  <a:cubicBezTo>
                    <a:pt x="25142" y="46053"/>
                    <a:pt x="26567" y="47524"/>
                    <a:pt x="26567" y="52491"/>
                  </a:cubicBezTo>
                  <a:cubicBezTo>
                    <a:pt x="26567" y="56722"/>
                    <a:pt x="25617" y="59481"/>
                    <a:pt x="21657" y="70886"/>
                  </a:cubicBezTo>
                  <a:lnTo>
                    <a:pt x="11678" y="10050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0565F1E-B801-EC47-8416-AEB25AABD57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88983" y="4853500"/>
              <a:ext cx="35482" cy="129499"/>
            </a:xfrm>
            <a:custGeom>
              <a:avLst/>
              <a:gdLst>
                <a:gd name="connsiteX0" fmla="*/ 34966 w 35482"/>
                <a:gd name="connsiteY0" fmla="*/ 5584 h 129499"/>
                <a:gd name="connsiteX1" fmla="*/ 35599 w 35482"/>
                <a:gd name="connsiteY1" fmla="*/ 2641 h 129499"/>
                <a:gd name="connsiteX2" fmla="*/ 33065 w 35482"/>
                <a:gd name="connsiteY2" fmla="*/ 66 h 129499"/>
                <a:gd name="connsiteX3" fmla="*/ 12789 w 35482"/>
                <a:gd name="connsiteY3" fmla="*/ 1905 h 129499"/>
                <a:gd name="connsiteX4" fmla="*/ 9463 w 35482"/>
                <a:gd name="connsiteY4" fmla="*/ 6136 h 129499"/>
                <a:gd name="connsiteX5" fmla="*/ 13423 w 35482"/>
                <a:gd name="connsiteY5" fmla="*/ 8711 h 129499"/>
                <a:gd name="connsiteX6" fmla="*/ 21026 w 35482"/>
                <a:gd name="connsiteY6" fmla="*/ 11470 h 129499"/>
                <a:gd name="connsiteX7" fmla="*/ 20392 w 35482"/>
                <a:gd name="connsiteY7" fmla="*/ 15517 h 129499"/>
                <a:gd name="connsiteX8" fmla="*/ 750 w 35482"/>
                <a:gd name="connsiteY8" fmla="*/ 106388 h 129499"/>
                <a:gd name="connsiteX9" fmla="*/ 117 w 35482"/>
                <a:gd name="connsiteY9" fmla="*/ 112090 h 129499"/>
                <a:gd name="connsiteX10" fmla="*/ 16749 w 35482"/>
                <a:gd name="connsiteY10" fmla="*/ 129565 h 129499"/>
                <a:gd name="connsiteX11" fmla="*/ 29421 w 35482"/>
                <a:gd name="connsiteY11" fmla="*/ 119816 h 129499"/>
                <a:gd name="connsiteX12" fmla="*/ 34966 w 35482"/>
                <a:gd name="connsiteY12" fmla="*/ 101421 h 129499"/>
                <a:gd name="connsiteX13" fmla="*/ 32431 w 35482"/>
                <a:gd name="connsiteY13" fmla="*/ 99030 h 129499"/>
                <a:gd name="connsiteX14" fmla="*/ 29263 w 35482"/>
                <a:gd name="connsiteY14" fmla="*/ 103445 h 129499"/>
                <a:gd name="connsiteX15" fmla="*/ 17383 w 35482"/>
                <a:gd name="connsiteY15" fmla="*/ 124415 h 129499"/>
                <a:gd name="connsiteX16" fmla="*/ 11997 w 35482"/>
                <a:gd name="connsiteY16" fmla="*/ 115401 h 129499"/>
                <a:gd name="connsiteX17" fmla="*/ 12948 w 35482"/>
                <a:gd name="connsiteY17" fmla="*/ 107860 h 129499"/>
                <a:gd name="connsiteX18" fmla="*/ 34966 w 35482"/>
                <a:gd name="connsiteY18" fmla="*/ 5584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82" h="129499">
                  <a:moveTo>
                    <a:pt x="34966" y="5584"/>
                  </a:moveTo>
                  <a:cubicBezTo>
                    <a:pt x="35124" y="5216"/>
                    <a:pt x="35599" y="2825"/>
                    <a:pt x="35599" y="2641"/>
                  </a:cubicBezTo>
                  <a:cubicBezTo>
                    <a:pt x="35599" y="1721"/>
                    <a:pt x="34966" y="66"/>
                    <a:pt x="33065" y="66"/>
                  </a:cubicBezTo>
                  <a:cubicBezTo>
                    <a:pt x="29897" y="66"/>
                    <a:pt x="16749" y="1537"/>
                    <a:pt x="12789" y="1905"/>
                  </a:cubicBezTo>
                  <a:cubicBezTo>
                    <a:pt x="11680" y="2089"/>
                    <a:pt x="9463" y="2273"/>
                    <a:pt x="9463" y="6136"/>
                  </a:cubicBezTo>
                  <a:cubicBezTo>
                    <a:pt x="9463" y="8711"/>
                    <a:pt x="11680" y="8711"/>
                    <a:pt x="13423" y="8711"/>
                  </a:cubicBezTo>
                  <a:cubicBezTo>
                    <a:pt x="21026" y="8711"/>
                    <a:pt x="21026" y="9999"/>
                    <a:pt x="21026" y="11470"/>
                  </a:cubicBezTo>
                  <a:cubicBezTo>
                    <a:pt x="21026" y="12758"/>
                    <a:pt x="20709" y="13862"/>
                    <a:pt x="20392" y="15517"/>
                  </a:cubicBezTo>
                  <a:lnTo>
                    <a:pt x="750" y="106388"/>
                  </a:lnTo>
                  <a:cubicBezTo>
                    <a:pt x="275" y="108227"/>
                    <a:pt x="117" y="110251"/>
                    <a:pt x="117" y="112090"/>
                  </a:cubicBezTo>
                  <a:cubicBezTo>
                    <a:pt x="117" y="123863"/>
                    <a:pt x="9146" y="129565"/>
                    <a:pt x="16749" y="129565"/>
                  </a:cubicBezTo>
                  <a:cubicBezTo>
                    <a:pt x="20551" y="129565"/>
                    <a:pt x="25303" y="128094"/>
                    <a:pt x="29421" y="119816"/>
                  </a:cubicBezTo>
                  <a:cubicBezTo>
                    <a:pt x="32748" y="113010"/>
                    <a:pt x="34966" y="102157"/>
                    <a:pt x="34966" y="101421"/>
                  </a:cubicBezTo>
                  <a:cubicBezTo>
                    <a:pt x="34966" y="99030"/>
                    <a:pt x="32906" y="99030"/>
                    <a:pt x="32431" y="99030"/>
                  </a:cubicBezTo>
                  <a:cubicBezTo>
                    <a:pt x="30214" y="99030"/>
                    <a:pt x="29897" y="100134"/>
                    <a:pt x="29263" y="103445"/>
                  </a:cubicBezTo>
                  <a:cubicBezTo>
                    <a:pt x="27204" y="112642"/>
                    <a:pt x="24194" y="124415"/>
                    <a:pt x="17383" y="124415"/>
                  </a:cubicBezTo>
                  <a:cubicBezTo>
                    <a:pt x="13106" y="124415"/>
                    <a:pt x="11997" y="119816"/>
                    <a:pt x="11997" y="115401"/>
                  </a:cubicBezTo>
                  <a:cubicBezTo>
                    <a:pt x="11997" y="113378"/>
                    <a:pt x="12472" y="109883"/>
                    <a:pt x="12948" y="107860"/>
                  </a:cubicBezTo>
                  <a:lnTo>
                    <a:pt x="34966" y="558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EA4AF2A-3F3A-A624-9C9C-0E5502AA315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57899" y="4727256"/>
              <a:ext cx="161571" cy="185262"/>
            </a:xfrm>
            <a:custGeom>
              <a:avLst/>
              <a:gdLst>
                <a:gd name="connsiteX0" fmla="*/ 75701 w 161571"/>
                <a:gd name="connsiteY0" fmla="*/ 18195 h 185262"/>
                <a:gd name="connsiteX1" fmla="*/ 82037 w 161571"/>
                <a:gd name="connsiteY1" fmla="*/ 8472 h 185262"/>
                <a:gd name="connsiteX2" fmla="*/ 95841 w 161571"/>
                <a:gd name="connsiteY2" fmla="*/ 8209 h 185262"/>
                <a:gd name="connsiteX3" fmla="*/ 137026 w 161571"/>
                <a:gd name="connsiteY3" fmla="*/ 34225 h 185262"/>
                <a:gd name="connsiteX4" fmla="*/ 124580 w 161571"/>
                <a:gd name="connsiteY4" fmla="*/ 71540 h 185262"/>
                <a:gd name="connsiteX5" fmla="*/ 86337 w 161571"/>
                <a:gd name="connsiteY5" fmla="*/ 86781 h 185262"/>
                <a:gd name="connsiteX6" fmla="*/ 60992 w 161571"/>
                <a:gd name="connsiteY6" fmla="*/ 86781 h 185262"/>
                <a:gd name="connsiteX7" fmla="*/ 75701 w 161571"/>
                <a:gd name="connsiteY7" fmla="*/ 18195 h 185262"/>
                <a:gd name="connsiteX8" fmla="*/ 108287 w 161571"/>
                <a:gd name="connsiteY8" fmla="*/ 90198 h 185262"/>
                <a:gd name="connsiteX9" fmla="*/ 158071 w 161571"/>
                <a:gd name="connsiteY9" fmla="*/ 39480 h 185262"/>
                <a:gd name="connsiteX10" fmla="*/ 108060 w 161571"/>
                <a:gd name="connsiteY10" fmla="*/ 63 h 185262"/>
                <a:gd name="connsiteX11" fmla="*/ 43568 w 161571"/>
                <a:gd name="connsiteY11" fmla="*/ 63 h 185262"/>
                <a:gd name="connsiteX12" fmla="*/ 37005 w 161571"/>
                <a:gd name="connsiteY12" fmla="*/ 5318 h 185262"/>
                <a:gd name="connsiteX13" fmla="*/ 43341 w 161571"/>
                <a:gd name="connsiteY13" fmla="*/ 8209 h 185262"/>
                <a:gd name="connsiteX14" fmla="*/ 51940 w 161571"/>
                <a:gd name="connsiteY14" fmla="*/ 8735 h 185262"/>
                <a:gd name="connsiteX15" fmla="*/ 58050 w 161571"/>
                <a:gd name="connsiteY15" fmla="*/ 12939 h 185262"/>
                <a:gd name="connsiteX16" fmla="*/ 57145 w 161571"/>
                <a:gd name="connsiteY16" fmla="*/ 17932 h 185262"/>
                <a:gd name="connsiteX17" fmla="*/ 26822 w 161571"/>
                <a:gd name="connsiteY17" fmla="*/ 159047 h 185262"/>
                <a:gd name="connsiteX18" fmla="*/ 6230 w 161571"/>
                <a:gd name="connsiteY18" fmla="*/ 171398 h 185262"/>
                <a:gd name="connsiteX19" fmla="*/ 120 w 161571"/>
                <a:gd name="connsiteY19" fmla="*/ 176653 h 185262"/>
                <a:gd name="connsiteX20" fmla="*/ 3288 w 161571"/>
                <a:gd name="connsiteY20" fmla="*/ 179544 h 185262"/>
                <a:gd name="connsiteX21" fmla="*/ 31801 w 161571"/>
                <a:gd name="connsiteY21" fmla="*/ 178756 h 185262"/>
                <a:gd name="connsiteX22" fmla="*/ 60539 w 161571"/>
                <a:gd name="connsiteY22" fmla="*/ 179544 h 185262"/>
                <a:gd name="connsiteX23" fmla="*/ 65065 w 161571"/>
                <a:gd name="connsiteY23" fmla="*/ 174288 h 185262"/>
                <a:gd name="connsiteX24" fmla="*/ 58729 w 161571"/>
                <a:gd name="connsiteY24" fmla="*/ 171398 h 185262"/>
                <a:gd name="connsiteX25" fmla="*/ 44020 w 161571"/>
                <a:gd name="connsiteY25" fmla="*/ 166668 h 185262"/>
                <a:gd name="connsiteX26" fmla="*/ 44699 w 161571"/>
                <a:gd name="connsiteY26" fmla="*/ 162200 h 185262"/>
                <a:gd name="connsiteX27" fmla="*/ 59634 w 161571"/>
                <a:gd name="connsiteY27" fmla="*/ 92563 h 185262"/>
                <a:gd name="connsiteX28" fmla="*/ 86563 w 161571"/>
                <a:gd name="connsiteY28" fmla="*/ 92563 h 185262"/>
                <a:gd name="connsiteX29" fmla="*/ 111229 w 161571"/>
                <a:gd name="connsiteY29" fmla="*/ 116476 h 185262"/>
                <a:gd name="connsiteX30" fmla="*/ 108060 w 161571"/>
                <a:gd name="connsiteY30" fmla="*/ 134608 h 185262"/>
                <a:gd name="connsiteX31" fmla="*/ 104440 w 161571"/>
                <a:gd name="connsiteY31" fmla="*/ 156945 h 185262"/>
                <a:gd name="connsiteX32" fmla="*/ 134536 w 161571"/>
                <a:gd name="connsiteY32" fmla="*/ 185325 h 185262"/>
                <a:gd name="connsiteX33" fmla="*/ 161691 w 161571"/>
                <a:gd name="connsiteY33" fmla="*/ 155105 h 185262"/>
                <a:gd name="connsiteX34" fmla="*/ 158976 w 161571"/>
                <a:gd name="connsiteY34" fmla="*/ 151952 h 185262"/>
                <a:gd name="connsiteX35" fmla="*/ 156034 w 161571"/>
                <a:gd name="connsiteY35" fmla="*/ 155631 h 185262"/>
                <a:gd name="connsiteX36" fmla="*/ 135442 w 161571"/>
                <a:gd name="connsiteY36" fmla="*/ 179544 h 185262"/>
                <a:gd name="connsiteX37" fmla="*/ 126390 w 161571"/>
                <a:gd name="connsiteY37" fmla="*/ 163514 h 185262"/>
                <a:gd name="connsiteX38" fmla="*/ 128653 w 161571"/>
                <a:gd name="connsiteY38" fmla="*/ 133557 h 185262"/>
                <a:gd name="connsiteX39" fmla="*/ 129558 w 161571"/>
                <a:gd name="connsiteY39" fmla="*/ 121206 h 185262"/>
                <a:gd name="connsiteX40" fmla="*/ 108287 w 161571"/>
                <a:gd name="connsiteY40" fmla="*/ 9019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571" h="185262">
                  <a:moveTo>
                    <a:pt x="75701" y="18195"/>
                  </a:moveTo>
                  <a:cubicBezTo>
                    <a:pt x="77059" y="11888"/>
                    <a:pt x="77738" y="9260"/>
                    <a:pt x="82037" y="8472"/>
                  </a:cubicBezTo>
                  <a:cubicBezTo>
                    <a:pt x="84074" y="8209"/>
                    <a:pt x="91315" y="8209"/>
                    <a:pt x="95841" y="8209"/>
                  </a:cubicBezTo>
                  <a:cubicBezTo>
                    <a:pt x="111907" y="8209"/>
                    <a:pt x="137026" y="8209"/>
                    <a:pt x="137026" y="34225"/>
                  </a:cubicBezTo>
                  <a:cubicBezTo>
                    <a:pt x="137026" y="43159"/>
                    <a:pt x="133405" y="61291"/>
                    <a:pt x="124580" y="71540"/>
                  </a:cubicBezTo>
                  <a:cubicBezTo>
                    <a:pt x="118696" y="78372"/>
                    <a:pt x="106703" y="86781"/>
                    <a:pt x="86337" y="86781"/>
                  </a:cubicBezTo>
                  <a:lnTo>
                    <a:pt x="60992" y="86781"/>
                  </a:lnTo>
                  <a:lnTo>
                    <a:pt x="75701" y="18195"/>
                  </a:lnTo>
                  <a:close/>
                  <a:moveTo>
                    <a:pt x="108287" y="90198"/>
                  </a:moveTo>
                  <a:cubicBezTo>
                    <a:pt x="131142" y="84416"/>
                    <a:pt x="158071" y="66021"/>
                    <a:pt x="158071" y="39480"/>
                  </a:cubicBezTo>
                  <a:cubicBezTo>
                    <a:pt x="158071" y="16881"/>
                    <a:pt x="137705" y="63"/>
                    <a:pt x="108060" y="63"/>
                  </a:cubicBezTo>
                  <a:lnTo>
                    <a:pt x="43568" y="63"/>
                  </a:lnTo>
                  <a:cubicBezTo>
                    <a:pt x="39042" y="63"/>
                    <a:pt x="37005" y="63"/>
                    <a:pt x="37005" y="5318"/>
                  </a:cubicBezTo>
                  <a:cubicBezTo>
                    <a:pt x="37005" y="8209"/>
                    <a:pt x="39042" y="8209"/>
                    <a:pt x="43341" y="8209"/>
                  </a:cubicBezTo>
                  <a:cubicBezTo>
                    <a:pt x="43794" y="8209"/>
                    <a:pt x="48094" y="8209"/>
                    <a:pt x="51940" y="8735"/>
                  </a:cubicBezTo>
                  <a:cubicBezTo>
                    <a:pt x="56014" y="9260"/>
                    <a:pt x="58050" y="9523"/>
                    <a:pt x="58050" y="12939"/>
                  </a:cubicBezTo>
                  <a:cubicBezTo>
                    <a:pt x="58050" y="13990"/>
                    <a:pt x="57824" y="14779"/>
                    <a:pt x="57145" y="17932"/>
                  </a:cubicBezTo>
                  <a:lnTo>
                    <a:pt x="26822" y="159047"/>
                  </a:lnTo>
                  <a:cubicBezTo>
                    <a:pt x="24559" y="169296"/>
                    <a:pt x="24107" y="171398"/>
                    <a:pt x="6230" y="171398"/>
                  </a:cubicBezTo>
                  <a:cubicBezTo>
                    <a:pt x="2157" y="171398"/>
                    <a:pt x="120" y="171398"/>
                    <a:pt x="120" y="176653"/>
                  </a:cubicBezTo>
                  <a:cubicBezTo>
                    <a:pt x="120" y="179544"/>
                    <a:pt x="2835" y="179544"/>
                    <a:pt x="3288" y="179544"/>
                  </a:cubicBezTo>
                  <a:cubicBezTo>
                    <a:pt x="9624" y="179544"/>
                    <a:pt x="25464" y="178756"/>
                    <a:pt x="31801" y="178756"/>
                  </a:cubicBezTo>
                  <a:cubicBezTo>
                    <a:pt x="38137" y="178756"/>
                    <a:pt x="54203" y="179544"/>
                    <a:pt x="60539" y="179544"/>
                  </a:cubicBezTo>
                  <a:cubicBezTo>
                    <a:pt x="62350" y="179544"/>
                    <a:pt x="65065" y="179544"/>
                    <a:pt x="65065" y="174288"/>
                  </a:cubicBezTo>
                  <a:cubicBezTo>
                    <a:pt x="65065" y="171398"/>
                    <a:pt x="63029" y="171398"/>
                    <a:pt x="58729" y="171398"/>
                  </a:cubicBezTo>
                  <a:cubicBezTo>
                    <a:pt x="50356" y="171398"/>
                    <a:pt x="44020" y="171398"/>
                    <a:pt x="44020" y="166668"/>
                  </a:cubicBezTo>
                  <a:cubicBezTo>
                    <a:pt x="44020" y="165091"/>
                    <a:pt x="44473" y="163777"/>
                    <a:pt x="44699" y="162200"/>
                  </a:cubicBezTo>
                  <a:lnTo>
                    <a:pt x="59634" y="92563"/>
                  </a:lnTo>
                  <a:lnTo>
                    <a:pt x="86563" y="92563"/>
                  </a:lnTo>
                  <a:cubicBezTo>
                    <a:pt x="107155" y="92563"/>
                    <a:pt x="111229" y="107279"/>
                    <a:pt x="111229" y="116476"/>
                  </a:cubicBezTo>
                  <a:cubicBezTo>
                    <a:pt x="111229" y="120418"/>
                    <a:pt x="109418" y="128564"/>
                    <a:pt x="108060" y="134608"/>
                  </a:cubicBezTo>
                  <a:cubicBezTo>
                    <a:pt x="106476" y="141966"/>
                    <a:pt x="104440" y="151689"/>
                    <a:pt x="104440" y="156945"/>
                  </a:cubicBezTo>
                  <a:cubicBezTo>
                    <a:pt x="104440" y="185325"/>
                    <a:pt x="131595" y="185325"/>
                    <a:pt x="134536" y="185325"/>
                  </a:cubicBezTo>
                  <a:cubicBezTo>
                    <a:pt x="153771" y="185325"/>
                    <a:pt x="161691" y="158784"/>
                    <a:pt x="161691" y="155105"/>
                  </a:cubicBezTo>
                  <a:cubicBezTo>
                    <a:pt x="161691" y="151952"/>
                    <a:pt x="159202" y="151952"/>
                    <a:pt x="158976" y="151952"/>
                  </a:cubicBezTo>
                  <a:cubicBezTo>
                    <a:pt x="156939" y="151952"/>
                    <a:pt x="156487" y="153791"/>
                    <a:pt x="156034" y="155631"/>
                  </a:cubicBezTo>
                  <a:cubicBezTo>
                    <a:pt x="150377" y="175077"/>
                    <a:pt x="140646" y="179544"/>
                    <a:pt x="135442" y="179544"/>
                  </a:cubicBezTo>
                  <a:cubicBezTo>
                    <a:pt x="127974" y="179544"/>
                    <a:pt x="126390" y="173763"/>
                    <a:pt x="126390" y="163514"/>
                  </a:cubicBezTo>
                  <a:cubicBezTo>
                    <a:pt x="126390" y="155368"/>
                    <a:pt x="127748" y="141966"/>
                    <a:pt x="128653" y="133557"/>
                  </a:cubicBezTo>
                  <a:cubicBezTo>
                    <a:pt x="129105" y="129878"/>
                    <a:pt x="129558" y="124885"/>
                    <a:pt x="129558" y="121206"/>
                  </a:cubicBezTo>
                  <a:cubicBezTo>
                    <a:pt x="129558" y="100972"/>
                    <a:pt x="114397" y="92825"/>
                    <a:pt x="108287" y="90198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80BA25F-AB04-922A-6517-DACD0396E02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20441" y="4824197"/>
              <a:ext cx="69539" cy="159483"/>
            </a:xfrm>
            <a:custGeom>
              <a:avLst/>
              <a:gdLst>
                <a:gd name="connsiteX0" fmla="*/ 69667 w 69539"/>
                <a:gd name="connsiteY0" fmla="*/ 7054 h 159483"/>
                <a:gd name="connsiteX1" fmla="*/ 63330 w 69539"/>
                <a:gd name="connsiteY1" fmla="*/ 64 h 159483"/>
                <a:gd name="connsiteX2" fmla="*/ 54460 w 69539"/>
                <a:gd name="connsiteY2" fmla="*/ 10181 h 159483"/>
                <a:gd name="connsiteX3" fmla="*/ 60796 w 69539"/>
                <a:gd name="connsiteY3" fmla="*/ 17171 h 159483"/>
                <a:gd name="connsiteX4" fmla="*/ 69667 w 69539"/>
                <a:gd name="connsiteY4" fmla="*/ 7054 h 159483"/>
                <a:gd name="connsiteX5" fmla="*/ 36085 w 69539"/>
                <a:gd name="connsiteY5" fmla="*/ 131036 h 159483"/>
                <a:gd name="connsiteX6" fmla="*/ 15651 w 69539"/>
                <a:gd name="connsiteY6" fmla="*/ 154397 h 159483"/>
                <a:gd name="connsiteX7" fmla="*/ 9949 w 69539"/>
                <a:gd name="connsiteY7" fmla="*/ 153293 h 159483"/>
                <a:gd name="connsiteX8" fmla="*/ 15334 w 69539"/>
                <a:gd name="connsiteY8" fmla="*/ 143912 h 159483"/>
                <a:gd name="connsiteX9" fmla="*/ 9156 w 69539"/>
                <a:gd name="connsiteY9" fmla="*/ 137106 h 159483"/>
                <a:gd name="connsiteX10" fmla="*/ 128 w 69539"/>
                <a:gd name="connsiteY10" fmla="*/ 147959 h 159483"/>
                <a:gd name="connsiteX11" fmla="*/ 15809 w 69539"/>
                <a:gd name="connsiteY11" fmla="*/ 159548 h 159483"/>
                <a:gd name="connsiteX12" fmla="*/ 48757 w 69539"/>
                <a:gd name="connsiteY12" fmla="*/ 130484 h 159483"/>
                <a:gd name="connsiteX13" fmla="*/ 63014 w 69539"/>
                <a:gd name="connsiteY13" fmla="*/ 64630 h 159483"/>
                <a:gd name="connsiteX14" fmla="*/ 63806 w 69539"/>
                <a:gd name="connsiteY14" fmla="*/ 58192 h 159483"/>
                <a:gd name="connsiteX15" fmla="*/ 46856 w 69539"/>
                <a:gd name="connsiteY15" fmla="*/ 40901 h 159483"/>
                <a:gd name="connsiteX16" fmla="*/ 19136 w 69539"/>
                <a:gd name="connsiteY16" fmla="*/ 69045 h 159483"/>
                <a:gd name="connsiteX17" fmla="*/ 21829 w 69539"/>
                <a:gd name="connsiteY17" fmla="*/ 71436 h 159483"/>
                <a:gd name="connsiteX18" fmla="*/ 24997 w 69539"/>
                <a:gd name="connsiteY18" fmla="*/ 68125 h 159483"/>
                <a:gd name="connsiteX19" fmla="*/ 46381 w 69539"/>
                <a:gd name="connsiteY19" fmla="*/ 46051 h 159483"/>
                <a:gd name="connsiteX20" fmla="*/ 51767 w 69539"/>
                <a:gd name="connsiteY20" fmla="*/ 55065 h 159483"/>
                <a:gd name="connsiteX21" fmla="*/ 51292 w 69539"/>
                <a:gd name="connsiteY21" fmla="*/ 60583 h 159483"/>
                <a:gd name="connsiteX22" fmla="*/ 36085 w 69539"/>
                <a:gd name="connsiteY22" fmla="*/ 131036 h 15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539" h="159483">
                  <a:moveTo>
                    <a:pt x="69667" y="7054"/>
                  </a:moveTo>
                  <a:cubicBezTo>
                    <a:pt x="69667" y="3927"/>
                    <a:pt x="67607" y="64"/>
                    <a:pt x="63330" y="64"/>
                  </a:cubicBezTo>
                  <a:cubicBezTo>
                    <a:pt x="58737" y="64"/>
                    <a:pt x="54460" y="5215"/>
                    <a:pt x="54460" y="10181"/>
                  </a:cubicBezTo>
                  <a:cubicBezTo>
                    <a:pt x="54460" y="13125"/>
                    <a:pt x="56361" y="17171"/>
                    <a:pt x="60796" y="17171"/>
                  </a:cubicBezTo>
                  <a:cubicBezTo>
                    <a:pt x="65073" y="17171"/>
                    <a:pt x="69667" y="12389"/>
                    <a:pt x="69667" y="7054"/>
                  </a:cubicBezTo>
                  <a:close/>
                  <a:moveTo>
                    <a:pt x="36085" y="131036"/>
                  </a:moveTo>
                  <a:cubicBezTo>
                    <a:pt x="33392" y="143728"/>
                    <a:pt x="24997" y="154397"/>
                    <a:pt x="15651" y="154397"/>
                  </a:cubicBezTo>
                  <a:cubicBezTo>
                    <a:pt x="13592" y="154397"/>
                    <a:pt x="11691" y="154029"/>
                    <a:pt x="9949" y="153293"/>
                  </a:cubicBezTo>
                  <a:cubicBezTo>
                    <a:pt x="14067" y="151086"/>
                    <a:pt x="15334" y="146671"/>
                    <a:pt x="15334" y="143912"/>
                  </a:cubicBezTo>
                  <a:cubicBezTo>
                    <a:pt x="15334" y="139497"/>
                    <a:pt x="12325" y="137106"/>
                    <a:pt x="9156" y="137106"/>
                  </a:cubicBezTo>
                  <a:cubicBezTo>
                    <a:pt x="4246" y="137106"/>
                    <a:pt x="128" y="142073"/>
                    <a:pt x="128" y="147959"/>
                  </a:cubicBezTo>
                  <a:cubicBezTo>
                    <a:pt x="128" y="154949"/>
                    <a:pt x="6305" y="159548"/>
                    <a:pt x="15809" y="159548"/>
                  </a:cubicBezTo>
                  <a:cubicBezTo>
                    <a:pt x="25314" y="159548"/>
                    <a:pt x="43847" y="152926"/>
                    <a:pt x="48757" y="130484"/>
                  </a:cubicBezTo>
                  <a:lnTo>
                    <a:pt x="63014" y="64630"/>
                  </a:lnTo>
                  <a:cubicBezTo>
                    <a:pt x="63489" y="62607"/>
                    <a:pt x="63806" y="60951"/>
                    <a:pt x="63806" y="58192"/>
                  </a:cubicBezTo>
                  <a:cubicBezTo>
                    <a:pt x="63806" y="48075"/>
                    <a:pt x="56361" y="40901"/>
                    <a:pt x="46856" y="40901"/>
                  </a:cubicBezTo>
                  <a:cubicBezTo>
                    <a:pt x="29274" y="40901"/>
                    <a:pt x="19136" y="66470"/>
                    <a:pt x="19136" y="69045"/>
                  </a:cubicBezTo>
                  <a:cubicBezTo>
                    <a:pt x="19136" y="71436"/>
                    <a:pt x="21354" y="71436"/>
                    <a:pt x="21829" y="71436"/>
                  </a:cubicBezTo>
                  <a:cubicBezTo>
                    <a:pt x="23730" y="71436"/>
                    <a:pt x="23888" y="70884"/>
                    <a:pt x="24997" y="68125"/>
                  </a:cubicBezTo>
                  <a:cubicBezTo>
                    <a:pt x="28957" y="57456"/>
                    <a:pt x="37194" y="46051"/>
                    <a:pt x="46381" y="46051"/>
                  </a:cubicBezTo>
                  <a:cubicBezTo>
                    <a:pt x="50341" y="46051"/>
                    <a:pt x="51767" y="49179"/>
                    <a:pt x="51767" y="55065"/>
                  </a:cubicBezTo>
                  <a:cubicBezTo>
                    <a:pt x="51767" y="57088"/>
                    <a:pt x="51450" y="59664"/>
                    <a:pt x="51292" y="60583"/>
                  </a:cubicBezTo>
                  <a:lnTo>
                    <a:pt x="36085" y="13103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71B9A44-E2A2-6FB9-888E-86D94A6F743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11920" y="4865033"/>
              <a:ext cx="145414" cy="82960"/>
            </a:xfrm>
            <a:custGeom>
              <a:avLst/>
              <a:gdLst>
                <a:gd name="connsiteX0" fmla="*/ 61433 w 145414"/>
                <a:gd name="connsiteY0" fmla="*/ 66286 h 82960"/>
                <a:gd name="connsiteX1" fmla="*/ 59216 w 145414"/>
                <a:gd name="connsiteY1" fmla="*/ 77139 h 82960"/>
                <a:gd name="connsiteX2" fmla="*/ 64601 w 145414"/>
                <a:gd name="connsiteY2" fmla="*/ 83025 h 82960"/>
                <a:gd name="connsiteX3" fmla="*/ 70779 w 145414"/>
                <a:gd name="connsiteY3" fmla="*/ 78978 h 82960"/>
                <a:gd name="connsiteX4" fmla="*/ 73630 w 145414"/>
                <a:gd name="connsiteY4" fmla="*/ 67573 h 82960"/>
                <a:gd name="connsiteX5" fmla="*/ 77115 w 145414"/>
                <a:gd name="connsiteY5" fmla="*/ 51018 h 82960"/>
                <a:gd name="connsiteX6" fmla="*/ 79808 w 145414"/>
                <a:gd name="connsiteY6" fmla="*/ 38693 h 82960"/>
                <a:gd name="connsiteX7" fmla="*/ 84719 w 145414"/>
                <a:gd name="connsiteY7" fmla="*/ 24713 h 82960"/>
                <a:gd name="connsiteX8" fmla="*/ 110063 w 145414"/>
                <a:gd name="connsiteY8" fmla="*/ 5215 h 82960"/>
                <a:gd name="connsiteX9" fmla="*/ 119409 w 145414"/>
                <a:gd name="connsiteY9" fmla="*/ 18091 h 82960"/>
                <a:gd name="connsiteX10" fmla="*/ 110063 w 145414"/>
                <a:gd name="connsiteY10" fmla="*/ 57272 h 82960"/>
                <a:gd name="connsiteX11" fmla="*/ 107687 w 145414"/>
                <a:gd name="connsiteY11" fmla="*/ 67206 h 82960"/>
                <a:gd name="connsiteX12" fmla="*/ 122735 w 145414"/>
                <a:gd name="connsiteY12" fmla="*/ 83025 h 82960"/>
                <a:gd name="connsiteX13" fmla="*/ 145545 w 145414"/>
                <a:gd name="connsiteY13" fmla="*/ 54881 h 82960"/>
                <a:gd name="connsiteX14" fmla="*/ 143011 w 145414"/>
                <a:gd name="connsiteY14" fmla="*/ 52490 h 82960"/>
                <a:gd name="connsiteX15" fmla="*/ 140001 w 145414"/>
                <a:gd name="connsiteY15" fmla="*/ 55617 h 82960"/>
                <a:gd name="connsiteX16" fmla="*/ 123211 w 145414"/>
                <a:gd name="connsiteY16" fmla="*/ 77875 h 82960"/>
                <a:gd name="connsiteX17" fmla="*/ 119250 w 145414"/>
                <a:gd name="connsiteY17" fmla="*/ 71436 h 82960"/>
                <a:gd name="connsiteX18" fmla="*/ 122894 w 145414"/>
                <a:gd name="connsiteY18" fmla="*/ 56536 h 82960"/>
                <a:gd name="connsiteX19" fmla="*/ 131289 w 145414"/>
                <a:gd name="connsiteY19" fmla="*/ 21034 h 82960"/>
                <a:gd name="connsiteX20" fmla="*/ 125428 w 145414"/>
                <a:gd name="connsiteY20" fmla="*/ 5031 h 82960"/>
                <a:gd name="connsiteX21" fmla="*/ 110697 w 145414"/>
                <a:gd name="connsiteY21" fmla="*/ 64 h 82960"/>
                <a:gd name="connsiteX22" fmla="*/ 82659 w 145414"/>
                <a:gd name="connsiteY22" fmla="*/ 18643 h 82960"/>
                <a:gd name="connsiteX23" fmla="*/ 62067 w 145414"/>
                <a:gd name="connsiteY23" fmla="*/ 64 h 82960"/>
                <a:gd name="connsiteX24" fmla="*/ 35297 w 145414"/>
                <a:gd name="connsiteY24" fmla="*/ 16804 h 82960"/>
                <a:gd name="connsiteX25" fmla="*/ 18348 w 145414"/>
                <a:gd name="connsiteY25" fmla="*/ 64 h 82960"/>
                <a:gd name="connsiteX26" fmla="*/ 5834 w 145414"/>
                <a:gd name="connsiteY26" fmla="*/ 9997 h 82960"/>
                <a:gd name="connsiteX27" fmla="*/ 131 w 145414"/>
                <a:gd name="connsiteY27" fmla="*/ 28208 h 82960"/>
                <a:gd name="connsiteX28" fmla="*/ 2824 w 145414"/>
                <a:gd name="connsiteY28" fmla="*/ 30600 h 82960"/>
                <a:gd name="connsiteX29" fmla="*/ 6309 w 145414"/>
                <a:gd name="connsiteY29" fmla="*/ 25081 h 82960"/>
                <a:gd name="connsiteX30" fmla="*/ 17872 w 145414"/>
                <a:gd name="connsiteY30" fmla="*/ 5215 h 82960"/>
                <a:gd name="connsiteX31" fmla="*/ 23100 w 145414"/>
                <a:gd name="connsiteY31" fmla="*/ 14228 h 82960"/>
                <a:gd name="connsiteX32" fmla="*/ 20565 w 145414"/>
                <a:gd name="connsiteY32" fmla="*/ 29496 h 82960"/>
                <a:gd name="connsiteX33" fmla="*/ 17080 w 145414"/>
                <a:gd name="connsiteY33" fmla="*/ 46051 h 82960"/>
                <a:gd name="connsiteX34" fmla="*/ 12011 w 145414"/>
                <a:gd name="connsiteY34" fmla="*/ 69597 h 82960"/>
                <a:gd name="connsiteX35" fmla="*/ 10427 w 145414"/>
                <a:gd name="connsiteY35" fmla="*/ 77139 h 82960"/>
                <a:gd name="connsiteX36" fmla="*/ 15813 w 145414"/>
                <a:gd name="connsiteY36" fmla="*/ 83025 h 82960"/>
                <a:gd name="connsiteX37" fmla="*/ 21991 w 145414"/>
                <a:gd name="connsiteY37" fmla="*/ 78978 h 82960"/>
                <a:gd name="connsiteX38" fmla="*/ 24842 w 145414"/>
                <a:gd name="connsiteY38" fmla="*/ 67573 h 82960"/>
                <a:gd name="connsiteX39" fmla="*/ 28327 w 145414"/>
                <a:gd name="connsiteY39" fmla="*/ 51018 h 82960"/>
                <a:gd name="connsiteX40" fmla="*/ 31020 w 145414"/>
                <a:gd name="connsiteY40" fmla="*/ 38693 h 82960"/>
                <a:gd name="connsiteX41" fmla="*/ 37673 w 145414"/>
                <a:gd name="connsiteY41" fmla="*/ 22138 h 82960"/>
                <a:gd name="connsiteX42" fmla="*/ 61433 w 145414"/>
                <a:gd name="connsiteY42" fmla="*/ 5215 h 82960"/>
                <a:gd name="connsiteX43" fmla="*/ 70779 w 145414"/>
                <a:gd name="connsiteY43" fmla="*/ 18091 h 82960"/>
                <a:gd name="connsiteX44" fmla="*/ 68086 w 145414"/>
                <a:gd name="connsiteY44" fmla="*/ 35382 h 82960"/>
                <a:gd name="connsiteX45" fmla="*/ 61433 w 145414"/>
                <a:gd name="connsiteY45" fmla="*/ 66286 h 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5414" h="82960">
                  <a:moveTo>
                    <a:pt x="61433" y="66286"/>
                  </a:moveTo>
                  <a:cubicBezTo>
                    <a:pt x="60641" y="69965"/>
                    <a:pt x="59216" y="76219"/>
                    <a:pt x="59216" y="77139"/>
                  </a:cubicBezTo>
                  <a:cubicBezTo>
                    <a:pt x="59216" y="81186"/>
                    <a:pt x="62067" y="83025"/>
                    <a:pt x="64601" y="83025"/>
                  </a:cubicBezTo>
                  <a:cubicBezTo>
                    <a:pt x="67453" y="83025"/>
                    <a:pt x="69987" y="80634"/>
                    <a:pt x="70779" y="78978"/>
                  </a:cubicBezTo>
                  <a:cubicBezTo>
                    <a:pt x="71571" y="77323"/>
                    <a:pt x="72838" y="71436"/>
                    <a:pt x="73630" y="67573"/>
                  </a:cubicBezTo>
                  <a:cubicBezTo>
                    <a:pt x="74422" y="64078"/>
                    <a:pt x="76165" y="55617"/>
                    <a:pt x="77115" y="51018"/>
                  </a:cubicBezTo>
                  <a:cubicBezTo>
                    <a:pt x="78066" y="46971"/>
                    <a:pt x="79016" y="42924"/>
                    <a:pt x="79808" y="38693"/>
                  </a:cubicBezTo>
                  <a:cubicBezTo>
                    <a:pt x="81551" y="30784"/>
                    <a:pt x="81551" y="30416"/>
                    <a:pt x="84719" y="24713"/>
                  </a:cubicBezTo>
                  <a:cubicBezTo>
                    <a:pt x="89787" y="15700"/>
                    <a:pt x="97708" y="5215"/>
                    <a:pt x="110063" y="5215"/>
                  </a:cubicBezTo>
                  <a:cubicBezTo>
                    <a:pt x="118934" y="5215"/>
                    <a:pt x="119409" y="13676"/>
                    <a:pt x="119409" y="18091"/>
                  </a:cubicBezTo>
                  <a:cubicBezTo>
                    <a:pt x="119409" y="29128"/>
                    <a:pt x="112598" y="49546"/>
                    <a:pt x="110063" y="57272"/>
                  </a:cubicBezTo>
                  <a:cubicBezTo>
                    <a:pt x="108321" y="62423"/>
                    <a:pt x="107687" y="64078"/>
                    <a:pt x="107687" y="67206"/>
                  </a:cubicBezTo>
                  <a:cubicBezTo>
                    <a:pt x="107687" y="76955"/>
                    <a:pt x="114657" y="83025"/>
                    <a:pt x="122735" y="83025"/>
                  </a:cubicBezTo>
                  <a:cubicBezTo>
                    <a:pt x="138576" y="83025"/>
                    <a:pt x="145545" y="57640"/>
                    <a:pt x="145545" y="54881"/>
                  </a:cubicBezTo>
                  <a:cubicBezTo>
                    <a:pt x="145545" y="52490"/>
                    <a:pt x="143486" y="52490"/>
                    <a:pt x="143011" y="52490"/>
                  </a:cubicBezTo>
                  <a:cubicBezTo>
                    <a:pt x="140793" y="52490"/>
                    <a:pt x="140635" y="53593"/>
                    <a:pt x="140001" y="55617"/>
                  </a:cubicBezTo>
                  <a:cubicBezTo>
                    <a:pt x="136358" y="70333"/>
                    <a:pt x="129547" y="77875"/>
                    <a:pt x="123211" y="77875"/>
                  </a:cubicBezTo>
                  <a:cubicBezTo>
                    <a:pt x="119884" y="77875"/>
                    <a:pt x="119250" y="75299"/>
                    <a:pt x="119250" y="71436"/>
                  </a:cubicBezTo>
                  <a:cubicBezTo>
                    <a:pt x="119250" y="67206"/>
                    <a:pt x="120043" y="64814"/>
                    <a:pt x="122894" y="56536"/>
                  </a:cubicBezTo>
                  <a:cubicBezTo>
                    <a:pt x="124795" y="50834"/>
                    <a:pt x="131289" y="31336"/>
                    <a:pt x="131289" y="21034"/>
                  </a:cubicBezTo>
                  <a:cubicBezTo>
                    <a:pt x="131289" y="18091"/>
                    <a:pt x="131289" y="10365"/>
                    <a:pt x="125428" y="5031"/>
                  </a:cubicBezTo>
                  <a:cubicBezTo>
                    <a:pt x="122735" y="2640"/>
                    <a:pt x="118142" y="64"/>
                    <a:pt x="110697" y="64"/>
                  </a:cubicBezTo>
                  <a:cubicBezTo>
                    <a:pt x="96440" y="64"/>
                    <a:pt x="87728" y="10917"/>
                    <a:pt x="82659" y="18643"/>
                  </a:cubicBezTo>
                  <a:cubicBezTo>
                    <a:pt x="81392" y="3007"/>
                    <a:pt x="70145" y="64"/>
                    <a:pt x="62067" y="64"/>
                  </a:cubicBezTo>
                  <a:cubicBezTo>
                    <a:pt x="48919" y="64"/>
                    <a:pt x="40049" y="9446"/>
                    <a:pt x="35297" y="16804"/>
                  </a:cubicBezTo>
                  <a:cubicBezTo>
                    <a:pt x="34188" y="4111"/>
                    <a:pt x="24842" y="64"/>
                    <a:pt x="18348" y="64"/>
                  </a:cubicBezTo>
                  <a:cubicBezTo>
                    <a:pt x="11536" y="64"/>
                    <a:pt x="7893" y="5767"/>
                    <a:pt x="5834" y="9997"/>
                  </a:cubicBezTo>
                  <a:cubicBezTo>
                    <a:pt x="2349" y="16804"/>
                    <a:pt x="131" y="27289"/>
                    <a:pt x="131" y="28208"/>
                  </a:cubicBezTo>
                  <a:cubicBezTo>
                    <a:pt x="131" y="30600"/>
                    <a:pt x="2349" y="30600"/>
                    <a:pt x="2824" y="30600"/>
                  </a:cubicBezTo>
                  <a:cubicBezTo>
                    <a:pt x="5042" y="30600"/>
                    <a:pt x="5200" y="30048"/>
                    <a:pt x="6309" y="25081"/>
                  </a:cubicBezTo>
                  <a:cubicBezTo>
                    <a:pt x="8685" y="14228"/>
                    <a:pt x="11695" y="5215"/>
                    <a:pt x="17872" y="5215"/>
                  </a:cubicBezTo>
                  <a:cubicBezTo>
                    <a:pt x="21991" y="5215"/>
                    <a:pt x="23100" y="9262"/>
                    <a:pt x="23100" y="14228"/>
                  </a:cubicBezTo>
                  <a:cubicBezTo>
                    <a:pt x="23100" y="17723"/>
                    <a:pt x="21674" y="24529"/>
                    <a:pt x="20565" y="29496"/>
                  </a:cubicBezTo>
                  <a:cubicBezTo>
                    <a:pt x="19456" y="34463"/>
                    <a:pt x="17872" y="42005"/>
                    <a:pt x="17080" y="46051"/>
                  </a:cubicBezTo>
                  <a:lnTo>
                    <a:pt x="12011" y="69597"/>
                  </a:lnTo>
                  <a:cubicBezTo>
                    <a:pt x="11378" y="71988"/>
                    <a:pt x="10427" y="76587"/>
                    <a:pt x="10427" y="77139"/>
                  </a:cubicBezTo>
                  <a:cubicBezTo>
                    <a:pt x="10427" y="81186"/>
                    <a:pt x="13279" y="83025"/>
                    <a:pt x="15813" y="83025"/>
                  </a:cubicBezTo>
                  <a:cubicBezTo>
                    <a:pt x="18664" y="83025"/>
                    <a:pt x="21199" y="80634"/>
                    <a:pt x="21991" y="78978"/>
                  </a:cubicBezTo>
                  <a:cubicBezTo>
                    <a:pt x="22783" y="77323"/>
                    <a:pt x="24050" y="71436"/>
                    <a:pt x="24842" y="67573"/>
                  </a:cubicBezTo>
                  <a:cubicBezTo>
                    <a:pt x="25634" y="64078"/>
                    <a:pt x="27377" y="55617"/>
                    <a:pt x="28327" y="51018"/>
                  </a:cubicBezTo>
                  <a:cubicBezTo>
                    <a:pt x="29277" y="46971"/>
                    <a:pt x="30228" y="42924"/>
                    <a:pt x="31020" y="38693"/>
                  </a:cubicBezTo>
                  <a:cubicBezTo>
                    <a:pt x="32762" y="31152"/>
                    <a:pt x="33079" y="29680"/>
                    <a:pt x="37673" y="22138"/>
                  </a:cubicBezTo>
                  <a:cubicBezTo>
                    <a:pt x="42108" y="14780"/>
                    <a:pt x="49553" y="5215"/>
                    <a:pt x="61433" y="5215"/>
                  </a:cubicBezTo>
                  <a:cubicBezTo>
                    <a:pt x="70621" y="5215"/>
                    <a:pt x="70779" y="14596"/>
                    <a:pt x="70779" y="18091"/>
                  </a:cubicBezTo>
                  <a:cubicBezTo>
                    <a:pt x="70779" y="22690"/>
                    <a:pt x="70304" y="25081"/>
                    <a:pt x="68086" y="35382"/>
                  </a:cubicBezTo>
                  <a:lnTo>
                    <a:pt x="61433" y="6628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D48D5B3-F8AD-69EA-3414-D39F3DC0F15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85646" y="4727256"/>
              <a:ext cx="161571" cy="185262"/>
            </a:xfrm>
            <a:custGeom>
              <a:avLst/>
              <a:gdLst>
                <a:gd name="connsiteX0" fmla="*/ 75720 w 161571"/>
                <a:gd name="connsiteY0" fmla="*/ 18195 h 185262"/>
                <a:gd name="connsiteX1" fmla="*/ 82056 w 161571"/>
                <a:gd name="connsiteY1" fmla="*/ 8472 h 185262"/>
                <a:gd name="connsiteX2" fmla="*/ 95860 w 161571"/>
                <a:gd name="connsiteY2" fmla="*/ 8209 h 185262"/>
                <a:gd name="connsiteX3" fmla="*/ 137044 w 161571"/>
                <a:gd name="connsiteY3" fmla="*/ 34225 h 185262"/>
                <a:gd name="connsiteX4" fmla="*/ 124599 w 161571"/>
                <a:gd name="connsiteY4" fmla="*/ 71540 h 185262"/>
                <a:gd name="connsiteX5" fmla="*/ 86355 w 161571"/>
                <a:gd name="connsiteY5" fmla="*/ 86781 h 185262"/>
                <a:gd name="connsiteX6" fmla="*/ 61011 w 161571"/>
                <a:gd name="connsiteY6" fmla="*/ 86781 h 185262"/>
                <a:gd name="connsiteX7" fmla="*/ 75720 w 161571"/>
                <a:gd name="connsiteY7" fmla="*/ 18195 h 185262"/>
                <a:gd name="connsiteX8" fmla="*/ 108306 w 161571"/>
                <a:gd name="connsiteY8" fmla="*/ 90198 h 185262"/>
                <a:gd name="connsiteX9" fmla="*/ 158089 w 161571"/>
                <a:gd name="connsiteY9" fmla="*/ 39480 h 185262"/>
                <a:gd name="connsiteX10" fmla="*/ 108079 w 161571"/>
                <a:gd name="connsiteY10" fmla="*/ 63 h 185262"/>
                <a:gd name="connsiteX11" fmla="*/ 43587 w 161571"/>
                <a:gd name="connsiteY11" fmla="*/ 63 h 185262"/>
                <a:gd name="connsiteX12" fmla="*/ 37024 w 161571"/>
                <a:gd name="connsiteY12" fmla="*/ 5318 h 185262"/>
                <a:gd name="connsiteX13" fmla="*/ 43360 w 161571"/>
                <a:gd name="connsiteY13" fmla="*/ 8209 h 185262"/>
                <a:gd name="connsiteX14" fmla="*/ 51959 w 161571"/>
                <a:gd name="connsiteY14" fmla="*/ 8735 h 185262"/>
                <a:gd name="connsiteX15" fmla="*/ 58069 w 161571"/>
                <a:gd name="connsiteY15" fmla="*/ 12939 h 185262"/>
                <a:gd name="connsiteX16" fmla="*/ 57164 w 161571"/>
                <a:gd name="connsiteY16" fmla="*/ 17932 h 185262"/>
                <a:gd name="connsiteX17" fmla="*/ 26841 w 161571"/>
                <a:gd name="connsiteY17" fmla="*/ 159047 h 185262"/>
                <a:gd name="connsiteX18" fmla="*/ 6249 w 161571"/>
                <a:gd name="connsiteY18" fmla="*/ 171398 h 185262"/>
                <a:gd name="connsiteX19" fmla="*/ 139 w 161571"/>
                <a:gd name="connsiteY19" fmla="*/ 176653 h 185262"/>
                <a:gd name="connsiteX20" fmla="*/ 3307 w 161571"/>
                <a:gd name="connsiteY20" fmla="*/ 179544 h 185262"/>
                <a:gd name="connsiteX21" fmla="*/ 31819 w 161571"/>
                <a:gd name="connsiteY21" fmla="*/ 178756 h 185262"/>
                <a:gd name="connsiteX22" fmla="*/ 60558 w 161571"/>
                <a:gd name="connsiteY22" fmla="*/ 179544 h 185262"/>
                <a:gd name="connsiteX23" fmla="*/ 65084 w 161571"/>
                <a:gd name="connsiteY23" fmla="*/ 174288 h 185262"/>
                <a:gd name="connsiteX24" fmla="*/ 58748 w 161571"/>
                <a:gd name="connsiteY24" fmla="*/ 171398 h 185262"/>
                <a:gd name="connsiteX25" fmla="*/ 44039 w 161571"/>
                <a:gd name="connsiteY25" fmla="*/ 166668 h 185262"/>
                <a:gd name="connsiteX26" fmla="*/ 44718 w 161571"/>
                <a:gd name="connsiteY26" fmla="*/ 162200 h 185262"/>
                <a:gd name="connsiteX27" fmla="*/ 59653 w 161571"/>
                <a:gd name="connsiteY27" fmla="*/ 92563 h 185262"/>
                <a:gd name="connsiteX28" fmla="*/ 86582 w 161571"/>
                <a:gd name="connsiteY28" fmla="*/ 92563 h 185262"/>
                <a:gd name="connsiteX29" fmla="*/ 111247 w 161571"/>
                <a:gd name="connsiteY29" fmla="*/ 116476 h 185262"/>
                <a:gd name="connsiteX30" fmla="*/ 108079 w 161571"/>
                <a:gd name="connsiteY30" fmla="*/ 134608 h 185262"/>
                <a:gd name="connsiteX31" fmla="*/ 104459 w 161571"/>
                <a:gd name="connsiteY31" fmla="*/ 156945 h 185262"/>
                <a:gd name="connsiteX32" fmla="*/ 134555 w 161571"/>
                <a:gd name="connsiteY32" fmla="*/ 185325 h 185262"/>
                <a:gd name="connsiteX33" fmla="*/ 161710 w 161571"/>
                <a:gd name="connsiteY33" fmla="*/ 155105 h 185262"/>
                <a:gd name="connsiteX34" fmla="*/ 158995 w 161571"/>
                <a:gd name="connsiteY34" fmla="*/ 151952 h 185262"/>
                <a:gd name="connsiteX35" fmla="*/ 156053 w 161571"/>
                <a:gd name="connsiteY35" fmla="*/ 155631 h 185262"/>
                <a:gd name="connsiteX36" fmla="*/ 135460 w 161571"/>
                <a:gd name="connsiteY36" fmla="*/ 179544 h 185262"/>
                <a:gd name="connsiteX37" fmla="*/ 126409 w 161571"/>
                <a:gd name="connsiteY37" fmla="*/ 163514 h 185262"/>
                <a:gd name="connsiteX38" fmla="*/ 128672 w 161571"/>
                <a:gd name="connsiteY38" fmla="*/ 133557 h 185262"/>
                <a:gd name="connsiteX39" fmla="*/ 129577 w 161571"/>
                <a:gd name="connsiteY39" fmla="*/ 121206 h 185262"/>
                <a:gd name="connsiteX40" fmla="*/ 108306 w 161571"/>
                <a:gd name="connsiteY40" fmla="*/ 9019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571" h="185262">
                  <a:moveTo>
                    <a:pt x="75720" y="18195"/>
                  </a:moveTo>
                  <a:cubicBezTo>
                    <a:pt x="77078" y="11888"/>
                    <a:pt x="77756" y="9260"/>
                    <a:pt x="82056" y="8472"/>
                  </a:cubicBezTo>
                  <a:cubicBezTo>
                    <a:pt x="84093" y="8209"/>
                    <a:pt x="91334" y="8209"/>
                    <a:pt x="95860" y="8209"/>
                  </a:cubicBezTo>
                  <a:cubicBezTo>
                    <a:pt x="111926" y="8209"/>
                    <a:pt x="137044" y="8209"/>
                    <a:pt x="137044" y="34225"/>
                  </a:cubicBezTo>
                  <a:cubicBezTo>
                    <a:pt x="137044" y="43159"/>
                    <a:pt x="133424" y="61291"/>
                    <a:pt x="124599" y="71540"/>
                  </a:cubicBezTo>
                  <a:cubicBezTo>
                    <a:pt x="118715" y="78372"/>
                    <a:pt x="106722" y="86781"/>
                    <a:pt x="86355" y="86781"/>
                  </a:cubicBezTo>
                  <a:lnTo>
                    <a:pt x="61011" y="86781"/>
                  </a:lnTo>
                  <a:lnTo>
                    <a:pt x="75720" y="18195"/>
                  </a:lnTo>
                  <a:close/>
                  <a:moveTo>
                    <a:pt x="108306" y="90198"/>
                  </a:moveTo>
                  <a:cubicBezTo>
                    <a:pt x="131161" y="84416"/>
                    <a:pt x="158089" y="66021"/>
                    <a:pt x="158089" y="39480"/>
                  </a:cubicBezTo>
                  <a:cubicBezTo>
                    <a:pt x="158089" y="16881"/>
                    <a:pt x="137723" y="63"/>
                    <a:pt x="108079" y="63"/>
                  </a:cubicBezTo>
                  <a:lnTo>
                    <a:pt x="43587" y="63"/>
                  </a:lnTo>
                  <a:cubicBezTo>
                    <a:pt x="39061" y="63"/>
                    <a:pt x="37024" y="63"/>
                    <a:pt x="37024" y="5318"/>
                  </a:cubicBezTo>
                  <a:cubicBezTo>
                    <a:pt x="37024" y="8209"/>
                    <a:pt x="39061" y="8209"/>
                    <a:pt x="43360" y="8209"/>
                  </a:cubicBezTo>
                  <a:cubicBezTo>
                    <a:pt x="43813" y="8209"/>
                    <a:pt x="48112" y="8209"/>
                    <a:pt x="51959" y="8735"/>
                  </a:cubicBezTo>
                  <a:cubicBezTo>
                    <a:pt x="56033" y="9260"/>
                    <a:pt x="58069" y="9523"/>
                    <a:pt x="58069" y="12939"/>
                  </a:cubicBezTo>
                  <a:cubicBezTo>
                    <a:pt x="58069" y="13990"/>
                    <a:pt x="57843" y="14779"/>
                    <a:pt x="57164" y="17932"/>
                  </a:cubicBezTo>
                  <a:lnTo>
                    <a:pt x="26841" y="159047"/>
                  </a:lnTo>
                  <a:cubicBezTo>
                    <a:pt x="24578" y="169296"/>
                    <a:pt x="24126" y="171398"/>
                    <a:pt x="6249" y="171398"/>
                  </a:cubicBezTo>
                  <a:cubicBezTo>
                    <a:pt x="2175" y="171398"/>
                    <a:pt x="139" y="171398"/>
                    <a:pt x="139" y="176653"/>
                  </a:cubicBezTo>
                  <a:cubicBezTo>
                    <a:pt x="139" y="179544"/>
                    <a:pt x="2854" y="179544"/>
                    <a:pt x="3307" y="179544"/>
                  </a:cubicBezTo>
                  <a:cubicBezTo>
                    <a:pt x="9643" y="179544"/>
                    <a:pt x="25483" y="178756"/>
                    <a:pt x="31819" y="178756"/>
                  </a:cubicBezTo>
                  <a:cubicBezTo>
                    <a:pt x="38156" y="178756"/>
                    <a:pt x="54222" y="179544"/>
                    <a:pt x="60558" y="179544"/>
                  </a:cubicBezTo>
                  <a:cubicBezTo>
                    <a:pt x="62369" y="179544"/>
                    <a:pt x="65084" y="179544"/>
                    <a:pt x="65084" y="174288"/>
                  </a:cubicBezTo>
                  <a:cubicBezTo>
                    <a:pt x="65084" y="171398"/>
                    <a:pt x="63048" y="171398"/>
                    <a:pt x="58748" y="171398"/>
                  </a:cubicBezTo>
                  <a:cubicBezTo>
                    <a:pt x="50375" y="171398"/>
                    <a:pt x="44039" y="171398"/>
                    <a:pt x="44039" y="166668"/>
                  </a:cubicBezTo>
                  <a:cubicBezTo>
                    <a:pt x="44039" y="165091"/>
                    <a:pt x="44492" y="163777"/>
                    <a:pt x="44718" y="162200"/>
                  </a:cubicBezTo>
                  <a:lnTo>
                    <a:pt x="59653" y="92563"/>
                  </a:lnTo>
                  <a:lnTo>
                    <a:pt x="86582" y="92563"/>
                  </a:lnTo>
                  <a:cubicBezTo>
                    <a:pt x="107174" y="92563"/>
                    <a:pt x="111247" y="107279"/>
                    <a:pt x="111247" y="116476"/>
                  </a:cubicBezTo>
                  <a:cubicBezTo>
                    <a:pt x="111247" y="120418"/>
                    <a:pt x="109437" y="128564"/>
                    <a:pt x="108079" y="134608"/>
                  </a:cubicBezTo>
                  <a:cubicBezTo>
                    <a:pt x="106495" y="141966"/>
                    <a:pt x="104459" y="151689"/>
                    <a:pt x="104459" y="156945"/>
                  </a:cubicBezTo>
                  <a:cubicBezTo>
                    <a:pt x="104459" y="185325"/>
                    <a:pt x="131614" y="185325"/>
                    <a:pt x="134555" y="185325"/>
                  </a:cubicBezTo>
                  <a:cubicBezTo>
                    <a:pt x="153790" y="185325"/>
                    <a:pt x="161710" y="158784"/>
                    <a:pt x="161710" y="155105"/>
                  </a:cubicBezTo>
                  <a:cubicBezTo>
                    <a:pt x="161710" y="151952"/>
                    <a:pt x="159221" y="151952"/>
                    <a:pt x="158995" y="151952"/>
                  </a:cubicBezTo>
                  <a:cubicBezTo>
                    <a:pt x="156958" y="151952"/>
                    <a:pt x="156505" y="153791"/>
                    <a:pt x="156053" y="155631"/>
                  </a:cubicBezTo>
                  <a:cubicBezTo>
                    <a:pt x="150396" y="175077"/>
                    <a:pt x="140665" y="179544"/>
                    <a:pt x="135460" y="179544"/>
                  </a:cubicBezTo>
                  <a:cubicBezTo>
                    <a:pt x="127993" y="179544"/>
                    <a:pt x="126409" y="173763"/>
                    <a:pt x="126409" y="163514"/>
                  </a:cubicBezTo>
                  <a:cubicBezTo>
                    <a:pt x="126409" y="155368"/>
                    <a:pt x="127767" y="141966"/>
                    <a:pt x="128672" y="133557"/>
                  </a:cubicBezTo>
                  <a:cubicBezTo>
                    <a:pt x="129124" y="129878"/>
                    <a:pt x="129577" y="124885"/>
                    <a:pt x="129577" y="121206"/>
                  </a:cubicBezTo>
                  <a:cubicBezTo>
                    <a:pt x="129577" y="100972"/>
                    <a:pt x="114415" y="92825"/>
                    <a:pt x="108306" y="90198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0731F34-BFA3-EBBA-0C53-7ADEB2A04C5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67044" y="4743739"/>
              <a:ext cx="107080" cy="9013"/>
            </a:xfrm>
            <a:custGeom>
              <a:avLst/>
              <a:gdLst>
                <a:gd name="connsiteX0" fmla="*/ 100891 w 107080"/>
                <a:gd name="connsiteY0" fmla="*/ 9072 h 9013"/>
                <a:gd name="connsiteX1" fmla="*/ 107227 w 107080"/>
                <a:gd name="connsiteY1" fmla="*/ 4657 h 9013"/>
                <a:gd name="connsiteX2" fmla="*/ 100891 w 107080"/>
                <a:gd name="connsiteY2" fmla="*/ 59 h 9013"/>
                <a:gd name="connsiteX3" fmla="*/ 6483 w 107080"/>
                <a:gd name="connsiteY3" fmla="*/ 59 h 9013"/>
                <a:gd name="connsiteX4" fmla="*/ 146 w 107080"/>
                <a:gd name="connsiteY4" fmla="*/ 4473 h 9013"/>
                <a:gd name="connsiteX5" fmla="*/ 6483 w 107080"/>
                <a:gd name="connsiteY5" fmla="*/ 9072 h 9013"/>
                <a:gd name="connsiteX6" fmla="*/ 100891 w 107080"/>
                <a:gd name="connsiteY6" fmla="*/ 9072 h 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080" h="9013">
                  <a:moveTo>
                    <a:pt x="100891" y="9072"/>
                  </a:moveTo>
                  <a:cubicBezTo>
                    <a:pt x="103425" y="9072"/>
                    <a:pt x="107227" y="9072"/>
                    <a:pt x="107227" y="4657"/>
                  </a:cubicBezTo>
                  <a:cubicBezTo>
                    <a:pt x="107227" y="59"/>
                    <a:pt x="103584" y="59"/>
                    <a:pt x="100891" y="59"/>
                  </a:cubicBezTo>
                  <a:lnTo>
                    <a:pt x="6483" y="59"/>
                  </a:lnTo>
                  <a:cubicBezTo>
                    <a:pt x="3948" y="59"/>
                    <a:pt x="146" y="59"/>
                    <a:pt x="146" y="4473"/>
                  </a:cubicBezTo>
                  <a:cubicBezTo>
                    <a:pt x="146" y="9072"/>
                    <a:pt x="3790" y="9072"/>
                    <a:pt x="6483" y="9072"/>
                  </a:cubicBezTo>
                  <a:lnTo>
                    <a:pt x="100891" y="907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63DEB9C-347D-BC28-F392-0E1C5F39ABF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98180" y="4669975"/>
              <a:ext cx="118327" cy="124349"/>
            </a:xfrm>
            <a:custGeom>
              <a:avLst/>
              <a:gdLst>
                <a:gd name="connsiteX0" fmla="*/ 70325 w 118327"/>
                <a:gd name="connsiteY0" fmla="*/ 13119 h 124349"/>
                <a:gd name="connsiteX1" fmla="*/ 75236 w 118327"/>
                <a:gd name="connsiteY1" fmla="*/ 6865 h 124349"/>
                <a:gd name="connsiteX2" fmla="*/ 84740 w 118327"/>
                <a:gd name="connsiteY2" fmla="*/ 6681 h 124349"/>
                <a:gd name="connsiteX3" fmla="*/ 102481 w 118327"/>
                <a:gd name="connsiteY3" fmla="*/ 8152 h 124349"/>
                <a:gd name="connsiteX4" fmla="*/ 109926 w 118327"/>
                <a:gd name="connsiteY4" fmla="*/ 22684 h 124349"/>
                <a:gd name="connsiteX5" fmla="*/ 108817 w 118327"/>
                <a:gd name="connsiteY5" fmla="*/ 37584 h 124349"/>
                <a:gd name="connsiteX6" fmla="*/ 108501 w 118327"/>
                <a:gd name="connsiteY6" fmla="*/ 39607 h 124349"/>
                <a:gd name="connsiteX7" fmla="*/ 111193 w 118327"/>
                <a:gd name="connsiteY7" fmla="*/ 42367 h 124349"/>
                <a:gd name="connsiteX8" fmla="*/ 114203 w 118327"/>
                <a:gd name="connsiteY8" fmla="*/ 37768 h 124349"/>
                <a:gd name="connsiteX9" fmla="*/ 118480 w 118327"/>
                <a:gd name="connsiteY9" fmla="*/ 2634 h 124349"/>
                <a:gd name="connsiteX10" fmla="*/ 113728 w 118327"/>
                <a:gd name="connsiteY10" fmla="*/ 59 h 124349"/>
                <a:gd name="connsiteX11" fmla="*/ 16310 w 118327"/>
                <a:gd name="connsiteY11" fmla="*/ 59 h 124349"/>
                <a:gd name="connsiteX12" fmla="*/ 10924 w 118327"/>
                <a:gd name="connsiteY12" fmla="*/ 3921 h 124349"/>
                <a:gd name="connsiteX13" fmla="*/ 945 w 118327"/>
                <a:gd name="connsiteY13" fmla="*/ 36480 h 124349"/>
                <a:gd name="connsiteX14" fmla="*/ 153 w 118327"/>
                <a:gd name="connsiteY14" fmla="*/ 39791 h 124349"/>
                <a:gd name="connsiteX15" fmla="*/ 2846 w 118327"/>
                <a:gd name="connsiteY15" fmla="*/ 42367 h 124349"/>
                <a:gd name="connsiteX16" fmla="*/ 6172 w 118327"/>
                <a:gd name="connsiteY16" fmla="*/ 37952 h 124349"/>
                <a:gd name="connsiteX17" fmla="*/ 44664 w 118327"/>
                <a:gd name="connsiteY17" fmla="*/ 6681 h 124349"/>
                <a:gd name="connsiteX18" fmla="*/ 51317 w 118327"/>
                <a:gd name="connsiteY18" fmla="*/ 6681 h 124349"/>
                <a:gd name="connsiteX19" fmla="*/ 56227 w 118327"/>
                <a:gd name="connsiteY19" fmla="*/ 8520 h 124349"/>
                <a:gd name="connsiteX20" fmla="*/ 55594 w 118327"/>
                <a:gd name="connsiteY20" fmla="*/ 12383 h 124349"/>
                <a:gd name="connsiteX21" fmla="*/ 34685 w 118327"/>
                <a:gd name="connsiteY21" fmla="*/ 109140 h 124349"/>
                <a:gd name="connsiteX22" fmla="*/ 16151 w 118327"/>
                <a:gd name="connsiteY22" fmla="*/ 117786 h 124349"/>
                <a:gd name="connsiteX23" fmla="*/ 9023 w 118327"/>
                <a:gd name="connsiteY23" fmla="*/ 121833 h 124349"/>
                <a:gd name="connsiteX24" fmla="*/ 11716 w 118327"/>
                <a:gd name="connsiteY24" fmla="*/ 124408 h 124349"/>
                <a:gd name="connsiteX25" fmla="*/ 25339 w 118327"/>
                <a:gd name="connsiteY25" fmla="*/ 123856 h 124349"/>
                <a:gd name="connsiteX26" fmla="*/ 38961 w 118327"/>
                <a:gd name="connsiteY26" fmla="*/ 123672 h 124349"/>
                <a:gd name="connsiteX27" fmla="*/ 53218 w 118327"/>
                <a:gd name="connsiteY27" fmla="*/ 123856 h 124349"/>
                <a:gd name="connsiteX28" fmla="*/ 66524 w 118327"/>
                <a:gd name="connsiteY28" fmla="*/ 124408 h 124349"/>
                <a:gd name="connsiteX29" fmla="*/ 70167 w 118327"/>
                <a:gd name="connsiteY29" fmla="*/ 120361 h 124349"/>
                <a:gd name="connsiteX30" fmla="*/ 63672 w 118327"/>
                <a:gd name="connsiteY30" fmla="*/ 117786 h 124349"/>
                <a:gd name="connsiteX31" fmla="*/ 54485 w 118327"/>
                <a:gd name="connsiteY31" fmla="*/ 117418 h 124349"/>
                <a:gd name="connsiteX32" fmla="*/ 48782 w 118327"/>
                <a:gd name="connsiteY32" fmla="*/ 113923 h 124349"/>
                <a:gd name="connsiteX33" fmla="*/ 49416 w 118327"/>
                <a:gd name="connsiteY33" fmla="*/ 109692 h 124349"/>
                <a:gd name="connsiteX34" fmla="*/ 70325 w 118327"/>
                <a:gd name="connsiteY34" fmla="*/ 13119 h 12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27" h="124349">
                  <a:moveTo>
                    <a:pt x="70325" y="13119"/>
                  </a:moveTo>
                  <a:cubicBezTo>
                    <a:pt x="71434" y="7784"/>
                    <a:pt x="71751" y="7233"/>
                    <a:pt x="75236" y="6865"/>
                  </a:cubicBezTo>
                  <a:cubicBezTo>
                    <a:pt x="76028" y="6681"/>
                    <a:pt x="81572" y="6681"/>
                    <a:pt x="84740" y="6681"/>
                  </a:cubicBezTo>
                  <a:cubicBezTo>
                    <a:pt x="94403" y="6681"/>
                    <a:pt x="98521" y="6681"/>
                    <a:pt x="102481" y="8152"/>
                  </a:cubicBezTo>
                  <a:cubicBezTo>
                    <a:pt x="109609" y="10728"/>
                    <a:pt x="109926" y="16062"/>
                    <a:pt x="109926" y="22684"/>
                  </a:cubicBezTo>
                  <a:cubicBezTo>
                    <a:pt x="109926" y="25627"/>
                    <a:pt x="109926" y="28019"/>
                    <a:pt x="108817" y="37584"/>
                  </a:cubicBezTo>
                  <a:lnTo>
                    <a:pt x="108501" y="39607"/>
                  </a:lnTo>
                  <a:cubicBezTo>
                    <a:pt x="108501" y="41447"/>
                    <a:pt x="109609" y="42367"/>
                    <a:pt x="111193" y="42367"/>
                  </a:cubicBezTo>
                  <a:cubicBezTo>
                    <a:pt x="113569" y="42367"/>
                    <a:pt x="113886" y="40711"/>
                    <a:pt x="114203" y="37768"/>
                  </a:cubicBezTo>
                  <a:lnTo>
                    <a:pt x="118480" y="2634"/>
                  </a:lnTo>
                  <a:cubicBezTo>
                    <a:pt x="118480" y="59"/>
                    <a:pt x="116579" y="59"/>
                    <a:pt x="113728" y="59"/>
                  </a:cubicBezTo>
                  <a:lnTo>
                    <a:pt x="16310" y="59"/>
                  </a:lnTo>
                  <a:cubicBezTo>
                    <a:pt x="12350" y="59"/>
                    <a:pt x="12033" y="59"/>
                    <a:pt x="10924" y="3921"/>
                  </a:cubicBezTo>
                  <a:lnTo>
                    <a:pt x="945" y="36480"/>
                  </a:lnTo>
                  <a:cubicBezTo>
                    <a:pt x="786" y="37216"/>
                    <a:pt x="153" y="38872"/>
                    <a:pt x="153" y="39791"/>
                  </a:cubicBezTo>
                  <a:cubicBezTo>
                    <a:pt x="153" y="40527"/>
                    <a:pt x="469" y="42367"/>
                    <a:pt x="2846" y="42367"/>
                  </a:cubicBezTo>
                  <a:cubicBezTo>
                    <a:pt x="4905" y="42367"/>
                    <a:pt x="5222" y="41447"/>
                    <a:pt x="6172" y="37952"/>
                  </a:cubicBezTo>
                  <a:cubicBezTo>
                    <a:pt x="15359" y="8520"/>
                    <a:pt x="20587" y="6681"/>
                    <a:pt x="44664" y="6681"/>
                  </a:cubicBezTo>
                  <a:lnTo>
                    <a:pt x="51317" y="6681"/>
                  </a:lnTo>
                  <a:cubicBezTo>
                    <a:pt x="56069" y="6681"/>
                    <a:pt x="56227" y="6865"/>
                    <a:pt x="56227" y="8520"/>
                  </a:cubicBezTo>
                  <a:cubicBezTo>
                    <a:pt x="56227" y="8704"/>
                    <a:pt x="56227" y="9624"/>
                    <a:pt x="55594" y="12383"/>
                  </a:cubicBezTo>
                  <a:lnTo>
                    <a:pt x="34685" y="109140"/>
                  </a:lnTo>
                  <a:cubicBezTo>
                    <a:pt x="33259" y="115946"/>
                    <a:pt x="32784" y="117786"/>
                    <a:pt x="16151" y="117786"/>
                  </a:cubicBezTo>
                  <a:cubicBezTo>
                    <a:pt x="10449" y="117786"/>
                    <a:pt x="9023" y="117786"/>
                    <a:pt x="9023" y="121833"/>
                  </a:cubicBezTo>
                  <a:cubicBezTo>
                    <a:pt x="9023" y="122384"/>
                    <a:pt x="9340" y="124408"/>
                    <a:pt x="11716" y="124408"/>
                  </a:cubicBezTo>
                  <a:cubicBezTo>
                    <a:pt x="16151" y="124408"/>
                    <a:pt x="20903" y="123856"/>
                    <a:pt x="25339" y="123856"/>
                  </a:cubicBezTo>
                  <a:cubicBezTo>
                    <a:pt x="29774" y="123856"/>
                    <a:pt x="34526" y="123672"/>
                    <a:pt x="38961" y="123672"/>
                  </a:cubicBezTo>
                  <a:cubicBezTo>
                    <a:pt x="43397" y="123672"/>
                    <a:pt x="48782" y="123672"/>
                    <a:pt x="53218" y="123856"/>
                  </a:cubicBezTo>
                  <a:cubicBezTo>
                    <a:pt x="57495" y="124040"/>
                    <a:pt x="62247" y="124408"/>
                    <a:pt x="66524" y="124408"/>
                  </a:cubicBezTo>
                  <a:cubicBezTo>
                    <a:pt x="67791" y="124408"/>
                    <a:pt x="70167" y="124408"/>
                    <a:pt x="70167" y="120361"/>
                  </a:cubicBezTo>
                  <a:cubicBezTo>
                    <a:pt x="70167" y="117786"/>
                    <a:pt x="68583" y="117786"/>
                    <a:pt x="63672" y="117786"/>
                  </a:cubicBezTo>
                  <a:cubicBezTo>
                    <a:pt x="60663" y="117786"/>
                    <a:pt x="57495" y="117602"/>
                    <a:pt x="54485" y="117418"/>
                  </a:cubicBezTo>
                  <a:cubicBezTo>
                    <a:pt x="49099" y="116866"/>
                    <a:pt x="48782" y="116130"/>
                    <a:pt x="48782" y="113923"/>
                  </a:cubicBezTo>
                  <a:cubicBezTo>
                    <a:pt x="48782" y="112635"/>
                    <a:pt x="48782" y="112267"/>
                    <a:pt x="49416" y="109692"/>
                  </a:cubicBezTo>
                  <a:lnTo>
                    <a:pt x="70325" y="13119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79024B8-4E01-117C-43FE-ECD94A1CDF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60068" y="4858348"/>
              <a:ext cx="77934" cy="129499"/>
            </a:xfrm>
            <a:custGeom>
              <a:avLst/>
              <a:gdLst>
                <a:gd name="connsiteX0" fmla="*/ 37846 w 77934"/>
                <a:gd name="connsiteY0" fmla="*/ 5584 h 129499"/>
                <a:gd name="connsiteX1" fmla="*/ 38480 w 77934"/>
                <a:gd name="connsiteY1" fmla="*/ 2641 h 129499"/>
                <a:gd name="connsiteX2" fmla="*/ 35945 w 77934"/>
                <a:gd name="connsiteY2" fmla="*/ 66 h 129499"/>
                <a:gd name="connsiteX3" fmla="*/ 15670 w 77934"/>
                <a:gd name="connsiteY3" fmla="*/ 1905 h 129499"/>
                <a:gd name="connsiteX4" fmla="*/ 12185 w 77934"/>
                <a:gd name="connsiteY4" fmla="*/ 6136 h 129499"/>
                <a:gd name="connsiteX5" fmla="*/ 16303 w 77934"/>
                <a:gd name="connsiteY5" fmla="*/ 8711 h 129499"/>
                <a:gd name="connsiteX6" fmla="*/ 23907 w 77934"/>
                <a:gd name="connsiteY6" fmla="*/ 11471 h 129499"/>
                <a:gd name="connsiteX7" fmla="*/ 23273 w 77934"/>
                <a:gd name="connsiteY7" fmla="*/ 15517 h 129499"/>
                <a:gd name="connsiteX8" fmla="*/ 938 w 77934"/>
                <a:gd name="connsiteY8" fmla="*/ 119632 h 129499"/>
                <a:gd name="connsiteX9" fmla="*/ 146 w 77934"/>
                <a:gd name="connsiteY9" fmla="*/ 123679 h 129499"/>
                <a:gd name="connsiteX10" fmla="*/ 5532 w 77934"/>
                <a:gd name="connsiteY10" fmla="*/ 129566 h 129499"/>
                <a:gd name="connsiteX11" fmla="*/ 12819 w 77934"/>
                <a:gd name="connsiteY11" fmla="*/ 121840 h 129499"/>
                <a:gd name="connsiteX12" fmla="*/ 20580 w 77934"/>
                <a:gd name="connsiteY12" fmla="*/ 86154 h 129499"/>
                <a:gd name="connsiteX13" fmla="*/ 40856 w 77934"/>
                <a:gd name="connsiteY13" fmla="*/ 101238 h 129499"/>
                <a:gd name="connsiteX14" fmla="*/ 40539 w 77934"/>
                <a:gd name="connsiteY14" fmla="*/ 104917 h 129499"/>
                <a:gd name="connsiteX15" fmla="*/ 39906 w 77934"/>
                <a:gd name="connsiteY15" fmla="*/ 110619 h 129499"/>
                <a:gd name="connsiteX16" fmla="*/ 56696 w 77934"/>
                <a:gd name="connsiteY16" fmla="*/ 129566 h 129499"/>
                <a:gd name="connsiteX17" fmla="*/ 76814 w 77934"/>
                <a:gd name="connsiteY17" fmla="*/ 101421 h 129499"/>
                <a:gd name="connsiteX18" fmla="*/ 74279 w 77934"/>
                <a:gd name="connsiteY18" fmla="*/ 99030 h 129499"/>
                <a:gd name="connsiteX19" fmla="*/ 71111 w 77934"/>
                <a:gd name="connsiteY19" fmla="*/ 103445 h 129499"/>
                <a:gd name="connsiteX20" fmla="*/ 57172 w 77934"/>
                <a:gd name="connsiteY20" fmla="*/ 124415 h 129499"/>
                <a:gd name="connsiteX21" fmla="*/ 51627 w 77934"/>
                <a:gd name="connsiteY21" fmla="*/ 114850 h 129499"/>
                <a:gd name="connsiteX22" fmla="*/ 52578 w 77934"/>
                <a:gd name="connsiteY22" fmla="*/ 106572 h 129499"/>
                <a:gd name="connsiteX23" fmla="*/ 53370 w 77934"/>
                <a:gd name="connsiteY23" fmla="*/ 100870 h 129499"/>
                <a:gd name="connsiteX24" fmla="*/ 27709 w 77934"/>
                <a:gd name="connsiteY24" fmla="*/ 81371 h 129499"/>
                <a:gd name="connsiteX25" fmla="*/ 40856 w 77934"/>
                <a:gd name="connsiteY25" fmla="*/ 69230 h 129499"/>
                <a:gd name="connsiteX26" fmla="*/ 65725 w 77934"/>
                <a:gd name="connsiteY26" fmla="*/ 51755 h 129499"/>
                <a:gd name="connsiteX27" fmla="*/ 70953 w 77934"/>
                <a:gd name="connsiteY27" fmla="*/ 54147 h 129499"/>
                <a:gd name="connsiteX28" fmla="*/ 62716 w 77934"/>
                <a:gd name="connsiteY28" fmla="*/ 64448 h 129499"/>
                <a:gd name="connsiteX29" fmla="*/ 69052 w 77934"/>
                <a:gd name="connsiteY29" fmla="*/ 71254 h 129499"/>
                <a:gd name="connsiteX30" fmla="*/ 78081 w 77934"/>
                <a:gd name="connsiteY30" fmla="*/ 59481 h 129499"/>
                <a:gd name="connsiteX31" fmla="*/ 65884 w 77934"/>
                <a:gd name="connsiteY31" fmla="*/ 46605 h 129499"/>
                <a:gd name="connsiteX32" fmla="*/ 40539 w 77934"/>
                <a:gd name="connsiteY32" fmla="*/ 62792 h 129499"/>
                <a:gd name="connsiteX33" fmla="*/ 22164 w 77934"/>
                <a:gd name="connsiteY33" fmla="*/ 78980 h 129499"/>
                <a:gd name="connsiteX34" fmla="*/ 37846 w 77934"/>
                <a:gd name="connsiteY34" fmla="*/ 5584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34" h="129499">
                  <a:moveTo>
                    <a:pt x="37846" y="5584"/>
                  </a:moveTo>
                  <a:cubicBezTo>
                    <a:pt x="38005" y="5216"/>
                    <a:pt x="38480" y="2825"/>
                    <a:pt x="38480" y="2641"/>
                  </a:cubicBezTo>
                  <a:cubicBezTo>
                    <a:pt x="38480" y="1721"/>
                    <a:pt x="37846" y="66"/>
                    <a:pt x="35945" y="66"/>
                  </a:cubicBezTo>
                  <a:cubicBezTo>
                    <a:pt x="32777" y="66"/>
                    <a:pt x="19630" y="1537"/>
                    <a:pt x="15670" y="1905"/>
                  </a:cubicBezTo>
                  <a:cubicBezTo>
                    <a:pt x="14403" y="2089"/>
                    <a:pt x="12185" y="2273"/>
                    <a:pt x="12185" y="6136"/>
                  </a:cubicBezTo>
                  <a:cubicBezTo>
                    <a:pt x="12185" y="8711"/>
                    <a:pt x="14403" y="8711"/>
                    <a:pt x="16303" y="8711"/>
                  </a:cubicBezTo>
                  <a:cubicBezTo>
                    <a:pt x="23907" y="8711"/>
                    <a:pt x="23907" y="9999"/>
                    <a:pt x="23907" y="11471"/>
                  </a:cubicBezTo>
                  <a:cubicBezTo>
                    <a:pt x="23907" y="12758"/>
                    <a:pt x="23590" y="13862"/>
                    <a:pt x="23273" y="15517"/>
                  </a:cubicBezTo>
                  <a:lnTo>
                    <a:pt x="938" y="119632"/>
                  </a:lnTo>
                  <a:cubicBezTo>
                    <a:pt x="146" y="122943"/>
                    <a:pt x="146" y="123311"/>
                    <a:pt x="146" y="123679"/>
                  </a:cubicBezTo>
                  <a:cubicBezTo>
                    <a:pt x="146" y="126439"/>
                    <a:pt x="2047" y="129566"/>
                    <a:pt x="5532" y="129566"/>
                  </a:cubicBezTo>
                  <a:cubicBezTo>
                    <a:pt x="9809" y="129566"/>
                    <a:pt x="11868" y="125887"/>
                    <a:pt x="12819" y="121840"/>
                  </a:cubicBezTo>
                  <a:cubicBezTo>
                    <a:pt x="13135" y="121104"/>
                    <a:pt x="19947" y="88729"/>
                    <a:pt x="20580" y="86154"/>
                  </a:cubicBezTo>
                  <a:cubicBezTo>
                    <a:pt x="31827" y="87441"/>
                    <a:pt x="40856" y="91672"/>
                    <a:pt x="40856" y="101238"/>
                  </a:cubicBezTo>
                  <a:cubicBezTo>
                    <a:pt x="40856" y="102157"/>
                    <a:pt x="40856" y="103077"/>
                    <a:pt x="40539" y="104917"/>
                  </a:cubicBezTo>
                  <a:cubicBezTo>
                    <a:pt x="39906" y="107676"/>
                    <a:pt x="39906" y="108595"/>
                    <a:pt x="39906" y="110619"/>
                  </a:cubicBezTo>
                  <a:cubicBezTo>
                    <a:pt x="39906" y="123679"/>
                    <a:pt x="49093" y="129566"/>
                    <a:pt x="56696" y="129566"/>
                  </a:cubicBezTo>
                  <a:cubicBezTo>
                    <a:pt x="72061" y="129566"/>
                    <a:pt x="76814" y="101605"/>
                    <a:pt x="76814" y="101421"/>
                  </a:cubicBezTo>
                  <a:cubicBezTo>
                    <a:pt x="76814" y="99030"/>
                    <a:pt x="74754" y="99030"/>
                    <a:pt x="74279" y="99030"/>
                  </a:cubicBezTo>
                  <a:cubicBezTo>
                    <a:pt x="72061" y="99030"/>
                    <a:pt x="71903" y="99950"/>
                    <a:pt x="71111" y="103445"/>
                  </a:cubicBezTo>
                  <a:cubicBezTo>
                    <a:pt x="69210" y="111355"/>
                    <a:pt x="64933" y="124415"/>
                    <a:pt x="57172" y="124415"/>
                  </a:cubicBezTo>
                  <a:cubicBezTo>
                    <a:pt x="52895" y="124415"/>
                    <a:pt x="51627" y="119816"/>
                    <a:pt x="51627" y="114850"/>
                  </a:cubicBezTo>
                  <a:cubicBezTo>
                    <a:pt x="51627" y="111723"/>
                    <a:pt x="51627" y="111355"/>
                    <a:pt x="52578" y="106572"/>
                  </a:cubicBezTo>
                  <a:cubicBezTo>
                    <a:pt x="52736" y="106020"/>
                    <a:pt x="53370" y="102893"/>
                    <a:pt x="53370" y="100870"/>
                  </a:cubicBezTo>
                  <a:cubicBezTo>
                    <a:pt x="53370" y="84498"/>
                    <a:pt x="34361" y="81923"/>
                    <a:pt x="27709" y="81371"/>
                  </a:cubicBezTo>
                  <a:cubicBezTo>
                    <a:pt x="32302" y="78060"/>
                    <a:pt x="38163" y="71990"/>
                    <a:pt x="40856" y="69230"/>
                  </a:cubicBezTo>
                  <a:cubicBezTo>
                    <a:pt x="48935" y="60401"/>
                    <a:pt x="56855" y="51755"/>
                    <a:pt x="65725" y="51755"/>
                  </a:cubicBezTo>
                  <a:cubicBezTo>
                    <a:pt x="67626" y="51755"/>
                    <a:pt x="69685" y="52307"/>
                    <a:pt x="70953" y="54147"/>
                  </a:cubicBezTo>
                  <a:cubicBezTo>
                    <a:pt x="64141" y="55434"/>
                    <a:pt x="62716" y="61689"/>
                    <a:pt x="62716" y="64448"/>
                  </a:cubicBezTo>
                  <a:cubicBezTo>
                    <a:pt x="62716" y="68495"/>
                    <a:pt x="65408" y="71254"/>
                    <a:pt x="69052" y="71254"/>
                  </a:cubicBezTo>
                  <a:cubicBezTo>
                    <a:pt x="73329" y="71254"/>
                    <a:pt x="78081" y="67207"/>
                    <a:pt x="78081" y="59481"/>
                  </a:cubicBezTo>
                  <a:cubicBezTo>
                    <a:pt x="78081" y="53411"/>
                    <a:pt x="74279" y="46605"/>
                    <a:pt x="65884" y="46605"/>
                  </a:cubicBezTo>
                  <a:cubicBezTo>
                    <a:pt x="56855" y="46605"/>
                    <a:pt x="48618" y="54147"/>
                    <a:pt x="40539" y="62792"/>
                  </a:cubicBezTo>
                  <a:cubicBezTo>
                    <a:pt x="33886" y="70150"/>
                    <a:pt x="28659" y="75853"/>
                    <a:pt x="22164" y="78980"/>
                  </a:cubicBezTo>
                  <a:lnTo>
                    <a:pt x="37846" y="558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2043339-94CE-DFAB-A2E7-CE78E32173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55657" y="4904887"/>
              <a:ext cx="96784" cy="82960"/>
            </a:xfrm>
            <a:custGeom>
              <a:avLst/>
              <a:gdLst>
                <a:gd name="connsiteX0" fmla="*/ 12031 w 96784"/>
                <a:gd name="connsiteY0" fmla="*/ 69598 h 82960"/>
                <a:gd name="connsiteX1" fmla="*/ 10447 w 96784"/>
                <a:gd name="connsiteY1" fmla="*/ 77140 h 82960"/>
                <a:gd name="connsiteX2" fmla="*/ 15833 w 96784"/>
                <a:gd name="connsiteY2" fmla="*/ 83027 h 82960"/>
                <a:gd name="connsiteX3" fmla="*/ 22010 w 96784"/>
                <a:gd name="connsiteY3" fmla="*/ 78980 h 82960"/>
                <a:gd name="connsiteX4" fmla="*/ 24862 w 96784"/>
                <a:gd name="connsiteY4" fmla="*/ 67575 h 82960"/>
                <a:gd name="connsiteX5" fmla="*/ 28347 w 96784"/>
                <a:gd name="connsiteY5" fmla="*/ 51020 h 82960"/>
                <a:gd name="connsiteX6" fmla="*/ 31039 w 96784"/>
                <a:gd name="connsiteY6" fmla="*/ 38695 h 82960"/>
                <a:gd name="connsiteX7" fmla="*/ 37692 w 96784"/>
                <a:gd name="connsiteY7" fmla="*/ 22140 h 82960"/>
                <a:gd name="connsiteX8" fmla="*/ 61453 w 96784"/>
                <a:gd name="connsiteY8" fmla="*/ 5216 h 82960"/>
                <a:gd name="connsiteX9" fmla="*/ 70799 w 96784"/>
                <a:gd name="connsiteY9" fmla="*/ 18093 h 82960"/>
                <a:gd name="connsiteX10" fmla="*/ 61453 w 96784"/>
                <a:gd name="connsiteY10" fmla="*/ 57274 h 82960"/>
                <a:gd name="connsiteX11" fmla="*/ 59077 w 96784"/>
                <a:gd name="connsiteY11" fmla="*/ 67207 h 82960"/>
                <a:gd name="connsiteX12" fmla="*/ 74125 w 96784"/>
                <a:gd name="connsiteY12" fmla="*/ 83027 h 82960"/>
                <a:gd name="connsiteX13" fmla="*/ 96935 w 96784"/>
                <a:gd name="connsiteY13" fmla="*/ 54882 h 82960"/>
                <a:gd name="connsiteX14" fmla="*/ 94401 w 96784"/>
                <a:gd name="connsiteY14" fmla="*/ 52491 h 82960"/>
                <a:gd name="connsiteX15" fmla="*/ 91391 w 96784"/>
                <a:gd name="connsiteY15" fmla="*/ 55618 h 82960"/>
                <a:gd name="connsiteX16" fmla="*/ 74600 w 96784"/>
                <a:gd name="connsiteY16" fmla="*/ 77876 h 82960"/>
                <a:gd name="connsiteX17" fmla="*/ 70640 w 96784"/>
                <a:gd name="connsiteY17" fmla="*/ 71438 h 82960"/>
                <a:gd name="connsiteX18" fmla="*/ 74283 w 96784"/>
                <a:gd name="connsiteY18" fmla="*/ 56538 h 82960"/>
                <a:gd name="connsiteX19" fmla="*/ 82679 w 96784"/>
                <a:gd name="connsiteY19" fmla="*/ 21036 h 82960"/>
                <a:gd name="connsiteX20" fmla="*/ 62086 w 96784"/>
                <a:gd name="connsiteY20" fmla="*/ 66 h 82960"/>
                <a:gd name="connsiteX21" fmla="*/ 35316 w 96784"/>
                <a:gd name="connsiteY21" fmla="*/ 16805 h 82960"/>
                <a:gd name="connsiteX22" fmla="*/ 18367 w 96784"/>
                <a:gd name="connsiteY22" fmla="*/ 66 h 82960"/>
                <a:gd name="connsiteX23" fmla="*/ 5853 w 96784"/>
                <a:gd name="connsiteY23" fmla="*/ 9999 h 82960"/>
                <a:gd name="connsiteX24" fmla="*/ 151 w 96784"/>
                <a:gd name="connsiteY24" fmla="*/ 28210 h 82960"/>
                <a:gd name="connsiteX25" fmla="*/ 2844 w 96784"/>
                <a:gd name="connsiteY25" fmla="*/ 30601 h 82960"/>
                <a:gd name="connsiteX26" fmla="*/ 6328 w 96784"/>
                <a:gd name="connsiteY26" fmla="*/ 25083 h 82960"/>
                <a:gd name="connsiteX27" fmla="*/ 17892 w 96784"/>
                <a:gd name="connsiteY27" fmla="*/ 5216 h 82960"/>
                <a:gd name="connsiteX28" fmla="*/ 23119 w 96784"/>
                <a:gd name="connsiteY28" fmla="*/ 14230 h 82960"/>
                <a:gd name="connsiteX29" fmla="*/ 20585 w 96784"/>
                <a:gd name="connsiteY29" fmla="*/ 29498 h 82960"/>
                <a:gd name="connsiteX30" fmla="*/ 17100 w 96784"/>
                <a:gd name="connsiteY30" fmla="*/ 46053 h 82960"/>
                <a:gd name="connsiteX31" fmla="*/ 12031 w 96784"/>
                <a:gd name="connsiteY31" fmla="*/ 69598 h 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784" h="82960">
                  <a:moveTo>
                    <a:pt x="12031" y="69598"/>
                  </a:moveTo>
                  <a:cubicBezTo>
                    <a:pt x="11397" y="71990"/>
                    <a:pt x="10447" y="76588"/>
                    <a:pt x="10447" y="77140"/>
                  </a:cubicBezTo>
                  <a:cubicBezTo>
                    <a:pt x="10447" y="81187"/>
                    <a:pt x="13298" y="83027"/>
                    <a:pt x="15833" y="83027"/>
                  </a:cubicBezTo>
                  <a:cubicBezTo>
                    <a:pt x="18684" y="83027"/>
                    <a:pt x="21218" y="80635"/>
                    <a:pt x="22010" y="78980"/>
                  </a:cubicBezTo>
                  <a:cubicBezTo>
                    <a:pt x="22802" y="77324"/>
                    <a:pt x="24070" y="71438"/>
                    <a:pt x="24862" y="67575"/>
                  </a:cubicBezTo>
                  <a:cubicBezTo>
                    <a:pt x="25654" y="64080"/>
                    <a:pt x="27396" y="55618"/>
                    <a:pt x="28347" y="51020"/>
                  </a:cubicBezTo>
                  <a:cubicBezTo>
                    <a:pt x="29297" y="46973"/>
                    <a:pt x="30247" y="42926"/>
                    <a:pt x="31039" y="38695"/>
                  </a:cubicBezTo>
                  <a:cubicBezTo>
                    <a:pt x="32782" y="31153"/>
                    <a:pt x="33099" y="29682"/>
                    <a:pt x="37692" y="22140"/>
                  </a:cubicBezTo>
                  <a:cubicBezTo>
                    <a:pt x="42128" y="14782"/>
                    <a:pt x="49573" y="5216"/>
                    <a:pt x="61453" y="5216"/>
                  </a:cubicBezTo>
                  <a:cubicBezTo>
                    <a:pt x="70640" y="5216"/>
                    <a:pt x="70799" y="14598"/>
                    <a:pt x="70799" y="18093"/>
                  </a:cubicBezTo>
                  <a:cubicBezTo>
                    <a:pt x="70799" y="29130"/>
                    <a:pt x="63987" y="49548"/>
                    <a:pt x="61453" y="57274"/>
                  </a:cubicBezTo>
                  <a:cubicBezTo>
                    <a:pt x="59710" y="62424"/>
                    <a:pt x="59077" y="64080"/>
                    <a:pt x="59077" y="67207"/>
                  </a:cubicBezTo>
                  <a:cubicBezTo>
                    <a:pt x="59077" y="76956"/>
                    <a:pt x="66047" y="83027"/>
                    <a:pt x="74125" y="83027"/>
                  </a:cubicBezTo>
                  <a:cubicBezTo>
                    <a:pt x="89965" y="83027"/>
                    <a:pt x="96935" y="57642"/>
                    <a:pt x="96935" y="54882"/>
                  </a:cubicBezTo>
                  <a:cubicBezTo>
                    <a:pt x="96935" y="52491"/>
                    <a:pt x="94876" y="52491"/>
                    <a:pt x="94401" y="52491"/>
                  </a:cubicBezTo>
                  <a:cubicBezTo>
                    <a:pt x="92183" y="52491"/>
                    <a:pt x="92025" y="53595"/>
                    <a:pt x="91391" y="55618"/>
                  </a:cubicBezTo>
                  <a:cubicBezTo>
                    <a:pt x="87748" y="70334"/>
                    <a:pt x="80936" y="77876"/>
                    <a:pt x="74600" y="77876"/>
                  </a:cubicBezTo>
                  <a:cubicBezTo>
                    <a:pt x="71274" y="77876"/>
                    <a:pt x="70640" y="75301"/>
                    <a:pt x="70640" y="71438"/>
                  </a:cubicBezTo>
                  <a:cubicBezTo>
                    <a:pt x="70640" y="67207"/>
                    <a:pt x="71432" y="64816"/>
                    <a:pt x="74283" y="56538"/>
                  </a:cubicBezTo>
                  <a:cubicBezTo>
                    <a:pt x="76184" y="50836"/>
                    <a:pt x="82679" y="31337"/>
                    <a:pt x="82679" y="21036"/>
                  </a:cubicBezTo>
                  <a:cubicBezTo>
                    <a:pt x="82679" y="3193"/>
                    <a:pt x="70482" y="66"/>
                    <a:pt x="62086" y="66"/>
                  </a:cubicBezTo>
                  <a:cubicBezTo>
                    <a:pt x="48939" y="66"/>
                    <a:pt x="40068" y="9447"/>
                    <a:pt x="35316" y="16805"/>
                  </a:cubicBezTo>
                  <a:cubicBezTo>
                    <a:pt x="34207" y="4113"/>
                    <a:pt x="24862" y="66"/>
                    <a:pt x="18367" y="66"/>
                  </a:cubicBezTo>
                  <a:cubicBezTo>
                    <a:pt x="11556" y="66"/>
                    <a:pt x="7912" y="5768"/>
                    <a:pt x="5853" y="9999"/>
                  </a:cubicBezTo>
                  <a:cubicBezTo>
                    <a:pt x="2368" y="16805"/>
                    <a:pt x="151" y="27290"/>
                    <a:pt x="151" y="28210"/>
                  </a:cubicBezTo>
                  <a:cubicBezTo>
                    <a:pt x="151" y="30601"/>
                    <a:pt x="2368" y="30601"/>
                    <a:pt x="2844" y="30601"/>
                  </a:cubicBezTo>
                  <a:cubicBezTo>
                    <a:pt x="5061" y="30601"/>
                    <a:pt x="5220" y="30049"/>
                    <a:pt x="6328" y="25083"/>
                  </a:cubicBezTo>
                  <a:cubicBezTo>
                    <a:pt x="8705" y="14230"/>
                    <a:pt x="11714" y="5216"/>
                    <a:pt x="17892" y="5216"/>
                  </a:cubicBezTo>
                  <a:cubicBezTo>
                    <a:pt x="22010" y="5216"/>
                    <a:pt x="23119" y="9263"/>
                    <a:pt x="23119" y="14230"/>
                  </a:cubicBezTo>
                  <a:cubicBezTo>
                    <a:pt x="23119" y="17725"/>
                    <a:pt x="21694" y="24531"/>
                    <a:pt x="20585" y="29498"/>
                  </a:cubicBezTo>
                  <a:cubicBezTo>
                    <a:pt x="19476" y="34464"/>
                    <a:pt x="17892" y="42006"/>
                    <a:pt x="17100" y="46053"/>
                  </a:cubicBezTo>
                  <a:lnTo>
                    <a:pt x="12031" y="6959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1BE18A5-024D-2993-533F-B6E32E30AC3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42522" y="4793478"/>
              <a:ext cx="119707" cy="116150"/>
            </a:xfrm>
            <a:custGeom>
              <a:avLst/>
              <a:gdLst>
                <a:gd name="connsiteX0" fmla="*/ 108778 w 119707"/>
                <a:gd name="connsiteY0" fmla="*/ 15304 h 116150"/>
                <a:gd name="connsiteX1" fmla="*/ 119867 w 119707"/>
                <a:gd name="connsiteY1" fmla="*/ 6370 h 116150"/>
                <a:gd name="connsiteX2" fmla="*/ 111041 w 119707"/>
                <a:gd name="connsiteY2" fmla="*/ 63 h 116150"/>
                <a:gd name="connsiteX3" fmla="*/ 59447 w 119707"/>
                <a:gd name="connsiteY3" fmla="*/ 63 h 116150"/>
                <a:gd name="connsiteX4" fmla="*/ 159 w 119707"/>
                <a:gd name="connsiteY4" fmla="*/ 74693 h 116150"/>
                <a:gd name="connsiteX5" fmla="*/ 34102 w 119707"/>
                <a:gd name="connsiteY5" fmla="*/ 116213 h 116150"/>
                <a:gd name="connsiteX6" fmla="*/ 90901 w 119707"/>
                <a:gd name="connsiteY6" fmla="*/ 43948 h 116150"/>
                <a:gd name="connsiteX7" fmla="*/ 83886 w 119707"/>
                <a:gd name="connsiteY7" fmla="*/ 15304 h 116150"/>
                <a:gd name="connsiteX8" fmla="*/ 108778 w 119707"/>
                <a:gd name="connsiteY8" fmla="*/ 15304 h 116150"/>
                <a:gd name="connsiteX9" fmla="*/ 34329 w 119707"/>
                <a:gd name="connsiteY9" fmla="*/ 110432 h 116150"/>
                <a:gd name="connsiteX10" fmla="*/ 14189 w 119707"/>
                <a:gd name="connsiteY10" fmla="*/ 82051 h 116150"/>
                <a:gd name="connsiteX11" fmla="*/ 24825 w 119707"/>
                <a:gd name="connsiteY11" fmla="*/ 37115 h 116150"/>
                <a:gd name="connsiteX12" fmla="*/ 55600 w 119707"/>
                <a:gd name="connsiteY12" fmla="*/ 15304 h 116150"/>
                <a:gd name="connsiteX13" fmla="*/ 76419 w 119707"/>
                <a:gd name="connsiteY13" fmla="*/ 40794 h 116150"/>
                <a:gd name="connsiteX14" fmla="*/ 64199 w 119707"/>
                <a:gd name="connsiteY14" fmla="*/ 88095 h 116150"/>
                <a:gd name="connsiteX15" fmla="*/ 34329 w 119707"/>
                <a:gd name="connsiteY15" fmla="*/ 110432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707" h="116150">
                  <a:moveTo>
                    <a:pt x="108778" y="15304"/>
                  </a:moveTo>
                  <a:cubicBezTo>
                    <a:pt x="111720" y="15304"/>
                    <a:pt x="119867" y="15304"/>
                    <a:pt x="119867" y="6370"/>
                  </a:cubicBezTo>
                  <a:cubicBezTo>
                    <a:pt x="119867" y="63"/>
                    <a:pt x="115114" y="63"/>
                    <a:pt x="111041" y="63"/>
                  </a:cubicBezTo>
                  <a:lnTo>
                    <a:pt x="59447" y="63"/>
                  </a:lnTo>
                  <a:cubicBezTo>
                    <a:pt x="25277" y="63"/>
                    <a:pt x="159" y="43422"/>
                    <a:pt x="159" y="74693"/>
                  </a:cubicBezTo>
                  <a:cubicBezTo>
                    <a:pt x="159" y="97818"/>
                    <a:pt x="13510" y="116213"/>
                    <a:pt x="34102" y="116213"/>
                  </a:cubicBezTo>
                  <a:cubicBezTo>
                    <a:pt x="60805" y="116213"/>
                    <a:pt x="90901" y="84416"/>
                    <a:pt x="90901" y="43948"/>
                  </a:cubicBezTo>
                  <a:cubicBezTo>
                    <a:pt x="90901" y="39480"/>
                    <a:pt x="90901" y="26867"/>
                    <a:pt x="83886" y="15304"/>
                  </a:cubicBezTo>
                  <a:lnTo>
                    <a:pt x="108778" y="15304"/>
                  </a:lnTo>
                  <a:close/>
                  <a:moveTo>
                    <a:pt x="34329" y="110432"/>
                  </a:moveTo>
                  <a:cubicBezTo>
                    <a:pt x="23241" y="110432"/>
                    <a:pt x="14189" y="100972"/>
                    <a:pt x="14189" y="82051"/>
                  </a:cubicBezTo>
                  <a:cubicBezTo>
                    <a:pt x="14189" y="74168"/>
                    <a:pt x="16904" y="52620"/>
                    <a:pt x="24825" y="37115"/>
                  </a:cubicBezTo>
                  <a:cubicBezTo>
                    <a:pt x="34329" y="18983"/>
                    <a:pt x="47906" y="15304"/>
                    <a:pt x="55600" y="15304"/>
                  </a:cubicBezTo>
                  <a:cubicBezTo>
                    <a:pt x="74608" y="15304"/>
                    <a:pt x="76419" y="32648"/>
                    <a:pt x="76419" y="40794"/>
                  </a:cubicBezTo>
                  <a:cubicBezTo>
                    <a:pt x="76419" y="53145"/>
                    <a:pt x="71893" y="74693"/>
                    <a:pt x="64199" y="88095"/>
                  </a:cubicBezTo>
                  <a:cubicBezTo>
                    <a:pt x="55374" y="103600"/>
                    <a:pt x="43154" y="110432"/>
                    <a:pt x="34329" y="11043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09BCF7C-73B5-22B7-4DB2-0514D150EB5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83228" y="4683715"/>
              <a:ext cx="77934" cy="129499"/>
            </a:xfrm>
            <a:custGeom>
              <a:avLst/>
              <a:gdLst>
                <a:gd name="connsiteX0" fmla="*/ 37865 w 77934"/>
                <a:gd name="connsiteY0" fmla="*/ 5578 h 129499"/>
                <a:gd name="connsiteX1" fmla="*/ 38499 w 77934"/>
                <a:gd name="connsiteY1" fmla="*/ 2634 h 129499"/>
                <a:gd name="connsiteX2" fmla="*/ 35964 w 77934"/>
                <a:gd name="connsiteY2" fmla="*/ 59 h 129499"/>
                <a:gd name="connsiteX3" fmla="*/ 15688 w 77934"/>
                <a:gd name="connsiteY3" fmla="*/ 1899 h 129499"/>
                <a:gd name="connsiteX4" fmla="*/ 12204 w 77934"/>
                <a:gd name="connsiteY4" fmla="*/ 6129 h 129499"/>
                <a:gd name="connsiteX5" fmla="*/ 16322 w 77934"/>
                <a:gd name="connsiteY5" fmla="*/ 8705 h 129499"/>
                <a:gd name="connsiteX6" fmla="*/ 23925 w 77934"/>
                <a:gd name="connsiteY6" fmla="*/ 11464 h 129499"/>
                <a:gd name="connsiteX7" fmla="*/ 23292 w 77934"/>
                <a:gd name="connsiteY7" fmla="*/ 15511 h 129499"/>
                <a:gd name="connsiteX8" fmla="*/ 957 w 77934"/>
                <a:gd name="connsiteY8" fmla="*/ 119626 h 129499"/>
                <a:gd name="connsiteX9" fmla="*/ 165 w 77934"/>
                <a:gd name="connsiteY9" fmla="*/ 123673 h 129499"/>
                <a:gd name="connsiteX10" fmla="*/ 5551 w 77934"/>
                <a:gd name="connsiteY10" fmla="*/ 129559 h 129499"/>
                <a:gd name="connsiteX11" fmla="*/ 12837 w 77934"/>
                <a:gd name="connsiteY11" fmla="*/ 121833 h 129499"/>
                <a:gd name="connsiteX12" fmla="*/ 20599 w 77934"/>
                <a:gd name="connsiteY12" fmla="*/ 86147 h 129499"/>
                <a:gd name="connsiteX13" fmla="*/ 40875 w 77934"/>
                <a:gd name="connsiteY13" fmla="*/ 101231 h 129499"/>
                <a:gd name="connsiteX14" fmla="*/ 40558 w 77934"/>
                <a:gd name="connsiteY14" fmla="*/ 104910 h 129499"/>
                <a:gd name="connsiteX15" fmla="*/ 39924 w 77934"/>
                <a:gd name="connsiteY15" fmla="*/ 110612 h 129499"/>
                <a:gd name="connsiteX16" fmla="*/ 56715 w 77934"/>
                <a:gd name="connsiteY16" fmla="*/ 129559 h 129499"/>
                <a:gd name="connsiteX17" fmla="*/ 76832 w 77934"/>
                <a:gd name="connsiteY17" fmla="*/ 101415 h 129499"/>
                <a:gd name="connsiteX18" fmla="*/ 74298 w 77934"/>
                <a:gd name="connsiteY18" fmla="*/ 99024 h 129499"/>
                <a:gd name="connsiteX19" fmla="*/ 71130 w 77934"/>
                <a:gd name="connsiteY19" fmla="*/ 103438 h 129499"/>
                <a:gd name="connsiteX20" fmla="*/ 57190 w 77934"/>
                <a:gd name="connsiteY20" fmla="*/ 124408 h 129499"/>
                <a:gd name="connsiteX21" fmla="*/ 51646 w 77934"/>
                <a:gd name="connsiteY21" fmla="*/ 114843 h 129499"/>
                <a:gd name="connsiteX22" fmla="*/ 52596 w 77934"/>
                <a:gd name="connsiteY22" fmla="*/ 106565 h 129499"/>
                <a:gd name="connsiteX23" fmla="*/ 53388 w 77934"/>
                <a:gd name="connsiteY23" fmla="*/ 100863 h 129499"/>
                <a:gd name="connsiteX24" fmla="*/ 27727 w 77934"/>
                <a:gd name="connsiteY24" fmla="*/ 81364 h 129499"/>
                <a:gd name="connsiteX25" fmla="*/ 40875 w 77934"/>
                <a:gd name="connsiteY25" fmla="*/ 69224 h 129499"/>
                <a:gd name="connsiteX26" fmla="*/ 65744 w 77934"/>
                <a:gd name="connsiteY26" fmla="*/ 51749 h 129499"/>
                <a:gd name="connsiteX27" fmla="*/ 70971 w 77934"/>
                <a:gd name="connsiteY27" fmla="*/ 54140 h 129499"/>
                <a:gd name="connsiteX28" fmla="*/ 62734 w 77934"/>
                <a:gd name="connsiteY28" fmla="*/ 64441 h 129499"/>
                <a:gd name="connsiteX29" fmla="*/ 69070 w 77934"/>
                <a:gd name="connsiteY29" fmla="*/ 71247 h 129499"/>
                <a:gd name="connsiteX30" fmla="*/ 78099 w 77934"/>
                <a:gd name="connsiteY30" fmla="*/ 59475 h 129499"/>
                <a:gd name="connsiteX31" fmla="*/ 65902 w 77934"/>
                <a:gd name="connsiteY31" fmla="*/ 46598 h 129499"/>
                <a:gd name="connsiteX32" fmla="*/ 40558 w 77934"/>
                <a:gd name="connsiteY32" fmla="*/ 62786 h 129499"/>
                <a:gd name="connsiteX33" fmla="*/ 22183 w 77934"/>
                <a:gd name="connsiteY33" fmla="*/ 78973 h 129499"/>
                <a:gd name="connsiteX34" fmla="*/ 37865 w 77934"/>
                <a:gd name="connsiteY34" fmla="*/ 5578 h 12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934" h="129499">
                  <a:moveTo>
                    <a:pt x="37865" y="5578"/>
                  </a:moveTo>
                  <a:cubicBezTo>
                    <a:pt x="38023" y="5210"/>
                    <a:pt x="38499" y="2818"/>
                    <a:pt x="38499" y="2634"/>
                  </a:cubicBezTo>
                  <a:cubicBezTo>
                    <a:pt x="38499" y="1715"/>
                    <a:pt x="37865" y="59"/>
                    <a:pt x="35964" y="59"/>
                  </a:cubicBezTo>
                  <a:cubicBezTo>
                    <a:pt x="32796" y="59"/>
                    <a:pt x="19649" y="1531"/>
                    <a:pt x="15688" y="1899"/>
                  </a:cubicBezTo>
                  <a:cubicBezTo>
                    <a:pt x="14421" y="2083"/>
                    <a:pt x="12204" y="2267"/>
                    <a:pt x="12204" y="6129"/>
                  </a:cubicBezTo>
                  <a:cubicBezTo>
                    <a:pt x="12204" y="8705"/>
                    <a:pt x="14421" y="8705"/>
                    <a:pt x="16322" y="8705"/>
                  </a:cubicBezTo>
                  <a:cubicBezTo>
                    <a:pt x="23925" y="8705"/>
                    <a:pt x="23925" y="9992"/>
                    <a:pt x="23925" y="11464"/>
                  </a:cubicBezTo>
                  <a:cubicBezTo>
                    <a:pt x="23925" y="12752"/>
                    <a:pt x="23609" y="13855"/>
                    <a:pt x="23292" y="15511"/>
                  </a:cubicBezTo>
                  <a:lnTo>
                    <a:pt x="957" y="119626"/>
                  </a:lnTo>
                  <a:cubicBezTo>
                    <a:pt x="165" y="122937"/>
                    <a:pt x="165" y="123305"/>
                    <a:pt x="165" y="123673"/>
                  </a:cubicBezTo>
                  <a:cubicBezTo>
                    <a:pt x="165" y="126432"/>
                    <a:pt x="2066" y="129559"/>
                    <a:pt x="5551" y="129559"/>
                  </a:cubicBezTo>
                  <a:cubicBezTo>
                    <a:pt x="9828" y="129559"/>
                    <a:pt x="11887" y="125880"/>
                    <a:pt x="12837" y="121833"/>
                  </a:cubicBezTo>
                  <a:cubicBezTo>
                    <a:pt x="13154" y="121097"/>
                    <a:pt x="19965" y="88722"/>
                    <a:pt x="20599" y="86147"/>
                  </a:cubicBezTo>
                  <a:cubicBezTo>
                    <a:pt x="31846" y="87435"/>
                    <a:pt x="40875" y="91666"/>
                    <a:pt x="40875" y="101231"/>
                  </a:cubicBezTo>
                  <a:cubicBezTo>
                    <a:pt x="40875" y="102151"/>
                    <a:pt x="40875" y="103070"/>
                    <a:pt x="40558" y="104910"/>
                  </a:cubicBezTo>
                  <a:cubicBezTo>
                    <a:pt x="39924" y="107669"/>
                    <a:pt x="39924" y="108589"/>
                    <a:pt x="39924" y="110612"/>
                  </a:cubicBezTo>
                  <a:cubicBezTo>
                    <a:pt x="39924" y="123673"/>
                    <a:pt x="49112" y="129559"/>
                    <a:pt x="56715" y="129559"/>
                  </a:cubicBezTo>
                  <a:cubicBezTo>
                    <a:pt x="72080" y="129559"/>
                    <a:pt x="76832" y="101599"/>
                    <a:pt x="76832" y="101415"/>
                  </a:cubicBezTo>
                  <a:cubicBezTo>
                    <a:pt x="76832" y="99024"/>
                    <a:pt x="74773" y="99024"/>
                    <a:pt x="74298" y="99024"/>
                  </a:cubicBezTo>
                  <a:cubicBezTo>
                    <a:pt x="72080" y="99024"/>
                    <a:pt x="71922" y="99943"/>
                    <a:pt x="71130" y="103438"/>
                  </a:cubicBezTo>
                  <a:cubicBezTo>
                    <a:pt x="69229" y="111348"/>
                    <a:pt x="64952" y="124408"/>
                    <a:pt x="57190" y="124408"/>
                  </a:cubicBezTo>
                  <a:cubicBezTo>
                    <a:pt x="52913" y="124408"/>
                    <a:pt x="51646" y="119810"/>
                    <a:pt x="51646" y="114843"/>
                  </a:cubicBezTo>
                  <a:cubicBezTo>
                    <a:pt x="51646" y="111716"/>
                    <a:pt x="51646" y="111348"/>
                    <a:pt x="52596" y="106565"/>
                  </a:cubicBezTo>
                  <a:cubicBezTo>
                    <a:pt x="52755" y="106014"/>
                    <a:pt x="53388" y="102886"/>
                    <a:pt x="53388" y="100863"/>
                  </a:cubicBezTo>
                  <a:cubicBezTo>
                    <a:pt x="53388" y="84492"/>
                    <a:pt x="34380" y="81916"/>
                    <a:pt x="27727" y="81364"/>
                  </a:cubicBezTo>
                  <a:cubicBezTo>
                    <a:pt x="32321" y="78053"/>
                    <a:pt x="38182" y="71983"/>
                    <a:pt x="40875" y="69224"/>
                  </a:cubicBezTo>
                  <a:cubicBezTo>
                    <a:pt x="48953" y="60394"/>
                    <a:pt x="56873" y="51749"/>
                    <a:pt x="65744" y="51749"/>
                  </a:cubicBezTo>
                  <a:cubicBezTo>
                    <a:pt x="67645" y="51749"/>
                    <a:pt x="69704" y="52301"/>
                    <a:pt x="70971" y="54140"/>
                  </a:cubicBezTo>
                  <a:cubicBezTo>
                    <a:pt x="64160" y="55428"/>
                    <a:pt x="62734" y="61682"/>
                    <a:pt x="62734" y="64441"/>
                  </a:cubicBezTo>
                  <a:cubicBezTo>
                    <a:pt x="62734" y="68488"/>
                    <a:pt x="65427" y="71247"/>
                    <a:pt x="69070" y="71247"/>
                  </a:cubicBezTo>
                  <a:cubicBezTo>
                    <a:pt x="73347" y="71247"/>
                    <a:pt x="78099" y="67200"/>
                    <a:pt x="78099" y="59475"/>
                  </a:cubicBezTo>
                  <a:cubicBezTo>
                    <a:pt x="78099" y="53404"/>
                    <a:pt x="74298" y="46598"/>
                    <a:pt x="65902" y="46598"/>
                  </a:cubicBezTo>
                  <a:cubicBezTo>
                    <a:pt x="56873" y="46598"/>
                    <a:pt x="48636" y="54140"/>
                    <a:pt x="40558" y="62786"/>
                  </a:cubicBezTo>
                  <a:cubicBezTo>
                    <a:pt x="33905" y="70144"/>
                    <a:pt x="28678" y="75846"/>
                    <a:pt x="22183" y="78973"/>
                  </a:cubicBezTo>
                  <a:lnTo>
                    <a:pt x="37865" y="557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5FA00B8-1A01-C55C-AF69-51E8B3CEEB4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70674" y="4890581"/>
              <a:ext cx="145414" cy="82960"/>
            </a:xfrm>
            <a:custGeom>
              <a:avLst/>
              <a:gdLst>
                <a:gd name="connsiteX0" fmla="*/ 61467 w 145414"/>
                <a:gd name="connsiteY0" fmla="*/ 66287 h 82960"/>
                <a:gd name="connsiteX1" fmla="*/ 59249 w 145414"/>
                <a:gd name="connsiteY1" fmla="*/ 77140 h 82960"/>
                <a:gd name="connsiteX2" fmla="*/ 64635 w 145414"/>
                <a:gd name="connsiteY2" fmla="*/ 83026 h 82960"/>
                <a:gd name="connsiteX3" fmla="*/ 70812 w 145414"/>
                <a:gd name="connsiteY3" fmla="*/ 78979 h 82960"/>
                <a:gd name="connsiteX4" fmla="*/ 73664 w 145414"/>
                <a:gd name="connsiteY4" fmla="*/ 67574 h 82960"/>
                <a:gd name="connsiteX5" fmla="*/ 77149 w 145414"/>
                <a:gd name="connsiteY5" fmla="*/ 51019 h 82960"/>
                <a:gd name="connsiteX6" fmla="*/ 79841 w 145414"/>
                <a:gd name="connsiteY6" fmla="*/ 38694 h 82960"/>
                <a:gd name="connsiteX7" fmla="*/ 84752 w 145414"/>
                <a:gd name="connsiteY7" fmla="*/ 24714 h 82960"/>
                <a:gd name="connsiteX8" fmla="*/ 110096 w 145414"/>
                <a:gd name="connsiteY8" fmla="*/ 5216 h 82960"/>
                <a:gd name="connsiteX9" fmla="*/ 119442 w 145414"/>
                <a:gd name="connsiteY9" fmla="*/ 18092 h 82960"/>
                <a:gd name="connsiteX10" fmla="*/ 110096 w 145414"/>
                <a:gd name="connsiteY10" fmla="*/ 57273 h 82960"/>
                <a:gd name="connsiteX11" fmla="*/ 107720 w 145414"/>
                <a:gd name="connsiteY11" fmla="*/ 67207 h 82960"/>
                <a:gd name="connsiteX12" fmla="*/ 122769 w 145414"/>
                <a:gd name="connsiteY12" fmla="*/ 83026 h 82960"/>
                <a:gd name="connsiteX13" fmla="*/ 145579 w 145414"/>
                <a:gd name="connsiteY13" fmla="*/ 54882 h 82960"/>
                <a:gd name="connsiteX14" fmla="*/ 143044 w 145414"/>
                <a:gd name="connsiteY14" fmla="*/ 52491 h 82960"/>
                <a:gd name="connsiteX15" fmla="*/ 140035 w 145414"/>
                <a:gd name="connsiteY15" fmla="*/ 55618 h 82960"/>
                <a:gd name="connsiteX16" fmla="*/ 123244 w 145414"/>
                <a:gd name="connsiteY16" fmla="*/ 77876 h 82960"/>
                <a:gd name="connsiteX17" fmla="*/ 119284 w 145414"/>
                <a:gd name="connsiteY17" fmla="*/ 71437 h 82960"/>
                <a:gd name="connsiteX18" fmla="*/ 122927 w 145414"/>
                <a:gd name="connsiteY18" fmla="*/ 56537 h 82960"/>
                <a:gd name="connsiteX19" fmla="*/ 131323 w 145414"/>
                <a:gd name="connsiteY19" fmla="*/ 21035 h 82960"/>
                <a:gd name="connsiteX20" fmla="*/ 125462 w 145414"/>
                <a:gd name="connsiteY20" fmla="*/ 5032 h 82960"/>
                <a:gd name="connsiteX21" fmla="*/ 110730 w 145414"/>
                <a:gd name="connsiteY21" fmla="*/ 65 h 82960"/>
                <a:gd name="connsiteX22" fmla="*/ 82693 w 145414"/>
                <a:gd name="connsiteY22" fmla="*/ 18644 h 82960"/>
                <a:gd name="connsiteX23" fmla="*/ 62100 w 145414"/>
                <a:gd name="connsiteY23" fmla="*/ 65 h 82960"/>
                <a:gd name="connsiteX24" fmla="*/ 35330 w 145414"/>
                <a:gd name="connsiteY24" fmla="*/ 16805 h 82960"/>
                <a:gd name="connsiteX25" fmla="*/ 18381 w 145414"/>
                <a:gd name="connsiteY25" fmla="*/ 65 h 82960"/>
                <a:gd name="connsiteX26" fmla="*/ 5867 w 145414"/>
                <a:gd name="connsiteY26" fmla="*/ 9998 h 82960"/>
                <a:gd name="connsiteX27" fmla="*/ 165 w 145414"/>
                <a:gd name="connsiteY27" fmla="*/ 28209 h 82960"/>
                <a:gd name="connsiteX28" fmla="*/ 2857 w 145414"/>
                <a:gd name="connsiteY28" fmla="*/ 30601 h 82960"/>
                <a:gd name="connsiteX29" fmla="*/ 6342 w 145414"/>
                <a:gd name="connsiteY29" fmla="*/ 25082 h 82960"/>
                <a:gd name="connsiteX30" fmla="*/ 17906 w 145414"/>
                <a:gd name="connsiteY30" fmla="*/ 5216 h 82960"/>
                <a:gd name="connsiteX31" fmla="*/ 23133 w 145414"/>
                <a:gd name="connsiteY31" fmla="*/ 14229 h 82960"/>
                <a:gd name="connsiteX32" fmla="*/ 20599 w 145414"/>
                <a:gd name="connsiteY32" fmla="*/ 29497 h 82960"/>
                <a:gd name="connsiteX33" fmla="*/ 17114 w 145414"/>
                <a:gd name="connsiteY33" fmla="*/ 46052 h 82960"/>
                <a:gd name="connsiteX34" fmla="*/ 12045 w 145414"/>
                <a:gd name="connsiteY34" fmla="*/ 69598 h 82960"/>
                <a:gd name="connsiteX35" fmla="*/ 10461 w 145414"/>
                <a:gd name="connsiteY35" fmla="*/ 77140 h 82960"/>
                <a:gd name="connsiteX36" fmla="*/ 15847 w 145414"/>
                <a:gd name="connsiteY36" fmla="*/ 83026 h 82960"/>
                <a:gd name="connsiteX37" fmla="*/ 22024 w 145414"/>
                <a:gd name="connsiteY37" fmla="*/ 78979 h 82960"/>
                <a:gd name="connsiteX38" fmla="*/ 24876 w 145414"/>
                <a:gd name="connsiteY38" fmla="*/ 67574 h 82960"/>
                <a:gd name="connsiteX39" fmla="*/ 28360 w 145414"/>
                <a:gd name="connsiteY39" fmla="*/ 51019 h 82960"/>
                <a:gd name="connsiteX40" fmla="*/ 31053 w 145414"/>
                <a:gd name="connsiteY40" fmla="*/ 38694 h 82960"/>
                <a:gd name="connsiteX41" fmla="*/ 37706 w 145414"/>
                <a:gd name="connsiteY41" fmla="*/ 22139 h 82960"/>
                <a:gd name="connsiteX42" fmla="*/ 61467 w 145414"/>
                <a:gd name="connsiteY42" fmla="*/ 5216 h 82960"/>
                <a:gd name="connsiteX43" fmla="*/ 70812 w 145414"/>
                <a:gd name="connsiteY43" fmla="*/ 18092 h 82960"/>
                <a:gd name="connsiteX44" fmla="*/ 68120 w 145414"/>
                <a:gd name="connsiteY44" fmla="*/ 35383 h 82960"/>
                <a:gd name="connsiteX45" fmla="*/ 61467 w 145414"/>
                <a:gd name="connsiteY45" fmla="*/ 66287 h 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5414" h="82960">
                  <a:moveTo>
                    <a:pt x="61467" y="66287"/>
                  </a:moveTo>
                  <a:cubicBezTo>
                    <a:pt x="60675" y="69966"/>
                    <a:pt x="59249" y="76220"/>
                    <a:pt x="59249" y="77140"/>
                  </a:cubicBezTo>
                  <a:cubicBezTo>
                    <a:pt x="59249" y="81187"/>
                    <a:pt x="62100" y="83026"/>
                    <a:pt x="64635" y="83026"/>
                  </a:cubicBezTo>
                  <a:cubicBezTo>
                    <a:pt x="67486" y="83026"/>
                    <a:pt x="70020" y="80635"/>
                    <a:pt x="70812" y="78979"/>
                  </a:cubicBezTo>
                  <a:cubicBezTo>
                    <a:pt x="71604" y="77324"/>
                    <a:pt x="72872" y="71437"/>
                    <a:pt x="73664" y="67574"/>
                  </a:cubicBezTo>
                  <a:cubicBezTo>
                    <a:pt x="74456" y="64079"/>
                    <a:pt x="76198" y="55618"/>
                    <a:pt x="77149" y="51019"/>
                  </a:cubicBezTo>
                  <a:cubicBezTo>
                    <a:pt x="78099" y="46972"/>
                    <a:pt x="79049" y="42925"/>
                    <a:pt x="79841" y="38694"/>
                  </a:cubicBezTo>
                  <a:cubicBezTo>
                    <a:pt x="81584" y="30785"/>
                    <a:pt x="81584" y="30417"/>
                    <a:pt x="84752" y="24714"/>
                  </a:cubicBezTo>
                  <a:cubicBezTo>
                    <a:pt x="89821" y="15701"/>
                    <a:pt x="97741" y="5216"/>
                    <a:pt x="110096" y="5216"/>
                  </a:cubicBezTo>
                  <a:cubicBezTo>
                    <a:pt x="118967" y="5216"/>
                    <a:pt x="119442" y="13677"/>
                    <a:pt x="119442" y="18092"/>
                  </a:cubicBezTo>
                  <a:cubicBezTo>
                    <a:pt x="119442" y="29129"/>
                    <a:pt x="112631" y="49547"/>
                    <a:pt x="110096" y="57273"/>
                  </a:cubicBezTo>
                  <a:cubicBezTo>
                    <a:pt x="108354" y="62424"/>
                    <a:pt x="107720" y="64079"/>
                    <a:pt x="107720" y="67207"/>
                  </a:cubicBezTo>
                  <a:cubicBezTo>
                    <a:pt x="107720" y="76956"/>
                    <a:pt x="114690" y="83026"/>
                    <a:pt x="122769" y="83026"/>
                  </a:cubicBezTo>
                  <a:cubicBezTo>
                    <a:pt x="138609" y="83026"/>
                    <a:pt x="145579" y="57641"/>
                    <a:pt x="145579" y="54882"/>
                  </a:cubicBezTo>
                  <a:cubicBezTo>
                    <a:pt x="145579" y="52491"/>
                    <a:pt x="143520" y="52491"/>
                    <a:pt x="143044" y="52491"/>
                  </a:cubicBezTo>
                  <a:cubicBezTo>
                    <a:pt x="140827" y="52491"/>
                    <a:pt x="140668" y="53594"/>
                    <a:pt x="140035" y="55618"/>
                  </a:cubicBezTo>
                  <a:cubicBezTo>
                    <a:pt x="136391" y="70334"/>
                    <a:pt x="129580" y="77876"/>
                    <a:pt x="123244" y="77876"/>
                  </a:cubicBezTo>
                  <a:cubicBezTo>
                    <a:pt x="119917" y="77876"/>
                    <a:pt x="119284" y="75300"/>
                    <a:pt x="119284" y="71437"/>
                  </a:cubicBezTo>
                  <a:cubicBezTo>
                    <a:pt x="119284" y="67207"/>
                    <a:pt x="120076" y="64815"/>
                    <a:pt x="122927" y="56537"/>
                  </a:cubicBezTo>
                  <a:cubicBezTo>
                    <a:pt x="124828" y="50835"/>
                    <a:pt x="131323" y="31336"/>
                    <a:pt x="131323" y="21035"/>
                  </a:cubicBezTo>
                  <a:cubicBezTo>
                    <a:pt x="131323" y="18092"/>
                    <a:pt x="131323" y="10366"/>
                    <a:pt x="125462" y="5032"/>
                  </a:cubicBezTo>
                  <a:cubicBezTo>
                    <a:pt x="122769" y="2641"/>
                    <a:pt x="118175" y="65"/>
                    <a:pt x="110730" y="65"/>
                  </a:cubicBezTo>
                  <a:cubicBezTo>
                    <a:pt x="96474" y="65"/>
                    <a:pt x="87762" y="10918"/>
                    <a:pt x="82693" y="18644"/>
                  </a:cubicBezTo>
                  <a:cubicBezTo>
                    <a:pt x="81426" y="3008"/>
                    <a:pt x="70179" y="65"/>
                    <a:pt x="62100" y="65"/>
                  </a:cubicBezTo>
                  <a:cubicBezTo>
                    <a:pt x="48953" y="65"/>
                    <a:pt x="40082" y="9447"/>
                    <a:pt x="35330" y="16805"/>
                  </a:cubicBezTo>
                  <a:cubicBezTo>
                    <a:pt x="34221" y="4112"/>
                    <a:pt x="24876" y="65"/>
                    <a:pt x="18381" y="65"/>
                  </a:cubicBezTo>
                  <a:cubicBezTo>
                    <a:pt x="11570" y="65"/>
                    <a:pt x="7926" y="5768"/>
                    <a:pt x="5867" y="9998"/>
                  </a:cubicBezTo>
                  <a:cubicBezTo>
                    <a:pt x="2382" y="16805"/>
                    <a:pt x="165" y="27290"/>
                    <a:pt x="165" y="28209"/>
                  </a:cubicBezTo>
                  <a:cubicBezTo>
                    <a:pt x="165" y="30601"/>
                    <a:pt x="2382" y="30601"/>
                    <a:pt x="2857" y="30601"/>
                  </a:cubicBezTo>
                  <a:cubicBezTo>
                    <a:pt x="5075" y="30601"/>
                    <a:pt x="5234" y="30049"/>
                    <a:pt x="6342" y="25082"/>
                  </a:cubicBezTo>
                  <a:cubicBezTo>
                    <a:pt x="8718" y="14229"/>
                    <a:pt x="11728" y="5216"/>
                    <a:pt x="17906" y="5216"/>
                  </a:cubicBezTo>
                  <a:cubicBezTo>
                    <a:pt x="22024" y="5216"/>
                    <a:pt x="23133" y="9263"/>
                    <a:pt x="23133" y="14229"/>
                  </a:cubicBezTo>
                  <a:cubicBezTo>
                    <a:pt x="23133" y="17724"/>
                    <a:pt x="21707" y="24530"/>
                    <a:pt x="20599" y="29497"/>
                  </a:cubicBezTo>
                  <a:cubicBezTo>
                    <a:pt x="19490" y="34464"/>
                    <a:pt x="17906" y="42006"/>
                    <a:pt x="17114" y="46052"/>
                  </a:cubicBezTo>
                  <a:lnTo>
                    <a:pt x="12045" y="69598"/>
                  </a:lnTo>
                  <a:cubicBezTo>
                    <a:pt x="11411" y="71989"/>
                    <a:pt x="10461" y="76588"/>
                    <a:pt x="10461" y="77140"/>
                  </a:cubicBezTo>
                  <a:cubicBezTo>
                    <a:pt x="10461" y="81187"/>
                    <a:pt x="13312" y="83026"/>
                    <a:pt x="15847" y="83026"/>
                  </a:cubicBezTo>
                  <a:cubicBezTo>
                    <a:pt x="18698" y="83026"/>
                    <a:pt x="21232" y="80635"/>
                    <a:pt x="22024" y="78979"/>
                  </a:cubicBezTo>
                  <a:cubicBezTo>
                    <a:pt x="22816" y="77324"/>
                    <a:pt x="24084" y="71437"/>
                    <a:pt x="24876" y="67574"/>
                  </a:cubicBezTo>
                  <a:cubicBezTo>
                    <a:pt x="25668" y="64079"/>
                    <a:pt x="27410" y="55618"/>
                    <a:pt x="28360" y="51019"/>
                  </a:cubicBezTo>
                  <a:cubicBezTo>
                    <a:pt x="29311" y="46972"/>
                    <a:pt x="30261" y="42925"/>
                    <a:pt x="31053" y="38694"/>
                  </a:cubicBezTo>
                  <a:cubicBezTo>
                    <a:pt x="32796" y="31153"/>
                    <a:pt x="33112" y="29681"/>
                    <a:pt x="37706" y="22139"/>
                  </a:cubicBezTo>
                  <a:cubicBezTo>
                    <a:pt x="42141" y="14781"/>
                    <a:pt x="49586" y="5216"/>
                    <a:pt x="61467" y="5216"/>
                  </a:cubicBezTo>
                  <a:cubicBezTo>
                    <a:pt x="70654" y="5216"/>
                    <a:pt x="70812" y="14597"/>
                    <a:pt x="70812" y="18092"/>
                  </a:cubicBezTo>
                  <a:cubicBezTo>
                    <a:pt x="70812" y="22691"/>
                    <a:pt x="70337" y="25082"/>
                    <a:pt x="68120" y="35383"/>
                  </a:cubicBezTo>
                  <a:lnTo>
                    <a:pt x="61467" y="6628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F0496E6-E1B0-C447-8E13-73D7F05D987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31252" y="4890581"/>
              <a:ext cx="96784" cy="82960"/>
            </a:xfrm>
            <a:custGeom>
              <a:avLst/>
              <a:gdLst>
                <a:gd name="connsiteX0" fmla="*/ 12052 w 96784"/>
                <a:gd name="connsiteY0" fmla="*/ 69598 h 82960"/>
                <a:gd name="connsiteX1" fmla="*/ 10468 w 96784"/>
                <a:gd name="connsiteY1" fmla="*/ 77140 h 82960"/>
                <a:gd name="connsiteX2" fmla="*/ 15854 w 96784"/>
                <a:gd name="connsiteY2" fmla="*/ 83026 h 82960"/>
                <a:gd name="connsiteX3" fmla="*/ 22031 w 96784"/>
                <a:gd name="connsiteY3" fmla="*/ 78979 h 82960"/>
                <a:gd name="connsiteX4" fmla="*/ 24883 w 96784"/>
                <a:gd name="connsiteY4" fmla="*/ 67574 h 82960"/>
                <a:gd name="connsiteX5" fmla="*/ 28367 w 96784"/>
                <a:gd name="connsiteY5" fmla="*/ 51019 h 82960"/>
                <a:gd name="connsiteX6" fmla="*/ 31060 w 96784"/>
                <a:gd name="connsiteY6" fmla="*/ 38694 h 82960"/>
                <a:gd name="connsiteX7" fmla="*/ 37713 w 96784"/>
                <a:gd name="connsiteY7" fmla="*/ 22139 h 82960"/>
                <a:gd name="connsiteX8" fmla="*/ 61474 w 96784"/>
                <a:gd name="connsiteY8" fmla="*/ 5216 h 82960"/>
                <a:gd name="connsiteX9" fmla="*/ 70820 w 96784"/>
                <a:gd name="connsiteY9" fmla="*/ 18092 h 82960"/>
                <a:gd name="connsiteX10" fmla="*/ 61474 w 96784"/>
                <a:gd name="connsiteY10" fmla="*/ 57273 h 82960"/>
                <a:gd name="connsiteX11" fmla="*/ 59098 w 96784"/>
                <a:gd name="connsiteY11" fmla="*/ 67207 h 82960"/>
                <a:gd name="connsiteX12" fmla="*/ 74146 w 96784"/>
                <a:gd name="connsiteY12" fmla="*/ 83026 h 82960"/>
                <a:gd name="connsiteX13" fmla="*/ 96956 w 96784"/>
                <a:gd name="connsiteY13" fmla="*/ 54882 h 82960"/>
                <a:gd name="connsiteX14" fmla="*/ 94422 w 96784"/>
                <a:gd name="connsiteY14" fmla="*/ 52491 h 82960"/>
                <a:gd name="connsiteX15" fmla="*/ 91412 w 96784"/>
                <a:gd name="connsiteY15" fmla="*/ 55618 h 82960"/>
                <a:gd name="connsiteX16" fmla="*/ 74621 w 96784"/>
                <a:gd name="connsiteY16" fmla="*/ 77876 h 82960"/>
                <a:gd name="connsiteX17" fmla="*/ 70661 w 96784"/>
                <a:gd name="connsiteY17" fmla="*/ 71437 h 82960"/>
                <a:gd name="connsiteX18" fmla="*/ 74304 w 96784"/>
                <a:gd name="connsiteY18" fmla="*/ 56537 h 82960"/>
                <a:gd name="connsiteX19" fmla="*/ 82700 w 96784"/>
                <a:gd name="connsiteY19" fmla="*/ 21035 h 82960"/>
                <a:gd name="connsiteX20" fmla="*/ 62107 w 96784"/>
                <a:gd name="connsiteY20" fmla="*/ 65 h 82960"/>
                <a:gd name="connsiteX21" fmla="*/ 35337 w 96784"/>
                <a:gd name="connsiteY21" fmla="*/ 16805 h 82960"/>
                <a:gd name="connsiteX22" fmla="*/ 18388 w 96784"/>
                <a:gd name="connsiteY22" fmla="*/ 65 h 82960"/>
                <a:gd name="connsiteX23" fmla="*/ 5874 w 96784"/>
                <a:gd name="connsiteY23" fmla="*/ 9998 h 82960"/>
                <a:gd name="connsiteX24" fmla="*/ 172 w 96784"/>
                <a:gd name="connsiteY24" fmla="*/ 28209 h 82960"/>
                <a:gd name="connsiteX25" fmla="*/ 2865 w 96784"/>
                <a:gd name="connsiteY25" fmla="*/ 30601 h 82960"/>
                <a:gd name="connsiteX26" fmla="*/ 6349 w 96784"/>
                <a:gd name="connsiteY26" fmla="*/ 25082 h 82960"/>
                <a:gd name="connsiteX27" fmla="*/ 17913 w 96784"/>
                <a:gd name="connsiteY27" fmla="*/ 5216 h 82960"/>
                <a:gd name="connsiteX28" fmla="*/ 23140 w 96784"/>
                <a:gd name="connsiteY28" fmla="*/ 14229 h 82960"/>
                <a:gd name="connsiteX29" fmla="*/ 20606 w 96784"/>
                <a:gd name="connsiteY29" fmla="*/ 29497 h 82960"/>
                <a:gd name="connsiteX30" fmla="*/ 17121 w 96784"/>
                <a:gd name="connsiteY30" fmla="*/ 46052 h 82960"/>
                <a:gd name="connsiteX31" fmla="*/ 12052 w 96784"/>
                <a:gd name="connsiteY31" fmla="*/ 69598 h 8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784" h="82960">
                  <a:moveTo>
                    <a:pt x="12052" y="69598"/>
                  </a:moveTo>
                  <a:cubicBezTo>
                    <a:pt x="11418" y="71989"/>
                    <a:pt x="10468" y="76588"/>
                    <a:pt x="10468" y="77140"/>
                  </a:cubicBezTo>
                  <a:cubicBezTo>
                    <a:pt x="10468" y="81187"/>
                    <a:pt x="13319" y="83026"/>
                    <a:pt x="15854" y="83026"/>
                  </a:cubicBezTo>
                  <a:cubicBezTo>
                    <a:pt x="18705" y="83026"/>
                    <a:pt x="21239" y="80635"/>
                    <a:pt x="22031" y="78979"/>
                  </a:cubicBezTo>
                  <a:cubicBezTo>
                    <a:pt x="22823" y="77324"/>
                    <a:pt x="24091" y="71437"/>
                    <a:pt x="24883" y="67574"/>
                  </a:cubicBezTo>
                  <a:cubicBezTo>
                    <a:pt x="25675" y="64079"/>
                    <a:pt x="27417" y="55618"/>
                    <a:pt x="28367" y="51019"/>
                  </a:cubicBezTo>
                  <a:cubicBezTo>
                    <a:pt x="29318" y="46972"/>
                    <a:pt x="30268" y="42925"/>
                    <a:pt x="31060" y="38694"/>
                  </a:cubicBezTo>
                  <a:cubicBezTo>
                    <a:pt x="32803" y="31153"/>
                    <a:pt x="33120" y="29681"/>
                    <a:pt x="37713" y="22139"/>
                  </a:cubicBezTo>
                  <a:cubicBezTo>
                    <a:pt x="42149" y="14781"/>
                    <a:pt x="49593" y="5216"/>
                    <a:pt x="61474" y="5216"/>
                  </a:cubicBezTo>
                  <a:cubicBezTo>
                    <a:pt x="70661" y="5216"/>
                    <a:pt x="70820" y="14597"/>
                    <a:pt x="70820" y="18092"/>
                  </a:cubicBezTo>
                  <a:cubicBezTo>
                    <a:pt x="70820" y="29129"/>
                    <a:pt x="64008" y="49547"/>
                    <a:pt x="61474" y="57273"/>
                  </a:cubicBezTo>
                  <a:cubicBezTo>
                    <a:pt x="59731" y="62424"/>
                    <a:pt x="59098" y="64079"/>
                    <a:pt x="59098" y="67207"/>
                  </a:cubicBezTo>
                  <a:cubicBezTo>
                    <a:pt x="59098" y="76956"/>
                    <a:pt x="66067" y="83026"/>
                    <a:pt x="74146" y="83026"/>
                  </a:cubicBezTo>
                  <a:cubicBezTo>
                    <a:pt x="89986" y="83026"/>
                    <a:pt x="96956" y="57641"/>
                    <a:pt x="96956" y="54882"/>
                  </a:cubicBezTo>
                  <a:cubicBezTo>
                    <a:pt x="96956" y="52491"/>
                    <a:pt x="94897" y="52491"/>
                    <a:pt x="94422" y="52491"/>
                  </a:cubicBezTo>
                  <a:cubicBezTo>
                    <a:pt x="92204" y="52491"/>
                    <a:pt x="92046" y="53594"/>
                    <a:pt x="91412" y="55618"/>
                  </a:cubicBezTo>
                  <a:cubicBezTo>
                    <a:pt x="87769" y="70334"/>
                    <a:pt x="80957" y="77876"/>
                    <a:pt x="74621" y="77876"/>
                  </a:cubicBezTo>
                  <a:cubicBezTo>
                    <a:pt x="71295" y="77876"/>
                    <a:pt x="70661" y="75300"/>
                    <a:pt x="70661" y="71437"/>
                  </a:cubicBezTo>
                  <a:cubicBezTo>
                    <a:pt x="70661" y="67207"/>
                    <a:pt x="71453" y="64815"/>
                    <a:pt x="74304" y="56537"/>
                  </a:cubicBezTo>
                  <a:cubicBezTo>
                    <a:pt x="76205" y="50835"/>
                    <a:pt x="82700" y="31336"/>
                    <a:pt x="82700" y="21035"/>
                  </a:cubicBezTo>
                  <a:cubicBezTo>
                    <a:pt x="82700" y="3192"/>
                    <a:pt x="70503" y="65"/>
                    <a:pt x="62107" y="65"/>
                  </a:cubicBezTo>
                  <a:cubicBezTo>
                    <a:pt x="48960" y="65"/>
                    <a:pt x="40089" y="9447"/>
                    <a:pt x="35337" y="16805"/>
                  </a:cubicBezTo>
                  <a:cubicBezTo>
                    <a:pt x="34228" y="4112"/>
                    <a:pt x="24883" y="65"/>
                    <a:pt x="18388" y="65"/>
                  </a:cubicBezTo>
                  <a:cubicBezTo>
                    <a:pt x="11577" y="65"/>
                    <a:pt x="7933" y="5768"/>
                    <a:pt x="5874" y="9998"/>
                  </a:cubicBezTo>
                  <a:cubicBezTo>
                    <a:pt x="2389" y="16805"/>
                    <a:pt x="172" y="27290"/>
                    <a:pt x="172" y="28209"/>
                  </a:cubicBezTo>
                  <a:cubicBezTo>
                    <a:pt x="172" y="30601"/>
                    <a:pt x="2389" y="30601"/>
                    <a:pt x="2865" y="30601"/>
                  </a:cubicBezTo>
                  <a:cubicBezTo>
                    <a:pt x="5082" y="30601"/>
                    <a:pt x="5241" y="30049"/>
                    <a:pt x="6349" y="25082"/>
                  </a:cubicBezTo>
                  <a:cubicBezTo>
                    <a:pt x="8725" y="14229"/>
                    <a:pt x="11735" y="5216"/>
                    <a:pt x="17913" y="5216"/>
                  </a:cubicBezTo>
                  <a:cubicBezTo>
                    <a:pt x="22031" y="5216"/>
                    <a:pt x="23140" y="9263"/>
                    <a:pt x="23140" y="14229"/>
                  </a:cubicBezTo>
                  <a:cubicBezTo>
                    <a:pt x="23140" y="17724"/>
                    <a:pt x="21715" y="24530"/>
                    <a:pt x="20606" y="29497"/>
                  </a:cubicBezTo>
                  <a:cubicBezTo>
                    <a:pt x="19497" y="34464"/>
                    <a:pt x="17913" y="42006"/>
                    <a:pt x="17121" y="46052"/>
                  </a:cubicBezTo>
                  <a:lnTo>
                    <a:pt x="12052" y="6959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DA8C8E3-CA69-94BB-1FF1-456FF67B300E}"/>
                  </a:ext>
                </a:extLst>
              </p:cNvPr>
              <p:cNvSpPr txBox="1"/>
              <p:nvPr/>
            </p:nvSpPr>
            <p:spPr>
              <a:xfrm>
                <a:off x="742949" y="4248150"/>
                <a:ext cx="8725651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Non-magnetic materials =&gt; has to vanish because of pure spin rotations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Collinear systems (assume along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000" dirty="0"/>
                  <a:t>)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Spin-rotations along the collinear axis =&gt;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000" dirty="0"/>
                  <a:t> can be non-zero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Collinear is also coplanar =&gt;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)||1}′</m:t>
                    </m:r>
                  </m:oMath>
                </a14:m>
                <a:r>
                  <a:rPr lang="en-US" sz="2000" dirty="0"/>
                  <a:t>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000" dirty="0"/>
                  <a:t> is also zero</a:t>
                </a: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DA8C8E3-CA69-94BB-1FF1-456FF67B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9" y="4248150"/>
                <a:ext cx="8725651" cy="1349793"/>
              </a:xfrm>
              <a:prstGeom prst="rect">
                <a:avLst/>
              </a:prstGeom>
              <a:blipFill>
                <a:blip r:embed="rId43"/>
                <a:stretch>
                  <a:fillRect l="-629" t="-2715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9" name="TextBox 258">
            <a:extLst>
              <a:ext uri="{FF2B5EF4-FFF2-40B4-BE49-F238E27FC236}">
                <a16:creationId xmlns:a16="http://schemas.microsoft.com/office/drawing/2014/main" id="{EDB935FF-9B51-B6B5-608F-B7B8EB392DA6}"/>
              </a:ext>
            </a:extLst>
          </p:cNvPr>
          <p:cNvSpPr txBox="1"/>
          <p:nvPr/>
        </p:nvSpPr>
        <p:spPr>
          <a:xfrm>
            <a:off x="418811" y="2895619"/>
            <a:ext cx="465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Symmetry without spin-obit coupling:</a:t>
            </a:r>
          </a:p>
        </p:txBody>
      </p:sp>
    </p:spTree>
    <p:extLst>
      <p:ext uri="{BB962C8B-B14F-4D97-AF65-F5344CB8AC3E}">
        <p14:creationId xmlns:p14="http://schemas.microsoft.com/office/powerpoint/2010/main" val="19607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37ABA3-147E-2E0E-6277-E582A8071F87}"/>
              </a:ext>
            </a:extLst>
          </p:cNvPr>
          <p:cNvSpPr txBox="1"/>
          <p:nvPr/>
        </p:nvSpPr>
        <p:spPr>
          <a:xfrm>
            <a:off x="981075" y="457200"/>
            <a:ext cx="5781675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In non-collinear (and coplanar) magnetic systems, spin-Hall effect can exist without spin-orbit 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6A8A4-B979-5B2A-65F6-899FAB4BBC05}"/>
              </a:ext>
            </a:extLst>
          </p:cNvPr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4" y="2229639"/>
            <a:ext cx="3384274" cy="2022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D44FC-FB4A-8988-F291-64CA34C60CD9}"/>
              </a:ext>
            </a:extLst>
          </p:cNvPr>
          <p:cNvSpPr txBox="1"/>
          <p:nvPr/>
        </p:nvSpPr>
        <p:spPr>
          <a:xfrm>
            <a:off x="3638550" y="6134130"/>
            <a:ext cx="515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Yang Zhang et al, New J. Phys. 20 073028 (2018)</a:t>
            </a:r>
            <a:endParaRPr lang="en-US" sz="2000" i="1" dirty="0"/>
          </a:p>
        </p:txBody>
      </p:sp>
      <p:grpSp>
        <p:nvGrpSpPr>
          <p:cNvPr id="441" name="Group 440" descr="\documentclass{article}&#10;\usepackage{amsmath}&#10;\usepackage{amsfonts}&#10;\pagestyle{empty}&#10;\begin{document}&#10;&#10;\begin{align*}&#10;\sigma^x &amp;= &#10;\left[&#10;\begin{matrix}&#10;0 &amp; 0 &amp; 0 \\&#10;0 &amp; 0 &amp; \sigma^x_{yz}  \\&#10;\sigma^x_{zy}  &amp; 0 &amp; 0&#10;\end{matrix}&#10;\right]&#10;\\&#10;\sigma^y &amp;= &#10;\left[&#10;\begin{matrix}&#10;0 &amp; 0 &amp; \sigma^y_{xz} \\&#10;0 &amp; 0 &amp; 0 \\&#10;\sigma^y_{zx} &amp; 0 &amp; 0&#10;\end{matrix}&#10;\right]&#10; \\&#10;\sigma^z &amp;= &#10;\left[&#10;\begin{matrix}&#10;0 &amp; \sigma^z_{xy} &amp; 0 \\&#10;\sigma^z_{yx} &amp; 0 &amp; 0 \\&#10;0 &amp; 0 &amp; 0&#10;\end{matrix}&#10;\right]&#10;\end{align*}&#10;&#10;&#10;\end{document}" title="IguanaTex Vector Display">
            <a:extLst>
              <a:ext uri="{FF2B5EF4-FFF2-40B4-BE49-F238E27FC236}">
                <a16:creationId xmlns:a16="http://schemas.microsoft.com/office/drawing/2014/main" id="{C1C8F4CA-8091-629C-B368-3D86AA359CA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23125" y="2410135"/>
            <a:ext cx="2239985" cy="2953052"/>
            <a:chOff x="13699279" y="4129377"/>
            <a:chExt cx="2239985" cy="2953052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8546977-4BBD-70E2-E88D-F53EA15D6F5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3699279" y="4539700"/>
              <a:ext cx="132784" cy="112089"/>
            </a:xfrm>
            <a:custGeom>
              <a:avLst/>
              <a:gdLst>
                <a:gd name="connsiteX0" fmla="*/ 120672 w 132784"/>
                <a:gd name="connsiteY0" fmla="*/ 14803 h 112089"/>
                <a:gd name="connsiteX1" fmla="*/ 132972 w 132784"/>
                <a:gd name="connsiteY1" fmla="*/ 6181 h 112089"/>
                <a:gd name="connsiteX2" fmla="*/ 123182 w 132784"/>
                <a:gd name="connsiteY2" fmla="*/ 94 h 112089"/>
                <a:gd name="connsiteX3" fmla="*/ 65952 w 132784"/>
                <a:gd name="connsiteY3" fmla="*/ 94 h 112089"/>
                <a:gd name="connsiteX4" fmla="*/ 187 w 132784"/>
                <a:gd name="connsiteY4" fmla="*/ 72116 h 112089"/>
                <a:gd name="connsiteX5" fmla="*/ 37839 w 132784"/>
                <a:gd name="connsiteY5" fmla="*/ 112184 h 112089"/>
                <a:gd name="connsiteX6" fmla="*/ 100843 w 132784"/>
                <a:gd name="connsiteY6" fmla="*/ 42445 h 112089"/>
                <a:gd name="connsiteX7" fmla="*/ 93061 w 132784"/>
                <a:gd name="connsiteY7" fmla="*/ 14803 h 112089"/>
                <a:gd name="connsiteX8" fmla="*/ 120672 w 132784"/>
                <a:gd name="connsiteY8" fmla="*/ 14803 h 112089"/>
                <a:gd name="connsiteX9" fmla="*/ 38090 w 132784"/>
                <a:gd name="connsiteY9" fmla="*/ 106605 h 112089"/>
                <a:gd name="connsiteX10" fmla="*/ 15750 w 132784"/>
                <a:gd name="connsiteY10" fmla="*/ 79216 h 112089"/>
                <a:gd name="connsiteX11" fmla="*/ 27547 w 132784"/>
                <a:gd name="connsiteY11" fmla="*/ 35851 h 112089"/>
                <a:gd name="connsiteX12" fmla="*/ 61685 w 132784"/>
                <a:gd name="connsiteY12" fmla="*/ 14803 h 112089"/>
                <a:gd name="connsiteX13" fmla="*/ 84778 w 132784"/>
                <a:gd name="connsiteY13" fmla="*/ 39402 h 112089"/>
                <a:gd name="connsiteX14" fmla="*/ 71223 w 132784"/>
                <a:gd name="connsiteY14" fmla="*/ 85049 h 112089"/>
                <a:gd name="connsiteX15" fmla="*/ 38090 w 132784"/>
                <a:gd name="connsiteY15" fmla="*/ 106605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672" y="14803"/>
                  </a:moveTo>
                  <a:cubicBezTo>
                    <a:pt x="123935" y="14803"/>
                    <a:pt x="132972" y="14803"/>
                    <a:pt x="132972" y="6181"/>
                  </a:cubicBezTo>
                  <a:cubicBezTo>
                    <a:pt x="132972" y="94"/>
                    <a:pt x="127701" y="94"/>
                    <a:pt x="123182" y="94"/>
                  </a:cubicBezTo>
                  <a:lnTo>
                    <a:pt x="65952" y="94"/>
                  </a:lnTo>
                  <a:cubicBezTo>
                    <a:pt x="28050" y="94"/>
                    <a:pt x="187" y="41938"/>
                    <a:pt x="187" y="72116"/>
                  </a:cubicBezTo>
                  <a:cubicBezTo>
                    <a:pt x="187" y="94432"/>
                    <a:pt x="14997" y="112184"/>
                    <a:pt x="37839" y="112184"/>
                  </a:cubicBezTo>
                  <a:cubicBezTo>
                    <a:pt x="67458" y="112184"/>
                    <a:pt x="100843" y="81499"/>
                    <a:pt x="100843" y="42445"/>
                  </a:cubicBezTo>
                  <a:cubicBezTo>
                    <a:pt x="100843" y="38134"/>
                    <a:pt x="100843" y="25961"/>
                    <a:pt x="93061" y="14803"/>
                  </a:cubicBezTo>
                  <a:lnTo>
                    <a:pt x="120672" y="14803"/>
                  </a:lnTo>
                  <a:close/>
                  <a:moveTo>
                    <a:pt x="38090" y="106605"/>
                  </a:moveTo>
                  <a:cubicBezTo>
                    <a:pt x="25790" y="106605"/>
                    <a:pt x="15750" y="97475"/>
                    <a:pt x="15750" y="79216"/>
                  </a:cubicBezTo>
                  <a:cubicBezTo>
                    <a:pt x="15750" y="71609"/>
                    <a:pt x="18762" y="50814"/>
                    <a:pt x="27547" y="35851"/>
                  </a:cubicBezTo>
                  <a:cubicBezTo>
                    <a:pt x="38090" y="18353"/>
                    <a:pt x="53151" y="14803"/>
                    <a:pt x="61685" y="14803"/>
                  </a:cubicBezTo>
                  <a:cubicBezTo>
                    <a:pt x="82770" y="14803"/>
                    <a:pt x="84778" y="31540"/>
                    <a:pt x="84778" y="39402"/>
                  </a:cubicBezTo>
                  <a:cubicBezTo>
                    <a:pt x="84778" y="51321"/>
                    <a:pt x="79758" y="72116"/>
                    <a:pt x="71223" y="85049"/>
                  </a:cubicBezTo>
                  <a:cubicBezTo>
                    <a:pt x="61434" y="100011"/>
                    <a:pt x="47879" y="106605"/>
                    <a:pt x="38090" y="10660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6D01DA1D-AC0D-F09D-87A0-D235D11973D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850612" y="4466007"/>
              <a:ext cx="94003" cy="80060"/>
            </a:xfrm>
            <a:custGeom>
              <a:avLst/>
              <a:gdLst>
                <a:gd name="connsiteX0" fmla="*/ 35511 w 94003"/>
                <a:gd name="connsiteY0" fmla="*/ 59559 h 80060"/>
                <a:gd name="connsiteX1" fmla="*/ 18994 w 94003"/>
                <a:gd name="connsiteY1" fmla="*/ 75180 h 80060"/>
                <a:gd name="connsiteX2" fmla="*/ 9506 w 94003"/>
                <a:gd name="connsiteY2" fmla="*/ 72695 h 80060"/>
                <a:gd name="connsiteX3" fmla="*/ 17237 w 94003"/>
                <a:gd name="connsiteY3" fmla="*/ 62931 h 80060"/>
                <a:gd name="connsiteX4" fmla="*/ 10209 w 94003"/>
                <a:gd name="connsiteY4" fmla="*/ 56363 h 80060"/>
                <a:gd name="connsiteX5" fmla="*/ 193 w 94003"/>
                <a:gd name="connsiteY5" fmla="*/ 67192 h 80060"/>
                <a:gd name="connsiteX6" fmla="*/ 18643 w 94003"/>
                <a:gd name="connsiteY6" fmla="*/ 80151 h 80060"/>
                <a:gd name="connsiteX7" fmla="*/ 38322 w 94003"/>
                <a:gd name="connsiteY7" fmla="*/ 67547 h 80060"/>
                <a:gd name="connsiteX8" fmla="*/ 59231 w 94003"/>
                <a:gd name="connsiteY8" fmla="*/ 80151 h 80060"/>
                <a:gd name="connsiteX9" fmla="*/ 90156 w 94003"/>
                <a:gd name="connsiteY9" fmla="*/ 52990 h 80060"/>
                <a:gd name="connsiteX10" fmla="*/ 87344 w 94003"/>
                <a:gd name="connsiteY10" fmla="*/ 50683 h 80060"/>
                <a:gd name="connsiteX11" fmla="*/ 84006 w 94003"/>
                <a:gd name="connsiteY11" fmla="*/ 53701 h 80060"/>
                <a:gd name="connsiteX12" fmla="*/ 59934 w 94003"/>
                <a:gd name="connsiteY12" fmla="*/ 75180 h 80060"/>
                <a:gd name="connsiteX13" fmla="*/ 49216 w 94003"/>
                <a:gd name="connsiteY13" fmla="*/ 63642 h 80060"/>
                <a:gd name="connsiteX14" fmla="*/ 58352 w 94003"/>
                <a:gd name="connsiteY14" fmla="*/ 23168 h 80060"/>
                <a:gd name="connsiteX15" fmla="*/ 75572 w 94003"/>
                <a:gd name="connsiteY15" fmla="*/ 5061 h 80060"/>
                <a:gd name="connsiteX16" fmla="*/ 85060 w 94003"/>
                <a:gd name="connsiteY16" fmla="*/ 7546 h 80060"/>
                <a:gd name="connsiteX17" fmla="*/ 77329 w 94003"/>
                <a:gd name="connsiteY17" fmla="*/ 17309 h 80060"/>
                <a:gd name="connsiteX18" fmla="*/ 84357 w 94003"/>
                <a:gd name="connsiteY18" fmla="*/ 23878 h 80060"/>
                <a:gd name="connsiteX19" fmla="*/ 94197 w 94003"/>
                <a:gd name="connsiteY19" fmla="*/ 13049 h 80060"/>
                <a:gd name="connsiteX20" fmla="*/ 75923 w 94003"/>
                <a:gd name="connsiteY20" fmla="*/ 90 h 80060"/>
                <a:gd name="connsiteX21" fmla="*/ 56244 w 94003"/>
                <a:gd name="connsiteY21" fmla="*/ 12694 h 80060"/>
                <a:gd name="connsiteX22" fmla="*/ 35159 w 94003"/>
                <a:gd name="connsiteY22" fmla="*/ 90 h 80060"/>
                <a:gd name="connsiteX23" fmla="*/ 4235 w 94003"/>
                <a:gd name="connsiteY23" fmla="*/ 27250 h 80060"/>
                <a:gd name="connsiteX24" fmla="*/ 7222 w 94003"/>
                <a:gd name="connsiteY24" fmla="*/ 29558 h 80060"/>
                <a:gd name="connsiteX25" fmla="*/ 10560 w 94003"/>
                <a:gd name="connsiteY25" fmla="*/ 26540 h 80060"/>
                <a:gd name="connsiteX26" fmla="*/ 34632 w 94003"/>
                <a:gd name="connsiteY26" fmla="*/ 5061 h 80060"/>
                <a:gd name="connsiteX27" fmla="*/ 45174 w 94003"/>
                <a:gd name="connsiteY27" fmla="*/ 16777 h 80060"/>
                <a:gd name="connsiteX28" fmla="*/ 41485 w 94003"/>
                <a:gd name="connsiteY28" fmla="*/ 35239 h 80060"/>
                <a:gd name="connsiteX29" fmla="*/ 35511 w 94003"/>
                <a:gd name="connsiteY29" fmla="*/ 59559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03" h="80060">
                  <a:moveTo>
                    <a:pt x="35511" y="59559"/>
                  </a:moveTo>
                  <a:cubicBezTo>
                    <a:pt x="33753" y="65594"/>
                    <a:pt x="27955" y="75180"/>
                    <a:pt x="18994" y="75180"/>
                  </a:cubicBezTo>
                  <a:cubicBezTo>
                    <a:pt x="18467" y="75180"/>
                    <a:pt x="13196" y="75180"/>
                    <a:pt x="9506" y="72695"/>
                  </a:cubicBezTo>
                  <a:cubicBezTo>
                    <a:pt x="16710" y="70387"/>
                    <a:pt x="17237" y="63997"/>
                    <a:pt x="17237" y="62931"/>
                  </a:cubicBezTo>
                  <a:cubicBezTo>
                    <a:pt x="17237" y="59026"/>
                    <a:pt x="14250" y="56363"/>
                    <a:pt x="10209" y="56363"/>
                  </a:cubicBezTo>
                  <a:cubicBezTo>
                    <a:pt x="5289" y="56363"/>
                    <a:pt x="193" y="60624"/>
                    <a:pt x="193" y="67192"/>
                  </a:cubicBezTo>
                  <a:cubicBezTo>
                    <a:pt x="193" y="76068"/>
                    <a:pt x="10033" y="80151"/>
                    <a:pt x="18643" y="80151"/>
                  </a:cubicBezTo>
                  <a:cubicBezTo>
                    <a:pt x="26725" y="80151"/>
                    <a:pt x="33929" y="75003"/>
                    <a:pt x="38322" y="67547"/>
                  </a:cubicBezTo>
                  <a:cubicBezTo>
                    <a:pt x="42539" y="76955"/>
                    <a:pt x="52203" y="80151"/>
                    <a:pt x="59231" y="80151"/>
                  </a:cubicBezTo>
                  <a:cubicBezTo>
                    <a:pt x="79437" y="80151"/>
                    <a:pt x="90156" y="57961"/>
                    <a:pt x="90156" y="52990"/>
                  </a:cubicBezTo>
                  <a:cubicBezTo>
                    <a:pt x="90156" y="50683"/>
                    <a:pt x="87871" y="50683"/>
                    <a:pt x="87344" y="50683"/>
                  </a:cubicBezTo>
                  <a:cubicBezTo>
                    <a:pt x="84884" y="50683"/>
                    <a:pt x="84709" y="51570"/>
                    <a:pt x="84006" y="53701"/>
                  </a:cubicBezTo>
                  <a:cubicBezTo>
                    <a:pt x="80316" y="65949"/>
                    <a:pt x="69773" y="75180"/>
                    <a:pt x="59934" y="75180"/>
                  </a:cubicBezTo>
                  <a:cubicBezTo>
                    <a:pt x="52906" y="75180"/>
                    <a:pt x="49216" y="70387"/>
                    <a:pt x="49216" y="63642"/>
                  </a:cubicBezTo>
                  <a:cubicBezTo>
                    <a:pt x="49216" y="59026"/>
                    <a:pt x="53433" y="42872"/>
                    <a:pt x="58352" y="23168"/>
                  </a:cubicBezTo>
                  <a:cubicBezTo>
                    <a:pt x="61867" y="9499"/>
                    <a:pt x="69773" y="5061"/>
                    <a:pt x="75572" y="5061"/>
                  </a:cubicBezTo>
                  <a:cubicBezTo>
                    <a:pt x="75923" y="5061"/>
                    <a:pt x="81370" y="5061"/>
                    <a:pt x="85060" y="7546"/>
                  </a:cubicBezTo>
                  <a:cubicBezTo>
                    <a:pt x="79437" y="9144"/>
                    <a:pt x="77329" y="14114"/>
                    <a:pt x="77329" y="17309"/>
                  </a:cubicBezTo>
                  <a:cubicBezTo>
                    <a:pt x="77329" y="21215"/>
                    <a:pt x="80316" y="23878"/>
                    <a:pt x="84357" y="23878"/>
                  </a:cubicBezTo>
                  <a:cubicBezTo>
                    <a:pt x="88398" y="23878"/>
                    <a:pt x="94197" y="20505"/>
                    <a:pt x="94197" y="13049"/>
                  </a:cubicBezTo>
                  <a:cubicBezTo>
                    <a:pt x="94197" y="3108"/>
                    <a:pt x="82952" y="90"/>
                    <a:pt x="75923" y="90"/>
                  </a:cubicBezTo>
                  <a:cubicBezTo>
                    <a:pt x="67138" y="90"/>
                    <a:pt x="60110" y="5948"/>
                    <a:pt x="56244" y="12694"/>
                  </a:cubicBezTo>
                  <a:cubicBezTo>
                    <a:pt x="53081" y="5416"/>
                    <a:pt x="44999" y="90"/>
                    <a:pt x="35159" y="90"/>
                  </a:cubicBezTo>
                  <a:cubicBezTo>
                    <a:pt x="15480" y="90"/>
                    <a:pt x="4235" y="21925"/>
                    <a:pt x="4235" y="27250"/>
                  </a:cubicBezTo>
                  <a:cubicBezTo>
                    <a:pt x="4235" y="29558"/>
                    <a:pt x="6695" y="29558"/>
                    <a:pt x="7222" y="29558"/>
                  </a:cubicBezTo>
                  <a:cubicBezTo>
                    <a:pt x="9506" y="29558"/>
                    <a:pt x="9682" y="28848"/>
                    <a:pt x="10560" y="26540"/>
                  </a:cubicBezTo>
                  <a:cubicBezTo>
                    <a:pt x="14953" y="12694"/>
                    <a:pt x="26022" y="5061"/>
                    <a:pt x="34632" y="5061"/>
                  </a:cubicBezTo>
                  <a:cubicBezTo>
                    <a:pt x="40430" y="5061"/>
                    <a:pt x="45174" y="8256"/>
                    <a:pt x="45174" y="16777"/>
                  </a:cubicBezTo>
                  <a:cubicBezTo>
                    <a:pt x="45174" y="20327"/>
                    <a:pt x="43066" y="29203"/>
                    <a:pt x="41485" y="35239"/>
                  </a:cubicBezTo>
                  <a:lnTo>
                    <a:pt x="35511" y="59559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5856700-E1A8-2F4C-0D0E-34510C6EA09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4052334" y="4555930"/>
              <a:ext cx="166921" cy="59341"/>
            </a:xfrm>
            <a:custGeom>
              <a:avLst/>
              <a:gdLst>
                <a:gd name="connsiteX0" fmla="*/ 158589 w 166921"/>
                <a:gd name="connsiteY0" fmla="*/ 10238 h 59341"/>
                <a:gd name="connsiteX1" fmla="*/ 167123 w 166921"/>
                <a:gd name="connsiteY1" fmla="*/ 5166 h 59341"/>
                <a:gd name="connsiteX2" fmla="*/ 158840 w 166921"/>
                <a:gd name="connsiteY2" fmla="*/ 94 h 59341"/>
                <a:gd name="connsiteX3" fmla="*/ 8485 w 166921"/>
                <a:gd name="connsiteY3" fmla="*/ 94 h 59341"/>
                <a:gd name="connsiteX4" fmla="*/ 201 w 166921"/>
                <a:gd name="connsiteY4" fmla="*/ 5166 h 59341"/>
                <a:gd name="connsiteX5" fmla="*/ 8736 w 166921"/>
                <a:gd name="connsiteY5" fmla="*/ 10238 h 59341"/>
                <a:gd name="connsiteX6" fmla="*/ 158589 w 166921"/>
                <a:gd name="connsiteY6" fmla="*/ 10238 h 59341"/>
                <a:gd name="connsiteX7" fmla="*/ 158840 w 166921"/>
                <a:gd name="connsiteY7" fmla="*/ 59436 h 59341"/>
                <a:gd name="connsiteX8" fmla="*/ 167123 w 166921"/>
                <a:gd name="connsiteY8" fmla="*/ 54364 h 59341"/>
                <a:gd name="connsiteX9" fmla="*/ 158589 w 166921"/>
                <a:gd name="connsiteY9" fmla="*/ 49292 h 59341"/>
                <a:gd name="connsiteX10" fmla="*/ 8736 w 166921"/>
                <a:gd name="connsiteY10" fmla="*/ 49292 h 59341"/>
                <a:gd name="connsiteX11" fmla="*/ 201 w 166921"/>
                <a:gd name="connsiteY11" fmla="*/ 54364 h 59341"/>
                <a:gd name="connsiteX12" fmla="*/ 8485 w 166921"/>
                <a:gd name="connsiteY12" fmla="*/ 59436 h 59341"/>
                <a:gd name="connsiteX13" fmla="*/ 158840 w 166921"/>
                <a:gd name="connsiteY13" fmla="*/ 59436 h 5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921" h="59341">
                  <a:moveTo>
                    <a:pt x="158589" y="10238"/>
                  </a:moveTo>
                  <a:cubicBezTo>
                    <a:pt x="162354" y="10238"/>
                    <a:pt x="167123" y="10238"/>
                    <a:pt x="167123" y="5166"/>
                  </a:cubicBezTo>
                  <a:cubicBezTo>
                    <a:pt x="167123" y="94"/>
                    <a:pt x="162354" y="94"/>
                    <a:pt x="158840" y="94"/>
                  </a:cubicBezTo>
                  <a:lnTo>
                    <a:pt x="8485" y="94"/>
                  </a:lnTo>
                  <a:cubicBezTo>
                    <a:pt x="4970" y="94"/>
                    <a:pt x="201" y="94"/>
                    <a:pt x="201" y="5166"/>
                  </a:cubicBezTo>
                  <a:cubicBezTo>
                    <a:pt x="201" y="10238"/>
                    <a:pt x="4970" y="10238"/>
                    <a:pt x="8736" y="10238"/>
                  </a:cubicBezTo>
                  <a:lnTo>
                    <a:pt x="158589" y="10238"/>
                  </a:lnTo>
                  <a:close/>
                  <a:moveTo>
                    <a:pt x="158840" y="59436"/>
                  </a:moveTo>
                  <a:cubicBezTo>
                    <a:pt x="162354" y="59436"/>
                    <a:pt x="167123" y="59436"/>
                    <a:pt x="167123" y="54364"/>
                  </a:cubicBezTo>
                  <a:cubicBezTo>
                    <a:pt x="167123" y="49292"/>
                    <a:pt x="162354" y="49292"/>
                    <a:pt x="158589" y="49292"/>
                  </a:cubicBezTo>
                  <a:lnTo>
                    <a:pt x="8736" y="49292"/>
                  </a:lnTo>
                  <a:cubicBezTo>
                    <a:pt x="4970" y="49292"/>
                    <a:pt x="201" y="49292"/>
                    <a:pt x="201" y="54364"/>
                  </a:cubicBezTo>
                  <a:cubicBezTo>
                    <a:pt x="201" y="59436"/>
                    <a:pt x="4970" y="59436"/>
                    <a:pt x="8485" y="59436"/>
                  </a:cubicBezTo>
                  <a:lnTo>
                    <a:pt x="158840" y="59436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43D1575-671E-058C-68DB-65097DCA2A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4385061" y="4129377"/>
              <a:ext cx="83586" cy="456219"/>
            </a:xfrm>
            <a:custGeom>
              <a:avLst/>
              <a:gdLst>
                <a:gd name="connsiteX0" fmla="*/ 212 w 83586"/>
                <a:gd name="connsiteY0" fmla="*/ 456294 h 456219"/>
                <a:gd name="connsiteX1" fmla="*/ 17531 w 83586"/>
                <a:gd name="connsiteY1" fmla="*/ 456294 h 456219"/>
                <a:gd name="connsiteX2" fmla="*/ 17531 w 83586"/>
                <a:gd name="connsiteY2" fmla="*/ 17573 h 456219"/>
                <a:gd name="connsiteX3" fmla="*/ 83798 w 83586"/>
                <a:gd name="connsiteY3" fmla="*/ 17573 h 456219"/>
                <a:gd name="connsiteX4" fmla="*/ 83798 w 83586"/>
                <a:gd name="connsiteY4" fmla="*/ 74 h 456219"/>
                <a:gd name="connsiteX5" fmla="*/ 212 w 83586"/>
                <a:gd name="connsiteY5" fmla="*/ 74 h 456219"/>
                <a:gd name="connsiteX6" fmla="*/ 212 w 83586"/>
                <a:gd name="connsiteY6" fmla="*/ 456294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212" y="456294"/>
                  </a:moveTo>
                  <a:lnTo>
                    <a:pt x="17531" y="456294"/>
                  </a:lnTo>
                  <a:lnTo>
                    <a:pt x="17531" y="17573"/>
                  </a:lnTo>
                  <a:lnTo>
                    <a:pt x="83798" y="17573"/>
                  </a:lnTo>
                  <a:lnTo>
                    <a:pt x="83798" y="74"/>
                  </a:lnTo>
                  <a:lnTo>
                    <a:pt x="212" y="74"/>
                  </a:lnTo>
                  <a:lnTo>
                    <a:pt x="212" y="45629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BCD082F-FDB4-D8A5-0FAE-A8D6820421F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4385061" y="4585601"/>
              <a:ext cx="83586" cy="456219"/>
            </a:xfrm>
            <a:custGeom>
              <a:avLst/>
              <a:gdLst>
                <a:gd name="connsiteX0" fmla="*/ 212 w 83586"/>
                <a:gd name="connsiteY0" fmla="*/ 456312 h 456219"/>
                <a:gd name="connsiteX1" fmla="*/ 83798 w 83586"/>
                <a:gd name="connsiteY1" fmla="*/ 456312 h 456219"/>
                <a:gd name="connsiteX2" fmla="*/ 83798 w 83586"/>
                <a:gd name="connsiteY2" fmla="*/ 438814 h 456219"/>
                <a:gd name="connsiteX3" fmla="*/ 17531 w 83586"/>
                <a:gd name="connsiteY3" fmla="*/ 438814 h 456219"/>
                <a:gd name="connsiteX4" fmla="*/ 17531 w 83586"/>
                <a:gd name="connsiteY4" fmla="*/ 92 h 456219"/>
                <a:gd name="connsiteX5" fmla="*/ 212 w 83586"/>
                <a:gd name="connsiteY5" fmla="*/ 92 h 456219"/>
                <a:gd name="connsiteX6" fmla="*/ 212 w 83586"/>
                <a:gd name="connsiteY6" fmla="*/ 456312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212" y="456312"/>
                  </a:moveTo>
                  <a:lnTo>
                    <a:pt x="83798" y="456312"/>
                  </a:lnTo>
                  <a:lnTo>
                    <a:pt x="83798" y="438814"/>
                  </a:lnTo>
                  <a:lnTo>
                    <a:pt x="17531" y="438814"/>
                  </a:lnTo>
                  <a:lnTo>
                    <a:pt x="17531" y="92"/>
                  </a:lnTo>
                  <a:lnTo>
                    <a:pt x="212" y="92"/>
                  </a:lnTo>
                  <a:lnTo>
                    <a:pt x="212" y="45631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B2215F0A-595A-8666-5320-7BA906EE49A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4601205" y="4167338"/>
              <a:ext cx="105675" cy="174474"/>
            </a:xfrm>
            <a:custGeom>
              <a:avLst/>
              <a:gdLst>
                <a:gd name="connsiteX0" fmla="*/ 105898 w 105675"/>
                <a:gd name="connsiteY0" fmla="*/ 87826 h 174474"/>
                <a:gd name="connsiteX1" fmla="*/ 95858 w 105675"/>
                <a:gd name="connsiteY1" fmla="*/ 28485 h 174474"/>
                <a:gd name="connsiteX2" fmla="*/ 53186 w 105675"/>
                <a:gd name="connsiteY2" fmla="*/ 82 h 174474"/>
                <a:gd name="connsiteX3" fmla="*/ 9511 w 105675"/>
                <a:gd name="connsiteY3" fmla="*/ 30260 h 174474"/>
                <a:gd name="connsiteX4" fmla="*/ 223 w 105675"/>
                <a:gd name="connsiteY4" fmla="*/ 87826 h 174474"/>
                <a:gd name="connsiteX5" fmla="*/ 11519 w 105675"/>
                <a:gd name="connsiteY5" fmla="*/ 148943 h 174474"/>
                <a:gd name="connsiteX6" fmla="*/ 52935 w 105675"/>
                <a:gd name="connsiteY6" fmla="*/ 174556 h 174474"/>
                <a:gd name="connsiteX7" fmla="*/ 96611 w 105675"/>
                <a:gd name="connsiteY7" fmla="*/ 145139 h 174474"/>
                <a:gd name="connsiteX8" fmla="*/ 105898 w 105675"/>
                <a:gd name="connsiteY8" fmla="*/ 87826 h 174474"/>
                <a:gd name="connsiteX9" fmla="*/ 52935 w 105675"/>
                <a:gd name="connsiteY9" fmla="*/ 168977 h 174474"/>
                <a:gd name="connsiteX10" fmla="*/ 23818 w 105675"/>
                <a:gd name="connsiteY10" fmla="*/ 138292 h 174474"/>
                <a:gd name="connsiteX11" fmla="*/ 21057 w 105675"/>
                <a:gd name="connsiteY11" fmla="*/ 84783 h 174474"/>
                <a:gd name="connsiteX12" fmla="*/ 23065 w 105675"/>
                <a:gd name="connsiteY12" fmla="*/ 38122 h 174474"/>
                <a:gd name="connsiteX13" fmla="*/ 52935 w 105675"/>
                <a:gd name="connsiteY13" fmla="*/ 5661 h 174474"/>
                <a:gd name="connsiteX14" fmla="*/ 82555 w 105675"/>
                <a:gd name="connsiteY14" fmla="*/ 35332 h 174474"/>
                <a:gd name="connsiteX15" fmla="*/ 85065 w 105675"/>
                <a:gd name="connsiteY15" fmla="*/ 84783 h 174474"/>
                <a:gd name="connsiteX16" fmla="*/ 82304 w 105675"/>
                <a:gd name="connsiteY16" fmla="*/ 137278 h 174474"/>
                <a:gd name="connsiteX17" fmla="*/ 52935 w 105675"/>
                <a:gd name="connsiteY17" fmla="*/ 168977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898" y="87826"/>
                  </a:moveTo>
                  <a:cubicBezTo>
                    <a:pt x="105898" y="67539"/>
                    <a:pt x="104643" y="47251"/>
                    <a:pt x="95858" y="28485"/>
                  </a:cubicBezTo>
                  <a:cubicBezTo>
                    <a:pt x="84312" y="4140"/>
                    <a:pt x="63729" y="82"/>
                    <a:pt x="53186" y="82"/>
                  </a:cubicBezTo>
                  <a:cubicBezTo>
                    <a:pt x="38126" y="82"/>
                    <a:pt x="19802" y="6676"/>
                    <a:pt x="9511" y="30260"/>
                  </a:cubicBezTo>
                  <a:cubicBezTo>
                    <a:pt x="1478" y="47758"/>
                    <a:pt x="223" y="67539"/>
                    <a:pt x="223" y="87826"/>
                  </a:cubicBezTo>
                  <a:cubicBezTo>
                    <a:pt x="223" y="106846"/>
                    <a:pt x="1227" y="129670"/>
                    <a:pt x="11519" y="148943"/>
                  </a:cubicBezTo>
                  <a:cubicBezTo>
                    <a:pt x="22312" y="169484"/>
                    <a:pt x="40636" y="174556"/>
                    <a:pt x="52935" y="174556"/>
                  </a:cubicBezTo>
                  <a:cubicBezTo>
                    <a:pt x="66490" y="174556"/>
                    <a:pt x="85567" y="169231"/>
                    <a:pt x="96611" y="145139"/>
                  </a:cubicBezTo>
                  <a:cubicBezTo>
                    <a:pt x="104643" y="127641"/>
                    <a:pt x="105898" y="107861"/>
                    <a:pt x="105898" y="87826"/>
                  </a:cubicBezTo>
                  <a:close/>
                  <a:moveTo>
                    <a:pt x="52935" y="168977"/>
                  </a:moveTo>
                  <a:cubicBezTo>
                    <a:pt x="43146" y="168977"/>
                    <a:pt x="28336" y="162637"/>
                    <a:pt x="23818" y="138292"/>
                  </a:cubicBezTo>
                  <a:cubicBezTo>
                    <a:pt x="21057" y="123076"/>
                    <a:pt x="21057" y="99745"/>
                    <a:pt x="21057" y="84783"/>
                  </a:cubicBezTo>
                  <a:cubicBezTo>
                    <a:pt x="21057" y="68553"/>
                    <a:pt x="21057" y="51816"/>
                    <a:pt x="23065" y="38122"/>
                  </a:cubicBezTo>
                  <a:cubicBezTo>
                    <a:pt x="27834" y="7944"/>
                    <a:pt x="46660" y="5661"/>
                    <a:pt x="52935" y="5661"/>
                  </a:cubicBezTo>
                  <a:cubicBezTo>
                    <a:pt x="61219" y="5661"/>
                    <a:pt x="77785" y="10226"/>
                    <a:pt x="82555" y="35332"/>
                  </a:cubicBezTo>
                  <a:cubicBezTo>
                    <a:pt x="85065" y="49533"/>
                    <a:pt x="85065" y="68807"/>
                    <a:pt x="85065" y="84783"/>
                  </a:cubicBezTo>
                  <a:cubicBezTo>
                    <a:pt x="85065" y="103803"/>
                    <a:pt x="85065" y="121048"/>
                    <a:pt x="82304" y="137278"/>
                  </a:cubicBezTo>
                  <a:cubicBezTo>
                    <a:pt x="78538" y="161369"/>
                    <a:pt x="64231" y="168977"/>
                    <a:pt x="52935" y="16897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6819A8E-C061-07AF-28DA-750B26A615F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5098564" y="4167338"/>
              <a:ext cx="105675" cy="174474"/>
            </a:xfrm>
            <a:custGeom>
              <a:avLst/>
              <a:gdLst>
                <a:gd name="connsiteX0" fmla="*/ 105918 w 105675"/>
                <a:gd name="connsiteY0" fmla="*/ 87826 h 174474"/>
                <a:gd name="connsiteX1" fmla="*/ 95878 w 105675"/>
                <a:gd name="connsiteY1" fmla="*/ 28485 h 174474"/>
                <a:gd name="connsiteX2" fmla="*/ 53206 w 105675"/>
                <a:gd name="connsiteY2" fmla="*/ 82 h 174474"/>
                <a:gd name="connsiteX3" fmla="*/ 9530 w 105675"/>
                <a:gd name="connsiteY3" fmla="*/ 30260 h 174474"/>
                <a:gd name="connsiteX4" fmla="*/ 243 w 105675"/>
                <a:gd name="connsiteY4" fmla="*/ 87826 h 174474"/>
                <a:gd name="connsiteX5" fmla="*/ 11538 w 105675"/>
                <a:gd name="connsiteY5" fmla="*/ 148943 h 174474"/>
                <a:gd name="connsiteX6" fmla="*/ 52955 w 105675"/>
                <a:gd name="connsiteY6" fmla="*/ 174556 h 174474"/>
                <a:gd name="connsiteX7" fmla="*/ 96631 w 105675"/>
                <a:gd name="connsiteY7" fmla="*/ 145139 h 174474"/>
                <a:gd name="connsiteX8" fmla="*/ 105918 w 105675"/>
                <a:gd name="connsiteY8" fmla="*/ 87826 h 174474"/>
                <a:gd name="connsiteX9" fmla="*/ 52955 w 105675"/>
                <a:gd name="connsiteY9" fmla="*/ 168977 h 174474"/>
                <a:gd name="connsiteX10" fmla="*/ 23838 w 105675"/>
                <a:gd name="connsiteY10" fmla="*/ 138292 h 174474"/>
                <a:gd name="connsiteX11" fmla="*/ 21077 w 105675"/>
                <a:gd name="connsiteY11" fmla="*/ 84783 h 174474"/>
                <a:gd name="connsiteX12" fmla="*/ 23085 w 105675"/>
                <a:gd name="connsiteY12" fmla="*/ 38122 h 174474"/>
                <a:gd name="connsiteX13" fmla="*/ 52955 w 105675"/>
                <a:gd name="connsiteY13" fmla="*/ 5661 h 174474"/>
                <a:gd name="connsiteX14" fmla="*/ 82574 w 105675"/>
                <a:gd name="connsiteY14" fmla="*/ 35332 h 174474"/>
                <a:gd name="connsiteX15" fmla="*/ 85084 w 105675"/>
                <a:gd name="connsiteY15" fmla="*/ 84783 h 174474"/>
                <a:gd name="connsiteX16" fmla="*/ 82323 w 105675"/>
                <a:gd name="connsiteY16" fmla="*/ 137278 h 174474"/>
                <a:gd name="connsiteX17" fmla="*/ 52955 w 105675"/>
                <a:gd name="connsiteY17" fmla="*/ 168977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18" y="87826"/>
                  </a:moveTo>
                  <a:cubicBezTo>
                    <a:pt x="105918" y="67539"/>
                    <a:pt x="104663" y="47251"/>
                    <a:pt x="95878" y="28485"/>
                  </a:cubicBezTo>
                  <a:cubicBezTo>
                    <a:pt x="84331" y="4140"/>
                    <a:pt x="63748" y="82"/>
                    <a:pt x="53206" y="82"/>
                  </a:cubicBezTo>
                  <a:cubicBezTo>
                    <a:pt x="38145" y="82"/>
                    <a:pt x="19822" y="6676"/>
                    <a:pt x="9530" y="30260"/>
                  </a:cubicBezTo>
                  <a:cubicBezTo>
                    <a:pt x="1498" y="47758"/>
                    <a:pt x="243" y="67539"/>
                    <a:pt x="243" y="87826"/>
                  </a:cubicBezTo>
                  <a:cubicBezTo>
                    <a:pt x="243" y="106846"/>
                    <a:pt x="1247" y="129670"/>
                    <a:pt x="11538" y="148943"/>
                  </a:cubicBezTo>
                  <a:cubicBezTo>
                    <a:pt x="22332" y="169484"/>
                    <a:pt x="40656" y="174556"/>
                    <a:pt x="52955" y="174556"/>
                  </a:cubicBezTo>
                  <a:cubicBezTo>
                    <a:pt x="66510" y="174556"/>
                    <a:pt x="85586" y="169231"/>
                    <a:pt x="96631" y="145139"/>
                  </a:cubicBezTo>
                  <a:cubicBezTo>
                    <a:pt x="104663" y="127641"/>
                    <a:pt x="105918" y="107861"/>
                    <a:pt x="105918" y="87826"/>
                  </a:cubicBezTo>
                  <a:close/>
                  <a:moveTo>
                    <a:pt x="52955" y="168977"/>
                  </a:moveTo>
                  <a:cubicBezTo>
                    <a:pt x="43166" y="168977"/>
                    <a:pt x="28356" y="162637"/>
                    <a:pt x="23838" y="138292"/>
                  </a:cubicBezTo>
                  <a:cubicBezTo>
                    <a:pt x="21077" y="123076"/>
                    <a:pt x="21077" y="99745"/>
                    <a:pt x="21077" y="84783"/>
                  </a:cubicBezTo>
                  <a:cubicBezTo>
                    <a:pt x="21077" y="68553"/>
                    <a:pt x="21077" y="51816"/>
                    <a:pt x="23085" y="38122"/>
                  </a:cubicBezTo>
                  <a:cubicBezTo>
                    <a:pt x="27854" y="7944"/>
                    <a:pt x="46680" y="5661"/>
                    <a:pt x="52955" y="5661"/>
                  </a:cubicBezTo>
                  <a:cubicBezTo>
                    <a:pt x="61238" y="5661"/>
                    <a:pt x="77805" y="10226"/>
                    <a:pt x="82574" y="35332"/>
                  </a:cubicBezTo>
                  <a:cubicBezTo>
                    <a:pt x="85084" y="49533"/>
                    <a:pt x="85084" y="68807"/>
                    <a:pt x="85084" y="84783"/>
                  </a:cubicBezTo>
                  <a:cubicBezTo>
                    <a:pt x="85084" y="103803"/>
                    <a:pt x="85084" y="121048"/>
                    <a:pt x="82323" y="137278"/>
                  </a:cubicBezTo>
                  <a:cubicBezTo>
                    <a:pt x="78558" y="161369"/>
                    <a:pt x="64251" y="168977"/>
                    <a:pt x="52955" y="16897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5FF4369-208A-FF54-C5DB-3E94A453E20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5595923" y="4167338"/>
              <a:ext cx="105675" cy="174474"/>
            </a:xfrm>
            <a:custGeom>
              <a:avLst/>
              <a:gdLst>
                <a:gd name="connsiteX0" fmla="*/ 105938 w 105675"/>
                <a:gd name="connsiteY0" fmla="*/ 87826 h 174474"/>
                <a:gd name="connsiteX1" fmla="*/ 95898 w 105675"/>
                <a:gd name="connsiteY1" fmla="*/ 28485 h 174474"/>
                <a:gd name="connsiteX2" fmla="*/ 53226 w 105675"/>
                <a:gd name="connsiteY2" fmla="*/ 82 h 174474"/>
                <a:gd name="connsiteX3" fmla="*/ 9550 w 105675"/>
                <a:gd name="connsiteY3" fmla="*/ 30260 h 174474"/>
                <a:gd name="connsiteX4" fmla="*/ 263 w 105675"/>
                <a:gd name="connsiteY4" fmla="*/ 87826 h 174474"/>
                <a:gd name="connsiteX5" fmla="*/ 11558 w 105675"/>
                <a:gd name="connsiteY5" fmla="*/ 148943 h 174474"/>
                <a:gd name="connsiteX6" fmla="*/ 52975 w 105675"/>
                <a:gd name="connsiteY6" fmla="*/ 174556 h 174474"/>
                <a:gd name="connsiteX7" fmla="*/ 96651 w 105675"/>
                <a:gd name="connsiteY7" fmla="*/ 145139 h 174474"/>
                <a:gd name="connsiteX8" fmla="*/ 105938 w 105675"/>
                <a:gd name="connsiteY8" fmla="*/ 87826 h 174474"/>
                <a:gd name="connsiteX9" fmla="*/ 52975 w 105675"/>
                <a:gd name="connsiteY9" fmla="*/ 168977 h 174474"/>
                <a:gd name="connsiteX10" fmla="*/ 23858 w 105675"/>
                <a:gd name="connsiteY10" fmla="*/ 138292 h 174474"/>
                <a:gd name="connsiteX11" fmla="*/ 21096 w 105675"/>
                <a:gd name="connsiteY11" fmla="*/ 84783 h 174474"/>
                <a:gd name="connsiteX12" fmla="*/ 23105 w 105675"/>
                <a:gd name="connsiteY12" fmla="*/ 38122 h 174474"/>
                <a:gd name="connsiteX13" fmla="*/ 52975 w 105675"/>
                <a:gd name="connsiteY13" fmla="*/ 5661 h 174474"/>
                <a:gd name="connsiteX14" fmla="*/ 82594 w 105675"/>
                <a:gd name="connsiteY14" fmla="*/ 35332 h 174474"/>
                <a:gd name="connsiteX15" fmla="*/ 85104 w 105675"/>
                <a:gd name="connsiteY15" fmla="*/ 84783 h 174474"/>
                <a:gd name="connsiteX16" fmla="*/ 82343 w 105675"/>
                <a:gd name="connsiteY16" fmla="*/ 137278 h 174474"/>
                <a:gd name="connsiteX17" fmla="*/ 52975 w 105675"/>
                <a:gd name="connsiteY17" fmla="*/ 168977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38" y="87826"/>
                  </a:moveTo>
                  <a:cubicBezTo>
                    <a:pt x="105938" y="67539"/>
                    <a:pt x="104683" y="47251"/>
                    <a:pt x="95898" y="28485"/>
                  </a:cubicBezTo>
                  <a:cubicBezTo>
                    <a:pt x="84351" y="4140"/>
                    <a:pt x="63768" y="82"/>
                    <a:pt x="53226" y="82"/>
                  </a:cubicBezTo>
                  <a:cubicBezTo>
                    <a:pt x="38165" y="82"/>
                    <a:pt x="19841" y="6676"/>
                    <a:pt x="9550" y="30260"/>
                  </a:cubicBezTo>
                  <a:cubicBezTo>
                    <a:pt x="1518" y="47758"/>
                    <a:pt x="263" y="67539"/>
                    <a:pt x="263" y="87826"/>
                  </a:cubicBezTo>
                  <a:cubicBezTo>
                    <a:pt x="263" y="106846"/>
                    <a:pt x="1267" y="129670"/>
                    <a:pt x="11558" y="148943"/>
                  </a:cubicBezTo>
                  <a:cubicBezTo>
                    <a:pt x="22352" y="169484"/>
                    <a:pt x="40675" y="174556"/>
                    <a:pt x="52975" y="174556"/>
                  </a:cubicBezTo>
                  <a:cubicBezTo>
                    <a:pt x="66529" y="174556"/>
                    <a:pt x="85606" y="169231"/>
                    <a:pt x="96651" y="145139"/>
                  </a:cubicBezTo>
                  <a:cubicBezTo>
                    <a:pt x="104683" y="127641"/>
                    <a:pt x="105938" y="107861"/>
                    <a:pt x="105938" y="87826"/>
                  </a:cubicBezTo>
                  <a:close/>
                  <a:moveTo>
                    <a:pt x="52975" y="168977"/>
                  </a:moveTo>
                  <a:cubicBezTo>
                    <a:pt x="43185" y="168977"/>
                    <a:pt x="28376" y="162637"/>
                    <a:pt x="23858" y="138292"/>
                  </a:cubicBezTo>
                  <a:cubicBezTo>
                    <a:pt x="21096" y="123076"/>
                    <a:pt x="21096" y="99745"/>
                    <a:pt x="21096" y="84783"/>
                  </a:cubicBezTo>
                  <a:cubicBezTo>
                    <a:pt x="21096" y="68553"/>
                    <a:pt x="21096" y="51816"/>
                    <a:pt x="23105" y="38122"/>
                  </a:cubicBezTo>
                  <a:cubicBezTo>
                    <a:pt x="27874" y="7944"/>
                    <a:pt x="46700" y="5661"/>
                    <a:pt x="52975" y="5661"/>
                  </a:cubicBezTo>
                  <a:cubicBezTo>
                    <a:pt x="61258" y="5661"/>
                    <a:pt x="77825" y="10226"/>
                    <a:pt x="82594" y="35332"/>
                  </a:cubicBezTo>
                  <a:cubicBezTo>
                    <a:pt x="85104" y="49533"/>
                    <a:pt x="85104" y="68807"/>
                    <a:pt x="85104" y="84783"/>
                  </a:cubicBezTo>
                  <a:cubicBezTo>
                    <a:pt x="85104" y="103803"/>
                    <a:pt x="85104" y="121048"/>
                    <a:pt x="82343" y="137278"/>
                  </a:cubicBezTo>
                  <a:cubicBezTo>
                    <a:pt x="78578" y="161369"/>
                    <a:pt x="64270" y="168977"/>
                    <a:pt x="52975" y="16897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F2F5C75-6D08-9107-DF81-07D5F103AED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601205" y="4471654"/>
              <a:ext cx="105675" cy="174474"/>
            </a:xfrm>
            <a:custGeom>
              <a:avLst/>
              <a:gdLst>
                <a:gd name="connsiteX0" fmla="*/ 105898 w 105675"/>
                <a:gd name="connsiteY0" fmla="*/ 87838 h 174474"/>
                <a:gd name="connsiteX1" fmla="*/ 95858 w 105675"/>
                <a:gd name="connsiteY1" fmla="*/ 28497 h 174474"/>
                <a:gd name="connsiteX2" fmla="*/ 53186 w 105675"/>
                <a:gd name="connsiteY2" fmla="*/ 94 h 174474"/>
                <a:gd name="connsiteX3" fmla="*/ 9511 w 105675"/>
                <a:gd name="connsiteY3" fmla="*/ 30272 h 174474"/>
                <a:gd name="connsiteX4" fmla="*/ 223 w 105675"/>
                <a:gd name="connsiteY4" fmla="*/ 87838 h 174474"/>
                <a:gd name="connsiteX5" fmla="*/ 11519 w 105675"/>
                <a:gd name="connsiteY5" fmla="*/ 148955 h 174474"/>
                <a:gd name="connsiteX6" fmla="*/ 52935 w 105675"/>
                <a:gd name="connsiteY6" fmla="*/ 174568 h 174474"/>
                <a:gd name="connsiteX7" fmla="*/ 96611 w 105675"/>
                <a:gd name="connsiteY7" fmla="*/ 145151 h 174474"/>
                <a:gd name="connsiteX8" fmla="*/ 105898 w 105675"/>
                <a:gd name="connsiteY8" fmla="*/ 87838 h 174474"/>
                <a:gd name="connsiteX9" fmla="*/ 52935 w 105675"/>
                <a:gd name="connsiteY9" fmla="*/ 168989 h 174474"/>
                <a:gd name="connsiteX10" fmla="*/ 23818 w 105675"/>
                <a:gd name="connsiteY10" fmla="*/ 138304 h 174474"/>
                <a:gd name="connsiteX11" fmla="*/ 21057 w 105675"/>
                <a:gd name="connsiteY11" fmla="*/ 84795 h 174474"/>
                <a:gd name="connsiteX12" fmla="*/ 23065 w 105675"/>
                <a:gd name="connsiteY12" fmla="*/ 38134 h 174474"/>
                <a:gd name="connsiteX13" fmla="*/ 52935 w 105675"/>
                <a:gd name="connsiteY13" fmla="*/ 5673 h 174474"/>
                <a:gd name="connsiteX14" fmla="*/ 82555 w 105675"/>
                <a:gd name="connsiteY14" fmla="*/ 35344 h 174474"/>
                <a:gd name="connsiteX15" fmla="*/ 85065 w 105675"/>
                <a:gd name="connsiteY15" fmla="*/ 84795 h 174474"/>
                <a:gd name="connsiteX16" fmla="*/ 82304 w 105675"/>
                <a:gd name="connsiteY16" fmla="*/ 137290 h 174474"/>
                <a:gd name="connsiteX17" fmla="*/ 52935 w 105675"/>
                <a:gd name="connsiteY17" fmla="*/ 168989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898" y="87838"/>
                  </a:moveTo>
                  <a:cubicBezTo>
                    <a:pt x="105898" y="67551"/>
                    <a:pt x="104643" y="47263"/>
                    <a:pt x="95858" y="28497"/>
                  </a:cubicBezTo>
                  <a:cubicBezTo>
                    <a:pt x="84312" y="4152"/>
                    <a:pt x="63729" y="94"/>
                    <a:pt x="53186" y="94"/>
                  </a:cubicBezTo>
                  <a:cubicBezTo>
                    <a:pt x="38126" y="94"/>
                    <a:pt x="19802" y="6688"/>
                    <a:pt x="9511" y="30272"/>
                  </a:cubicBezTo>
                  <a:cubicBezTo>
                    <a:pt x="1478" y="47770"/>
                    <a:pt x="223" y="67551"/>
                    <a:pt x="223" y="87838"/>
                  </a:cubicBezTo>
                  <a:cubicBezTo>
                    <a:pt x="223" y="106858"/>
                    <a:pt x="1227" y="129682"/>
                    <a:pt x="11519" y="148955"/>
                  </a:cubicBezTo>
                  <a:cubicBezTo>
                    <a:pt x="22312" y="169496"/>
                    <a:pt x="40636" y="174568"/>
                    <a:pt x="52935" y="174568"/>
                  </a:cubicBezTo>
                  <a:cubicBezTo>
                    <a:pt x="66490" y="174568"/>
                    <a:pt x="85567" y="169243"/>
                    <a:pt x="96611" y="145151"/>
                  </a:cubicBezTo>
                  <a:cubicBezTo>
                    <a:pt x="104643" y="127653"/>
                    <a:pt x="105898" y="107873"/>
                    <a:pt x="105898" y="87838"/>
                  </a:cubicBezTo>
                  <a:close/>
                  <a:moveTo>
                    <a:pt x="52935" y="168989"/>
                  </a:moveTo>
                  <a:cubicBezTo>
                    <a:pt x="43146" y="168989"/>
                    <a:pt x="28336" y="162649"/>
                    <a:pt x="23818" y="138304"/>
                  </a:cubicBezTo>
                  <a:cubicBezTo>
                    <a:pt x="21057" y="123088"/>
                    <a:pt x="21057" y="99757"/>
                    <a:pt x="21057" y="84795"/>
                  </a:cubicBezTo>
                  <a:cubicBezTo>
                    <a:pt x="21057" y="68565"/>
                    <a:pt x="21057" y="51828"/>
                    <a:pt x="23065" y="38134"/>
                  </a:cubicBezTo>
                  <a:cubicBezTo>
                    <a:pt x="27834" y="7956"/>
                    <a:pt x="46660" y="5673"/>
                    <a:pt x="52935" y="5673"/>
                  </a:cubicBezTo>
                  <a:cubicBezTo>
                    <a:pt x="61219" y="5673"/>
                    <a:pt x="77785" y="10238"/>
                    <a:pt x="82555" y="35344"/>
                  </a:cubicBezTo>
                  <a:cubicBezTo>
                    <a:pt x="85065" y="49545"/>
                    <a:pt x="85065" y="68819"/>
                    <a:pt x="85065" y="84795"/>
                  </a:cubicBezTo>
                  <a:cubicBezTo>
                    <a:pt x="85065" y="103815"/>
                    <a:pt x="85065" y="121060"/>
                    <a:pt x="82304" y="137290"/>
                  </a:cubicBezTo>
                  <a:cubicBezTo>
                    <a:pt x="78538" y="161381"/>
                    <a:pt x="64231" y="168989"/>
                    <a:pt x="52935" y="16898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F4B4C51-CDCC-505C-E671-F9DA7FE46AB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5098564" y="4471654"/>
              <a:ext cx="105675" cy="174474"/>
            </a:xfrm>
            <a:custGeom>
              <a:avLst/>
              <a:gdLst>
                <a:gd name="connsiteX0" fmla="*/ 105918 w 105675"/>
                <a:gd name="connsiteY0" fmla="*/ 87838 h 174474"/>
                <a:gd name="connsiteX1" fmla="*/ 95878 w 105675"/>
                <a:gd name="connsiteY1" fmla="*/ 28497 h 174474"/>
                <a:gd name="connsiteX2" fmla="*/ 53206 w 105675"/>
                <a:gd name="connsiteY2" fmla="*/ 94 h 174474"/>
                <a:gd name="connsiteX3" fmla="*/ 9530 w 105675"/>
                <a:gd name="connsiteY3" fmla="*/ 30272 h 174474"/>
                <a:gd name="connsiteX4" fmla="*/ 243 w 105675"/>
                <a:gd name="connsiteY4" fmla="*/ 87838 h 174474"/>
                <a:gd name="connsiteX5" fmla="*/ 11538 w 105675"/>
                <a:gd name="connsiteY5" fmla="*/ 148955 h 174474"/>
                <a:gd name="connsiteX6" fmla="*/ 52955 w 105675"/>
                <a:gd name="connsiteY6" fmla="*/ 174568 h 174474"/>
                <a:gd name="connsiteX7" fmla="*/ 96631 w 105675"/>
                <a:gd name="connsiteY7" fmla="*/ 145151 h 174474"/>
                <a:gd name="connsiteX8" fmla="*/ 105918 w 105675"/>
                <a:gd name="connsiteY8" fmla="*/ 87838 h 174474"/>
                <a:gd name="connsiteX9" fmla="*/ 52955 w 105675"/>
                <a:gd name="connsiteY9" fmla="*/ 168989 h 174474"/>
                <a:gd name="connsiteX10" fmla="*/ 23838 w 105675"/>
                <a:gd name="connsiteY10" fmla="*/ 138304 h 174474"/>
                <a:gd name="connsiteX11" fmla="*/ 21077 w 105675"/>
                <a:gd name="connsiteY11" fmla="*/ 84795 h 174474"/>
                <a:gd name="connsiteX12" fmla="*/ 23085 w 105675"/>
                <a:gd name="connsiteY12" fmla="*/ 38134 h 174474"/>
                <a:gd name="connsiteX13" fmla="*/ 52955 w 105675"/>
                <a:gd name="connsiteY13" fmla="*/ 5673 h 174474"/>
                <a:gd name="connsiteX14" fmla="*/ 82574 w 105675"/>
                <a:gd name="connsiteY14" fmla="*/ 35344 h 174474"/>
                <a:gd name="connsiteX15" fmla="*/ 85084 w 105675"/>
                <a:gd name="connsiteY15" fmla="*/ 84795 h 174474"/>
                <a:gd name="connsiteX16" fmla="*/ 82323 w 105675"/>
                <a:gd name="connsiteY16" fmla="*/ 137290 h 174474"/>
                <a:gd name="connsiteX17" fmla="*/ 52955 w 105675"/>
                <a:gd name="connsiteY17" fmla="*/ 168989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18" y="87838"/>
                  </a:moveTo>
                  <a:cubicBezTo>
                    <a:pt x="105918" y="67551"/>
                    <a:pt x="104663" y="47263"/>
                    <a:pt x="95878" y="28497"/>
                  </a:cubicBezTo>
                  <a:cubicBezTo>
                    <a:pt x="84331" y="4152"/>
                    <a:pt x="63748" y="94"/>
                    <a:pt x="53206" y="94"/>
                  </a:cubicBezTo>
                  <a:cubicBezTo>
                    <a:pt x="38145" y="94"/>
                    <a:pt x="19822" y="6688"/>
                    <a:pt x="9530" y="30272"/>
                  </a:cubicBezTo>
                  <a:cubicBezTo>
                    <a:pt x="1498" y="47770"/>
                    <a:pt x="243" y="67551"/>
                    <a:pt x="243" y="87838"/>
                  </a:cubicBezTo>
                  <a:cubicBezTo>
                    <a:pt x="243" y="106858"/>
                    <a:pt x="1247" y="129682"/>
                    <a:pt x="11538" y="148955"/>
                  </a:cubicBezTo>
                  <a:cubicBezTo>
                    <a:pt x="22332" y="169496"/>
                    <a:pt x="40656" y="174568"/>
                    <a:pt x="52955" y="174568"/>
                  </a:cubicBezTo>
                  <a:cubicBezTo>
                    <a:pt x="66510" y="174568"/>
                    <a:pt x="85586" y="169243"/>
                    <a:pt x="96631" y="145151"/>
                  </a:cubicBezTo>
                  <a:cubicBezTo>
                    <a:pt x="104663" y="127653"/>
                    <a:pt x="105918" y="107873"/>
                    <a:pt x="105918" y="87838"/>
                  </a:cubicBezTo>
                  <a:close/>
                  <a:moveTo>
                    <a:pt x="52955" y="168989"/>
                  </a:moveTo>
                  <a:cubicBezTo>
                    <a:pt x="43166" y="168989"/>
                    <a:pt x="28356" y="162649"/>
                    <a:pt x="23838" y="138304"/>
                  </a:cubicBezTo>
                  <a:cubicBezTo>
                    <a:pt x="21077" y="123088"/>
                    <a:pt x="21077" y="99757"/>
                    <a:pt x="21077" y="84795"/>
                  </a:cubicBezTo>
                  <a:cubicBezTo>
                    <a:pt x="21077" y="68565"/>
                    <a:pt x="21077" y="51828"/>
                    <a:pt x="23085" y="38134"/>
                  </a:cubicBezTo>
                  <a:cubicBezTo>
                    <a:pt x="27854" y="7956"/>
                    <a:pt x="46680" y="5673"/>
                    <a:pt x="52955" y="5673"/>
                  </a:cubicBezTo>
                  <a:cubicBezTo>
                    <a:pt x="61238" y="5673"/>
                    <a:pt x="77805" y="10238"/>
                    <a:pt x="82574" y="35344"/>
                  </a:cubicBezTo>
                  <a:cubicBezTo>
                    <a:pt x="85084" y="49545"/>
                    <a:pt x="85084" y="68819"/>
                    <a:pt x="85084" y="84795"/>
                  </a:cubicBezTo>
                  <a:cubicBezTo>
                    <a:pt x="85084" y="103815"/>
                    <a:pt x="85084" y="121060"/>
                    <a:pt x="82323" y="137290"/>
                  </a:cubicBezTo>
                  <a:cubicBezTo>
                    <a:pt x="78558" y="161381"/>
                    <a:pt x="64251" y="168989"/>
                    <a:pt x="52955" y="16898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9A0C772-CB51-6454-0887-DE07DA23271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5474829" y="4531249"/>
              <a:ext cx="132784" cy="112089"/>
            </a:xfrm>
            <a:custGeom>
              <a:avLst/>
              <a:gdLst>
                <a:gd name="connsiteX0" fmla="*/ 120743 w 132784"/>
                <a:gd name="connsiteY0" fmla="*/ 14803 h 112089"/>
                <a:gd name="connsiteX1" fmla="*/ 133042 w 132784"/>
                <a:gd name="connsiteY1" fmla="*/ 6180 h 112089"/>
                <a:gd name="connsiteX2" fmla="*/ 123253 w 132784"/>
                <a:gd name="connsiteY2" fmla="*/ 94 h 112089"/>
                <a:gd name="connsiteX3" fmla="*/ 66023 w 132784"/>
                <a:gd name="connsiteY3" fmla="*/ 94 h 112089"/>
                <a:gd name="connsiteX4" fmla="*/ 258 w 132784"/>
                <a:gd name="connsiteY4" fmla="*/ 72115 h 112089"/>
                <a:gd name="connsiteX5" fmla="*/ 37909 w 132784"/>
                <a:gd name="connsiteY5" fmla="*/ 112184 h 112089"/>
                <a:gd name="connsiteX6" fmla="*/ 100913 w 132784"/>
                <a:gd name="connsiteY6" fmla="*/ 42445 h 112089"/>
                <a:gd name="connsiteX7" fmla="*/ 93132 w 132784"/>
                <a:gd name="connsiteY7" fmla="*/ 14803 h 112089"/>
                <a:gd name="connsiteX8" fmla="*/ 120743 w 132784"/>
                <a:gd name="connsiteY8" fmla="*/ 14803 h 112089"/>
                <a:gd name="connsiteX9" fmla="*/ 38160 w 132784"/>
                <a:gd name="connsiteY9" fmla="*/ 106605 h 112089"/>
                <a:gd name="connsiteX10" fmla="*/ 15820 w 132784"/>
                <a:gd name="connsiteY10" fmla="*/ 79216 h 112089"/>
                <a:gd name="connsiteX11" fmla="*/ 27618 w 132784"/>
                <a:gd name="connsiteY11" fmla="*/ 35851 h 112089"/>
                <a:gd name="connsiteX12" fmla="*/ 61755 w 132784"/>
                <a:gd name="connsiteY12" fmla="*/ 14803 h 112089"/>
                <a:gd name="connsiteX13" fmla="*/ 84848 w 132784"/>
                <a:gd name="connsiteY13" fmla="*/ 39401 h 112089"/>
                <a:gd name="connsiteX14" fmla="*/ 71294 w 132784"/>
                <a:gd name="connsiteY14" fmla="*/ 85049 h 112089"/>
                <a:gd name="connsiteX15" fmla="*/ 38160 w 132784"/>
                <a:gd name="connsiteY15" fmla="*/ 106605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743" y="14803"/>
                  </a:moveTo>
                  <a:cubicBezTo>
                    <a:pt x="124006" y="14803"/>
                    <a:pt x="133042" y="14803"/>
                    <a:pt x="133042" y="6180"/>
                  </a:cubicBezTo>
                  <a:cubicBezTo>
                    <a:pt x="133042" y="94"/>
                    <a:pt x="127771" y="94"/>
                    <a:pt x="123253" y="94"/>
                  </a:cubicBezTo>
                  <a:lnTo>
                    <a:pt x="66023" y="94"/>
                  </a:lnTo>
                  <a:cubicBezTo>
                    <a:pt x="28120" y="94"/>
                    <a:pt x="258" y="41937"/>
                    <a:pt x="258" y="72115"/>
                  </a:cubicBezTo>
                  <a:cubicBezTo>
                    <a:pt x="258" y="94432"/>
                    <a:pt x="15067" y="112184"/>
                    <a:pt x="37909" y="112184"/>
                  </a:cubicBezTo>
                  <a:cubicBezTo>
                    <a:pt x="67529" y="112184"/>
                    <a:pt x="100913" y="81499"/>
                    <a:pt x="100913" y="42445"/>
                  </a:cubicBezTo>
                  <a:cubicBezTo>
                    <a:pt x="100913" y="38134"/>
                    <a:pt x="100913" y="25961"/>
                    <a:pt x="93132" y="14803"/>
                  </a:cubicBezTo>
                  <a:lnTo>
                    <a:pt x="120743" y="14803"/>
                  </a:lnTo>
                  <a:close/>
                  <a:moveTo>
                    <a:pt x="38160" y="106605"/>
                  </a:moveTo>
                  <a:cubicBezTo>
                    <a:pt x="25861" y="106605"/>
                    <a:pt x="15820" y="97475"/>
                    <a:pt x="15820" y="79216"/>
                  </a:cubicBezTo>
                  <a:cubicBezTo>
                    <a:pt x="15820" y="71608"/>
                    <a:pt x="18833" y="50813"/>
                    <a:pt x="27618" y="35851"/>
                  </a:cubicBezTo>
                  <a:cubicBezTo>
                    <a:pt x="38160" y="18353"/>
                    <a:pt x="53221" y="14803"/>
                    <a:pt x="61755" y="14803"/>
                  </a:cubicBezTo>
                  <a:cubicBezTo>
                    <a:pt x="82840" y="14803"/>
                    <a:pt x="84848" y="31540"/>
                    <a:pt x="84848" y="39401"/>
                  </a:cubicBezTo>
                  <a:cubicBezTo>
                    <a:pt x="84848" y="51321"/>
                    <a:pt x="79828" y="72115"/>
                    <a:pt x="71294" y="85049"/>
                  </a:cubicBezTo>
                  <a:cubicBezTo>
                    <a:pt x="61504" y="100011"/>
                    <a:pt x="47950" y="106605"/>
                    <a:pt x="38160" y="10660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150C2DE3-156C-0122-2746-295ED3A7296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5626161" y="4470235"/>
              <a:ext cx="94003" cy="80060"/>
            </a:xfrm>
            <a:custGeom>
              <a:avLst/>
              <a:gdLst>
                <a:gd name="connsiteX0" fmla="*/ 35581 w 94003"/>
                <a:gd name="connsiteY0" fmla="*/ 59559 h 80060"/>
                <a:gd name="connsiteX1" fmla="*/ 19065 w 94003"/>
                <a:gd name="connsiteY1" fmla="*/ 75180 h 80060"/>
                <a:gd name="connsiteX2" fmla="*/ 9576 w 94003"/>
                <a:gd name="connsiteY2" fmla="*/ 72695 h 80060"/>
                <a:gd name="connsiteX3" fmla="*/ 17307 w 94003"/>
                <a:gd name="connsiteY3" fmla="*/ 62932 h 80060"/>
                <a:gd name="connsiteX4" fmla="*/ 10279 w 94003"/>
                <a:gd name="connsiteY4" fmla="*/ 56363 h 80060"/>
                <a:gd name="connsiteX5" fmla="*/ 264 w 94003"/>
                <a:gd name="connsiteY5" fmla="*/ 67192 h 80060"/>
                <a:gd name="connsiteX6" fmla="*/ 18713 w 94003"/>
                <a:gd name="connsiteY6" fmla="*/ 80151 h 80060"/>
                <a:gd name="connsiteX7" fmla="*/ 38392 w 94003"/>
                <a:gd name="connsiteY7" fmla="*/ 67547 h 80060"/>
                <a:gd name="connsiteX8" fmla="*/ 59302 w 94003"/>
                <a:gd name="connsiteY8" fmla="*/ 80151 h 80060"/>
                <a:gd name="connsiteX9" fmla="*/ 90226 w 94003"/>
                <a:gd name="connsiteY9" fmla="*/ 52991 h 80060"/>
                <a:gd name="connsiteX10" fmla="*/ 87415 w 94003"/>
                <a:gd name="connsiteY10" fmla="*/ 50683 h 80060"/>
                <a:gd name="connsiteX11" fmla="*/ 84076 w 94003"/>
                <a:gd name="connsiteY11" fmla="*/ 53701 h 80060"/>
                <a:gd name="connsiteX12" fmla="*/ 60004 w 94003"/>
                <a:gd name="connsiteY12" fmla="*/ 75180 h 80060"/>
                <a:gd name="connsiteX13" fmla="*/ 49286 w 94003"/>
                <a:gd name="connsiteY13" fmla="*/ 63642 h 80060"/>
                <a:gd name="connsiteX14" fmla="*/ 58423 w 94003"/>
                <a:gd name="connsiteY14" fmla="*/ 23168 h 80060"/>
                <a:gd name="connsiteX15" fmla="*/ 75642 w 94003"/>
                <a:gd name="connsiteY15" fmla="*/ 5061 h 80060"/>
                <a:gd name="connsiteX16" fmla="*/ 85130 w 94003"/>
                <a:gd name="connsiteY16" fmla="*/ 7546 h 80060"/>
                <a:gd name="connsiteX17" fmla="*/ 77399 w 94003"/>
                <a:gd name="connsiteY17" fmla="*/ 17310 h 80060"/>
                <a:gd name="connsiteX18" fmla="*/ 84428 w 94003"/>
                <a:gd name="connsiteY18" fmla="*/ 23878 h 80060"/>
                <a:gd name="connsiteX19" fmla="*/ 94267 w 94003"/>
                <a:gd name="connsiteY19" fmla="*/ 13049 h 80060"/>
                <a:gd name="connsiteX20" fmla="*/ 75994 w 94003"/>
                <a:gd name="connsiteY20" fmla="*/ 90 h 80060"/>
                <a:gd name="connsiteX21" fmla="*/ 56314 w 94003"/>
                <a:gd name="connsiteY21" fmla="*/ 12694 h 80060"/>
                <a:gd name="connsiteX22" fmla="*/ 35230 w 94003"/>
                <a:gd name="connsiteY22" fmla="*/ 90 h 80060"/>
                <a:gd name="connsiteX23" fmla="*/ 4305 w 94003"/>
                <a:gd name="connsiteY23" fmla="*/ 27251 h 80060"/>
                <a:gd name="connsiteX24" fmla="*/ 7292 w 94003"/>
                <a:gd name="connsiteY24" fmla="*/ 29558 h 80060"/>
                <a:gd name="connsiteX25" fmla="*/ 10631 w 94003"/>
                <a:gd name="connsiteY25" fmla="*/ 26541 h 80060"/>
                <a:gd name="connsiteX26" fmla="*/ 34702 w 94003"/>
                <a:gd name="connsiteY26" fmla="*/ 5061 h 80060"/>
                <a:gd name="connsiteX27" fmla="*/ 45245 w 94003"/>
                <a:gd name="connsiteY27" fmla="*/ 16777 h 80060"/>
                <a:gd name="connsiteX28" fmla="*/ 41555 w 94003"/>
                <a:gd name="connsiteY28" fmla="*/ 35239 h 80060"/>
                <a:gd name="connsiteX29" fmla="*/ 35581 w 94003"/>
                <a:gd name="connsiteY29" fmla="*/ 59559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03" h="80060">
                  <a:moveTo>
                    <a:pt x="35581" y="59559"/>
                  </a:moveTo>
                  <a:cubicBezTo>
                    <a:pt x="33824" y="65594"/>
                    <a:pt x="28026" y="75180"/>
                    <a:pt x="19065" y="75180"/>
                  </a:cubicBezTo>
                  <a:cubicBezTo>
                    <a:pt x="18537" y="75180"/>
                    <a:pt x="13266" y="75180"/>
                    <a:pt x="9576" y="72695"/>
                  </a:cubicBezTo>
                  <a:cubicBezTo>
                    <a:pt x="16780" y="70387"/>
                    <a:pt x="17307" y="63997"/>
                    <a:pt x="17307" y="62932"/>
                  </a:cubicBezTo>
                  <a:cubicBezTo>
                    <a:pt x="17307" y="59026"/>
                    <a:pt x="14320" y="56363"/>
                    <a:pt x="10279" y="56363"/>
                  </a:cubicBezTo>
                  <a:cubicBezTo>
                    <a:pt x="5359" y="56363"/>
                    <a:pt x="264" y="60624"/>
                    <a:pt x="264" y="67192"/>
                  </a:cubicBezTo>
                  <a:cubicBezTo>
                    <a:pt x="264" y="76068"/>
                    <a:pt x="10103" y="80151"/>
                    <a:pt x="18713" y="80151"/>
                  </a:cubicBezTo>
                  <a:cubicBezTo>
                    <a:pt x="26796" y="80151"/>
                    <a:pt x="34000" y="75003"/>
                    <a:pt x="38392" y="67547"/>
                  </a:cubicBezTo>
                  <a:cubicBezTo>
                    <a:pt x="42609" y="76956"/>
                    <a:pt x="52273" y="80151"/>
                    <a:pt x="59302" y="80151"/>
                  </a:cubicBezTo>
                  <a:cubicBezTo>
                    <a:pt x="79508" y="80151"/>
                    <a:pt x="90226" y="57961"/>
                    <a:pt x="90226" y="52991"/>
                  </a:cubicBezTo>
                  <a:cubicBezTo>
                    <a:pt x="90226" y="50683"/>
                    <a:pt x="87942" y="50683"/>
                    <a:pt x="87415" y="50683"/>
                  </a:cubicBezTo>
                  <a:cubicBezTo>
                    <a:pt x="84955" y="50683"/>
                    <a:pt x="84779" y="51571"/>
                    <a:pt x="84076" y="53701"/>
                  </a:cubicBezTo>
                  <a:cubicBezTo>
                    <a:pt x="80386" y="65949"/>
                    <a:pt x="69844" y="75180"/>
                    <a:pt x="60004" y="75180"/>
                  </a:cubicBezTo>
                  <a:cubicBezTo>
                    <a:pt x="52976" y="75180"/>
                    <a:pt x="49286" y="70387"/>
                    <a:pt x="49286" y="63642"/>
                  </a:cubicBezTo>
                  <a:cubicBezTo>
                    <a:pt x="49286" y="59026"/>
                    <a:pt x="53503" y="42872"/>
                    <a:pt x="58423" y="23168"/>
                  </a:cubicBezTo>
                  <a:cubicBezTo>
                    <a:pt x="61937" y="9499"/>
                    <a:pt x="69844" y="5061"/>
                    <a:pt x="75642" y="5061"/>
                  </a:cubicBezTo>
                  <a:cubicBezTo>
                    <a:pt x="75994" y="5061"/>
                    <a:pt x="81441" y="5061"/>
                    <a:pt x="85130" y="7546"/>
                  </a:cubicBezTo>
                  <a:cubicBezTo>
                    <a:pt x="79508" y="9144"/>
                    <a:pt x="77399" y="14114"/>
                    <a:pt x="77399" y="17310"/>
                  </a:cubicBezTo>
                  <a:cubicBezTo>
                    <a:pt x="77399" y="21215"/>
                    <a:pt x="80386" y="23878"/>
                    <a:pt x="84428" y="23878"/>
                  </a:cubicBezTo>
                  <a:cubicBezTo>
                    <a:pt x="88469" y="23878"/>
                    <a:pt x="94267" y="20505"/>
                    <a:pt x="94267" y="13049"/>
                  </a:cubicBezTo>
                  <a:cubicBezTo>
                    <a:pt x="94267" y="3108"/>
                    <a:pt x="83022" y="90"/>
                    <a:pt x="75994" y="90"/>
                  </a:cubicBezTo>
                  <a:cubicBezTo>
                    <a:pt x="67208" y="90"/>
                    <a:pt x="60180" y="5949"/>
                    <a:pt x="56314" y="12694"/>
                  </a:cubicBezTo>
                  <a:cubicBezTo>
                    <a:pt x="53152" y="5416"/>
                    <a:pt x="45069" y="90"/>
                    <a:pt x="35230" y="90"/>
                  </a:cubicBezTo>
                  <a:cubicBezTo>
                    <a:pt x="15550" y="90"/>
                    <a:pt x="4305" y="21925"/>
                    <a:pt x="4305" y="27251"/>
                  </a:cubicBezTo>
                  <a:cubicBezTo>
                    <a:pt x="4305" y="29558"/>
                    <a:pt x="6765" y="29558"/>
                    <a:pt x="7292" y="29558"/>
                  </a:cubicBezTo>
                  <a:cubicBezTo>
                    <a:pt x="9576" y="29558"/>
                    <a:pt x="9752" y="28848"/>
                    <a:pt x="10631" y="26541"/>
                  </a:cubicBezTo>
                  <a:cubicBezTo>
                    <a:pt x="15023" y="12694"/>
                    <a:pt x="26093" y="5061"/>
                    <a:pt x="34702" y="5061"/>
                  </a:cubicBezTo>
                  <a:cubicBezTo>
                    <a:pt x="40501" y="5061"/>
                    <a:pt x="45245" y="8256"/>
                    <a:pt x="45245" y="16777"/>
                  </a:cubicBezTo>
                  <a:cubicBezTo>
                    <a:pt x="45245" y="20327"/>
                    <a:pt x="43136" y="29203"/>
                    <a:pt x="41555" y="35239"/>
                  </a:cubicBezTo>
                  <a:lnTo>
                    <a:pt x="35581" y="59559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9100F529-1364-EAA5-6073-092F5FD8395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5616980" y="4624957"/>
              <a:ext cx="90137" cy="114498"/>
            </a:xfrm>
            <a:custGeom>
              <a:avLst/>
              <a:gdLst>
                <a:gd name="connsiteX0" fmla="*/ 89699 w 90137"/>
                <a:gd name="connsiteY0" fmla="*/ 11458 h 114498"/>
                <a:gd name="connsiteX1" fmla="*/ 90401 w 90137"/>
                <a:gd name="connsiteY1" fmla="*/ 7552 h 114498"/>
                <a:gd name="connsiteX2" fmla="*/ 84603 w 90137"/>
                <a:gd name="connsiteY2" fmla="*/ 1872 h 114498"/>
                <a:gd name="connsiteX3" fmla="*/ 77399 w 90137"/>
                <a:gd name="connsiteY3" fmla="*/ 6132 h 114498"/>
                <a:gd name="connsiteX4" fmla="*/ 74588 w 90137"/>
                <a:gd name="connsiteY4" fmla="*/ 16428 h 114498"/>
                <a:gd name="connsiteX5" fmla="*/ 70898 w 90137"/>
                <a:gd name="connsiteY5" fmla="*/ 31162 h 114498"/>
                <a:gd name="connsiteX6" fmla="*/ 63870 w 90137"/>
                <a:gd name="connsiteY6" fmla="*/ 59742 h 114498"/>
                <a:gd name="connsiteX7" fmla="*/ 42258 w 90137"/>
                <a:gd name="connsiteY7" fmla="*/ 75186 h 114498"/>
                <a:gd name="connsiteX8" fmla="*/ 30309 w 90137"/>
                <a:gd name="connsiteY8" fmla="*/ 60452 h 114498"/>
                <a:gd name="connsiteX9" fmla="*/ 39622 w 90137"/>
                <a:gd name="connsiteY9" fmla="*/ 26014 h 114498"/>
                <a:gd name="connsiteX10" fmla="*/ 42609 w 90137"/>
                <a:gd name="connsiteY10" fmla="*/ 15185 h 114498"/>
                <a:gd name="connsiteX11" fmla="*/ 25917 w 90137"/>
                <a:gd name="connsiteY11" fmla="*/ 97 h 114498"/>
                <a:gd name="connsiteX12" fmla="*/ 264 w 90137"/>
                <a:gd name="connsiteY12" fmla="*/ 27257 h 114498"/>
                <a:gd name="connsiteX13" fmla="*/ 3251 w 90137"/>
                <a:gd name="connsiteY13" fmla="*/ 29564 h 114498"/>
                <a:gd name="connsiteX14" fmla="*/ 6413 w 90137"/>
                <a:gd name="connsiteY14" fmla="*/ 26724 h 114498"/>
                <a:gd name="connsiteX15" fmla="*/ 25390 w 90137"/>
                <a:gd name="connsiteY15" fmla="*/ 5067 h 114498"/>
                <a:gd name="connsiteX16" fmla="*/ 29782 w 90137"/>
                <a:gd name="connsiteY16" fmla="*/ 11280 h 114498"/>
                <a:gd name="connsiteX17" fmla="*/ 27322 w 90137"/>
                <a:gd name="connsiteY17" fmla="*/ 21576 h 114498"/>
                <a:gd name="connsiteX18" fmla="*/ 17131 w 90137"/>
                <a:gd name="connsiteY18" fmla="*/ 57612 h 114498"/>
                <a:gd name="connsiteX19" fmla="*/ 23984 w 90137"/>
                <a:gd name="connsiteY19" fmla="*/ 74654 h 114498"/>
                <a:gd name="connsiteX20" fmla="*/ 41555 w 90137"/>
                <a:gd name="connsiteY20" fmla="*/ 80157 h 114498"/>
                <a:gd name="connsiteX21" fmla="*/ 60707 w 90137"/>
                <a:gd name="connsiteY21" fmla="*/ 72169 h 114498"/>
                <a:gd name="connsiteX22" fmla="*/ 49110 w 90137"/>
                <a:gd name="connsiteY22" fmla="*/ 98264 h 114498"/>
                <a:gd name="connsiteX23" fmla="*/ 28025 w 90137"/>
                <a:gd name="connsiteY23" fmla="*/ 109625 h 114498"/>
                <a:gd name="connsiteX24" fmla="*/ 14847 w 90137"/>
                <a:gd name="connsiteY24" fmla="*/ 103767 h 114498"/>
                <a:gd name="connsiteX25" fmla="*/ 24335 w 90137"/>
                <a:gd name="connsiteY25" fmla="*/ 94003 h 114498"/>
                <a:gd name="connsiteX26" fmla="*/ 17483 w 90137"/>
                <a:gd name="connsiteY26" fmla="*/ 87258 h 114498"/>
                <a:gd name="connsiteX27" fmla="*/ 7292 w 90137"/>
                <a:gd name="connsiteY27" fmla="*/ 98974 h 114498"/>
                <a:gd name="connsiteX28" fmla="*/ 28201 w 90137"/>
                <a:gd name="connsiteY28" fmla="*/ 114595 h 114498"/>
                <a:gd name="connsiteX29" fmla="*/ 73006 w 90137"/>
                <a:gd name="connsiteY29" fmla="*/ 78559 h 114498"/>
                <a:gd name="connsiteX30" fmla="*/ 89699 w 90137"/>
                <a:gd name="connsiteY30" fmla="*/ 11458 h 1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137" h="114498">
                  <a:moveTo>
                    <a:pt x="89699" y="11458"/>
                  </a:moveTo>
                  <a:cubicBezTo>
                    <a:pt x="90401" y="8972"/>
                    <a:pt x="90401" y="8617"/>
                    <a:pt x="90401" y="7552"/>
                  </a:cubicBezTo>
                  <a:cubicBezTo>
                    <a:pt x="90401" y="4002"/>
                    <a:pt x="87590" y="1872"/>
                    <a:pt x="84603" y="1872"/>
                  </a:cubicBezTo>
                  <a:cubicBezTo>
                    <a:pt x="82670" y="1872"/>
                    <a:pt x="79332" y="2759"/>
                    <a:pt x="77399" y="6132"/>
                  </a:cubicBezTo>
                  <a:cubicBezTo>
                    <a:pt x="76872" y="7197"/>
                    <a:pt x="75466" y="12878"/>
                    <a:pt x="74588" y="16428"/>
                  </a:cubicBezTo>
                  <a:lnTo>
                    <a:pt x="70898" y="31162"/>
                  </a:lnTo>
                  <a:cubicBezTo>
                    <a:pt x="69844" y="35423"/>
                    <a:pt x="64397" y="57790"/>
                    <a:pt x="63870" y="59742"/>
                  </a:cubicBezTo>
                  <a:cubicBezTo>
                    <a:pt x="63694" y="59742"/>
                    <a:pt x="55963" y="75186"/>
                    <a:pt x="42258" y="75186"/>
                  </a:cubicBezTo>
                  <a:cubicBezTo>
                    <a:pt x="30309" y="75186"/>
                    <a:pt x="30309" y="63648"/>
                    <a:pt x="30309" y="60452"/>
                  </a:cubicBezTo>
                  <a:cubicBezTo>
                    <a:pt x="30309" y="50867"/>
                    <a:pt x="34351" y="39683"/>
                    <a:pt x="39622" y="26014"/>
                  </a:cubicBezTo>
                  <a:cubicBezTo>
                    <a:pt x="41730" y="20334"/>
                    <a:pt x="42609" y="18203"/>
                    <a:pt x="42609" y="15185"/>
                  </a:cubicBezTo>
                  <a:cubicBezTo>
                    <a:pt x="42609" y="6665"/>
                    <a:pt x="35405" y="97"/>
                    <a:pt x="25917" y="97"/>
                  </a:cubicBezTo>
                  <a:cubicBezTo>
                    <a:pt x="8170" y="97"/>
                    <a:pt x="264" y="24239"/>
                    <a:pt x="264" y="27257"/>
                  </a:cubicBezTo>
                  <a:cubicBezTo>
                    <a:pt x="264" y="29564"/>
                    <a:pt x="2723" y="29564"/>
                    <a:pt x="3251" y="29564"/>
                  </a:cubicBezTo>
                  <a:cubicBezTo>
                    <a:pt x="5710" y="29564"/>
                    <a:pt x="5886" y="28677"/>
                    <a:pt x="6413" y="26724"/>
                  </a:cubicBezTo>
                  <a:cubicBezTo>
                    <a:pt x="10806" y="11990"/>
                    <a:pt x="18361" y="5067"/>
                    <a:pt x="25390" y="5067"/>
                  </a:cubicBezTo>
                  <a:cubicBezTo>
                    <a:pt x="28377" y="5067"/>
                    <a:pt x="29782" y="7020"/>
                    <a:pt x="29782" y="11280"/>
                  </a:cubicBezTo>
                  <a:cubicBezTo>
                    <a:pt x="29782" y="15363"/>
                    <a:pt x="28201" y="19268"/>
                    <a:pt x="27322" y="21576"/>
                  </a:cubicBezTo>
                  <a:cubicBezTo>
                    <a:pt x="18888" y="43233"/>
                    <a:pt x="17131" y="49801"/>
                    <a:pt x="17131" y="57612"/>
                  </a:cubicBezTo>
                  <a:cubicBezTo>
                    <a:pt x="17131" y="60630"/>
                    <a:pt x="17131" y="68973"/>
                    <a:pt x="23984" y="74654"/>
                  </a:cubicBezTo>
                  <a:cubicBezTo>
                    <a:pt x="29431" y="79269"/>
                    <a:pt x="36811" y="80157"/>
                    <a:pt x="41555" y="80157"/>
                  </a:cubicBezTo>
                  <a:cubicBezTo>
                    <a:pt x="48583" y="80157"/>
                    <a:pt x="54908" y="77494"/>
                    <a:pt x="60707" y="72169"/>
                  </a:cubicBezTo>
                  <a:cubicBezTo>
                    <a:pt x="58423" y="81932"/>
                    <a:pt x="56490" y="89388"/>
                    <a:pt x="49110" y="98264"/>
                  </a:cubicBezTo>
                  <a:cubicBezTo>
                    <a:pt x="44366" y="103767"/>
                    <a:pt x="37338" y="109625"/>
                    <a:pt x="28025" y="109625"/>
                  </a:cubicBezTo>
                  <a:cubicBezTo>
                    <a:pt x="26795" y="109625"/>
                    <a:pt x="18537" y="109625"/>
                    <a:pt x="14847" y="103767"/>
                  </a:cubicBezTo>
                  <a:cubicBezTo>
                    <a:pt x="24335" y="102702"/>
                    <a:pt x="24335" y="94181"/>
                    <a:pt x="24335" y="94003"/>
                  </a:cubicBezTo>
                  <a:cubicBezTo>
                    <a:pt x="24335" y="88323"/>
                    <a:pt x="19240" y="87258"/>
                    <a:pt x="17483" y="87258"/>
                  </a:cubicBezTo>
                  <a:cubicBezTo>
                    <a:pt x="13090" y="87258"/>
                    <a:pt x="7292" y="90808"/>
                    <a:pt x="7292" y="98974"/>
                  </a:cubicBezTo>
                  <a:cubicBezTo>
                    <a:pt x="7292" y="108027"/>
                    <a:pt x="15726" y="114595"/>
                    <a:pt x="28201" y="114595"/>
                  </a:cubicBezTo>
                  <a:cubicBezTo>
                    <a:pt x="45947" y="114595"/>
                    <a:pt x="67559" y="100749"/>
                    <a:pt x="73006" y="78559"/>
                  </a:cubicBezTo>
                  <a:lnTo>
                    <a:pt x="89699" y="1145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A43AA84-6F06-CEA6-55FB-72D15ABEFF7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727544" y="4624957"/>
              <a:ext cx="80825" cy="80060"/>
            </a:xfrm>
            <a:custGeom>
              <a:avLst/>
              <a:gdLst>
                <a:gd name="connsiteX0" fmla="*/ 19068 w 80825"/>
                <a:gd name="connsiteY0" fmla="*/ 62760 h 80060"/>
                <a:gd name="connsiteX1" fmla="*/ 41735 w 80825"/>
                <a:gd name="connsiteY1" fmla="*/ 42701 h 80060"/>
                <a:gd name="connsiteX2" fmla="*/ 63698 w 80825"/>
                <a:gd name="connsiteY2" fmla="*/ 24061 h 80060"/>
                <a:gd name="connsiteX3" fmla="*/ 81093 w 80825"/>
                <a:gd name="connsiteY3" fmla="*/ 2227 h 80060"/>
                <a:gd name="connsiteX4" fmla="*/ 78106 w 80825"/>
                <a:gd name="connsiteY4" fmla="*/ 97 h 80060"/>
                <a:gd name="connsiteX5" fmla="*/ 75119 w 80825"/>
                <a:gd name="connsiteY5" fmla="*/ 1872 h 80060"/>
                <a:gd name="connsiteX6" fmla="*/ 61765 w 80825"/>
                <a:gd name="connsiteY6" fmla="*/ 12700 h 80060"/>
                <a:gd name="connsiteX7" fmla="*/ 51750 w 80825"/>
                <a:gd name="connsiteY7" fmla="*/ 7375 h 80060"/>
                <a:gd name="connsiteX8" fmla="*/ 37869 w 80825"/>
                <a:gd name="connsiteY8" fmla="*/ 97 h 80060"/>
                <a:gd name="connsiteX9" fmla="*/ 14324 w 80825"/>
                <a:gd name="connsiteY9" fmla="*/ 20866 h 80060"/>
                <a:gd name="connsiteX10" fmla="*/ 17311 w 80825"/>
                <a:gd name="connsiteY10" fmla="*/ 22996 h 80060"/>
                <a:gd name="connsiteX11" fmla="*/ 20474 w 80825"/>
                <a:gd name="connsiteY11" fmla="*/ 20511 h 80060"/>
                <a:gd name="connsiteX12" fmla="*/ 35761 w 80825"/>
                <a:gd name="connsiteY12" fmla="*/ 13943 h 80060"/>
                <a:gd name="connsiteX13" fmla="*/ 46830 w 80825"/>
                <a:gd name="connsiteY13" fmla="*/ 15541 h 80060"/>
                <a:gd name="connsiteX14" fmla="*/ 62117 w 80825"/>
                <a:gd name="connsiteY14" fmla="*/ 17671 h 80060"/>
                <a:gd name="connsiteX15" fmla="*/ 37693 w 80825"/>
                <a:gd name="connsiteY15" fmla="*/ 39150 h 80060"/>
                <a:gd name="connsiteX16" fmla="*/ 15906 w 80825"/>
                <a:gd name="connsiteY16" fmla="*/ 58145 h 80060"/>
                <a:gd name="connsiteX17" fmla="*/ 268 w 80825"/>
                <a:gd name="connsiteY17" fmla="*/ 78027 h 80060"/>
                <a:gd name="connsiteX18" fmla="*/ 3255 w 80825"/>
                <a:gd name="connsiteY18" fmla="*/ 80157 h 80060"/>
                <a:gd name="connsiteX19" fmla="*/ 6242 w 80825"/>
                <a:gd name="connsiteY19" fmla="*/ 78382 h 80060"/>
                <a:gd name="connsiteX20" fmla="*/ 22407 w 80825"/>
                <a:gd name="connsiteY20" fmla="*/ 67553 h 80060"/>
                <a:gd name="connsiteX21" fmla="*/ 31895 w 80825"/>
                <a:gd name="connsiteY21" fmla="*/ 72169 h 80060"/>
                <a:gd name="connsiteX22" fmla="*/ 46479 w 80825"/>
                <a:gd name="connsiteY22" fmla="*/ 80157 h 80060"/>
                <a:gd name="connsiteX23" fmla="*/ 77052 w 80825"/>
                <a:gd name="connsiteY23" fmla="*/ 52642 h 80060"/>
                <a:gd name="connsiteX24" fmla="*/ 74065 w 80825"/>
                <a:gd name="connsiteY24" fmla="*/ 50334 h 80060"/>
                <a:gd name="connsiteX25" fmla="*/ 70902 w 80825"/>
                <a:gd name="connsiteY25" fmla="*/ 53174 h 80060"/>
                <a:gd name="connsiteX26" fmla="*/ 48587 w 80825"/>
                <a:gd name="connsiteY26" fmla="*/ 66311 h 80060"/>
                <a:gd name="connsiteX27" fmla="*/ 35761 w 80825"/>
                <a:gd name="connsiteY27" fmla="*/ 64358 h 80060"/>
                <a:gd name="connsiteX28" fmla="*/ 23110 w 80825"/>
                <a:gd name="connsiteY28" fmla="*/ 62583 h 80060"/>
                <a:gd name="connsiteX29" fmla="*/ 19068 w 80825"/>
                <a:gd name="connsiteY29" fmla="*/ 62760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825" h="80060">
                  <a:moveTo>
                    <a:pt x="19068" y="62760"/>
                  </a:moveTo>
                  <a:cubicBezTo>
                    <a:pt x="23637" y="58145"/>
                    <a:pt x="26800" y="54772"/>
                    <a:pt x="41735" y="42701"/>
                  </a:cubicBezTo>
                  <a:cubicBezTo>
                    <a:pt x="45425" y="39683"/>
                    <a:pt x="58603" y="29032"/>
                    <a:pt x="63698" y="24061"/>
                  </a:cubicBezTo>
                  <a:cubicBezTo>
                    <a:pt x="74416" y="13410"/>
                    <a:pt x="81093" y="4357"/>
                    <a:pt x="81093" y="2227"/>
                  </a:cubicBezTo>
                  <a:cubicBezTo>
                    <a:pt x="81093" y="97"/>
                    <a:pt x="78809" y="97"/>
                    <a:pt x="78106" y="97"/>
                  </a:cubicBezTo>
                  <a:cubicBezTo>
                    <a:pt x="76525" y="97"/>
                    <a:pt x="75998" y="452"/>
                    <a:pt x="75119" y="1872"/>
                  </a:cubicBezTo>
                  <a:cubicBezTo>
                    <a:pt x="69672" y="10037"/>
                    <a:pt x="65982" y="12700"/>
                    <a:pt x="61765" y="12700"/>
                  </a:cubicBezTo>
                  <a:cubicBezTo>
                    <a:pt x="59657" y="12700"/>
                    <a:pt x="57021" y="12523"/>
                    <a:pt x="51750" y="7375"/>
                  </a:cubicBezTo>
                  <a:cubicBezTo>
                    <a:pt x="45776" y="1339"/>
                    <a:pt x="41910" y="97"/>
                    <a:pt x="37869" y="97"/>
                  </a:cubicBezTo>
                  <a:cubicBezTo>
                    <a:pt x="23813" y="97"/>
                    <a:pt x="14324" y="15541"/>
                    <a:pt x="14324" y="20866"/>
                  </a:cubicBezTo>
                  <a:cubicBezTo>
                    <a:pt x="14324" y="22464"/>
                    <a:pt x="16081" y="22996"/>
                    <a:pt x="17311" y="22996"/>
                  </a:cubicBezTo>
                  <a:cubicBezTo>
                    <a:pt x="19420" y="22996"/>
                    <a:pt x="19771" y="22464"/>
                    <a:pt x="20474" y="20511"/>
                  </a:cubicBezTo>
                  <a:cubicBezTo>
                    <a:pt x="23110" y="14298"/>
                    <a:pt x="32949" y="13943"/>
                    <a:pt x="35761" y="13943"/>
                  </a:cubicBezTo>
                  <a:cubicBezTo>
                    <a:pt x="39802" y="13943"/>
                    <a:pt x="44370" y="15008"/>
                    <a:pt x="46830" y="15541"/>
                  </a:cubicBezTo>
                  <a:cubicBezTo>
                    <a:pt x="56494" y="17671"/>
                    <a:pt x="57724" y="17671"/>
                    <a:pt x="62117" y="17671"/>
                  </a:cubicBezTo>
                  <a:cubicBezTo>
                    <a:pt x="57548" y="22464"/>
                    <a:pt x="54386" y="25659"/>
                    <a:pt x="37693" y="39150"/>
                  </a:cubicBezTo>
                  <a:cubicBezTo>
                    <a:pt x="23988" y="50156"/>
                    <a:pt x="19244" y="54594"/>
                    <a:pt x="15906" y="58145"/>
                  </a:cubicBezTo>
                  <a:cubicBezTo>
                    <a:pt x="5363" y="68618"/>
                    <a:pt x="268" y="76429"/>
                    <a:pt x="268" y="78027"/>
                  </a:cubicBezTo>
                  <a:cubicBezTo>
                    <a:pt x="268" y="80157"/>
                    <a:pt x="2552" y="80157"/>
                    <a:pt x="3255" y="80157"/>
                  </a:cubicBezTo>
                  <a:cubicBezTo>
                    <a:pt x="5012" y="80157"/>
                    <a:pt x="5363" y="79802"/>
                    <a:pt x="6242" y="78382"/>
                  </a:cubicBezTo>
                  <a:cubicBezTo>
                    <a:pt x="10986" y="71636"/>
                    <a:pt x="16433" y="67553"/>
                    <a:pt x="22407" y="67553"/>
                  </a:cubicBezTo>
                  <a:cubicBezTo>
                    <a:pt x="24515" y="67553"/>
                    <a:pt x="27151" y="67731"/>
                    <a:pt x="31895" y="72169"/>
                  </a:cubicBezTo>
                  <a:cubicBezTo>
                    <a:pt x="37342" y="77494"/>
                    <a:pt x="40856" y="80157"/>
                    <a:pt x="46479" y="80157"/>
                  </a:cubicBezTo>
                  <a:cubicBezTo>
                    <a:pt x="65279" y="80157"/>
                    <a:pt x="77052" y="58677"/>
                    <a:pt x="77052" y="52642"/>
                  </a:cubicBezTo>
                  <a:cubicBezTo>
                    <a:pt x="77052" y="50511"/>
                    <a:pt x="75119" y="50334"/>
                    <a:pt x="74065" y="50334"/>
                  </a:cubicBezTo>
                  <a:cubicBezTo>
                    <a:pt x="71956" y="50334"/>
                    <a:pt x="71605" y="51222"/>
                    <a:pt x="70902" y="53174"/>
                  </a:cubicBezTo>
                  <a:cubicBezTo>
                    <a:pt x="67564" y="62050"/>
                    <a:pt x="57197" y="66311"/>
                    <a:pt x="48587" y="66311"/>
                  </a:cubicBezTo>
                  <a:cubicBezTo>
                    <a:pt x="44546" y="66311"/>
                    <a:pt x="40153" y="65423"/>
                    <a:pt x="35761" y="64358"/>
                  </a:cubicBezTo>
                  <a:cubicBezTo>
                    <a:pt x="27678" y="62583"/>
                    <a:pt x="26272" y="62583"/>
                    <a:pt x="23110" y="62583"/>
                  </a:cubicBezTo>
                  <a:cubicBezTo>
                    <a:pt x="22758" y="62583"/>
                    <a:pt x="20123" y="62583"/>
                    <a:pt x="19068" y="6276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81425AC-D137-9347-C4CC-FF3265D5BCD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4480111" y="4841479"/>
              <a:ext cx="132784" cy="112089"/>
            </a:xfrm>
            <a:custGeom>
              <a:avLst/>
              <a:gdLst>
                <a:gd name="connsiteX0" fmla="*/ 120703 w 132784"/>
                <a:gd name="connsiteY0" fmla="*/ 14815 h 112089"/>
                <a:gd name="connsiteX1" fmla="*/ 133003 w 132784"/>
                <a:gd name="connsiteY1" fmla="*/ 6193 h 112089"/>
                <a:gd name="connsiteX2" fmla="*/ 123213 w 132784"/>
                <a:gd name="connsiteY2" fmla="*/ 106 h 112089"/>
                <a:gd name="connsiteX3" fmla="*/ 65983 w 132784"/>
                <a:gd name="connsiteY3" fmla="*/ 106 h 112089"/>
                <a:gd name="connsiteX4" fmla="*/ 218 w 132784"/>
                <a:gd name="connsiteY4" fmla="*/ 72128 h 112089"/>
                <a:gd name="connsiteX5" fmla="*/ 37870 w 132784"/>
                <a:gd name="connsiteY5" fmla="*/ 112196 h 112089"/>
                <a:gd name="connsiteX6" fmla="*/ 100873 w 132784"/>
                <a:gd name="connsiteY6" fmla="*/ 42457 h 112089"/>
                <a:gd name="connsiteX7" fmla="*/ 93092 w 132784"/>
                <a:gd name="connsiteY7" fmla="*/ 14815 h 112089"/>
                <a:gd name="connsiteX8" fmla="*/ 120703 w 132784"/>
                <a:gd name="connsiteY8" fmla="*/ 14815 h 112089"/>
                <a:gd name="connsiteX9" fmla="*/ 38121 w 132784"/>
                <a:gd name="connsiteY9" fmla="*/ 106617 h 112089"/>
                <a:gd name="connsiteX10" fmla="*/ 15781 w 132784"/>
                <a:gd name="connsiteY10" fmla="*/ 79228 h 112089"/>
                <a:gd name="connsiteX11" fmla="*/ 27578 w 132784"/>
                <a:gd name="connsiteY11" fmla="*/ 35863 h 112089"/>
                <a:gd name="connsiteX12" fmla="*/ 61716 w 132784"/>
                <a:gd name="connsiteY12" fmla="*/ 14815 h 112089"/>
                <a:gd name="connsiteX13" fmla="*/ 84809 w 132784"/>
                <a:gd name="connsiteY13" fmla="*/ 39414 h 112089"/>
                <a:gd name="connsiteX14" fmla="*/ 71254 w 132784"/>
                <a:gd name="connsiteY14" fmla="*/ 85061 h 112089"/>
                <a:gd name="connsiteX15" fmla="*/ 38121 w 132784"/>
                <a:gd name="connsiteY15" fmla="*/ 106617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703" y="14815"/>
                  </a:moveTo>
                  <a:cubicBezTo>
                    <a:pt x="123966" y="14815"/>
                    <a:pt x="133003" y="14815"/>
                    <a:pt x="133003" y="6193"/>
                  </a:cubicBezTo>
                  <a:cubicBezTo>
                    <a:pt x="133003" y="106"/>
                    <a:pt x="127732" y="106"/>
                    <a:pt x="123213" y="106"/>
                  </a:cubicBezTo>
                  <a:lnTo>
                    <a:pt x="65983" y="106"/>
                  </a:lnTo>
                  <a:cubicBezTo>
                    <a:pt x="28080" y="106"/>
                    <a:pt x="218" y="41950"/>
                    <a:pt x="218" y="72128"/>
                  </a:cubicBezTo>
                  <a:cubicBezTo>
                    <a:pt x="218" y="94444"/>
                    <a:pt x="15028" y="112196"/>
                    <a:pt x="37870" y="112196"/>
                  </a:cubicBezTo>
                  <a:cubicBezTo>
                    <a:pt x="67489" y="112196"/>
                    <a:pt x="100873" y="81511"/>
                    <a:pt x="100873" y="42457"/>
                  </a:cubicBezTo>
                  <a:cubicBezTo>
                    <a:pt x="100873" y="38146"/>
                    <a:pt x="100873" y="25973"/>
                    <a:pt x="93092" y="14815"/>
                  </a:cubicBezTo>
                  <a:lnTo>
                    <a:pt x="120703" y="14815"/>
                  </a:lnTo>
                  <a:close/>
                  <a:moveTo>
                    <a:pt x="38121" y="106617"/>
                  </a:moveTo>
                  <a:cubicBezTo>
                    <a:pt x="25821" y="106617"/>
                    <a:pt x="15781" y="97487"/>
                    <a:pt x="15781" y="79228"/>
                  </a:cubicBezTo>
                  <a:cubicBezTo>
                    <a:pt x="15781" y="71620"/>
                    <a:pt x="18793" y="50826"/>
                    <a:pt x="27578" y="35863"/>
                  </a:cubicBezTo>
                  <a:cubicBezTo>
                    <a:pt x="38121" y="18365"/>
                    <a:pt x="53182" y="14815"/>
                    <a:pt x="61716" y="14815"/>
                  </a:cubicBezTo>
                  <a:cubicBezTo>
                    <a:pt x="82801" y="14815"/>
                    <a:pt x="84809" y="31552"/>
                    <a:pt x="84809" y="39414"/>
                  </a:cubicBezTo>
                  <a:cubicBezTo>
                    <a:pt x="84809" y="51333"/>
                    <a:pt x="79789" y="72128"/>
                    <a:pt x="71254" y="85061"/>
                  </a:cubicBezTo>
                  <a:cubicBezTo>
                    <a:pt x="61465" y="100023"/>
                    <a:pt x="47910" y="106617"/>
                    <a:pt x="38121" y="10661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1A161224-839B-B0E4-F26C-B2F1F82A26F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4631443" y="4780466"/>
              <a:ext cx="94003" cy="80060"/>
            </a:xfrm>
            <a:custGeom>
              <a:avLst/>
              <a:gdLst>
                <a:gd name="connsiteX0" fmla="*/ 35542 w 94003"/>
                <a:gd name="connsiteY0" fmla="*/ 59571 h 80060"/>
                <a:gd name="connsiteX1" fmla="*/ 19025 w 94003"/>
                <a:gd name="connsiteY1" fmla="*/ 75193 h 80060"/>
                <a:gd name="connsiteX2" fmla="*/ 9537 w 94003"/>
                <a:gd name="connsiteY2" fmla="*/ 72707 h 80060"/>
                <a:gd name="connsiteX3" fmla="*/ 17268 w 94003"/>
                <a:gd name="connsiteY3" fmla="*/ 62944 h 80060"/>
                <a:gd name="connsiteX4" fmla="*/ 10240 w 94003"/>
                <a:gd name="connsiteY4" fmla="*/ 56376 h 80060"/>
                <a:gd name="connsiteX5" fmla="*/ 224 w 94003"/>
                <a:gd name="connsiteY5" fmla="*/ 67204 h 80060"/>
                <a:gd name="connsiteX6" fmla="*/ 18674 w 94003"/>
                <a:gd name="connsiteY6" fmla="*/ 80163 h 80060"/>
                <a:gd name="connsiteX7" fmla="*/ 38353 w 94003"/>
                <a:gd name="connsiteY7" fmla="*/ 67559 h 80060"/>
                <a:gd name="connsiteX8" fmla="*/ 59262 w 94003"/>
                <a:gd name="connsiteY8" fmla="*/ 80163 h 80060"/>
                <a:gd name="connsiteX9" fmla="*/ 90186 w 94003"/>
                <a:gd name="connsiteY9" fmla="*/ 53003 h 80060"/>
                <a:gd name="connsiteX10" fmla="*/ 87375 w 94003"/>
                <a:gd name="connsiteY10" fmla="*/ 50695 h 80060"/>
                <a:gd name="connsiteX11" fmla="*/ 84037 w 94003"/>
                <a:gd name="connsiteY11" fmla="*/ 53713 h 80060"/>
                <a:gd name="connsiteX12" fmla="*/ 59965 w 94003"/>
                <a:gd name="connsiteY12" fmla="*/ 75193 h 80060"/>
                <a:gd name="connsiteX13" fmla="*/ 49247 w 94003"/>
                <a:gd name="connsiteY13" fmla="*/ 63654 h 80060"/>
                <a:gd name="connsiteX14" fmla="*/ 58383 w 94003"/>
                <a:gd name="connsiteY14" fmla="*/ 23180 h 80060"/>
                <a:gd name="connsiteX15" fmla="*/ 75603 w 94003"/>
                <a:gd name="connsiteY15" fmla="*/ 5073 h 80060"/>
                <a:gd name="connsiteX16" fmla="*/ 85091 w 94003"/>
                <a:gd name="connsiteY16" fmla="*/ 7558 h 80060"/>
                <a:gd name="connsiteX17" fmla="*/ 77360 w 94003"/>
                <a:gd name="connsiteY17" fmla="*/ 17322 h 80060"/>
                <a:gd name="connsiteX18" fmla="*/ 84388 w 94003"/>
                <a:gd name="connsiteY18" fmla="*/ 23890 h 80060"/>
                <a:gd name="connsiteX19" fmla="*/ 94228 w 94003"/>
                <a:gd name="connsiteY19" fmla="*/ 13061 h 80060"/>
                <a:gd name="connsiteX20" fmla="*/ 75954 w 94003"/>
                <a:gd name="connsiteY20" fmla="*/ 103 h 80060"/>
                <a:gd name="connsiteX21" fmla="*/ 56275 w 94003"/>
                <a:gd name="connsiteY21" fmla="*/ 12706 h 80060"/>
                <a:gd name="connsiteX22" fmla="*/ 35190 w 94003"/>
                <a:gd name="connsiteY22" fmla="*/ 103 h 80060"/>
                <a:gd name="connsiteX23" fmla="*/ 4266 w 94003"/>
                <a:gd name="connsiteY23" fmla="*/ 27263 h 80060"/>
                <a:gd name="connsiteX24" fmla="*/ 7253 w 94003"/>
                <a:gd name="connsiteY24" fmla="*/ 29571 h 80060"/>
                <a:gd name="connsiteX25" fmla="*/ 10591 w 94003"/>
                <a:gd name="connsiteY25" fmla="*/ 26553 h 80060"/>
                <a:gd name="connsiteX26" fmla="*/ 34663 w 94003"/>
                <a:gd name="connsiteY26" fmla="*/ 5073 h 80060"/>
                <a:gd name="connsiteX27" fmla="*/ 45205 w 94003"/>
                <a:gd name="connsiteY27" fmla="*/ 16789 h 80060"/>
                <a:gd name="connsiteX28" fmla="*/ 41516 w 94003"/>
                <a:gd name="connsiteY28" fmla="*/ 35251 h 80060"/>
                <a:gd name="connsiteX29" fmla="*/ 35542 w 94003"/>
                <a:gd name="connsiteY29" fmla="*/ 59571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03" h="80060">
                  <a:moveTo>
                    <a:pt x="35542" y="59571"/>
                  </a:moveTo>
                  <a:cubicBezTo>
                    <a:pt x="33784" y="65607"/>
                    <a:pt x="27986" y="75193"/>
                    <a:pt x="19025" y="75193"/>
                  </a:cubicBezTo>
                  <a:cubicBezTo>
                    <a:pt x="18498" y="75193"/>
                    <a:pt x="13227" y="75193"/>
                    <a:pt x="9537" y="72707"/>
                  </a:cubicBezTo>
                  <a:cubicBezTo>
                    <a:pt x="16741" y="70400"/>
                    <a:pt x="17268" y="64009"/>
                    <a:pt x="17268" y="62944"/>
                  </a:cubicBezTo>
                  <a:cubicBezTo>
                    <a:pt x="17268" y="59038"/>
                    <a:pt x="14281" y="56376"/>
                    <a:pt x="10240" y="56376"/>
                  </a:cubicBezTo>
                  <a:cubicBezTo>
                    <a:pt x="5320" y="56376"/>
                    <a:pt x="224" y="60636"/>
                    <a:pt x="224" y="67204"/>
                  </a:cubicBezTo>
                  <a:cubicBezTo>
                    <a:pt x="224" y="76080"/>
                    <a:pt x="10064" y="80163"/>
                    <a:pt x="18674" y="80163"/>
                  </a:cubicBezTo>
                  <a:cubicBezTo>
                    <a:pt x="26756" y="80163"/>
                    <a:pt x="33960" y="75015"/>
                    <a:pt x="38353" y="67559"/>
                  </a:cubicBezTo>
                  <a:cubicBezTo>
                    <a:pt x="42570" y="76968"/>
                    <a:pt x="52234" y="80163"/>
                    <a:pt x="59262" y="80163"/>
                  </a:cubicBezTo>
                  <a:cubicBezTo>
                    <a:pt x="79468" y="80163"/>
                    <a:pt x="90186" y="57973"/>
                    <a:pt x="90186" y="53003"/>
                  </a:cubicBezTo>
                  <a:cubicBezTo>
                    <a:pt x="90186" y="50695"/>
                    <a:pt x="87902" y="50695"/>
                    <a:pt x="87375" y="50695"/>
                  </a:cubicBezTo>
                  <a:cubicBezTo>
                    <a:pt x="84915" y="50695"/>
                    <a:pt x="84740" y="51583"/>
                    <a:pt x="84037" y="53713"/>
                  </a:cubicBezTo>
                  <a:cubicBezTo>
                    <a:pt x="80347" y="65962"/>
                    <a:pt x="69804" y="75193"/>
                    <a:pt x="59965" y="75193"/>
                  </a:cubicBezTo>
                  <a:cubicBezTo>
                    <a:pt x="52937" y="75193"/>
                    <a:pt x="49247" y="70400"/>
                    <a:pt x="49247" y="63654"/>
                  </a:cubicBezTo>
                  <a:cubicBezTo>
                    <a:pt x="49247" y="59038"/>
                    <a:pt x="53464" y="42884"/>
                    <a:pt x="58383" y="23180"/>
                  </a:cubicBezTo>
                  <a:cubicBezTo>
                    <a:pt x="61898" y="9511"/>
                    <a:pt x="69804" y="5073"/>
                    <a:pt x="75603" y="5073"/>
                  </a:cubicBezTo>
                  <a:cubicBezTo>
                    <a:pt x="75954" y="5073"/>
                    <a:pt x="81401" y="5073"/>
                    <a:pt x="85091" y="7558"/>
                  </a:cubicBezTo>
                  <a:cubicBezTo>
                    <a:pt x="79468" y="9156"/>
                    <a:pt x="77360" y="14127"/>
                    <a:pt x="77360" y="17322"/>
                  </a:cubicBezTo>
                  <a:cubicBezTo>
                    <a:pt x="77360" y="21227"/>
                    <a:pt x="80347" y="23890"/>
                    <a:pt x="84388" y="23890"/>
                  </a:cubicBezTo>
                  <a:cubicBezTo>
                    <a:pt x="88429" y="23890"/>
                    <a:pt x="94228" y="20517"/>
                    <a:pt x="94228" y="13061"/>
                  </a:cubicBezTo>
                  <a:cubicBezTo>
                    <a:pt x="94228" y="3120"/>
                    <a:pt x="82982" y="103"/>
                    <a:pt x="75954" y="103"/>
                  </a:cubicBezTo>
                  <a:cubicBezTo>
                    <a:pt x="67169" y="103"/>
                    <a:pt x="60141" y="5961"/>
                    <a:pt x="56275" y="12706"/>
                  </a:cubicBezTo>
                  <a:cubicBezTo>
                    <a:pt x="53112" y="5428"/>
                    <a:pt x="45030" y="103"/>
                    <a:pt x="35190" y="103"/>
                  </a:cubicBezTo>
                  <a:cubicBezTo>
                    <a:pt x="15511" y="103"/>
                    <a:pt x="4266" y="21937"/>
                    <a:pt x="4266" y="27263"/>
                  </a:cubicBezTo>
                  <a:cubicBezTo>
                    <a:pt x="4266" y="29571"/>
                    <a:pt x="6726" y="29571"/>
                    <a:pt x="7253" y="29571"/>
                  </a:cubicBezTo>
                  <a:cubicBezTo>
                    <a:pt x="9537" y="29571"/>
                    <a:pt x="9713" y="28860"/>
                    <a:pt x="10591" y="26553"/>
                  </a:cubicBezTo>
                  <a:cubicBezTo>
                    <a:pt x="14984" y="12706"/>
                    <a:pt x="26053" y="5073"/>
                    <a:pt x="34663" y="5073"/>
                  </a:cubicBezTo>
                  <a:cubicBezTo>
                    <a:pt x="40461" y="5073"/>
                    <a:pt x="45205" y="8268"/>
                    <a:pt x="45205" y="16789"/>
                  </a:cubicBezTo>
                  <a:cubicBezTo>
                    <a:pt x="45205" y="20340"/>
                    <a:pt x="43097" y="29215"/>
                    <a:pt x="41516" y="35251"/>
                  </a:cubicBezTo>
                  <a:lnTo>
                    <a:pt x="35542" y="5957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EF812E6-1E14-60F3-D755-07064502A66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4624722" y="4935187"/>
              <a:ext cx="80825" cy="80060"/>
            </a:xfrm>
            <a:custGeom>
              <a:avLst/>
              <a:gdLst>
                <a:gd name="connsiteX0" fmla="*/ 19025 w 80825"/>
                <a:gd name="connsiteY0" fmla="*/ 62772 h 80060"/>
                <a:gd name="connsiteX1" fmla="*/ 41691 w 80825"/>
                <a:gd name="connsiteY1" fmla="*/ 42713 h 80060"/>
                <a:gd name="connsiteX2" fmla="*/ 63654 w 80825"/>
                <a:gd name="connsiteY2" fmla="*/ 24074 h 80060"/>
                <a:gd name="connsiteX3" fmla="*/ 81049 w 80825"/>
                <a:gd name="connsiteY3" fmla="*/ 2239 h 80060"/>
                <a:gd name="connsiteX4" fmla="*/ 78062 w 80825"/>
                <a:gd name="connsiteY4" fmla="*/ 109 h 80060"/>
                <a:gd name="connsiteX5" fmla="*/ 75075 w 80825"/>
                <a:gd name="connsiteY5" fmla="*/ 1884 h 80060"/>
                <a:gd name="connsiteX6" fmla="*/ 61722 w 80825"/>
                <a:gd name="connsiteY6" fmla="*/ 12712 h 80060"/>
                <a:gd name="connsiteX7" fmla="*/ 51706 w 80825"/>
                <a:gd name="connsiteY7" fmla="*/ 7387 h 80060"/>
                <a:gd name="connsiteX8" fmla="*/ 37825 w 80825"/>
                <a:gd name="connsiteY8" fmla="*/ 109 h 80060"/>
                <a:gd name="connsiteX9" fmla="*/ 14281 w 80825"/>
                <a:gd name="connsiteY9" fmla="*/ 20878 h 80060"/>
                <a:gd name="connsiteX10" fmla="*/ 17268 w 80825"/>
                <a:gd name="connsiteY10" fmla="*/ 23008 h 80060"/>
                <a:gd name="connsiteX11" fmla="*/ 20430 w 80825"/>
                <a:gd name="connsiteY11" fmla="*/ 20523 h 80060"/>
                <a:gd name="connsiteX12" fmla="*/ 35717 w 80825"/>
                <a:gd name="connsiteY12" fmla="*/ 13955 h 80060"/>
                <a:gd name="connsiteX13" fmla="*/ 46786 w 80825"/>
                <a:gd name="connsiteY13" fmla="*/ 15553 h 80060"/>
                <a:gd name="connsiteX14" fmla="*/ 62073 w 80825"/>
                <a:gd name="connsiteY14" fmla="*/ 17683 h 80060"/>
                <a:gd name="connsiteX15" fmla="*/ 37650 w 80825"/>
                <a:gd name="connsiteY15" fmla="*/ 39163 h 80060"/>
                <a:gd name="connsiteX16" fmla="*/ 15862 w 80825"/>
                <a:gd name="connsiteY16" fmla="*/ 58157 h 80060"/>
                <a:gd name="connsiteX17" fmla="*/ 224 w 80825"/>
                <a:gd name="connsiteY17" fmla="*/ 78039 h 80060"/>
                <a:gd name="connsiteX18" fmla="*/ 3211 w 80825"/>
                <a:gd name="connsiteY18" fmla="*/ 80169 h 80060"/>
                <a:gd name="connsiteX19" fmla="*/ 6198 w 80825"/>
                <a:gd name="connsiteY19" fmla="*/ 78394 h 80060"/>
                <a:gd name="connsiteX20" fmla="*/ 22363 w 80825"/>
                <a:gd name="connsiteY20" fmla="*/ 67565 h 80060"/>
                <a:gd name="connsiteX21" fmla="*/ 31851 w 80825"/>
                <a:gd name="connsiteY21" fmla="*/ 72181 h 80060"/>
                <a:gd name="connsiteX22" fmla="*/ 46435 w 80825"/>
                <a:gd name="connsiteY22" fmla="*/ 80169 h 80060"/>
                <a:gd name="connsiteX23" fmla="*/ 77008 w 80825"/>
                <a:gd name="connsiteY23" fmla="*/ 52654 h 80060"/>
                <a:gd name="connsiteX24" fmla="*/ 74021 w 80825"/>
                <a:gd name="connsiteY24" fmla="*/ 50346 h 80060"/>
                <a:gd name="connsiteX25" fmla="*/ 70858 w 80825"/>
                <a:gd name="connsiteY25" fmla="*/ 53186 h 80060"/>
                <a:gd name="connsiteX26" fmla="*/ 48544 w 80825"/>
                <a:gd name="connsiteY26" fmla="*/ 66323 h 80060"/>
                <a:gd name="connsiteX27" fmla="*/ 35717 w 80825"/>
                <a:gd name="connsiteY27" fmla="*/ 64370 h 80060"/>
                <a:gd name="connsiteX28" fmla="*/ 23066 w 80825"/>
                <a:gd name="connsiteY28" fmla="*/ 62595 h 80060"/>
                <a:gd name="connsiteX29" fmla="*/ 19025 w 80825"/>
                <a:gd name="connsiteY29" fmla="*/ 62772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825" h="80060">
                  <a:moveTo>
                    <a:pt x="19025" y="62772"/>
                  </a:moveTo>
                  <a:cubicBezTo>
                    <a:pt x="23593" y="58157"/>
                    <a:pt x="26756" y="54784"/>
                    <a:pt x="41691" y="42713"/>
                  </a:cubicBezTo>
                  <a:cubicBezTo>
                    <a:pt x="45381" y="39695"/>
                    <a:pt x="58559" y="29044"/>
                    <a:pt x="63654" y="24074"/>
                  </a:cubicBezTo>
                  <a:cubicBezTo>
                    <a:pt x="74372" y="13423"/>
                    <a:pt x="81049" y="4369"/>
                    <a:pt x="81049" y="2239"/>
                  </a:cubicBezTo>
                  <a:cubicBezTo>
                    <a:pt x="81049" y="109"/>
                    <a:pt x="78765" y="109"/>
                    <a:pt x="78062" y="109"/>
                  </a:cubicBezTo>
                  <a:cubicBezTo>
                    <a:pt x="76481" y="109"/>
                    <a:pt x="75954" y="464"/>
                    <a:pt x="75075" y="1884"/>
                  </a:cubicBezTo>
                  <a:cubicBezTo>
                    <a:pt x="69628" y="10050"/>
                    <a:pt x="65939" y="12712"/>
                    <a:pt x="61722" y="12712"/>
                  </a:cubicBezTo>
                  <a:cubicBezTo>
                    <a:pt x="59613" y="12712"/>
                    <a:pt x="56977" y="12535"/>
                    <a:pt x="51706" y="7387"/>
                  </a:cubicBezTo>
                  <a:cubicBezTo>
                    <a:pt x="45732" y="1351"/>
                    <a:pt x="41867" y="109"/>
                    <a:pt x="37825" y="109"/>
                  </a:cubicBezTo>
                  <a:cubicBezTo>
                    <a:pt x="23769" y="109"/>
                    <a:pt x="14281" y="15553"/>
                    <a:pt x="14281" y="20878"/>
                  </a:cubicBezTo>
                  <a:cubicBezTo>
                    <a:pt x="14281" y="22476"/>
                    <a:pt x="16038" y="23008"/>
                    <a:pt x="17268" y="23008"/>
                  </a:cubicBezTo>
                  <a:cubicBezTo>
                    <a:pt x="19376" y="23008"/>
                    <a:pt x="19728" y="22476"/>
                    <a:pt x="20430" y="20523"/>
                  </a:cubicBezTo>
                  <a:cubicBezTo>
                    <a:pt x="23066" y="14310"/>
                    <a:pt x="32906" y="13955"/>
                    <a:pt x="35717" y="13955"/>
                  </a:cubicBezTo>
                  <a:cubicBezTo>
                    <a:pt x="39758" y="13955"/>
                    <a:pt x="44327" y="15020"/>
                    <a:pt x="46786" y="15553"/>
                  </a:cubicBezTo>
                  <a:cubicBezTo>
                    <a:pt x="56450" y="17683"/>
                    <a:pt x="57680" y="17683"/>
                    <a:pt x="62073" y="17683"/>
                  </a:cubicBezTo>
                  <a:cubicBezTo>
                    <a:pt x="57505" y="22476"/>
                    <a:pt x="54342" y="25671"/>
                    <a:pt x="37650" y="39163"/>
                  </a:cubicBezTo>
                  <a:cubicBezTo>
                    <a:pt x="23945" y="50169"/>
                    <a:pt x="19200" y="54607"/>
                    <a:pt x="15862" y="58157"/>
                  </a:cubicBezTo>
                  <a:cubicBezTo>
                    <a:pt x="5320" y="68630"/>
                    <a:pt x="224" y="76441"/>
                    <a:pt x="224" y="78039"/>
                  </a:cubicBezTo>
                  <a:cubicBezTo>
                    <a:pt x="224" y="80169"/>
                    <a:pt x="2508" y="80169"/>
                    <a:pt x="3211" y="80169"/>
                  </a:cubicBezTo>
                  <a:cubicBezTo>
                    <a:pt x="4968" y="80169"/>
                    <a:pt x="5320" y="79814"/>
                    <a:pt x="6198" y="78394"/>
                  </a:cubicBezTo>
                  <a:cubicBezTo>
                    <a:pt x="10942" y="71648"/>
                    <a:pt x="16389" y="67565"/>
                    <a:pt x="22363" y="67565"/>
                  </a:cubicBezTo>
                  <a:cubicBezTo>
                    <a:pt x="24472" y="67565"/>
                    <a:pt x="27107" y="67743"/>
                    <a:pt x="31851" y="72181"/>
                  </a:cubicBezTo>
                  <a:cubicBezTo>
                    <a:pt x="37298" y="77506"/>
                    <a:pt x="40812" y="80169"/>
                    <a:pt x="46435" y="80169"/>
                  </a:cubicBezTo>
                  <a:cubicBezTo>
                    <a:pt x="65236" y="80169"/>
                    <a:pt x="77008" y="58689"/>
                    <a:pt x="77008" y="52654"/>
                  </a:cubicBezTo>
                  <a:cubicBezTo>
                    <a:pt x="77008" y="50524"/>
                    <a:pt x="75075" y="50346"/>
                    <a:pt x="74021" y="50346"/>
                  </a:cubicBezTo>
                  <a:cubicBezTo>
                    <a:pt x="71913" y="50346"/>
                    <a:pt x="71561" y="51234"/>
                    <a:pt x="70858" y="53186"/>
                  </a:cubicBezTo>
                  <a:cubicBezTo>
                    <a:pt x="67520" y="62062"/>
                    <a:pt x="57153" y="66323"/>
                    <a:pt x="48544" y="66323"/>
                  </a:cubicBezTo>
                  <a:cubicBezTo>
                    <a:pt x="44502" y="66323"/>
                    <a:pt x="40110" y="65435"/>
                    <a:pt x="35717" y="64370"/>
                  </a:cubicBezTo>
                  <a:cubicBezTo>
                    <a:pt x="27634" y="62595"/>
                    <a:pt x="26229" y="62595"/>
                    <a:pt x="23066" y="62595"/>
                  </a:cubicBezTo>
                  <a:cubicBezTo>
                    <a:pt x="22715" y="62595"/>
                    <a:pt x="20079" y="62595"/>
                    <a:pt x="19025" y="6277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A4ACB39-BD30-B16D-B44D-1DB4C02C64E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4725369" y="4935187"/>
              <a:ext cx="90137" cy="114498"/>
            </a:xfrm>
            <a:custGeom>
              <a:avLst/>
              <a:gdLst>
                <a:gd name="connsiteX0" fmla="*/ 89663 w 90137"/>
                <a:gd name="connsiteY0" fmla="*/ 11470 h 114498"/>
                <a:gd name="connsiteX1" fmla="*/ 90366 w 90137"/>
                <a:gd name="connsiteY1" fmla="*/ 7564 h 114498"/>
                <a:gd name="connsiteX2" fmla="*/ 84568 w 90137"/>
                <a:gd name="connsiteY2" fmla="*/ 1884 h 114498"/>
                <a:gd name="connsiteX3" fmla="*/ 77364 w 90137"/>
                <a:gd name="connsiteY3" fmla="*/ 6144 h 114498"/>
                <a:gd name="connsiteX4" fmla="*/ 74552 w 90137"/>
                <a:gd name="connsiteY4" fmla="*/ 16440 h 114498"/>
                <a:gd name="connsiteX5" fmla="*/ 70862 w 90137"/>
                <a:gd name="connsiteY5" fmla="*/ 31174 h 114498"/>
                <a:gd name="connsiteX6" fmla="*/ 63834 w 90137"/>
                <a:gd name="connsiteY6" fmla="*/ 59755 h 114498"/>
                <a:gd name="connsiteX7" fmla="*/ 42222 w 90137"/>
                <a:gd name="connsiteY7" fmla="*/ 75199 h 114498"/>
                <a:gd name="connsiteX8" fmla="*/ 30274 w 90137"/>
                <a:gd name="connsiteY8" fmla="*/ 60465 h 114498"/>
                <a:gd name="connsiteX9" fmla="*/ 39587 w 90137"/>
                <a:gd name="connsiteY9" fmla="*/ 26026 h 114498"/>
                <a:gd name="connsiteX10" fmla="*/ 42574 w 90137"/>
                <a:gd name="connsiteY10" fmla="*/ 15198 h 114498"/>
                <a:gd name="connsiteX11" fmla="*/ 25881 w 90137"/>
                <a:gd name="connsiteY11" fmla="*/ 109 h 114498"/>
                <a:gd name="connsiteX12" fmla="*/ 228 w 90137"/>
                <a:gd name="connsiteY12" fmla="*/ 27269 h 114498"/>
                <a:gd name="connsiteX13" fmla="*/ 3215 w 90137"/>
                <a:gd name="connsiteY13" fmla="*/ 29577 h 114498"/>
                <a:gd name="connsiteX14" fmla="*/ 6378 w 90137"/>
                <a:gd name="connsiteY14" fmla="*/ 26736 h 114498"/>
                <a:gd name="connsiteX15" fmla="*/ 25354 w 90137"/>
                <a:gd name="connsiteY15" fmla="*/ 5079 h 114498"/>
                <a:gd name="connsiteX16" fmla="*/ 29747 w 90137"/>
                <a:gd name="connsiteY16" fmla="*/ 11292 h 114498"/>
                <a:gd name="connsiteX17" fmla="*/ 27287 w 90137"/>
                <a:gd name="connsiteY17" fmla="*/ 21588 h 114498"/>
                <a:gd name="connsiteX18" fmla="*/ 17096 w 90137"/>
                <a:gd name="connsiteY18" fmla="*/ 57624 h 114498"/>
                <a:gd name="connsiteX19" fmla="*/ 23949 w 90137"/>
                <a:gd name="connsiteY19" fmla="*/ 74666 h 114498"/>
                <a:gd name="connsiteX20" fmla="*/ 41519 w 90137"/>
                <a:gd name="connsiteY20" fmla="*/ 80169 h 114498"/>
                <a:gd name="connsiteX21" fmla="*/ 60671 w 90137"/>
                <a:gd name="connsiteY21" fmla="*/ 72181 h 114498"/>
                <a:gd name="connsiteX22" fmla="*/ 49075 w 90137"/>
                <a:gd name="connsiteY22" fmla="*/ 98276 h 114498"/>
                <a:gd name="connsiteX23" fmla="*/ 27990 w 90137"/>
                <a:gd name="connsiteY23" fmla="*/ 109637 h 114498"/>
                <a:gd name="connsiteX24" fmla="*/ 14812 w 90137"/>
                <a:gd name="connsiteY24" fmla="*/ 103779 h 114498"/>
                <a:gd name="connsiteX25" fmla="*/ 24300 w 90137"/>
                <a:gd name="connsiteY25" fmla="*/ 94015 h 114498"/>
                <a:gd name="connsiteX26" fmla="*/ 17447 w 90137"/>
                <a:gd name="connsiteY26" fmla="*/ 87270 h 114498"/>
                <a:gd name="connsiteX27" fmla="*/ 7256 w 90137"/>
                <a:gd name="connsiteY27" fmla="*/ 98986 h 114498"/>
                <a:gd name="connsiteX28" fmla="*/ 28166 w 90137"/>
                <a:gd name="connsiteY28" fmla="*/ 114607 h 114498"/>
                <a:gd name="connsiteX29" fmla="*/ 72971 w 90137"/>
                <a:gd name="connsiteY29" fmla="*/ 78571 h 114498"/>
                <a:gd name="connsiteX30" fmla="*/ 89663 w 90137"/>
                <a:gd name="connsiteY30" fmla="*/ 11470 h 1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137" h="114498">
                  <a:moveTo>
                    <a:pt x="89663" y="11470"/>
                  </a:moveTo>
                  <a:cubicBezTo>
                    <a:pt x="90366" y="8985"/>
                    <a:pt x="90366" y="8630"/>
                    <a:pt x="90366" y="7564"/>
                  </a:cubicBezTo>
                  <a:cubicBezTo>
                    <a:pt x="90366" y="4014"/>
                    <a:pt x="87555" y="1884"/>
                    <a:pt x="84568" y="1884"/>
                  </a:cubicBezTo>
                  <a:cubicBezTo>
                    <a:pt x="82635" y="1884"/>
                    <a:pt x="79296" y="2771"/>
                    <a:pt x="77364" y="6144"/>
                  </a:cubicBezTo>
                  <a:cubicBezTo>
                    <a:pt x="76836" y="7209"/>
                    <a:pt x="75431" y="12890"/>
                    <a:pt x="74552" y="16440"/>
                  </a:cubicBezTo>
                  <a:lnTo>
                    <a:pt x="70862" y="31174"/>
                  </a:lnTo>
                  <a:cubicBezTo>
                    <a:pt x="69808" y="35435"/>
                    <a:pt x="64361" y="57802"/>
                    <a:pt x="63834" y="59755"/>
                  </a:cubicBezTo>
                  <a:cubicBezTo>
                    <a:pt x="63658" y="59755"/>
                    <a:pt x="55927" y="75199"/>
                    <a:pt x="42222" y="75199"/>
                  </a:cubicBezTo>
                  <a:cubicBezTo>
                    <a:pt x="30274" y="75199"/>
                    <a:pt x="30274" y="63660"/>
                    <a:pt x="30274" y="60465"/>
                  </a:cubicBezTo>
                  <a:cubicBezTo>
                    <a:pt x="30274" y="50879"/>
                    <a:pt x="34315" y="39695"/>
                    <a:pt x="39587" y="26026"/>
                  </a:cubicBezTo>
                  <a:cubicBezTo>
                    <a:pt x="41695" y="20346"/>
                    <a:pt x="42574" y="18215"/>
                    <a:pt x="42574" y="15198"/>
                  </a:cubicBezTo>
                  <a:cubicBezTo>
                    <a:pt x="42574" y="6677"/>
                    <a:pt x="35370" y="109"/>
                    <a:pt x="25881" y="109"/>
                  </a:cubicBezTo>
                  <a:cubicBezTo>
                    <a:pt x="8135" y="109"/>
                    <a:pt x="228" y="24251"/>
                    <a:pt x="228" y="27269"/>
                  </a:cubicBezTo>
                  <a:cubicBezTo>
                    <a:pt x="228" y="29577"/>
                    <a:pt x="2688" y="29577"/>
                    <a:pt x="3215" y="29577"/>
                  </a:cubicBezTo>
                  <a:cubicBezTo>
                    <a:pt x="5675" y="29577"/>
                    <a:pt x="5851" y="28689"/>
                    <a:pt x="6378" y="26736"/>
                  </a:cubicBezTo>
                  <a:cubicBezTo>
                    <a:pt x="10771" y="12002"/>
                    <a:pt x="18326" y="5079"/>
                    <a:pt x="25354" y="5079"/>
                  </a:cubicBezTo>
                  <a:cubicBezTo>
                    <a:pt x="28341" y="5079"/>
                    <a:pt x="29747" y="7032"/>
                    <a:pt x="29747" y="11292"/>
                  </a:cubicBezTo>
                  <a:cubicBezTo>
                    <a:pt x="29747" y="15375"/>
                    <a:pt x="28166" y="19281"/>
                    <a:pt x="27287" y="21588"/>
                  </a:cubicBezTo>
                  <a:cubicBezTo>
                    <a:pt x="18853" y="43245"/>
                    <a:pt x="17096" y="49814"/>
                    <a:pt x="17096" y="57624"/>
                  </a:cubicBezTo>
                  <a:cubicBezTo>
                    <a:pt x="17096" y="60642"/>
                    <a:pt x="17096" y="68985"/>
                    <a:pt x="23949" y="74666"/>
                  </a:cubicBezTo>
                  <a:cubicBezTo>
                    <a:pt x="29396" y="79282"/>
                    <a:pt x="36775" y="80169"/>
                    <a:pt x="41519" y="80169"/>
                  </a:cubicBezTo>
                  <a:cubicBezTo>
                    <a:pt x="48548" y="80169"/>
                    <a:pt x="54873" y="77506"/>
                    <a:pt x="60671" y="72181"/>
                  </a:cubicBezTo>
                  <a:cubicBezTo>
                    <a:pt x="58387" y="81944"/>
                    <a:pt x="56454" y="89400"/>
                    <a:pt x="49075" y="98276"/>
                  </a:cubicBezTo>
                  <a:cubicBezTo>
                    <a:pt x="44331" y="103779"/>
                    <a:pt x="37302" y="109637"/>
                    <a:pt x="27990" y="109637"/>
                  </a:cubicBezTo>
                  <a:cubicBezTo>
                    <a:pt x="26760" y="109637"/>
                    <a:pt x="18502" y="109637"/>
                    <a:pt x="14812" y="103779"/>
                  </a:cubicBezTo>
                  <a:cubicBezTo>
                    <a:pt x="24300" y="102714"/>
                    <a:pt x="24300" y="94193"/>
                    <a:pt x="24300" y="94015"/>
                  </a:cubicBezTo>
                  <a:cubicBezTo>
                    <a:pt x="24300" y="88335"/>
                    <a:pt x="19204" y="87270"/>
                    <a:pt x="17447" y="87270"/>
                  </a:cubicBezTo>
                  <a:cubicBezTo>
                    <a:pt x="13055" y="87270"/>
                    <a:pt x="7256" y="90820"/>
                    <a:pt x="7256" y="98986"/>
                  </a:cubicBezTo>
                  <a:cubicBezTo>
                    <a:pt x="7256" y="108039"/>
                    <a:pt x="15690" y="114607"/>
                    <a:pt x="28166" y="114607"/>
                  </a:cubicBezTo>
                  <a:cubicBezTo>
                    <a:pt x="45912" y="114607"/>
                    <a:pt x="67524" y="100761"/>
                    <a:pt x="72971" y="78571"/>
                  </a:cubicBezTo>
                  <a:lnTo>
                    <a:pt x="89663" y="1147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72E3BCF-0498-02B8-59BA-A8DB7A92B7B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5098564" y="4781884"/>
              <a:ext cx="105675" cy="174474"/>
            </a:xfrm>
            <a:custGeom>
              <a:avLst/>
              <a:gdLst>
                <a:gd name="connsiteX0" fmla="*/ 105918 w 105675"/>
                <a:gd name="connsiteY0" fmla="*/ 87851 h 174474"/>
                <a:gd name="connsiteX1" fmla="*/ 95878 w 105675"/>
                <a:gd name="connsiteY1" fmla="*/ 28509 h 174474"/>
                <a:gd name="connsiteX2" fmla="*/ 53206 w 105675"/>
                <a:gd name="connsiteY2" fmla="*/ 106 h 174474"/>
                <a:gd name="connsiteX3" fmla="*/ 9530 w 105675"/>
                <a:gd name="connsiteY3" fmla="*/ 30284 h 174474"/>
                <a:gd name="connsiteX4" fmla="*/ 243 w 105675"/>
                <a:gd name="connsiteY4" fmla="*/ 87851 h 174474"/>
                <a:gd name="connsiteX5" fmla="*/ 11538 w 105675"/>
                <a:gd name="connsiteY5" fmla="*/ 148967 h 174474"/>
                <a:gd name="connsiteX6" fmla="*/ 52955 w 105675"/>
                <a:gd name="connsiteY6" fmla="*/ 174581 h 174474"/>
                <a:gd name="connsiteX7" fmla="*/ 96631 w 105675"/>
                <a:gd name="connsiteY7" fmla="*/ 145163 h 174474"/>
                <a:gd name="connsiteX8" fmla="*/ 105918 w 105675"/>
                <a:gd name="connsiteY8" fmla="*/ 87851 h 174474"/>
                <a:gd name="connsiteX9" fmla="*/ 52955 w 105675"/>
                <a:gd name="connsiteY9" fmla="*/ 169001 h 174474"/>
                <a:gd name="connsiteX10" fmla="*/ 23838 w 105675"/>
                <a:gd name="connsiteY10" fmla="*/ 138316 h 174474"/>
                <a:gd name="connsiteX11" fmla="*/ 21077 w 105675"/>
                <a:gd name="connsiteY11" fmla="*/ 84807 h 174474"/>
                <a:gd name="connsiteX12" fmla="*/ 23085 w 105675"/>
                <a:gd name="connsiteY12" fmla="*/ 38146 h 174474"/>
                <a:gd name="connsiteX13" fmla="*/ 52955 w 105675"/>
                <a:gd name="connsiteY13" fmla="*/ 5685 h 174474"/>
                <a:gd name="connsiteX14" fmla="*/ 82574 w 105675"/>
                <a:gd name="connsiteY14" fmla="*/ 35356 h 174474"/>
                <a:gd name="connsiteX15" fmla="*/ 85084 w 105675"/>
                <a:gd name="connsiteY15" fmla="*/ 84807 h 174474"/>
                <a:gd name="connsiteX16" fmla="*/ 82323 w 105675"/>
                <a:gd name="connsiteY16" fmla="*/ 137302 h 174474"/>
                <a:gd name="connsiteX17" fmla="*/ 52955 w 105675"/>
                <a:gd name="connsiteY17" fmla="*/ 169001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18" y="87851"/>
                  </a:moveTo>
                  <a:cubicBezTo>
                    <a:pt x="105918" y="67563"/>
                    <a:pt x="104663" y="47275"/>
                    <a:pt x="95878" y="28509"/>
                  </a:cubicBezTo>
                  <a:cubicBezTo>
                    <a:pt x="84331" y="4164"/>
                    <a:pt x="63748" y="106"/>
                    <a:pt x="53206" y="106"/>
                  </a:cubicBezTo>
                  <a:cubicBezTo>
                    <a:pt x="38145" y="106"/>
                    <a:pt x="19822" y="6700"/>
                    <a:pt x="9530" y="30284"/>
                  </a:cubicBezTo>
                  <a:cubicBezTo>
                    <a:pt x="1498" y="47782"/>
                    <a:pt x="243" y="67563"/>
                    <a:pt x="243" y="87851"/>
                  </a:cubicBezTo>
                  <a:cubicBezTo>
                    <a:pt x="243" y="106870"/>
                    <a:pt x="1247" y="129694"/>
                    <a:pt x="11538" y="148967"/>
                  </a:cubicBezTo>
                  <a:cubicBezTo>
                    <a:pt x="22332" y="169509"/>
                    <a:pt x="40656" y="174581"/>
                    <a:pt x="52955" y="174581"/>
                  </a:cubicBezTo>
                  <a:cubicBezTo>
                    <a:pt x="66510" y="174581"/>
                    <a:pt x="85586" y="169255"/>
                    <a:pt x="96631" y="145163"/>
                  </a:cubicBezTo>
                  <a:cubicBezTo>
                    <a:pt x="104663" y="127665"/>
                    <a:pt x="105918" y="107885"/>
                    <a:pt x="105918" y="87851"/>
                  </a:cubicBezTo>
                  <a:close/>
                  <a:moveTo>
                    <a:pt x="52955" y="169001"/>
                  </a:moveTo>
                  <a:cubicBezTo>
                    <a:pt x="43166" y="169001"/>
                    <a:pt x="28356" y="162662"/>
                    <a:pt x="23838" y="138316"/>
                  </a:cubicBezTo>
                  <a:cubicBezTo>
                    <a:pt x="21077" y="123100"/>
                    <a:pt x="21077" y="99770"/>
                    <a:pt x="21077" y="84807"/>
                  </a:cubicBezTo>
                  <a:cubicBezTo>
                    <a:pt x="21077" y="68577"/>
                    <a:pt x="21077" y="51840"/>
                    <a:pt x="23085" y="38146"/>
                  </a:cubicBezTo>
                  <a:cubicBezTo>
                    <a:pt x="27854" y="7968"/>
                    <a:pt x="46680" y="5685"/>
                    <a:pt x="52955" y="5685"/>
                  </a:cubicBezTo>
                  <a:cubicBezTo>
                    <a:pt x="61238" y="5685"/>
                    <a:pt x="77805" y="10250"/>
                    <a:pt x="82574" y="35356"/>
                  </a:cubicBezTo>
                  <a:cubicBezTo>
                    <a:pt x="85084" y="49558"/>
                    <a:pt x="85084" y="68831"/>
                    <a:pt x="85084" y="84807"/>
                  </a:cubicBezTo>
                  <a:cubicBezTo>
                    <a:pt x="85084" y="103827"/>
                    <a:pt x="85084" y="121072"/>
                    <a:pt x="82323" y="137302"/>
                  </a:cubicBezTo>
                  <a:cubicBezTo>
                    <a:pt x="78558" y="161394"/>
                    <a:pt x="64251" y="169001"/>
                    <a:pt x="52955" y="16900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600E08F-F624-431D-E4AB-39390C3CC90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5595923" y="4781884"/>
              <a:ext cx="105675" cy="174474"/>
            </a:xfrm>
            <a:custGeom>
              <a:avLst/>
              <a:gdLst>
                <a:gd name="connsiteX0" fmla="*/ 105938 w 105675"/>
                <a:gd name="connsiteY0" fmla="*/ 87851 h 174474"/>
                <a:gd name="connsiteX1" fmla="*/ 95898 w 105675"/>
                <a:gd name="connsiteY1" fmla="*/ 28509 h 174474"/>
                <a:gd name="connsiteX2" fmla="*/ 53226 w 105675"/>
                <a:gd name="connsiteY2" fmla="*/ 106 h 174474"/>
                <a:gd name="connsiteX3" fmla="*/ 9550 w 105675"/>
                <a:gd name="connsiteY3" fmla="*/ 30284 h 174474"/>
                <a:gd name="connsiteX4" fmla="*/ 263 w 105675"/>
                <a:gd name="connsiteY4" fmla="*/ 87851 h 174474"/>
                <a:gd name="connsiteX5" fmla="*/ 11558 w 105675"/>
                <a:gd name="connsiteY5" fmla="*/ 148967 h 174474"/>
                <a:gd name="connsiteX6" fmla="*/ 52975 w 105675"/>
                <a:gd name="connsiteY6" fmla="*/ 174581 h 174474"/>
                <a:gd name="connsiteX7" fmla="*/ 96651 w 105675"/>
                <a:gd name="connsiteY7" fmla="*/ 145163 h 174474"/>
                <a:gd name="connsiteX8" fmla="*/ 105938 w 105675"/>
                <a:gd name="connsiteY8" fmla="*/ 87851 h 174474"/>
                <a:gd name="connsiteX9" fmla="*/ 52975 w 105675"/>
                <a:gd name="connsiteY9" fmla="*/ 169001 h 174474"/>
                <a:gd name="connsiteX10" fmla="*/ 23858 w 105675"/>
                <a:gd name="connsiteY10" fmla="*/ 138316 h 174474"/>
                <a:gd name="connsiteX11" fmla="*/ 21096 w 105675"/>
                <a:gd name="connsiteY11" fmla="*/ 84807 h 174474"/>
                <a:gd name="connsiteX12" fmla="*/ 23105 w 105675"/>
                <a:gd name="connsiteY12" fmla="*/ 38146 h 174474"/>
                <a:gd name="connsiteX13" fmla="*/ 52975 w 105675"/>
                <a:gd name="connsiteY13" fmla="*/ 5685 h 174474"/>
                <a:gd name="connsiteX14" fmla="*/ 82594 w 105675"/>
                <a:gd name="connsiteY14" fmla="*/ 35356 h 174474"/>
                <a:gd name="connsiteX15" fmla="*/ 85104 w 105675"/>
                <a:gd name="connsiteY15" fmla="*/ 84807 h 174474"/>
                <a:gd name="connsiteX16" fmla="*/ 82343 w 105675"/>
                <a:gd name="connsiteY16" fmla="*/ 137302 h 174474"/>
                <a:gd name="connsiteX17" fmla="*/ 52975 w 105675"/>
                <a:gd name="connsiteY17" fmla="*/ 169001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38" y="87851"/>
                  </a:moveTo>
                  <a:cubicBezTo>
                    <a:pt x="105938" y="67563"/>
                    <a:pt x="104683" y="47275"/>
                    <a:pt x="95898" y="28509"/>
                  </a:cubicBezTo>
                  <a:cubicBezTo>
                    <a:pt x="84351" y="4164"/>
                    <a:pt x="63768" y="106"/>
                    <a:pt x="53226" y="106"/>
                  </a:cubicBezTo>
                  <a:cubicBezTo>
                    <a:pt x="38165" y="106"/>
                    <a:pt x="19841" y="6700"/>
                    <a:pt x="9550" y="30284"/>
                  </a:cubicBezTo>
                  <a:cubicBezTo>
                    <a:pt x="1518" y="47782"/>
                    <a:pt x="263" y="67563"/>
                    <a:pt x="263" y="87851"/>
                  </a:cubicBezTo>
                  <a:cubicBezTo>
                    <a:pt x="263" y="106870"/>
                    <a:pt x="1267" y="129694"/>
                    <a:pt x="11558" y="148967"/>
                  </a:cubicBezTo>
                  <a:cubicBezTo>
                    <a:pt x="22352" y="169509"/>
                    <a:pt x="40675" y="174581"/>
                    <a:pt x="52975" y="174581"/>
                  </a:cubicBezTo>
                  <a:cubicBezTo>
                    <a:pt x="66529" y="174581"/>
                    <a:pt x="85606" y="169255"/>
                    <a:pt x="96651" y="145163"/>
                  </a:cubicBezTo>
                  <a:cubicBezTo>
                    <a:pt x="104683" y="127665"/>
                    <a:pt x="105938" y="107885"/>
                    <a:pt x="105938" y="87851"/>
                  </a:cubicBezTo>
                  <a:close/>
                  <a:moveTo>
                    <a:pt x="52975" y="169001"/>
                  </a:moveTo>
                  <a:cubicBezTo>
                    <a:pt x="43185" y="169001"/>
                    <a:pt x="28376" y="162662"/>
                    <a:pt x="23858" y="138316"/>
                  </a:cubicBezTo>
                  <a:cubicBezTo>
                    <a:pt x="21096" y="123100"/>
                    <a:pt x="21096" y="99770"/>
                    <a:pt x="21096" y="84807"/>
                  </a:cubicBezTo>
                  <a:cubicBezTo>
                    <a:pt x="21096" y="68577"/>
                    <a:pt x="21096" y="51840"/>
                    <a:pt x="23105" y="38146"/>
                  </a:cubicBezTo>
                  <a:cubicBezTo>
                    <a:pt x="27874" y="7968"/>
                    <a:pt x="46700" y="5685"/>
                    <a:pt x="52975" y="5685"/>
                  </a:cubicBezTo>
                  <a:cubicBezTo>
                    <a:pt x="61258" y="5685"/>
                    <a:pt x="77825" y="10250"/>
                    <a:pt x="82594" y="35356"/>
                  </a:cubicBezTo>
                  <a:cubicBezTo>
                    <a:pt x="85104" y="49558"/>
                    <a:pt x="85104" y="68831"/>
                    <a:pt x="85104" y="84807"/>
                  </a:cubicBezTo>
                  <a:cubicBezTo>
                    <a:pt x="85104" y="103827"/>
                    <a:pt x="85104" y="121072"/>
                    <a:pt x="82343" y="137302"/>
                  </a:cubicBezTo>
                  <a:cubicBezTo>
                    <a:pt x="78578" y="161394"/>
                    <a:pt x="64270" y="169001"/>
                    <a:pt x="52975" y="16900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D10CDDC-3A8B-FD91-B476-34CF3781D7E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5834240" y="4129377"/>
              <a:ext cx="83586" cy="456219"/>
            </a:xfrm>
            <a:custGeom>
              <a:avLst/>
              <a:gdLst>
                <a:gd name="connsiteX0" fmla="*/ 66539 w 83586"/>
                <a:gd name="connsiteY0" fmla="*/ 456294 h 456219"/>
                <a:gd name="connsiteX1" fmla="*/ 83859 w 83586"/>
                <a:gd name="connsiteY1" fmla="*/ 456294 h 456219"/>
                <a:gd name="connsiteX2" fmla="*/ 83859 w 83586"/>
                <a:gd name="connsiteY2" fmla="*/ 74 h 456219"/>
                <a:gd name="connsiteX3" fmla="*/ 272 w 83586"/>
                <a:gd name="connsiteY3" fmla="*/ 74 h 456219"/>
                <a:gd name="connsiteX4" fmla="*/ 272 w 83586"/>
                <a:gd name="connsiteY4" fmla="*/ 17573 h 456219"/>
                <a:gd name="connsiteX5" fmla="*/ 66539 w 83586"/>
                <a:gd name="connsiteY5" fmla="*/ 17573 h 456219"/>
                <a:gd name="connsiteX6" fmla="*/ 66539 w 83586"/>
                <a:gd name="connsiteY6" fmla="*/ 456294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66539" y="456294"/>
                  </a:moveTo>
                  <a:lnTo>
                    <a:pt x="83859" y="456294"/>
                  </a:lnTo>
                  <a:lnTo>
                    <a:pt x="83859" y="74"/>
                  </a:lnTo>
                  <a:lnTo>
                    <a:pt x="272" y="74"/>
                  </a:lnTo>
                  <a:lnTo>
                    <a:pt x="272" y="17573"/>
                  </a:lnTo>
                  <a:lnTo>
                    <a:pt x="66539" y="17573"/>
                  </a:lnTo>
                  <a:lnTo>
                    <a:pt x="66539" y="45629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4DDC458-BAD4-B029-E324-994D80BAB85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834240" y="4585601"/>
              <a:ext cx="83586" cy="456219"/>
            </a:xfrm>
            <a:custGeom>
              <a:avLst/>
              <a:gdLst>
                <a:gd name="connsiteX0" fmla="*/ 66539 w 83586"/>
                <a:gd name="connsiteY0" fmla="*/ 438814 h 456219"/>
                <a:gd name="connsiteX1" fmla="*/ 272 w 83586"/>
                <a:gd name="connsiteY1" fmla="*/ 438814 h 456219"/>
                <a:gd name="connsiteX2" fmla="*/ 272 w 83586"/>
                <a:gd name="connsiteY2" fmla="*/ 456312 h 456219"/>
                <a:gd name="connsiteX3" fmla="*/ 83859 w 83586"/>
                <a:gd name="connsiteY3" fmla="*/ 456312 h 456219"/>
                <a:gd name="connsiteX4" fmla="*/ 83859 w 83586"/>
                <a:gd name="connsiteY4" fmla="*/ 92 h 456219"/>
                <a:gd name="connsiteX5" fmla="*/ 66539 w 83586"/>
                <a:gd name="connsiteY5" fmla="*/ 92 h 456219"/>
                <a:gd name="connsiteX6" fmla="*/ 66539 w 83586"/>
                <a:gd name="connsiteY6" fmla="*/ 438814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66539" y="438814"/>
                  </a:moveTo>
                  <a:lnTo>
                    <a:pt x="272" y="438814"/>
                  </a:lnTo>
                  <a:lnTo>
                    <a:pt x="272" y="456312"/>
                  </a:lnTo>
                  <a:lnTo>
                    <a:pt x="83859" y="456312"/>
                  </a:lnTo>
                  <a:lnTo>
                    <a:pt x="83859" y="92"/>
                  </a:lnTo>
                  <a:lnTo>
                    <a:pt x="66539" y="92"/>
                  </a:lnTo>
                  <a:lnTo>
                    <a:pt x="66539" y="43881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20596AC3-4CA0-C663-CA5C-DE7E53BC3AF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705002" y="5560005"/>
              <a:ext cx="132784" cy="112089"/>
            </a:xfrm>
            <a:custGeom>
              <a:avLst/>
              <a:gdLst>
                <a:gd name="connsiteX0" fmla="*/ 120673 w 132784"/>
                <a:gd name="connsiteY0" fmla="*/ 14843 h 112089"/>
                <a:gd name="connsiteX1" fmla="*/ 132972 w 132784"/>
                <a:gd name="connsiteY1" fmla="*/ 6221 h 112089"/>
                <a:gd name="connsiteX2" fmla="*/ 123183 w 132784"/>
                <a:gd name="connsiteY2" fmla="*/ 134 h 112089"/>
                <a:gd name="connsiteX3" fmla="*/ 65952 w 132784"/>
                <a:gd name="connsiteY3" fmla="*/ 134 h 112089"/>
                <a:gd name="connsiteX4" fmla="*/ 188 w 132784"/>
                <a:gd name="connsiteY4" fmla="*/ 72156 h 112089"/>
                <a:gd name="connsiteX5" fmla="*/ 37839 w 132784"/>
                <a:gd name="connsiteY5" fmla="*/ 112224 h 112089"/>
                <a:gd name="connsiteX6" fmla="*/ 100843 w 132784"/>
                <a:gd name="connsiteY6" fmla="*/ 42485 h 112089"/>
                <a:gd name="connsiteX7" fmla="*/ 93061 w 132784"/>
                <a:gd name="connsiteY7" fmla="*/ 14843 h 112089"/>
                <a:gd name="connsiteX8" fmla="*/ 120673 w 132784"/>
                <a:gd name="connsiteY8" fmla="*/ 14843 h 112089"/>
                <a:gd name="connsiteX9" fmla="*/ 38090 w 132784"/>
                <a:gd name="connsiteY9" fmla="*/ 106645 h 112089"/>
                <a:gd name="connsiteX10" fmla="*/ 15750 w 132784"/>
                <a:gd name="connsiteY10" fmla="*/ 79257 h 112089"/>
                <a:gd name="connsiteX11" fmla="*/ 27548 w 132784"/>
                <a:gd name="connsiteY11" fmla="*/ 35892 h 112089"/>
                <a:gd name="connsiteX12" fmla="*/ 61685 w 132784"/>
                <a:gd name="connsiteY12" fmla="*/ 14843 h 112089"/>
                <a:gd name="connsiteX13" fmla="*/ 84778 w 132784"/>
                <a:gd name="connsiteY13" fmla="*/ 39442 h 112089"/>
                <a:gd name="connsiteX14" fmla="*/ 71224 w 132784"/>
                <a:gd name="connsiteY14" fmla="*/ 85089 h 112089"/>
                <a:gd name="connsiteX15" fmla="*/ 38090 w 132784"/>
                <a:gd name="connsiteY15" fmla="*/ 106645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673" y="14843"/>
                  </a:moveTo>
                  <a:cubicBezTo>
                    <a:pt x="123936" y="14843"/>
                    <a:pt x="132972" y="14843"/>
                    <a:pt x="132972" y="6221"/>
                  </a:cubicBezTo>
                  <a:cubicBezTo>
                    <a:pt x="132972" y="134"/>
                    <a:pt x="127701" y="134"/>
                    <a:pt x="123183" y="134"/>
                  </a:cubicBezTo>
                  <a:lnTo>
                    <a:pt x="65952" y="134"/>
                  </a:lnTo>
                  <a:cubicBezTo>
                    <a:pt x="28050" y="134"/>
                    <a:pt x="188" y="41978"/>
                    <a:pt x="188" y="72156"/>
                  </a:cubicBezTo>
                  <a:cubicBezTo>
                    <a:pt x="188" y="94472"/>
                    <a:pt x="14997" y="112224"/>
                    <a:pt x="37839" y="112224"/>
                  </a:cubicBezTo>
                  <a:cubicBezTo>
                    <a:pt x="67458" y="112224"/>
                    <a:pt x="100843" y="81539"/>
                    <a:pt x="100843" y="42485"/>
                  </a:cubicBezTo>
                  <a:cubicBezTo>
                    <a:pt x="100843" y="38174"/>
                    <a:pt x="100843" y="26001"/>
                    <a:pt x="93061" y="14843"/>
                  </a:cubicBezTo>
                  <a:lnTo>
                    <a:pt x="120673" y="14843"/>
                  </a:lnTo>
                  <a:close/>
                  <a:moveTo>
                    <a:pt x="38090" y="106645"/>
                  </a:moveTo>
                  <a:cubicBezTo>
                    <a:pt x="25791" y="106645"/>
                    <a:pt x="15750" y="97516"/>
                    <a:pt x="15750" y="79257"/>
                  </a:cubicBezTo>
                  <a:cubicBezTo>
                    <a:pt x="15750" y="71649"/>
                    <a:pt x="18762" y="50854"/>
                    <a:pt x="27548" y="35892"/>
                  </a:cubicBezTo>
                  <a:cubicBezTo>
                    <a:pt x="38090" y="18393"/>
                    <a:pt x="53151" y="14843"/>
                    <a:pt x="61685" y="14843"/>
                  </a:cubicBezTo>
                  <a:cubicBezTo>
                    <a:pt x="82770" y="14843"/>
                    <a:pt x="84778" y="31580"/>
                    <a:pt x="84778" y="39442"/>
                  </a:cubicBezTo>
                  <a:cubicBezTo>
                    <a:pt x="84778" y="51361"/>
                    <a:pt x="79758" y="72156"/>
                    <a:pt x="71224" y="85089"/>
                  </a:cubicBezTo>
                  <a:cubicBezTo>
                    <a:pt x="61434" y="100051"/>
                    <a:pt x="47880" y="106645"/>
                    <a:pt x="38090" y="10664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6635E9C5-13D5-EFA4-B15C-5748B51546E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856158" y="5486312"/>
              <a:ext cx="90137" cy="114498"/>
            </a:xfrm>
            <a:custGeom>
              <a:avLst/>
              <a:gdLst>
                <a:gd name="connsiteX0" fmla="*/ 89629 w 90137"/>
                <a:gd name="connsiteY0" fmla="*/ 11491 h 114498"/>
                <a:gd name="connsiteX1" fmla="*/ 90331 w 90137"/>
                <a:gd name="connsiteY1" fmla="*/ 7586 h 114498"/>
                <a:gd name="connsiteX2" fmla="*/ 84533 w 90137"/>
                <a:gd name="connsiteY2" fmla="*/ 1906 h 114498"/>
                <a:gd name="connsiteX3" fmla="*/ 77329 w 90137"/>
                <a:gd name="connsiteY3" fmla="*/ 6166 h 114498"/>
                <a:gd name="connsiteX4" fmla="*/ 74518 w 90137"/>
                <a:gd name="connsiteY4" fmla="*/ 16462 h 114498"/>
                <a:gd name="connsiteX5" fmla="*/ 70828 w 90137"/>
                <a:gd name="connsiteY5" fmla="*/ 31196 h 114498"/>
                <a:gd name="connsiteX6" fmla="*/ 63800 w 90137"/>
                <a:gd name="connsiteY6" fmla="*/ 59776 h 114498"/>
                <a:gd name="connsiteX7" fmla="*/ 42188 w 90137"/>
                <a:gd name="connsiteY7" fmla="*/ 75220 h 114498"/>
                <a:gd name="connsiteX8" fmla="*/ 30240 w 90137"/>
                <a:gd name="connsiteY8" fmla="*/ 60486 h 114498"/>
                <a:gd name="connsiteX9" fmla="*/ 39552 w 90137"/>
                <a:gd name="connsiteY9" fmla="*/ 26048 h 114498"/>
                <a:gd name="connsiteX10" fmla="*/ 42539 w 90137"/>
                <a:gd name="connsiteY10" fmla="*/ 15219 h 114498"/>
                <a:gd name="connsiteX11" fmla="*/ 25847 w 90137"/>
                <a:gd name="connsiteY11" fmla="*/ 130 h 114498"/>
                <a:gd name="connsiteX12" fmla="*/ 194 w 90137"/>
                <a:gd name="connsiteY12" fmla="*/ 27291 h 114498"/>
                <a:gd name="connsiteX13" fmla="*/ 3181 w 90137"/>
                <a:gd name="connsiteY13" fmla="*/ 29598 h 114498"/>
                <a:gd name="connsiteX14" fmla="*/ 6343 w 90137"/>
                <a:gd name="connsiteY14" fmla="*/ 26758 h 114498"/>
                <a:gd name="connsiteX15" fmla="*/ 25320 w 90137"/>
                <a:gd name="connsiteY15" fmla="*/ 5101 h 114498"/>
                <a:gd name="connsiteX16" fmla="*/ 29712 w 90137"/>
                <a:gd name="connsiteY16" fmla="*/ 11314 h 114498"/>
                <a:gd name="connsiteX17" fmla="*/ 27253 w 90137"/>
                <a:gd name="connsiteY17" fmla="*/ 21610 h 114498"/>
                <a:gd name="connsiteX18" fmla="*/ 17062 w 90137"/>
                <a:gd name="connsiteY18" fmla="*/ 57646 h 114498"/>
                <a:gd name="connsiteX19" fmla="*/ 23914 w 90137"/>
                <a:gd name="connsiteY19" fmla="*/ 74688 h 114498"/>
                <a:gd name="connsiteX20" fmla="*/ 41485 w 90137"/>
                <a:gd name="connsiteY20" fmla="*/ 80191 h 114498"/>
                <a:gd name="connsiteX21" fmla="*/ 60637 w 90137"/>
                <a:gd name="connsiteY21" fmla="*/ 72202 h 114498"/>
                <a:gd name="connsiteX22" fmla="*/ 49040 w 90137"/>
                <a:gd name="connsiteY22" fmla="*/ 98298 h 114498"/>
                <a:gd name="connsiteX23" fmla="*/ 27955 w 90137"/>
                <a:gd name="connsiteY23" fmla="*/ 109659 h 114498"/>
                <a:gd name="connsiteX24" fmla="*/ 14777 w 90137"/>
                <a:gd name="connsiteY24" fmla="*/ 103801 h 114498"/>
                <a:gd name="connsiteX25" fmla="*/ 24266 w 90137"/>
                <a:gd name="connsiteY25" fmla="*/ 94037 h 114498"/>
                <a:gd name="connsiteX26" fmla="*/ 17413 w 90137"/>
                <a:gd name="connsiteY26" fmla="*/ 87291 h 114498"/>
                <a:gd name="connsiteX27" fmla="*/ 7222 w 90137"/>
                <a:gd name="connsiteY27" fmla="*/ 99008 h 114498"/>
                <a:gd name="connsiteX28" fmla="*/ 28131 w 90137"/>
                <a:gd name="connsiteY28" fmla="*/ 114629 h 114498"/>
                <a:gd name="connsiteX29" fmla="*/ 72936 w 90137"/>
                <a:gd name="connsiteY29" fmla="*/ 78593 h 114498"/>
                <a:gd name="connsiteX30" fmla="*/ 89629 w 90137"/>
                <a:gd name="connsiteY30" fmla="*/ 11491 h 1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137" h="114498">
                  <a:moveTo>
                    <a:pt x="89629" y="11491"/>
                  </a:moveTo>
                  <a:cubicBezTo>
                    <a:pt x="90331" y="9006"/>
                    <a:pt x="90331" y="8651"/>
                    <a:pt x="90331" y="7586"/>
                  </a:cubicBezTo>
                  <a:cubicBezTo>
                    <a:pt x="90331" y="4036"/>
                    <a:pt x="87520" y="1906"/>
                    <a:pt x="84533" y="1906"/>
                  </a:cubicBezTo>
                  <a:cubicBezTo>
                    <a:pt x="82600" y="1906"/>
                    <a:pt x="79262" y="2793"/>
                    <a:pt x="77329" y="6166"/>
                  </a:cubicBezTo>
                  <a:cubicBezTo>
                    <a:pt x="76802" y="7231"/>
                    <a:pt x="75396" y="12912"/>
                    <a:pt x="74518" y="16462"/>
                  </a:cubicBezTo>
                  <a:lnTo>
                    <a:pt x="70828" y="31196"/>
                  </a:lnTo>
                  <a:cubicBezTo>
                    <a:pt x="69774" y="35456"/>
                    <a:pt x="64327" y="57824"/>
                    <a:pt x="63800" y="59776"/>
                  </a:cubicBezTo>
                  <a:cubicBezTo>
                    <a:pt x="63624" y="59776"/>
                    <a:pt x="55893" y="75220"/>
                    <a:pt x="42188" y="75220"/>
                  </a:cubicBezTo>
                  <a:cubicBezTo>
                    <a:pt x="30240" y="75220"/>
                    <a:pt x="30240" y="63682"/>
                    <a:pt x="30240" y="60486"/>
                  </a:cubicBezTo>
                  <a:cubicBezTo>
                    <a:pt x="30240" y="50900"/>
                    <a:pt x="34281" y="39717"/>
                    <a:pt x="39552" y="26048"/>
                  </a:cubicBezTo>
                  <a:cubicBezTo>
                    <a:pt x="41661" y="20367"/>
                    <a:pt x="42539" y="18237"/>
                    <a:pt x="42539" y="15219"/>
                  </a:cubicBezTo>
                  <a:cubicBezTo>
                    <a:pt x="42539" y="6698"/>
                    <a:pt x="35335" y="130"/>
                    <a:pt x="25847" y="130"/>
                  </a:cubicBezTo>
                  <a:cubicBezTo>
                    <a:pt x="8100" y="130"/>
                    <a:pt x="194" y="24273"/>
                    <a:pt x="194" y="27291"/>
                  </a:cubicBezTo>
                  <a:cubicBezTo>
                    <a:pt x="194" y="29598"/>
                    <a:pt x="2654" y="29598"/>
                    <a:pt x="3181" y="29598"/>
                  </a:cubicBezTo>
                  <a:cubicBezTo>
                    <a:pt x="5641" y="29598"/>
                    <a:pt x="5816" y="28711"/>
                    <a:pt x="6343" y="26758"/>
                  </a:cubicBezTo>
                  <a:cubicBezTo>
                    <a:pt x="10736" y="12024"/>
                    <a:pt x="18291" y="5101"/>
                    <a:pt x="25320" y="5101"/>
                  </a:cubicBezTo>
                  <a:cubicBezTo>
                    <a:pt x="28307" y="5101"/>
                    <a:pt x="29712" y="7054"/>
                    <a:pt x="29712" y="11314"/>
                  </a:cubicBezTo>
                  <a:cubicBezTo>
                    <a:pt x="29712" y="15397"/>
                    <a:pt x="28131" y="19302"/>
                    <a:pt x="27253" y="21610"/>
                  </a:cubicBezTo>
                  <a:cubicBezTo>
                    <a:pt x="18819" y="43267"/>
                    <a:pt x="17062" y="49835"/>
                    <a:pt x="17062" y="57646"/>
                  </a:cubicBezTo>
                  <a:cubicBezTo>
                    <a:pt x="17062" y="60664"/>
                    <a:pt x="17062" y="69007"/>
                    <a:pt x="23914" y="74688"/>
                  </a:cubicBezTo>
                  <a:cubicBezTo>
                    <a:pt x="29361" y="79303"/>
                    <a:pt x="36741" y="80191"/>
                    <a:pt x="41485" y="80191"/>
                  </a:cubicBezTo>
                  <a:cubicBezTo>
                    <a:pt x="48513" y="80191"/>
                    <a:pt x="54839" y="77528"/>
                    <a:pt x="60637" y="72202"/>
                  </a:cubicBezTo>
                  <a:cubicBezTo>
                    <a:pt x="58353" y="81966"/>
                    <a:pt x="56420" y="89422"/>
                    <a:pt x="49040" y="98298"/>
                  </a:cubicBezTo>
                  <a:cubicBezTo>
                    <a:pt x="44296" y="103801"/>
                    <a:pt x="37268" y="109659"/>
                    <a:pt x="27955" y="109659"/>
                  </a:cubicBezTo>
                  <a:cubicBezTo>
                    <a:pt x="26725" y="109659"/>
                    <a:pt x="18467" y="109659"/>
                    <a:pt x="14777" y="103801"/>
                  </a:cubicBezTo>
                  <a:cubicBezTo>
                    <a:pt x="24266" y="102735"/>
                    <a:pt x="24266" y="94215"/>
                    <a:pt x="24266" y="94037"/>
                  </a:cubicBezTo>
                  <a:cubicBezTo>
                    <a:pt x="24266" y="88357"/>
                    <a:pt x="19170" y="87291"/>
                    <a:pt x="17413" y="87291"/>
                  </a:cubicBezTo>
                  <a:cubicBezTo>
                    <a:pt x="13020" y="87291"/>
                    <a:pt x="7222" y="90842"/>
                    <a:pt x="7222" y="99008"/>
                  </a:cubicBezTo>
                  <a:cubicBezTo>
                    <a:pt x="7222" y="108061"/>
                    <a:pt x="15656" y="114629"/>
                    <a:pt x="28131" y="114629"/>
                  </a:cubicBezTo>
                  <a:cubicBezTo>
                    <a:pt x="45877" y="114629"/>
                    <a:pt x="67490" y="100783"/>
                    <a:pt x="72936" y="78593"/>
                  </a:cubicBezTo>
                  <a:lnTo>
                    <a:pt x="89629" y="1149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9CAAB06D-060C-329F-9B3A-DF7A0A588D0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052334" y="5576235"/>
              <a:ext cx="166921" cy="59341"/>
            </a:xfrm>
            <a:custGeom>
              <a:avLst/>
              <a:gdLst>
                <a:gd name="connsiteX0" fmla="*/ 158589 w 166921"/>
                <a:gd name="connsiteY0" fmla="*/ 10278 h 59341"/>
                <a:gd name="connsiteX1" fmla="*/ 167123 w 166921"/>
                <a:gd name="connsiteY1" fmla="*/ 5206 h 59341"/>
                <a:gd name="connsiteX2" fmla="*/ 158840 w 166921"/>
                <a:gd name="connsiteY2" fmla="*/ 134 h 59341"/>
                <a:gd name="connsiteX3" fmla="*/ 8485 w 166921"/>
                <a:gd name="connsiteY3" fmla="*/ 134 h 59341"/>
                <a:gd name="connsiteX4" fmla="*/ 201 w 166921"/>
                <a:gd name="connsiteY4" fmla="*/ 5206 h 59341"/>
                <a:gd name="connsiteX5" fmla="*/ 8736 w 166921"/>
                <a:gd name="connsiteY5" fmla="*/ 10278 h 59341"/>
                <a:gd name="connsiteX6" fmla="*/ 158589 w 166921"/>
                <a:gd name="connsiteY6" fmla="*/ 10278 h 59341"/>
                <a:gd name="connsiteX7" fmla="*/ 158840 w 166921"/>
                <a:gd name="connsiteY7" fmla="*/ 59476 h 59341"/>
                <a:gd name="connsiteX8" fmla="*/ 167123 w 166921"/>
                <a:gd name="connsiteY8" fmla="*/ 54404 h 59341"/>
                <a:gd name="connsiteX9" fmla="*/ 158589 w 166921"/>
                <a:gd name="connsiteY9" fmla="*/ 49332 h 59341"/>
                <a:gd name="connsiteX10" fmla="*/ 8736 w 166921"/>
                <a:gd name="connsiteY10" fmla="*/ 49332 h 59341"/>
                <a:gd name="connsiteX11" fmla="*/ 201 w 166921"/>
                <a:gd name="connsiteY11" fmla="*/ 54404 h 59341"/>
                <a:gd name="connsiteX12" fmla="*/ 8485 w 166921"/>
                <a:gd name="connsiteY12" fmla="*/ 59476 h 59341"/>
                <a:gd name="connsiteX13" fmla="*/ 158840 w 166921"/>
                <a:gd name="connsiteY13" fmla="*/ 59476 h 5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921" h="59341">
                  <a:moveTo>
                    <a:pt x="158589" y="10278"/>
                  </a:moveTo>
                  <a:cubicBezTo>
                    <a:pt x="162354" y="10278"/>
                    <a:pt x="167123" y="10278"/>
                    <a:pt x="167123" y="5206"/>
                  </a:cubicBezTo>
                  <a:cubicBezTo>
                    <a:pt x="167123" y="134"/>
                    <a:pt x="162354" y="134"/>
                    <a:pt x="158840" y="134"/>
                  </a:cubicBezTo>
                  <a:lnTo>
                    <a:pt x="8485" y="134"/>
                  </a:lnTo>
                  <a:cubicBezTo>
                    <a:pt x="4970" y="134"/>
                    <a:pt x="201" y="134"/>
                    <a:pt x="201" y="5206"/>
                  </a:cubicBezTo>
                  <a:cubicBezTo>
                    <a:pt x="201" y="10278"/>
                    <a:pt x="4970" y="10278"/>
                    <a:pt x="8736" y="10278"/>
                  </a:cubicBezTo>
                  <a:lnTo>
                    <a:pt x="158589" y="10278"/>
                  </a:lnTo>
                  <a:close/>
                  <a:moveTo>
                    <a:pt x="158840" y="59476"/>
                  </a:moveTo>
                  <a:cubicBezTo>
                    <a:pt x="162354" y="59476"/>
                    <a:pt x="167123" y="59476"/>
                    <a:pt x="167123" y="54404"/>
                  </a:cubicBezTo>
                  <a:cubicBezTo>
                    <a:pt x="167123" y="49332"/>
                    <a:pt x="162354" y="49332"/>
                    <a:pt x="158589" y="49332"/>
                  </a:cubicBezTo>
                  <a:lnTo>
                    <a:pt x="8736" y="49332"/>
                  </a:lnTo>
                  <a:cubicBezTo>
                    <a:pt x="4970" y="49332"/>
                    <a:pt x="201" y="49332"/>
                    <a:pt x="201" y="54404"/>
                  </a:cubicBezTo>
                  <a:cubicBezTo>
                    <a:pt x="201" y="59476"/>
                    <a:pt x="4970" y="59476"/>
                    <a:pt x="8485" y="59476"/>
                  </a:cubicBezTo>
                  <a:lnTo>
                    <a:pt x="158840" y="59476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F768ADB-9583-4BCC-FD5B-B9A9231CE44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4385061" y="5149681"/>
              <a:ext cx="83586" cy="456219"/>
            </a:xfrm>
            <a:custGeom>
              <a:avLst/>
              <a:gdLst>
                <a:gd name="connsiteX0" fmla="*/ 212 w 83586"/>
                <a:gd name="connsiteY0" fmla="*/ 456334 h 456219"/>
                <a:gd name="connsiteX1" fmla="*/ 17531 w 83586"/>
                <a:gd name="connsiteY1" fmla="*/ 456334 h 456219"/>
                <a:gd name="connsiteX2" fmla="*/ 17531 w 83586"/>
                <a:gd name="connsiteY2" fmla="*/ 17613 h 456219"/>
                <a:gd name="connsiteX3" fmla="*/ 83798 w 83586"/>
                <a:gd name="connsiteY3" fmla="*/ 17613 h 456219"/>
                <a:gd name="connsiteX4" fmla="*/ 83798 w 83586"/>
                <a:gd name="connsiteY4" fmla="*/ 114 h 456219"/>
                <a:gd name="connsiteX5" fmla="*/ 212 w 83586"/>
                <a:gd name="connsiteY5" fmla="*/ 114 h 456219"/>
                <a:gd name="connsiteX6" fmla="*/ 212 w 83586"/>
                <a:gd name="connsiteY6" fmla="*/ 456334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212" y="456334"/>
                  </a:moveTo>
                  <a:lnTo>
                    <a:pt x="17531" y="456334"/>
                  </a:lnTo>
                  <a:lnTo>
                    <a:pt x="17531" y="17613"/>
                  </a:lnTo>
                  <a:lnTo>
                    <a:pt x="83798" y="17613"/>
                  </a:lnTo>
                  <a:lnTo>
                    <a:pt x="83798" y="114"/>
                  </a:lnTo>
                  <a:lnTo>
                    <a:pt x="212" y="114"/>
                  </a:lnTo>
                  <a:lnTo>
                    <a:pt x="212" y="45633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DA13AEB3-C108-7D46-A130-DB28C9237AB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4385061" y="5605905"/>
              <a:ext cx="83586" cy="456219"/>
            </a:xfrm>
            <a:custGeom>
              <a:avLst/>
              <a:gdLst>
                <a:gd name="connsiteX0" fmla="*/ 212 w 83586"/>
                <a:gd name="connsiteY0" fmla="*/ 456352 h 456219"/>
                <a:gd name="connsiteX1" fmla="*/ 83798 w 83586"/>
                <a:gd name="connsiteY1" fmla="*/ 456352 h 456219"/>
                <a:gd name="connsiteX2" fmla="*/ 83798 w 83586"/>
                <a:gd name="connsiteY2" fmla="*/ 438854 h 456219"/>
                <a:gd name="connsiteX3" fmla="*/ 17531 w 83586"/>
                <a:gd name="connsiteY3" fmla="*/ 438854 h 456219"/>
                <a:gd name="connsiteX4" fmla="*/ 17531 w 83586"/>
                <a:gd name="connsiteY4" fmla="*/ 132 h 456219"/>
                <a:gd name="connsiteX5" fmla="*/ 212 w 83586"/>
                <a:gd name="connsiteY5" fmla="*/ 132 h 456219"/>
                <a:gd name="connsiteX6" fmla="*/ 212 w 83586"/>
                <a:gd name="connsiteY6" fmla="*/ 456352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212" y="456352"/>
                  </a:moveTo>
                  <a:lnTo>
                    <a:pt x="83798" y="456352"/>
                  </a:lnTo>
                  <a:lnTo>
                    <a:pt x="83798" y="438854"/>
                  </a:lnTo>
                  <a:lnTo>
                    <a:pt x="17531" y="438854"/>
                  </a:lnTo>
                  <a:lnTo>
                    <a:pt x="17531" y="132"/>
                  </a:lnTo>
                  <a:lnTo>
                    <a:pt x="212" y="132"/>
                  </a:lnTo>
                  <a:lnTo>
                    <a:pt x="212" y="45635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E387B27-0936-41B9-23FB-26A072EE439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604067" y="5193557"/>
              <a:ext cx="105675" cy="174474"/>
            </a:xfrm>
            <a:custGeom>
              <a:avLst/>
              <a:gdLst>
                <a:gd name="connsiteX0" fmla="*/ 105899 w 105675"/>
                <a:gd name="connsiteY0" fmla="*/ 87867 h 174474"/>
                <a:gd name="connsiteX1" fmla="*/ 95858 w 105675"/>
                <a:gd name="connsiteY1" fmla="*/ 28525 h 174474"/>
                <a:gd name="connsiteX2" fmla="*/ 53186 w 105675"/>
                <a:gd name="connsiteY2" fmla="*/ 122 h 174474"/>
                <a:gd name="connsiteX3" fmla="*/ 9511 w 105675"/>
                <a:gd name="connsiteY3" fmla="*/ 30300 h 174474"/>
                <a:gd name="connsiteX4" fmla="*/ 223 w 105675"/>
                <a:gd name="connsiteY4" fmla="*/ 87867 h 174474"/>
                <a:gd name="connsiteX5" fmla="*/ 11519 w 105675"/>
                <a:gd name="connsiteY5" fmla="*/ 148983 h 174474"/>
                <a:gd name="connsiteX6" fmla="*/ 52935 w 105675"/>
                <a:gd name="connsiteY6" fmla="*/ 174597 h 174474"/>
                <a:gd name="connsiteX7" fmla="*/ 96611 w 105675"/>
                <a:gd name="connsiteY7" fmla="*/ 145180 h 174474"/>
                <a:gd name="connsiteX8" fmla="*/ 105899 w 105675"/>
                <a:gd name="connsiteY8" fmla="*/ 87867 h 174474"/>
                <a:gd name="connsiteX9" fmla="*/ 52935 w 105675"/>
                <a:gd name="connsiteY9" fmla="*/ 169018 h 174474"/>
                <a:gd name="connsiteX10" fmla="*/ 23818 w 105675"/>
                <a:gd name="connsiteY10" fmla="*/ 138332 h 174474"/>
                <a:gd name="connsiteX11" fmla="*/ 21057 w 105675"/>
                <a:gd name="connsiteY11" fmla="*/ 84824 h 174474"/>
                <a:gd name="connsiteX12" fmla="*/ 23065 w 105675"/>
                <a:gd name="connsiteY12" fmla="*/ 38162 h 174474"/>
                <a:gd name="connsiteX13" fmla="*/ 52935 w 105675"/>
                <a:gd name="connsiteY13" fmla="*/ 5702 h 174474"/>
                <a:gd name="connsiteX14" fmla="*/ 82555 w 105675"/>
                <a:gd name="connsiteY14" fmla="*/ 35372 h 174474"/>
                <a:gd name="connsiteX15" fmla="*/ 85065 w 105675"/>
                <a:gd name="connsiteY15" fmla="*/ 84824 h 174474"/>
                <a:gd name="connsiteX16" fmla="*/ 82304 w 105675"/>
                <a:gd name="connsiteY16" fmla="*/ 137318 h 174474"/>
                <a:gd name="connsiteX17" fmla="*/ 52935 w 105675"/>
                <a:gd name="connsiteY17" fmla="*/ 169018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899" y="87867"/>
                  </a:moveTo>
                  <a:cubicBezTo>
                    <a:pt x="105899" y="67579"/>
                    <a:pt x="104644" y="47291"/>
                    <a:pt x="95858" y="28525"/>
                  </a:cubicBezTo>
                  <a:cubicBezTo>
                    <a:pt x="84312" y="4180"/>
                    <a:pt x="63729" y="122"/>
                    <a:pt x="53186" y="122"/>
                  </a:cubicBezTo>
                  <a:cubicBezTo>
                    <a:pt x="38126" y="122"/>
                    <a:pt x="19802" y="6716"/>
                    <a:pt x="9511" y="30300"/>
                  </a:cubicBezTo>
                  <a:cubicBezTo>
                    <a:pt x="1478" y="47799"/>
                    <a:pt x="223" y="67579"/>
                    <a:pt x="223" y="87867"/>
                  </a:cubicBezTo>
                  <a:cubicBezTo>
                    <a:pt x="223" y="106886"/>
                    <a:pt x="1227" y="129710"/>
                    <a:pt x="11519" y="148983"/>
                  </a:cubicBezTo>
                  <a:cubicBezTo>
                    <a:pt x="22312" y="169525"/>
                    <a:pt x="40636" y="174597"/>
                    <a:pt x="52935" y="174597"/>
                  </a:cubicBezTo>
                  <a:cubicBezTo>
                    <a:pt x="66490" y="174597"/>
                    <a:pt x="85567" y="169271"/>
                    <a:pt x="96611" y="145180"/>
                  </a:cubicBezTo>
                  <a:cubicBezTo>
                    <a:pt x="104644" y="127681"/>
                    <a:pt x="105899" y="107901"/>
                    <a:pt x="105899" y="87867"/>
                  </a:cubicBezTo>
                  <a:close/>
                  <a:moveTo>
                    <a:pt x="52935" y="169018"/>
                  </a:moveTo>
                  <a:cubicBezTo>
                    <a:pt x="43146" y="169018"/>
                    <a:pt x="28336" y="162678"/>
                    <a:pt x="23818" y="138332"/>
                  </a:cubicBezTo>
                  <a:cubicBezTo>
                    <a:pt x="21057" y="123117"/>
                    <a:pt x="21057" y="99786"/>
                    <a:pt x="21057" y="84824"/>
                  </a:cubicBezTo>
                  <a:cubicBezTo>
                    <a:pt x="21057" y="68593"/>
                    <a:pt x="21057" y="51856"/>
                    <a:pt x="23065" y="38162"/>
                  </a:cubicBezTo>
                  <a:cubicBezTo>
                    <a:pt x="27834" y="7984"/>
                    <a:pt x="46660" y="5702"/>
                    <a:pt x="52935" y="5702"/>
                  </a:cubicBezTo>
                  <a:cubicBezTo>
                    <a:pt x="61219" y="5702"/>
                    <a:pt x="77785" y="10266"/>
                    <a:pt x="82555" y="35372"/>
                  </a:cubicBezTo>
                  <a:cubicBezTo>
                    <a:pt x="85065" y="49574"/>
                    <a:pt x="85065" y="68847"/>
                    <a:pt x="85065" y="84824"/>
                  </a:cubicBezTo>
                  <a:cubicBezTo>
                    <a:pt x="85065" y="103843"/>
                    <a:pt x="85065" y="121088"/>
                    <a:pt x="82304" y="137318"/>
                  </a:cubicBezTo>
                  <a:cubicBezTo>
                    <a:pt x="78538" y="161410"/>
                    <a:pt x="64231" y="169018"/>
                    <a:pt x="52935" y="16901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69FCB94-9CFF-402A-3ECA-04613EC6AA8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5104287" y="5193557"/>
              <a:ext cx="105675" cy="174474"/>
            </a:xfrm>
            <a:custGeom>
              <a:avLst/>
              <a:gdLst>
                <a:gd name="connsiteX0" fmla="*/ 105918 w 105675"/>
                <a:gd name="connsiteY0" fmla="*/ 87867 h 174474"/>
                <a:gd name="connsiteX1" fmla="*/ 95878 w 105675"/>
                <a:gd name="connsiteY1" fmla="*/ 28525 h 174474"/>
                <a:gd name="connsiteX2" fmla="*/ 53206 w 105675"/>
                <a:gd name="connsiteY2" fmla="*/ 122 h 174474"/>
                <a:gd name="connsiteX3" fmla="*/ 9531 w 105675"/>
                <a:gd name="connsiteY3" fmla="*/ 30300 h 174474"/>
                <a:gd name="connsiteX4" fmla="*/ 243 w 105675"/>
                <a:gd name="connsiteY4" fmla="*/ 87867 h 174474"/>
                <a:gd name="connsiteX5" fmla="*/ 11539 w 105675"/>
                <a:gd name="connsiteY5" fmla="*/ 148983 h 174474"/>
                <a:gd name="connsiteX6" fmla="*/ 52955 w 105675"/>
                <a:gd name="connsiteY6" fmla="*/ 174597 h 174474"/>
                <a:gd name="connsiteX7" fmla="*/ 96631 w 105675"/>
                <a:gd name="connsiteY7" fmla="*/ 145180 h 174474"/>
                <a:gd name="connsiteX8" fmla="*/ 105918 w 105675"/>
                <a:gd name="connsiteY8" fmla="*/ 87867 h 174474"/>
                <a:gd name="connsiteX9" fmla="*/ 52955 w 105675"/>
                <a:gd name="connsiteY9" fmla="*/ 169018 h 174474"/>
                <a:gd name="connsiteX10" fmla="*/ 23838 w 105675"/>
                <a:gd name="connsiteY10" fmla="*/ 138332 h 174474"/>
                <a:gd name="connsiteX11" fmla="*/ 21077 w 105675"/>
                <a:gd name="connsiteY11" fmla="*/ 84824 h 174474"/>
                <a:gd name="connsiteX12" fmla="*/ 23085 w 105675"/>
                <a:gd name="connsiteY12" fmla="*/ 38162 h 174474"/>
                <a:gd name="connsiteX13" fmla="*/ 52955 w 105675"/>
                <a:gd name="connsiteY13" fmla="*/ 5702 h 174474"/>
                <a:gd name="connsiteX14" fmla="*/ 82575 w 105675"/>
                <a:gd name="connsiteY14" fmla="*/ 35372 h 174474"/>
                <a:gd name="connsiteX15" fmla="*/ 85085 w 105675"/>
                <a:gd name="connsiteY15" fmla="*/ 84824 h 174474"/>
                <a:gd name="connsiteX16" fmla="*/ 82323 w 105675"/>
                <a:gd name="connsiteY16" fmla="*/ 137318 h 174474"/>
                <a:gd name="connsiteX17" fmla="*/ 52955 w 105675"/>
                <a:gd name="connsiteY17" fmla="*/ 169018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18" y="87867"/>
                  </a:moveTo>
                  <a:cubicBezTo>
                    <a:pt x="105918" y="67579"/>
                    <a:pt x="104663" y="47291"/>
                    <a:pt x="95878" y="28525"/>
                  </a:cubicBezTo>
                  <a:cubicBezTo>
                    <a:pt x="84332" y="4180"/>
                    <a:pt x="63749" y="122"/>
                    <a:pt x="53206" y="122"/>
                  </a:cubicBezTo>
                  <a:cubicBezTo>
                    <a:pt x="38146" y="122"/>
                    <a:pt x="19822" y="6716"/>
                    <a:pt x="9531" y="30300"/>
                  </a:cubicBezTo>
                  <a:cubicBezTo>
                    <a:pt x="1498" y="47799"/>
                    <a:pt x="243" y="67579"/>
                    <a:pt x="243" y="87867"/>
                  </a:cubicBezTo>
                  <a:cubicBezTo>
                    <a:pt x="243" y="106886"/>
                    <a:pt x="1247" y="129710"/>
                    <a:pt x="11539" y="148983"/>
                  </a:cubicBezTo>
                  <a:cubicBezTo>
                    <a:pt x="22332" y="169525"/>
                    <a:pt x="40656" y="174597"/>
                    <a:pt x="52955" y="174597"/>
                  </a:cubicBezTo>
                  <a:cubicBezTo>
                    <a:pt x="66510" y="174597"/>
                    <a:pt x="85587" y="169271"/>
                    <a:pt x="96631" y="145180"/>
                  </a:cubicBezTo>
                  <a:cubicBezTo>
                    <a:pt x="104663" y="127681"/>
                    <a:pt x="105918" y="107901"/>
                    <a:pt x="105918" y="87867"/>
                  </a:cubicBezTo>
                  <a:close/>
                  <a:moveTo>
                    <a:pt x="52955" y="169018"/>
                  </a:moveTo>
                  <a:cubicBezTo>
                    <a:pt x="43166" y="169018"/>
                    <a:pt x="28356" y="162678"/>
                    <a:pt x="23838" y="138332"/>
                  </a:cubicBezTo>
                  <a:cubicBezTo>
                    <a:pt x="21077" y="123117"/>
                    <a:pt x="21077" y="99786"/>
                    <a:pt x="21077" y="84824"/>
                  </a:cubicBezTo>
                  <a:cubicBezTo>
                    <a:pt x="21077" y="68593"/>
                    <a:pt x="21077" y="51856"/>
                    <a:pt x="23085" y="38162"/>
                  </a:cubicBezTo>
                  <a:cubicBezTo>
                    <a:pt x="27854" y="7984"/>
                    <a:pt x="46680" y="5702"/>
                    <a:pt x="52955" y="5702"/>
                  </a:cubicBezTo>
                  <a:cubicBezTo>
                    <a:pt x="61239" y="5702"/>
                    <a:pt x="77805" y="10266"/>
                    <a:pt x="82575" y="35372"/>
                  </a:cubicBezTo>
                  <a:cubicBezTo>
                    <a:pt x="85085" y="49574"/>
                    <a:pt x="85085" y="68847"/>
                    <a:pt x="85085" y="84824"/>
                  </a:cubicBezTo>
                  <a:cubicBezTo>
                    <a:pt x="85085" y="103843"/>
                    <a:pt x="85085" y="121088"/>
                    <a:pt x="82323" y="137318"/>
                  </a:cubicBezTo>
                  <a:cubicBezTo>
                    <a:pt x="78558" y="161410"/>
                    <a:pt x="64251" y="169018"/>
                    <a:pt x="52955" y="16901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A80179D8-895D-0E83-44E5-C5053FCA8CF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5480552" y="5253152"/>
              <a:ext cx="132784" cy="112089"/>
            </a:xfrm>
            <a:custGeom>
              <a:avLst/>
              <a:gdLst>
                <a:gd name="connsiteX0" fmla="*/ 120743 w 132784"/>
                <a:gd name="connsiteY0" fmla="*/ 14831 h 112089"/>
                <a:gd name="connsiteX1" fmla="*/ 133043 w 132784"/>
                <a:gd name="connsiteY1" fmla="*/ 6209 h 112089"/>
                <a:gd name="connsiteX2" fmla="*/ 123253 w 132784"/>
                <a:gd name="connsiteY2" fmla="*/ 122 h 112089"/>
                <a:gd name="connsiteX3" fmla="*/ 66023 w 132784"/>
                <a:gd name="connsiteY3" fmla="*/ 122 h 112089"/>
                <a:gd name="connsiteX4" fmla="*/ 258 w 132784"/>
                <a:gd name="connsiteY4" fmla="*/ 72144 h 112089"/>
                <a:gd name="connsiteX5" fmla="*/ 37910 w 132784"/>
                <a:gd name="connsiteY5" fmla="*/ 112212 h 112089"/>
                <a:gd name="connsiteX6" fmla="*/ 100913 w 132784"/>
                <a:gd name="connsiteY6" fmla="*/ 42473 h 112089"/>
                <a:gd name="connsiteX7" fmla="*/ 93132 w 132784"/>
                <a:gd name="connsiteY7" fmla="*/ 14831 h 112089"/>
                <a:gd name="connsiteX8" fmla="*/ 120743 w 132784"/>
                <a:gd name="connsiteY8" fmla="*/ 14831 h 112089"/>
                <a:gd name="connsiteX9" fmla="*/ 38161 w 132784"/>
                <a:gd name="connsiteY9" fmla="*/ 106633 h 112089"/>
                <a:gd name="connsiteX10" fmla="*/ 15821 w 132784"/>
                <a:gd name="connsiteY10" fmla="*/ 79245 h 112089"/>
                <a:gd name="connsiteX11" fmla="*/ 27618 w 132784"/>
                <a:gd name="connsiteY11" fmla="*/ 35879 h 112089"/>
                <a:gd name="connsiteX12" fmla="*/ 61756 w 132784"/>
                <a:gd name="connsiteY12" fmla="*/ 14831 h 112089"/>
                <a:gd name="connsiteX13" fmla="*/ 84849 w 132784"/>
                <a:gd name="connsiteY13" fmla="*/ 39430 h 112089"/>
                <a:gd name="connsiteX14" fmla="*/ 71294 w 132784"/>
                <a:gd name="connsiteY14" fmla="*/ 85077 h 112089"/>
                <a:gd name="connsiteX15" fmla="*/ 38161 w 132784"/>
                <a:gd name="connsiteY15" fmla="*/ 106633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743" y="14831"/>
                  </a:moveTo>
                  <a:cubicBezTo>
                    <a:pt x="124006" y="14831"/>
                    <a:pt x="133043" y="14831"/>
                    <a:pt x="133043" y="6209"/>
                  </a:cubicBezTo>
                  <a:cubicBezTo>
                    <a:pt x="133043" y="122"/>
                    <a:pt x="127771" y="122"/>
                    <a:pt x="123253" y="122"/>
                  </a:cubicBezTo>
                  <a:lnTo>
                    <a:pt x="66023" y="122"/>
                  </a:lnTo>
                  <a:cubicBezTo>
                    <a:pt x="28120" y="122"/>
                    <a:pt x="258" y="41966"/>
                    <a:pt x="258" y="72144"/>
                  </a:cubicBezTo>
                  <a:cubicBezTo>
                    <a:pt x="258" y="94460"/>
                    <a:pt x="15068" y="112212"/>
                    <a:pt x="37910" y="112212"/>
                  </a:cubicBezTo>
                  <a:cubicBezTo>
                    <a:pt x="67529" y="112212"/>
                    <a:pt x="100913" y="81527"/>
                    <a:pt x="100913" y="42473"/>
                  </a:cubicBezTo>
                  <a:cubicBezTo>
                    <a:pt x="100913" y="38162"/>
                    <a:pt x="100913" y="25989"/>
                    <a:pt x="93132" y="14831"/>
                  </a:cubicBezTo>
                  <a:lnTo>
                    <a:pt x="120743" y="14831"/>
                  </a:lnTo>
                  <a:close/>
                  <a:moveTo>
                    <a:pt x="38161" y="106633"/>
                  </a:moveTo>
                  <a:cubicBezTo>
                    <a:pt x="25861" y="106633"/>
                    <a:pt x="15821" y="97503"/>
                    <a:pt x="15821" y="79245"/>
                  </a:cubicBezTo>
                  <a:cubicBezTo>
                    <a:pt x="15821" y="71637"/>
                    <a:pt x="18833" y="50842"/>
                    <a:pt x="27618" y="35879"/>
                  </a:cubicBezTo>
                  <a:cubicBezTo>
                    <a:pt x="38161" y="18381"/>
                    <a:pt x="53221" y="14831"/>
                    <a:pt x="61756" y="14831"/>
                  </a:cubicBezTo>
                  <a:cubicBezTo>
                    <a:pt x="82840" y="14831"/>
                    <a:pt x="84849" y="31568"/>
                    <a:pt x="84849" y="39430"/>
                  </a:cubicBezTo>
                  <a:cubicBezTo>
                    <a:pt x="84849" y="51349"/>
                    <a:pt x="79828" y="72144"/>
                    <a:pt x="71294" y="85077"/>
                  </a:cubicBezTo>
                  <a:cubicBezTo>
                    <a:pt x="61505" y="100039"/>
                    <a:pt x="47950" y="106633"/>
                    <a:pt x="38161" y="106633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3B67943C-3228-BFB8-0C24-8F406AA1EDE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5631708" y="5192139"/>
              <a:ext cx="90137" cy="114498"/>
            </a:xfrm>
            <a:custGeom>
              <a:avLst/>
              <a:gdLst>
                <a:gd name="connsiteX0" fmla="*/ 89699 w 90137"/>
                <a:gd name="connsiteY0" fmla="*/ 11480 h 114498"/>
                <a:gd name="connsiteX1" fmla="*/ 90402 w 90137"/>
                <a:gd name="connsiteY1" fmla="*/ 7575 h 114498"/>
                <a:gd name="connsiteX2" fmla="*/ 84604 w 90137"/>
                <a:gd name="connsiteY2" fmla="*/ 1894 h 114498"/>
                <a:gd name="connsiteX3" fmla="*/ 77400 w 90137"/>
                <a:gd name="connsiteY3" fmla="*/ 6154 h 114498"/>
                <a:gd name="connsiteX4" fmla="*/ 74588 w 90137"/>
                <a:gd name="connsiteY4" fmla="*/ 16450 h 114498"/>
                <a:gd name="connsiteX5" fmla="*/ 70898 w 90137"/>
                <a:gd name="connsiteY5" fmla="*/ 31184 h 114498"/>
                <a:gd name="connsiteX6" fmla="*/ 63870 w 90137"/>
                <a:gd name="connsiteY6" fmla="*/ 59765 h 114498"/>
                <a:gd name="connsiteX7" fmla="*/ 42258 w 90137"/>
                <a:gd name="connsiteY7" fmla="*/ 75209 h 114498"/>
                <a:gd name="connsiteX8" fmla="*/ 30310 w 90137"/>
                <a:gd name="connsiteY8" fmla="*/ 60475 h 114498"/>
                <a:gd name="connsiteX9" fmla="*/ 39623 w 90137"/>
                <a:gd name="connsiteY9" fmla="*/ 26036 h 114498"/>
                <a:gd name="connsiteX10" fmla="*/ 42610 w 90137"/>
                <a:gd name="connsiteY10" fmla="*/ 15208 h 114498"/>
                <a:gd name="connsiteX11" fmla="*/ 25917 w 90137"/>
                <a:gd name="connsiteY11" fmla="*/ 119 h 114498"/>
                <a:gd name="connsiteX12" fmla="*/ 264 w 90137"/>
                <a:gd name="connsiteY12" fmla="*/ 27279 h 114498"/>
                <a:gd name="connsiteX13" fmla="*/ 3251 w 90137"/>
                <a:gd name="connsiteY13" fmla="*/ 29587 h 114498"/>
                <a:gd name="connsiteX14" fmla="*/ 6414 w 90137"/>
                <a:gd name="connsiteY14" fmla="*/ 26746 h 114498"/>
                <a:gd name="connsiteX15" fmla="*/ 25390 w 90137"/>
                <a:gd name="connsiteY15" fmla="*/ 5089 h 114498"/>
                <a:gd name="connsiteX16" fmla="*/ 29783 w 90137"/>
                <a:gd name="connsiteY16" fmla="*/ 11302 h 114498"/>
                <a:gd name="connsiteX17" fmla="*/ 27323 w 90137"/>
                <a:gd name="connsiteY17" fmla="*/ 21598 h 114498"/>
                <a:gd name="connsiteX18" fmla="*/ 17132 w 90137"/>
                <a:gd name="connsiteY18" fmla="*/ 57634 h 114498"/>
                <a:gd name="connsiteX19" fmla="*/ 23985 w 90137"/>
                <a:gd name="connsiteY19" fmla="*/ 74676 h 114498"/>
                <a:gd name="connsiteX20" fmla="*/ 41555 w 90137"/>
                <a:gd name="connsiteY20" fmla="*/ 80179 h 114498"/>
                <a:gd name="connsiteX21" fmla="*/ 60707 w 90137"/>
                <a:gd name="connsiteY21" fmla="*/ 72191 h 114498"/>
                <a:gd name="connsiteX22" fmla="*/ 49111 w 90137"/>
                <a:gd name="connsiteY22" fmla="*/ 98286 h 114498"/>
                <a:gd name="connsiteX23" fmla="*/ 28026 w 90137"/>
                <a:gd name="connsiteY23" fmla="*/ 109647 h 114498"/>
                <a:gd name="connsiteX24" fmla="*/ 14848 w 90137"/>
                <a:gd name="connsiteY24" fmla="*/ 103789 h 114498"/>
                <a:gd name="connsiteX25" fmla="*/ 24336 w 90137"/>
                <a:gd name="connsiteY25" fmla="*/ 94026 h 114498"/>
                <a:gd name="connsiteX26" fmla="*/ 17483 w 90137"/>
                <a:gd name="connsiteY26" fmla="*/ 87280 h 114498"/>
                <a:gd name="connsiteX27" fmla="*/ 7292 w 90137"/>
                <a:gd name="connsiteY27" fmla="*/ 98996 h 114498"/>
                <a:gd name="connsiteX28" fmla="*/ 28202 w 90137"/>
                <a:gd name="connsiteY28" fmla="*/ 114618 h 114498"/>
                <a:gd name="connsiteX29" fmla="*/ 73007 w 90137"/>
                <a:gd name="connsiteY29" fmla="*/ 78582 h 114498"/>
                <a:gd name="connsiteX30" fmla="*/ 89699 w 90137"/>
                <a:gd name="connsiteY30" fmla="*/ 11480 h 1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137" h="114498">
                  <a:moveTo>
                    <a:pt x="89699" y="11480"/>
                  </a:moveTo>
                  <a:cubicBezTo>
                    <a:pt x="90402" y="8995"/>
                    <a:pt x="90402" y="8640"/>
                    <a:pt x="90402" y="7575"/>
                  </a:cubicBezTo>
                  <a:cubicBezTo>
                    <a:pt x="90402" y="4024"/>
                    <a:pt x="87591" y="1894"/>
                    <a:pt x="84604" y="1894"/>
                  </a:cubicBezTo>
                  <a:cubicBezTo>
                    <a:pt x="82671" y="1894"/>
                    <a:pt x="79332" y="2782"/>
                    <a:pt x="77400" y="6154"/>
                  </a:cubicBezTo>
                  <a:cubicBezTo>
                    <a:pt x="76872" y="7219"/>
                    <a:pt x="75467" y="12900"/>
                    <a:pt x="74588" y="16450"/>
                  </a:cubicBezTo>
                  <a:lnTo>
                    <a:pt x="70898" y="31184"/>
                  </a:lnTo>
                  <a:cubicBezTo>
                    <a:pt x="69844" y="35445"/>
                    <a:pt x="64397" y="57812"/>
                    <a:pt x="63870" y="59765"/>
                  </a:cubicBezTo>
                  <a:cubicBezTo>
                    <a:pt x="63694" y="59765"/>
                    <a:pt x="55963" y="75209"/>
                    <a:pt x="42258" y="75209"/>
                  </a:cubicBezTo>
                  <a:cubicBezTo>
                    <a:pt x="30310" y="75209"/>
                    <a:pt x="30310" y="63670"/>
                    <a:pt x="30310" y="60475"/>
                  </a:cubicBezTo>
                  <a:cubicBezTo>
                    <a:pt x="30310" y="50889"/>
                    <a:pt x="34351" y="39705"/>
                    <a:pt x="39623" y="26036"/>
                  </a:cubicBezTo>
                  <a:cubicBezTo>
                    <a:pt x="41731" y="20356"/>
                    <a:pt x="42610" y="18226"/>
                    <a:pt x="42610" y="15208"/>
                  </a:cubicBezTo>
                  <a:cubicBezTo>
                    <a:pt x="42610" y="6687"/>
                    <a:pt x="35406" y="119"/>
                    <a:pt x="25917" y="119"/>
                  </a:cubicBezTo>
                  <a:cubicBezTo>
                    <a:pt x="8171" y="119"/>
                    <a:pt x="264" y="24261"/>
                    <a:pt x="264" y="27279"/>
                  </a:cubicBezTo>
                  <a:cubicBezTo>
                    <a:pt x="264" y="29587"/>
                    <a:pt x="2724" y="29587"/>
                    <a:pt x="3251" y="29587"/>
                  </a:cubicBezTo>
                  <a:cubicBezTo>
                    <a:pt x="5711" y="29587"/>
                    <a:pt x="5887" y="28699"/>
                    <a:pt x="6414" y="26746"/>
                  </a:cubicBezTo>
                  <a:cubicBezTo>
                    <a:pt x="10807" y="12012"/>
                    <a:pt x="18362" y="5089"/>
                    <a:pt x="25390" y="5089"/>
                  </a:cubicBezTo>
                  <a:cubicBezTo>
                    <a:pt x="28377" y="5089"/>
                    <a:pt x="29783" y="7042"/>
                    <a:pt x="29783" y="11302"/>
                  </a:cubicBezTo>
                  <a:cubicBezTo>
                    <a:pt x="29783" y="15385"/>
                    <a:pt x="28202" y="19291"/>
                    <a:pt x="27323" y="21598"/>
                  </a:cubicBezTo>
                  <a:cubicBezTo>
                    <a:pt x="18889" y="43256"/>
                    <a:pt x="17132" y="49824"/>
                    <a:pt x="17132" y="57634"/>
                  </a:cubicBezTo>
                  <a:cubicBezTo>
                    <a:pt x="17132" y="60652"/>
                    <a:pt x="17132" y="68996"/>
                    <a:pt x="23985" y="74676"/>
                  </a:cubicBezTo>
                  <a:cubicBezTo>
                    <a:pt x="29432" y="79292"/>
                    <a:pt x="36811" y="80179"/>
                    <a:pt x="41555" y="80179"/>
                  </a:cubicBezTo>
                  <a:cubicBezTo>
                    <a:pt x="48584" y="80179"/>
                    <a:pt x="54909" y="77516"/>
                    <a:pt x="60707" y="72191"/>
                  </a:cubicBezTo>
                  <a:cubicBezTo>
                    <a:pt x="58423" y="81954"/>
                    <a:pt x="56490" y="89410"/>
                    <a:pt x="49111" y="98286"/>
                  </a:cubicBezTo>
                  <a:cubicBezTo>
                    <a:pt x="44367" y="103789"/>
                    <a:pt x="37338" y="109647"/>
                    <a:pt x="28026" y="109647"/>
                  </a:cubicBezTo>
                  <a:cubicBezTo>
                    <a:pt x="26796" y="109647"/>
                    <a:pt x="18538" y="109647"/>
                    <a:pt x="14848" y="103789"/>
                  </a:cubicBezTo>
                  <a:cubicBezTo>
                    <a:pt x="24336" y="102724"/>
                    <a:pt x="24336" y="94203"/>
                    <a:pt x="24336" y="94026"/>
                  </a:cubicBezTo>
                  <a:cubicBezTo>
                    <a:pt x="24336" y="88345"/>
                    <a:pt x="19240" y="87280"/>
                    <a:pt x="17483" y="87280"/>
                  </a:cubicBezTo>
                  <a:cubicBezTo>
                    <a:pt x="13091" y="87280"/>
                    <a:pt x="7292" y="90830"/>
                    <a:pt x="7292" y="98996"/>
                  </a:cubicBezTo>
                  <a:cubicBezTo>
                    <a:pt x="7292" y="108049"/>
                    <a:pt x="15726" y="114618"/>
                    <a:pt x="28202" y="114618"/>
                  </a:cubicBezTo>
                  <a:cubicBezTo>
                    <a:pt x="45948" y="114618"/>
                    <a:pt x="67560" y="100771"/>
                    <a:pt x="73007" y="78582"/>
                  </a:cubicBezTo>
                  <a:lnTo>
                    <a:pt x="89699" y="1148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F4D86E1-77DC-EC55-816C-269F7B294F5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5622878" y="5346860"/>
              <a:ext cx="94003" cy="80060"/>
            </a:xfrm>
            <a:custGeom>
              <a:avLst/>
              <a:gdLst>
                <a:gd name="connsiteX0" fmla="*/ 35581 w 94003"/>
                <a:gd name="connsiteY0" fmla="*/ 59593 h 80060"/>
                <a:gd name="connsiteX1" fmla="*/ 19064 w 94003"/>
                <a:gd name="connsiteY1" fmla="*/ 75215 h 80060"/>
                <a:gd name="connsiteX2" fmla="*/ 9576 w 94003"/>
                <a:gd name="connsiteY2" fmla="*/ 72730 h 80060"/>
                <a:gd name="connsiteX3" fmla="*/ 17307 w 94003"/>
                <a:gd name="connsiteY3" fmla="*/ 62966 h 80060"/>
                <a:gd name="connsiteX4" fmla="*/ 10279 w 94003"/>
                <a:gd name="connsiteY4" fmla="*/ 56398 h 80060"/>
                <a:gd name="connsiteX5" fmla="*/ 264 w 94003"/>
                <a:gd name="connsiteY5" fmla="*/ 67227 h 80060"/>
                <a:gd name="connsiteX6" fmla="*/ 18713 w 94003"/>
                <a:gd name="connsiteY6" fmla="*/ 80185 h 80060"/>
                <a:gd name="connsiteX7" fmla="*/ 38392 w 94003"/>
                <a:gd name="connsiteY7" fmla="*/ 67582 h 80060"/>
                <a:gd name="connsiteX8" fmla="*/ 59301 w 94003"/>
                <a:gd name="connsiteY8" fmla="*/ 80185 h 80060"/>
                <a:gd name="connsiteX9" fmla="*/ 90226 w 94003"/>
                <a:gd name="connsiteY9" fmla="*/ 53025 h 80060"/>
                <a:gd name="connsiteX10" fmla="*/ 87415 w 94003"/>
                <a:gd name="connsiteY10" fmla="*/ 50717 h 80060"/>
                <a:gd name="connsiteX11" fmla="*/ 84076 w 94003"/>
                <a:gd name="connsiteY11" fmla="*/ 53735 h 80060"/>
                <a:gd name="connsiteX12" fmla="*/ 60004 w 94003"/>
                <a:gd name="connsiteY12" fmla="*/ 75215 h 80060"/>
                <a:gd name="connsiteX13" fmla="*/ 49286 w 94003"/>
                <a:gd name="connsiteY13" fmla="*/ 63676 h 80060"/>
                <a:gd name="connsiteX14" fmla="*/ 58423 w 94003"/>
                <a:gd name="connsiteY14" fmla="*/ 23202 h 80060"/>
                <a:gd name="connsiteX15" fmla="*/ 75642 w 94003"/>
                <a:gd name="connsiteY15" fmla="*/ 5095 h 80060"/>
                <a:gd name="connsiteX16" fmla="*/ 85130 w 94003"/>
                <a:gd name="connsiteY16" fmla="*/ 7581 h 80060"/>
                <a:gd name="connsiteX17" fmla="*/ 77399 w 94003"/>
                <a:gd name="connsiteY17" fmla="*/ 17344 h 80060"/>
                <a:gd name="connsiteX18" fmla="*/ 84428 w 94003"/>
                <a:gd name="connsiteY18" fmla="*/ 23912 h 80060"/>
                <a:gd name="connsiteX19" fmla="*/ 94267 w 94003"/>
                <a:gd name="connsiteY19" fmla="*/ 13084 h 80060"/>
                <a:gd name="connsiteX20" fmla="*/ 75994 w 94003"/>
                <a:gd name="connsiteY20" fmla="*/ 125 h 80060"/>
                <a:gd name="connsiteX21" fmla="*/ 56314 w 94003"/>
                <a:gd name="connsiteY21" fmla="*/ 12729 h 80060"/>
                <a:gd name="connsiteX22" fmla="*/ 35229 w 94003"/>
                <a:gd name="connsiteY22" fmla="*/ 125 h 80060"/>
                <a:gd name="connsiteX23" fmla="*/ 4305 w 94003"/>
                <a:gd name="connsiteY23" fmla="*/ 27285 h 80060"/>
                <a:gd name="connsiteX24" fmla="*/ 7292 w 94003"/>
                <a:gd name="connsiteY24" fmla="*/ 29593 h 80060"/>
                <a:gd name="connsiteX25" fmla="*/ 10630 w 94003"/>
                <a:gd name="connsiteY25" fmla="*/ 26575 h 80060"/>
                <a:gd name="connsiteX26" fmla="*/ 34702 w 94003"/>
                <a:gd name="connsiteY26" fmla="*/ 5095 h 80060"/>
                <a:gd name="connsiteX27" fmla="*/ 45245 w 94003"/>
                <a:gd name="connsiteY27" fmla="*/ 16812 h 80060"/>
                <a:gd name="connsiteX28" fmla="*/ 41555 w 94003"/>
                <a:gd name="connsiteY28" fmla="*/ 35273 h 80060"/>
                <a:gd name="connsiteX29" fmla="*/ 35581 w 94003"/>
                <a:gd name="connsiteY29" fmla="*/ 59593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03" h="80060">
                  <a:moveTo>
                    <a:pt x="35581" y="59593"/>
                  </a:moveTo>
                  <a:cubicBezTo>
                    <a:pt x="33824" y="65629"/>
                    <a:pt x="28025" y="75215"/>
                    <a:pt x="19064" y="75215"/>
                  </a:cubicBezTo>
                  <a:cubicBezTo>
                    <a:pt x="18537" y="75215"/>
                    <a:pt x="13266" y="75215"/>
                    <a:pt x="9576" y="72730"/>
                  </a:cubicBezTo>
                  <a:cubicBezTo>
                    <a:pt x="16780" y="70422"/>
                    <a:pt x="17307" y="64031"/>
                    <a:pt x="17307" y="62966"/>
                  </a:cubicBezTo>
                  <a:cubicBezTo>
                    <a:pt x="17307" y="59061"/>
                    <a:pt x="14320" y="56398"/>
                    <a:pt x="10279" y="56398"/>
                  </a:cubicBezTo>
                  <a:cubicBezTo>
                    <a:pt x="5359" y="56398"/>
                    <a:pt x="264" y="60658"/>
                    <a:pt x="264" y="67227"/>
                  </a:cubicBezTo>
                  <a:cubicBezTo>
                    <a:pt x="264" y="76102"/>
                    <a:pt x="10103" y="80185"/>
                    <a:pt x="18713" y="80185"/>
                  </a:cubicBezTo>
                  <a:cubicBezTo>
                    <a:pt x="26796" y="80185"/>
                    <a:pt x="34000" y="75037"/>
                    <a:pt x="38392" y="67582"/>
                  </a:cubicBezTo>
                  <a:cubicBezTo>
                    <a:pt x="42609" y="76990"/>
                    <a:pt x="52273" y="80185"/>
                    <a:pt x="59301" y="80185"/>
                  </a:cubicBezTo>
                  <a:cubicBezTo>
                    <a:pt x="79508" y="80185"/>
                    <a:pt x="90226" y="57996"/>
                    <a:pt x="90226" y="53025"/>
                  </a:cubicBezTo>
                  <a:cubicBezTo>
                    <a:pt x="90226" y="50717"/>
                    <a:pt x="87942" y="50717"/>
                    <a:pt x="87415" y="50717"/>
                  </a:cubicBezTo>
                  <a:cubicBezTo>
                    <a:pt x="84955" y="50717"/>
                    <a:pt x="84779" y="51605"/>
                    <a:pt x="84076" y="53735"/>
                  </a:cubicBezTo>
                  <a:cubicBezTo>
                    <a:pt x="80386" y="65984"/>
                    <a:pt x="69844" y="75215"/>
                    <a:pt x="60004" y="75215"/>
                  </a:cubicBezTo>
                  <a:cubicBezTo>
                    <a:pt x="52976" y="75215"/>
                    <a:pt x="49286" y="70422"/>
                    <a:pt x="49286" y="63676"/>
                  </a:cubicBezTo>
                  <a:cubicBezTo>
                    <a:pt x="49286" y="59061"/>
                    <a:pt x="53503" y="42907"/>
                    <a:pt x="58423" y="23202"/>
                  </a:cubicBezTo>
                  <a:cubicBezTo>
                    <a:pt x="61937" y="9533"/>
                    <a:pt x="69844" y="5095"/>
                    <a:pt x="75642" y="5095"/>
                  </a:cubicBezTo>
                  <a:cubicBezTo>
                    <a:pt x="75994" y="5095"/>
                    <a:pt x="81440" y="5095"/>
                    <a:pt x="85130" y="7581"/>
                  </a:cubicBezTo>
                  <a:cubicBezTo>
                    <a:pt x="79508" y="9178"/>
                    <a:pt x="77399" y="14149"/>
                    <a:pt x="77399" y="17344"/>
                  </a:cubicBezTo>
                  <a:cubicBezTo>
                    <a:pt x="77399" y="21249"/>
                    <a:pt x="80386" y="23912"/>
                    <a:pt x="84428" y="23912"/>
                  </a:cubicBezTo>
                  <a:cubicBezTo>
                    <a:pt x="88469" y="23912"/>
                    <a:pt x="94267" y="20539"/>
                    <a:pt x="94267" y="13084"/>
                  </a:cubicBezTo>
                  <a:cubicBezTo>
                    <a:pt x="94267" y="3143"/>
                    <a:pt x="83022" y="125"/>
                    <a:pt x="75994" y="125"/>
                  </a:cubicBezTo>
                  <a:cubicBezTo>
                    <a:pt x="67208" y="125"/>
                    <a:pt x="60180" y="5983"/>
                    <a:pt x="56314" y="12729"/>
                  </a:cubicBezTo>
                  <a:cubicBezTo>
                    <a:pt x="53152" y="5450"/>
                    <a:pt x="45069" y="125"/>
                    <a:pt x="35229" y="125"/>
                  </a:cubicBezTo>
                  <a:cubicBezTo>
                    <a:pt x="15550" y="125"/>
                    <a:pt x="4305" y="21960"/>
                    <a:pt x="4305" y="27285"/>
                  </a:cubicBezTo>
                  <a:cubicBezTo>
                    <a:pt x="4305" y="29593"/>
                    <a:pt x="6765" y="29593"/>
                    <a:pt x="7292" y="29593"/>
                  </a:cubicBezTo>
                  <a:cubicBezTo>
                    <a:pt x="9576" y="29593"/>
                    <a:pt x="9752" y="28883"/>
                    <a:pt x="10630" y="26575"/>
                  </a:cubicBezTo>
                  <a:cubicBezTo>
                    <a:pt x="15023" y="12729"/>
                    <a:pt x="26093" y="5095"/>
                    <a:pt x="34702" y="5095"/>
                  </a:cubicBezTo>
                  <a:cubicBezTo>
                    <a:pt x="40501" y="5095"/>
                    <a:pt x="45245" y="8291"/>
                    <a:pt x="45245" y="16812"/>
                  </a:cubicBezTo>
                  <a:cubicBezTo>
                    <a:pt x="45245" y="20362"/>
                    <a:pt x="43136" y="29238"/>
                    <a:pt x="41555" y="35273"/>
                  </a:cubicBezTo>
                  <a:lnTo>
                    <a:pt x="35581" y="5959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DEA96869-B68C-C86C-FA8E-F0487923997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738989" y="5346860"/>
              <a:ext cx="80825" cy="80060"/>
            </a:xfrm>
            <a:custGeom>
              <a:avLst/>
              <a:gdLst>
                <a:gd name="connsiteX0" fmla="*/ 19069 w 80825"/>
                <a:gd name="connsiteY0" fmla="*/ 62789 h 80060"/>
                <a:gd name="connsiteX1" fmla="*/ 41735 w 80825"/>
                <a:gd name="connsiteY1" fmla="*/ 42729 h 80060"/>
                <a:gd name="connsiteX2" fmla="*/ 63699 w 80825"/>
                <a:gd name="connsiteY2" fmla="*/ 24090 h 80060"/>
                <a:gd name="connsiteX3" fmla="*/ 81094 w 80825"/>
                <a:gd name="connsiteY3" fmla="*/ 2255 h 80060"/>
                <a:gd name="connsiteX4" fmla="*/ 78107 w 80825"/>
                <a:gd name="connsiteY4" fmla="*/ 125 h 80060"/>
                <a:gd name="connsiteX5" fmla="*/ 75120 w 80825"/>
                <a:gd name="connsiteY5" fmla="*/ 1900 h 80060"/>
                <a:gd name="connsiteX6" fmla="*/ 61766 w 80825"/>
                <a:gd name="connsiteY6" fmla="*/ 12729 h 80060"/>
                <a:gd name="connsiteX7" fmla="*/ 51750 w 80825"/>
                <a:gd name="connsiteY7" fmla="*/ 7403 h 80060"/>
                <a:gd name="connsiteX8" fmla="*/ 37870 w 80825"/>
                <a:gd name="connsiteY8" fmla="*/ 125 h 80060"/>
                <a:gd name="connsiteX9" fmla="*/ 14325 w 80825"/>
                <a:gd name="connsiteY9" fmla="*/ 20894 h 80060"/>
                <a:gd name="connsiteX10" fmla="*/ 17312 w 80825"/>
                <a:gd name="connsiteY10" fmla="*/ 23025 h 80060"/>
                <a:gd name="connsiteX11" fmla="*/ 20475 w 80825"/>
                <a:gd name="connsiteY11" fmla="*/ 20539 h 80060"/>
                <a:gd name="connsiteX12" fmla="*/ 35761 w 80825"/>
                <a:gd name="connsiteY12" fmla="*/ 13971 h 80060"/>
                <a:gd name="connsiteX13" fmla="*/ 46831 w 80825"/>
                <a:gd name="connsiteY13" fmla="*/ 15569 h 80060"/>
                <a:gd name="connsiteX14" fmla="*/ 62117 w 80825"/>
                <a:gd name="connsiteY14" fmla="*/ 17699 h 80060"/>
                <a:gd name="connsiteX15" fmla="*/ 37694 w 80825"/>
                <a:gd name="connsiteY15" fmla="*/ 39179 h 80060"/>
                <a:gd name="connsiteX16" fmla="*/ 15906 w 80825"/>
                <a:gd name="connsiteY16" fmla="*/ 58173 h 80060"/>
                <a:gd name="connsiteX17" fmla="*/ 268 w 80825"/>
                <a:gd name="connsiteY17" fmla="*/ 78055 h 80060"/>
                <a:gd name="connsiteX18" fmla="*/ 3255 w 80825"/>
                <a:gd name="connsiteY18" fmla="*/ 80185 h 80060"/>
                <a:gd name="connsiteX19" fmla="*/ 6242 w 80825"/>
                <a:gd name="connsiteY19" fmla="*/ 78410 h 80060"/>
                <a:gd name="connsiteX20" fmla="*/ 22407 w 80825"/>
                <a:gd name="connsiteY20" fmla="*/ 67582 h 80060"/>
                <a:gd name="connsiteX21" fmla="*/ 31896 w 80825"/>
                <a:gd name="connsiteY21" fmla="*/ 72197 h 80060"/>
                <a:gd name="connsiteX22" fmla="*/ 46479 w 80825"/>
                <a:gd name="connsiteY22" fmla="*/ 80185 h 80060"/>
                <a:gd name="connsiteX23" fmla="*/ 77052 w 80825"/>
                <a:gd name="connsiteY23" fmla="*/ 52670 h 80060"/>
                <a:gd name="connsiteX24" fmla="*/ 74065 w 80825"/>
                <a:gd name="connsiteY24" fmla="*/ 50362 h 80060"/>
                <a:gd name="connsiteX25" fmla="*/ 70903 w 80825"/>
                <a:gd name="connsiteY25" fmla="*/ 53203 h 80060"/>
                <a:gd name="connsiteX26" fmla="*/ 48588 w 80825"/>
                <a:gd name="connsiteY26" fmla="*/ 66339 h 80060"/>
                <a:gd name="connsiteX27" fmla="*/ 35761 w 80825"/>
                <a:gd name="connsiteY27" fmla="*/ 64386 h 80060"/>
                <a:gd name="connsiteX28" fmla="*/ 23110 w 80825"/>
                <a:gd name="connsiteY28" fmla="*/ 62611 h 80060"/>
                <a:gd name="connsiteX29" fmla="*/ 19069 w 80825"/>
                <a:gd name="connsiteY29" fmla="*/ 62789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825" h="80060">
                  <a:moveTo>
                    <a:pt x="19069" y="62789"/>
                  </a:moveTo>
                  <a:cubicBezTo>
                    <a:pt x="23637" y="58173"/>
                    <a:pt x="26800" y="54800"/>
                    <a:pt x="41735" y="42729"/>
                  </a:cubicBezTo>
                  <a:cubicBezTo>
                    <a:pt x="45425" y="39711"/>
                    <a:pt x="58603" y="29060"/>
                    <a:pt x="63699" y="24090"/>
                  </a:cubicBezTo>
                  <a:cubicBezTo>
                    <a:pt x="74417" y="13439"/>
                    <a:pt x="81094" y="4385"/>
                    <a:pt x="81094" y="2255"/>
                  </a:cubicBezTo>
                  <a:cubicBezTo>
                    <a:pt x="81094" y="125"/>
                    <a:pt x="78809" y="125"/>
                    <a:pt x="78107" y="125"/>
                  </a:cubicBezTo>
                  <a:cubicBezTo>
                    <a:pt x="76525" y="125"/>
                    <a:pt x="75998" y="480"/>
                    <a:pt x="75120" y="1900"/>
                  </a:cubicBezTo>
                  <a:cubicBezTo>
                    <a:pt x="69673" y="10066"/>
                    <a:pt x="65983" y="12729"/>
                    <a:pt x="61766" y="12729"/>
                  </a:cubicBezTo>
                  <a:cubicBezTo>
                    <a:pt x="59657" y="12729"/>
                    <a:pt x="57022" y="12551"/>
                    <a:pt x="51750" y="7403"/>
                  </a:cubicBezTo>
                  <a:cubicBezTo>
                    <a:pt x="45776" y="1367"/>
                    <a:pt x="41911" y="125"/>
                    <a:pt x="37870" y="125"/>
                  </a:cubicBezTo>
                  <a:cubicBezTo>
                    <a:pt x="23813" y="125"/>
                    <a:pt x="14325" y="15569"/>
                    <a:pt x="14325" y="20894"/>
                  </a:cubicBezTo>
                  <a:cubicBezTo>
                    <a:pt x="14325" y="22492"/>
                    <a:pt x="16082" y="23025"/>
                    <a:pt x="17312" y="23025"/>
                  </a:cubicBezTo>
                  <a:cubicBezTo>
                    <a:pt x="19420" y="23025"/>
                    <a:pt x="19772" y="22492"/>
                    <a:pt x="20475" y="20539"/>
                  </a:cubicBezTo>
                  <a:cubicBezTo>
                    <a:pt x="23110" y="14326"/>
                    <a:pt x="32950" y="13971"/>
                    <a:pt x="35761" y="13971"/>
                  </a:cubicBezTo>
                  <a:cubicBezTo>
                    <a:pt x="39802" y="13971"/>
                    <a:pt x="44371" y="15036"/>
                    <a:pt x="46831" y="15569"/>
                  </a:cubicBezTo>
                  <a:cubicBezTo>
                    <a:pt x="56495" y="17699"/>
                    <a:pt x="57725" y="17699"/>
                    <a:pt x="62117" y="17699"/>
                  </a:cubicBezTo>
                  <a:cubicBezTo>
                    <a:pt x="57549" y="22492"/>
                    <a:pt x="54386" y="25687"/>
                    <a:pt x="37694" y="39179"/>
                  </a:cubicBezTo>
                  <a:cubicBezTo>
                    <a:pt x="23989" y="50185"/>
                    <a:pt x="19245" y="54623"/>
                    <a:pt x="15906" y="58173"/>
                  </a:cubicBezTo>
                  <a:cubicBezTo>
                    <a:pt x="5364" y="68647"/>
                    <a:pt x="268" y="76457"/>
                    <a:pt x="268" y="78055"/>
                  </a:cubicBezTo>
                  <a:cubicBezTo>
                    <a:pt x="268" y="80185"/>
                    <a:pt x="2552" y="80185"/>
                    <a:pt x="3255" y="80185"/>
                  </a:cubicBezTo>
                  <a:cubicBezTo>
                    <a:pt x="5012" y="80185"/>
                    <a:pt x="5364" y="79830"/>
                    <a:pt x="6242" y="78410"/>
                  </a:cubicBezTo>
                  <a:cubicBezTo>
                    <a:pt x="10986" y="71664"/>
                    <a:pt x="16433" y="67582"/>
                    <a:pt x="22407" y="67582"/>
                  </a:cubicBezTo>
                  <a:cubicBezTo>
                    <a:pt x="24516" y="67582"/>
                    <a:pt x="27151" y="67759"/>
                    <a:pt x="31896" y="72197"/>
                  </a:cubicBezTo>
                  <a:cubicBezTo>
                    <a:pt x="37342" y="77523"/>
                    <a:pt x="40857" y="80185"/>
                    <a:pt x="46479" y="80185"/>
                  </a:cubicBezTo>
                  <a:cubicBezTo>
                    <a:pt x="65280" y="80185"/>
                    <a:pt x="77052" y="58706"/>
                    <a:pt x="77052" y="52670"/>
                  </a:cubicBezTo>
                  <a:cubicBezTo>
                    <a:pt x="77052" y="50540"/>
                    <a:pt x="75120" y="50362"/>
                    <a:pt x="74065" y="50362"/>
                  </a:cubicBezTo>
                  <a:cubicBezTo>
                    <a:pt x="71957" y="50362"/>
                    <a:pt x="71605" y="51250"/>
                    <a:pt x="70903" y="53203"/>
                  </a:cubicBezTo>
                  <a:cubicBezTo>
                    <a:pt x="67564" y="62078"/>
                    <a:pt x="57197" y="66339"/>
                    <a:pt x="48588" y="66339"/>
                  </a:cubicBezTo>
                  <a:cubicBezTo>
                    <a:pt x="44546" y="66339"/>
                    <a:pt x="40154" y="65451"/>
                    <a:pt x="35761" y="64386"/>
                  </a:cubicBezTo>
                  <a:cubicBezTo>
                    <a:pt x="27679" y="62611"/>
                    <a:pt x="26273" y="62611"/>
                    <a:pt x="23110" y="62611"/>
                  </a:cubicBezTo>
                  <a:cubicBezTo>
                    <a:pt x="22759" y="62611"/>
                    <a:pt x="20123" y="62611"/>
                    <a:pt x="19069" y="6278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6A9B86F-6771-73E1-C7F4-7F009285B4B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4604067" y="5497873"/>
              <a:ext cx="105675" cy="174474"/>
            </a:xfrm>
            <a:custGeom>
              <a:avLst/>
              <a:gdLst>
                <a:gd name="connsiteX0" fmla="*/ 105899 w 105675"/>
                <a:gd name="connsiteY0" fmla="*/ 87879 h 174474"/>
                <a:gd name="connsiteX1" fmla="*/ 95858 w 105675"/>
                <a:gd name="connsiteY1" fmla="*/ 28537 h 174474"/>
                <a:gd name="connsiteX2" fmla="*/ 53186 w 105675"/>
                <a:gd name="connsiteY2" fmla="*/ 134 h 174474"/>
                <a:gd name="connsiteX3" fmla="*/ 9511 w 105675"/>
                <a:gd name="connsiteY3" fmla="*/ 30312 h 174474"/>
                <a:gd name="connsiteX4" fmla="*/ 223 w 105675"/>
                <a:gd name="connsiteY4" fmla="*/ 87879 h 174474"/>
                <a:gd name="connsiteX5" fmla="*/ 11519 w 105675"/>
                <a:gd name="connsiteY5" fmla="*/ 148995 h 174474"/>
                <a:gd name="connsiteX6" fmla="*/ 52935 w 105675"/>
                <a:gd name="connsiteY6" fmla="*/ 174609 h 174474"/>
                <a:gd name="connsiteX7" fmla="*/ 96611 w 105675"/>
                <a:gd name="connsiteY7" fmla="*/ 145192 h 174474"/>
                <a:gd name="connsiteX8" fmla="*/ 105899 w 105675"/>
                <a:gd name="connsiteY8" fmla="*/ 87879 h 174474"/>
                <a:gd name="connsiteX9" fmla="*/ 52935 w 105675"/>
                <a:gd name="connsiteY9" fmla="*/ 169030 h 174474"/>
                <a:gd name="connsiteX10" fmla="*/ 23818 w 105675"/>
                <a:gd name="connsiteY10" fmla="*/ 138344 h 174474"/>
                <a:gd name="connsiteX11" fmla="*/ 21057 w 105675"/>
                <a:gd name="connsiteY11" fmla="*/ 84836 h 174474"/>
                <a:gd name="connsiteX12" fmla="*/ 23065 w 105675"/>
                <a:gd name="connsiteY12" fmla="*/ 38174 h 174474"/>
                <a:gd name="connsiteX13" fmla="*/ 52935 w 105675"/>
                <a:gd name="connsiteY13" fmla="*/ 5713 h 174474"/>
                <a:gd name="connsiteX14" fmla="*/ 82555 w 105675"/>
                <a:gd name="connsiteY14" fmla="*/ 35384 h 174474"/>
                <a:gd name="connsiteX15" fmla="*/ 85065 w 105675"/>
                <a:gd name="connsiteY15" fmla="*/ 84836 h 174474"/>
                <a:gd name="connsiteX16" fmla="*/ 82304 w 105675"/>
                <a:gd name="connsiteY16" fmla="*/ 137330 h 174474"/>
                <a:gd name="connsiteX17" fmla="*/ 52935 w 105675"/>
                <a:gd name="connsiteY17" fmla="*/ 169030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899" y="87879"/>
                  </a:moveTo>
                  <a:cubicBezTo>
                    <a:pt x="105899" y="67591"/>
                    <a:pt x="104644" y="47303"/>
                    <a:pt x="95858" y="28537"/>
                  </a:cubicBezTo>
                  <a:cubicBezTo>
                    <a:pt x="84312" y="4192"/>
                    <a:pt x="63729" y="134"/>
                    <a:pt x="53186" y="134"/>
                  </a:cubicBezTo>
                  <a:cubicBezTo>
                    <a:pt x="38126" y="134"/>
                    <a:pt x="19802" y="6728"/>
                    <a:pt x="9511" y="30312"/>
                  </a:cubicBezTo>
                  <a:cubicBezTo>
                    <a:pt x="1478" y="47810"/>
                    <a:pt x="223" y="67591"/>
                    <a:pt x="223" y="87879"/>
                  </a:cubicBezTo>
                  <a:cubicBezTo>
                    <a:pt x="223" y="106898"/>
                    <a:pt x="1227" y="129722"/>
                    <a:pt x="11519" y="148995"/>
                  </a:cubicBezTo>
                  <a:cubicBezTo>
                    <a:pt x="22312" y="169537"/>
                    <a:pt x="40636" y="174609"/>
                    <a:pt x="52935" y="174609"/>
                  </a:cubicBezTo>
                  <a:cubicBezTo>
                    <a:pt x="66490" y="174609"/>
                    <a:pt x="85567" y="169283"/>
                    <a:pt x="96611" y="145192"/>
                  </a:cubicBezTo>
                  <a:cubicBezTo>
                    <a:pt x="104644" y="127693"/>
                    <a:pt x="105899" y="107913"/>
                    <a:pt x="105899" y="87879"/>
                  </a:cubicBezTo>
                  <a:close/>
                  <a:moveTo>
                    <a:pt x="52935" y="169030"/>
                  </a:moveTo>
                  <a:cubicBezTo>
                    <a:pt x="43146" y="169030"/>
                    <a:pt x="28336" y="162690"/>
                    <a:pt x="23818" y="138344"/>
                  </a:cubicBezTo>
                  <a:cubicBezTo>
                    <a:pt x="21057" y="123129"/>
                    <a:pt x="21057" y="99798"/>
                    <a:pt x="21057" y="84836"/>
                  </a:cubicBezTo>
                  <a:cubicBezTo>
                    <a:pt x="21057" y="68605"/>
                    <a:pt x="21057" y="51868"/>
                    <a:pt x="23065" y="38174"/>
                  </a:cubicBezTo>
                  <a:cubicBezTo>
                    <a:pt x="27834" y="7996"/>
                    <a:pt x="46660" y="5713"/>
                    <a:pt x="52935" y="5713"/>
                  </a:cubicBezTo>
                  <a:cubicBezTo>
                    <a:pt x="61219" y="5713"/>
                    <a:pt x="77785" y="10278"/>
                    <a:pt x="82555" y="35384"/>
                  </a:cubicBezTo>
                  <a:cubicBezTo>
                    <a:pt x="85065" y="49586"/>
                    <a:pt x="85065" y="68859"/>
                    <a:pt x="85065" y="84836"/>
                  </a:cubicBezTo>
                  <a:cubicBezTo>
                    <a:pt x="85065" y="103855"/>
                    <a:pt x="85065" y="121100"/>
                    <a:pt x="82304" y="137330"/>
                  </a:cubicBezTo>
                  <a:cubicBezTo>
                    <a:pt x="78538" y="161422"/>
                    <a:pt x="64231" y="169030"/>
                    <a:pt x="52935" y="16903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86927BBE-F0ED-AABF-9084-C7B3EBE2833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5104287" y="5497873"/>
              <a:ext cx="105675" cy="174474"/>
            </a:xfrm>
            <a:custGeom>
              <a:avLst/>
              <a:gdLst>
                <a:gd name="connsiteX0" fmla="*/ 105918 w 105675"/>
                <a:gd name="connsiteY0" fmla="*/ 87879 h 174474"/>
                <a:gd name="connsiteX1" fmla="*/ 95878 w 105675"/>
                <a:gd name="connsiteY1" fmla="*/ 28537 h 174474"/>
                <a:gd name="connsiteX2" fmla="*/ 53206 w 105675"/>
                <a:gd name="connsiteY2" fmla="*/ 134 h 174474"/>
                <a:gd name="connsiteX3" fmla="*/ 9531 w 105675"/>
                <a:gd name="connsiteY3" fmla="*/ 30312 h 174474"/>
                <a:gd name="connsiteX4" fmla="*/ 243 w 105675"/>
                <a:gd name="connsiteY4" fmla="*/ 87879 h 174474"/>
                <a:gd name="connsiteX5" fmla="*/ 11539 w 105675"/>
                <a:gd name="connsiteY5" fmla="*/ 148995 h 174474"/>
                <a:gd name="connsiteX6" fmla="*/ 52955 w 105675"/>
                <a:gd name="connsiteY6" fmla="*/ 174609 h 174474"/>
                <a:gd name="connsiteX7" fmla="*/ 96631 w 105675"/>
                <a:gd name="connsiteY7" fmla="*/ 145192 h 174474"/>
                <a:gd name="connsiteX8" fmla="*/ 105918 w 105675"/>
                <a:gd name="connsiteY8" fmla="*/ 87879 h 174474"/>
                <a:gd name="connsiteX9" fmla="*/ 52955 w 105675"/>
                <a:gd name="connsiteY9" fmla="*/ 169030 h 174474"/>
                <a:gd name="connsiteX10" fmla="*/ 23838 w 105675"/>
                <a:gd name="connsiteY10" fmla="*/ 138344 h 174474"/>
                <a:gd name="connsiteX11" fmla="*/ 21077 w 105675"/>
                <a:gd name="connsiteY11" fmla="*/ 84836 h 174474"/>
                <a:gd name="connsiteX12" fmla="*/ 23085 w 105675"/>
                <a:gd name="connsiteY12" fmla="*/ 38174 h 174474"/>
                <a:gd name="connsiteX13" fmla="*/ 52955 w 105675"/>
                <a:gd name="connsiteY13" fmla="*/ 5713 h 174474"/>
                <a:gd name="connsiteX14" fmla="*/ 82575 w 105675"/>
                <a:gd name="connsiteY14" fmla="*/ 35384 h 174474"/>
                <a:gd name="connsiteX15" fmla="*/ 85085 w 105675"/>
                <a:gd name="connsiteY15" fmla="*/ 84836 h 174474"/>
                <a:gd name="connsiteX16" fmla="*/ 82323 w 105675"/>
                <a:gd name="connsiteY16" fmla="*/ 137330 h 174474"/>
                <a:gd name="connsiteX17" fmla="*/ 52955 w 105675"/>
                <a:gd name="connsiteY17" fmla="*/ 169030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18" y="87879"/>
                  </a:moveTo>
                  <a:cubicBezTo>
                    <a:pt x="105918" y="67591"/>
                    <a:pt x="104663" y="47303"/>
                    <a:pt x="95878" y="28537"/>
                  </a:cubicBezTo>
                  <a:cubicBezTo>
                    <a:pt x="84332" y="4192"/>
                    <a:pt x="63749" y="134"/>
                    <a:pt x="53206" y="134"/>
                  </a:cubicBezTo>
                  <a:cubicBezTo>
                    <a:pt x="38146" y="134"/>
                    <a:pt x="19822" y="6728"/>
                    <a:pt x="9531" y="30312"/>
                  </a:cubicBezTo>
                  <a:cubicBezTo>
                    <a:pt x="1498" y="47810"/>
                    <a:pt x="243" y="67591"/>
                    <a:pt x="243" y="87879"/>
                  </a:cubicBezTo>
                  <a:cubicBezTo>
                    <a:pt x="243" y="106898"/>
                    <a:pt x="1247" y="129722"/>
                    <a:pt x="11539" y="148995"/>
                  </a:cubicBezTo>
                  <a:cubicBezTo>
                    <a:pt x="22332" y="169537"/>
                    <a:pt x="40656" y="174609"/>
                    <a:pt x="52955" y="174609"/>
                  </a:cubicBezTo>
                  <a:cubicBezTo>
                    <a:pt x="66510" y="174609"/>
                    <a:pt x="85587" y="169283"/>
                    <a:pt x="96631" y="145192"/>
                  </a:cubicBezTo>
                  <a:cubicBezTo>
                    <a:pt x="104663" y="127693"/>
                    <a:pt x="105918" y="107913"/>
                    <a:pt x="105918" y="87879"/>
                  </a:cubicBezTo>
                  <a:close/>
                  <a:moveTo>
                    <a:pt x="52955" y="169030"/>
                  </a:moveTo>
                  <a:cubicBezTo>
                    <a:pt x="43166" y="169030"/>
                    <a:pt x="28356" y="162690"/>
                    <a:pt x="23838" y="138344"/>
                  </a:cubicBezTo>
                  <a:cubicBezTo>
                    <a:pt x="21077" y="123129"/>
                    <a:pt x="21077" y="99798"/>
                    <a:pt x="21077" y="84836"/>
                  </a:cubicBezTo>
                  <a:cubicBezTo>
                    <a:pt x="21077" y="68605"/>
                    <a:pt x="21077" y="51868"/>
                    <a:pt x="23085" y="38174"/>
                  </a:cubicBezTo>
                  <a:cubicBezTo>
                    <a:pt x="27854" y="7996"/>
                    <a:pt x="46680" y="5713"/>
                    <a:pt x="52955" y="5713"/>
                  </a:cubicBezTo>
                  <a:cubicBezTo>
                    <a:pt x="61239" y="5713"/>
                    <a:pt x="77805" y="10278"/>
                    <a:pt x="82575" y="35384"/>
                  </a:cubicBezTo>
                  <a:cubicBezTo>
                    <a:pt x="85085" y="49586"/>
                    <a:pt x="85085" y="68859"/>
                    <a:pt x="85085" y="84836"/>
                  </a:cubicBezTo>
                  <a:cubicBezTo>
                    <a:pt x="85085" y="103855"/>
                    <a:pt x="85085" y="121100"/>
                    <a:pt x="82323" y="137330"/>
                  </a:cubicBezTo>
                  <a:cubicBezTo>
                    <a:pt x="78558" y="161422"/>
                    <a:pt x="64251" y="169030"/>
                    <a:pt x="52955" y="16903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A4741C1-E544-685D-4C7E-DEDD827C0E0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5604507" y="5497873"/>
              <a:ext cx="105675" cy="174474"/>
            </a:xfrm>
            <a:custGeom>
              <a:avLst/>
              <a:gdLst>
                <a:gd name="connsiteX0" fmla="*/ 105938 w 105675"/>
                <a:gd name="connsiteY0" fmla="*/ 87879 h 174474"/>
                <a:gd name="connsiteX1" fmla="*/ 95898 w 105675"/>
                <a:gd name="connsiteY1" fmla="*/ 28537 h 174474"/>
                <a:gd name="connsiteX2" fmla="*/ 53226 w 105675"/>
                <a:gd name="connsiteY2" fmla="*/ 134 h 174474"/>
                <a:gd name="connsiteX3" fmla="*/ 9550 w 105675"/>
                <a:gd name="connsiteY3" fmla="*/ 30312 h 174474"/>
                <a:gd name="connsiteX4" fmla="*/ 263 w 105675"/>
                <a:gd name="connsiteY4" fmla="*/ 87879 h 174474"/>
                <a:gd name="connsiteX5" fmla="*/ 11558 w 105675"/>
                <a:gd name="connsiteY5" fmla="*/ 148995 h 174474"/>
                <a:gd name="connsiteX6" fmla="*/ 52975 w 105675"/>
                <a:gd name="connsiteY6" fmla="*/ 174609 h 174474"/>
                <a:gd name="connsiteX7" fmla="*/ 96651 w 105675"/>
                <a:gd name="connsiteY7" fmla="*/ 145192 h 174474"/>
                <a:gd name="connsiteX8" fmla="*/ 105938 w 105675"/>
                <a:gd name="connsiteY8" fmla="*/ 87879 h 174474"/>
                <a:gd name="connsiteX9" fmla="*/ 52975 w 105675"/>
                <a:gd name="connsiteY9" fmla="*/ 169030 h 174474"/>
                <a:gd name="connsiteX10" fmla="*/ 23858 w 105675"/>
                <a:gd name="connsiteY10" fmla="*/ 138344 h 174474"/>
                <a:gd name="connsiteX11" fmla="*/ 21097 w 105675"/>
                <a:gd name="connsiteY11" fmla="*/ 84836 h 174474"/>
                <a:gd name="connsiteX12" fmla="*/ 23105 w 105675"/>
                <a:gd name="connsiteY12" fmla="*/ 38174 h 174474"/>
                <a:gd name="connsiteX13" fmla="*/ 52975 w 105675"/>
                <a:gd name="connsiteY13" fmla="*/ 5713 h 174474"/>
                <a:gd name="connsiteX14" fmla="*/ 82594 w 105675"/>
                <a:gd name="connsiteY14" fmla="*/ 35384 h 174474"/>
                <a:gd name="connsiteX15" fmla="*/ 85104 w 105675"/>
                <a:gd name="connsiteY15" fmla="*/ 84836 h 174474"/>
                <a:gd name="connsiteX16" fmla="*/ 82343 w 105675"/>
                <a:gd name="connsiteY16" fmla="*/ 137330 h 174474"/>
                <a:gd name="connsiteX17" fmla="*/ 52975 w 105675"/>
                <a:gd name="connsiteY17" fmla="*/ 169030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38" y="87879"/>
                  </a:moveTo>
                  <a:cubicBezTo>
                    <a:pt x="105938" y="67591"/>
                    <a:pt x="104683" y="47303"/>
                    <a:pt x="95898" y="28537"/>
                  </a:cubicBezTo>
                  <a:cubicBezTo>
                    <a:pt x="84351" y="4192"/>
                    <a:pt x="63769" y="134"/>
                    <a:pt x="53226" y="134"/>
                  </a:cubicBezTo>
                  <a:cubicBezTo>
                    <a:pt x="38166" y="134"/>
                    <a:pt x="19842" y="6728"/>
                    <a:pt x="9550" y="30312"/>
                  </a:cubicBezTo>
                  <a:cubicBezTo>
                    <a:pt x="1518" y="47810"/>
                    <a:pt x="263" y="67591"/>
                    <a:pt x="263" y="87879"/>
                  </a:cubicBezTo>
                  <a:cubicBezTo>
                    <a:pt x="263" y="106898"/>
                    <a:pt x="1267" y="129722"/>
                    <a:pt x="11558" y="148995"/>
                  </a:cubicBezTo>
                  <a:cubicBezTo>
                    <a:pt x="22352" y="169537"/>
                    <a:pt x="40676" y="174609"/>
                    <a:pt x="52975" y="174609"/>
                  </a:cubicBezTo>
                  <a:cubicBezTo>
                    <a:pt x="66530" y="174609"/>
                    <a:pt x="85606" y="169283"/>
                    <a:pt x="96651" y="145192"/>
                  </a:cubicBezTo>
                  <a:cubicBezTo>
                    <a:pt x="104683" y="127693"/>
                    <a:pt x="105938" y="107913"/>
                    <a:pt x="105938" y="87879"/>
                  </a:cubicBezTo>
                  <a:close/>
                  <a:moveTo>
                    <a:pt x="52975" y="169030"/>
                  </a:moveTo>
                  <a:cubicBezTo>
                    <a:pt x="43186" y="169030"/>
                    <a:pt x="28376" y="162690"/>
                    <a:pt x="23858" y="138344"/>
                  </a:cubicBezTo>
                  <a:cubicBezTo>
                    <a:pt x="21097" y="123129"/>
                    <a:pt x="21097" y="99798"/>
                    <a:pt x="21097" y="84836"/>
                  </a:cubicBezTo>
                  <a:cubicBezTo>
                    <a:pt x="21097" y="68605"/>
                    <a:pt x="21097" y="51868"/>
                    <a:pt x="23105" y="38174"/>
                  </a:cubicBezTo>
                  <a:cubicBezTo>
                    <a:pt x="27874" y="7996"/>
                    <a:pt x="46700" y="5713"/>
                    <a:pt x="52975" y="5713"/>
                  </a:cubicBezTo>
                  <a:cubicBezTo>
                    <a:pt x="61258" y="5713"/>
                    <a:pt x="77825" y="10278"/>
                    <a:pt x="82594" y="35384"/>
                  </a:cubicBezTo>
                  <a:cubicBezTo>
                    <a:pt x="85104" y="49586"/>
                    <a:pt x="85104" y="68859"/>
                    <a:pt x="85104" y="84836"/>
                  </a:cubicBezTo>
                  <a:cubicBezTo>
                    <a:pt x="85104" y="103855"/>
                    <a:pt x="85104" y="121100"/>
                    <a:pt x="82343" y="137330"/>
                  </a:cubicBezTo>
                  <a:cubicBezTo>
                    <a:pt x="78578" y="161422"/>
                    <a:pt x="64271" y="169030"/>
                    <a:pt x="52975" y="16903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193E99C-1A9A-F1B7-B0B8-E484C066776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4480111" y="5861784"/>
              <a:ext cx="132784" cy="112089"/>
            </a:xfrm>
            <a:custGeom>
              <a:avLst/>
              <a:gdLst>
                <a:gd name="connsiteX0" fmla="*/ 120703 w 132784"/>
                <a:gd name="connsiteY0" fmla="*/ 14855 h 112089"/>
                <a:gd name="connsiteX1" fmla="*/ 133003 w 132784"/>
                <a:gd name="connsiteY1" fmla="*/ 6233 h 112089"/>
                <a:gd name="connsiteX2" fmla="*/ 123213 w 132784"/>
                <a:gd name="connsiteY2" fmla="*/ 146 h 112089"/>
                <a:gd name="connsiteX3" fmla="*/ 65983 w 132784"/>
                <a:gd name="connsiteY3" fmla="*/ 146 h 112089"/>
                <a:gd name="connsiteX4" fmla="*/ 218 w 132784"/>
                <a:gd name="connsiteY4" fmla="*/ 72168 h 112089"/>
                <a:gd name="connsiteX5" fmla="*/ 37870 w 132784"/>
                <a:gd name="connsiteY5" fmla="*/ 112236 h 112089"/>
                <a:gd name="connsiteX6" fmla="*/ 100873 w 132784"/>
                <a:gd name="connsiteY6" fmla="*/ 42497 h 112089"/>
                <a:gd name="connsiteX7" fmla="*/ 93092 w 132784"/>
                <a:gd name="connsiteY7" fmla="*/ 14855 h 112089"/>
                <a:gd name="connsiteX8" fmla="*/ 120703 w 132784"/>
                <a:gd name="connsiteY8" fmla="*/ 14855 h 112089"/>
                <a:gd name="connsiteX9" fmla="*/ 38121 w 132784"/>
                <a:gd name="connsiteY9" fmla="*/ 106657 h 112089"/>
                <a:gd name="connsiteX10" fmla="*/ 15781 w 132784"/>
                <a:gd name="connsiteY10" fmla="*/ 79268 h 112089"/>
                <a:gd name="connsiteX11" fmla="*/ 27578 w 132784"/>
                <a:gd name="connsiteY11" fmla="*/ 35903 h 112089"/>
                <a:gd name="connsiteX12" fmla="*/ 61716 w 132784"/>
                <a:gd name="connsiteY12" fmla="*/ 14855 h 112089"/>
                <a:gd name="connsiteX13" fmla="*/ 84809 w 132784"/>
                <a:gd name="connsiteY13" fmla="*/ 39454 h 112089"/>
                <a:gd name="connsiteX14" fmla="*/ 71254 w 132784"/>
                <a:gd name="connsiteY14" fmla="*/ 85101 h 112089"/>
                <a:gd name="connsiteX15" fmla="*/ 38121 w 132784"/>
                <a:gd name="connsiteY15" fmla="*/ 106657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703" y="14855"/>
                  </a:moveTo>
                  <a:cubicBezTo>
                    <a:pt x="123966" y="14855"/>
                    <a:pt x="133003" y="14855"/>
                    <a:pt x="133003" y="6233"/>
                  </a:cubicBezTo>
                  <a:cubicBezTo>
                    <a:pt x="133003" y="146"/>
                    <a:pt x="127732" y="146"/>
                    <a:pt x="123213" y="146"/>
                  </a:cubicBezTo>
                  <a:lnTo>
                    <a:pt x="65983" y="146"/>
                  </a:lnTo>
                  <a:cubicBezTo>
                    <a:pt x="28080" y="146"/>
                    <a:pt x="218" y="41990"/>
                    <a:pt x="218" y="72168"/>
                  </a:cubicBezTo>
                  <a:cubicBezTo>
                    <a:pt x="218" y="94484"/>
                    <a:pt x="15028" y="112236"/>
                    <a:pt x="37870" y="112236"/>
                  </a:cubicBezTo>
                  <a:cubicBezTo>
                    <a:pt x="67489" y="112236"/>
                    <a:pt x="100873" y="81551"/>
                    <a:pt x="100873" y="42497"/>
                  </a:cubicBezTo>
                  <a:cubicBezTo>
                    <a:pt x="100873" y="38186"/>
                    <a:pt x="100873" y="26013"/>
                    <a:pt x="93092" y="14855"/>
                  </a:cubicBezTo>
                  <a:lnTo>
                    <a:pt x="120703" y="14855"/>
                  </a:lnTo>
                  <a:close/>
                  <a:moveTo>
                    <a:pt x="38121" y="106657"/>
                  </a:moveTo>
                  <a:cubicBezTo>
                    <a:pt x="25821" y="106657"/>
                    <a:pt x="15781" y="97527"/>
                    <a:pt x="15781" y="79268"/>
                  </a:cubicBezTo>
                  <a:cubicBezTo>
                    <a:pt x="15781" y="71661"/>
                    <a:pt x="18793" y="50866"/>
                    <a:pt x="27578" y="35903"/>
                  </a:cubicBezTo>
                  <a:cubicBezTo>
                    <a:pt x="38121" y="18405"/>
                    <a:pt x="53182" y="14855"/>
                    <a:pt x="61716" y="14855"/>
                  </a:cubicBezTo>
                  <a:cubicBezTo>
                    <a:pt x="82801" y="14855"/>
                    <a:pt x="84809" y="31592"/>
                    <a:pt x="84809" y="39454"/>
                  </a:cubicBezTo>
                  <a:cubicBezTo>
                    <a:pt x="84809" y="51373"/>
                    <a:pt x="79789" y="72168"/>
                    <a:pt x="71254" y="85101"/>
                  </a:cubicBezTo>
                  <a:cubicBezTo>
                    <a:pt x="61465" y="100063"/>
                    <a:pt x="47910" y="106657"/>
                    <a:pt x="38121" y="10665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06248BF-C500-2E71-DB1F-DA53ADFEC80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631267" y="5800770"/>
              <a:ext cx="90137" cy="114498"/>
            </a:xfrm>
            <a:custGeom>
              <a:avLst/>
              <a:gdLst>
                <a:gd name="connsiteX0" fmla="*/ 89659 w 90137"/>
                <a:gd name="connsiteY0" fmla="*/ 11504 h 114498"/>
                <a:gd name="connsiteX1" fmla="*/ 90362 w 90137"/>
                <a:gd name="connsiteY1" fmla="*/ 7598 h 114498"/>
                <a:gd name="connsiteX2" fmla="*/ 84564 w 90137"/>
                <a:gd name="connsiteY2" fmla="*/ 1918 h 114498"/>
                <a:gd name="connsiteX3" fmla="*/ 77360 w 90137"/>
                <a:gd name="connsiteY3" fmla="*/ 6178 h 114498"/>
                <a:gd name="connsiteX4" fmla="*/ 74549 w 90137"/>
                <a:gd name="connsiteY4" fmla="*/ 16474 h 114498"/>
                <a:gd name="connsiteX5" fmla="*/ 70859 w 90137"/>
                <a:gd name="connsiteY5" fmla="*/ 31208 h 114498"/>
                <a:gd name="connsiteX6" fmla="*/ 63830 w 90137"/>
                <a:gd name="connsiteY6" fmla="*/ 59789 h 114498"/>
                <a:gd name="connsiteX7" fmla="*/ 42218 w 90137"/>
                <a:gd name="connsiteY7" fmla="*/ 75233 h 114498"/>
                <a:gd name="connsiteX8" fmla="*/ 30270 w 90137"/>
                <a:gd name="connsiteY8" fmla="*/ 60499 h 114498"/>
                <a:gd name="connsiteX9" fmla="*/ 39583 w 90137"/>
                <a:gd name="connsiteY9" fmla="*/ 26060 h 114498"/>
                <a:gd name="connsiteX10" fmla="*/ 42570 w 90137"/>
                <a:gd name="connsiteY10" fmla="*/ 15232 h 114498"/>
                <a:gd name="connsiteX11" fmla="*/ 25878 w 90137"/>
                <a:gd name="connsiteY11" fmla="*/ 143 h 114498"/>
                <a:gd name="connsiteX12" fmla="*/ 224 w 90137"/>
                <a:gd name="connsiteY12" fmla="*/ 27303 h 114498"/>
                <a:gd name="connsiteX13" fmla="*/ 3211 w 90137"/>
                <a:gd name="connsiteY13" fmla="*/ 29611 h 114498"/>
                <a:gd name="connsiteX14" fmla="*/ 6374 w 90137"/>
                <a:gd name="connsiteY14" fmla="*/ 26770 h 114498"/>
                <a:gd name="connsiteX15" fmla="*/ 25351 w 90137"/>
                <a:gd name="connsiteY15" fmla="*/ 5113 h 114498"/>
                <a:gd name="connsiteX16" fmla="*/ 29743 w 90137"/>
                <a:gd name="connsiteY16" fmla="*/ 11326 h 114498"/>
                <a:gd name="connsiteX17" fmla="*/ 27283 w 90137"/>
                <a:gd name="connsiteY17" fmla="*/ 21622 h 114498"/>
                <a:gd name="connsiteX18" fmla="*/ 17092 w 90137"/>
                <a:gd name="connsiteY18" fmla="*/ 57658 h 114498"/>
                <a:gd name="connsiteX19" fmla="*/ 23945 w 90137"/>
                <a:gd name="connsiteY19" fmla="*/ 74700 h 114498"/>
                <a:gd name="connsiteX20" fmla="*/ 41516 w 90137"/>
                <a:gd name="connsiteY20" fmla="*/ 80203 h 114498"/>
                <a:gd name="connsiteX21" fmla="*/ 60668 w 90137"/>
                <a:gd name="connsiteY21" fmla="*/ 72215 h 114498"/>
                <a:gd name="connsiteX22" fmla="*/ 49071 w 90137"/>
                <a:gd name="connsiteY22" fmla="*/ 98310 h 114498"/>
                <a:gd name="connsiteX23" fmla="*/ 27986 w 90137"/>
                <a:gd name="connsiteY23" fmla="*/ 109671 h 114498"/>
                <a:gd name="connsiteX24" fmla="*/ 14808 w 90137"/>
                <a:gd name="connsiteY24" fmla="*/ 103813 h 114498"/>
                <a:gd name="connsiteX25" fmla="*/ 24296 w 90137"/>
                <a:gd name="connsiteY25" fmla="*/ 94049 h 114498"/>
                <a:gd name="connsiteX26" fmla="*/ 17444 w 90137"/>
                <a:gd name="connsiteY26" fmla="*/ 87304 h 114498"/>
                <a:gd name="connsiteX27" fmla="*/ 7253 w 90137"/>
                <a:gd name="connsiteY27" fmla="*/ 99020 h 114498"/>
                <a:gd name="connsiteX28" fmla="*/ 28162 w 90137"/>
                <a:gd name="connsiteY28" fmla="*/ 114641 h 114498"/>
                <a:gd name="connsiteX29" fmla="*/ 72967 w 90137"/>
                <a:gd name="connsiteY29" fmla="*/ 78605 h 114498"/>
                <a:gd name="connsiteX30" fmla="*/ 89659 w 90137"/>
                <a:gd name="connsiteY30" fmla="*/ 11504 h 1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137" h="114498">
                  <a:moveTo>
                    <a:pt x="89659" y="11504"/>
                  </a:moveTo>
                  <a:cubicBezTo>
                    <a:pt x="90362" y="9019"/>
                    <a:pt x="90362" y="8664"/>
                    <a:pt x="90362" y="7598"/>
                  </a:cubicBezTo>
                  <a:cubicBezTo>
                    <a:pt x="90362" y="4048"/>
                    <a:pt x="87551" y="1918"/>
                    <a:pt x="84564" y="1918"/>
                  </a:cubicBezTo>
                  <a:cubicBezTo>
                    <a:pt x="82631" y="1918"/>
                    <a:pt x="79293" y="2805"/>
                    <a:pt x="77360" y="6178"/>
                  </a:cubicBezTo>
                  <a:cubicBezTo>
                    <a:pt x="76833" y="7243"/>
                    <a:pt x="75427" y="12924"/>
                    <a:pt x="74549" y="16474"/>
                  </a:cubicBezTo>
                  <a:lnTo>
                    <a:pt x="70859" y="31208"/>
                  </a:lnTo>
                  <a:cubicBezTo>
                    <a:pt x="69804" y="35469"/>
                    <a:pt x="64358" y="57836"/>
                    <a:pt x="63830" y="59789"/>
                  </a:cubicBezTo>
                  <a:cubicBezTo>
                    <a:pt x="63655" y="59789"/>
                    <a:pt x="55924" y="75233"/>
                    <a:pt x="42218" y="75233"/>
                  </a:cubicBezTo>
                  <a:cubicBezTo>
                    <a:pt x="30270" y="75233"/>
                    <a:pt x="30270" y="63694"/>
                    <a:pt x="30270" y="60499"/>
                  </a:cubicBezTo>
                  <a:cubicBezTo>
                    <a:pt x="30270" y="50913"/>
                    <a:pt x="34312" y="39729"/>
                    <a:pt x="39583" y="26060"/>
                  </a:cubicBezTo>
                  <a:cubicBezTo>
                    <a:pt x="41691" y="20380"/>
                    <a:pt x="42570" y="18250"/>
                    <a:pt x="42570" y="15232"/>
                  </a:cubicBezTo>
                  <a:cubicBezTo>
                    <a:pt x="42570" y="6711"/>
                    <a:pt x="35366" y="143"/>
                    <a:pt x="25878" y="143"/>
                  </a:cubicBezTo>
                  <a:cubicBezTo>
                    <a:pt x="8131" y="143"/>
                    <a:pt x="224" y="24285"/>
                    <a:pt x="224" y="27303"/>
                  </a:cubicBezTo>
                  <a:cubicBezTo>
                    <a:pt x="224" y="29611"/>
                    <a:pt x="2684" y="29611"/>
                    <a:pt x="3211" y="29611"/>
                  </a:cubicBezTo>
                  <a:cubicBezTo>
                    <a:pt x="5671" y="29611"/>
                    <a:pt x="5847" y="28723"/>
                    <a:pt x="6374" y="26770"/>
                  </a:cubicBezTo>
                  <a:cubicBezTo>
                    <a:pt x="10767" y="12036"/>
                    <a:pt x="18322" y="5113"/>
                    <a:pt x="25351" y="5113"/>
                  </a:cubicBezTo>
                  <a:cubicBezTo>
                    <a:pt x="28338" y="5113"/>
                    <a:pt x="29743" y="7066"/>
                    <a:pt x="29743" y="11326"/>
                  </a:cubicBezTo>
                  <a:cubicBezTo>
                    <a:pt x="29743" y="15409"/>
                    <a:pt x="28162" y="19315"/>
                    <a:pt x="27283" y="21622"/>
                  </a:cubicBezTo>
                  <a:cubicBezTo>
                    <a:pt x="18849" y="43279"/>
                    <a:pt x="17092" y="49848"/>
                    <a:pt x="17092" y="57658"/>
                  </a:cubicBezTo>
                  <a:cubicBezTo>
                    <a:pt x="17092" y="60676"/>
                    <a:pt x="17092" y="69019"/>
                    <a:pt x="23945" y="74700"/>
                  </a:cubicBezTo>
                  <a:cubicBezTo>
                    <a:pt x="29392" y="79316"/>
                    <a:pt x="36771" y="80203"/>
                    <a:pt x="41516" y="80203"/>
                  </a:cubicBezTo>
                  <a:cubicBezTo>
                    <a:pt x="48544" y="80203"/>
                    <a:pt x="54869" y="77540"/>
                    <a:pt x="60668" y="72215"/>
                  </a:cubicBezTo>
                  <a:cubicBezTo>
                    <a:pt x="58383" y="81978"/>
                    <a:pt x="56451" y="89434"/>
                    <a:pt x="49071" y="98310"/>
                  </a:cubicBezTo>
                  <a:cubicBezTo>
                    <a:pt x="44327" y="103813"/>
                    <a:pt x="37299" y="109671"/>
                    <a:pt x="27986" y="109671"/>
                  </a:cubicBezTo>
                  <a:cubicBezTo>
                    <a:pt x="26756" y="109671"/>
                    <a:pt x="18498" y="109671"/>
                    <a:pt x="14808" y="103813"/>
                  </a:cubicBezTo>
                  <a:cubicBezTo>
                    <a:pt x="24296" y="102748"/>
                    <a:pt x="24296" y="94227"/>
                    <a:pt x="24296" y="94049"/>
                  </a:cubicBezTo>
                  <a:cubicBezTo>
                    <a:pt x="24296" y="88369"/>
                    <a:pt x="19201" y="87304"/>
                    <a:pt x="17444" y="87304"/>
                  </a:cubicBezTo>
                  <a:cubicBezTo>
                    <a:pt x="13051" y="87304"/>
                    <a:pt x="7253" y="90854"/>
                    <a:pt x="7253" y="99020"/>
                  </a:cubicBezTo>
                  <a:cubicBezTo>
                    <a:pt x="7253" y="108073"/>
                    <a:pt x="15687" y="114641"/>
                    <a:pt x="28162" y="114641"/>
                  </a:cubicBezTo>
                  <a:cubicBezTo>
                    <a:pt x="45908" y="114641"/>
                    <a:pt x="67520" y="100795"/>
                    <a:pt x="72967" y="78605"/>
                  </a:cubicBezTo>
                  <a:lnTo>
                    <a:pt x="89659" y="1150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2B433E87-42AA-FEB2-0F1B-8945B587E65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4624722" y="5955492"/>
              <a:ext cx="80825" cy="80060"/>
            </a:xfrm>
            <a:custGeom>
              <a:avLst/>
              <a:gdLst>
                <a:gd name="connsiteX0" fmla="*/ 19025 w 80825"/>
                <a:gd name="connsiteY0" fmla="*/ 62812 h 80060"/>
                <a:gd name="connsiteX1" fmla="*/ 41691 w 80825"/>
                <a:gd name="connsiteY1" fmla="*/ 42753 h 80060"/>
                <a:gd name="connsiteX2" fmla="*/ 63654 w 80825"/>
                <a:gd name="connsiteY2" fmla="*/ 24114 h 80060"/>
                <a:gd name="connsiteX3" fmla="*/ 81049 w 80825"/>
                <a:gd name="connsiteY3" fmla="*/ 2279 h 80060"/>
                <a:gd name="connsiteX4" fmla="*/ 78062 w 80825"/>
                <a:gd name="connsiteY4" fmla="*/ 149 h 80060"/>
                <a:gd name="connsiteX5" fmla="*/ 75075 w 80825"/>
                <a:gd name="connsiteY5" fmla="*/ 1924 h 80060"/>
                <a:gd name="connsiteX6" fmla="*/ 61722 w 80825"/>
                <a:gd name="connsiteY6" fmla="*/ 12753 h 80060"/>
                <a:gd name="connsiteX7" fmla="*/ 51706 w 80825"/>
                <a:gd name="connsiteY7" fmla="*/ 7427 h 80060"/>
                <a:gd name="connsiteX8" fmla="*/ 37825 w 80825"/>
                <a:gd name="connsiteY8" fmla="*/ 149 h 80060"/>
                <a:gd name="connsiteX9" fmla="*/ 14281 w 80825"/>
                <a:gd name="connsiteY9" fmla="*/ 20918 h 80060"/>
                <a:gd name="connsiteX10" fmla="*/ 17268 w 80825"/>
                <a:gd name="connsiteY10" fmla="*/ 23049 h 80060"/>
                <a:gd name="connsiteX11" fmla="*/ 20430 w 80825"/>
                <a:gd name="connsiteY11" fmla="*/ 20563 h 80060"/>
                <a:gd name="connsiteX12" fmla="*/ 35717 w 80825"/>
                <a:gd name="connsiteY12" fmla="*/ 13995 h 80060"/>
                <a:gd name="connsiteX13" fmla="*/ 46786 w 80825"/>
                <a:gd name="connsiteY13" fmla="*/ 15593 h 80060"/>
                <a:gd name="connsiteX14" fmla="*/ 62073 w 80825"/>
                <a:gd name="connsiteY14" fmla="*/ 17723 h 80060"/>
                <a:gd name="connsiteX15" fmla="*/ 37650 w 80825"/>
                <a:gd name="connsiteY15" fmla="*/ 39203 h 80060"/>
                <a:gd name="connsiteX16" fmla="*/ 15862 w 80825"/>
                <a:gd name="connsiteY16" fmla="*/ 58197 h 80060"/>
                <a:gd name="connsiteX17" fmla="*/ 224 w 80825"/>
                <a:gd name="connsiteY17" fmla="*/ 78079 h 80060"/>
                <a:gd name="connsiteX18" fmla="*/ 3211 w 80825"/>
                <a:gd name="connsiteY18" fmla="*/ 80209 h 80060"/>
                <a:gd name="connsiteX19" fmla="*/ 6198 w 80825"/>
                <a:gd name="connsiteY19" fmla="*/ 78434 h 80060"/>
                <a:gd name="connsiteX20" fmla="*/ 22363 w 80825"/>
                <a:gd name="connsiteY20" fmla="*/ 67605 h 80060"/>
                <a:gd name="connsiteX21" fmla="*/ 31851 w 80825"/>
                <a:gd name="connsiteY21" fmla="*/ 72221 h 80060"/>
                <a:gd name="connsiteX22" fmla="*/ 46435 w 80825"/>
                <a:gd name="connsiteY22" fmla="*/ 80209 h 80060"/>
                <a:gd name="connsiteX23" fmla="*/ 77008 w 80825"/>
                <a:gd name="connsiteY23" fmla="*/ 52694 h 80060"/>
                <a:gd name="connsiteX24" fmla="*/ 74021 w 80825"/>
                <a:gd name="connsiteY24" fmla="*/ 50386 h 80060"/>
                <a:gd name="connsiteX25" fmla="*/ 70858 w 80825"/>
                <a:gd name="connsiteY25" fmla="*/ 53227 h 80060"/>
                <a:gd name="connsiteX26" fmla="*/ 48544 w 80825"/>
                <a:gd name="connsiteY26" fmla="*/ 66363 h 80060"/>
                <a:gd name="connsiteX27" fmla="*/ 35717 w 80825"/>
                <a:gd name="connsiteY27" fmla="*/ 64410 h 80060"/>
                <a:gd name="connsiteX28" fmla="*/ 23066 w 80825"/>
                <a:gd name="connsiteY28" fmla="*/ 62635 h 80060"/>
                <a:gd name="connsiteX29" fmla="*/ 19025 w 80825"/>
                <a:gd name="connsiteY29" fmla="*/ 62812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825" h="80060">
                  <a:moveTo>
                    <a:pt x="19025" y="62812"/>
                  </a:moveTo>
                  <a:cubicBezTo>
                    <a:pt x="23593" y="58197"/>
                    <a:pt x="26756" y="54824"/>
                    <a:pt x="41691" y="42753"/>
                  </a:cubicBezTo>
                  <a:cubicBezTo>
                    <a:pt x="45381" y="39735"/>
                    <a:pt x="58559" y="29084"/>
                    <a:pt x="63654" y="24114"/>
                  </a:cubicBezTo>
                  <a:cubicBezTo>
                    <a:pt x="74372" y="13463"/>
                    <a:pt x="81049" y="4409"/>
                    <a:pt x="81049" y="2279"/>
                  </a:cubicBezTo>
                  <a:cubicBezTo>
                    <a:pt x="81049" y="149"/>
                    <a:pt x="78765" y="149"/>
                    <a:pt x="78062" y="149"/>
                  </a:cubicBezTo>
                  <a:cubicBezTo>
                    <a:pt x="76481" y="149"/>
                    <a:pt x="75954" y="504"/>
                    <a:pt x="75075" y="1924"/>
                  </a:cubicBezTo>
                  <a:cubicBezTo>
                    <a:pt x="69628" y="10090"/>
                    <a:pt x="65939" y="12753"/>
                    <a:pt x="61722" y="12753"/>
                  </a:cubicBezTo>
                  <a:cubicBezTo>
                    <a:pt x="59613" y="12753"/>
                    <a:pt x="56977" y="12575"/>
                    <a:pt x="51706" y="7427"/>
                  </a:cubicBezTo>
                  <a:cubicBezTo>
                    <a:pt x="45732" y="1391"/>
                    <a:pt x="41867" y="149"/>
                    <a:pt x="37825" y="149"/>
                  </a:cubicBezTo>
                  <a:cubicBezTo>
                    <a:pt x="23769" y="149"/>
                    <a:pt x="14281" y="15593"/>
                    <a:pt x="14281" y="20918"/>
                  </a:cubicBezTo>
                  <a:cubicBezTo>
                    <a:pt x="14281" y="22516"/>
                    <a:pt x="16038" y="23049"/>
                    <a:pt x="17268" y="23049"/>
                  </a:cubicBezTo>
                  <a:cubicBezTo>
                    <a:pt x="19376" y="23049"/>
                    <a:pt x="19728" y="22516"/>
                    <a:pt x="20430" y="20563"/>
                  </a:cubicBezTo>
                  <a:cubicBezTo>
                    <a:pt x="23066" y="14350"/>
                    <a:pt x="32906" y="13995"/>
                    <a:pt x="35717" y="13995"/>
                  </a:cubicBezTo>
                  <a:cubicBezTo>
                    <a:pt x="39758" y="13995"/>
                    <a:pt x="44327" y="15060"/>
                    <a:pt x="46786" y="15593"/>
                  </a:cubicBezTo>
                  <a:cubicBezTo>
                    <a:pt x="56450" y="17723"/>
                    <a:pt x="57680" y="17723"/>
                    <a:pt x="62073" y="17723"/>
                  </a:cubicBezTo>
                  <a:cubicBezTo>
                    <a:pt x="57505" y="22516"/>
                    <a:pt x="54342" y="25711"/>
                    <a:pt x="37650" y="39203"/>
                  </a:cubicBezTo>
                  <a:cubicBezTo>
                    <a:pt x="23945" y="50209"/>
                    <a:pt x="19200" y="54647"/>
                    <a:pt x="15862" y="58197"/>
                  </a:cubicBezTo>
                  <a:cubicBezTo>
                    <a:pt x="5320" y="68671"/>
                    <a:pt x="224" y="76481"/>
                    <a:pt x="224" y="78079"/>
                  </a:cubicBezTo>
                  <a:cubicBezTo>
                    <a:pt x="224" y="80209"/>
                    <a:pt x="2508" y="80209"/>
                    <a:pt x="3211" y="80209"/>
                  </a:cubicBezTo>
                  <a:cubicBezTo>
                    <a:pt x="4968" y="80209"/>
                    <a:pt x="5320" y="79854"/>
                    <a:pt x="6198" y="78434"/>
                  </a:cubicBezTo>
                  <a:cubicBezTo>
                    <a:pt x="10942" y="71688"/>
                    <a:pt x="16389" y="67605"/>
                    <a:pt x="22363" y="67605"/>
                  </a:cubicBezTo>
                  <a:cubicBezTo>
                    <a:pt x="24472" y="67605"/>
                    <a:pt x="27107" y="67783"/>
                    <a:pt x="31851" y="72221"/>
                  </a:cubicBezTo>
                  <a:cubicBezTo>
                    <a:pt x="37298" y="77546"/>
                    <a:pt x="40812" y="80209"/>
                    <a:pt x="46435" y="80209"/>
                  </a:cubicBezTo>
                  <a:cubicBezTo>
                    <a:pt x="65236" y="80209"/>
                    <a:pt x="77008" y="58730"/>
                    <a:pt x="77008" y="52694"/>
                  </a:cubicBezTo>
                  <a:cubicBezTo>
                    <a:pt x="77008" y="50564"/>
                    <a:pt x="75075" y="50386"/>
                    <a:pt x="74021" y="50386"/>
                  </a:cubicBezTo>
                  <a:cubicBezTo>
                    <a:pt x="71913" y="50386"/>
                    <a:pt x="71561" y="51274"/>
                    <a:pt x="70858" y="53227"/>
                  </a:cubicBezTo>
                  <a:cubicBezTo>
                    <a:pt x="67520" y="62102"/>
                    <a:pt x="57153" y="66363"/>
                    <a:pt x="48544" y="66363"/>
                  </a:cubicBezTo>
                  <a:cubicBezTo>
                    <a:pt x="44502" y="66363"/>
                    <a:pt x="40110" y="65475"/>
                    <a:pt x="35717" y="64410"/>
                  </a:cubicBezTo>
                  <a:cubicBezTo>
                    <a:pt x="27634" y="62635"/>
                    <a:pt x="26229" y="62635"/>
                    <a:pt x="23066" y="62635"/>
                  </a:cubicBezTo>
                  <a:cubicBezTo>
                    <a:pt x="22715" y="62635"/>
                    <a:pt x="20079" y="62635"/>
                    <a:pt x="19025" y="6281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BEEC735-6347-66C8-B0C5-BF643678BA2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4725544" y="5955492"/>
              <a:ext cx="94003" cy="80060"/>
            </a:xfrm>
            <a:custGeom>
              <a:avLst/>
              <a:gdLst>
                <a:gd name="connsiteX0" fmla="*/ 35545 w 94003"/>
                <a:gd name="connsiteY0" fmla="*/ 59617 h 80060"/>
                <a:gd name="connsiteX1" fmla="*/ 19029 w 94003"/>
                <a:gd name="connsiteY1" fmla="*/ 75239 h 80060"/>
                <a:gd name="connsiteX2" fmla="*/ 9541 w 94003"/>
                <a:gd name="connsiteY2" fmla="*/ 72753 h 80060"/>
                <a:gd name="connsiteX3" fmla="*/ 17272 w 94003"/>
                <a:gd name="connsiteY3" fmla="*/ 62990 h 80060"/>
                <a:gd name="connsiteX4" fmla="*/ 10243 w 94003"/>
                <a:gd name="connsiteY4" fmla="*/ 56422 h 80060"/>
                <a:gd name="connsiteX5" fmla="*/ 228 w 94003"/>
                <a:gd name="connsiteY5" fmla="*/ 67250 h 80060"/>
                <a:gd name="connsiteX6" fmla="*/ 18677 w 94003"/>
                <a:gd name="connsiteY6" fmla="*/ 80209 h 80060"/>
                <a:gd name="connsiteX7" fmla="*/ 38357 w 94003"/>
                <a:gd name="connsiteY7" fmla="*/ 67605 h 80060"/>
                <a:gd name="connsiteX8" fmla="*/ 59266 w 94003"/>
                <a:gd name="connsiteY8" fmla="*/ 80209 h 80060"/>
                <a:gd name="connsiteX9" fmla="*/ 90190 w 94003"/>
                <a:gd name="connsiteY9" fmla="*/ 53049 h 80060"/>
                <a:gd name="connsiteX10" fmla="*/ 87379 w 94003"/>
                <a:gd name="connsiteY10" fmla="*/ 50741 h 80060"/>
                <a:gd name="connsiteX11" fmla="*/ 84040 w 94003"/>
                <a:gd name="connsiteY11" fmla="*/ 53759 h 80060"/>
                <a:gd name="connsiteX12" fmla="*/ 59969 w 94003"/>
                <a:gd name="connsiteY12" fmla="*/ 75239 h 80060"/>
                <a:gd name="connsiteX13" fmla="*/ 49250 w 94003"/>
                <a:gd name="connsiteY13" fmla="*/ 63700 h 80060"/>
                <a:gd name="connsiteX14" fmla="*/ 58387 w 94003"/>
                <a:gd name="connsiteY14" fmla="*/ 23226 h 80060"/>
                <a:gd name="connsiteX15" fmla="*/ 75607 w 94003"/>
                <a:gd name="connsiteY15" fmla="*/ 5119 h 80060"/>
                <a:gd name="connsiteX16" fmla="*/ 85095 w 94003"/>
                <a:gd name="connsiteY16" fmla="*/ 7605 h 80060"/>
                <a:gd name="connsiteX17" fmla="*/ 77364 w 94003"/>
                <a:gd name="connsiteY17" fmla="*/ 17368 h 80060"/>
                <a:gd name="connsiteX18" fmla="*/ 84392 w 94003"/>
                <a:gd name="connsiteY18" fmla="*/ 23936 h 80060"/>
                <a:gd name="connsiteX19" fmla="*/ 94231 w 94003"/>
                <a:gd name="connsiteY19" fmla="*/ 13108 h 80060"/>
                <a:gd name="connsiteX20" fmla="*/ 75958 w 94003"/>
                <a:gd name="connsiteY20" fmla="*/ 149 h 80060"/>
                <a:gd name="connsiteX21" fmla="*/ 56279 w 94003"/>
                <a:gd name="connsiteY21" fmla="*/ 12753 h 80060"/>
                <a:gd name="connsiteX22" fmla="*/ 35194 w 94003"/>
                <a:gd name="connsiteY22" fmla="*/ 149 h 80060"/>
                <a:gd name="connsiteX23" fmla="*/ 4269 w 94003"/>
                <a:gd name="connsiteY23" fmla="*/ 27309 h 80060"/>
                <a:gd name="connsiteX24" fmla="*/ 7256 w 94003"/>
                <a:gd name="connsiteY24" fmla="*/ 29617 h 80060"/>
                <a:gd name="connsiteX25" fmla="*/ 10595 w 94003"/>
                <a:gd name="connsiteY25" fmla="*/ 26599 h 80060"/>
                <a:gd name="connsiteX26" fmla="*/ 34667 w 94003"/>
                <a:gd name="connsiteY26" fmla="*/ 5119 h 80060"/>
                <a:gd name="connsiteX27" fmla="*/ 45209 w 94003"/>
                <a:gd name="connsiteY27" fmla="*/ 16835 h 80060"/>
                <a:gd name="connsiteX28" fmla="*/ 41519 w 94003"/>
                <a:gd name="connsiteY28" fmla="*/ 35297 h 80060"/>
                <a:gd name="connsiteX29" fmla="*/ 35545 w 94003"/>
                <a:gd name="connsiteY29" fmla="*/ 59617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03" h="80060">
                  <a:moveTo>
                    <a:pt x="35545" y="59617"/>
                  </a:moveTo>
                  <a:cubicBezTo>
                    <a:pt x="33788" y="65653"/>
                    <a:pt x="27990" y="75239"/>
                    <a:pt x="19029" y="75239"/>
                  </a:cubicBezTo>
                  <a:cubicBezTo>
                    <a:pt x="18502" y="75239"/>
                    <a:pt x="13230" y="75239"/>
                    <a:pt x="9541" y="72753"/>
                  </a:cubicBezTo>
                  <a:cubicBezTo>
                    <a:pt x="16745" y="70446"/>
                    <a:pt x="17272" y="64055"/>
                    <a:pt x="17272" y="62990"/>
                  </a:cubicBezTo>
                  <a:cubicBezTo>
                    <a:pt x="17272" y="59085"/>
                    <a:pt x="14285" y="56422"/>
                    <a:pt x="10243" y="56422"/>
                  </a:cubicBezTo>
                  <a:cubicBezTo>
                    <a:pt x="5324" y="56422"/>
                    <a:pt x="228" y="60682"/>
                    <a:pt x="228" y="67250"/>
                  </a:cubicBezTo>
                  <a:cubicBezTo>
                    <a:pt x="228" y="76126"/>
                    <a:pt x="10068" y="80209"/>
                    <a:pt x="18677" y="80209"/>
                  </a:cubicBezTo>
                  <a:cubicBezTo>
                    <a:pt x="26760" y="80209"/>
                    <a:pt x="33964" y="75061"/>
                    <a:pt x="38357" y="67605"/>
                  </a:cubicBezTo>
                  <a:cubicBezTo>
                    <a:pt x="42574" y="77014"/>
                    <a:pt x="52237" y="80209"/>
                    <a:pt x="59266" y="80209"/>
                  </a:cubicBezTo>
                  <a:cubicBezTo>
                    <a:pt x="79472" y="80209"/>
                    <a:pt x="90190" y="58019"/>
                    <a:pt x="90190" y="53049"/>
                  </a:cubicBezTo>
                  <a:cubicBezTo>
                    <a:pt x="90190" y="50741"/>
                    <a:pt x="87906" y="50741"/>
                    <a:pt x="87379" y="50741"/>
                  </a:cubicBezTo>
                  <a:cubicBezTo>
                    <a:pt x="84919" y="50741"/>
                    <a:pt x="84743" y="51629"/>
                    <a:pt x="84040" y="53759"/>
                  </a:cubicBezTo>
                  <a:cubicBezTo>
                    <a:pt x="80351" y="66008"/>
                    <a:pt x="69808" y="75239"/>
                    <a:pt x="59969" y="75239"/>
                  </a:cubicBezTo>
                  <a:cubicBezTo>
                    <a:pt x="52940" y="75239"/>
                    <a:pt x="49250" y="70446"/>
                    <a:pt x="49250" y="63700"/>
                  </a:cubicBezTo>
                  <a:cubicBezTo>
                    <a:pt x="49250" y="59085"/>
                    <a:pt x="53467" y="42930"/>
                    <a:pt x="58387" y="23226"/>
                  </a:cubicBezTo>
                  <a:cubicBezTo>
                    <a:pt x="61901" y="9557"/>
                    <a:pt x="69808" y="5119"/>
                    <a:pt x="75607" y="5119"/>
                  </a:cubicBezTo>
                  <a:cubicBezTo>
                    <a:pt x="75958" y="5119"/>
                    <a:pt x="81405" y="5119"/>
                    <a:pt x="85095" y="7605"/>
                  </a:cubicBezTo>
                  <a:cubicBezTo>
                    <a:pt x="79472" y="9202"/>
                    <a:pt x="77364" y="14173"/>
                    <a:pt x="77364" y="17368"/>
                  </a:cubicBezTo>
                  <a:cubicBezTo>
                    <a:pt x="77364" y="21273"/>
                    <a:pt x="80351" y="23936"/>
                    <a:pt x="84392" y="23936"/>
                  </a:cubicBezTo>
                  <a:cubicBezTo>
                    <a:pt x="88433" y="23936"/>
                    <a:pt x="94231" y="20563"/>
                    <a:pt x="94231" y="13108"/>
                  </a:cubicBezTo>
                  <a:cubicBezTo>
                    <a:pt x="94231" y="3167"/>
                    <a:pt x="82986" y="149"/>
                    <a:pt x="75958" y="149"/>
                  </a:cubicBezTo>
                  <a:cubicBezTo>
                    <a:pt x="67173" y="149"/>
                    <a:pt x="60144" y="6007"/>
                    <a:pt x="56279" y="12753"/>
                  </a:cubicBezTo>
                  <a:cubicBezTo>
                    <a:pt x="53116" y="5474"/>
                    <a:pt x="45033" y="149"/>
                    <a:pt x="35194" y="149"/>
                  </a:cubicBezTo>
                  <a:cubicBezTo>
                    <a:pt x="15515" y="149"/>
                    <a:pt x="4269" y="21983"/>
                    <a:pt x="4269" y="27309"/>
                  </a:cubicBezTo>
                  <a:cubicBezTo>
                    <a:pt x="4269" y="29617"/>
                    <a:pt x="6729" y="29617"/>
                    <a:pt x="7256" y="29617"/>
                  </a:cubicBezTo>
                  <a:cubicBezTo>
                    <a:pt x="9541" y="29617"/>
                    <a:pt x="9716" y="28907"/>
                    <a:pt x="10595" y="26599"/>
                  </a:cubicBezTo>
                  <a:cubicBezTo>
                    <a:pt x="14988" y="12753"/>
                    <a:pt x="26057" y="5119"/>
                    <a:pt x="34667" y="5119"/>
                  </a:cubicBezTo>
                  <a:cubicBezTo>
                    <a:pt x="40465" y="5119"/>
                    <a:pt x="45209" y="8315"/>
                    <a:pt x="45209" y="16835"/>
                  </a:cubicBezTo>
                  <a:cubicBezTo>
                    <a:pt x="45209" y="20386"/>
                    <a:pt x="43101" y="29262"/>
                    <a:pt x="41519" y="35297"/>
                  </a:cubicBezTo>
                  <a:lnTo>
                    <a:pt x="35545" y="59617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7185F209-19A6-7BF5-75A5-745B9193DFC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5104287" y="5802189"/>
              <a:ext cx="105675" cy="174474"/>
            </a:xfrm>
            <a:custGeom>
              <a:avLst/>
              <a:gdLst>
                <a:gd name="connsiteX0" fmla="*/ 105918 w 105675"/>
                <a:gd name="connsiteY0" fmla="*/ 87891 h 174474"/>
                <a:gd name="connsiteX1" fmla="*/ 95878 w 105675"/>
                <a:gd name="connsiteY1" fmla="*/ 28549 h 174474"/>
                <a:gd name="connsiteX2" fmla="*/ 53206 w 105675"/>
                <a:gd name="connsiteY2" fmla="*/ 146 h 174474"/>
                <a:gd name="connsiteX3" fmla="*/ 9531 w 105675"/>
                <a:gd name="connsiteY3" fmla="*/ 30324 h 174474"/>
                <a:gd name="connsiteX4" fmla="*/ 243 w 105675"/>
                <a:gd name="connsiteY4" fmla="*/ 87891 h 174474"/>
                <a:gd name="connsiteX5" fmla="*/ 11539 w 105675"/>
                <a:gd name="connsiteY5" fmla="*/ 149007 h 174474"/>
                <a:gd name="connsiteX6" fmla="*/ 52955 w 105675"/>
                <a:gd name="connsiteY6" fmla="*/ 174621 h 174474"/>
                <a:gd name="connsiteX7" fmla="*/ 96631 w 105675"/>
                <a:gd name="connsiteY7" fmla="*/ 145203 h 174474"/>
                <a:gd name="connsiteX8" fmla="*/ 105918 w 105675"/>
                <a:gd name="connsiteY8" fmla="*/ 87891 h 174474"/>
                <a:gd name="connsiteX9" fmla="*/ 52955 w 105675"/>
                <a:gd name="connsiteY9" fmla="*/ 169042 h 174474"/>
                <a:gd name="connsiteX10" fmla="*/ 23838 w 105675"/>
                <a:gd name="connsiteY10" fmla="*/ 138356 h 174474"/>
                <a:gd name="connsiteX11" fmla="*/ 21077 w 105675"/>
                <a:gd name="connsiteY11" fmla="*/ 84848 h 174474"/>
                <a:gd name="connsiteX12" fmla="*/ 23085 w 105675"/>
                <a:gd name="connsiteY12" fmla="*/ 38186 h 174474"/>
                <a:gd name="connsiteX13" fmla="*/ 52955 w 105675"/>
                <a:gd name="connsiteY13" fmla="*/ 5725 h 174474"/>
                <a:gd name="connsiteX14" fmla="*/ 82575 w 105675"/>
                <a:gd name="connsiteY14" fmla="*/ 35396 h 174474"/>
                <a:gd name="connsiteX15" fmla="*/ 85085 w 105675"/>
                <a:gd name="connsiteY15" fmla="*/ 84848 h 174474"/>
                <a:gd name="connsiteX16" fmla="*/ 82323 w 105675"/>
                <a:gd name="connsiteY16" fmla="*/ 137342 h 174474"/>
                <a:gd name="connsiteX17" fmla="*/ 52955 w 105675"/>
                <a:gd name="connsiteY17" fmla="*/ 169042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18" y="87891"/>
                  </a:moveTo>
                  <a:cubicBezTo>
                    <a:pt x="105918" y="67603"/>
                    <a:pt x="104663" y="47315"/>
                    <a:pt x="95878" y="28549"/>
                  </a:cubicBezTo>
                  <a:cubicBezTo>
                    <a:pt x="84332" y="4204"/>
                    <a:pt x="63749" y="146"/>
                    <a:pt x="53206" y="146"/>
                  </a:cubicBezTo>
                  <a:cubicBezTo>
                    <a:pt x="38146" y="146"/>
                    <a:pt x="19822" y="6740"/>
                    <a:pt x="9531" y="30324"/>
                  </a:cubicBezTo>
                  <a:cubicBezTo>
                    <a:pt x="1498" y="47822"/>
                    <a:pt x="243" y="67603"/>
                    <a:pt x="243" y="87891"/>
                  </a:cubicBezTo>
                  <a:cubicBezTo>
                    <a:pt x="243" y="106910"/>
                    <a:pt x="1247" y="129734"/>
                    <a:pt x="11539" y="149007"/>
                  </a:cubicBezTo>
                  <a:cubicBezTo>
                    <a:pt x="22332" y="169549"/>
                    <a:pt x="40656" y="174621"/>
                    <a:pt x="52955" y="174621"/>
                  </a:cubicBezTo>
                  <a:cubicBezTo>
                    <a:pt x="66510" y="174621"/>
                    <a:pt x="85587" y="169295"/>
                    <a:pt x="96631" y="145203"/>
                  </a:cubicBezTo>
                  <a:cubicBezTo>
                    <a:pt x="104663" y="127705"/>
                    <a:pt x="105918" y="107925"/>
                    <a:pt x="105918" y="87891"/>
                  </a:cubicBezTo>
                  <a:close/>
                  <a:moveTo>
                    <a:pt x="52955" y="169042"/>
                  </a:moveTo>
                  <a:cubicBezTo>
                    <a:pt x="43166" y="169042"/>
                    <a:pt x="28356" y="162702"/>
                    <a:pt x="23838" y="138356"/>
                  </a:cubicBezTo>
                  <a:cubicBezTo>
                    <a:pt x="21077" y="123141"/>
                    <a:pt x="21077" y="99810"/>
                    <a:pt x="21077" y="84848"/>
                  </a:cubicBezTo>
                  <a:cubicBezTo>
                    <a:pt x="21077" y="68617"/>
                    <a:pt x="21077" y="51880"/>
                    <a:pt x="23085" y="38186"/>
                  </a:cubicBezTo>
                  <a:cubicBezTo>
                    <a:pt x="27854" y="8008"/>
                    <a:pt x="46680" y="5725"/>
                    <a:pt x="52955" y="5725"/>
                  </a:cubicBezTo>
                  <a:cubicBezTo>
                    <a:pt x="61239" y="5725"/>
                    <a:pt x="77805" y="10290"/>
                    <a:pt x="82575" y="35396"/>
                  </a:cubicBezTo>
                  <a:cubicBezTo>
                    <a:pt x="85085" y="49598"/>
                    <a:pt x="85085" y="68871"/>
                    <a:pt x="85085" y="84848"/>
                  </a:cubicBezTo>
                  <a:cubicBezTo>
                    <a:pt x="85085" y="103867"/>
                    <a:pt x="85085" y="121112"/>
                    <a:pt x="82323" y="137342"/>
                  </a:cubicBezTo>
                  <a:cubicBezTo>
                    <a:pt x="78558" y="161434"/>
                    <a:pt x="64251" y="169042"/>
                    <a:pt x="52955" y="16904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8B9A25B-6F6D-479F-4707-6386C4A5917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5604507" y="5802189"/>
              <a:ext cx="105675" cy="174474"/>
            </a:xfrm>
            <a:custGeom>
              <a:avLst/>
              <a:gdLst>
                <a:gd name="connsiteX0" fmla="*/ 105938 w 105675"/>
                <a:gd name="connsiteY0" fmla="*/ 87891 h 174474"/>
                <a:gd name="connsiteX1" fmla="*/ 95898 w 105675"/>
                <a:gd name="connsiteY1" fmla="*/ 28549 h 174474"/>
                <a:gd name="connsiteX2" fmla="*/ 53226 w 105675"/>
                <a:gd name="connsiteY2" fmla="*/ 146 h 174474"/>
                <a:gd name="connsiteX3" fmla="*/ 9550 w 105675"/>
                <a:gd name="connsiteY3" fmla="*/ 30324 h 174474"/>
                <a:gd name="connsiteX4" fmla="*/ 263 w 105675"/>
                <a:gd name="connsiteY4" fmla="*/ 87891 h 174474"/>
                <a:gd name="connsiteX5" fmla="*/ 11558 w 105675"/>
                <a:gd name="connsiteY5" fmla="*/ 149007 h 174474"/>
                <a:gd name="connsiteX6" fmla="*/ 52975 w 105675"/>
                <a:gd name="connsiteY6" fmla="*/ 174621 h 174474"/>
                <a:gd name="connsiteX7" fmla="*/ 96651 w 105675"/>
                <a:gd name="connsiteY7" fmla="*/ 145203 h 174474"/>
                <a:gd name="connsiteX8" fmla="*/ 105938 w 105675"/>
                <a:gd name="connsiteY8" fmla="*/ 87891 h 174474"/>
                <a:gd name="connsiteX9" fmla="*/ 52975 w 105675"/>
                <a:gd name="connsiteY9" fmla="*/ 169042 h 174474"/>
                <a:gd name="connsiteX10" fmla="*/ 23858 w 105675"/>
                <a:gd name="connsiteY10" fmla="*/ 138356 h 174474"/>
                <a:gd name="connsiteX11" fmla="*/ 21097 w 105675"/>
                <a:gd name="connsiteY11" fmla="*/ 84848 h 174474"/>
                <a:gd name="connsiteX12" fmla="*/ 23105 w 105675"/>
                <a:gd name="connsiteY12" fmla="*/ 38186 h 174474"/>
                <a:gd name="connsiteX13" fmla="*/ 52975 w 105675"/>
                <a:gd name="connsiteY13" fmla="*/ 5725 h 174474"/>
                <a:gd name="connsiteX14" fmla="*/ 82594 w 105675"/>
                <a:gd name="connsiteY14" fmla="*/ 35396 h 174474"/>
                <a:gd name="connsiteX15" fmla="*/ 85104 w 105675"/>
                <a:gd name="connsiteY15" fmla="*/ 84848 h 174474"/>
                <a:gd name="connsiteX16" fmla="*/ 82343 w 105675"/>
                <a:gd name="connsiteY16" fmla="*/ 137342 h 174474"/>
                <a:gd name="connsiteX17" fmla="*/ 52975 w 105675"/>
                <a:gd name="connsiteY17" fmla="*/ 169042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38" y="87891"/>
                  </a:moveTo>
                  <a:cubicBezTo>
                    <a:pt x="105938" y="67603"/>
                    <a:pt x="104683" y="47315"/>
                    <a:pt x="95898" y="28549"/>
                  </a:cubicBezTo>
                  <a:cubicBezTo>
                    <a:pt x="84351" y="4204"/>
                    <a:pt x="63769" y="146"/>
                    <a:pt x="53226" y="146"/>
                  </a:cubicBezTo>
                  <a:cubicBezTo>
                    <a:pt x="38166" y="146"/>
                    <a:pt x="19842" y="6740"/>
                    <a:pt x="9550" y="30324"/>
                  </a:cubicBezTo>
                  <a:cubicBezTo>
                    <a:pt x="1518" y="47822"/>
                    <a:pt x="263" y="67603"/>
                    <a:pt x="263" y="87891"/>
                  </a:cubicBezTo>
                  <a:cubicBezTo>
                    <a:pt x="263" y="106910"/>
                    <a:pt x="1267" y="129734"/>
                    <a:pt x="11558" y="149007"/>
                  </a:cubicBezTo>
                  <a:cubicBezTo>
                    <a:pt x="22352" y="169549"/>
                    <a:pt x="40676" y="174621"/>
                    <a:pt x="52975" y="174621"/>
                  </a:cubicBezTo>
                  <a:cubicBezTo>
                    <a:pt x="66530" y="174621"/>
                    <a:pt x="85606" y="169295"/>
                    <a:pt x="96651" y="145203"/>
                  </a:cubicBezTo>
                  <a:cubicBezTo>
                    <a:pt x="104683" y="127705"/>
                    <a:pt x="105938" y="107925"/>
                    <a:pt x="105938" y="87891"/>
                  </a:cubicBezTo>
                  <a:close/>
                  <a:moveTo>
                    <a:pt x="52975" y="169042"/>
                  </a:moveTo>
                  <a:cubicBezTo>
                    <a:pt x="43186" y="169042"/>
                    <a:pt x="28376" y="162702"/>
                    <a:pt x="23858" y="138356"/>
                  </a:cubicBezTo>
                  <a:cubicBezTo>
                    <a:pt x="21097" y="123141"/>
                    <a:pt x="21097" y="99810"/>
                    <a:pt x="21097" y="84848"/>
                  </a:cubicBezTo>
                  <a:cubicBezTo>
                    <a:pt x="21097" y="68617"/>
                    <a:pt x="21097" y="51880"/>
                    <a:pt x="23105" y="38186"/>
                  </a:cubicBezTo>
                  <a:cubicBezTo>
                    <a:pt x="27874" y="8008"/>
                    <a:pt x="46700" y="5725"/>
                    <a:pt x="52975" y="5725"/>
                  </a:cubicBezTo>
                  <a:cubicBezTo>
                    <a:pt x="61258" y="5725"/>
                    <a:pt x="77825" y="10290"/>
                    <a:pt x="82594" y="35396"/>
                  </a:cubicBezTo>
                  <a:cubicBezTo>
                    <a:pt x="85104" y="49598"/>
                    <a:pt x="85104" y="68871"/>
                    <a:pt x="85104" y="84848"/>
                  </a:cubicBezTo>
                  <a:cubicBezTo>
                    <a:pt x="85104" y="103867"/>
                    <a:pt x="85104" y="121112"/>
                    <a:pt x="82343" y="137342"/>
                  </a:cubicBezTo>
                  <a:cubicBezTo>
                    <a:pt x="78578" y="161434"/>
                    <a:pt x="64271" y="169042"/>
                    <a:pt x="52975" y="16904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11DD308-5D6D-1D77-777D-B3348118E92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5845685" y="5149681"/>
              <a:ext cx="83586" cy="456219"/>
            </a:xfrm>
            <a:custGeom>
              <a:avLst/>
              <a:gdLst>
                <a:gd name="connsiteX0" fmla="*/ 66540 w 83586"/>
                <a:gd name="connsiteY0" fmla="*/ 456334 h 456219"/>
                <a:gd name="connsiteX1" fmla="*/ 83859 w 83586"/>
                <a:gd name="connsiteY1" fmla="*/ 456334 h 456219"/>
                <a:gd name="connsiteX2" fmla="*/ 83859 w 83586"/>
                <a:gd name="connsiteY2" fmla="*/ 114 h 456219"/>
                <a:gd name="connsiteX3" fmla="*/ 273 w 83586"/>
                <a:gd name="connsiteY3" fmla="*/ 114 h 456219"/>
                <a:gd name="connsiteX4" fmla="*/ 273 w 83586"/>
                <a:gd name="connsiteY4" fmla="*/ 17613 h 456219"/>
                <a:gd name="connsiteX5" fmla="*/ 66540 w 83586"/>
                <a:gd name="connsiteY5" fmla="*/ 17613 h 456219"/>
                <a:gd name="connsiteX6" fmla="*/ 66540 w 83586"/>
                <a:gd name="connsiteY6" fmla="*/ 456334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66540" y="456334"/>
                  </a:moveTo>
                  <a:lnTo>
                    <a:pt x="83859" y="456334"/>
                  </a:lnTo>
                  <a:lnTo>
                    <a:pt x="83859" y="114"/>
                  </a:lnTo>
                  <a:lnTo>
                    <a:pt x="273" y="114"/>
                  </a:lnTo>
                  <a:lnTo>
                    <a:pt x="273" y="17613"/>
                  </a:lnTo>
                  <a:lnTo>
                    <a:pt x="66540" y="17613"/>
                  </a:lnTo>
                  <a:lnTo>
                    <a:pt x="66540" y="45633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9EF6E0E1-7923-B4E4-1C40-380F0180701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5845685" y="5605905"/>
              <a:ext cx="83586" cy="456219"/>
            </a:xfrm>
            <a:custGeom>
              <a:avLst/>
              <a:gdLst>
                <a:gd name="connsiteX0" fmla="*/ 66540 w 83586"/>
                <a:gd name="connsiteY0" fmla="*/ 438854 h 456219"/>
                <a:gd name="connsiteX1" fmla="*/ 273 w 83586"/>
                <a:gd name="connsiteY1" fmla="*/ 438854 h 456219"/>
                <a:gd name="connsiteX2" fmla="*/ 273 w 83586"/>
                <a:gd name="connsiteY2" fmla="*/ 456352 h 456219"/>
                <a:gd name="connsiteX3" fmla="*/ 83859 w 83586"/>
                <a:gd name="connsiteY3" fmla="*/ 456352 h 456219"/>
                <a:gd name="connsiteX4" fmla="*/ 83859 w 83586"/>
                <a:gd name="connsiteY4" fmla="*/ 132 h 456219"/>
                <a:gd name="connsiteX5" fmla="*/ 66540 w 83586"/>
                <a:gd name="connsiteY5" fmla="*/ 132 h 456219"/>
                <a:gd name="connsiteX6" fmla="*/ 66540 w 83586"/>
                <a:gd name="connsiteY6" fmla="*/ 438854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66540" y="438854"/>
                  </a:moveTo>
                  <a:lnTo>
                    <a:pt x="273" y="438854"/>
                  </a:lnTo>
                  <a:lnTo>
                    <a:pt x="273" y="456352"/>
                  </a:lnTo>
                  <a:lnTo>
                    <a:pt x="83859" y="456352"/>
                  </a:lnTo>
                  <a:lnTo>
                    <a:pt x="83859" y="132"/>
                  </a:lnTo>
                  <a:lnTo>
                    <a:pt x="66540" y="132"/>
                  </a:lnTo>
                  <a:lnTo>
                    <a:pt x="66540" y="43885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194DECA-C2C8-0883-AEE8-E595F1B4D1C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3709999" y="6580310"/>
              <a:ext cx="132784" cy="112089"/>
            </a:xfrm>
            <a:custGeom>
              <a:avLst/>
              <a:gdLst>
                <a:gd name="connsiteX0" fmla="*/ 120673 w 132784"/>
                <a:gd name="connsiteY0" fmla="*/ 14883 h 112089"/>
                <a:gd name="connsiteX1" fmla="*/ 132972 w 132784"/>
                <a:gd name="connsiteY1" fmla="*/ 6261 h 112089"/>
                <a:gd name="connsiteX2" fmla="*/ 123183 w 132784"/>
                <a:gd name="connsiteY2" fmla="*/ 175 h 112089"/>
                <a:gd name="connsiteX3" fmla="*/ 65952 w 132784"/>
                <a:gd name="connsiteY3" fmla="*/ 175 h 112089"/>
                <a:gd name="connsiteX4" fmla="*/ 188 w 132784"/>
                <a:gd name="connsiteY4" fmla="*/ 72196 h 112089"/>
                <a:gd name="connsiteX5" fmla="*/ 37839 w 132784"/>
                <a:gd name="connsiteY5" fmla="*/ 112264 h 112089"/>
                <a:gd name="connsiteX6" fmla="*/ 100843 w 132784"/>
                <a:gd name="connsiteY6" fmla="*/ 42525 h 112089"/>
                <a:gd name="connsiteX7" fmla="*/ 93062 w 132784"/>
                <a:gd name="connsiteY7" fmla="*/ 14883 h 112089"/>
                <a:gd name="connsiteX8" fmla="*/ 120673 w 132784"/>
                <a:gd name="connsiteY8" fmla="*/ 14883 h 112089"/>
                <a:gd name="connsiteX9" fmla="*/ 38090 w 132784"/>
                <a:gd name="connsiteY9" fmla="*/ 106685 h 112089"/>
                <a:gd name="connsiteX10" fmla="*/ 15750 w 132784"/>
                <a:gd name="connsiteY10" fmla="*/ 79297 h 112089"/>
                <a:gd name="connsiteX11" fmla="*/ 27548 w 132784"/>
                <a:gd name="connsiteY11" fmla="*/ 35932 h 112089"/>
                <a:gd name="connsiteX12" fmla="*/ 61685 w 132784"/>
                <a:gd name="connsiteY12" fmla="*/ 14883 h 112089"/>
                <a:gd name="connsiteX13" fmla="*/ 84778 w 132784"/>
                <a:gd name="connsiteY13" fmla="*/ 39482 h 112089"/>
                <a:gd name="connsiteX14" fmla="*/ 71224 w 132784"/>
                <a:gd name="connsiteY14" fmla="*/ 85129 h 112089"/>
                <a:gd name="connsiteX15" fmla="*/ 38090 w 132784"/>
                <a:gd name="connsiteY15" fmla="*/ 106685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673" y="14883"/>
                  </a:moveTo>
                  <a:cubicBezTo>
                    <a:pt x="123936" y="14883"/>
                    <a:pt x="132972" y="14883"/>
                    <a:pt x="132972" y="6261"/>
                  </a:cubicBezTo>
                  <a:cubicBezTo>
                    <a:pt x="132972" y="175"/>
                    <a:pt x="127701" y="175"/>
                    <a:pt x="123183" y="175"/>
                  </a:cubicBezTo>
                  <a:lnTo>
                    <a:pt x="65952" y="175"/>
                  </a:lnTo>
                  <a:cubicBezTo>
                    <a:pt x="28050" y="175"/>
                    <a:pt x="188" y="42018"/>
                    <a:pt x="188" y="72196"/>
                  </a:cubicBezTo>
                  <a:cubicBezTo>
                    <a:pt x="188" y="94512"/>
                    <a:pt x="14997" y="112264"/>
                    <a:pt x="37839" y="112264"/>
                  </a:cubicBezTo>
                  <a:cubicBezTo>
                    <a:pt x="67459" y="112264"/>
                    <a:pt x="100843" y="81579"/>
                    <a:pt x="100843" y="42525"/>
                  </a:cubicBezTo>
                  <a:cubicBezTo>
                    <a:pt x="100843" y="38214"/>
                    <a:pt x="100843" y="26041"/>
                    <a:pt x="93062" y="14883"/>
                  </a:cubicBezTo>
                  <a:lnTo>
                    <a:pt x="120673" y="14883"/>
                  </a:lnTo>
                  <a:close/>
                  <a:moveTo>
                    <a:pt x="38090" y="106685"/>
                  </a:moveTo>
                  <a:cubicBezTo>
                    <a:pt x="25791" y="106685"/>
                    <a:pt x="15750" y="97556"/>
                    <a:pt x="15750" y="79297"/>
                  </a:cubicBezTo>
                  <a:cubicBezTo>
                    <a:pt x="15750" y="71689"/>
                    <a:pt x="18763" y="50894"/>
                    <a:pt x="27548" y="35932"/>
                  </a:cubicBezTo>
                  <a:cubicBezTo>
                    <a:pt x="38090" y="18433"/>
                    <a:pt x="53151" y="14883"/>
                    <a:pt x="61685" y="14883"/>
                  </a:cubicBezTo>
                  <a:cubicBezTo>
                    <a:pt x="82770" y="14883"/>
                    <a:pt x="84778" y="31620"/>
                    <a:pt x="84778" y="39482"/>
                  </a:cubicBezTo>
                  <a:cubicBezTo>
                    <a:pt x="84778" y="51401"/>
                    <a:pt x="79758" y="72196"/>
                    <a:pt x="71224" y="85129"/>
                  </a:cubicBezTo>
                  <a:cubicBezTo>
                    <a:pt x="61434" y="100092"/>
                    <a:pt x="47880" y="106685"/>
                    <a:pt x="38090" y="10668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F695BDA7-791E-28D7-BA41-621477FC173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3863615" y="6506616"/>
              <a:ext cx="80825" cy="80060"/>
            </a:xfrm>
            <a:custGeom>
              <a:avLst/>
              <a:gdLst>
                <a:gd name="connsiteX0" fmla="*/ 18994 w 80825"/>
                <a:gd name="connsiteY0" fmla="*/ 62834 h 80060"/>
                <a:gd name="connsiteX1" fmla="*/ 41661 w 80825"/>
                <a:gd name="connsiteY1" fmla="*/ 42775 h 80060"/>
                <a:gd name="connsiteX2" fmla="*/ 63624 w 80825"/>
                <a:gd name="connsiteY2" fmla="*/ 24135 h 80060"/>
                <a:gd name="connsiteX3" fmla="*/ 81019 w 80825"/>
                <a:gd name="connsiteY3" fmla="*/ 2301 h 80060"/>
                <a:gd name="connsiteX4" fmla="*/ 78032 w 80825"/>
                <a:gd name="connsiteY4" fmla="*/ 170 h 80060"/>
                <a:gd name="connsiteX5" fmla="*/ 75045 w 80825"/>
                <a:gd name="connsiteY5" fmla="*/ 1946 h 80060"/>
                <a:gd name="connsiteX6" fmla="*/ 61691 w 80825"/>
                <a:gd name="connsiteY6" fmla="*/ 12774 h 80060"/>
                <a:gd name="connsiteX7" fmla="*/ 51676 w 80825"/>
                <a:gd name="connsiteY7" fmla="*/ 7449 h 80060"/>
                <a:gd name="connsiteX8" fmla="*/ 37795 w 80825"/>
                <a:gd name="connsiteY8" fmla="*/ 170 h 80060"/>
                <a:gd name="connsiteX9" fmla="*/ 14250 w 80825"/>
                <a:gd name="connsiteY9" fmla="*/ 20940 h 80060"/>
                <a:gd name="connsiteX10" fmla="*/ 17237 w 80825"/>
                <a:gd name="connsiteY10" fmla="*/ 23070 h 80060"/>
                <a:gd name="connsiteX11" fmla="*/ 20400 w 80825"/>
                <a:gd name="connsiteY11" fmla="*/ 20585 h 80060"/>
                <a:gd name="connsiteX12" fmla="*/ 35687 w 80825"/>
                <a:gd name="connsiteY12" fmla="*/ 14017 h 80060"/>
                <a:gd name="connsiteX13" fmla="*/ 46756 w 80825"/>
                <a:gd name="connsiteY13" fmla="*/ 15614 h 80060"/>
                <a:gd name="connsiteX14" fmla="*/ 62043 w 80825"/>
                <a:gd name="connsiteY14" fmla="*/ 17745 h 80060"/>
                <a:gd name="connsiteX15" fmla="*/ 37619 w 80825"/>
                <a:gd name="connsiteY15" fmla="*/ 39224 h 80060"/>
                <a:gd name="connsiteX16" fmla="*/ 15832 w 80825"/>
                <a:gd name="connsiteY16" fmla="*/ 58219 h 80060"/>
                <a:gd name="connsiteX17" fmla="*/ 194 w 80825"/>
                <a:gd name="connsiteY17" fmla="*/ 78101 h 80060"/>
                <a:gd name="connsiteX18" fmla="*/ 3181 w 80825"/>
                <a:gd name="connsiteY18" fmla="*/ 80231 h 80060"/>
                <a:gd name="connsiteX19" fmla="*/ 6168 w 80825"/>
                <a:gd name="connsiteY19" fmla="*/ 78456 h 80060"/>
                <a:gd name="connsiteX20" fmla="*/ 22333 w 80825"/>
                <a:gd name="connsiteY20" fmla="*/ 67627 h 80060"/>
                <a:gd name="connsiteX21" fmla="*/ 31821 w 80825"/>
                <a:gd name="connsiteY21" fmla="*/ 72243 h 80060"/>
                <a:gd name="connsiteX22" fmla="*/ 46405 w 80825"/>
                <a:gd name="connsiteY22" fmla="*/ 80231 h 80060"/>
                <a:gd name="connsiteX23" fmla="*/ 76978 w 80825"/>
                <a:gd name="connsiteY23" fmla="*/ 52716 h 80060"/>
                <a:gd name="connsiteX24" fmla="*/ 73991 w 80825"/>
                <a:gd name="connsiteY24" fmla="*/ 50408 h 80060"/>
                <a:gd name="connsiteX25" fmla="*/ 70828 w 80825"/>
                <a:gd name="connsiteY25" fmla="*/ 53248 h 80060"/>
                <a:gd name="connsiteX26" fmla="*/ 48513 w 80825"/>
                <a:gd name="connsiteY26" fmla="*/ 66384 h 80060"/>
                <a:gd name="connsiteX27" fmla="*/ 35687 w 80825"/>
                <a:gd name="connsiteY27" fmla="*/ 64432 h 80060"/>
                <a:gd name="connsiteX28" fmla="*/ 23036 w 80825"/>
                <a:gd name="connsiteY28" fmla="*/ 62657 h 80060"/>
                <a:gd name="connsiteX29" fmla="*/ 18994 w 80825"/>
                <a:gd name="connsiteY29" fmla="*/ 62834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825" h="80060">
                  <a:moveTo>
                    <a:pt x="18994" y="62834"/>
                  </a:moveTo>
                  <a:cubicBezTo>
                    <a:pt x="23563" y="58219"/>
                    <a:pt x="26726" y="54846"/>
                    <a:pt x="41661" y="42775"/>
                  </a:cubicBezTo>
                  <a:cubicBezTo>
                    <a:pt x="45351" y="39757"/>
                    <a:pt x="58529" y="29106"/>
                    <a:pt x="63624" y="24135"/>
                  </a:cubicBezTo>
                  <a:cubicBezTo>
                    <a:pt x="74342" y="13484"/>
                    <a:pt x="81019" y="4431"/>
                    <a:pt x="81019" y="2301"/>
                  </a:cubicBezTo>
                  <a:cubicBezTo>
                    <a:pt x="81019" y="170"/>
                    <a:pt x="78735" y="170"/>
                    <a:pt x="78032" y="170"/>
                  </a:cubicBezTo>
                  <a:cubicBezTo>
                    <a:pt x="76451" y="170"/>
                    <a:pt x="75924" y="525"/>
                    <a:pt x="75045" y="1946"/>
                  </a:cubicBezTo>
                  <a:cubicBezTo>
                    <a:pt x="69598" y="10111"/>
                    <a:pt x="65908" y="12774"/>
                    <a:pt x="61691" y="12774"/>
                  </a:cubicBezTo>
                  <a:cubicBezTo>
                    <a:pt x="59583" y="12774"/>
                    <a:pt x="56947" y="12597"/>
                    <a:pt x="51676" y="7449"/>
                  </a:cubicBezTo>
                  <a:cubicBezTo>
                    <a:pt x="45702" y="1413"/>
                    <a:pt x="41836" y="170"/>
                    <a:pt x="37795" y="170"/>
                  </a:cubicBezTo>
                  <a:cubicBezTo>
                    <a:pt x="23739" y="170"/>
                    <a:pt x="14250" y="15614"/>
                    <a:pt x="14250" y="20940"/>
                  </a:cubicBezTo>
                  <a:cubicBezTo>
                    <a:pt x="14250" y="22538"/>
                    <a:pt x="16007" y="23070"/>
                    <a:pt x="17237" y="23070"/>
                  </a:cubicBezTo>
                  <a:cubicBezTo>
                    <a:pt x="19346" y="23070"/>
                    <a:pt x="19697" y="22538"/>
                    <a:pt x="20400" y="20585"/>
                  </a:cubicBezTo>
                  <a:cubicBezTo>
                    <a:pt x="23036" y="14372"/>
                    <a:pt x="32875" y="14017"/>
                    <a:pt x="35687" y="14017"/>
                  </a:cubicBezTo>
                  <a:cubicBezTo>
                    <a:pt x="39728" y="14017"/>
                    <a:pt x="44296" y="15082"/>
                    <a:pt x="46756" y="15614"/>
                  </a:cubicBezTo>
                  <a:cubicBezTo>
                    <a:pt x="56420" y="17745"/>
                    <a:pt x="57650" y="17745"/>
                    <a:pt x="62043" y="17745"/>
                  </a:cubicBezTo>
                  <a:cubicBezTo>
                    <a:pt x="57474" y="22538"/>
                    <a:pt x="54312" y="25733"/>
                    <a:pt x="37619" y="39224"/>
                  </a:cubicBezTo>
                  <a:cubicBezTo>
                    <a:pt x="23914" y="50230"/>
                    <a:pt x="19170" y="54668"/>
                    <a:pt x="15832" y="58219"/>
                  </a:cubicBezTo>
                  <a:cubicBezTo>
                    <a:pt x="5289" y="68692"/>
                    <a:pt x="194" y="76503"/>
                    <a:pt x="194" y="78101"/>
                  </a:cubicBezTo>
                  <a:cubicBezTo>
                    <a:pt x="194" y="80231"/>
                    <a:pt x="2478" y="80231"/>
                    <a:pt x="3181" y="80231"/>
                  </a:cubicBezTo>
                  <a:cubicBezTo>
                    <a:pt x="4938" y="80231"/>
                    <a:pt x="5289" y="79876"/>
                    <a:pt x="6168" y="78456"/>
                  </a:cubicBezTo>
                  <a:cubicBezTo>
                    <a:pt x="10912" y="71710"/>
                    <a:pt x="16359" y="67627"/>
                    <a:pt x="22333" y="67627"/>
                  </a:cubicBezTo>
                  <a:cubicBezTo>
                    <a:pt x="24441" y="67627"/>
                    <a:pt x="27077" y="67805"/>
                    <a:pt x="31821" y="72243"/>
                  </a:cubicBezTo>
                  <a:cubicBezTo>
                    <a:pt x="37268" y="77568"/>
                    <a:pt x="40782" y="80231"/>
                    <a:pt x="46405" y="80231"/>
                  </a:cubicBezTo>
                  <a:cubicBezTo>
                    <a:pt x="65206" y="80231"/>
                    <a:pt x="76978" y="58751"/>
                    <a:pt x="76978" y="52716"/>
                  </a:cubicBezTo>
                  <a:cubicBezTo>
                    <a:pt x="76978" y="50585"/>
                    <a:pt x="75045" y="50408"/>
                    <a:pt x="73991" y="50408"/>
                  </a:cubicBezTo>
                  <a:cubicBezTo>
                    <a:pt x="71882" y="50408"/>
                    <a:pt x="71531" y="51295"/>
                    <a:pt x="70828" y="53248"/>
                  </a:cubicBezTo>
                  <a:cubicBezTo>
                    <a:pt x="67490" y="62124"/>
                    <a:pt x="57123" y="66384"/>
                    <a:pt x="48513" y="66384"/>
                  </a:cubicBezTo>
                  <a:cubicBezTo>
                    <a:pt x="44472" y="66384"/>
                    <a:pt x="40079" y="65497"/>
                    <a:pt x="35687" y="64432"/>
                  </a:cubicBezTo>
                  <a:cubicBezTo>
                    <a:pt x="27604" y="62657"/>
                    <a:pt x="26198" y="62657"/>
                    <a:pt x="23036" y="62657"/>
                  </a:cubicBezTo>
                  <a:cubicBezTo>
                    <a:pt x="22684" y="62657"/>
                    <a:pt x="20049" y="62657"/>
                    <a:pt x="18994" y="62834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2530B3C5-8E9B-68D2-7610-F460096EC53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052334" y="6596540"/>
              <a:ext cx="166921" cy="59341"/>
            </a:xfrm>
            <a:custGeom>
              <a:avLst/>
              <a:gdLst>
                <a:gd name="connsiteX0" fmla="*/ 158589 w 166921"/>
                <a:gd name="connsiteY0" fmla="*/ 10318 h 59341"/>
                <a:gd name="connsiteX1" fmla="*/ 167123 w 166921"/>
                <a:gd name="connsiteY1" fmla="*/ 5246 h 59341"/>
                <a:gd name="connsiteX2" fmla="*/ 158840 w 166921"/>
                <a:gd name="connsiteY2" fmla="*/ 175 h 59341"/>
                <a:gd name="connsiteX3" fmla="*/ 8485 w 166921"/>
                <a:gd name="connsiteY3" fmla="*/ 175 h 59341"/>
                <a:gd name="connsiteX4" fmla="*/ 201 w 166921"/>
                <a:gd name="connsiteY4" fmla="*/ 5246 h 59341"/>
                <a:gd name="connsiteX5" fmla="*/ 8736 w 166921"/>
                <a:gd name="connsiteY5" fmla="*/ 10318 h 59341"/>
                <a:gd name="connsiteX6" fmla="*/ 158589 w 166921"/>
                <a:gd name="connsiteY6" fmla="*/ 10318 h 59341"/>
                <a:gd name="connsiteX7" fmla="*/ 158840 w 166921"/>
                <a:gd name="connsiteY7" fmla="*/ 59516 h 59341"/>
                <a:gd name="connsiteX8" fmla="*/ 167123 w 166921"/>
                <a:gd name="connsiteY8" fmla="*/ 54444 h 59341"/>
                <a:gd name="connsiteX9" fmla="*/ 158589 w 166921"/>
                <a:gd name="connsiteY9" fmla="*/ 49372 h 59341"/>
                <a:gd name="connsiteX10" fmla="*/ 8736 w 166921"/>
                <a:gd name="connsiteY10" fmla="*/ 49372 h 59341"/>
                <a:gd name="connsiteX11" fmla="*/ 201 w 166921"/>
                <a:gd name="connsiteY11" fmla="*/ 54444 h 59341"/>
                <a:gd name="connsiteX12" fmla="*/ 8485 w 166921"/>
                <a:gd name="connsiteY12" fmla="*/ 59516 h 59341"/>
                <a:gd name="connsiteX13" fmla="*/ 158840 w 166921"/>
                <a:gd name="connsiteY13" fmla="*/ 59516 h 5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921" h="59341">
                  <a:moveTo>
                    <a:pt x="158589" y="10318"/>
                  </a:moveTo>
                  <a:cubicBezTo>
                    <a:pt x="162354" y="10318"/>
                    <a:pt x="167123" y="10318"/>
                    <a:pt x="167123" y="5246"/>
                  </a:cubicBezTo>
                  <a:cubicBezTo>
                    <a:pt x="167123" y="175"/>
                    <a:pt x="162354" y="175"/>
                    <a:pt x="158840" y="175"/>
                  </a:cubicBezTo>
                  <a:lnTo>
                    <a:pt x="8485" y="175"/>
                  </a:lnTo>
                  <a:cubicBezTo>
                    <a:pt x="4970" y="175"/>
                    <a:pt x="201" y="175"/>
                    <a:pt x="201" y="5246"/>
                  </a:cubicBezTo>
                  <a:cubicBezTo>
                    <a:pt x="201" y="10318"/>
                    <a:pt x="4970" y="10318"/>
                    <a:pt x="8736" y="10318"/>
                  </a:cubicBezTo>
                  <a:lnTo>
                    <a:pt x="158589" y="10318"/>
                  </a:lnTo>
                  <a:close/>
                  <a:moveTo>
                    <a:pt x="158840" y="59516"/>
                  </a:moveTo>
                  <a:cubicBezTo>
                    <a:pt x="162354" y="59516"/>
                    <a:pt x="167123" y="59516"/>
                    <a:pt x="167123" y="54444"/>
                  </a:cubicBezTo>
                  <a:cubicBezTo>
                    <a:pt x="167123" y="49372"/>
                    <a:pt x="162354" y="49372"/>
                    <a:pt x="158589" y="49372"/>
                  </a:cubicBezTo>
                  <a:lnTo>
                    <a:pt x="8736" y="49372"/>
                  </a:lnTo>
                  <a:cubicBezTo>
                    <a:pt x="4970" y="49372"/>
                    <a:pt x="201" y="49372"/>
                    <a:pt x="201" y="54444"/>
                  </a:cubicBezTo>
                  <a:cubicBezTo>
                    <a:pt x="201" y="59516"/>
                    <a:pt x="4970" y="59516"/>
                    <a:pt x="8485" y="59516"/>
                  </a:cubicBezTo>
                  <a:lnTo>
                    <a:pt x="158840" y="59516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D720844-DA66-80E7-1FAB-616411A9BAE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4385061" y="6169986"/>
              <a:ext cx="83586" cy="456219"/>
            </a:xfrm>
            <a:custGeom>
              <a:avLst/>
              <a:gdLst>
                <a:gd name="connsiteX0" fmla="*/ 212 w 83586"/>
                <a:gd name="connsiteY0" fmla="*/ 456375 h 456219"/>
                <a:gd name="connsiteX1" fmla="*/ 17531 w 83586"/>
                <a:gd name="connsiteY1" fmla="*/ 456375 h 456219"/>
                <a:gd name="connsiteX2" fmla="*/ 17531 w 83586"/>
                <a:gd name="connsiteY2" fmla="*/ 17653 h 456219"/>
                <a:gd name="connsiteX3" fmla="*/ 83798 w 83586"/>
                <a:gd name="connsiteY3" fmla="*/ 17653 h 456219"/>
                <a:gd name="connsiteX4" fmla="*/ 83798 w 83586"/>
                <a:gd name="connsiteY4" fmla="*/ 155 h 456219"/>
                <a:gd name="connsiteX5" fmla="*/ 212 w 83586"/>
                <a:gd name="connsiteY5" fmla="*/ 155 h 456219"/>
                <a:gd name="connsiteX6" fmla="*/ 212 w 83586"/>
                <a:gd name="connsiteY6" fmla="*/ 456375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212" y="456375"/>
                  </a:moveTo>
                  <a:lnTo>
                    <a:pt x="17531" y="456375"/>
                  </a:lnTo>
                  <a:lnTo>
                    <a:pt x="17531" y="17653"/>
                  </a:lnTo>
                  <a:lnTo>
                    <a:pt x="83798" y="17653"/>
                  </a:lnTo>
                  <a:lnTo>
                    <a:pt x="83798" y="155"/>
                  </a:lnTo>
                  <a:lnTo>
                    <a:pt x="212" y="155"/>
                  </a:lnTo>
                  <a:lnTo>
                    <a:pt x="212" y="45637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4566E279-5AEF-182A-C15B-32DB3A3EBEA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4385061" y="6626210"/>
              <a:ext cx="83586" cy="456219"/>
            </a:xfrm>
            <a:custGeom>
              <a:avLst/>
              <a:gdLst>
                <a:gd name="connsiteX0" fmla="*/ 212 w 83586"/>
                <a:gd name="connsiteY0" fmla="*/ 456392 h 456219"/>
                <a:gd name="connsiteX1" fmla="*/ 83798 w 83586"/>
                <a:gd name="connsiteY1" fmla="*/ 456392 h 456219"/>
                <a:gd name="connsiteX2" fmla="*/ 83798 w 83586"/>
                <a:gd name="connsiteY2" fmla="*/ 438894 h 456219"/>
                <a:gd name="connsiteX3" fmla="*/ 17531 w 83586"/>
                <a:gd name="connsiteY3" fmla="*/ 438894 h 456219"/>
                <a:gd name="connsiteX4" fmla="*/ 17531 w 83586"/>
                <a:gd name="connsiteY4" fmla="*/ 172 h 456219"/>
                <a:gd name="connsiteX5" fmla="*/ 212 w 83586"/>
                <a:gd name="connsiteY5" fmla="*/ 172 h 456219"/>
                <a:gd name="connsiteX6" fmla="*/ 212 w 83586"/>
                <a:gd name="connsiteY6" fmla="*/ 456392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212" y="456392"/>
                  </a:moveTo>
                  <a:lnTo>
                    <a:pt x="83798" y="456392"/>
                  </a:lnTo>
                  <a:lnTo>
                    <a:pt x="83798" y="438894"/>
                  </a:lnTo>
                  <a:lnTo>
                    <a:pt x="17531" y="438894"/>
                  </a:lnTo>
                  <a:lnTo>
                    <a:pt x="17531" y="172"/>
                  </a:lnTo>
                  <a:lnTo>
                    <a:pt x="212" y="172"/>
                  </a:lnTo>
                  <a:lnTo>
                    <a:pt x="212" y="45639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FFFE9C5-6356-CD26-22D1-168888DCB1B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4606565" y="6207947"/>
              <a:ext cx="105675" cy="174474"/>
            </a:xfrm>
            <a:custGeom>
              <a:avLst/>
              <a:gdLst>
                <a:gd name="connsiteX0" fmla="*/ 105899 w 105675"/>
                <a:gd name="connsiteY0" fmla="*/ 87907 h 174474"/>
                <a:gd name="connsiteX1" fmla="*/ 95858 w 105675"/>
                <a:gd name="connsiteY1" fmla="*/ 28565 h 174474"/>
                <a:gd name="connsiteX2" fmla="*/ 53187 w 105675"/>
                <a:gd name="connsiteY2" fmla="*/ 162 h 174474"/>
                <a:gd name="connsiteX3" fmla="*/ 9511 w 105675"/>
                <a:gd name="connsiteY3" fmla="*/ 30340 h 174474"/>
                <a:gd name="connsiteX4" fmla="*/ 223 w 105675"/>
                <a:gd name="connsiteY4" fmla="*/ 87907 h 174474"/>
                <a:gd name="connsiteX5" fmla="*/ 11519 w 105675"/>
                <a:gd name="connsiteY5" fmla="*/ 149023 h 174474"/>
                <a:gd name="connsiteX6" fmla="*/ 52936 w 105675"/>
                <a:gd name="connsiteY6" fmla="*/ 174637 h 174474"/>
                <a:gd name="connsiteX7" fmla="*/ 96611 w 105675"/>
                <a:gd name="connsiteY7" fmla="*/ 145219 h 174474"/>
                <a:gd name="connsiteX8" fmla="*/ 105899 w 105675"/>
                <a:gd name="connsiteY8" fmla="*/ 87907 h 174474"/>
                <a:gd name="connsiteX9" fmla="*/ 52936 w 105675"/>
                <a:gd name="connsiteY9" fmla="*/ 169057 h 174474"/>
                <a:gd name="connsiteX10" fmla="*/ 23818 w 105675"/>
                <a:gd name="connsiteY10" fmla="*/ 138372 h 174474"/>
                <a:gd name="connsiteX11" fmla="*/ 21057 w 105675"/>
                <a:gd name="connsiteY11" fmla="*/ 84863 h 174474"/>
                <a:gd name="connsiteX12" fmla="*/ 23065 w 105675"/>
                <a:gd name="connsiteY12" fmla="*/ 38202 h 174474"/>
                <a:gd name="connsiteX13" fmla="*/ 52936 w 105675"/>
                <a:gd name="connsiteY13" fmla="*/ 5741 h 174474"/>
                <a:gd name="connsiteX14" fmla="*/ 82555 w 105675"/>
                <a:gd name="connsiteY14" fmla="*/ 35412 h 174474"/>
                <a:gd name="connsiteX15" fmla="*/ 85065 w 105675"/>
                <a:gd name="connsiteY15" fmla="*/ 84863 h 174474"/>
                <a:gd name="connsiteX16" fmla="*/ 82304 w 105675"/>
                <a:gd name="connsiteY16" fmla="*/ 137358 h 174474"/>
                <a:gd name="connsiteX17" fmla="*/ 52936 w 105675"/>
                <a:gd name="connsiteY17" fmla="*/ 169057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899" y="87907"/>
                  </a:moveTo>
                  <a:cubicBezTo>
                    <a:pt x="105899" y="67619"/>
                    <a:pt x="104644" y="47331"/>
                    <a:pt x="95858" y="28565"/>
                  </a:cubicBezTo>
                  <a:cubicBezTo>
                    <a:pt x="84312" y="4220"/>
                    <a:pt x="63729" y="162"/>
                    <a:pt x="53187" y="162"/>
                  </a:cubicBezTo>
                  <a:cubicBezTo>
                    <a:pt x="38126" y="162"/>
                    <a:pt x="19802" y="6756"/>
                    <a:pt x="9511" y="30340"/>
                  </a:cubicBezTo>
                  <a:cubicBezTo>
                    <a:pt x="1478" y="47838"/>
                    <a:pt x="223" y="67619"/>
                    <a:pt x="223" y="87907"/>
                  </a:cubicBezTo>
                  <a:cubicBezTo>
                    <a:pt x="223" y="106926"/>
                    <a:pt x="1227" y="129750"/>
                    <a:pt x="11519" y="149023"/>
                  </a:cubicBezTo>
                  <a:cubicBezTo>
                    <a:pt x="22312" y="169565"/>
                    <a:pt x="40636" y="174637"/>
                    <a:pt x="52936" y="174637"/>
                  </a:cubicBezTo>
                  <a:cubicBezTo>
                    <a:pt x="66490" y="174637"/>
                    <a:pt x="85567" y="169311"/>
                    <a:pt x="96611" y="145219"/>
                  </a:cubicBezTo>
                  <a:cubicBezTo>
                    <a:pt x="104644" y="127721"/>
                    <a:pt x="105899" y="107941"/>
                    <a:pt x="105899" y="87907"/>
                  </a:cubicBezTo>
                  <a:close/>
                  <a:moveTo>
                    <a:pt x="52936" y="169057"/>
                  </a:moveTo>
                  <a:cubicBezTo>
                    <a:pt x="43146" y="169057"/>
                    <a:pt x="28337" y="162718"/>
                    <a:pt x="23818" y="138372"/>
                  </a:cubicBezTo>
                  <a:cubicBezTo>
                    <a:pt x="21057" y="123157"/>
                    <a:pt x="21057" y="99826"/>
                    <a:pt x="21057" y="84863"/>
                  </a:cubicBezTo>
                  <a:cubicBezTo>
                    <a:pt x="21057" y="68633"/>
                    <a:pt x="21057" y="51896"/>
                    <a:pt x="23065" y="38202"/>
                  </a:cubicBezTo>
                  <a:cubicBezTo>
                    <a:pt x="27834" y="8024"/>
                    <a:pt x="46660" y="5741"/>
                    <a:pt x="52936" y="5741"/>
                  </a:cubicBezTo>
                  <a:cubicBezTo>
                    <a:pt x="61219" y="5741"/>
                    <a:pt x="77786" y="10306"/>
                    <a:pt x="82555" y="35412"/>
                  </a:cubicBezTo>
                  <a:cubicBezTo>
                    <a:pt x="85065" y="49614"/>
                    <a:pt x="85065" y="68887"/>
                    <a:pt x="85065" y="84863"/>
                  </a:cubicBezTo>
                  <a:cubicBezTo>
                    <a:pt x="85065" y="103883"/>
                    <a:pt x="85065" y="121128"/>
                    <a:pt x="82304" y="137358"/>
                  </a:cubicBezTo>
                  <a:cubicBezTo>
                    <a:pt x="78539" y="161450"/>
                    <a:pt x="64231" y="169057"/>
                    <a:pt x="52936" y="16905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3E688519-F3B7-508D-6390-AB72814A645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5109032" y="6267542"/>
              <a:ext cx="132784" cy="112089"/>
            </a:xfrm>
            <a:custGeom>
              <a:avLst/>
              <a:gdLst>
                <a:gd name="connsiteX0" fmla="*/ 120728 w 132784"/>
                <a:gd name="connsiteY0" fmla="*/ 14871 h 112089"/>
                <a:gd name="connsiteX1" fmla="*/ 133028 w 132784"/>
                <a:gd name="connsiteY1" fmla="*/ 6249 h 112089"/>
                <a:gd name="connsiteX2" fmla="*/ 123238 w 132784"/>
                <a:gd name="connsiteY2" fmla="*/ 162 h 112089"/>
                <a:gd name="connsiteX3" fmla="*/ 66008 w 132784"/>
                <a:gd name="connsiteY3" fmla="*/ 162 h 112089"/>
                <a:gd name="connsiteX4" fmla="*/ 243 w 132784"/>
                <a:gd name="connsiteY4" fmla="*/ 72184 h 112089"/>
                <a:gd name="connsiteX5" fmla="*/ 37895 w 132784"/>
                <a:gd name="connsiteY5" fmla="*/ 112252 h 112089"/>
                <a:gd name="connsiteX6" fmla="*/ 100898 w 132784"/>
                <a:gd name="connsiteY6" fmla="*/ 42513 h 112089"/>
                <a:gd name="connsiteX7" fmla="*/ 93117 w 132784"/>
                <a:gd name="connsiteY7" fmla="*/ 14871 h 112089"/>
                <a:gd name="connsiteX8" fmla="*/ 120728 w 132784"/>
                <a:gd name="connsiteY8" fmla="*/ 14871 h 112089"/>
                <a:gd name="connsiteX9" fmla="*/ 38146 w 132784"/>
                <a:gd name="connsiteY9" fmla="*/ 106673 h 112089"/>
                <a:gd name="connsiteX10" fmla="*/ 15806 w 132784"/>
                <a:gd name="connsiteY10" fmla="*/ 79284 h 112089"/>
                <a:gd name="connsiteX11" fmla="*/ 27603 w 132784"/>
                <a:gd name="connsiteY11" fmla="*/ 35919 h 112089"/>
                <a:gd name="connsiteX12" fmla="*/ 61741 w 132784"/>
                <a:gd name="connsiteY12" fmla="*/ 14871 h 112089"/>
                <a:gd name="connsiteX13" fmla="*/ 84834 w 132784"/>
                <a:gd name="connsiteY13" fmla="*/ 39470 h 112089"/>
                <a:gd name="connsiteX14" fmla="*/ 71279 w 132784"/>
                <a:gd name="connsiteY14" fmla="*/ 85117 h 112089"/>
                <a:gd name="connsiteX15" fmla="*/ 38146 w 132784"/>
                <a:gd name="connsiteY15" fmla="*/ 106673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728" y="14871"/>
                  </a:moveTo>
                  <a:cubicBezTo>
                    <a:pt x="123991" y="14871"/>
                    <a:pt x="133028" y="14871"/>
                    <a:pt x="133028" y="6249"/>
                  </a:cubicBezTo>
                  <a:cubicBezTo>
                    <a:pt x="133028" y="162"/>
                    <a:pt x="127757" y="162"/>
                    <a:pt x="123238" y="162"/>
                  </a:cubicBezTo>
                  <a:lnTo>
                    <a:pt x="66008" y="162"/>
                  </a:lnTo>
                  <a:cubicBezTo>
                    <a:pt x="28105" y="162"/>
                    <a:pt x="243" y="42006"/>
                    <a:pt x="243" y="72184"/>
                  </a:cubicBezTo>
                  <a:cubicBezTo>
                    <a:pt x="243" y="94500"/>
                    <a:pt x="15053" y="112252"/>
                    <a:pt x="37895" y="112252"/>
                  </a:cubicBezTo>
                  <a:cubicBezTo>
                    <a:pt x="67514" y="112252"/>
                    <a:pt x="100898" y="81567"/>
                    <a:pt x="100898" y="42513"/>
                  </a:cubicBezTo>
                  <a:cubicBezTo>
                    <a:pt x="100898" y="38202"/>
                    <a:pt x="100898" y="26029"/>
                    <a:pt x="93117" y="14871"/>
                  </a:cubicBezTo>
                  <a:lnTo>
                    <a:pt x="120728" y="14871"/>
                  </a:lnTo>
                  <a:close/>
                  <a:moveTo>
                    <a:pt x="38146" y="106673"/>
                  </a:moveTo>
                  <a:cubicBezTo>
                    <a:pt x="25846" y="106673"/>
                    <a:pt x="15806" y="97543"/>
                    <a:pt x="15806" y="79284"/>
                  </a:cubicBezTo>
                  <a:cubicBezTo>
                    <a:pt x="15806" y="71676"/>
                    <a:pt x="18818" y="50882"/>
                    <a:pt x="27603" y="35919"/>
                  </a:cubicBezTo>
                  <a:cubicBezTo>
                    <a:pt x="38146" y="18421"/>
                    <a:pt x="53206" y="14871"/>
                    <a:pt x="61741" y="14871"/>
                  </a:cubicBezTo>
                  <a:cubicBezTo>
                    <a:pt x="82826" y="14871"/>
                    <a:pt x="84834" y="31608"/>
                    <a:pt x="84834" y="39470"/>
                  </a:cubicBezTo>
                  <a:cubicBezTo>
                    <a:pt x="84834" y="51389"/>
                    <a:pt x="79814" y="72184"/>
                    <a:pt x="71279" y="85117"/>
                  </a:cubicBezTo>
                  <a:cubicBezTo>
                    <a:pt x="61490" y="100079"/>
                    <a:pt x="47935" y="106673"/>
                    <a:pt x="38146" y="106673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A3573FF1-7407-6498-505D-FA7C0CF0897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262649" y="6206529"/>
              <a:ext cx="80825" cy="80060"/>
            </a:xfrm>
            <a:custGeom>
              <a:avLst/>
              <a:gdLst>
                <a:gd name="connsiteX0" fmla="*/ 19050 w 80825"/>
                <a:gd name="connsiteY0" fmla="*/ 62822 h 80060"/>
                <a:gd name="connsiteX1" fmla="*/ 41716 w 80825"/>
                <a:gd name="connsiteY1" fmla="*/ 42763 h 80060"/>
                <a:gd name="connsiteX2" fmla="*/ 63680 w 80825"/>
                <a:gd name="connsiteY2" fmla="*/ 24123 h 80060"/>
                <a:gd name="connsiteX3" fmla="*/ 81075 w 80825"/>
                <a:gd name="connsiteY3" fmla="*/ 2289 h 80060"/>
                <a:gd name="connsiteX4" fmla="*/ 78088 w 80825"/>
                <a:gd name="connsiteY4" fmla="*/ 159 h 80060"/>
                <a:gd name="connsiteX5" fmla="*/ 75101 w 80825"/>
                <a:gd name="connsiteY5" fmla="*/ 1934 h 80060"/>
                <a:gd name="connsiteX6" fmla="*/ 61747 w 80825"/>
                <a:gd name="connsiteY6" fmla="*/ 12762 h 80060"/>
                <a:gd name="connsiteX7" fmla="*/ 51732 w 80825"/>
                <a:gd name="connsiteY7" fmla="*/ 7437 h 80060"/>
                <a:gd name="connsiteX8" fmla="*/ 37851 w 80825"/>
                <a:gd name="connsiteY8" fmla="*/ 159 h 80060"/>
                <a:gd name="connsiteX9" fmla="*/ 14306 w 80825"/>
                <a:gd name="connsiteY9" fmla="*/ 20928 h 80060"/>
                <a:gd name="connsiteX10" fmla="*/ 17293 w 80825"/>
                <a:gd name="connsiteY10" fmla="*/ 23058 h 80060"/>
                <a:gd name="connsiteX11" fmla="*/ 20456 w 80825"/>
                <a:gd name="connsiteY11" fmla="*/ 20573 h 80060"/>
                <a:gd name="connsiteX12" fmla="*/ 35742 w 80825"/>
                <a:gd name="connsiteY12" fmla="*/ 14005 h 80060"/>
                <a:gd name="connsiteX13" fmla="*/ 46812 w 80825"/>
                <a:gd name="connsiteY13" fmla="*/ 15603 h 80060"/>
                <a:gd name="connsiteX14" fmla="*/ 62098 w 80825"/>
                <a:gd name="connsiteY14" fmla="*/ 17733 h 80060"/>
                <a:gd name="connsiteX15" fmla="*/ 37675 w 80825"/>
                <a:gd name="connsiteY15" fmla="*/ 39213 h 80060"/>
                <a:gd name="connsiteX16" fmla="*/ 15887 w 80825"/>
                <a:gd name="connsiteY16" fmla="*/ 58207 h 80060"/>
                <a:gd name="connsiteX17" fmla="*/ 249 w 80825"/>
                <a:gd name="connsiteY17" fmla="*/ 78089 h 80060"/>
                <a:gd name="connsiteX18" fmla="*/ 3236 w 80825"/>
                <a:gd name="connsiteY18" fmla="*/ 80219 h 80060"/>
                <a:gd name="connsiteX19" fmla="*/ 6223 w 80825"/>
                <a:gd name="connsiteY19" fmla="*/ 78444 h 80060"/>
                <a:gd name="connsiteX20" fmla="*/ 22388 w 80825"/>
                <a:gd name="connsiteY20" fmla="*/ 67615 h 80060"/>
                <a:gd name="connsiteX21" fmla="*/ 31877 w 80825"/>
                <a:gd name="connsiteY21" fmla="*/ 72231 h 80060"/>
                <a:gd name="connsiteX22" fmla="*/ 46460 w 80825"/>
                <a:gd name="connsiteY22" fmla="*/ 80219 h 80060"/>
                <a:gd name="connsiteX23" fmla="*/ 77033 w 80825"/>
                <a:gd name="connsiteY23" fmla="*/ 52704 h 80060"/>
                <a:gd name="connsiteX24" fmla="*/ 74046 w 80825"/>
                <a:gd name="connsiteY24" fmla="*/ 50396 h 80060"/>
                <a:gd name="connsiteX25" fmla="*/ 70884 w 80825"/>
                <a:gd name="connsiteY25" fmla="*/ 53236 h 80060"/>
                <a:gd name="connsiteX26" fmla="*/ 48569 w 80825"/>
                <a:gd name="connsiteY26" fmla="*/ 66373 h 80060"/>
                <a:gd name="connsiteX27" fmla="*/ 35742 w 80825"/>
                <a:gd name="connsiteY27" fmla="*/ 64420 h 80060"/>
                <a:gd name="connsiteX28" fmla="*/ 23091 w 80825"/>
                <a:gd name="connsiteY28" fmla="*/ 62645 h 80060"/>
                <a:gd name="connsiteX29" fmla="*/ 19050 w 80825"/>
                <a:gd name="connsiteY29" fmla="*/ 62822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825" h="80060">
                  <a:moveTo>
                    <a:pt x="19050" y="62822"/>
                  </a:moveTo>
                  <a:cubicBezTo>
                    <a:pt x="23618" y="58207"/>
                    <a:pt x="26781" y="54834"/>
                    <a:pt x="41716" y="42763"/>
                  </a:cubicBezTo>
                  <a:cubicBezTo>
                    <a:pt x="45406" y="39745"/>
                    <a:pt x="58584" y="29094"/>
                    <a:pt x="63680" y="24123"/>
                  </a:cubicBezTo>
                  <a:cubicBezTo>
                    <a:pt x="74398" y="13472"/>
                    <a:pt x="81075" y="4419"/>
                    <a:pt x="81075" y="2289"/>
                  </a:cubicBezTo>
                  <a:cubicBezTo>
                    <a:pt x="81075" y="159"/>
                    <a:pt x="78790" y="159"/>
                    <a:pt x="78088" y="159"/>
                  </a:cubicBezTo>
                  <a:cubicBezTo>
                    <a:pt x="76506" y="159"/>
                    <a:pt x="75979" y="514"/>
                    <a:pt x="75101" y="1934"/>
                  </a:cubicBezTo>
                  <a:cubicBezTo>
                    <a:pt x="69654" y="10100"/>
                    <a:pt x="65964" y="12762"/>
                    <a:pt x="61747" y="12762"/>
                  </a:cubicBezTo>
                  <a:cubicBezTo>
                    <a:pt x="59638" y="12762"/>
                    <a:pt x="57003" y="12585"/>
                    <a:pt x="51732" y="7437"/>
                  </a:cubicBezTo>
                  <a:cubicBezTo>
                    <a:pt x="45758" y="1401"/>
                    <a:pt x="41892" y="159"/>
                    <a:pt x="37851" y="159"/>
                  </a:cubicBezTo>
                  <a:cubicBezTo>
                    <a:pt x="23794" y="159"/>
                    <a:pt x="14306" y="15603"/>
                    <a:pt x="14306" y="20928"/>
                  </a:cubicBezTo>
                  <a:cubicBezTo>
                    <a:pt x="14306" y="22526"/>
                    <a:pt x="16063" y="23058"/>
                    <a:pt x="17293" y="23058"/>
                  </a:cubicBezTo>
                  <a:cubicBezTo>
                    <a:pt x="19401" y="23058"/>
                    <a:pt x="19753" y="22526"/>
                    <a:pt x="20456" y="20573"/>
                  </a:cubicBezTo>
                  <a:cubicBezTo>
                    <a:pt x="23091" y="14360"/>
                    <a:pt x="32931" y="14005"/>
                    <a:pt x="35742" y="14005"/>
                  </a:cubicBezTo>
                  <a:cubicBezTo>
                    <a:pt x="39783" y="14005"/>
                    <a:pt x="44352" y="15070"/>
                    <a:pt x="46812" y="15603"/>
                  </a:cubicBezTo>
                  <a:cubicBezTo>
                    <a:pt x="56476" y="17733"/>
                    <a:pt x="57706" y="17733"/>
                    <a:pt x="62098" y="17733"/>
                  </a:cubicBezTo>
                  <a:cubicBezTo>
                    <a:pt x="57530" y="22526"/>
                    <a:pt x="54367" y="25721"/>
                    <a:pt x="37675" y="39213"/>
                  </a:cubicBezTo>
                  <a:cubicBezTo>
                    <a:pt x="23970" y="50219"/>
                    <a:pt x="19226" y="54657"/>
                    <a:pt x="15887" y="58207"/>
                  </a:cubicBezTo>
                  <a:cubicBezTo>
                    <a:pt x="5345" y="68680"/>
                    <a:pt x="249" y="76491"/>
                    <a:pt x="249" y="78089"/>
                  </a:cubicBezTo>
                  <a:cubicBezTo>
                    <a:pt x="249" y="80219"/>
                    <a:pt x="2534" y="80219"/>
                    <a:pt x="3236" y="80219"/>
                  </a:cubicBezTo>
                  <a:cubicBezTo>
                    <a:pt x="4993" y="80219"/>
                    <a:pt x="5345" y="79864"/>
                    <a:pt x="6223" y="78444"/>
                  </a:cubicBezTo>
                  <a:cubicBezTo>
                    <a:pt x="10967" y="71698"/>
                    <a:pt x="16414" y="67615"/>
                    <a:pt x="22388" y="67615"/>
                  </a:cubicBezTo>
                  <a:cubicBezTo>
                    <a:pt x="24497" y="67615"/>
                    <a:pt x="27133" y="67793"/>
                    <a:pt x="31877" y="72231"/>
                  </a:cubicBezTo>
                  <a:cubicBezTo>
                    <a:pt x="37324" y="77556"/>
                    <a:pt x="40838" y="80219"/>
                    <a:pt x="46460" y="80219"/>
                  </a:cubicBezTo>
                  <a:cubicBezTo>
                    <a:pt x="65261" y="80219"/>
                    <a:pt x="77033" y="58739"/>
                    <a:pt x="77033" y="52704"/>
                  </a:cubicBezTo>
                  <a:cubicBezTo>
                    <a:pt x="77033" y="50574"/>
                    <a:pt x="75101" y="50396"/>
                    <a:pt x="74046" y="50396"/>
                  </a:cubicBezTo>
                  <a:cubicBezTo>
                    <a:pt x="71938" y="50396"/>
                    <a:pt x="71586" y="51284"/>
                    <a:pt x="70884" y="53236"/>
                  </a:cubicBezTo>
                  <a:cubicBezTo>
                    <a:pt x="67545" y="62112"/>
                    <a:pt x="57179" y="66373"/>
                    <a:pt x="48569" y="66373"/>
                  </a:cubicBezTo>
                  <a:cubicBezTo>
                    <a:pt x="44528" y="66373"/>
                    <a:pt x="40135" y="65485"/>
                    <a:pt x="35742" y="64420"/>
                  </a:cubicBezTo>
                  <a:cubicBezTo>
                    <a:pt x="27660" y="62645"/>
                    <a:pt x="26254" y="62645"/>
                    <a:pt x="23091" y="62645"/>
                  </a:cubicBezTo>
                  <a:cubicBezTo>
                    <a:pt x="22740" y="62645"/>
                    <a:pt x="20104" y="62645"/>
                    <a:pt x="19050" y="6282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96F27D67-1D51-CD96-3653-E326DDCA73C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5251359" y="6361250"/>
              <a:ext cx="94003" cy="80060"/>
            </a:xfrm>
            <a:custGeom>
              <a:avLst/>
              <a:gdLst>
                <a:gd name="connsiteX0" fmla="*/ 35566 w 94003"/>
                <a:gd name="connsiteY0" fmla="*/ 59633 h 80060"/>
                <a:gd name="connsiteX1" fmla="*/ 19050 w 94003"/>
                <a:gd name="connsiteY1" fmla="*/ 75255 h 80060"/>
                <a:gd name="connsiteX2" fmla="*/ 9561 w 94003"/>
                <a:gd name="connsiteY2" fmla="*/ 72769 h 80060"/>
                <a:gd name="connsiteX3" fmla="*/ 17293 w 94003"/>
                <a:gd name="connsiteY3" fmla="*/ 63006 h 80060"/>
                <a:gd name="connsiteX4" fmla="*/ 10264 w 94003"/>
                <a:gd name="connsiteY4" fmla="*/ 56438 h 80060"/>
                <a:gd name="connsiteX5" fmla="*/ 249 w 94003"/>
                <a:gd name="connsiteY5" fmla="*/ 67266 h 80060"/>
                <a:gd name="connsiteX6" fmla="*/ 18698 w 94003"/>
                <a:gd name="connsiteY6" fmla="*/ 80225 h 80060"/>
                <a:gd name="connsiteX7" fmla="*/ 38377 w 94003"/>
                <a:gd name="connsiteY7" fmla="*/ 67621 h 80060"/>
                <a:gd name="connsiteX8" fmla="*/ 59287 w 94003"/>
                <a:gd name="connsiteY8" fmla="*/ 80225 h 80060"/>
                <a:gd name="connsiteX9" fmla="*/ 90211 w 94003"/>
                <a:gd name="connsiteY9" fmla="*/ 53065 h 80060"/>
                <a:gd name="connsiteX10" fmla="*/ 87400 w 94003"/>
                <a:gd name="connsiteY10" fmla="*/ 50757 h 80060"/>
                <a:gd name="connsiteX11" fmla="*/ 84061 w 94003"/>
                <a:gd name="connsiteY11" fmla="*/ 53775 h 80060"/>
                <a:gd name="connsiteX12" fmla="*/ 59989 w 94003"/>
                <a:gd name="connsiteY12" fmla="*/ 75255 h 80060"/>
                <a:gd name="connsiteX13" fmla="*/ 49271 w 94003"/>
                <a:gd name="connsiteY13" fmla="*/ 63716 h 80060"/>
                <a:gd name="connsiteX14" fmla="*/ 58408 w 94003"/>
                <a:gd name="connsiteY14" fmla="*/ 23242 h 80060"/>
                <a:gd name="connsiteX15" fmla="*/ 75627 w 94003"/>
                <a:gd name="connsiteY15" fmla="*/ 5135 h 80060"/>
                <a:gd name="connsiteX16" fmla="*/ 85116 w 94003"/>
                <a:gd name="connsiteY16" fmla="*/ 7620 h 80060"/>
                <a:gd name="connsiteX17" fmla="*/ 77384 w 94003"/>
                <a:gd name="connsiteY17" fmla="*/ 17384 h 80060"/>
                <a:gd name="connsiteX18" fmla="*/ 84413 w 94003"/>
                <a:gd name="connsiteY18" fmla="*/ 23952 h 80060"/>
                <a:gd name="connsiteX19" fmla="*/ 94252 w 94003"/>
                <a:gd name="connsiteY19" fmla="*/ 13124 h 80060"/>
                <a:gd name="connsiteX20" fmla="*/ 75979 w 94003"/>
                <a:gd name="connsiteY20" fmla="*/ 165 h 80060"/>
                <a:gd name="connsiteX21" fmla="*/ 56300 w 94003"/>
                <a:gd name="connsiteY21" fmla="*/ 12768 h 80060"/>
                <a:gd name="connsiteX22" fmla="*/ 35215 w 94003"/>
                <a:gd name="connsiteY22" fmla="*/ 165 h 80060"/>
                <a:gd name="connsiteX23" fmla="*/ 4290 w 94003"/>
                <a:gd name="connsiteY23" fmla="*/ 27325 h 80060"/>
                <a:gd name="connsiteX24" fmla="*/ 7277 w 94003"/>
                <a:gd name="connsiteY24" fmla="*/ 29633 h 80060"/>
                <a:gd name="connsiteX25" fmla="*/ 10616 w 94003"/>
                <a:gd name="connsiteY25" fmla="*/ 26615 h 80060"/>
                <a:gd name="connsiteX26" fmla="*/ 34688 w 94003"/>
                <a:gd name="connsiteY26" fmla="*/ 5135 h 80060"/>
                <a:gd name="connsiteX27" fmla="*/ 45230 w 94003"/>
                <a:gd name="connsiteY27" fmla="*/ 16851 h 80060"/>
                <a:gd name="connsiteX28" fmla="*/ 41540 w 94003"/>
                <a:gd name="connsiteY28" fmla="*/ 35313 h 80060"/>
                <a:gd name="connsiteX29" fmla="*/ 35566 w 94003"/>
                <a:gd name="connsiteY29" fmla="*/ 59633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03" h="80060">
                  <a:moveTo>
                    <a:pt x="35566" y="59633"/>
                  </a:moveTo>
                  <a:cubicBezTo>
                    <a:pt x="33809" y="65669"/>
                    <a:pt x="28011" y="75255"/>
                    <a:pt x="19050" y="75255"/>
                  </a:cubicBezTo>
                  <a:cubicBezTo>
                    <a:pt x="18523" y="75255"/>
                    <a:pt x="13251" y="75255"/>
                    <a:pt x="9561" y="72769"/>
                  </a:cubicBezTo>
                  <a:cubicBezTo>
                    <a:pt x="16765" y="70462"/>
                    <a:pt x="17293" y="64071"/>
                    <a:pt x="17293" y="63006"/>
                  </a:cubicBezTo>
                  <a:cubicBezTo>
                    <a:pt x="17293" y="59101"/>
                    <a:pt x="14306" y="56438"/>
                    <a:pt x="10264" y="56438"/>
                  </a:cubicBezTo>
                  <a:cubicBezTo>
                    <a:pt x="5344" y="56438"/>
                    <a:pt x="249" y="60698"/>
                    <a:pt x="249" y="67266"/>
                  </a:cubicBezTo>
                  <a:cubicBezTo>
                    <a:pt x="249" y="76142"/>
                    <a:pt x="10089" y="80225"/>
                    <a:pt x="18698" y="80225"/>
                  </a:cubicBezTo>
                  <a:cubicBezTo>
                    <a:pt x="26781" y="80225"/>
                    <a:pt x="33985" y="75077"/>
                    <a:pt x="38377" y="67621"/>
                  </a:cubicBezTo>
                  <a:cubicBezTo>
                    <a:pt x="42594" y="77030"/>
                    <a:pt x="52258" y="80225"/>
                    <a:pt x="59287" y="80225"/>
                  </a:cubicBezTo>
                  <a:cubicBezTo>
                    <a:pt x="79493" y="80225"/>
                    <a:pt x="90211" y="58035"/>
                    <a:pt x="90211" y="53065"/>
                  </a:cubicBezTo>
                  <a:cubicBezTo>
                    <a:pt x="90211" y="50757"/>
                    <a:pt x="87927" y="50757"/>
                    <a:pt x="87400" y="50757"/>
                  </a:cubicBezTo>
                  <a:cubicBezTo>
                    <a:pt x="84940" y="50757"/>
                    <a:pt x="84764" y="51645"/>
                    <a:pt x="84061" y="53775"/>
                  </a:cubicBezTo>
                  <a:cubicBezTo>
                    <a:pt x="80371" y="66024"/>
                    <a:pt x="69829" y="75255"/>
                    <a:pt x="59989" y="75255"/>
                  </a:cubicBezTo>
                  <a:cubicBezTo>
                    <a:pt x="52961" y="75255"/>
                    <a:pt x="49271" y="70462"/>
                    <a:pt x="49271" y="63716"/>
                  </a:cubicBezTo>
                  <a:cubicBezTo>
                    <a:pt x="49271" y="59101"/>
                    <a:pt x="53488" y="42946"/>
                    <a:pt x="58408" y="23242"/>
                  </a:cubicBezTo>
                  <a:cubicBezTo>
                    <a:pt x="61922" y="9573"/>
                    <a:pt x="69829" y="5135"/>
                    <a:pt x="75627" y="5135"/>
                  </a:cubicBezTo>
                  <a:cubicBezTo>
                    <a:pt x="75979" y="5135"/>
                    <a:pt x="81426" y="5135"/>
                    <a:pt x="85116" y="7620"/>
                  </a:cubicBezTo>
                  <a:cubicBezTo>
                    <a:pt x="79493" y="9218"/>
                    <a:pt x="77384" y="14189"/>
                    <a:pt x="77384" y="17384"/>
                  </a:cubicBezTo>
                  <a:cubicBezTo>
                    <a:pt x="77384" y="21289"/>
                    <a:pt x="80371" y="23952"/>
                    <a:pt x="84413" y="23952"/>
                  </a:cubicBezTo>
                  <a:cubicBezTo>
                    <a:pt x="88454" y="23952"/>
                    <a:pt x="94252" y="20579"/>
                    <a:pt x="94252" y="13124"/>
                  </a:cubicBezTo>
                  <a:cubicBezTo>
                    <a:pt x="94252" y="3183"/>
                    <a:pt x="83007" y="165"/>
                    <a:pt x="75979" y="165"/>
                  </a:cubicBezTo>
                  <a:cubicBezTo>
                    <a:pt x="67193" y="165"/>
                    <a:pt x="60165" y="6023"/>
                    <a:pt x="56300" y="12768"/>
                  </a:cubicBezTo>
                  <a:cubicBezTo>
                    <a:pt x="53137" y="5490"/>
                    <a:pt x="45054" y="165"/>
                    <a:pt x="35215" y="165"/>
                  </a:cubicBezTo>
                  <a:cubicBezTo>
                    <a:pt x="15536" y="165"/>
                    <a:pt x="4290" y="21999"/>
                    <a:pt x="4290" y="27325"/>
                  </a:cubicBezTo>
                  <a:cubicBezTo>
                    <a:pt x="4290" y="29633"/>
                    <a:pt x="6750" y="29633"/>
                    <a:pt x="7277" y="29633"/>
                  </a:cubicBezTo>
                  <a:cubicBezTo>
                    <a:pt x="9561" y="29633"/>
                    <a:pt x="9737" y="28923"/>
                    <a:pt x="10616" y="26615"/>
                  </a:cubicBezTo>
                  <a:cubicBezTo>
                    <a:pt x="15008" y="12768"/>
                    <a:pt x="26078" y="5135"/>
                    <a:pt x="34688" y="5135"/>
                  </a:cubicBezTo>
                  <a:cubicBezTo>
                    <a:pt x="40486" y="5135"/>
                    <a:pt x="45230" y="8331"/>
                    <a:pt x="45230" y="16851"/>
                  </a:cubicBezTo>
                  <a:cubicBezTo>
                    <a:pt x="45230" y="20402"/>
                    <a:pt x="43122" y="29278"/>
                    <a:pt x="41540" y="35313"/>
                  </a:cubicBezTo>
                  <a:lnTo>
                    <a:pt x="35566" y="5963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1C9431C6-9AB5-B837-8B5B-34AE6007AAF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5365010" y="6361250"/>
              <a:ext cx="90137" cy="114498"/>
            </a:xfrm>
            <a:custGeom>
              <a:avLst/>
              <a:gdLst>
                <a:gd name="connsiteX0" fmla="*/ 89689 w 90137"/>
                <a:gd name="connsiteY0" fmla="*/ 11526 h 114498"/>
                <a:gd name="connsiteX1" fmla="*/ 90391 w 90137"/>
                <a:gd name="connsiteY1" fmla="*/ 7620 h 114498"/>
                <a:gd name="connsiteX2" fmla="*/ 84593 w 90137"/>
                <a:gd name="connsiteY2" fmla="*/ 1940 h 114498"/>
                <a:gd name="connsiteX3" fmla="*/ 77389 w 90137"/>
                <a:gd name="connsiteY3" fmla="*/ 6200 h 114498"/>
                <a:gd name="connsiteX4" fmla="*/ 74578 w 90137"/>
                <a:gd name="connsiteY4" fmla="*/ 16496 h 114498"/>
                <a:gd name="connsiteX5" fmla="*/ 70888 w 90137"/>
                <a:gd name="connsiteY5" fmla="*/ 31230 h 114498"/>
                <a:gd name="connsiteX6" fmla="*/ 63860 w 90137"/>
                <a:gd name="connsiteY6" fmla="*/ 59811 h 114498"/>
                <a:gd name="connsiteX7" fmla="*/ 42248 w 90137"/>
                <a:gd name="connsiteY7" fmla="*/ 75255 h 114498"/>
                <a:gd name="connsiteX8" fmla="*/ 30299 w 90137"/>
                <a:gd name="connsiteY8" fmla="*/ 60521 h 114498"/>
                <a:gd name="connsiteX9" fmla="*/ 39612 w 90137"/>
                <a:gd name="connsiteY9" fmla="*/ 26082 h 114498"/>
                <a:gd name="connsiteX10" fmla="*/ 42599 w 90137"/>
                <a:gd name="connsiteY10" fmla="*/ 15254 h 114498"/>
                <a:gd name="connsiteX11" fmla="*/ 25907 w 90137"/>
                <a:gd name="connsiteY11" fmla="*/ 165 h 114498"/>
                <a:gd name="connsiteX12" fmla="*/ 254 w 90137"/>
                <a:gd name="connsiteY12" fmla="*/ 27325 h 114498"/>
                <a:gd name="connsiteX13" fmla="*/ 3241 w 90137"/>
                <a:gd name="connsiteY13" fmla="*/ 29633 h 114498"/>
                <a:gd name="connsiteX14" fmla="*/ 6403 w 90137"/>
                <a:gd name="connsiteY14" fmla="*/ 26792 h 114498"/>
                <a:gd name="connsiteX15" fmla="*/ 25380 w 90137"/>
                <a:gd name="connsiteY15" fmla="*/ 5135 h 114498"/>
                <a:gd name="connsiteX16" fmla="*/ 29772 w 90137"/>
                <a:gd name="connsiteY16" fmla="*/ 11348 h 114498"/>
                <a:gd name="connsiteX17" fmla="*/ 27312 w 90137"/>
                <a:gd name="connsiteY17" fmla="*/ 21644 h 114498"/>
                <a:gd name="connsiteX18" fmla="*/ 17121 w 90137"/>
                <a:gd name="connsiteY18" fmla="*/ 57680 h 114498"/>
                <a:gd name="connsiteX19" fmla="*/ 23974 w 90137"/>
                <a:gd name="connsiteY19" fmla="*/ 74722 h 114498"/>
                <a:gd name="connsiteX20" fmla="*/ 41545 w 90137"/>
                <a:gd name="connsiteY20" fmla="*/ 80225 h 114498"/>
                <a:gd name="connsiteX21" fmla="*/ 60697 w 90137"/>
                <a:gd name="connsiteY21" fmla="*/ 72237 h 114498"/>
                <a:gd name="connsiteX22" fmla="*/ 49100 w 90137"/>
                <a:gd name="connsiteY22" fmla="*/ 98332 h 114498"/>
                <a:gd name="connsiteX23" fmla="*/ 28015 w 90137"/>
                <a:gd name="connsiteY23" fmla="*/ 109693 h 114498"/>
                <a:gd name="connsiteX24" fmla="*/ 14837 w 90137"/>
                <a:gd name="connsiteY24" fmla="*/ 103835 h 114498"/>
                <a:gd name="connsiteX25" fmla="*/ 24325 w 90137"/>
                <a:gd name="connsiteY25" fmla="*/ 94071 h 114498"/>
                <a:gd name="connsiteX26" fmla="*/ 17473 w 90137"/>
                <a:gd name="connsiteY26" fmla="*/ 87326 h 114498"/>
                <a:gd name="connsiteX27" fmla="*/ 7282 w 90137"/>
                <a:gd name="connsiteY27" fmla="*/ 99042 h 114498"/>
                <a:gd name="connsiteX28" fmla="*/ 28191 w 90137"/>
                <a:gd name="connsiteY28" fmla="*/ 114664 h 114498"/>
                <a:gd name="connsiteX29" fmla="*/ 72996 w 90137"/>
                <a:gd name="connsiteY29" fmla="*/ 78627 h 114498"/>
                <a:gd name="connsiteX30" fmla="*/ 89689 w 90137"/>
                <a:gd name="connsiteY30" fmla="*/ 11526 h 1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137" h="114498">
                  <a:moveTo>
                    <a:pt x="89689" y="11526"/>
                  </a:moveTo>
                  <a:cubicBezTo>
                    <a:pt x="90391" y="9041"/>
                    <a:pt x="90391" y="8686"/>
                    <a:pt x="90391" y="7620"/>
                  </a:cubicBezTo>
                  <a:cubicBezTo>
                    <a:pt x="90391" y="4070"/>
                    <a:pt x="87580" y="1940"/>
                    <a:pt x="84593" y="1940"/>
                  </a:cubicBezTo>
                  <a:cubicBezTo>
                    <a:pt x="82660" y="1940"/>
                    <a:pt x="79322" y="2827"/>
                    <a:pt x="77389" y="6200"/>
                  </a:cubicBezTo>
                  <a:cubicBezTo>
                    <a:pt x="76862" y="7265"/>
                    <a:pt x="75456" y="12946"/>
                    <a:pt x="74578" y="16496"/>
                  </a:cubicBezTo>
                  <a:lnTo>
                    <a:pt x="70888" y="31230"/>
                  </a:lnTo>
                  <a:cubicBezTo>
                    <a:pt x="69834" y="35491"/>
                    <a:pt x="64387" y="57858"/>
                    <a:pt x="63860" y="59811"/>
                  </a:cubicBezTo>
                  <a:cubicBezTo>
                    <a:pt x="63684" y="59811"/>
                    <a:pt x="55953" y="75255"/>
                    <a:pt x="42248" y="75255"/>
                  </a:cubicBezTo>
                  <a:cubicBezTo>
                    <a:pt x="30299" y="75255"/>
                    <a:pt x="30299" y="63716"/>
                    <a:pt x="30299" y="60521"/>
                  </a:cubicBezTo>
                  <a:cubicBezTo>
                    <a:pt x="30299" y="50935"/>
                    <a:pt x="34341" y="39751"/>
                    <a:pt x="39612" y="26082"/>
                  </a:cubicBezTo>
                  <a:cubicBezTo>
                    <a:pt x="41720" y="20402"/>
                    <a:pt x="42599" y="18272"/>
                    <a:pt x="42599" y="15254"/>
                  </a:cubicBezTo>
                  <a:cubicBezTo>
                    <a:pt x="42599" y="6733"/>
                    <a:pt x="35395" y="165"/>
                    <a:pt x="25907" y="165"/>
                  </a:cubicBezTo>
                  <a:cubicBezTo>
                    <a:pt x="8160" y="165"/>
                    <a:pt x="254" y="24307"/>
                    <a:pt x="254" y="27325"/>
                  </a:cubicBezTo>
                  <a:cubicBezTo>
                    <a:pt x="254" y="29633"/>
                    <a:pt x="2713" y="29633"/>
                    <a:pt x="3241" y="29633"/>
                  </a:cubicBezTo>
                  <a:cubicBezTo>
                    <a:pt x="5700" y="29633"/>
                    <a:pt x="5876" y="28745"/>
                    <a:pt x="6403" y="26792"/>
                  </a:cubicBezTo>
                  <a:cubicBezTo>
                    <a:pt x="10796" y="12058"/>
                    <a:pt x="18351" y="5135"/>
                    <a:pt x="25380" y="5135"/>
                  </a:cubicBezTo>
                  <a:cubicBezTo>
                    <a:pt x="28367" y="5135"/>
                    <a:pt x="29772" y="7088"/>
                    <a:pt x="29772" y="11348"/>
                  </a:cubicBezTo>
                  <a:cubicBezTo>
                    <a:pt x="29772" y="15431"/>
                    <a:pt x="28191" y="19337"/>
                    <a:pt x="27312" y="21644"/>
                  </a:cubicBezTo>
                  <a:cubicBezTo>
                    <a:pt x="18878" y="43301"/>
                    <a:pt x="17121" y="49870"/>
                    <a:pt x="17121" y="57680"/>
                  </a:cubicBezTo>
                  <a:cubicBezTo>
                    <a:pt x="17121" y="60698"/>
                    <a:pt x="17121" y="69042"/>
                    <a:pt x="23974" y="74722"/>
                  </a:cubicBezTo>
                  <a:cubicBezTo>
                    <a:pt x="29421" y="79338"/>
                    <a:pt x="36801" y="80225"/>
                    <a:pt x="41545" y="80225"/>
                  </a:cubicBezTo>
                  <a:cubicBezTo>
                    <a:pt x="48573" y="80225"/>
                    <a:pt x="54898" y="77562"/>
                    <a:pt x="60697" y="72237"/>
                  </a:cubicBezTo>
                  <a:cubicBezTo>
                    <a:pt x="58413" y="82000"/>
                    <a:pt x="56480" y="89456"/>
                    <a:pt x="49100" y="98332"/>
                  </a:cubicBezTo>
                  <a:cubicBezTo>
                    <a:pt x="44356" y="103835"/>
                    <a:pt x="37328" y="109693"/>
                    <a:pt x="28015" y="109693"/>
                  </a:cubicBezTo>
                  <a:cubicBezTo>
                    <a:pt x="26785" y="109693"/>
                    <a:pt x="18527" y="109693"/>
                    <a:pt x="14837" y="103835"/>
                  </a:cubicBezTo>
                  <a:cubicBezTo>
                    <a:pt x="24325" y="102770"/>
                    <a:pt x="24325" y="94249"/>
                    <a:pt x="24325" y="94071"/>
                  </a:cubicBezTo>
                  <a:cubicBezTo>
                    <a:pt x="24325" y="88391"/>
                    <a:pt x="19230" y="87326"/>
                    <a:pt x="17473" y="87326"/>
                  </a:cubicBezTo>
                  <a:cubicBezTo>
                    <a:pt x="13080" y="87326"/>
                    <a:pt x="7282" y="90876"/>
                    <a:pt x="7282" y="99042"/>
                  </a:cubicBezTo>
                  <a:cubicBezTo>
                    <a:pt x="7282" y="108095"/>
                    <a:pt x="15716" y="114664"/>
                    <a:pt x="28191" y="114664"/>
                  </a:cubicBezTo>
                  <a:cubicBezTo>
                    <a:pt x="45937" y="114664"/>
                    <a:pt x="67549" y="100817"/>
                    <a:pt x="72996" y="78627"/>
                  </a:cubicBezTo>
                  <a:lnTo>
                    <a:pt x="89689" y="11526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1CEFB2C7-3A84-E2EE-38AD-9D87DC3CD98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5738205" y="6207947"/>
              <a:ext cx="105675" cy="174474"/>
            </a:xfrm>
            <a:custGeom>
              <a:avLst/>
              <a:gdLst>
                <a:gd name="connsiteX0" fmla="*/ 105944 w 105675"/>
                <a:gd name="connsiteY0" fmla="*/ 87907 h 174474"/>
                <a:gd name="connsiteX1" fmla="*/ 95903 w 105675"/>
                <a:gd name="connsiteY1" fmla="*/ 28565 h 174474"/>
                <a:gd name="connsiteX2" fmla="*/ 53231 w 105675"/>
                <a:gd name="connsiteY2" fmla="*/ 162 h 174474"/>
                <a:gd name="connsiteX3" fmla="*/ 9556 w 105675"/>
                <a:gd name="connsiteY3" fmla="*/ 30340 h 174474"/>
                <a:gd name="connsiteX4" fmla="*/ 268 w 105675"/>
                <a:gd name="connsiteY4" fmla="*/ 87907 h 174474"/>
                <a:gd name="connsiteX5" fmla="*/ 11564 w 105675"/>
                <a:gd name="connsiteY5" fmla="*/ 149023 h 174474"/>
                <a:gd name="connsiteX6" fmla="*/ 52980 w 105675"/>
                <a:gd name="connsiteY6" fmla="*/ 174637 h 174474"/>
                <a:gd name="connsiteX7" fmla="*/ 96656 w 105675"/>
                <a:gd name="connsiteY7" fmla="*/ 145219 h 174474"/>
                <a:gd name="connsiteX8" fmla="*/ 105944 w 105675"/>
                <a:gd name="connsiteY8" fmla="*/ 87907 h 174474"/>
                <a:gd name="connsiteX9" fmla="*/ 52980 w 105675"/>
                <a:gd name="connsiteY9" fmla="*/ 169057 h 174474"/>
                <a:gd name="connsiteX10" fmla="*/ 23863 w 105675"/>
                <a:gd name="connsiteY10" fmla="*/ 138372 h 174474"/>
                <a:gd name="connsiteX11" fmla="*/ 21102 w 105675"/>
                <a:gd name="connsiteY11" fmla="*/ 84863 h 174474"/>
                <a:gd name="connsiteX12" fmla="*/ 23110 w 105675"/>
                <a:gd name="connsiteY12" fmla="*/ 38202 h 174474"/>
                <a:gd name="connsiteX13" fmla="*/ 52980 w 105675"/>
                <a:gd name="connsiteY13" fmla="*/ 5741 h 174474"/>
                <a:gd name="connsiteX14" fmla="*/ 82600 w 105675"/>
                <a:gd name="connsiteY14" fmla="*/ 35412 h 174474"/>
                <a:gd name="connsiteX15" fmla="*/ 85110 w 105675"/>
                <a:gd name="connsiteY15" fmla="*/ 84863 h 174474"/>
                <a:gd name="connsiteX16" fmla="*/ 82349 w 105675"/>
                <a:gd name="connsiteY16" fmla="*/ 137358 h 174474"/>
                <a:gd name="connsiteX17" fmla="*/ 52980 w 105675"/>
                <a:gd name="connsiteY17" fmla="*/ 169057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44" y="87907"/>
                  </a:moveTo>
                  <a:cubicBezTo>
                    <a:pt x="105944" y="67619"/>
                    <a:pt x="104689" y="47331"/>
                    <a:pt x="95903" y="28565"/>
                  </a:cubicBezTo>
                  <a:cubicBezTo>
                    <a:pt x="84357" y="4220"/>
                    <a:pt x="63774" y="162"/>
                    <a:pt x="53231" y="162"/>
                  </a:cubicBezTo>
                  <a:cubicBezTo>
                    <a:pt x="38171" y="162"/>
                    <a:pt x="19847" y="6756"/>
                    <a:pt x="9556" y="30340"/>
                  </a:cubicBezTo>
                  <a:cubicBezTo>
                    <a:pt x="1523" y="47838"/>
                    <a:pt x="268" y="67619"/>
                    <a:pt x="268" y="87907"/>
                  </a:cubicBezTo>
                  <a:cubicBezTo>
                    <a:pt x="268" y="106926"/>
                    <a:pt x="1272" y="129750"/>
                    <a:pt x="11564" y="149023"/>
                  </a:cubicBezTo>
                  <a:cubicBezTo>
                    <a:pt x="22357" y="169565"/>
                    <a:pt x="40681" y="174637"/>
                    <a:pt x="52980" y="174637"/>
                  </a:cubicBezTo>
                  <a:cubicBezTo>
                    <a:pt x="66535" y="174637"/>
                    <a:pt x="85612" y="169311"/>
                    <a:pt x="96656" y="145219"/>
                  </a:cubicBezTo>
                  <a:cubicBezTo>
                    <a:pt x="104689" y="127721"/>
                    <a:pt x="105944" y="107941"/>
                    <a:pt x="105944" y="87907"/>
                  </a:cubicBezTo>
                  <a:close/>
                  <a:moveTo>
                    <a:pt x="52980" y="169057"/>
                  </a:moveTo>
                  <a:cubicBezTo>
                    <a:pt x="43191" y="169057"/>
                    <a:pt x="28381" y="162718"/>
                    <a:pt x="23863" y="138372"/>
                  </a:cubicBezTo>
                  <a:cubicBezTo>
                    <a:pt x="21102" y="123157"/>
                    <a:pt x="21102" y="99826"/>
                    <a:pt x="21102" y="84863"/>
                  </a:cubicBezTo>
                  <a:cubicBezTo>
                    <a:pt x="21102" y="68633"/>
                    <a:pt x="21102" y="51896"/>
                    <a:pt x="23110" y="38202"/>
                  </a:cubicBezTo>
                  <a:cubicBezTo>
                    <a:pt x="27879" y="8024"/>
                    <a:pt x="46705" y="5741"/>
                    <a:pt x="52980" y="5741"/>
                  </a:cubicBezTo>
                  <a:cubicBezTo>
                    <a:pt x="61264" y="5741"/>
                    <a:pt x="77830" y="10306"/>
                    <a:pt x="82600" y="35412"/>
                  </a:cubicBezTo>
                  <a:cubicBezTo>
                    <a:pt x="85110" y="49614"/>
                    <a:pt x="85110" y="68887"/>
                    <a:pt x="85110" y="84863"/>
                  </a:cubicBezTo>
                  <a:cubicBezTo>
                    <a:pt x="85110" y="103883"/>
                    <a:pt x="85110" y="121128"/>
                    <a:pt x="82349" y="137358"/>
                  </a:cubicBezTo>
                  <a:cubicBezTo>
                    <a:pt x="78584" y="161450"/>
                    <a:pt x="64276" y="169057"/>
                    <a:pt x="52980" y="16905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A87FE833-E04A-3441-75F9-5AD20104CD9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4480111" y="6577773"/>
              <a:ext cx="132784" cy="112089"/>
            </a:xfrm>
            <a:custGeom>
              <a:avLst/>
              <a:gdLst>
                <a:gd name="connsiteX0" fmla="*/ 120703 w 132784"/>
                <a:gd name="connsiteY0" fmla="*/ 14883 h 112089"/>
                <a:gd name="connsiteX1" fmla="*/ 133003 w 132784"/>
                <a:gd name="connsiteY1" fmla="*/ 6261 h 112089"/>
                <a:gd name="connsiteX2" fmla="*/ 123213 w 132784"/>
                <a:gd name="connsiteY2" fmla="*/ 174 h 112089"/>
                <a:gd name="connsiteX3" fmla="*/ 65983 w 132784"/>
                <a:gd name="connsiteY3" fmla="*/ 174 h 112089"/>
                <a:gd name="connsiteX4" fmla="*/ 218 w 132784"/>
                <a:gd name="connsiteY4" fmla="*/ 72196 h 112089"/>
                <a:gd name="connsiteX5" fmla="*/ 37870 w 132784"/>
                <a:gd name="connsiteY5" fmla="*/ 112264 h 112089"/>
                <a:gd name="connsiteX6" fmla="*/ 100873 w 132784"/>
                <a:gd name="connsiteY6" fmla="*/ 42525 h 112089"/>
                <a:gd name="connsiteX7" fmla="*/ 93092 w 132784"/>
                <a:gd name="connsiteY7" fmla="*/ 14883 h 112089"/>
                <a:gd name="connsiteX8" fmla="*/ 120703 w 132784"/>
                <a:gd name="connsiteY8" fmla="*/ 14883 h 112089"/>
                <a:gd name="connsiteX9" fmla="*/ 38121 w 132784"/>
                <a:gd name="connsiteY9" fmla="*/ 106685 h 112089"/>
                <a:gd name="connsiteX10" fmla="*/ 15781 w 132784"/>
                <a:gd name="connsiteY10" fmla="*/ 79297 h 112089"/>
                <a:gd name="connsiteX11" fmla="*/ 27578 w 132784"/>
                <a:gd name="connsiteY11" fmla="*/ 35932 h 112089"/>
                <a:gd name="connsiteX12" fmla="*/ 61716 w 132784"/>
                <a:gd name="connsiteY12" fmla="*/ 14883 h 112089"/>
                <a:gd name="connsiteX13" fmla="*/ 84809 w 132784"/>
                <a:gd name="connsiteY13" fmla="*/ 39482 h 112089"/>
                <a:gd name="connsiteX14" fmla="*/ 71254 w 132784"/>
                <a:gd name="connsiteY14" fmla="*/ 85129 h 112089"/>
                <a:gd name="connsiteX15" fmla="*/ 38121 w 132784"/>
                <a:gd name="connsiteY15" fmla="*/ 106685 h 11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784" h="112089">
                  <a:moveTo>
                    <a:pt x="120703" y="14883"/>
                  </a:moveTo>
                  <a:cubicBezTo>
                    <a:pt x="123966" y="14883"/>
                    <a:pt x="133003" y="14883"/>
                    <a:pt x="133003" y="6261"/>
                  </a:cubicBezTo>
                  <a:cubicBezTo>
                    <a:pt x="133003" y="174"/>
                    <a:pt x="127732" y="174"/>
                    <a:pt x="123213" y="174"/>
                  </a:cubicBezTo>
                  <a:lnTo>
                    <a:pt x="65983" y="174"/>
                  </a:lnTo>
                  <a:cubicBezTo>
                    <a:pt x="28080" y="174"/>
                    <a:pt x="218" y="42018"/>
                    <a:pt x="218" y="72196"/>
                  </a:cubicBezTo>
                  <a:cubicBezTo>
                    <a:pt x="218" y="94512"/>
                    <a:pt x="15028" y="112264"/>
                    <a:pt x="37870" y="112264"/>
                  </a:cubicBezTo>
                  <a:cubicBezTo>
                    <a:pt x="67489" y="112264"/>
                    <a:pt x="100873" y="81579"/>
                    <a:pt x="100873" y="42525"/>
                  </a:cubicBezTo>
                  <a:cubicBezTo>
                    <a:pt x="100873" y="38214"/>
                    <a:pt x="100873" y="26041"/>
                    <a:pt x="93092" y="14883"/>
                  </a:cubicBezTo>
                  <a:lnTo>
                    <a:pt x="120703" y="14883"/>
                  </a:lnTo>
                  <a:close/>
                  <a:moveTo>
                    <a:pt x="38121" y="106685"/>
                  </a:moveTo>
                  <a:cubicBezTo>
                    <a:pt x="25821" y="106685"/>
                    <a:pt x="15781" y="97555"/>
                    <a:pt x="15781" y="79297"/>
                  </a:cubicBezTo>
                  <a:cubicBezTo>
                    <a:pt x="15781" y="71689"/>
                    <a:pt x="18793" y="50894"/>
                    <a:pt x="27578" y="35932"/>
                  </a:cubicBezTo>
                  <a:cubicBezTo>
                    <a:pt x="38121" y="18433"/>
                    <a:pt x="53182" y="14883"/>
                    <a:pt x="61716" y="14883"/>
                  </a:cubicBezTo>
                  <a:cubicBezTo>
                    <a:pt x="82801" y="14883"/>
                    <a:pt x="84809" y="31620"/>
                    <a:pt x="84809" y="39482"/>
                  </a:cubicBezTo>
                  <a:cubicBezTo>
                    <a:pt x="84809" y="51401"/>
                    <a:pt x="79789" y="72196"/>
                    <a:pt x="71254" y="85129"/>
                  </a:cubicBezTo>
                  <a:cubicBezTo>
                    <a:pt x="61465" y="100091"/>
                    <a:pt x="47910" y="106685"/>
                    <a:pt x="38121" y="10668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2BBE9EA6-2172-C477-3981-462BEF234FE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4633727" y="6516759"/>
              <a:ext cx="80825" cy="80060"/>
            </a:xfrm>
            <a:custGeom>
              <a:avLst/>
              <a:gdLst>
                <a:gd name="connsiteX0" fmla="*/ 19025 w 80825"/>
                <a:gd name="connsiteY0" fmla="*/ 62835 h 80060"/>
                <a:gd name="connsiteX1" fmla="*/ 41691 w 80825"/>
                <a:gd name="connsiteY1" fmla="*/ 42775 h 80060"/>
                <a:gd name="connsiteX2" fmla="*/ 63655 w 80825"/>
                <a:gd name="connsiteY2" fmla="*/ 24136 h 80060"/>
                <a:gd name="connsiteX3" fmla="*/ 81050 w 80825"/>
                <a:gd name="connsiteY3" fmla="*/ 2301 h 80060"/>
                <a:gd name="connsiteX4" fmla="*/ 78063 w 80825"/>
                <a:gd name="connsiteY4" fmla="*/ 171 h 80060"/>
                <a:gd name="connsiteX5" fmla="*/ 75076 w 80825"/>
                <a:gd name="connsiteY5" fmla="*/ 1946 h 80060"/>
                <a:gd name="connsiteX6" fmla="*/ 61722 w 80825"/>
                <a:gd name="connsiteY6" fmla="*/ 12775 h 80060"/>
                <a:gd name="connsiteX7" fmla="*/ 51707 w 80825"/>
                <a:gd name="connsiteY7" fmla="*/ 7449 h 80060"/>
                <a:gd name="connsiteX8" fmla="*/ 37826 w 80825"/>
                <a:gd name="connsiteY8" fmla="*/ 171 h 80060"/>
                <a:gd name="connsiteX9" fmla="*/ 14281 w 80825"/>
                <a:gd name="connsiteY9" fmla="*/ 20940 h 80060"/>
                <a:gd name="connsiteX10" fmla="*/ 17268 w 80825"/>
                <a:gd name="connsiteY10" fmla="*/ 23071 h 80060"/>
                <a:gd name="connsiteX11" fmla="*/ 20431 w 80825"/>
                <a:gd name="connsiteY11" fmla="*/ 20585 h 80060"/>
                <a:gd name="connsiteX12" fmla="*/ 35717 w 80825"/>
                <a:gd name="connsiteY12" fmla="*/ 14017 h 80060"/>
                <a:gd name="connsiteX13" fmla="*/ 46787 w 80825"/>
                <a:gd name="connsiteY13" fmla="*/ 15615 h 80060"/>
                <a:gd name="connsiteX14" fmla="*/ 62073 w 80825"/>
                <a:gd name="connsiteY14" fmla="*/ 17745 h 80060"/>
                <a:gd name="connsiteX15" fmla="*/ 37650 w 80825"/>
                <a:gd name="connsiteY15" fmla="*/ 39225 h 80060"/>
                <a:gd name="connsiteX16" fmla="*/ 15862 w 80825"/>
                <a:gd name="connsiteY16" fmla="*/ 58219 h 80060"/>
                <a:gd name="connsiteX17" fmla="*/ 224 w 80825"/>
                <a:gd name="connsiteY17" fmla="*/ 78101 h 80060"/>
                <a:gd name="connsiteX18" fmla="*/ 3211 w 80825"/>
                <a:gd name="connsiteY18" fmla="*/ 80231 h 80060"/>
                <a:gd name="connsiteX19" fmla="*/ 6198 w 80825"/>
                <a:gd name="connsiteY19" fmla="*/ 78456 h 80060"/>
                <a:gd name="connsiteX20" fmla="*/ 22364 w 80825"/>
                <a:gd name="connsiteY20" fmla="*/ 67627 h 80060"/>
                <a:gd name="connsiteX21" fmla="*/ 31852 w 80825"/>
                <a:gd name="connsiteY21" fmla="*/ 72243 h 80060"/>
                <a:gd name="connsiteX22" fmla="*/ 46435 w 80825"/>
                <a:gd name="connsiteY22" fmla="*/ 80231 h 80060"/>
                <a:gd name="connsiteX23" fmla="*/ 77008 w 80825"/>
                <a:gd name="connsiteY23" fmla="*/ 52716 h 80060"/>
                <a:gd name="connsiteX24" fmla="*/ 74021 w 80825"/>
                <a:gd name="connsiteY24" fmla="*/ 50408 h 80060"/>
                <a:gd name="connsiteX25" fmla="*/ 70859 w 80825"/>
                <a:gd name="connsiteY25" fmla="*/ 53249 h 80060"/>
                <a:gd name="connsiteX26" fmla="*/ 48544 w 80825"/>
                <a:gd name="connsiteY26" fmla="*/ 66385 h 80060"/>
                <a:gd name="connsiteX27" fmla="*/ 35717 w 80825"/>
                <a:gd name="connsiteY27" fmla="*/ 64432 h 80060"/>
                <a:gd name="connsiteX28" fmla="*/ 23066 w 80825"/>
                <a:gd name="connsiteY28" fmla="*/ 62657 h 80060"/>
                <a:gd name="connsiteX29" fmla="*/ 19025 w 80825"/>
                <a:gd name="connsiteY29" fmla="*/ 62835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825" h="80060">
                  <a:moveTo>
                    <a:pt x="19025" y="62835"/>
                  </a:moveTo>
                  <a:cubicBezTo>
                    <a:pt x="23593" y="58219"/>
                    <a:pt x="26756" y="54846"/>
                    <a:pt x="41691" y="42775"/>
                  </a:cubicBezTo>
                  <a:cubicBezTo>
                    <a:pt x="45381" y="39757"/>
                    <a:pt x="58559" y="29106"/>
                    <a:pt x="63655" y="24136"/>
                  </a:cubicBezTo>
                  <a:cubicBezTo>
                    <a:pt x="74373" y="13485"/>
                    <a:pt x="81050" y="4431"/>
                    <a:pt x="81050" y="2301"/>
                  </a:cubicBezTo>
                  <a:cubicBezTo>
                    <a:pt x="81050" y="171"/>
                    <a:pt x="78766" y="171"/>
                    <a:pt x="78063" y="171"/>
                  </a:cubicBezTo>
                  <a:cubicBezTo>
                    <a:pt x="76481" y="171"/>
                    <a:pt x="75954" y="526"/>
                    <a:pt x="75076" y="1946"/>
                  </a:cubicBezTo>
                  <a:cubicBezTo>
                    <a:pt x="69629" y="10112"/>
                    <a:pt x="65939" y="12775"/>
                    <a:pt x="61722" y="12775"/>
                  </a:cubicBezTo>
                  <a:cubicBezTo>
                    <a:pt x="59613" y="12775"/>
                    <a:pt x="56978" y="12597"/>
                    <a:pt x="51707" y="7449"/>
                  </a:cubicBezTo>
                  <a:cubicBezTo>
                    <a:pt x="45733" y="1413"/>
                    <a:pt x="41867" y="171"/>
                    <a:pt x="37826" y="171"/>
                  </a:cubicBezTo>
                  <a:cubicBezTo>
                    <a:pt x="23769" y="171"/>
                    <a:pt x="14281" y="15615"/>
                    <a:pt x="14281" y="20940"/>
                  </a:cubicBezTo>
                  <a:cubicBezTo>
                    <a:pt x="14281" y="22538"/>
                    <a:pt x="16038" y="23071"/>
                    <a:pt x="17268" y="23071"/>
                  </a:cubicBezTo>
                  <a:cubicBezTo>
                    <a:pt x="19376" y="23071"/>
                    <a:pt x="19728" y="22538"/>
                    <a:pt x="20431" y="20585"/>
                  </a:cubicBezTo>
                  <a:cubicBezTo>
                    <a:pt x="23066" y="14372"/>
                    <a:pt x="32906" y="14017"/>
                    <a:pt x="35717" y="14017"/>
                  </a:cubicBezTo>
                  <a:cubicBezTo>
                    <a:pt x="39759" y="14017"/>
                    <a:pt x="44327" y="15082"/>
                    <a:pt x="46787" y="15615"/>
                  </a:cubicBezTo>
                  <a:cubicBezTo>
                    <a:pt x="56451" y="17745"/>
                    <a:pt x="57681" y="17745"/>
                    <a:pt x="62073" y="17745"/>
                  </a:cubicBezTo>
                  <a:cubicBezTo>
                    <a:pt x="57505" y="22538"/>
                    <a:pt x="54342" y="25733"/>
                    <a:pt x="37650" y="39225"/>
                  </a:cubicBezTo>
                  <a:cubicBezTo>
                    <a:pt x="23945" y="50231"/>
                    <a:pt x="19201" y="54669"/>
                    <a:pt x="15862" y="58219"/>
                  </a:cubicBezTo>
                  <a:cubicBezTo>
                    <a:pt x="5320" y="68693"/>
                    <a:pt x="224" y="76503"/>
                    <a:pt x="224" y="78101"/>
                  </a:cubicBezTo>
                  <a:cubicBezTo>
                    <a:pt x="224" y="80231"/>
                    <a:pt x="2509" y="80231"/>
                    <a:pt x="3211" y="80231"/>
                  </a:cubicBezTo>
                  <a:cubicBezTo>
                    <a:pt x="4968" y="80231"/>
                    <a:pt x="5320" y="79876"/>
                    <a:pt x="6198" y="78456"/>
                  </a:cubicBezTo>
                  <a:cubicBezTo>
                    <a:pt x="10943" y="71710"/>
                    <a:pt x="16389" y="67627"/>
                    <a:pt x="22364" y="67627"/>
                  </a:cubicBezTo>
                  <a:cubicBezTo>
                    <a:pt x="24472" y="67627"/>
                    <a:pt x="27108" y="67805"/>
                    <a:pt x="31852" y="72243"/>
                  </a:cubicBezTo>
                  <a:cubicBezTo>
                    <a:pt x="37299" y="77568"/>
                    <a:pt x="40813" y="80231"/>
                    <a:pt x="46435" y="80231"/>
                  </a:cubicBezTo>
                  <a:cubicBezTo>
                    <a:pt x="65236" y="80231"/>
                    <a:pt x="77008" y="58752"/>
                    <a:pt x="77008" y="52716"/>
                  </a:cubicBezTo>
                  <a:cubicBezTo>
                    <a:pt x="77008" y="50586"/>
                    <a:pt x="75076" y="50408"/>
                    <a:pt x="74021" y="50408"/>
                  </a:cubicBezTo>
                  <a:cubicBezTo>
                    <a:pt x="71913" y="50408"/>
                    <a:pt x="71562" y="51296"/>
                    <a:pt x="70859" y="53249"/>
                  </a:cubicBezTo>
                  <a:cubicBezTo>
                    <a:pt x="67520" y="62124"/>
                    <a:pt x="57154" y="66385"/>
                    <a:pt x="48544" y="66385"/>
                  </a:cubicBezTo>
                  <a:cubicBezTo>
                    <a:pt x="44503" y="66385"/>
                    <a:pt x="40110" y="65497"/>
                    <a:pt x="35717" y="64432"/>
                  </a:cubicBezTo>
                  <a:cubicBezTo>
                    <a:pt x="27635" y="62657"/>
                    <a:pt x="26229" y="62657"/>
                    <a:pt x="23066" y="62657"/>
                  </a:cubicBezTo>
                  <a:cubicBezTo>
                    <a:pt x="22715" y="62657"/>
                    <a:pt x="20079" y="62657"/>
                    <a:pt x="19025" y="6283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6637F008-6585-A612-AB12-851DFF400FB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4622262" y="6671481"/>
              <a:ext cx="90137" cy="114498"/>
            </a:xfrm>
            <a:custGeom>
              <a:avLst/>
              <a:gdLst>
                <a:gd name="connsiteX0" fmla="*/ 89659 w 90137"/>
                <a:gd name="connsiteY0" fmla="*/ 11538 h 114498"/>
                <a:gd name="connsiteX1" fmla="*/ 90362 w 90137"/>
                <a:gd name="connsiteY1" fmla="*/ 7633 h 114498"/>
                <a:gd name="connsiteX2" fmla="*/ 84564 w 90137"/>
                <a:gd name="connsiteY2" fmla="*/ 1952 h 114498"/>
                <a:gd name="connsiteX3" fmla="*/ 77360 w 90137"/>
                <a:gd name="connsiteY3" fmla="*/ 6213 h 114498"/>
                <a:gd name="connsiteX4" fmla="*/ 74548 w 90137"/>
                <a:gd name="connsiteY4" fmla="*/ 16509 h 114498"/>
                <a:gd name="connsiteX5" fmla="*/ 70858 w 90137"/>
                <a:gd name="connsiteY5" fmla="*/ 31242 h 114498"/>
                <a:gd name="connsiteX6" fmla="*/ 63830 w 90137"/>
                <a:gd name="connsiteY6" fmla="*/ 59823 h 114498"/>
                <a:gd name="connsiteX7" fmla="*/ 42218 w 90137"/>
                <a:gd name="connsiteY7" fmla="*/ 75267 h 114498"/>
                <a:gd name="connsiteX8" fmla="*/ 30270 w 90137"/>
                <a:gd name="connsiteY8" fmla="*/ 60533 h 114498"/>
                <a:gd name="connsiteX9" fmla="*/ 39582 w 90137"/>
                <a:gd name="connsiteY9" fmla="*/ 26094 h 114498"/>
                <a:gd name="connsiteX10" fmla="*/ 42569 w 90137"/>
                <a:gd name="connsiteY10" fmla="*/ 15266 h 114498"/>
                <a:gd name="connsiteX11" fmla="*/ 25877 w 90137"/>
                <a:gd name="connsiteY11" fmla="*/ 177 h 114498"/>
                <a:gd name="connsiteX12" fmla="*/ 224 w 90137"/>
                <a:gd name="connsiteY12" fmla="*/ 27337 h 114498"/>
                <a:gd name="connsiteX13" fmla="*/ 3211 w 90137"/>
                <a:gd name="connsiteY13" fmla="*/ 29645 h 114498"/>
                <a:gd name="connsiteX14" fmla="*/ 6374 w 90137"/>
                <a:gd name="connsiteY14" fmla="*/ 26805 h 114498"/>
                <a:gd name="connsiteX15" fmla="*/ 25350 w 90137"/>
                <a:gd name="connsiteY15" fmla="*/ 5147 h 114498"/>
                <a:gd name="connsiteX16" fmla="*/ 29743 w 90137"/>
                <a:gd name="connsiteY16" fmla="*/ 11361 h 114498"/>
                <a:gd name="connsiteX17" fmla="*/ 27283 w 90137"/>
                <a:gd name="connsiteY17" fmla="*/ 21657 h 114498"/>
                <a:gd name="connsiteX18" fmla="*/ 17092 w 90137"/>
                <a:gd name="connsiteY18" fmla="*/ 57693 h 114498"/>
                <a:gd name="connsiteX19" fmla="*/ 23945 w 90137"/>
                <a:gd name="connsiteY19" fmla="*/ 74734 h 114498"/>
                <a:gd name="connsiteX20" fmla="*/ 41515 w 90137"/>
                <a:gd name="connsiteY20" fmla="*/ 80237 h 114498"/>
                <a:gd name="connsiteX21" fmla="*/ 60667 w 90137"/>
                <a:gd name="connsiteY21" fmla="*/ 72249 h 114498"/>
                <a:gd name="connsiteX22" fmla="*/ 49071 w 90137"/>
                <a:gd name="connsiteY22" fmla="*/ 98344 h 114498"/>
                <a:gd name="connsiteX23" fmla="*/ 27986 w 90137"/>
                <a:gd name="connsiteY23" fmla="*/ 109705 h 114498"/>
                <a:gd name="connsiteX24" fmla="*/ 14808 w 90137"/>
                <a:gd name="connsiteY24" fmla="*/ 103847 h 114498"/>
                <a:gd name="connsiteX25" fmla="*/ 24296 w 90137"/>
                <a:gd name="connsiteY25" fmla="*/ 94084 h 114498"/>
                <a:gd name="connsiteX26" fmla="*/ 17443 w 90137"/>
                <a:gd name="connsiteY26" fmla="*/ 87338 h 114498"/>
                <a:gd name="connsiteX27" fmla="*/ 7252 w 90137"/>
                <a:gd name="connsiteY27" fmla="*/ 99054 h 114498"/>
                <a:gd name="connsiteX28" fmla="*/ 28161 w 90137"/>
                <a:gd name="connsiteY28" fmla="*/ 114676 h 114498"/>
                <a:gd name="connsiteX29" fmla="*/ 72967 w 90137"/>
                <a:gd name="connsiteY29" fmla="*/ 78640 h 114498"/>
                <a:gd name="connsiteX30" fmla="*/ 89659 w 90137"/>
                <a:gd name="connsiteY30" fmla="*/ 11538 h 11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137" h="114498">
                  <a:moveTo>
                    <a:pt x="89659" y="11538"/>
                  </a:moveTo>
                  <a:cubicBezTo>
                    <a:pt x="90362" y="9053"/>
                    <a:pt x="90362" y="8698"/>
                    <a:pt x="90362" y="7633"/>
                  </a:cubicBezTo>
                  <a:cubicBezTo>
                    <a:pt x="90362" y="4082"/>
                    <a:pt x="87551" y="1952"/>
                    <a:pt x="84564" y="1952"/>
                  </a:cubicBezTo>
                  <a:cubicBezTo>
                    <a:pt x="82631" y="1952"/>
                    <a:pt x="79292" y="2840"/>
                    <a:pt x="77360" y="6213"/>
                  </a:cubicBezTo>
                  <a:cubicBezTo>
                    <a:pt x="76832" y="7278"/>
                    <a:pt x="75427" y="12958"/>
                    <a:pt x="74548" y="16509"/>
                  </a:cubicBezTo>
                  <a:lnTo>
                    <a:pt x="70858" y="31242"/>
                  </a:lnTo>
                  <a:cubicBezTo>
                    <a:pt x="69804" y="35503"/>
                    <a:pt x="64357" y="57870"/>
                    <a:pt x="63830" y="59823"/>
                  </a:cubicBezTo>
                  <a:cubicBezTo>
                    <a:pt x="63654" y="59823"/>
                    <a:pt x="55923" y="75267"/>
                    <a:pt x="42218" y="75267"/>
                  </a:cubicBezTo>
                  <a:cubicBezTo>
                    <a:pt x="30270" y="75267"/>
                    <a:pt x="30270" y="63728"/>
                    <a:pt x="30270" y="60533"/>
                  </a:cubicBezTo>
                  <a:cubicBezTo>
                    <a:pt x="30270" y="50947"/>
                    <a:pt x="34311" y="39763"/>
                    <a:pt x="39582" y="26094"/>
                  </a:cubicBezTo>
                  <a:cubicBezTo>
                    <a:pt x="41691" y="20414"/>
                    <a:pt x="42569" y="18284"/>
                    <a:pt x="42569" y="15266"/>
                  </a:cubicBezTo>
                  <a:cubicBezTo>
                    <a:pt x="42569" y="6745"/>
                    <a:pt x="35365" y="177"/>
                    <a:pt x="25877" y="177"/>
                  </a:cubicBezTo>
                  <a:cubicBezTo>
                    <a:pt x="8131" y="177"/>
                    <a:pt x="224" y="24319"/>
                    <a:pt x="224" y="27337"/>
                  </a:cubicBezTo>
                  <a:cubicBezTo>
                    <a:pt x="224" y="29645"/>
                    <a:pt x="2684" y="29645"/>
                    <a:pt x="3211" y="29645"/>
                  </a:cubicBezTo>
                  <a:cubicBezTo>
                    <a:pt x="5671" y="29645"/>
                    <a:pt x="5847" y="28757"/>
                    <a:pt x="6374" y="26805"/>
                  </a:cubicBezTo>
                  <a:cubicBezTo>
                    <a:pt x="10766" y="12071"/>
                    <a:pt x="18322" y="5147"/>
                    <a:pt x="25350" y="5147"/>
                  </a:cubicBezTo>
                  <a:cubicBezTo>
                    <a:pt x="28337" y="5147"/>
                    <a:pt x="29743" y="7100"/>
                    <a:pt x="29743" y="11361"/>
                  </a:cubicBezTo>
                  <a:cubicBezTo>
                    <a:pt x="29743" y="15443"/>
                    <a:pt x="28161" y="19349"/>
                    <a:pt x="27283" y="21657"/>
                  </a:cubicBezTo>
                  <a:cubicBezTo>
                    <a:pt x="18849" y="43314"/>
                    <a:pt x="17092" y="49882"/>
                    <a:pt x="17092" y="57693"/>
                  </a:cubicBezTo>
                  <a:cubicBezTo>
                    <a:pt x="17092" y="60710"/>
                    <a:pt x="17092" y="69054"/>
                    <a:pt x="23945" y="74734"/>
                  </a:cubicBezTo>
                  <a:cubicBezTo>
                    <a:pt x="29391" y="79350"/>
                    <a:pt x="36771" y="80237"/>
                    <a:pt x="41515" y="80237"/>
                  </a:cubicBezTo>
                  <a:cubicBezTo>
                    <a:pt x="48544" y="80237"/>
                    <a:pt x="54869" y="77575"/>
                    <a:pt x="60667" y="72249"/>
                  </a:cubicBezTo>
                  <a:cubicBezTo>
                    <a:pt x="58383" y="82012"/>
                    <a:pt x="56450" y="89468"/>
                    <a:pt x="49071" y="98344"/>
                  </a:cubicBezTo>
                  <a:cubicBezTo>
                    <a:pt x="44327" y="103847"/>
                    <a:pt x="37298" y="109705"/>
                    <a:pt x="27986" y="109705"/>
                  </a:cubicBezTo>
                  <a:cubicBezTo>
                    <a:pt x="26756" y="109705"/>
                    <a:pt x="18498" y="109705"/>
                    <a:pt x="14808" y="103847"/>
                  </a:cubicBezTo>
                  <a:cubicBezTo>
                    <a:pt x="24296" y="102782"/>
                    <a:pt x="24296" y="94261"/>
                    <a:pt x="24296" y="94084"/>
                  </a:cubicBezTo>
                  <a:cubicBezTo>
                    <a:pt x="24296" y="88403"/>
                    <a:pt x="19200" y="87338"/>
                    <a:pt x="17443" y="87338"/>
                  </a:cubicBezTo>
                  <a:cubicBezTo>
                    <a:pt x="13051" y="87338"/>
                    <a:pt x="7252" y="90888"/>
                    <a:pt x="7252" y="99054"/>
                  </a:cubicBezTo>
                  <a:cubicBezTo>
                    <a:pt x="7252" y="108108"/>
                    <a:pt x="15686" y="114676"/>
                    <a:pt x="28161" y="114676"/>
                  </a:cubicBezTo>
                  <a:cubicBezTo>
                    <a:pt x="45908" y="114676"/>
                    <a:pt x="67520" y="100829"/>
                    <a:pt x="72967" y="78640"/>
                  </a:cubicBezTo>
                  <a:lnTo>
                    <a:pt x="89659" y="1153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E5F857F5-E84B-9861-DADC-002E8A5FB4E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4730541" y="6671481"/>
              <a:ext cx="94003" cy="80060"/>
            </a:xfrm>
            <a:custGeom>
              <a:avLst/>
              <a:gdLst>
                <a:gd name="connsiteX0" fmla="*/ 35545 w 94003"/>
                <a:gd name="connsiteY0" fmla="*/ 59645 h 80060"/>
                <a:gd name="connsiteX1" fmla="*/ 19029 w 94003"/>
                <a:gd name="connsiteY1" fmla="*/ 75267 h 80060"/>
                <a:gd name="connsiteX2" fmla="*/ 9541 w 94003"/>
                <a:gd name="connsiteY2" fmla="*/ 72782 h 80060"/>
                <a:gd name="connsiteX3" fmla="*/ 17272 w 94003"/>
                <a:gd name="connsiteY3" fmla="*/ 63018 h 80060"/>
                <a:gd name="connsiteX4" fmla="*/ 10244 w 94003"/>
                <a:gd name="connsiteY4" fmla="*/ 56450 h 80060"/>
                <a:gd name="connsiteX5" fmla="*/ 228 w 94003"/>
                <a:gd name="connsiteY5" fmla="*/ 67279 h 80060"/>
                <a:gd name="connsiteX6" fmla="*/ 18678 w 94003"/>
                <a:gd name="connsiteY6" fmla="*/ 80237 h 80060"/>
                <a:gd name="connsiteX7" fmla="*/ 38357 w 94003"/>
                <a:gd name="connsiteY7" fmla="*/ 67634 h 80060"/>
                <a:gd name="connsiteX8" fmla="*/ 59266 w 94003"/>
                <a:gd name="connsiteY8" fmla="*/ 80237 h 80060"/>
                <a:gd name="connsiteX9" fmla="*/ 90190 w 94003"/>
                <a:gd name="connsiteY9" fmla="*/ 53077 h 80060"/>
                <a:gd name="connsiteX10" fmla="*/ 87379 w 94003"/>
                <a:gd name="connsiteY10" fmla="*/ 50769 h 80060"/>
                <a:gd name="connsiteX11" fmla="*/ 84041 w 94003"/>
                <a:gd name="connsiteY11" fmla="*/ 53787 h 80060"/>
                <a:gd name="connsiteX12" fmla="*/ 59969 w 94003"/>
                <a:gd name="connsiteY12" fmla="*/ 75267 h 80060"/>
                <a:gd name="connsiteX13" fmla="*/ 49251 w 94003"/>
                <a:gd name="connsiteY13" fmla="*/ 63728 h 80060"/>
                <a:gd name="connsiteX14" fmla="*/ 58387 w 94003"/>
                <a:gd name="connsiteY14" fmla="*/ 23254 h 80060"/>
                <a:gd name="connsiteX15" fmla="*/ 75607 w 94003"/>
                <a:gd name="connsiteY15" fmla="*/ 5147 h 80060"/>
                <a:gd name="connsiteX16" fmla="*/ 85095 w 94003"/>
                <a:gd name="connsiteY16" fmla="*/ 7633 h 80060"/>
                <a:gd name="connsiteX17" fmla="*/ 77364 w 94003"/>
                <a:gd name="connsiteY17" fmla="*/ 17396 h 80060"/>
                <a:gd name="connsiteX18" fmla="*/ 84392 w 94003"/>
                <a:gd name="connsiteY18" fmla="*/ 23964 h 80060"/>
                <a:gd name="connsiteX19" fmla="*/ 94232 w 94003"/>
                <a:gd name="connsiteY19" fmla="*/ 13136 h 80060"/>
                <a:gd name="connsiteX20" fmla="*/ 75958 w 94003"/>
                <a:gd name="connsiteY20" fmla="*/ 177 h 80060"/>
                <a:gd name="connsiteX21" fmla="*/ 56279 w 94003"/>
                <a:gd name="connsiteY21" fmla="*/ 12781 h 80060"/>
                <a:gd name="connsiteX22" fmla="*/ 35194 w 94003"/>
                <a:gd name="connsiteY22" fmla="*/ 177 h 80060"/>
                <a:gd name="connsiteX23" fmla="*/ 4270 w 94003"/>
                <a:gd name="connsiteY23" fmla="*/ 27337 h 80060"/>
                <a:gd name="connsiteX24" fmla="*/ 7257 w 94003"/>
                <a:gd name="connsiteY24" fmla="*/ 29645 h 80060"/>
                <a:gd name="connsiteX25" fmla="*/ 10595 w 94003"/>
                <a:gd name="connsiteY25" fmla="*/ 26627 h 80060"/>
                <a:gd name="connsiteX26" fmla="*/ 34667 w 94003"/>
                <a:gd name="connsiteY26" fmla="*/ 5147 h 80060"/>
                <a:gd name="connsiteX27" fmla="*/ 45209 w 94003"/>
                <a:gd name="connsiteY27" fmla="*/ 16864 h 80060"/>
                <a:gd name="connsiteX28" fmla="*/ 41520 w 94003"/>
                <a:gd name="connsiteY28" fmla="*/ 35325 h 80060"/>
                <a:gd name="connsiteX29" fmla="*/ 35545 w 94003"/>
                <a:gd name="connsiteY29" fmla="*/ 59645 h 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003" h="80060">
                  <a:moveTo>
                    <a:pt x="35545" y="59645"/>
                  </a:moveTo>
                  <a:cubicBezTo>
                    <a:pt x="33788" y="65681"/>
                    <a:pt x="27990" y="75267"/>
                    <a:pt x="19029" y="75267"/>
                  </a:cubicBezTo>
                  <a:cubicBezTo>
                    <a:pt x="18502" y="75267"/>
                    <a:pt x="13231" y="75267"/>
                    <a:pt x="9541" y="72782"/>
                  </a:cubicBezTo>
                  <a:cubicBezTo>
                    <a:pt x="16745" y="70474"/>
                    <a:pt x="17272" y="64083"/>
                    <a:pt x="17272" y="63018"/>
                  </a:cubicBezTo>
                  <a:cubicBezTo>
                    <a:pt x="17272" y="59113"/>
                    <a:pt x="14285" y="56450"/>
                    <a:pt x="10244" y="56450"/>
                  </a:cubicBezTo>
                  <a:cubicBezTo>
                    <a:pt x="5324" y="56450"/>
                    <a:pt x="228" y="60710"/>
                    <a:pt x="228" y="67279"/>
                  </a:cubicBezTo>
                  <a:cubicBezTo>
                    <a:pt x="228" y="76154"/>
                    <a:pt x="10068" y="80237"/>
                    <a:pt x="18678" y="80237"/>
                  </a:cubicBezTo>
                  <a:cubicBezTo>
                    <a:pt x="26760" y="80237"/>
                    <a:pt x="33964" y="75089"/>
                    <a:pt x="38357" y="67634"/>
                  </a:cubicBezTo>
                  <a:cubicBezTo>
                    <a:pt x="42574" y="77042"/>
                    <a:pt x="52238" y="80237"/>
                    <a:pt x="59266" y="80237"/>
                  </a:cubicBezTo>
                  <a:cubicBezTo>
                    <a:pt x="79472" y="80237"/>
                    <a:pt x="90190" y="58048"/>
                    <a:pt x="90190" y="53077"/>
                  </a:cubicBezTo>
                  <a:cubicBezTo>
                    <a:pt x="90190" y="50769"/>
                    <a:pt x="87906" y="50769"/>
                    <a:pt x="87379" y="50769"/>
                  </a:cubicBezTo>
                  <a:cubicBezTo>
                    <a:pt x="84919" y="50769"/>
                    <a:pt x="84744" y="51657"/>
                    <a:pt x="84041" y="53787"/>
                  </a:cubicBezTo>
                  <a:cubicBezTo>
                    <a:pt x="80351" y="66036"/>
                    <a:pt x="69808" y="75267"/>
                    <a:pt x="59969" y="75267"/>
                  </a:cubicBezTo>
                  <a:cubicBezTo>
                    <a:pt x="52940" y="75267"/>
                    <a:pt x="49251" y="70474"/>
                    <a:pt x="49251" y="63728"/>
                  </a:cubicBezTo>
                  <a:cubicBezTo>
                    <a:pt x="49251" y="59113"/>
                    <a:pt x="53468" y="42959"/>
                    <a:pt x="58387" y="23254"/>
                  </a:cubicBezTo>
                  <a:cubicBezTo>
                    <a:pt x="61902" y="9585"/>
                    <a:pt x="69808" y="5147"/>
                    <a:pt x="75607" y="5147"/>
                  </a:cubicBezTo>
                  <a:cubicBezTo>
                    <a:pt x="75958" y="5147"/>
                    <a:pt x="81405" y="5147"/>
                    <a:pt x="85095" y="7633"/>
                  </a:cubicBezTo>
                  <a:cubicBezTo>
                    <a:pt x="79472" y="9230"/>
                    <a:pt x="77364" y="14201"/>
                    <a:pt x="77364" y="17396"/>
                  </a:cubicBezTo>
                  <a:cubicBezTo>
                    <a:pt x="77364" y="21301"/>
                    <a:pt x="80351" y="23964"/>
                    <a:pt x="84392" y="23964"/>
                  </a:cubicBezTo>
                  <a:cubicBezTo>
                    <a:pt x="88433" y="23964"/>
                    <a:pt x="94232" y="20591"/>
                    <a:pt x="94232" y="13136"/>
                  </a:cubicBezTo>
                  <a:cubicBezTo>
                    <a:pt x="94232" y="3195"/>
                    <a:pt x="82986" y="177"/>
                    <a:pt x="75958" y="177"/>
                  </a:cubicBezTo>
                  <a:cubicBezTo>
                    <a:pt x="67173" y="177"/>
                    <a:pt x="60144" y="6035"/>
                    <a:pt x="56279" y="12781"/>
                  </a:cubicBezTo>
                  <a:cubicBezTo>
                    <a:pt x="53116" y="5502"/>
                    <a:pt x="45034" y="177"/>
                    <a:pt x="35194" y="177"/>
                  </a:cubicBezTo>
                  <a:cubicBezTo>
                    <a:pt x="15515" y="177"/>
                    <a:pt x="4270" y="22012"/>
                    <a:pt x="4270" y="27337"/>
                  </a:cubicBezTo>
                  <a:cubicBezTo>
                    <a:pt x="4270" y="29645"/>
                    <a:pt x="6729" y="29645"/>
                    <a:pt x="7257" y="29645"/>
                  </a:cubicBezTo>
                  <a:cubicBezTo>
                    <a:pt x="9541" y="29645"/>
                    <a:pt x="9717" y="28935"/>
                    <a:pt x="10595" y="26627"/>
                  </a:cubicBezTo>
                  <a:cubicBezTo>
                    <a:pt x="14988" y="12781"/>
                    <a:pt x="26057" y="5147"/>
                    <a:pt x="34667" y="5147"/>
                  </a:cubicBezTo>
                  <a:cubicBezTo>
                    <a:pt x="40465" y="5147"/>
                    <a:pt x="45209" y="8343"/>
                    <a:pt x="45209" y="16864"/>
                  </a:cubicBezTo>
                  <a:cubicBezTo>
                    <a:pt x="45209" y="20414"/>
                    <a:pt x="43101" y="29290"/>
                    <a:pt x="41520" y="35325"/>
                  </a:cubicBezTo>
                  <a:lnTo>
                    <a:pt x="35545" y="5964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54A2DED8-DFEB-2864-79F3-2F0E5535225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5235487" y="6518177"/>
              <a:ext cx="105675" cy="174474"/>
            </a:xfrm>
            <a:custGeom>
              <a:avLst/>
              <a:gdLst>
                <a:gd name="connsiteX0" fmla="*/ 105924 w 105675"/>
                <a:gd name="connsiteY0" fmla="*/ 87919 h 174474"/>
                <a:gd name="connsiteX1" fmla="*/ 95883 w 105675"/>
                <a:gd name="connsiteY1" fmla="*/ 28577 h 174474"/>
                <a:gd name="connsiteX2" fmla="*/ 53211 w 105675"/>
                <a:gd name="connsiteY2" fmla="*/ 174 h 174474"/>
                <a:gd name="connsiteX3" fmla="*/ 9536 w 105675"/>
                <a:gd name="connsiteY3" fmla="*/ 30352 h 174474"/>
                <a:gd name="connsiteX4" fmla="*/ 248 w 105675"/>
                <a:gd name="connsiteY4" fmla="*/ 87919 h 174474"/>
                <a:gd name="connsiteX5" fmla="*/ 11544 w 105675"/>
                <a:gd name="connsiteY5" fmla="*/ 149036 h 174474"/>
                <a:gd name="connsiteX6" fmla="*/ 52960 w 105675"/>
                <a:gd name="connsiteY6" fmla="*/ 174649 h 174474"/>
                <a:gd name="connsiteX7" fmla="*/ 96636 w 105675"/>
                <a:gd name="connsiteY7" fmla="*/ 145232 h 174474"/>
                <a:gd name="connsiteX8" fmla="*/ 105924 w 105675"/>
                <a:gd name="connsiteY8" fmla="*/ 87919 h 174474"/>
                <a:gd name="connsiteX9" fmla="*/ 52960 w 105675"/>
                <a:gd name="connsiteY9" fmla="*/ 169070 h 174474"/>
                <a:gd name="connsiteX10" fmla="*/ 23843 w 105675"/>
                <a:gd name="connsiteY10" fmla="*/ 138385 h 174474"/>
                <a:gd name="connsiteX11" fmla="*/ 21082 w 105675"/>
                <a:gd name="connsiteY11" fmla="*/ 84876 h 174474"/>
                <a:gd name="connsiteX12" fmla="*/ 23090 w 105675"/>
                <a:gd name="connsiteY12" fmla="*/ 38214 h 174474"/>
                <a:gd name="connsiteX13" fmla="*/ 52960 w 105675"/>
                <a:gd name="connsiteY13" fmla="*/ 5754 h 174474"/>
                <a:gd name="connsiteX14" fmla="*/ 82580 w 105675"/>
                <a:gd name="connsiteY14" fmla="*/ 35424 h 174474"/>
                <a:gd name="connsiteX15" fmla="*/ 85090 w 105675"/>
                <a:gd name="connsiteY15" fmla="*/ 84876 h 174474"/>
                <a:gd name="connsiteX16" fmla="*/ 82329 w 105675"/>
                <a:gd name="connsiteY16" fmla="*/ 137370 h 174474"/>
                <a:gd name="connsiteX17" fmla="*/ 52960 w 105675"/>
                <a:gd name="connsiteY17" fmla="*/ 169070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24" y="87919"/>
                  </a:moveTo>
                  <a:cubicBezTo>
                    <a:pt x="105924" y="67631"/>
                    <a:pt x="104669" y="47343"/>
                    <a:pt x="95883" y="28577"/>
                  </a:cubicBezTo>
                  <a:cubicBezTo>
                    <a:pt x="84337" y="4232"/>
                    <a:pt x="63754" y="174"/>
                    <a:pt x="53211" y="174"/>
                  </a:cubicBezTo>
                  <a:cubicBezTo>
                    <a:pt x="38151" y="174"/>
                    <a:pt x="19827" y="6768"/>
                    <a:pt x="9536" y="30352"/>
                  </a:cubicBezTo>
                  <a:cubicBezTo>
                    <a:pt x="1503" y="47851"/>
                    <a:pt x="248" y="67631"/>
                    <a:pt x="248" y="87919"/>
                  </a:cubicBezTo>
                  <a:cubicBezTo>
                    <a:pt x="248" y="106939"/>
                    <a:pt x="1252" y="129762"/>
                    <a:pt x="11544" y="149036"/>
                  </a:cubicBezTo>
                  <a:cubicBezTo>
                    <a:pt x="22337" y="169577"/>
                    <a:pt x="40661" y="174649"/>
                    <a:pt x="52960" y="174649"/>
                  </a:cubicBezTo>
                  <a:cubicBezTo>
                    <a:pt x="66515" y="174649"/>
                    <a:pt x="85592" y="169323"/>
                    <a:pt x="96636" y="145232"/>
                  </a:cubicBezTo>
                  <a:cubicBezTo>
                    <a:pt x="104669" y="127733"/>
                    <a:pt x="105924" y="107953"/>
                    <a:pt x="105924" y="87919"/>
                  </a:cubicBezTo>
                  <a:close/>
                  <a:moveTo>
                    <a:pt x="52960" y="169070"/>
                  </a:moveTo>
                  <a:cubicBezTo>
                    <a:pt x="43171" y="169070"/>
                    <a:pt x="28361" y="162730"/>
                    <a:pt x="23843" y="138385"/>
                  </a:cubicBezTo>
                  <a:cubicBezTo>
                    <a:pt x="21082" y="123169"/>
                    <a:pt x="21082" y="99838"/>
                    <a:pt x="21082" y="84876"/>
                  </a:cubicBezTo>
                  <a:cubicBezTo>
                    <a:pt x="21082" y="68645"/>
                    <a:pt x="21082" y="51908"/>
                    <a:pt x="23090" y="38214"/>
                  </a:cubicBezTo>
                  <a:cubicBezTo>
                    <a:pt x="27859" y="8036"/>
                    <a:pt x="46685" y="5754"/>
                    <a:pt x="52960" y="5754"/>
                  </a:cubicBezTo>
                  <a:cubicBezTo>
                    <a:pt x="61244" y="5754"/>
                    <a:pt x="77811" y="10318"/>
                    <a:pt x="82580" y="35424"/>
                  </a:cubicBezTo>
                  <a:cubicBezTo>
                    <a:pt x="85090" y="49626"/>
                    <a:pt x="85090" y="68899"/>
                    <a:pt x="85090" y="84876"/>
                  </a:cubicBezTo>
                  <a:cubicBezTo>
                    <a:pt x="85090" y="103895"/>
                    <a:pt x="85090" y="121140"/>
                    <a:pt x="82329" y="137370"/>
                  </a:cubicBezTo>
                  <a:cubicBezTo>
                    <a:pt x="78564" y="161462"/>
                    <a:pt x="64256" y="169070"/>
                    <a:pt x="52960" y="16907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6DD3B34-775E-718D-9402-39917BEA9F3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5738205" y="6518177"/>
              <a:ext cx="105675" cy="174474"/>
            </a:xfrm>
            <a:custGeom>
              <a:avLst/>
              <a:gdLst>
                <a:gd name="connsiteX0" fmla="*/ 105944 w 105675"/>
                <a:gd name="connsiteY0" fmla="*/ 87919 h 174474"/>
                <a:gd name="connsiteX1" fmla="*/ 95903 w 105675"/>
                <a:gd name="connsiteY1" fmla="*/ 28577 h 174474"/>
                <a:gd name="connsiteX2" fmla="*/ 53231 w 105675"/>
                <a:gd name="connsiteY2" fmla="*/ 174 h 174474"/>
                <a:gd name="connsiteX3" fmla="*/ 9556 w 105675"/>
                <a:gd name="connsiteY3" fmla="*/ 30352 h 174474"/>
                <a:gd name="connsiteX4" fmla="*/ 268 w 105675"/>
                <a:gd name="connsiteY4" fmla="*/ 87919 h 174474"/>
                <a:gd name="connsiteX5" fmla="*/ 11564 w 105675"/>
                <a:gd name="connsiteY5" fmla="*/ 149036 h 174474"/>
                <a:gd name="connsiteX6" fmla="*/ 52980 w 105675"/>
                <a:gd name="connsiteY6" fmla="*/ 174649 h 174474"/>
                <a:gd name="connsiteX7" fmla="*/ 96656 w 105675"/>
                <a:gd name="connsiteY7" fmla="*/ 145232 h 174474"/>
                <a:gd name="connsiteX8" fmla="*/ 105944 w 105675"/>
                <a:gd name="connsiteY8" fmla="*/ 87919 h 174474"/>
                <a:gd name="connsiteX9" fmla="*/ 52980 w 105675"/>
                <a:gd name="connsiteY9" fmla="*/ 169070 h 174474"/>
                <a:gd name="connsiteX10" fmla="*/ 23863 w 105675"/>
                <a:gd name="connsiteY10" fmla="*/ 138385 h 174474"/>
                <a:gd name="connsiteX11" fmla="*/ 21102 w 105675"/>
                <a:gd name="connsiteY11" fmla="*/ 84876 h 174474"/>
                <a:gd name="connsiteX12" fmla="*/ 23110 w 105675"/>
                <a:gd name="connsiteY12" fmla="*/ 38214 h 174474"/>
                <a:gd name="connsiteX13" fmla="*/ 52980 w 105675"/>
                <a:gd name="connsiteY13" fmla="*/ 5754 h 174474"/>
                <a:gd name="connsiteX14" fmla="*/ 82600 w 105675"/>
                <a:gd name="connsiteY14" fmla="*/ 35424 h 174474"/>
                <a:gd name="connsiteX15" fmla="*/ 85110 w 105675"/>
                <a:gd name="connsiteY15" fmla="*/ 84876 h 174474"/>
                <a:gd name="connsiteX16" fmla="*/ 82349 w 105675"/>
                <a:gd name="connsiteY16" fmla="*/ 137370 h 174474"/>
                <a:gd name="connsiteX17" fmla="*/ 52980 w 105675"/>
                <a:gd name="connsiteY17" fmla="*/ 169070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44" y="87919"/>
                  </a:moveTo>
                  <a:cubicBezTo>
                    <a:pt x="105944" y="67631"/>
                    <a:pt x="104689" y="47343"/>
                    <a:pt x="95903" y="28577"/>
                  </a:cubicBezTo>
                  <a:cubicBezTo>
                    <a:pt x="84357" y="4232"/>
                    <a:pt x="63774" y="174"/>
                    <a:pt x="53231" y="174"/>
                  </a:cubicBezTo>
                  <a:cubicBezTo>
                    <a:pt x="38171" y="174"/>
                    <a:pt x="19847" y="6768"/>
                    <a:pt x="9556" y="30352"/>
                  </a:cubicBezTo>
                  <a:cubicBezTo>
                    <a:pt x="1523" y="47851"/>
                    <a:pt x="268" y="67631"/>
                    <a:pt x="268" y="87919"/>
                  </a:cubicBezTo>
                  <a:cubicBezTo>
                    <a:pt x="268" y="106939"/>
                    <a:pt x="1272" y="129762"/>
                    <a:pt x="11564" y="149036"/>
                  </a:cubicBezTo>
                  <a:cubicBezTo>
                    <a:pt x="22357" y="169577"/>
                    <a:pt x="40681" y="174649"/>
                    <a:pt x="52980" y="174649"/>
                  </a:cubicBezTo>
                  <a:cubicBezTo>
                    <a:pt x="66535" y="174649"/>
                    <a:pt x="85612" y="169323"/>
                    <a:pt x="96656" y="145232"/>
                  </a:cubicBezTo>
                  <a:cubicBezTo>
                    <a:pt x="104689" y="127733"/>
                    <a:pt x="105944" y="107953"/>
                    <a:pt x="105944" y="87919"/>
                  </a:cubicBezTo>
                  <a:close/>
                  <a:moveTo>
                    <a:pt x="52980" y="169070"/>
                  </a:moveTo>
                  <a:cubicBezTo>
                    <a:pt x="43191" y="169070"/>
                    <a:pt x="28381" y="162730"/>
                    <a:pt x="23863" y="138385"/>
                  </a:cubicBezTo>
                  <a:cubicBezTo>
                    <a:pt x="21102" y="123169"/>
                    <a:pt x="21102" y="99838"/>
                    <a:pt x="21102" y="84876"/>
                  </a:cubicBezTo>
                  <a:cubicBezTo>
                    <a:pt x="21102" y="68645"/>
                    <a:pt x="21102" y="51908"/>
                    <a:pt x="23110" y="38214"/>
                  </a:cubicBezTo>
                  <a:cubicBezTo>
                    <a:pt x="27879" y="8036"/>
                    <a:pt x="46705" y="5754"/>
                    <a:pt x="52980" y="5754"/>
                  </a:cubicBezTo>
                  <a:cubicBezTo>
                    <a:pt x="61264" y="5754"/>
                    <a:pt x="77830" y="10318"/>
                    <a:pt x="82600" y="35424"/>
                  </a:cubicBezTo>
                  <a:cubicBezTo>
                    <a:pt x="85110" y="49626"/>
                    <a:pt x="85110" y="68899"/>
                    <a:pt x="85110" y="84876"/>
                  </a:cubicBezTo>
                  <a:cubicBezTo>
                    <a:pt x="85110" y="103895"/>
                    <a:pt x="85110" y="121140"/>
                    <a:pt x="82349" y="137370"/>
                  </a:cubicBezTo>
                  <a:cubicBezTo>
                    <a:pt x="78584" y="161462"/>
                    <a:pt x="64276" y="169070"/>
                    <a:pt x="52980" y="16907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098883CB-619F-7644-AB58-FD809B42CBA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4606565" y="6828408"/>
              <a:ext cx="105675" cy="174474"/>
            </a:xfrm>
            <a:custGeom>
              <a:avLst/>
              <a:gdLst>
                <a:gd name="connsiteX0" fmla="*/ 105899 w 105675"/>
                <a:gd name="connsiteY0" fmla="*/ 87931 h 174474"/>
                <a:gd name="connsiteX1" fmla="*/ 95858 w 105675"/>
                <a:gd name="connsiteY1" fmla="*/ 28589 h 174474"/>
                <a:gd name="connsiteX2" fmla="*/ 53187 w 105675"/>
                <a:gd name="connsiteY2" fmla="*/ 187 h 174474"/>
                <a:gd name="connsiteX3" fmla="*/ 9511 w 105675"/>
                <a:gd name="connsiteY3" fmla="*/ 30365 h 174474"/>
                <a:gd name="connsiteX4" fmla="*/ 223 w 105675"/>
                <a:gd name="connsiteY4" fmla="*/ 87931 h 174474"/>
                <a:gd name="connsiteX5" fmla="*/ 11519 w 105675"/>
                <a:gd name="connsiteY5" fmla="*/ 149048 h 174474"/>
                <a:gd name="connsiteX6" fmla="*/ 52936 w 105675"/>
                <a:gd name="connsiteY6" fmla="*/ 174661 h 174474"/>
                <a:gd name="connsiteX7" fmla="*/ 96611 w 105675"/>
                <a:gd name="connsiteY7" fmla="*/ 145244 h 174474"/>
                <a:gd name="connsiteX8" fmla="*/ 105899 w 105675"/>
                <a:gd name="connsiteY8" fmla="*/ 87931 h 174474"/>
                <a:gd name="connsiteX9" fmla="*/ 52936 w 105675"/>
                <a:gd name="connsiteY9" fmla="*/ 169082 h 174474"/>
                <a:gd name="connsiteX10" fmla="*/ 23818 w 105675"/>
                <a:gd name="connsiteY10" fmla="*/ 138397 h 174474"/>
                <a:gd name="connsiteX11" fmla="*/ 21057 w 105675"/>
                <a:gd name="connsiteY11" fmla="*/ 84888 h 174474"/>
                <a:gd name="connsiteX12" fmla="*/ 23065 w 105675"/>
                <a:gd name="connsiteY12" fmla="*/ 38226 h 174474"/>
                <a:gd name="connsiteX13" fmla="*/ 52936 w 105675"/>
                <a:gd name="connsiteY13" fmla="*/ 5766 h 174474"/>
                <a:gd name="connsiteX14" fmla="*/ 82555 w 105675"/>
                <a:gd name="connsiteY14" fmla="*/ 35437 h 174474"/>
                <a:gd name="connsiteX15" fmla="*/ 85065 w 105675"/>
                <a:gd name="connsiteY15" fmla="*/ 84888 h 174474"/>
                <a:gd name="connsiteX16" fmla="*/ 82304 w 105675"/>
                <a:gd name="connsiteY16" fmla="*/ 137382 h 174474"/>
                <a:gd name="connsiteX17" fmla="*/ 52936 w 105675"/>
                <a:gd name="connsiteY17" fmla="*/ 169082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899" y="87931"/>
                  </a:moveTo>
                  <a:cubicBezTo>
                    <a:pt x="105899" y="67643"/>
                    <a:pt x="104644" y="47356"/>
                    <a:pt x="95858" y="28589"/>
                  </a:cubicBezTo>
                  <a:cubicBezTo>
                    <a:pt x="84312" y="4244"/>
                    <a:pt x="63729" y="187"/>
                    <a:pt x="53187" y="187"/>
                  </a:cubicBezTo>
                  <a:cubicBezTo>
                    <a:pt x="38126" y="187"/>
                    <a:pt x="19802" y="6780"/>
                    <a:pt x="9511" y="30365"/>
                  </a:cubicBezTo>
                  <a:cubicBezTo>
                    <a:pt x="1478" y="47863"/>
                    <a:pt x="223" y="67643"/>
                    <a:pt x="223" y="87931"/>
                  </a:cubicBezTo>
                  <a:cubicBezTo>
                    <a:pt x="223" y="106951"/>
                    <a:pt x="1227" y="129774"/>
                    <a:pt x="11519" y="149048"/>
                  </a:cubicBezTo>
                  <a:cubicBezTo>
                    <a:pt x="22312" y="169589"/>
                    <a:pt x="40636" y="174661"/>
                    <a:pt x="52936" y="174661"/>
                  </a:cubicBezTo>
                  <a:cubicBezTo>
                    <a:pt x="66490" y="174661"/>
                    <a:pt x="85567" y="169335"/>
                    <a:pt x="96611" y="145244"/>
                  </a:cubicBezTo>
                  <a:cubicBezTo>
                    <a:pt x="104644" y="127746"/>
                    <a:pt x="105899" y="107965"/>
                    <a:pt x="105899" y="87931"/>
                  </a:cubicBezTo>
                  <a:close/>
                  <a:moveTo>
                    <a:pt x="52936" y="169082"/>
                  </a:moveTo>
                  <a:cubicBezTo>
                    <a:pt x="43146" y="169082"/>
                    <a:pt x="28337" y="162742"/>
                    <a:pt x="23818" y="138397"/>
                  </a:cubicBezTo>
                  <a:cubicBezTo>
                    <a:pt x="21057" y="123181"/>
                    <a:pt x="21057" y="99850"/>
                    <a:pt x="21057" y="84888"/>
                  </a:cubicBezTo>
                  <a:cubicBezTo>
                    <a:pt x="21057" y="68658"/>
                    <a:pt x="21057" y="51920"/>
                    <a:pt x="23065" y="38226"/>
                  </a:cubicBezTo>
                  <a:cubicBezTo>
                    <a:pt x="27834" y="8048"/>
                    <a:pt x="46660" y="5766"/>
                    <a:pt x="52936" y="5766"/>
                  </a:cubicBezTo>
                  <a:cubicBezTo>
                    <a:pt x="61219" y="5766"/>
                    <a:pt x="77786" y="10330"/>
                    <a:pt x="82555" y="35437"/>
                  </a:cubicBezTo>
                  <a:cubicBezTo>
                    <a:pt x="85065" y="49638"/>
                    <a:pt x="85065" y="68911"/>
                    <a:pt x="85065" y="84888"/>
                  </a:cubicBezTo>
                  <a:cubicBezTo>
                    <a:pt x="85065" y="103908"/>
                    <a:pt x="85065" y="121152"/>
                    <a:pt x="82304" y="137382"/>
                  </a:cubicBezTo>
                  <a:cubicBezTo>
                    <a:pt x="78539" y="161474"/>
                    <a:pt x="64231" y="169082"/>
                    <a:pt x="52936" y="16908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1954FA46-194D-9CF9-BF3F-2D660C9E701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5235487" y="6828408"/>
              <a:ext cx="105675" cy="174474"/>
            </a:xfrm>
            <a:custGeom>
              <a:avLst/>
              <a:gdLst>
                <a:gd name="connsiteX0" fmla="*/ 105924 w 105675"/>
                <a:gd name="connsiteY0" fmla="*/ 87931 h 174474"/>
                <a:gd name="connsiteX1" fmla="*/ 95883 w 105675"/>
                <a:gd name="connsiteY1" fmla="*/ 28589 h 174474"/>
                <a:gd name="connsiteX2" fmla="*/ 53211 w 105675"/>
                <a:gd name="connsiteY2" fmla="*/ 187 h 174474"/>
                <a:gd name="connsiteX3" fmla="*/ 9536 w 105675"/>
                <a:gd name="connsiteY3" fmla="*/ 30365 h 174474"/>
                <a:gd name="connsiteX4" fmla="*/ 248 w 105675"/>
                <a:gd name="connsiteY4" fmla="*/ 87931 h 174474"/>
                <a:gd name="connsiteX5" fmla="*/ 11544 w 105675"/>
                <a:gd name="connsiteY5" fmla="*/ 149048 h 174474"/>
                <a:gd name="connsiteX6" fmla="*/ 52960 w 105675"/>
                <a:gd name="connsiteY6" fmla="*/ 174661 h 174474"/>
                <a:gd name="connsiteX7" fmla="*/ 96636 w 105675"/>
                <a:gd name="connsiteY7" fmla="*/ 145244 h 174474"/>
                <a:gd name="connsiteX8" fmla="*/ 105924 w 105675"/>
                <a:gd name="connsiteY8" fmla="*/ 87931 h 174474"/>
                <a:gd name="connsiteX9" fmla="*/ 52960 w 105675"/>
                <a:gd name="connsiteY9" fmla="*/ 169082 h 174474"/>
                <a:gd name="connsiteX10" fmla="*/ 23843 w 105675"/>
                <a:gd name="connsiteY10" fmla="*/ 138397 h 174474"/>
                <a:gd name="connsiteX11" fmla="*/ 21082 w 105675"/>
                <a:gd name="connsiteY11" fmla="*/ 84888 h 174474"/>
                <a:gd name="connsiteX12" fmla="*/ 23090 w 105675"/>
                <a:gd name="connsiteY12" fmla="*/ 38226 h 174474"/>
                <a:gd name="connsiteX13" fmla="*/ 52960 w 105675"/>
                <a:gd name="connsiteY13" fmla="*/ 5766 h 174474"/>
                <a:gd name="connsiteX14" fmla="*/ 82580 w 105675"/>
                <a:gd name="connsiteY14" fmla="*/ 35437 h 174474"/>
                <a:gd name="connsiteX15" fmla="*/ 85090 w 105675"/>
                <a:gd name="connsiteY15" fmla="*/ 84888 h 174474"/>
                <a:gd name="connsiteX16" fmla="*/ 82329 w 105675"/>
                <a:gd name="connsiteY16" fmla="*/ 137382 h 174474"/>
                <a:gd name="connsiteX17" fmla="*/ 52960 w 105675"/>
                <a:gd name="connsiteY17" fmla="*/ 169082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24" y="87931"/>
                  </a:moveTo>
                  <a:cubicBezTo>
                    <a:pt x="105924" y="67643"/>
                    <a:pt x="104669" y="47356"/>
                    <a:pt x="95883" y="28589"/>
                  </a:cubicBezTo>
                  <a:cubicBezTo>
                    <a:pt x="84337" y="4244"/>
                    <a:pt x="63754" y="187"/>
                    <a:pt x="53211" y="187"/>
                  </a:cubicBezTo>
                  <a:cubicBezTo>
                    <a:pt x="38151" y="187"/>
                    <a:pt x="19827" y="6780"/>
                    <a:pt x="9536" y="30365"/>
                  </a:cubicBezTo>
                  <a:cubicBezTo>
                    <a:pt x="1503" y="47863"/>
                    <a:pt x="248" y="67643"/>
                    <a:pt x="248" y="87931"/>
                  </a:cubicBezTo>
                  <a:cubicBezTo>
                    <a:pt x="248" y="106951"/>
                    <a:pt x="1252" y="129774"/>
                    <a:pt x="11544" y="149048"/>
                  </a:cubicBezTo>
                  <a:cubicBezTo>
                    <a:pt x="22337" y="169589"/>
                    <a:pt x="40661" y="174661"/>
                    <a:pt x="52960" y="174661"/>
                  </a:cubicBezTo>
                  <a:cubicBezTo>
                    <a:pt x="66515" y="174661"/>
                    <a:pt x="85592" y="169335"/>
                    <a:pt x="96636" y="145244"/>
                  </a:cubicBezTo>
                  <a:cubicBezTo>
                    <a:pt x="104669" y="127746"/>
                    <a:pt x="105924" y="107965"/>
                    <a:pt x="105924" y="87931"/>
                  </a:cubicBezTo>
                  <a:close/>
                  <a:moveTo>
                    <a:pt x="52960" y="169082"/>
                  </a:moveTo>
                  <a:cubicBezTo>
                    <a:pt x="43171" y="169082"/>
                    <a:pt x="28361" y="162742"/>
                    <a:pt x="23843" y="138397"/>
                  </a:cubicBezTo>
                  <a:cubicBezTo>
                    <a:pt x="21082" y="123181"/>
                    <a:pt x="21082" y="99850"/>
                    <a:pt x="21082" y="84888"/>
                  </a:cubicBezTo>
                  <a:cubicBezTo>
                    <a:pt x="21082" y="68658"/>
                    <a:pt x="21082" y="51920"/>
                    <a:pt x="23090" y="38226"/>
                  </a:cubicBezTo>
                  <a:cubicBezTo>
                    <a:pt x="27859" y="8048"/>
                    <a:pt x="46685" y="5766"/>
                    <a:pt x="52960" y="5766"/>
                  </a:cubicBezTo>
                  <a:cubicBezTo>
                    <a:pt x="61244" y="5766"/>
                    <a:pt x="77811" y="10330"/>
                    <a:pt x="82580" y="35437"/>
                  </a:cubicBezTo>
                  <a:cubicBezTo>
                    <a:pt x="85090" y="49638"/>
                    <a:pt x="85090" y="68911"/>
                    <a:pt x="85090" y="84888"/>
                  </a:cubicBezTo>
                  <a:cubicBezTo>
                    <a:pt x="85090" y="103908"/>
                    <a:pt x="85090" y="121152"/>
                    <a:pt x="82329" y="137382"/>
                  </a:cubicBezTo>
                  <a:cubicBezTo>
                    <a:pt x="78564" y="161474"/>
                    <a:pt x="64256" y="169082"/>
                    <a:pt x="52960" y="16908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D242141-FBEF-DF34-C401-C835D321531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5738205" y="6828408"/>
              <a:ext cx="105675" cy="174474"/>
            </a:xfrm>
            <a:custGeom>
              <a:avLst/>
              <a:gdLst>
                <a:gd name="connsiteX0" fmla="*/ 105944 w 105675"/>
                <a:gd name="connsiteY0" fmla="*/ 87931 h 174474"/>
                <a:gd name="connsiteX1" fmla="*/ 95903 w 105675"/>
                <a:gd name="connsiteY1" fmla="*/ 28589 h 174474"/>
                <a:gd name="connsiteX2" fmla="*/ 53231 w 105675"/>
                <a:gd name="connsiteY2" fmla="*/ 187 h 174474"/>
                <a:gd name="connsiteX3" fmla="*/ 9556 w 105675"/>
                <a:gd name="connsiteY3" fmla="*/ 30365 h 174474"/>
                <a:gd name="connsiteX4" fmla="*/ 268 w 105675"/>
                <a:gd name="connsiteY4" fmla="*/ 87931 h 174474"/>
                <a:gd name="connsiteX5" fmla="*/ 11564 w 105675"/>
                <a:gd name="connsiteY5" fmla="*/ 149048 h 174474"/>
                <a:gd name="connsiteX6" fmla="*/ 52980 w 105675"/>
                <a:gd name="connsiteY6" fmla="*/ 174661 h 174474"/>
                <a:gd name="connsiteX7" fmla="*/ 96656 w 105675"/>
                <a:gd name="connsiteY7" fmla="*/ 145244 h 174474"/>
                <a:gd name="connsiteX8" fmla="*/ 105944 w 105675"/>
                <a:gd name="connsiteY8" fmla="*/ 87931 h 174474"/>
                <a:gd name="connsiteX9" fmla="*/ 52980 w 105675"/>
                <a:gd name="connsiteY9" fmla="*/ 169082 h 174474"/>
                <a:gd name="connsiteX10" fmla="*/ 23863 w 105675"/>
                <a:gd name="connsiteY10" fmla="*/ 138397 h 174474"/>
                <a:gd name="connsiteX11" fmla="*/ 21102 w 105675"/>
                <a:gd name="connsiteY11" fmla="*/ 84888 h 174474"/>
                <a:gd name="connsiteX12" fmla="*/ 23110 w 105675"/>
                <a:gd name="connsiteY12" fmla="*/ 38226 h 174474"/>
                <a:gd name="connsiteX13" fmla="*/ 52980 w 105675"/>
                <a:gd name="connsiteY13" fmla="*/ 5766 h 174474"/>
                <a:gd name="connsiteX14" fmla="*/ 82600 w 105675"/>
                <a:gd name="connsiteY14" fmla="*/ 35437 h 174474"/>
                <a:gd name="connsiteX15" fmla="*/ 85110 w 105675"/>
                <a:gd name="connsiteY15" fmla="*/ 84888 h 174474"/>
                <a:gd name="connsiteX16" fmla="*/ 82349 w 105675"/>
                <a:gd name="connsiteY16" fmla="*/ 137382 h 174474"/>
                <a:gd name="connsiteX17" fmla="*/ 52980 w 105675"/>
                <a:gd name="connsiteY17" fmla="*/ 169082 h 1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75" h="174474">
                  <a:moveTo>
                    <a:pt x="105944" y="87931"/>
                  </a:moveTo>
                  <a:cubicBezTo>
                    <a:pt x="105944" y="67643"/>
                    <a:pt x="104689" y="47356"/>
                    <a:pt x="95903" y="28589"/>
                  </a:cubicBezTo>
                  <a:cubicBezTo>
                    <a:pt x="84357" y="4244"/>
                    <a:pt x="63774" y="187"/>
                    <a:pt x="53231" y="187"/>
                  </a:cubicBezTo>
                  <a:cubicBezTo>
                    <a:pt x="38171" y="187"/>
                    <a:pt x="19847" y="6780"/>
                    <a:pt x="9556" y="30365"/>
                  </a:cubicBezTo>
                  <a:cubicBezTo>
                    <a:pt x="1523" y="47863"/>
                    <a:pt x="268" y="67643"/>
                    <a:pt x="268" y="87931"/>
                  </a:cubicBezTo>
                  <a:cubicBezTo>
                    <a:pt x="268" y="106951"/>
                    <a:pt x="1272" y="129774"/>
                    <a:pt x="11564" y="149048"/>
                  </a:cubicBezTo>
                  <a:cubicBezTo>
                    <a:pt x="22357" y="169589"/>
                    <a:pt x="40681" y="174661"/>
                    <a:pt x="52980" y="174661"/>
                  </a:cubicBezTo>
                  <a:cubicBezTo>
                    <a:pt x="66535" y="174661"/>
                    <a:pt x="85612" y="169335"/>
                    <a:pt x="96656" y="145244"/>
                  </a:cubicBezTo>
                  <a:cubicBezTo>
                    <a:pt x="104689" y="127746"/>
                    <a:pt x="105944" y="107965"/>
                    <a:pt x="105944" y="87931"/>
                  </a:cubicBezTo>
                  <a:close/>
                  <a:moveTo>
                    <a:pt x="52980" y="169082"/>
                  </a:moveTo>
                  <a:cubicBezTo>
                    <a:pt x="43191" y="169082"/>
                    <a:pt x="28381" y="162742"/>
                    <a:pt x="23863" y="138397"/>
                  </a:cubicBezTo>
                  <a:cubicBezTo>
                    <a:pt x="21102" y="123181"/>
                    <a:pt x="21102" y="99850"/>
                    <a:pt x="21102" y="84888"/>
                  </a:cubicBezTo>
                  <a:cubicBezTo>
                    <a:pt x="21102" y="68658"/>
                    <a:pt x="21102" y="51920"/>
                    <a:pt x="23110" y="38226"/>
                  </a:cubicBezTo>
                  <a:cubicBezTo>
                    <a:pt x="27879" y="8048"/>
                    <a:pt x="46705" y="5766"/>
                    <a:pt x="52980" y="5766"/>
                  </a:cubicBezTo>
                  <a:cubicBezTo>
                    <a:pt x="61264" y="5766"/>
                    <a:pt x="77830" y="10330"/>
                    <a:pt x="82600" y="35437"/>
                  </a:cubicBezTo>
                  <a:cubicBezTo>
                    <a:pt x="85110" y="49638"/>
                    <a:pt x="85110" y="68911"/>
                    <a:pt x="85110" y="84888"/>
                  </a:cubicBezTo>
                  <a:cubicBezTo>
                    <a:pt x="85110" y="103908"/>
                    <a:pt x="85110" y="121152"/>
                    <a:pt x="82349" y="137382"/>
                  </a:cubicBezTo>
                  <a:cubicBezTo>
                    <a:pt x="78584" y="161474"/>
                    <a:pt x="64276" y="169082"/>
                    <a:pt x="52980" y="16908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200DDB2D-4122-1D9F-81F1-A5906F23E85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5855678" y="6169986"/>
              <a:ext cx="83586" cy="456219"/>
            </a:xfrm>
            <a:custGeom>
              <a:avLst/>
              <a:gdLst>
                <a:gd name="connsiteX0" fmla="*/ 66540 w 83586"/>
                <a:gd name="connsiteY0" fmla="*/ 456375 h 456219"/>
                <a:gd name="connsiteX1" fmla="*/ 83860 w 83586"/>
                <a:gd name="connsiteY1" fmla="*/ 456375 h 456219"/>
                <a:gd name="connsiteX2" fmla="*/ 83860 w 83586"/>
                <a:gd name="connsiteY2" fmla="*/ 155 h 456219"/>
                <a:gd name="connsiteX3" fmla="*/ 273 w 83586"/>
                <a:gd name="connsiteY3" fmla="*/ 155 h 456219"/>
                <a:gd name="connsiteX4" fmla="*/ 273 w 83586"/>
                <a:gd name="connsiteY4" fmla="*/ 17653 h 456219"/>
                <a:gd name="connsiteX5" fmla="*/ 66540 w 83586"/>
                <a:gd name="connsiteY5" fmla="*/ 17653 h 456219"/>
                <a:gd name="connsiteX6" fmla="*/ 66540 w 83586"/>
                <a:gd name="connsiteY6" fmla="*/ 456375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66540" y="456375"/>
                  </a:moveTo>
                  <a:lnTo>
                    <a:pt x="83860" y="456375"/>
                  </a:lnTo>
                  <a:lnTo>
                    <a:pt x="83860" y="155"/>
                  </a:lnTo>
                  <a:lnTo>
                    <a:pt x="273" y="155"/>
                  </a:lnTo>
                  <a:lnTo>
                    <a:pt x="273" y="17653"/>
                  </a:lnTo>
                  <a:lnTo>
                    <a:pt x="66540" y="17653"/>
                  </a:lnTo>
                  <a:lnTo>
                    <a:pt x="66540" y="45637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BD195975-14A1-664D-7466-5112F65BFF8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5855678" y="6626210"/>
              <a:ext cx="83586" cy="456219"/>
            </a:xfrm>
            <a:custGeom>
              <a:avLst/>
              <a:gdLst>
                <a:gd name="connsiteX0" fmla="*/ 66540 w 83586"/>
                <a:gd name="connsiteY0" fmla="*/ 438894 h 456219"/>
                <a:gd name="connsiteX1" fmla="*/ 273 w 83586"/>
                <a:gd name="connsiteY1" fmla="*/ 438894 h 456219"/>
                <a:gd name="connsiteX2" fmla="*/ 273 w 83586"/>
                <a:gd name="connsiteY2" fmla="*/ 456392 h 456219"/>
                <a:gd name="connsiteX3" fmla="*/ 83860 w 83586"/>
                <a:gd name="connsiteY3" fmla="*/ 456392 h 456219"/>
                <a:gd name="connsiteX4" fmla="*/ 83860 w 83586"/>
                <a:gd name="connsiteY4" fmla="*/ 172 h 456219"/>
                <a:gd name="connsiteX5" fmla="*/ 66540 w 83586"/>
                <a:gd name="connsiteY5" fmla="*/ 172 h 456219"/>
                <a:gd name="connsiteX6" fmla="*/ 66540 w 83586"/>
                <a:gd name="connsiteY6" fmla="*/ 438894 h 4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86" h="456219">
                  <a:moveTo>
                    <a:pt x="66540" y="438894"/>
                  </a:moveTo>
                  <a:lnTo>
                    <a:pt x="273" y="438894"/>
                  </a:lnTo>
                  <a:lnTo>
                    <a:pt x="273" y="456392"/>
                  </a:lnTo>
                  <a:lnTo>
                    <a:pt x="83860" y="456392"/>
                  </a:lnTo>
                  <a:lnTo>
                    <a:pt x="83860" y="172"/>
                  </a:lnTo>
                  <a:lnTo>
                    <a:pt x="66540" y="172"/>
                  </a:lnTo>
                  <a:lnTo>
                    <a:pt x="66540" y="43889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6" name="Group 315" descr="\documentclass{article}&#10;\usepackage{amsmath}&#10;\usepackage{amsfonts}&#10;\pagestyle{empty}&#10;\begin{document}&#10;&#10;\begin{align*}&#10;\sigma^x &amp;= &#10;\left[&#10;\begin{matrix}&#10;0 &amp; 0 &amp; 0 \\&#10;0 &amp; 0 &amp; 0 \\&#10;0 &amp; 0 &amp; 0&#10;\end{matrix}&#10;\right]&#10;\\&#10;\sigma^y &amp;= &#10;\left[&#10;\begin{matrix}&#10;0 &amp; 0 &amp; 0 \\&#10;0 &amp; 0 &amp; 0 \\&#10;0 &amp; 0 &amp; 0&#10;\end{matrix}&#10;\right]&#10; \\&#10;\sigma^z &amp;= &#10;\left[&#10;\begin{matrix}&#10;0 &amp; -\sigma^z_{xy} &amp; 0 \\&#10;\sigma^z_{xy} &amp; 0 &amp; 0 \\&#10;0 &amp; 0 &amp; 0&#10;\end{matrix}&#10;\right]&#10;\end{align*}&#10;&#10;&#10;\end{document}" title="IguanaTex Vector Display">
            <a:extLst>
              <a:ext uri="{FF2B5EF4-FFF2-40B4-BE49-F238E27FC236}">
                <a16:creationId xmlns:a16="http://schemas.microsoft.com/office/drawing/2014/main" id="{4977D484-6138-BDFF-B24D-99B1B3E3F96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24035" y="2401692"/>
            <a:ext cx="2467290" cy="2928127"/>
            <a:chOff x="12249865" y="4277757"/>
            <a:chExt cx="2467290" cy="2928127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F2E44B-C663-9B00-F229-FE3B6B7667B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249865" y="4685433"/>
              <a:ext cx="134533" cy="111366"/>
            </a:xfrm>
            <a:custGeom>
              <a:avLst/>
              <a:gdLst>
                <a:gd name="connsiteX0" fmla="*/ 122255 w 134533"/>
                <a:gd name="connsiteY0" fmla="*/ 14708 h 111366"/>
                <a:gd name="connsiteX1" fmla="*/ 134717 w 134533"/>
                <a:gd name="connsiteY1" fmla="*/ 6141 h 111366"/>
                <a:gd name="connsiteX2" fmla="*/ 124798 w 134533"/>
                <a:gd name="connsiteY2" fmla="*/ 94 h 111366"/>
                <a:gd name="connsiteX3" fmla="*/ 66814 w 134533"/>
                <a:gd name="connsiteY3" fmla="*/ 94 h 111366"/>
                <a:gd name="connsiteX4" fmla="*/ 183 w 134533"/>
                <a:gd name="connsiteY4" fmla="*/ 71651 h 111366"/>
                <a:gd name="connsiteX5" fmla="*/ 38331 w 134533"/>
                <a:gd name="connsiteY5" fmla="*/ 111461 h 111366"/>
                <a:gd name="connsiteX6" fmla="*/ 102164 w 134533"/>
                <a:gd name="connsiteY6" fmla="*/ 42172 h 111366"/>
                <a:gd name="connsiteX7" fmla="*/ 94281 w 134533"/>
                <a:gd name="connsiteY7" fmla="*/ 14708 h 111366"/>
                <a:gd name="connsiteX8" fmla="*/ 122255 w 134533"/>
                <a:gd name="connsiteY8" fmla="*/ 14708 h 111366"/>
                <a:gd name="connsiteX9" fmla="*/ 38585 w 134533"/>
                <a:gd name="connsiteY9" fmla="*/ 105917 h 111366"/>
                <a:gd name="connsiteX10" fmla="*/ 15951 w 134533"/>
                <a:gd name="connsiteY10" fmla="*/ 78706 h 111366"/>
                <a:gd name="connsiteX11" fmla="*/ 27904 w 134533"/>
                <a:gd name="connsiteY11" fmla="*/ 35621 h 111366"/>
                <a:gd name="connsiteX12" fmla="*/ 62491 w 134533"/>
                <a:gd name="connsiteY12" fmla="*/ 14708 h 111366"/>
                <a:gd name="connsiteX13" fmla="*/ 85888 w 134533"/>
                <a:gd name="connsiteY13" fmla="*/ 39148 h 111366"/>
                <a:gd name="connsiteX14" fmla="*/ 72155 w 134533"/>
                <a:gd name="connsiteY14" fmla="*/ 84501 h 111366"/>
                <a:gd name="connsiteX15" fmla="*/ 38585 w 134533"/>
                <a:gd name="connsiteY15" fmla="*/ 105917 h 11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33" h="111366">
                  <a:moveTo>
                    <a:pt x="122255" y="14708"/>
                  </a:moveTo>
                  <a:cubicBezTo>
                    <a:pt x="125561" y="14708"/>
                    <a:pt x="134717" y="14708"/>
                    <a:pt x="134717" y="6141"/>
                  </a:cubicBezTo>
                  <a:cubicBezTo>
                    <a:pt x="134717" y="94"/>
                    <a:pt x="129376" y="94"/>
                    <a:pt x="124798" y="94"/>
                  </a:cubicBezTo>
                  <a:lnTo>
                    <a:pt x="66814" y="94"/>
                  </a:lnTo>
                  <a:cubicBezTo>
                    <a:pt x="28413" y="94"/>
                    <a:pt x="183" y="41668"/>
                    <a:pt x="183" y="71651"/>
                  </a:cubicBezTo>
                  <a:cubicBezTo>
                    <a:pt x="183" y="93823"/>
                    <a:pt x="15188" y="111461"/>
                    <a:pt x="38331" y="111461"/>
                  </a:cubicBezTo>
                  <a:cubicBezTo>
                    <a:pt x="68340" y="111461"/>
                    <a:pt x="102164" y="80973"/>
                    <a:pt x="102164" y="42172"/>
                  </a:cubicBezTo>
                  <a:cubicBezTo>
                    <a:pt x="102164" y="37888"/>
                    <a:pt x="102164" y="25794"/>
                    <a:pt x="94281" y="14708"/>
                  </a:cubicBezTo>
                  <a:lnTo>
                    <a:pt x="122255" y="14708"/>
                  </a:lnTo>
                  <a:close/>
                  <a:moveTo>
                    <a:pt x="38585" y="105917"/>
                  </a:moveTo>
                  <a:cubicBezTo>
                    <a:pt x="26124" y="105917"/>
                    <a:pt x="15951" y="96847"/>
                    <a:pt x="15951" y="78706"/>
                  </a:cubicBezTo>
                  <a:cubicBezTo>
                    <a:pt x="15951" y="71147"/>
                    <a:pt x="19003" y="50486"/>
                    <a:pt x="27904" y="35621"/>
                  </a:cubicBezTo>
                  <a:cubicBezTo>
                    <a:pt x="38585" y="18235"/>
                    <a:pt x="53844" y="14708"/>
                    <a:pt x="62491" y="14708"/>
                  </a:cubicBezTo>
                  <a:cubicBezTo>
                    <a:pt x="83854" y="14708"/>
                    <a:pt x="85888" y="31337"/>
                    <a:pt x="85888" y="39148"/>
                  </a:cubicBezTo>
                  <a:cubicBezTo>
                    <a:pt x="85888" y="50990"/>
                    <a:pt x="80802" y="71651"/>
                    <a:pt x="72155" y="84501"/>
                  </a:cubicBezTo>
                  <a:cubicBezTo>
                    <a:pt x="62237" y="99366"/>
                    <a:pt x="48504" y="105917"/>
                    <a:pt x="38585" y="10591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420A5A3-9F89-880C-0E33-A1F328A2D8E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403191" y="4612215"/>
              <a:ext cx="95241" cy="79543"/>
            </a:xfrm>
            <a:custGeom>
              <a:avLst/>
              <a:gdLst>
                <a:gd name="connsiteX0" fmla="*/ 35972 w 95241"/>
                <a:gd name="connsiteY0" fmla="*/ 59175 h 79543"/>
                <a:gd name="connsiteX1" fmla="*/ 19238 w 95241"/>
                <a:gd name="connsiteY1" fmla="*/ 74695 h 79543"/>
                <a:gd name="connsiteX2" fmla="*/ 9625 w 95241"/>
                <a:gd name="connsiteY2" fmla="*/ 72226 h 79543"/>
                <a:gd name="connsiteX3" fmla="*/ 17458 w 95241"/>
                <a:gd name="connsiteY3" fmla="*/ 62526 h 79543"/>
                <a:gd name="connsiteX4" fmla="*/ 10337 w 95241"/>
                <a:gd name="connsiteY4" fmla="*/ 56000 h 79543"/>
                <a:gd name="connsiteX5" fmla="*/ 190 w 95241"/>
                <a:gd name="connsiteY5" fmla="*/ 66759 h 79543"/>
                <a:gd name="connsiteX6" fmla="*/ 18882 w 95241"/>
                <a:gd name="connsiteY6" fmla="*/ 79634 h 79543"/>
                <a:gd name="connsiteX7" fmla="*/ 38820 w 95241"/>
                <a:gd name="connsiteY7" fmla="*/ 67111 h 79543"/>
                <a:gd name="connsiteX8" fmla="*/ 60005 w 95241"/>
                <a:gd name="connsiteY8" fmla="*/ 79634 h 79543"/>
                <a:gd name="connsiteX9" fmla="*/ 91336 w 95241"/>
                <a:gd name="connsiteY9" fmla="*/ 52649 h 79543"/>
                <a:gd name="connsiteX10" fmla="*/ 88488 w 95241"/>
                <a:gd name="connsiteY10" fmla="*/ 50356 h 79543"/>
                <a:gd name="connsiteX11" fmla="*/ 85106 w 95241"/>
                <a:gd name="connsiteY11" fmla="*/ 53354 h 79543"/>
                <a:gd name="connsiteX12" fmla="*/ 60717 w 95241"/>
                <a:gd name="connsiteY12" fmla="*/ 74695 h 79543"/>
                <a:gd name="connsiteX13" fmla="*/ 49857 w 95241"/>
                <a:gd name="connsiteY13" fmla="*/ 63231 h 79543"/>
                <a:gd name="connsiteX14" fmla="*/ 59115 w 95241"/>
                <a:gd name="connsiteY14" fmla="*/ 23018 h 79543"/>
                <a:gd name="connsiteX15" fmla="*/ 76561 w 95241"/>
                <a:gd name="connsiteY15" fmla="*/ 5028 h 79543"/>
                <a:gd name="connsiteX16" fmla="*/ 86174 w 95241"/>
                <a:gd name="connsiteY16" fmla="*/ 7498 h 79543"/>
                <a:gd name="connsiteX17" fmla="*/ 78341 w 95241"/>
                <a:gd name="connsiteY17" fmla="*/ 17198 h 79543"/>
                <a:gd name="connsiteX18" fmla="*/ 85462 w 95241"/>
                <a:gd name="connsiteY18" fmla="*/ 23724 h 79543"/>
                <a:gd name="connsiteX19" fmla="*/ 95431 w 95241"/>
                <a:gd name="connsiteY19" fmla="*/ 12965 h 79543"/>
                <a:gd name="connsiteX20" fmla="*/ 76917 w 95241"/>
                <a:gd name="connsiteY20" fmla="*/ 90 h 79543"/>
                <a:gd name="connsiteX21" fmla="*/ 56978 w 95241"/>
                <a:gd name="connsiteY21" fmla="*/ 12612 h 79543"/>
                <a:gd name="connsiteX22" fmla="*/ 35616 w 95241"/>
                <a:gd name="connsiteY22" fmla="*/ 90 h 79543"/>
                <a:gd name="connsiteX23" fmla="*/ 4284 w 95241"/>
                <a:gd name="connsiteY23" fmla="*/ 27075 h 79543"/>
                <a:gd name="connsiteX24" fmla="*/ 7310 w 95241"/>
                <a:gd name="connsiteY24" fmla="*/ 29368 h 79543"/>
                <a:gd name="connsiteX25" fmla="*/ 10693 w 95241"/>
                <a:gd name="connsiteY25" fmla="*/ 26369 h 79543"/>
                <a:gd name="connsiteX26" fmla="*/ 35082 w 95241"/>
                <a:gd name="connsiteY26" fmla="*/ 5028 h 79543"/>
                <a:gd name="connsiteX27" fmla="*/ 45763 w 95241"/>
                <a:gd name="connsiteY27" fmla="*/ 16669 h 79543"/>
                <a:gd name="connsiteX28" fmla="*/ 42025 w 95241"/>
                <a:gd name="connsiteY28" fmla="*/ 35012 h 79543"/>
                <a:gd name="connsiteX29" fmla="*/ 35972 w 95241"/>
                <a:gd name="connsiteY29" fmla="*/ 59175 h 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41" h="79543">
                  <a:moveTo>
                    <a:pt x="35972" y="59175"/>
                  </a:moveTo>
                  <a:cubicBezTo>
                    <a:pt x="34192" y="65171"/>
                    <a:pt x="28317" y="74695"/>
                    <a:pt x="19238" y="74695"/>
                  </a:cubicBezTo>
                  <a:cubicBezTo>
                    <a:pt x="18704" y="74695"/>
                    <a:pt x="13363" y="74695"/>
                    <a:pt x="9625" y="72226"/>
                  </a:cubicBezTo>
                  <a:cubicBezTo>
                    <a:pt x="16924" y="69933"/>
                    <a:pt x="17458" y="63584"/>
                    <a:pt x="17458" y="62526"/>
                  </a:cubicBezTo>
                  <a:cubicBezTo>
                    <a:pt x="17458" y="58646"/>
                    <a:pt x="14431" y="56000"/>
                    <a:pt x="10337" y="56000"/>
                  </a:cubicBezTo>
                  <a:cubicBezTo>
                    <a:pt x="5352" y="56000"/>
                    <a:pt x="190" y="60233"/>
                    <a:pt x="190" y="66759"/>
                  </a:cubicBezTo>
                  <a:cubicBezTo>
                    <a:pt x="190" y="75577"/>
                    <a:pt x="10159" y="79634"/>
                    <a:pt x="18882" y="79634"/>
                  </a:cubicBezTo>
                  <a:cubicBezTo>
                    <a:pt x="27071" y="79634"/>
                    <a:pt x="34370" y="74519"/>
                    <a:pt x="38820" y="67111"/>
                  </a:cubicBezTo>
                  <a:cubicBezTo>
                    <a:pt x="43093" y="76459"/>
                    <a:pt x="52884" y="79634"/>
                    <a:pt x="60005" y="79634"/>
                  </a:cubicBezTo>
                  <a:cubicBezTo>
                    <a:pt x="80477" y="79634"/>
                    <a:pt x="91336" y="57587"/>
                    <a:pt x="91336" y="52649"/>
                  </a:cubicBezTo>
                  <a:cubicBezTo>
                    <a:pt x="91336" y="50356"/>
                    <a:pt x="89022" y="50356"/>
                    <a:pt x="88488" y="50356"/>
                  </a:cubicBezTo>
                  <a:cubicBezTo>
                    <a:pt x="85996" y="50356"/>
                    <a:pt x="85818" y="51238"/>
                    <a:pt x="85106" y="53354"/>
                  </a:cubicBezTo>
                  <a:cubicBezTo>
                    <a:pt x="81367" y="65524"/>
                    <a:pt x="70686" y="74695"/>
                    <a:pt x="60717" y="74695"/>
                  </a:cubicBezTo>
                  <a:cubicBezTo>
                    <a:pt x="53596" y="74695"/>
                    <a:pt x="49857" y="69933"/>
                    <a:pt x="49857" y="63231"/>
                  </a:cubicBezTo>
                  <a:cubicBezTo>
                    <a:pt x="49857" y="58646"/>
                    <a:pt x="54130" y="42596"/>
                    <a:pt x="59115" y="23018"/>
                  </a:cubicBezTo>
                  <a:cubicBezTo>
                    <a:pt x="62675" y="9438"/>
                    <a:pt x="70686" y="5028"/>
                    <a:pt x="76561" y="5028"/>
                  </a:cubicBezTo>
                  <a:cubicBezTo>
                    <a:pt x="76917" y="5028"/>
                    <a:pt x="82435" y="5028"/>
                    <a:pt x="86174" y="7498"/>
                  </a:cubicBezTo>
                  <a:cubicBezTo>
                    <a:pt x="80477" y="9085"/>
                    <a:pt x="78341" y="14023"/>
                    <a:pt x="78341" y="17198"/>
                  </a:cubicBezTo>
                  <a:cubicBezTo>
                    <a:pt x="78341" y="21078"/>
                    <a:pt x="81367" y="23724"/>
                    <a:pt x="85462" y="23724"/>
                  </a:cubicBezTo>
                  <a:cubicBezTo>
                    <a:pt x="89556" y="23724"/>
                    <a:pt x="95431" y="20373"/>
                    <a:pt x="95431" y="12965"/>
                  </a:cubicBezTo>
                  <a:cubicBezTo>
                    <a:pt x="95431" y="3088"/>
                    <a:pt x="84038" y="90"/>
                    <a:pt x="76917" y="90"/>
                  </a:cubicBezTo>
                  <a:cubicBezTo>
                    <a:pt x="68016" y="90"/>
                    <a:pt x="60895" y="5910"/>
                    <a:pt x="56978" y="12612"/>
                  </a:cubicBezTo>
                  <a:cubicBezTo>
                    <a:pt x="53774" y="5381"/>
                    <a:pt x="45585" y="90"/>
                    <a:pt x="35616" y="90"/>
                  </a:cubicBezTo>
                  <a:cubicBezTo>
                    <a:pt x="15677" y="90"/>
                    <a:pt x="4284" y="21784"/>
                    <a:pt x="4284" y="27075"/>
                  </a:cubicBezTo>
                  <a:cubicBezTo>
                    <a:pt x="4284" y="29368"/>
                    <a:pt x="6776" y="29368"/>
                    <a:pt x="7310" y="29368"/>
                  </a:cubicBezTo>
                  <a:cubicBezTo>
                    <a:pt x="9625" y="29368"/>
                    <a:pt x="9803" y="28662"/>
                    <a:pt x="10693" y="26369"/>
                  </a:cubicBezTo>
                  <a:cubicBezTo>
                    <a:pt x="15143" y="12612"/>
                    <a:pt x="26359" y="5028"/>
                    <a:pt x="35082" y="5028"/>
                  </a:cubicBezTo>
                  <a:cubicBezTo>
                    <a:pt x="40956" y="5028"/>
                    <a:pt x="45763" y="8203"/>
                    <a:pt x="45763" y="16669"/>
                  </a:cubicBezTo>
                  <a:cubicBezTo>
                    <a:pt x="45763" y="20196"/>
                    <a:pt x="43627" y="29015"/>
                    <a:pt x="42025" y="35012"/>
                  </a:cubicBezTo>
                  <a:lnTo>
                    <a:pt x="35972" y="59175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59CBF87-4FD1-BF0E-BE0A-95AEAAB9D04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607570" y="4701559"/>
              <a:ext cx="169120" cy="58958"/>
            </a:xfrm>
            <a:custGeom>
              <a:avLst/>
              <a:gdLst>
                <a:gd name="connsiteX0" fmla="*/ 160671 w 169120"/>
                <a:gd name="connsiteY0" fmla="*/ 10173 h 58958"/>
                <a:gd name="connsiteX1" fmla="*/ 169318 w 169120"/>
                <a:gd name="connsiteY1" fmla="*/ 5133 h 58958"/>
                <a:gd name="connsiteX2" fmla="*/ 160925 w 169120"/>
                <a:gd name="connsiteY2" fmla="*/ 94 h 58958"/>
                <a:gd name="connsiteX3" fmla="*/ 8590 w 169120"/>
                <a:gd name="connsiteY3" fmla="*/ 94 h 58958"/>
                <a:gd name="connsiteX4" fmla="*/ 197 w 169120"/>
                <a:gd name="connsiteY4" fmla="*/ 5133 h 58958"/>
                <a:gd name="connsiteX5" fmla="*/ 8844 w 169120"/>
                <a:gd name="connsiteY5" fmla="*/ 10173 h 58958"/>
                <a:gd name="connsiteX6" fmla="*/ 160671 w 169120"/>
                <a:gd name="connsiteY6" fmla="*/ 10173 h 58958"/>
                <a:gd name="connsiteX7" fmla="*/ 160925 w 169120"/>
                <a:gd name="connsiteY7" fmla="*/ 59053 h 58958"/>
                <a:gd name="connsiteX8" fmla="*/ 169318 w 169120"/>
                <a:gd name="connsiteY8" fmla="*/ 54014 h 58958"/>
                <a:gd name="connsiteX9" fmla="*/ 160671 w 169120"/>
                <a:gd name="connsiteY9" fmla="*/ 48974 h 58958"/>
                <a:gd name="connsiteX10" fmla="*/ 8844 w 169120"/>
                <a:gd name="connsiteY10" fmla="*/ 48974 h 58958"/>
                <a:gd name="connsiteX11" fmla="*/ 197 w 169120"/>
                <a:gd name="connsiteY11" fmla="*/ 54014 h 58958"/>
                <a:gd name="connsiteX12" fmla="*/ 8590 w 169120"/>
                <a:gd name="connsiteY12" fmla="*/ 59053 h 58958"/>
                <a:gd name="connsiteX13" fmla="*/ 160925 w 169120"/>
                <a:gd name="connsiteY13" fmla="*/ 59053 h 5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20" h="58958">
                  <a:moveTo>
                    <a:pt x="160671" y="10173"/>
                  </a:moveTo>
                  <a:cubicBezTo>
                    <a:pt x="164486" y="10173"/>
                    <a:pt x="169318" y="10173"/>
                    <a:pt x="169318" y="5133"/>
                  </a:cubicBezTo>
                  <a:cubicBezTo>
                    <a:pt x="169318" y="94"/>
                    <a:pt x="164486" y="94"/>
                    <a:pt x="160925" y="94"/>
                  </a:cubicBezTo>
                  <a:lnTo>
                    <a:pt x="8590" y="94"/>
                  </a:lnTo>
                  <a:cubicBezTo>
                    <a:pt x="5029" y="94"/>
                    <a:pt x="197" y="94"/>
                    <a:pt x="197" y="5133"/>
                  </a:cubicBezTo>
                  <a:cubicBezTo>
                    <a:pt x="197" y="10173"/>
                    <a:pt x="5029" y="10173"/>
                    <a:pt x="8844" y="10173"/>
                  </a:cubicBezTo>
                  <a:lnTo>
                    <a:pt x="160671" y="10173"/>
                  </a:lnTo>
                  <a:close/>
                  <a:moveTo>
                    <a:pt x="160925" y="59053"/>
                  </a:moveTo>
                  <a:cubicBezTo>
                    <a:pt x="164486" y="59053"/>
                    <a:pt x="169318" y="59053"/>
                    <a:pt x="169318" y="54014"/>
                  </a:cubicBezTo>
                  <a:cubicBezTo>
                    <a:pt x="169318" y="48974"/>
                    <a:pt x="164486" y="48974"/>
                    <a:pt x="160671" y="48974"/>
                  </a:cubicBezTo>
                  <a:lnTo>
                    <a:pt x="8844" y="48974"/>
                  </a:lnTo>
                  <a:cubicBezTo>
                    <a:pt x="5029" y="48974"/>
                    <a:pt x="197" y="48974"/>
                    <a:pt x="197" y="54014"/>
                  </a:cubicBezTo>
                  <a:cubicBezTo>
                    <a:pt x="197" y="59053"/>
                    <a:pt x="5029" y="59053"/>
                    <a:pt x="8590" y="59053"/>
                  </a:cubicBezTo>
                  <a:lnTo>
                    <a:pt x="160925" y="5905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6C03C4C-B21D-D32F-1B37-ECFFA84F059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944680" y="4277757"/>
              <a:ext cx="84687" cy="453276"/>
            </a:xfrm>
            <a:custGeom>
              <a:avLst/>
              <a:gdLst>
                <a:gd name="connsiteX0" fmla="*/ 208 w 84687"/>
                <a:gd name="connsiteY0" fmla="*/ 453351 h 453276"/>
                <a:gd name="connsiteX1" fmla="*/ 17756 w 84687"/>
                <a:gd name="connsiteY1" fmla="*/ 453351 h 453276"/>
                <a:gd name="connsiteX2" fmla="*/ 17756 w 84687"/>
                <a:gd name="connsiteY2" fmla="*/ 17459 h 453276"/>
                <a:gd name="connsiteX3" fmla="*/ 84895 w 84687"/>
                <a:gd name="connsiteY3" fmla="*/ 17459 h 453276"/>
                <a:gd name="connsiteX4" fmla="*/ 84895 w 84687"/>
                <a:gd name="connsiteY4" fmla="*/ 74 h 453276"/>
                <a:gd name="connsiteX5" fmla="*/ 208 w 84687"/>
                <a:gd name="connsiteY5" fmla="*/ 74 h 453276"/>
                <a:gd name="connsiteX6" fmla="*/ 208 w 84687"/>
                <a:gd name="connsiteY6" fmla="*/ 453351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208" y="453351"/>
                  </a:moveTo>
                  <a:lnTo>
                    <a:pt x="17756" y="453351"/>
                  </a:lnTo>
                  <a:lnTo>
                    <a:pt x="17756" y="17459"/>
                  </a:lnTo>
                  <a:lnTo>
                    <a:pt x="84895" y="17459"/>
                  </a:lnTo>
                  <a:lnTo>
                    <a:pt x="84895" y="74"/>
                  </a:lnTo>
                  <a:lnTo>
                    <a:pt x="208" y="74"/>
                  </a:lnTo>
                  <a:lnTo>
                    <a:pt x="208" y="45335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1AA64F5C-07FC-EBA1-2B31-01C7C607DED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944680" y="4731037"/>
              <a:ext cx="84687" cy="453276"/>
            </a:xfrm>
            <a:custGeom>
              <a:avLst/>
              <a:gdLst>
                <a:gd name="connsiteX0" fmla="*/ 208 w 84687"/>
                <a:gd name="connsiteY0" fmla="*/ 453369 h 453276"/>
                <a:gd name="connsiteX1" fmla="*/ 84895 w 84687"/>
                <a:gd name="connsiteY1" fmla="*/ 453369 h 453276"/>
                <a:gd name="connsiteX2" fmla="*/ 84895 w 84687"/>
                <a:gd name="connsiteY2" fmla="*/ 435983 h 453276"/>
                <a:gd name="connsiteX3" fmla="*/ 17756 w 84687"/>
                <a:gd name="connsiteY3" fmla="*/ 435983 h 453276"/>
                <a:gd name="connsiteX4" fmla="*/ 17756 w 84687"/>
                <a:gd name="connsiteY4" fmla="*/ 92 h 453276"/>
                <a:gd name="connsiteX5" fmla="*/ 208 w 84687"/>
                <a:gd name="connsiteY5" fmla="*/ 92 h 453276"/>
                <a:gd name="connsiteX6" fmla="*/ 208 w 84687"/>
                <a:gd name="connsiteY6" fmla="*/ 453369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208" y="453369"/>
                  </a:moveTo>
                  <a:lnTo>
                    <a:pt x="84895" y="453369"/>
                  </a:lnTo>
                  <a:lnTo>
                    <a:pt x="84895" y="435983"/>
                  </a:lnTo>
                  <a:lnTo>
                    <a:pt x="17756" y="435983"/>
                  </a:lnTo>
                  <a:lnTo>
                    <a:pt x="17756" y="92"/>
                  </a:lnTo>
                  <a:lnTo>
                    <a:pt x="208" y="92"/>
                  </a:lnTo>
                  <a:lnTo>
                    <a:pt x="208" y="453369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8A0212-5100-F733-1B35-AE81EB54EA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041236" y="4321350"/>
              <a:ext cx="107067" cy="173348"/>
            </a:xfrm>
            <a:custGeom>
              <a:avLst/>
              <a:gdLst>
                <a:gd name="connsiteX0" fmla="*/ 107282 w 107067"/>
                <a:gd name="connsiteY0" fmla="*/ 87260 h 173348"/>
                <a:gd name="connsiteX1" fmla="*/ 97109 w 107067"/>
                <a:gd name="connsiteY1" fmla="*/ 28302 h 173348"/>
                <a:gd name="connsiteX2" fmla="*/ 53875 w 107067"/>
                <a:gd name="connsiteY2" fmla="*/ 82 h 173348"/>
                <a:gd name="connsiteX3" fmla="*/ 9624 w 107067"/>
                <a:gd name="connsiteY3" fmla="*/ 30065 h 173348"/>
                <a:gd name="connsiteX4" fmla="*/ 214 w 107067"/>
                <a:gd name="connsiteY4" fmla="*/ 87260 h 173348"/>
                <a:gd name="connsiteX5" fmla="*/ 11659 w 107067"/>
                <a:gd name="connsiteY5" fmla="*/ 147983 h 173348"/>
                <a:gd name="connsiteX6" fmla="*/ 53621 w 107067"/>
                <a:gd name="connsiteY6" fmla="*/ 173431 h 173348"/>
                <a:gd name="connsiteX7" fmla="*/ 97872 w 107067"/>
                <a:gd name="connsiteY7" fmla="*/ 144203 h 173348"/>
                <a:gd name="connsiteX8" fmla="*/ 107282 w 107067"/>
                <a:gd name="connsiteY8" fmla="*/ 87260 h 173348"/>
                <a:gd name="connsiteX9" fmla="*/ 53621 w 107067"/>
                <a:gd name="connsiteY9" fmla="*/ 167888 h 173348"/>
                <a:gd name="connsiteX10" fmla="*/ 24120 w 107067"/>
                <a:gd name="connsiteY10" fmla="*/ 137400 h 173348"/>
                <a:gd name="connsiteX11" fmla="*/ 21323 w 107067"/>
                <a:gd name="connsiteY11" fmla="*/ 84237 h 173348"/>
                <a:gd name="connsiteX12" fmla="*/ 23357 w 107067"/>
                <a:gd name="connsiteY12" fmla="*/ 37876 h 173348"/>
                <a:gd name="connsiteX13" fmla="*/ 53621 w 107067"/>
                <a:gd name="connsiteY13" fmla="*/ 5625 h 173348"/>
                <a:gd name="connsiteX14" fmla="*/ 83630 w 107067"/>
                <a:gd name="connsiteY14" fmla="*/ 35105 h 173348"/>
                <a:gd name="connsiteX15" fmla="*/ 86173 w 107067"/>
                <a:gd name="connsiteY15" fmla="*/ 84237 h 173348"/>
                <a:gd name="connsiteX16" fmla="*/ 83376 w 107067"/>
                <a:gd name="connsiteY16" fmla="*/ 136393 h 173348"/>
                <a:gd name="connsiteX17" fmla="*/ 53621 w 107067"/>
                <a:gd name="connsiteY17" fmla="*/ 167888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2" y="87260"/>
                  </a:moveTo>
                  <a:cubicBezTo>
                    <a:pt x="107282" y="67104"/>
                    <a:pt x="106010" y="46947"/>
                    <a:pt x="97109" y="28302"/>
                  </a:cubicBezTo>
                  <a:cubicBezTo>
                    <a:pt x="85410" y="4113"/>
                    <a:pt x="64557" y="82"/>
                    <a:pt x="53875" y="82"/>
                  </a:cubicBezTo>
                  <a:cubicBezTo>
                    <a:pt x="38616" y="82"/>
                    <a:pt x="20051" y="6633"/>
                    <a:pt x="9624" y="30065"/>
                  </a:cubicBezTo>
                  <a:cubicBezTo>
                    <a:pt x="1486" y="47451"/>
                    <a:pt x="214" y="67104"/>
                    <a:pt x="214" y="87260"/>
                  </a:cubicBezTo>
                  <a:cubicBezTo>
                    <a:pt x="214" y="106157"/>
                    <a:pt x="1232" y="128834"/>
                    <a:pt x="11659" y="147983"/>
                  </a:cubicBezTo>
                  <a:cubicBezTo>
                    <a:pt x="22594" y="168392"/>
                    <a:pt x="41159" y="173431"/>
                    <a:pt x="53621" y="173431"/>
                  </a:cubicBezTo>
                  <a:cubicBezTo>
                    <a:pt x="67354" y="173431"/>
                    <a:pt x="86682" y="168140"/>
                    <a:pt x="97872" y="144203"/>
                  </a:cubicBezTo>
                  <a:cubicBezTo>
                    <a:pt x="106010" y="126818"/>
                    <a:pt x="107282" y="107165"/>
                    <a:pt x="107282" y="87260"/>
                  </a:cubicBezTo>
                  <a:close/>
                  <a:moveTo>
                    <a:pt x="53621" y="167888"/>
                  </a:moveTo>
                  <a:cubicBezTo>
                    <a:pt x="43703" y="167888"/>
                    <a:pt x="28698" y="161589"/>
                    <a:pt x="24120" y="137400"/>
                  </a:cubicBezTo>
                  <a:cubicBezTo>
                    <a:pt x="21323" y="122283"/>
                    <a:pt x="21323" y="99102"/>
                    <a:pt x="21323" y="84237"/>
                  </a:cubicBezTo>
                  <a:cubicBezTo>
                    <a:pt x="21323" y="68111"/>
                    <a:pt x="21323" y="51482"/>
                    <a:pt x="23357" y="37876"/>
                  </a:cubicBezTo>
                  <a:cubicBezTo>
                    <a:pt x="28189" y="7893"/>
                    <a:pt x="47263" y="5625"/>
                    <a:pt x="53621" y="5625"/>
                  </a:cubicBezTo>
                  <a:cubicBezTo>
                    <a:pt x="62013" y="5625"/>
                    <a:pt x="78798" y="10160"/>
                    <a:pt x="83630" y="35105"/>
                  </a:cubicBezTo>
                  <a:cubicBezTo>
                    <a:pt x="86173" y="49214"/>
                    <a:pt x="86173" y="68363"/>
                    <a:pt x="86173" y="84237"/>
                  </a:cubicBezTo>
                  <a:cubicBezTo>
                    <a:pt x="86173" y="103134"/>
                    <a:pt x="86173" y="120267"/>
                    <a:pt x="83376" y="136393"/>
                  </a:cubicBezTo>
                  <a:cubicBezTo>
                    <a:pt x="79561" y="160329"/>
                    <a:pt x="65065" y="167888"/>
                    <a:pt x="53621" y="16788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B123B1E-549A-403F-F687-A89C9591ED8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422710" y="4321350"/>
              <a:ext cx="107067" cy="173348"/>
            </a:xfrm>
            <a:custGeom>
              <a:avLst/>
              <a:gdLst>
                <a:gd name="connsiteX0" fmla="*/ 107297 w 107067"/>
                <a:gd name="connsiteY0" fmla="*/ 87260 h 173348"/>
                <a:gd name="connsiteX1" fmla="*/ 97124 w 107067"/>
                <a:gd name="connsiteY1" fmla="*/ 28302 h 173348"/>
                <a:gd name="connsiteX2" fmla="*/ 53890 w 107067"/>
                <a:gd name="connsiteY2" fmla="*/ 82 h 173348"/>
                <a:gd name="connsiteX3" fmla="*/ 9639 w 107067"/>
                <a:gd name="connsiteY3" fmla="*/ 30065 h 173348"/>
                <a:gd name="connsiteX4" fmla="*/ 229 w 107067"/>
                <a:gd name="connsiteY4" fmla="*/ 87260 h 173348"/>
                <a:gd name="connsiteX5" fmla="*/ 11674 w 107067"/>
                <a:gd name="connsiteY5" fmla="*/ 147983 h 173348"/>
                <a:gd name="connsiteX6" fmla="*/ 53636 w 107067"/>
                <a:gd name="connsiteY6" fmla="*/ 173431 h 173348"/>
                <a:gd name="connsiteX7" fmla="*/ 97887 w 107067"/>
                <a:gd name="connsiteY7" fmla="*/ 144203 h 173348"/>
                <a:gd name="connsiteX8" fmla="*/ 107297 w 107067"/>
                <a:gd name="connsiteY8" fmla="*/ 87260 h 173348"/>
                <a:gd name="connsiteX9" fmla="*/ 53636 w 107067"/>
                <a:gd name="connsiteY9" fmla="*/ 167888 h 173348"/>
                <a:gd name="connsiteX10" fmla="*/ 24135 w 107067"/>
                <a:gd name="connsiteY10" fmla="*/ 137400 h 173348"/>
                <a:gd name="connsiteX11" fmla="*/ 21338 w 107067"/>
                <a:gd name="connsiteY11" fmla="*/ 84237 h 173348"/>
                <a:gd name="connsiteX12" fmla="*/ 23372 w 107067"/>
                <a:gd name="connsiteY12" fmla="*/ 37876 h 173348"/>
                <a:gd name="connsiteX13" fmla="*/ 53636 w 107067"/>
                <a:gd name="connsiteY13" fmla="*/ 5625 h 173348"/>
                <a:gd name="connsiteX14" fmla="*/ 83645 w 107067"/>
                <a:gd name="connsiteY14" fmla="*/ 35105 h 173348"/>
                <a:gd name="connsiteX15" fmla="*/ 86188 w 107067"/>
                <a:gd name="connsiteY15" fmla="*/ 84237 h 173348"/>
                <a:gd name="connsiteX16" fmla="*/ 83391 w 107067"/>
                <a:gd name="connsiteY16" fmla="*/ 136393 h 173348"/>
                <a:gd name="connsiteX17" fmla="*/ 53636 w 107067"/>
                <a:gd name="connsiteY17" fmla="*/ 167888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97" y="87260"/>
                  </a:moveTo>
                  <a:cubicBezTo>
                    <a:pt x="107297" y="67104"/>
                    <a:pt x="106025" y="46947"/>
                    <a:pt x="97124" y="28302"/>
                  </a:cubicBezTo>
                  <a:cubicBezTo>
                    <a:pt x="85425" y="4113"/>
                    <a:pt x="64571" y="82"/>
                    <a:pt x="53890" y="82"/>
                  </a:cubicBezTo>
                  <a:cubicBezTo>
                    <a:pt x="38631" y="82"/>
                    <a:pt x="20066" y="6633"/>
                    <a:pt x="9639" y="30065"/>
                  </a:cubicBezTo>
                  <a:cubicBezTo>
                    <a:pt x="1501" y="47451"/>
                    <a:pt x="229" y="67104"/>
                    <a:pt x="229" y="87260"/>
                  </a:cubicBezTo>
                  <a:cubicBezTo>
                    <a:pt x="229" y="106157"/>
                    <a:pt x="1247" y="128834"/>
                    <a:pt x="11674" y="147983"/>
                  </a:cubicBezTo>
                  <a:cubicBezTo>
                    <a:pt x="22609" y="168392"/>
                    <a:pt x="41174" y="173431"/>
                    <a:pt x="53636" y="173431"/>
                  </a:cubicBezTo>
                  <a:cubicBezTo>
                    <a:pt x="67369" y="173431"/>
                    <a:pt x="86697" y="168140"/>
                    <a:pt x="97887" y="144203"/>
                  </a:cubicBezTo>
                  <a:cubicBezTo>
                    <a:pt x="106025" y="126818"/>
                    <a:pt x="107297" y="107165"/>
                    <a:pt x="107297" y="87260"/>
                  </a:cubicBezTo>
                  <a:close/>
                  <a:moveTo>
                    <a:pt x="53636" y="167888"/>
                  </a:moveTo>
                  <a:cubicBezTo>
                    <a:pt x="43717" y="167888"/>
                    <a:pt x="28713" y="161589"/>
                    <a:pt x="24135" y="137400"/>
                  </a:cubicBezTo>
                  <a:cubicBezTo>
                    <a:pt x="21338" y="122283"/>
                    <a:pt x="21338" y="99102"/>
                    <a:pt x="21338" y="84237"/>
                  </a:cubicBezTo>
                  <a:cubicBezTo>
                    <a:pt x="21338" y="68111"/>
                    <a:pt x="21338" y="51482"/>
                    <a:pt x="23372" y="37876"/>
                  </a:cubicBezTo>
                  <a:cubicBezTo>
                    <a:pt x="28204" y="7893"/>
                    <a:pt x="47278" y="5625"/>
                    <a:pt x="53636" y="5625"/>
                  </a:cubicBezTo>
                  <a:cubicBezTo>
                    <a:pt x="62028" y="5625"/>
                    <a:pt x="78813" y="10160"/>
                    <a:pt x="83645" y="35105"/>
                  </a:cubicBezTo>
                  <a:cubicBezTo>
                    <a:pt x="86188" y="49214"/>
                    <a:pt x="86188" y="68363"/>
                    <a:pt x="86188" y="84237"/>
                  </a:cubicBezTo>
                  <a:cubicBezTo>
                    <a:pt x="86188" y="103134"/>
                    <a:pt x="86188" y="120267"/>
                    <a:pt x="83391" y="136393"/>
                  </a:cubicBezTo>
                  <a:cubicBezTo>
                    <a:pt x="79576" y="160329"/>
                    <a:pt x="65080" y="167888"/>
                    <a:pt x="53636" y="16788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9B23DD6-6632-2690-B2D8-FE6D4280274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804185" y="4321350"/>
              <a:ext cx="107067" cy="173348"/>
            </a:xfrm>
            <a:custGeom>
              <a:avLst/>
              <a:gdLst>
                <a:gd name="connsiteX0" fmla="*/ 107312 w 107067"/>
                <a:gd name="connsiteY0" fmla="*/ 87260 h 173348"/>
                <a:gd name="connsiteX1" fmla="*/ 97139 w 107067"/>
                <a:gd name="connsiteY1" fmla="*/ 28302 h 173348"/>
                <a:gd name="connsiteX2" fmla="*/ 53905 w 107067"/>
                <a:gd name="connsiteY2" fmla="*/ 82 h 173348"/>
                <a:gd name="connsiteX3" fmla="*/ 9654 w 107067"/>
                <a:gd name="connsiteY3" fmla="*/ 30065 h 173348"/>
                <a:gd name="connsiteX4" fmla="*/ 244 w 107067"/>
                <a:gd name="connsiteY4" fmla="*/ 87260 h 173348"/>
                <a:gd name="connsiteX5" fmla="*/ 11689 w 107067"/>
                <a:gd name="connsiteY5" fmla="*/ 147983 h 173348"/>
                <a:gd name="connsiteX6" fmla="*/ 53651 w 107067"/>
                <a:gd name="connsiteY6" fmla="*/ 173431 h 173348"/>
                <a:gd name="connsiteX7" fmla="*/ 97902 w 107067"/>
                <a:gd name="connsiteY7" fmla="*/ 144203 h 173348"/>
                <a:gd name="connsiteX8" fmla="*/ 107312 w 107067"/>
                <a:gd name="connsiteY8" fmla="*/ 87260 h 173348"/>
                <a:gd name="connsiteX9" fmla="*/ 53651 w 107067"/>
                <a:gd name="connsiteY9" fmla="*/ 167888 h 173348"/>
                <a:gd name="connsiteX10" fmla="*/ 24150 w 107067"/>
                <a:gd name="connsiteY10" fmla="*/ 137400 h 173348"/>
                <a:gd name="connsiteX11" fmla="*/ 21353 w 107067"/>
                <a:gd name="connsiteY11" fmla="*/ 84237 h 173348"/>
                <a:gd name="connsiteX12" fmla="*/ 23387 w 107067"/>
                <a:gd name="connsiteY12" fmla="*/ 37876 h 173348"/>
                <a:gd name="connsiteX13" fmla="*/ 53651 w 107067"/>
                <a:gd name="connsiteY13" fmla="*/ 5625 h 173348"/>
                <a:gd name="connsiteX14" fmla="*/ 83660 w 107067"/>
                <a:gd name="connsiteY14" fmla="*/ 35105 h 173348"/>
                <a:gd name="connsiteX15" fmla="*/ 86203 w 107067"/>
                <a:gd name="connsiteY15" fmla="*/ 84237 h 173348"/>
                <a:gd name="connsiteX16" fmla="*/ 83406 w 107067"/>
                <a:gd name="connsiteY16" fmla="*/ 136393 h 173348"/>
                <a:gd name="connsiteX17" fmla="*/ 53651 w 107067"/>
                <a:gd name="connsiteY17" fmla="*/ 167888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2" y="87260"/>
                  </a:moveTo>
                  <a:cubicBezTo>
                    <a:pt x="107312" y="67104"/>
                    <a:pt x="106040" y="46947"/>
                    <a:pt x="97139" y="28302"/>
                  </a:cubicBezTo>
                  <a:cubicBezTo>
                    <a:pt x="85440" y="4113"/>
                    <a:pt x="64586" y="82"/>
                    <a:pt x="53905" y="82"/>
                  </a:cubicBezTo>
                  <a:cubicBezTo>
                    <a:pt x="38646" y="82"/>
                    <a:pt x="20081" y="6633"/>
                    <a:pt x="9654" y="30065"/>
                  </a:cubicBezTo>
                  <a:cubicBezTo>
                    <a:pt x="1516" y="47451"/>
                    <a:pt x="244" y="67104"/>
                    <a:pt x="244" y="87260"/>
                  </a:cubicBezTo>
                  <a:cubicBezTo>
                    <a:pt x="244" y="106157"/>
                    <a:pt x="1262" y="128834"/>
                    <a:pt x="11689" y="147983"/>
                  </a:cubicBezTo>
                  <a:cubicBezTo>
                    <a:pt x="22624" y="168392"/>
                    <a:pt x="41189" y="173431"/>
                    <a:pt x="53651" y="173431"/>
                  </a:cubicBezTo>
                  <a:cubicBezTo>
                    <a:pt x="67384" y="173431"/>
                    <a:pt x="86712" y="168140"/>
                    <a:pt x="97902" y="144203"/>
                  </a:cubicBezTo>
                  <a:cubicBezTo>
                    <a:pt x="106040" y="126818"/>
                    <a:pt x="107312" y="107165"/>
                    <a:pt x="107312" y="87260"/>
                  </a:cubicBezTo>
                  <a:close/>
                  <a:moveTo>
                    <a:pt x="53651" y="167888"/>
                  </a:moveTo>
                  <a:cubicBezTo>
                    <a:pt x="43732" y="167888"/>
                    <a:pt x="28728" y="161589"/>
                    <a:pt x="24150" y="137400"/>
                  </a:cubicBezTo>
                  <a:cubicBezTo>
                    <a:pt x="21353" y="122283"/>
                    <a:pt x="21353" y="99102"/>
                    <a:pt x="21353" y="84237"/>
                  </a:cubicBezTo>
                  <a:cubicBezTo>
                    <a:pt x="21353" y="68111"/>
                    <a:pt x="21353" y="51482"/>
                    <a:pt x="23387" y="37876"/>
                  </a:cubicBezTo>
                  <a:cubicBezTo>
                    <a:pt x="28219" y="7893"/>
                    <a:pt x="47293" y="5625"/>
                    <a:pt x="53651" y="5625"/>
                  </a:cubicBezTo>
                  <a:cubicBezTo>
                    <a:pt x="62043" y="5625"/>
                    <a:pt x="78828" y="10160"/>
                    <a:pt x="83660" y="35105"/>
                  </a:cubicBezTo>
                  <a:cubicBezTo>
                    <a:pt x="86203" y="49214"/>
                    <a:pt x="86203" y="68363"/>
                    <a:pt x="86203" y="84237"/>
                  </a:cubicBezTo>
                  <a:cubicBezTo>
                    <a:pt x="86203" y="103134"/>
                    <a:pt x="86203" y="120267"/>
                    <a:pt x="83406" y="136393"/>
                  </a:cubicBezTo>
                  <a:cubicBezTo>
                    <a:pt x="79591" y="160329"/>
                    <a:pt x="65095" y="167888"/>
                    <a:pt x="53651" y="16788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0ED8CE8-CF96-31A3-4AD8-72A4372F1E6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041236" y="4623702"/>
              <a:ext cx="107067" cy="173348"/>
            </a:xfrm>
            <a:custGeom>
              <a:avLst/>
              <a:gdLst>
                <a:gd name="connsiteX0" fmla="*/ 107282 w 107067"/>
                <a:gd name="connsiteY0" fmla="*/ 87272 h 173348"/>
                <a:gd name="connsiteX1" fmla="*/ 97109 w 107067"/>
                <a:gd name="connsiteY1" fmla="*/ 28314 h 173348"/>
                <a:gd name="connsiteX2" fmla="*/ 53875 w 107067"/>
                <a:gd name="connsiteY2" fmla="*/ 94 h 173348"/>
                <a:gd name="connsiteX3" fmla="*/ 9624 w 107067"/>
                <a:gd name="connsiteY3" fmla="*/ 30077 h 173348"/>
                <a:gd name="connsiteX4" fmla="*/ 214 w 107067"/>
                <a:gd name="connsiteY4" fmla="*/ 87272 h 173348"/>
                <a:gd name="connsiteX5" fmla="*/ 11659 w 107067"/>
                <a:gd name="connsiteY5" fmla="*/ 147995 h 173348"/>
                <a:gd name="connsiteX6" fmla="*/ 53621 w 107067"/>
                <a:gd name="connsiteY6" fmla="*/ 173443 h 173348"/>
                <a:gd name="connsiteX7" fmla="*/ 97872 w 107067"/>
                <a:gd name="connsiteY7" fmla="*/ 144215 h 173348"/>
                <a:gd name="connsiteX8" fmla="*/ 107282 w 107067"/>
                <a:gd name="connsiteY8" fmla="*/ 87272 h 173348"/>
                <a:gd name="connsiteX9" fmla="*/ 53621 w 107067"/>
                <a:gd name="connsiteY9" fmla="*/ 167900 h 173348"/>
                <a:gd name="connsiteX10" fmla="*/ 24120 w 107067"/>
                <a:gd name="connsiteY10" fmla="*/ 137412 h 173348"/>
                <a:gd name="connsiteX11" fmla="*/ 21323 w 107067"/>
                <a:gd name="connsiteY11" fmla="*/ 84249 h 173348"/>
                <a:gd name="connsiteX12" fmla="*/ 23357 w 107067"/>
                <a:gd name="connsiteY12" fmla="*/ 37888 h 173348"/>
                <a:gd name="connsiteX13" fmla="*/ 53621 w 107067"/>
                <a:gd name="connsiteY13" fmla="*/ 5637 h 173348"/>
                <a:gd name="connsiteX14" fmla="*/ 83630 w 107067"/>
                <a:gd name="connsiteY14" fmla="*/ 35117 h 173348"/>
                <a:gd name="connsiteX15" fmla="*/ 86173 w 107067"/>
                <a:gd name="connsiteY15" fmla="*/ 84249 h 173348"/>
                <a:gd name="connsiteX16" fmla="*/ 83376 w 107067"/>
                <a:gd name="connsiteY16" fmla="*/ 136405 h 173348"/>
                <a:gd name="connsiteX17" fmla="*/ 53621 w 107067"/>
                <a:gd name="connsiteY17" fmla="*/ 167900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2" y="87272"/>
                  </a:moveTo>
                  <a:cubicBezTo>
                    <a:pt x="107282" y="67115"/>
                    <a:pt x="106010" y="46959"/>
                    <a:pt x="97109" y="28314"/>
                  </a:cubicBezTo>
                  <a:cubicBezTo>
                    <a:pt x="85410" y="4125"/>
                    <a:pt x="64557" y="94"/>
                    <a:pt x="53875" y="94"/>
                  </a:cubicBezTo>
                  <a:cubicBezTo>
                    <a:pt x="38616" y="94"/>
                    <a:pt x="20051" y="6645"/>
                    <a:pt x="9624" y="30077"/>
                  </a:cubicBezTo>
                  <a:cubicBezTo>
                    <a:pt x="1486" y="47463"/>
                    <a:pt x="214" y="67115"/>
                    <a:pt x="214" y="87272"/>
                  </a:cubicBezTo>
                  <a:cubicBezTo>
                    <a:pt x="214" y="106169"/>
                    <a:pt x="1232" y="128846"/>
                    <a:pt x="11659" y="147995"/>
                  </a:cubicBezTo>
                  <a:cubicBezTo>
                    <a:pt x="22594" y="168403"/>
                    <a:pt x="41159" y="173443"/>
                    <a:pt x="53621" y="173443"/>
                  </a:cubicBezTo>
                  <a:cubicBezTo>
                    <a:pt x="67354" y="173443"/>
                    <a:pt x="86682" y="168152"/>
                    <a:pt x="97872" y="144215"/>
                  </a:cubicBezTo>
                  <a:cubicBezTo>
                    <a:pt x="106010" y="126830"/>
                    <a:pt x="107282" y="107177"/>
                    <a:pt x="107282" y="87272"/>
                  </a:cubicBezTo>
                  <a:close/>
                  <a:moveTo>
                    <a:pt x="53621" y="167900"/>
                  </a:moveTo>
                  <a:cubicBezTo>
                    <a:pt x="43703" y="167900"/>
                    <a:pt x="28698" y="161601"/>
                    <a:pt x="24120" y="137412"/>
                  </a:cubicBezTo>
                  <a:cubicBezTo>
                    <a:pt x="21323" y="122295"/>
                    <a:pt x="21323" y="99114"/>
                    <a:pt x="21323" y="84249"/>
                  </a:cubicBezTo>
                  <a:cubicBezTo>
                    <a:pt x="21323" y="68123"/>
                    <a:pt x="21323" y="51494"/>
                    <a:pt x="23357" y="37888"/>
                  </a:cubicBezTo>
                  <a:cubicBezTo>
                    <a:pt x="28189" y="7905"/>
                    <a:pt x="47263" y="5637"/>
                    <a:pt x="53621" y="5637"/>
                  </a:cubicBezTo>
                  <a:cubicBezTo>
                    <a:pt x="62013" y="5637"/>
                    <a:pt x="78798" y="10172"/>
                    <a:pt x="83630" y="35117"/>
                  </a:cubicBezTo>
                  <a:cubicBezTo>
                    <a:pt x="86173" y="49226"/>
                    <a:pt x="86173" y="68375"/>
                    <a:pt x="86173" y="84249"/>
                  </a:cubicBezTo>
                  <a:cubicBezTo>
                    <a:pt x="86173" y="103146"/>
                    <a:pt x="86173" y="120279"/>
                    <a:pt x="83376" y="136405"/>
                  </a:cubicBezTo>
                  <a:cubicBezTo>
                    <a:pt x="79561" y="160341"/>
                    <a:pt x="65065" y="167900"/>
                    <a:pt x="53621" y="16790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6539174-CD4C-5B20-4C5D-E9ACF081640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422710" y="4623702"/>
              <a:ext cx="107067" cy="173348"/>
            </a:xfrm>
            <a:custGeom>
              <a:avLst/>
              <a:gdLst>
                <a:gd name="connsiteX0" fmla="*/ 107297 w 107067"/>
                <a:gd name="connsiteY0" fmla="*/ 87272 h 173348"/>
                <a:gd name="connsiteX1" fmla="*/ 97124 w 107067"/>
                <a:gd name="connsiteY1" fmla="*/ 28314 h 173348"/>
                <a:gd name="connsiteX2" fmla="*/ 53890 w 107067"/>
                <a:gd name="connsiteY2" fmla="*/ 94 h 173348"/>
                <a:gd name="connsiteX3" fmla="*/ 9639 w 107067"/>
                <a:gd name="connsiteY3" fmla="*/ 30077 h 173348"/>
                <a:gd name="connsiteX4" fmla="*/ 229 w 107067"/>
                <a:gd name="connsiteY4" fmla="*/ 87272 h 173348"/>
                <a:gd name="connsiteX5" fmla="*/ 11674 w 107067"/>
                <a:gd name="connsiteY5" fmla="*/ 147995 h 173348"/>
                <a:gd name="connsiteX6" fmla="*/ 53636 w 107067"/>
                <a:gd name="connsiteY6" fmla="*/ 173443 h 173348"/>
                <a:gd name="connsiteX7" fmla="*/ 97887 w 107067"/>
                <a:gd name="connsiteY7" fmla="*/ 144215 h 173348"/>
                <a:gd name="connsiteX8" fmla="*/ 107297 w 107067"/>
                <a:gd name="connsiteY8" fmla="*/ 87272 h 173348"/>
                <a:gd name="connsiteX9" fmla="*/ 53636 w 107067"/>
                <a:gd name="connsiteY9" fmla="*/ 167900 h 173348"/>
                <a:gd name="connsiteX10" fmla="*/ 24135 w 107067"/>
                <a:gd name="connsiteY10" fmla="*/ 137412 h 173348"/>
                <a:gd name="connsiteX11" fmla="*/ 21338 w 107067"/>
                <a:gd name="connsiteY11" fmla="*/ 84249 h 173348"/>
                <a:gd name="connsiteX12" fmla="*/ 23372 w 107067"/>
                <a:gd name="connsiteY12" fmla="*/ 37888 h 173348"/>
                <a:gd name="connsiteX13" fmla="*/ 53636 w 107067"/>
                <a:gd name="connsiteY13" fmla="*/ 5637 h 173348"/>
                <a:gd name="connsiteX14" fmla="*/ 83645 w 107067"/>
                <a:gd name="connsiteY14" fmla="*/ 35117 h 173348"/>
                <a:gd name="connsiteX15" fmla="*/ 86188 w 107067"/>
                <a:gd name="connsiteY15" fmla="*/ 84249 h 173348"/>
                <a:gd name="connsiteX16" fmla="*/ 83391 w 107067"/>
                <a:gd name="connsiteY16" fmla="*/ 136405 h 173348"/>
                <a:gd name="connsiteX17" fmla="*/ 53636 w 107067"/>
                <a:gd name="connsiteY17" fmla="*/ 167900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97" y="87272"/>
                  </a:moveTo>
                  <a:cubicBezTo>
                    <a:pt x="107297" y="67115"/>
                    <a:pt x="106025" y="46959"/>
                    <a:pt x="97124" y="28314"/>
                  </a:cubicBezTo>
                  <a:cubicBezTo>
                    <a:pt x="85425" y="4125"/>
                    <a:pt x="64571" y="94"/>
                    <a:pt x="53890" y="94"/>
                  </a:cubicBezTo>
                  <a:cubicBezTo>
                    <a:pt x="38631" y="94"/>
                    <a:pt x="20066" y="6645"/>
                    <a:pt x="9639" y="30077"/>
                  </a:cubicBezTo>
                  <a:cubicBezTo>
                    <a:pt x="1501" y="47463"/>
                    <a:pt x="229" y="67115"/>
                    <a:pt x="229" y="87272"/>
                  </a:cubicBezTo>
                  <a:cubicBezTo>
                    <a:pt x="229" y="106169"/>
                    <a:pt x="1247" y="128846"/>
                    <a:pt x="11674" y="147995"/>
                  </a:cubicBezTo>
                  <a:cubicBezTo>
                    <a:pt x="22609" y="168403"/>
                    <a:pt x="41174" y="173443"/>
                    <a:pt x="53636" y="173443"/>
                  </a:cubicBezTo>
                  <a:cubicBezTo>
                    <a:pt x="67369" y="173443"/>
                    <a:pt x="86697" y="168152"/>
                    <a:pt x="97887" y="144215"/>
                  </a:cubicBezTo>
                  <a:cubicBezTo>
                    <a:pt x="106025" y="126830"/>
                    <a:pt x="107297" y="107177"/>
                    <a:pt x="107297" y="87272"/>
                  </a:cubicBezTo>
                  <a:close/>
                  <a:moveTo>
                    <a:pt x="53636" y="167900"/>
                  </a:moveTo>
                  <a:cubicBezTo>
                    <a:pt x="43717" y="167900"/>
                    <a:pt x="28713" y="161601"/>
                    <a:pt x="24135" y="137412"/>
                  </a:cubicBezTo>
                  <a:cubicBezTo>
                    <a:pt x="21338" y="122295"/>
                    <a:pt x="21338" y="99114"/>
                    <a:pt x="21338" y="84249"/>
                  </a:cubicBezTo>
                  <a:cubicBezTo>
                    <a:pt x="21338" y="68123"/>
                    <a:pt x="21338" y="51494"/>
                    <a:pt x="23372" y="37888"/>
                  </a:cubicBezTo>
                  <a:cubicBezTo>
                    <a:pt x="28204" y="7905"/>
                    <a:pt x="47278" y="5637"/>
                    <a:pt x="53636" y="5637"/>
                  </a:cubicBezTo>
                  <a:cubicBezTo>
                    <a:pt x="62028" y="5637"/>
                    <a:pt x="78813" y="10172"/>
                    <a:pt x="83645" y="35117"/>
                  </a:cubicBezTo>
                  <a:cubicBezTo>
                    <a:pt x="86188" y="49226"/>
                    <a:pt x="86188" y="68375"/>
                    <a:pt x="86188" y="84249"/>
                  </a:cubicBezTo>
                  <a:cubicBezTo>
                    <a:pt x="86188" y="103146"/>
                    <a:pt x="86188" y="120279"/>
                    <a:pt x="83391" y="136405"/>
                  </a:cubicBezTo>
                  <a:cubicBezTo>
                    <a:pt x="79576" y="160341"/>
                    <a:pt x="65080" y="167900"/>
                    <a:pt x="53636" y="16790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16CDF5-8D45-39FA-C1EA-726B17465E5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3804185" y="4623702"/>
              <a:ext cx="107067" cy="173348"/>
            </a:xfrm>
            <a:custGeom>
              <a:avLst/>
              <a:gdLst>
                <a:gd name="connsiteX0" fmla="*/ 107312 w 107067"/>
                <a:gd name="connsiteY0" fmla="*/ 87272 h 173348"/>
                <a:gd name="connsiteX1" fmla="*/ 97139 w 107067"/>
                <a:gd name="connsiteY1" fmla="*/ 28314 h 173348"/>
                <a:gd name="connsiteX2" fmla="*/ 53905 w 107067"/>
                <a:gd name="connsiteY2" fmla="*/ 94 h 173348"/>
                <a:gd name="connsiteX3" fmla="*/ 9654 w 107067"/>
                <a:gd name="connsiteY3" fmla="*/ 30077 h 173348"/>
                <a:gd name="connsiteX4" fmla="*/ 244 w 107067"/>
                <a:gd name="connsiteY4" fmla="*/ 87272 h 173348"/>
                <a:gd name="connsiteX5" fmla="*/ 11689 w 107067"/>
                <a:gd name="connsiteY5" fmla="*/ 147995 h 173348"/>
                <a:gd name="connsiteX6" fmla="*/ 53651 w 107067"/>
                <a:gd name="connsiteY6" fmla="*/ 173443 h 173348"/>
                <a:gd name="connsiteX7" fmla="*/ 97902 w 107067"/>
                <a:gd name="connsiteY7" fmla="*/ 144215 h 173348"/>
                <a:gd name="connsiteX8" fmla="*/ 107312 w 107067"/>
                <a:gd name="connsiteY8" fmla="*/ 87272 h 173348"/>
                <a:gd name="connsiteX9" fmla="*/ 53651 w 107067"/>
                <a:gd name="connsiteY9" fmla="*/ 167900 h 173348"/>
                <a:gd name="connsiteX10" fmla="*/ 24150 w 107067"/>
                <a:gd name="connsiteY10" fmla="*/ 137412 h 173348"/>
                <a:gd name="connsiteX11" fmla="*/ 21353 w 107067"/>
                <a:gd name="connsiteY11" fmla="*/ 84249 h 173348"/>
                <a:gd name="connsiteX12" fmla="*/ 23387 w 107067"/>
                <a:gd name="connsiteY12" fmla="*/ 37888 h 173348"/>
                <a:gd name="connsiteX13" fmla="*/ 53651 w 107067"/>
                <a:gd name="connsiteY13" fmla="*/ 5637 h 173348"/>
                <a:gd name="connsiteX14" fmla="*/ 83660 w 107067"/>
                <a:gd name="connsiteY14" fmla="*/ 35117 h 173348"/>
                <a:gd name="connsiteX15" fmla="*/ 86203 w 107067"/>
                <a:gd name="connsiteY15" fmla="*/ 84249 h 173348"/>
                <a:gd name="connsiteX16" fmla="*/ 83406 w 107067"/>
                <a:gd name="connsiteY16" fmla="*/ 136405 h 173348"/>
                <a:gd name="connsiteX17" fmla="*/ 53651 w 107067"/>
                <a:gd name="connsiteY17" fmla="*/ 167900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2" y="87272"/>
                  </a:moveTo>
                  <a:cubicBezTo>
                    <a:pt x="107312" y="67115"/>
                    <a:pt x="106040" y="46959"/>
                    <a:pt x="97139" y="28314"/>
                  </a:cubicBezTo>
                  <a:cubicBezTo>
                    <a:pt x="85440" y="4125"/>
                    <a:pt x="64586" y="94"/>
                    <a:pt x="53905" y="94"/>
                  </a:cubicBezTo>
                  <a:cubicBezTo>
                    <a:pt x="38646" y="94"/>
                    <a:pt x="20081" y="6645"/>
                    <a:pt x="9654" y="30077"/>
                  </a:cubicBezTo>
                  <a:cubicBezTo>
                    <a:pt x="1516" y="47463"/>
                    <a:pt x="244" y="67115"/>
                    <a:pt x="244" y="87272"/>
                  </a:cubicBezTo>
                  <a:cubicBezTo>
                    <a:pt x="244" y="106169"/>
                    <a:pt x="1262" y="128846"/>
                    <a:pt x="11689" y="147995"/>
                  </a:cubicBezTo>
                  <a:cubicBezTo>
                    <a:pt x="22624" y="168403"/>
                    <a:pt x="41189" y="173443"/>
                    <a:pt x="53651" y="173443"/>
                  </a:cubicBezTo>
                  <a:cubicBezTo>
                    <a:pt x="67384" y="173443"/>
                    <a:pt x="86712" y="168152"/>
                    <a:pt x="97902" y="144215"/>
                  </a:cubicBezTo>
                  <a:cubicBezTo>
                    <a:pt x="106040" y="126830"/>
                    <a:pt x="107312" y="107177"/>
                    <a:pt x="107312" y="87272"/>
                  </a:cubicBezTo>
                  <a:close/>
                  <a:moveTo>
                    <a:pt x="53651" y="167900"/>
                  </a:moveTo>
                  <a:cubicBezTo>
                    <a:pt x="43732" y="167900"/>
                    <a:pt x="28728" y="161601"/>
                    <a:pt x="24150" y="137412"/>
                  </a:cubicBezTo>
                  <a:cubicBezTo>
                    <a:pt x="21353" y="122295"/>
                    <a:pt x="21353" y="99114"/>
                    <a:pt x="21353" y="84249"/>
                  </a:cubicBezTo>
                  <a:cubicBezTo>
                    <a:pt x="21353" y="68123"/>
                    <a:pt x="21353" y="51494"/>
                    <a:pt x="23387" y="37888"/>
                  </a:cubicBezTo>
                  <a:cubicBezTo>
                    <a:pt x="28219" y="7905"/>
                    <a:pt x="47293" y="5637"/>
                    <a:pt x="53651" y="5637"/>
                  </a:cubicBezTo>
                  <a:cubicBezTo>
                    <a:pt x="62043" y="5637"/>
                    <a:pt x="78828" y="10172"/>
                    <a:pt x="83660" y="35117"/>
                  </a:cubicBezTo>
                  <a:cubicBezTo>
                    <a:pt x="86203" y="49226"/>
                    <a:pt x="86203" y="68375"/>
                    <a:pt x="86203" y="84249"/>
                  </a:cubicBezTo>
                  <a:cubicBezTo>
                    <a:pt x="86203" y="103146"/>
                    <a:pt x="86203" y="120279"/>
                    <a:pt x="83406" y="136405"/>
                  </a:cubicBezTo>
                  <a:cubicBezTo>
                    <a:pt x="79591" y="160341"/>
                    <a:pt x="65095" y="167900"/>
                    <a:pt x="53651" y="16790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51AB902-9AF5-BB41-EC8B-DA896CA2CE4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041236" y="4926054"/>
              <a:ext cx="107067" cy="173348"/>
            </a:xfrm>
            <a:custGeom>
              <a:avLst/>
              <a:gdLst>
                <a:gd name="connsiteX0" fmla="*/ 107282 w 107067"/>
                <a:gd name="connsiteY0" fmla="*/ 87284 h 173348"/>
                <a:gd name="connsiteX1" fmla="*/ 97109 w 107067"/>
                <a:gd name="connsiteY1" fmla="*/ 28326 h 173348"/>
                <a:gd name="connsiteX2" fmla="*/ 53875 w 107067"/>
                <a:gd name="connsiteY2" fmla="*/ 106 h 173348"/>
                <a:gd name="connsiteX3" fmla="*/ 9624 w 107067"/>
                <a:gd name="connsiteY3" fmla="*/ 30089 h 173348"/>
                <a:gd name="connsiteX4" fmla="*/ 214 w 107067"/>
                <a:gd name="connsiteY4" fmla="*/ 87284 h 173348"/>
                <a:gd name="connsiteX5" fmla="*/ 11659 w 107067"/>
                <a:gd name="connsiteY5" fmla="*/ 148007 h 173348"/>
                <a:gd name="connsiteX6" fmla="*/ 53621 w 107067"/>
                <a:gd name="connsiteY6" fmla="*/ 173455 h 173348"/>
                <a:gd name="connsiteX7" fmla="*/ 97872 w 107067"/>
                <a:gd name="connsiteY7" fmla="*/ 144227 h 173348"/>
                <a:gd name="connsiteX8" fmla="*/ 107282 w 107067"/>
                <a:gd name="connsiteY8" fmla="*/ 87284 h 173348"/>
                <a:gd name="connsiteX9" fmla="*/ 53621 w 107067"/>
                <a:gd name="connsiteY9" fmla="*/ 167912 h 173348"/>
                <a:gd name="connsiteX10" fmla="*/ 24120 w 107067"/>
                <a:gd name="connsiteY10" fmla="*/ 137424 h 173348"/>
                <a:gd name="connsiteX11" fmla="*/ 21323 w 107067"/>
                <a:gd name="connsiteY11" fmla="*/ 84261 h 173348"/>
                <a:gd name="connsiteX12" fmla="*/ 23357 w 107067"/>
                <a:gd name="connsiteY12" fmla="*/ 37900 h 173348"/>
                <a:gd name="connsiteX13" fmla="*/ 53621 w 107067"/>
                <a:gd name="connsiteY13" fmla="*/ 5649 h 173348"/>
                <a:gd name="connsiteX14" fmla="*/ 83630 w 107067"/>
                <a:gd name="connsiteY14" fmla="*/ 35128 h 173348"/>
                <a:gd name="connsiteX15" fmla="*/ 86173 w 107067"/>
                <a:gd name="connsiteY15" fmla="*/ 84261 h 173348"/>
                <a:gd name="connsiteX16" fmla="*/ 83376 w 107067"/>
                <a:gd name="connsiteY16" fmla="*/ 136416 h 173348"/>
                <a:gd name="connsiteX17" fmla="*/ 53621 w 107067"/>
                <a:gd name="connsiteY17" fmla="*/ 167912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2" y="87284"/>
                  </a:moveTo>
                  <a:cubicBezTo>
                    <a:pt x="107282" y="67127"/>
                    <a:pt x="106010" y="46971"/>
                    <a:pt x="97109" y="28326"/>
                  </a:cubicBezTo>
                  <a:cubicBezTo>
                    <a:pt x="85410" y="4137"/>
                    <a:pt x="64557" y="106"/>
                    <a:pt x="53875" y="106"/>
                  </a:cubicBezTo>
                  <a:cubicBezTo>
                    <a:pt x="38616" y="106"/>
                    <a:pt x="20051" y="6657"/>
                    <a:pt x="9624" y="30089"/>
                  </a:cubicBezTo>
                  <a:cubicBezTo>
                    <a:pt x="1486" y="47475"/>
                    <a:pt x="214" y="67127"/>
                    <a:pt x="214" y="87284"/>
                  </a:cubicBezTo>
                  <a:cubicBezTo>
                    <a:pt x="214" y="106181"/>
                    <a:pt x="1232" y="128858"/>
                    <a:pt x="11659" y="148007"/>
                  </a:cubicBezTo>
                  <a:cubicBezTo>
                    <a:pt x="22594" y="168415"/>
                    <a:pt x="41159" y="173455"/>
                    <a:pt x="53621" y="173455"/>
                  </a:cubicBezTo>
                  <a:cubicBezTo>
                    <a:pt x="67354" y="173455"/>
                    <a:pt x="86682" y="168163"/>
                    <a:pt x="97872" y="144227"/>
                  </a:cubicBezTo>
                  <a:cubicBezTo>
                    <a:pt x="106010" y="126842"/>
                    <a:pt x="107282" y="107189"/>
                    <a:pt x="107282" y="87284"/>
                  </a:cubicBezTo>
                  <a:close/>
                  <a:moveTo>
                    <a:pt x="53621" y="167912"/>
                  </a:moveTo>
                  <a:cubicBezTo>
                    <a:pt x="43703" y="167912"/>
                    <a:pt x="28698" y="161613"/>
                    <a:pt x="24120" y="137424"/>
                  </a:cubicBezTo>
                  <a:cubicBezTo>
                    <a:pt x="21323" y="122307"/>
                    <a:pt x="21323" y="99126"/>
                    <a:pt x="21323" y="84261"/>
                  </a:cubicBezTo>
                  <a:cubicBezTo>
                    <a:pt x="21323" y="68135"/>
                    <a:pt x="21323" y="51506"/>
                    <a:pt x="23357" y="37900"/>
                  </a:cubicBezTo>
                  <a:cubicBezTo>
                    <a:pt x="28189" y="7917"/>
                    <a:pt x="47263" y="5649"/>
                    <a:pt x="53621" y="5649"/>
                  </a:cubicBezTo>
                  <a:cubicBezTo>
                    <a:pt x="62013" y="5649"/>
                    <a:pt x="78798" y="10184"/>
                    <a:pt x="83630" y="35128"/>
                  </a:cubicBezTo>
                  <a:cubicBezTo>
                    <a:pt x="86173" y="49238"/>
                    <a:pt x="86173" y="68387"/>
                    <a:pt x="86173" y="84261"/>
                  </a:cubicBezTo>
                  <a:cubicBezTo>
                    <a:pt x="86173" y="103158"/>
                    <a:pt x="86173" y="120291"/>
                    <a:pt x="83376" y="136416"/>
                  </a:cubicBezTo>
                  <a:cubicBezTo>
                    <a:pt x="79561" y="160353"/>
                    <a:pt x="65065" y="167912"/>
                    <a:pt x="53621" y="16791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286557D-2E1C-7431-5EC3-81DF3BFEE2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422710" y="4926054"/>
              <a:ext cx="107067" cy="173348"/>
            </a:xfrm>
            <a:custGeom>
              <a:avLst/>
              <a:gdLst>
                <a:gd name="connsiteX0" fmla="*/ 107297 w 107067"/>
                <a:gd name="connsiteY0" fmla="*/ 87284 h 173348"/>
                <a:gd name="connsiteX1" fmla="*/ 97124 w 107067"/>
                <a:gd name="connsiteY1" fmla="*/ 28326 h 173348"/>
                <a:gd name="connsiteX2" fmla="*/ 53890 w 107067"/>
                <a:gd name="connsiteY2" fmla="*/ 106 h 173348"/>
                <a:gd name="connsiteX3" fmla="*/ 9639 w 107067"/>
                <a:gd name="connsiteY3" fmla="*/ 30089 h 173348"/>
                <a:gd name="connsiteX4" fmla="*/ 229 w 107067"/>
                <a:gd name="connsiteY4" fmla="*/ 87284 h 173348"/>
                <a:gd name="connsiteX5" fmla="*/ 11674 w 107067"/>
                <a:gd name="connsiteY5" fmla="*/ 148007 h 173348"/>
                <a:gd name="connsiteX6" fmla="*/ 53636 w 107067"/>
                <a:gd name="connsiteY6" fmla="*/ 173455 h 173348"/>
                <a:gd name="connsiteX7" fmla="*/ 97887 w 107067"/>
                <a:gd name="connsiteY7" fmla="*/ 144227 h 173348"/>
                <a:gd name="connsiteX8" fmla="*/ 107297 w 107067"/>
                <a:gd name="connsiteY8" fmla="*/ 87284 h 173348"/>
                <a:gd name="connsiteX9" fmla="*/ 53636 w 107067"/>
                <a:gd name="connsiteY9" fmla="*/ 167912 h 173348"/>
                <a:gd name="connsiteX10" fmla="*/ 24135 w 107067"/>
                <a:gd name="connsiteY10" fmla="*/ 137424 h 173348"/>
                <a:gd name="connsiteX11" fmla="*/ 21338 w 107067"/>
                <a:gd name="connsiteY11" fmla="*/ 84261 h 173348"/>
                <a:gd name="connsiteX12" fmla="*/ 23372 w 107067"/>
                <a:gd name="connsiteY12" fmla="*/ 37900 h 173348"/>
                <a:gd name="connsiteX13" fmla="*/ 53636 w 107067"/>
                <a:gd name="connsiteY13" fmla="*/ 5649 h 173348"/>
                <a:gd name="connsiteX14" fmla="*/ 83645 w 107067"/>
                <a:gd name="connsiteY14" fmla="*/ 35128 h 173348"/>
                <a:gd name="connsiteX15" fmla="*/ 86188 w 107067"/>
                <a:gd name="connsiteY15" fmla="*/ 84261 h 173348"/>
                <a:gd name="connsiteX16" fmla="*/ 83391 w 107067"/>
                <a:gd name="connsiteY16" fmla="*/ 136416 h 173348"/>
                <a:gd name="connsiteX17" fmla="*/ 53636 w 107067"/>
                <a:gd name="connsiteY17" fmla="*/ 167912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97" y="87284"/>
                  </a:moveTo>
                  <a:cubicBezTo>
                    <a:pt x="107297" y="67127"/>
                    <a:pt x="106025" y="46971"/>
                    <a:pt x="97124" y="28326"/>
                  </a:cubicBezTo>
                  <a:cubicBezTo>
                    <a:pt x="85425" y="4137"/>
                    <a:pt x="64571" y="106"/>
                    <a:pt x="53890" y="106"/>
                  </a:cubicBezTo>
                  <a:cubicBezTo>
                    <a:pt x="38631" y="106"/>
                    <a:pt x="20066" y="6657"/>
                    <a:pt x="9639" y="30089"/>
                  </a:cubicBezTo>
                  <a:cubicBezTo>
                    <a:pt x="1501" y="47475"/>
                    <a:pt x="229" y="67127"/>
                    <a:pt x="229" y="87284"/>
                  </a:cubicBezTo>
                  <a:cubicBezTo>
                    <a:pt x="229" y="106181"/>
                    <a:pt x="1247" y="128858"/>
                    <a:pt x="11674" y="148007"/>
                  </a:cubicBezTo>
                  <a:cubicBezTo>
                    <a:pt x="22609" y="168415"/>
                    <a:pt x="41174" y="173455"/>
                    <a:pt x="53636" y="173455"/>
                  </a:cubicBezTo>
                  <a:cubicBezTo>
                    <a:pt x="67369" y="173455"/>
                    <a:pt x="86697" y="168163"/>
                    <a:pt x="97887" y="144227"/>
                  </a:cubicBezTo>
                  <a:cubicBezTo>
                    <a:pt x="106025" y="126842"/>
                    <a:pt x="107297" y="107189"/>
                    <a:pt x="107297" y="87284"/>
                  </a:cubicBezTo>
                  <a:close/>
                  <a:moveTo>
                    <a:pt x="53636" y="167912"/>
                  </a:moveTo>
                  <a:cubicBezTo>
                    <a:pt x="43717" y="167912"/>
                    <a:pt x="28713" y="161613"/>
                    <a:pt x="24135" y="137424"/>
                  </a:cubicBezTo>
                  <a:cubicBezTo>
                    <a:pt x="21338" y="122307"/>
                    <a:pt x="21338" y="99126"/>
                    <a:pt x="21338" y="84261"/>
                  </a:cubicBezTo>
                  <a:cubicBezTo>
                    <a:pt x="21338" y="68135"/>
                    <a:pt x="21338" y="51506"/>
                    <a:pt x="23372" y="37900"/>
                  </a:cubicBezTo>
                  <a:cubicBezTo>
                    <a:pt x="28204" y="7917"/>
                    <a:pt x="47278" y="5649"/>
                    <a:pt x="53636" y="5649"/>
                  </a:cubicBezTo>
                  <a:cubicBezTo>
                    <a:pt x="62028" y="5649"/>
                    <a:pt x="78813" y="10184"/>
                    <a:pt x="83645" y="35128"/>
                  </a:cubicBezTo>
                  <a:cubicBezTo>
                    <a:pt x="86188" y="49238"/>
                    <a:pt x="86188" y="68387"/>
                    <a:pt x="86188" y="84261"/>
                  </a:cubicBezTo>
                  <a:cubicBezTo>
                    <a:pt x="86188" y="103158"/>
                    <a:pt x="86188" y="120291"/>
                    <a:pt x="83391" y="136416"/>
                  </a:cubicBezTo>
                  <a:cubicBezTo>
                    <a:pt x="79576" y="160353"/>
                    <a:pt x="65080" y="167912"/>
                    <a:pt x="53636" y="16791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0A78A42-8A3A-A5C6-0F96-8724FBE70E1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804185" y="4926054"/>
              <a:ext cx="107067" cy="173348"/>
            </a:xfrm>
            <a:custGeom>
              <a:avLst/>
              <a:gdLst>
                <a:gd name="connsiteX0" fmla="*/ 107312 w 107067"/>
                <a:gd name="connsiteY0" fmla="*/ 87284 h 173348"/>
                <a:gd name="connsiteX1" fmla="*/ 97139 w 107067"/>
                <a:gd name="connsiteY1" fmla="*/ 28326 h 173348"/>
                <a:gd name="connsiteX2" fmla="*/ 53905 w 107067"/>
                <a:gd name="connsiteY2" fmla="*/ 106 h 173348"/>
                <a:gd name="connsiteX3" fmla="*/ 9654 w 107067"/>
                <a:gd name="connsiteY3" fmla="*/ 30089 h 173348"/>
                <a:gd name="connsiteX4" fmla="*/ 244 w 107067"/>
                <a:gd name="connsiteY4" fmla="*/ 87284 h 173348"/>
                <a:gd name="connsiteX5" fmla="*/ 11689 w 107067"/>
                <a:gd name="connsiteY5" fmla="*/ 148007 h 173348"/>
                <a:gd name="connsiteX6" fmla="*/ 53651 w 107067"/>
                <a:gd name="connsiteY6" fmla="*/ 173455 h 173348"/>
                <a:gd name="connsiteX7" fmla="*/ 97902 w 107067"/>
                <a:gd name="connsiteY7" fmla="*/ 144227 h 173348"/>
                <a:gd name="connsiteX8" fmla="*/ 107312 w 107067"/>
                <a:gd name="connsiteY8" fmla="*/ 87284 h 173348"/>
                <a:gd name="connsiteX9" fmla="*/ 53651 w 107067"/>
                <a:gd name="connsiteY9" fmla="*/ 167912 h 173348"/>
                <a:gd name="connsiteX10" fmla="*/ 24150 w 107067"/>
                <a:gd name="connsiteY10" fmla="*/ 137424 h 173348"/>
                <a:gd name="connsiteX11" fmla="*/ 21353 w 107067"/>
                <a:gd name="connsiteY11" fmla="*/ 84261 h 173348"/>
                <a:gd name="connsiteX12" fmla="*/ 23387 w 107067"/>
                <a:gd name="connsiteY12" fmla="*/ 37900 h 173348"/>
                <a:gd name="connsiteX13" fmla="*/ 53651 w 107067"/>
                <a:gd name="connsiteY13" fmla="*/ 5649 h 173348"/>
                <a:gd name="connsiteX14" fmla="*/ 83660 w 107067"/>
                <a:gd name="connsiteY14" fmla="*/ 35128 h 173348"/>
                <a:gd name="connsiteX15" fmla="*/ 86203 w 107067"/>
                <a:gd name="connsiteY15" fmla="*/ 84261 h 173348"/>
                <a:gd name="connsiteX16" fmla="*/ 83406 w 107067"/>
                <a:gd name="connsiteY16" fmla="*/ 136416 h 173348"/>
                <a:gd name="connsiteX17" fmla="*/ 53651 w 107067"/>
                <a:gd name="connsiteY17" fmla="*/ 167912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2" y="87284"/>
                  </a:moveTo>
                  <a:cubicBezTo>
                    <a:pt x="107312" y="67127"/>
                    <a:pt x="106040" y="46971"/>
                    <a:pt x="97139" y="28326"/>
                  </a:cubicBezTo>
                  <a:cubicBezTo>
                    <a:pt x="85440" y="4137"/>
                    <a:pt x="64586" y="106"/>
                    <a:pt x="53905" y="106"/>
                  </a:cubicBezTo>
                  <a:cubicBezTo>
                    <a:pt x="38646" y="106"/>
                    <a:pt x="20081" y="6657"/>
                    <a:pt x="9654" y="30089"/>
                  </a:cubicBezTo>
                  <a:cubicBezTo>
                    <a:pt x="1516" y="47475"/>
                    <a:pt x="244" y="67127"/>
                    <a:pt x="244" y="87284"/>
                  </a:cubicBezTo>
                  <a:cubicBezTo>
                    <a:pt x="244" y="106181"/>
                    <a:pt x="1262" y="128858"/>
                    <a:pt x="11689" y="148007"/>
                  </a:cubicBezTo>
                  <a:cubicBezTo>
                    <a:pt x="22624" y="168415"/>
                    <a:pt x="41189" y="173455"/>
                    <a:pt x="53651" y="173455"/>
                  </a:cubicBezTo>
                  <a:cubicBezTo>
                    <a:pt x="67384" y="173455"/>
                    <a:pt x="86712" y="168163"/>
                    <a:pt x="97902" y="144227"/>
                  </a:cubicBezTo>
                  <a:cubicBezTo>
                    <a:pt x="106040" y="126842"/>
                    <a:pt x="107312" y="107189"/>
                    <a:pt x="107312" y="87284"/>
                  </a:cubicBezTo>
                  <a:close/>
                  <a:moveTo>
                    <a:pt x="53651" y="167912"/>
                  </a:moveTo>
                  <a:cubicBezTo>
                    <a:pt x="43732" y="167912"/>
                    <a:pt x="28728" y="161613"/>
                    <a:pt x="24150" y="137424"/>
                  </a:cubicBezTo>
                  <a:cubicBezTo>
                    <a:pt x="21353" y="122307"/>
                    <a:pt x="21353" y="99126"/>
                    <a:pt x="21353" y="84261"/>
                  </a:cubicBezTo>
                  <a:cubicBezTo>
                    <a:pt x="21353" y="68135"/>
                    <a:pt x="21353" y="51506"/>
                    <a:pt x="23387" y="37900"/>
                  </a:cubicBezTo>
                  <a:cubicBezTo>
                    <a:pt x="28219" y="7917"/>
                    <a:pt x="47293" y="5649"/>
                    <a:pt x="53651" y="5649"/>
                  </a:cubicBezTo>
                  <a:cubicBezTo>
                    <a:pt x="62043" y="5649"/>
                    <a:pt x="78828" y="10184"/>
                    <a:pt x="83660" y="35128"/>
                  </a:cubicBezTo>
                  <a:cubicBezTo>
                    <a:pt x="86203" y="49238"/>
                    <a:pt x="86203" y="68387"/>
                    <a:pt x="86203" y="84261"/>
                  </a:cubicBezTo>
                  <a:cubicBezTo>
                    <a:pt x="86203" y="103158"/>
                    <a:pt x="86203" y="120291"/>
                    <a:pt x="83406" y="136416"/>
                  </a:cubicBezTo>
                  <a:cubicBezTo>
                    <a:pt x="79591" y="160353"/>
                    <a:pt x="65095" y="167912"/>
                    <a:pt x="53651" y="16791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CA1C95B-BB73-8C34-65B3-78DCE270165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923206" y="4277757"/>
              <a:ext cx="84687" cy="453276"/>
            </a:xfrm>
            <a:custGeom>
              <a:avLst/>
              <a:gdLst>
                <a:gd name="connsiteX0" fmla="*/ 67389 w 84687"/>
                <a:gd name="connsiteY0" fmla="*/ 453351 h 453276"/>
                <a:gd name="connsiteX1" fmla="*/ 84937 w 84687"/>
                <a:gd name="connsiteY1" fmla="*/ 453351 h 453276"/>
                <a:gd name="connsiteX2" fmla="*/ 84937 w 84687"/>
                <a:gd name="connsiteY2" fmla="*/ 74 h 453276"/>
                <a:gd name="connsiteX3" fmla="*/ 249 w 84687"/>
                <a:gd name="connsiteY3" fmla="*/ 74 h 453276"/>
                <a:gd name="connsiteX4" fmla="*/ 249 w 84687"/>
                <a:gd name="connsiteY4" fmla="*/ 17459 h 453276"/>
                <a:gd name="connsiteX5" fmla="*/ 67389 w 84687"/>
                <a:gd name="connsiteY5" fmla="*/ 17459 h 453276"/>
                <a:gd name="connsiteX6" fmla="*/ 67389 w 84687"/>
                <a:gd name="connsiteY6" fmla="*/ 453351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67389" y="453351"/>
                  </a:moveTo>
                  <a:lnTo>
                    <a:pt x="84937" y="453351"/>
                  </a:lnTo>
                  <a:lnTo>
                    <a:pt x="84937" y="74"/>
                  </a:lnTo>
                  <a:lnTo>
                    <a:pt x="249" y="74"/>
                  </a:lnTo>
                  <a:lnTo>
                    <a:pt x="249" y="17459"/>
                  </a:lnTo>
                  <a:lnTo>
                    <a:pt x="67389" y="17459"/>
                  </a:lnTo>
                  <a:lnTo>
                    <a:pt x="67389" y="45335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36D8965-11FC-0BD4-09FA-6C5A662B00C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923206" y="4731037"/>
              <a:ext cx="84687" cy="453276"/>
            </a:xfrm>
            <a:custGeom>
              <a:avLst/>
              <a:gdLst>
                <a:gd name="connsiteX0" fmla="*/ 67389 w 84687"/>
                <a:gd name="connsiteY0" fmla="*/ 435983 h 453276"/>
                <a:gd name="connsiteX1" fmla="*/ 249 w 84687"/>
                <a:gd name="connsiteY1" fmla="*/ 435983 h 453276"/>
                <a:gd name="connsiteX2" fmla="*/ 249 w 84687"/>
                <a:gd name="connsiteY2" fmla="*/ 453369 h 453276"/>
                <a:gd name="connsiteX3" fmla="*/ 84937 w 84687"/>
                <a:gd name="connsiteY3" fmla="*/ 453369 h 453276"/>
                <a:gd name="connsiteX4" fmla="*/ 84937 w 84687"/>
                <a:gd name="connsiteY4" fmla="*/ 92 h 453276"/>
                <a:gd name="connsiteX5" fmla="*/ 67389 w 84687"/>
                <a:gd name="connsiteY5" fmla="*/ 92 h 453276"/>
                <a:gd name="connsiteX6" fmla="*/ 67389 w 84687"/>
                <a:gd name="connsiteY6" fmla="*/ 435983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67389" y="435983"/>
                  </a:moveTo>
                  <a:lnTo>
                    <a:pt x="249" y="435983"/>
                  </a:lnTo>
                  <a:lnTo>
                    <a:pt x="249" y="453369"/>
                  </a:lnTo>
                  <a:lnTo>
                    <a:pt x="84937" y="453369"/>
                  </a:lnTo>
                  <a:lnTo>
                    <a:pt x="84937" y="92"/>
                  </a:lnTo>
                  <a:lnTo>
                    <a:pt x="67389" y="92"/>
                  </a:lnTo>
                  <a:lnTo>
                    <a:pt x="67389" y="43598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0C91EC1-EBDB-E107-CA03-33419CDE6AE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255663" y="5693282"/>
              <a:ext cx="134533" cy="111366"/>
            </a:xfrm>
            <a:custGeom>
              <a:avLst/>
              <a:gdLst>
                <a:gd name="connsiteX0" fmla="*/ 122256 w 134533"/>
                <a:gd name="connsiteY0" fmla="*/ 14748 h 111366"/>
                <a:gd name="connsiteX1" fmla="*/ 134717 w 134533"/>
                <a:gd name="connsiteY1" fmla="*/ 6181 h 111366"/>
                <a:gd name="connsiteX2" fmla="*/ 124799 w 134533"/>
                <a:gd name="connsiteY2" fmla="*/ 134 h 111366"/>
                <a:gd name="connsiteX3" fmla="*/ 66815 w 134533"/>
                <a:gd name="connsiteY3" fmla="*/ 134 h 111366"/>
                <a:gd name="connsiteX4" fmla="*/ 184 w 134533"/>
                <a:gd name="connsiteY4" fmla="*/ 71691 h 111366"/>
                <a:gd name="connsiteX5" fmla="*/ 38331 w 134533"/>
                <a:gd name="connsiteY5" fmla="*/ 111500 h 111366"/>
                <a:gd name="connsiteX6" fmla="*/ 102165 w 134533"/>
                <a:gd name="connsiteY6" fmla="*/ 42211 h 111366"/>
                <a:gd name="connsiteX7" fmla="*/ 94281 w 134533"/>
                <a:gd name="connsiteY7" fmla="*/ 14748 h 111366"/>
                <a:gd name="connsiteX8" fmla="*/ 122256 w 134533"/>
                <a:gd name="connsiteY8" fmla="*/ 14748 h 111366"/>
                <a:gd name="connsiteX9" fmla="*/ 38585 w 134533"/>
                <a:gd name="connsiteY9" fmla="*/ 105957 h 111366"/>
                <a:gd name="connsiteX10" fmla="*/ 15951 w 134533"/>
                <a:gd name="connsiteY10" fmla="*/ 78746 h 111366"/>
                <a:gd name="connsiteX11" fmla="*/ 27904 w 134533"/>
                <a:gd name="connsiteY11" fmla="*/ 35660 h 111366"/>
                <a:gd name="connsiteX12" fmla="*/ 62491 w 134533"/>
                <a:gd name="connsiteY12" fmla="*/ 14748 h 111366"/>
                <a:gd name="connsiteX13" fmla="*/ 85888 w 134533"/>
                <a:gd name="connsiteY13" fmla="*/ 39188 h 111366"/>
                <a:gd name="connsiteX14" fmla="*/ 72155 w 134533"/>
                <a:gd name="connsiteY14" fmla="*/ 84541 h 111366"/>
                <a:gd name="connsiteX15" fmla="*/ 38585 w 134533"/>
                <a:gd name="connsiteY15" fmla="*/ 105957 h 11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33" h="111366">
                  <a:moveTo>
                    <a:pt x="122256" y="14748"/>
                  </a:moveTo>
                  <a:cubicBezTo>
                    <a:pt x="125562" y="14748"/>
                    <a:pt x="134717" y="14748"/>
                    <a:pt x="134717" y="6181"/>
                  </a:cubicBezTo>
                  <a:cubicBezTo>
                    <a:pt x="134717" y="134"/>
                    <a:pt x="129376" y="134"/>
                    <a:pt x="124799" y="134"/>
                  </a:cubicBezTo>
                  <a:lnTo>
                    <a:pt x="66815" y="134"/>
                  </a:lnTo>
                  <a:cubicBezTo>
                    <a:pt x="28413" y="134"/>
                    <a:pt x="184" y="41707"/>
                    <a:pt x="184" y="71691"/>
                  </a:cubicBezTo>
                  <a:cubicBezTo>
                    <a:pt x="184" y="93863"/>
                    <a:pt x="15188" y="111500"/>
                    <a:pt x="38331" y="111500"/>
                  </a:cubicBezTo>
                  <a:cubicBezTo>
                    <a:pt x="68340" y="111500"/>
                    <a:pt x="102165" y="81013"/>
                    <a:pt x="102165" y="42211"/>
                  </a:cubicBezTo>
                  <a:cubicBezTo>
                    <a:pt x="102165" y="37928"/>
                    <a:pt x="102165" y="25834"/>
                    <a:pt x="94281" y="14748"/>
                  </a:cubicBezTo>
                  <a:lnTo>
                    <a:pt x="122256" y="14748"/>
                  </a:lnTo>
                  <a:close/>
                  <a:moveTo>
                    <a:pt x="38585" y="105957"/>
                  </a:moveTo>
                  <a:cubicBezTo>
                    <a:pt x="26124" y="105957"/>
                    <a:pt x="15951" y="96887"/>
                    <a:pt x="15951" y="78746"/>
                  </a:cubicBezTo>
                  <a:cubicBezTo>
                    <a:pt x="15951" y="71187"/>
                    <a:pt x="19003" y="50526"/>
                    <a:pt x="27904" y="35660"/>
                  </a:cubicBezTo>
                  <a:cubicBezTo>
                    <a:pt x="38585" y="18275"/>
                    <a:pt x="53844" y="14748"/>
                    <a:pt x="62491" y="14748"/>
                  </a:cubicBezTo>
                  <a:cubicBezTo>
                    <a:pt x="83854" y="14748"/>
                    <a:pt x="85888" y="31377"/>
                    <a:pt x="85888" y="39188"/>
                  </a:cubicBezTo>
                  <a:cubicBezTo>
                    <a:pt x="85888" y="51030"/>
                    <a:pt x="80802" y="71691"/>
                    <a:pt x="72155" y="84541"/>
                  </a:cubicBezTo>
                  <a:cubicBezTo>
                    <a:pt x="62237" y="99406"/>
                    <a:pt x="48504" y="105957"/>
                    <a:pt x="38585" y="10595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ADB0BFE-567F-5BA9-FE68-ED4E4485A22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408811" y="5620065"/>
              <a:ext cx="91324" cy="113760"/>
            </a:xfrm>
            <a:custGeom>
              <a:avLst/>
              <a:gdLst>
                <a:gd name="connsiteX0" fmla="*/ 90803 w 91324"/>
                <a:gd name="connsiteY0" fmla="*/ 11418 h 113760"/>
                <a:gd name="connsiteX1" fmla="*/ 91515 w 91324"/>
                <a:gd name="connsiteY1" fmla="*/ 7538 h 113760"/>
                <a:gd name="connsiteX2" fmla="*/ 85640 w 91324"/>
                <a:gd name="connsiteY2" fmla="*/ 1894 h 113760"/>
                <a:gd name="connsiteX3" fmla="*/ 78341 w 91324"/>
                <a:gd name="connsiteY3" fmla="*/ 6127 h 113760"/>
                <a:gd name="connsiteX4" fmla="*/ 75493 w 91324"/>
                <a:gd name="connsiteY4" fmla="*/ 16356 h 113760"/>
                <a:gd name="connsiteX5" fmla="*/ 71754 w 91324"/>
                <a:gd name="connsiteY5" fmla="*/ 30995 h 113760"/>
                <a:gd name="connsiteX6" fmla="*/ 64634 w 91324"/>
                <a:gd name="connsiteY6" fmla="*/ 59391 h 113760"/>
                <a:gd name="connsiteX7" fmla="*/ 42737 w 91324"/>
                <a:gd name="connsiteY7" fmla="*/ 74735 h 113760"/>
                <a:gd name="connsiteX8" fmla="*/ 30631 w 91324"/>
                <a:gd name="connsiteY8" fmla="*/ 60096 h 113760"/>
                <a:gd name="connsiteX9" fmla="*/ 40067 w 91324"/>
                <a:gd name="connsiteY9" fmla="*/ 25880 h 113760"/>
                <a:gd name="connsiteX10" fmla="*/ 43093 w 91324"/>
                <a:gd name="connsiteY10" fmla="*/ 15122 h 113760"/>
                <a:gd name="connsiteX11" fmla="*/ 26181 w 91324"/>
                <a:gd name="connsiteY11" fmla="*/ 130 h 113760"/>
                <a:gd name="connsiteX12" fmla="*/ 190 w 91324"/>
                <a:gd name="connsiteY12" fmla="*/ 27115 h 113760"/>
                <a:gd name="connsiteX13" fmla="*/ 3216 w 91324"/>
                <a:gd name="connsiteY13" fmla="*/ 29408 h 113760"/>
                <a:gd name="connsiteX14" fmla="*/ 6421 w 91324"/>
                <a:gd name="connsiteY14" fmla="*/ 26586 h 113760"/>
                <a:gd name="connsiteX15" fmla="*/ 25647 w 91324"/>
                <a:gd name="connsiteY15" fmla="*/ 5068 h 113760"/>
                <a:gd name="connsiteX16" fmla="*/ 30097 w 91324"/>
                <a:gd name="connsiteY16" fmla="*/ 11241 h 113760"/>
                <a:gd name="connsiteX17" fmla="*/ 27605 w 91324"/>
                <a:gd name="connsiteY17" fmla="*/ 21471 h 113760"/>
                <a:gd name="connsiteX18" fmla="*/ 17280 w 91324"/>
                <a:gd name="connsiteY18" fmla="*/ 57274 h 113760"/>
                <a:gd name="connsiteX19" fmla="*/ 24223 w 91324"/>
                <a:gd name="connsiteY19" fmla="*/ 74206 h 113760"/>
                <a:gd name="connsiteX20" fmla="*/ 42025 w 91324"/>
                <a:gd name="connsiteY20" fmla="*/ 79674 h 113760"/>
                <a:gd name="connsiteX21" fmla="*/ 61429 w 91324"/>
                <a:gd name="connsiteY21" fmla="*/ 71737 h 113760"/>
                <a:gd name="connsiteX22" fmla="*/ 49680 w 91324"/>
                <a:gd name="connsiteY22" fmla="*/ 97664 h 113760"/>
                <a:gd name="connsiteX23" fmla="*/ 28317 w 91324"/>
                <a:gd name="connsiteY23" fmla="*/ 108952 h 113760"/>
                <a:gd name="connsiteX24" fmla="*/ 14966 w 91324"/>
                <a:gd name="connsiteY24" fmla="*/ 103131 h 113760"/>
                <a:gd name="connsiteX25" fmla="*/ 24579 w 91324"/>
                <a:gd name="connsiteY25" fmla="*/ 93431 h 113760"/>
                <a:gd name="connsiteX26" fmla="*/ 17636 w 91324"/>
                <a:gd name="connsiteY26" fmla="*/ 86729 h 113760"/>
                <a:gd name="connsiteX27" fmla="*/ 7311 w 91324"/>
                <a:gd name="connsiteY27" fmla="*/ 98369 h 113760"/>
                <a:gd name="connsiteX28" fmla="*/ 28495 w 91324"/>
                <a:gd name="connsiteY28" fmla="*/ 113890 h 113760"/>
                <a:gd name="connsiteX29" fmla="*/ 73891 w 91324"/>
                <a:gd name="connsiteY29" fmla="*/ 78086 h 113760"/>
                <a:gd name="connsiteX30" fmla="*/ 90803 w 91324"/>
                <a:gd name="connsiteY30" fmla="*/ 11418 h 1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324" h="113760">
                  <a:moveTo>
                    <a:pt x="90803" y="11418"/>
                  </a:moveTo>
                  <a:cubicBezTo>
                    <a:pt x="91515" y="8948"/>
                    <a:pt x="91515" y="8596"/>
                    <a:pt x="91515" y="7538"/>
                  </a:cubicBezTo>
                  <a:cubicBezTo>
                    <a:pt x="91515" y="4010"/>
                    <a:pt x="88666" y="1894"/>
                    <a:pt x="85640" y="1894"/>
                  </a:cubicBezTo>
                  <a:cubicBezTo>
                    <a:pt x="83682" y="1894"/>
                    <a:pt x="80299" y="2775"/>
                    <a:pt x="78341" y="6127"/>
                  </a:cubicBezTo>
                  <a:cubicBezTo>
                    <a:pt x="77807" y="7185"/>
                    <a:pt x="76383" y="12829"/>
                    <a:pt x="75493" y="16356"/>
                  </a:cubicBezTo>
                  <a:lnTo>
                    <a:pt x="71754" y="30995"/>
                  </a:lnTo>
                  <a:cubicBezTo>
                    <a:pt x="70686" y="35228"/>
                    <a:pt x="65168" y="57451"/>
                    <a:pt x="64634" y="59391"/>
                  </a:cubicBezTo>
                  <a:cubicBezTo>
                    <a:pt x="64455" y="59391"/>
                    <a:pt x="56623" y="74735"/>
                    <a:pt x="42737" y="74735"/>
                  </a:cubicBezTo>
                  <a:cubicBezTo>
                    <a:pt x="30631" y="74735"/>
                    <a:pt x="30631" y="63271"/>
                    <a:pt x="30631" y="60096"/>
                  </a:cubicBezTo>
                  <a:cubicBezTo>
                    <a:pt x="30631" y="50572"/>
                    <a:pt x="34726" y="39461"/>
                    <a:pt x="40067" y="25880"/>
                  </a:cubicBezTo>
                  <a:cubicBezTo>
                    <a:pt x="42203" y="20236"/>
                    <a:pt x="43093" y="18120"/>
                    <a:pt x="43093" y="15122"/>
                  </a:cubicBezTo>
                  <a:cubicBezTo>
                    <a:pt x="43093" y="6656"/>
                    <a:pt x="35794" y="130"/>
                    <a:pt x="26181" y="130"/>
                  </a:cubicBezTo>
                  <a:cubicBezTo>
                    <a:pt x="8201" y="130"/>
                    <a:pt x="190" y="24116"/>
                    <a:pt x="190" y="27115"/>
                  </a:cubicBezTo>
                  <a:cubicBezTo>
                    <a:pt x="190" y="29408"/>
                    <a:pt x="2682" y="29408"/>
                    <a:pt x="3216" y="29408"/>
                  </a:cubicBezTo>
                  <a:cubicBezTo>
                    <a:pt x="5708" y="29408"/>
                    <a:pt x="5886" y="28526"/>
                    <a:pt x="6421" y="26586"/>
                  </a:cubicBezTo>
                  <a:cubicBezTo>
                    <a:pt x="10871" y="11947"/>
                    <a:pt x="18526" y="5068"/>
                    <a:pt x="25647" y="5068"/>
                  </a:cubicBezTo>
                  <a:cubicBezTo>
                    <a:pt x="28673" y="5068"/>
                    <a:pt x="30097" y="7008"/>
                    <a:pt x="30097" y="11241"/>
                  </a:cubicBezTo>
                  <a:cubicBezTo>
                    <a:pt x="30097" y="15298"/>
                    <a:pt x="28495" y="19178"/>
                    <a:pt x="27605" y="21471"/>
                  </a:cubicBezTo>
                  <a:cubicBezTo>
                    <a:pt x="19060" y="42988"/>
                    <a:pt x="17280" y="49514"/>
                    <a:pt x="17280" y="57274"/>
                  </a:cubicBezTo>
                  <a:cubicBezTo>
                    <a:pt x="17280" y="60273"/>
                    <a:pt x="17280" y="68562"/>
                    <a:pt x="24223" y="74206"/>
                  </a:cubicBezTo>
                  <a:cubicBezTo>
                    <a:pt x="29741" y="78792"/>
                    <a:pt x="37218" y="79674"/>
                    <a:pt x="42025" y="79674"/>
                  </a:cubicBezTo>
                  <a:cubicBezTo>
                    <a:pt x="49146" y="79674"/>
                    <a:pt x="55554" y="77028"/>
                    <a:pt x="61429" y="71737"/>
                  </a:cubicBezTo>
                  <a:cubicBezTo>
                    <a:pt x="59115" y="81437"/>
                    <a:pt x="57157" y="88845"/>
                    <a:pt x="49680" y="97664"/>
                  </a:cubicBezTo>
                  <a:cubicBezTo>
                    <a:pt x="44873" y="103131"/>
                    <a:pt x="37752" y="108952"/>
                    <a:pt x="28317" y="108952"/>
                  </a:cubicBezTo>
                  <a:cubicBezTo>
                    <a:pt x="27071" y="108952"/>
                    <a:pt x="18704" y="108952"/>
                    <a:pt x="14966" y="103131"/>
                  </a:cubicBezTo>
                  <a:cubicBezTo>
                    <a:pt x="24579" y="102073"/>
                    <a:pt x="24579" y="93607"/>
                    <a:pt x="24579" y="93431"/>
                  </a:cubicBezTo>
                  <a:cubicBezTo>
                    <a:pt x="24579" y="87787"/>
                    <a:pt x="19416" y="86729"/>
                    <a:pt x="17636" y="86729"/>
                  </a:cubicBezTo>
                  <a:cubicBezTo>
                    <a:pt x="13185" y="86729"/>
                    <a:pt x="7311" y="90256"/>
                    <a:pt x="7311" y="98369"/>
                  </a:cubicBezTo>
                  <a:cubicBezTo>
                    <a:pt x="7311" y="107364"/>
                    <a:pt x="15856" y="113890"/>
                    <a:pt x="28495" y="113890"/>
                  </a:cubicBezTo>
                  <a:cubicBezTo>
                    <a:pt x="46475" y="113890"/>
                    <a:pt x="68372" y="100133"/>
                    <a:pt x="73891" y="78086"/>
                  </a:cubicBezTo>
                  <a:lnTo>
                    <a:pt x="90803" y="1141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5F5E60B-BB59-4802-9D18-C5CD7838DC8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607570" y="5709408"/>
              <a:ext cx="169120" cy="58958"/>
            </a:xfrm>
            <a:custGeom>
              <a:avLst/>
              <a:gdLst>
                <a:gd name="connsiteX0" fmla="*/ 160671 w 169120"/>
                <a:gd name="connsiteY0" fmla="*/ 10212 h 58958"/>
                <a:gd name="connsiteX1" fmla="*/ 169318 w 169120"/>
                <a:gd name="connsiteY1" fmla="*/ 5173 h 58958"/>
                <a:gd name="connsiteX2" fmla="*/ 160925 w 169120"/>
                <a:gd name="connsiteY2" fmla="*/ 134 h 58958"/>
                <a:gd name="connsiteX3" fmla="*/ 8590 w 169120"/>
                <a:gd name="connsiteY3" fmla="*/ 134 h 58958"/>
                <a:gd name="connsiteX4" fmla="*/ 197 w 169120"/>
                <a:gd name="connsiteY4" fmla="*/ 5173 h 58958"/>
                <a:gd name="connsiteX5" fmla="*/ 8844 w 169120"/>
                <a:gd name="connsiteY5" fmla="*/ 10212 h 58958"/>
                <a:gd name="connsiteX6" fmla="*/ 160671 w 169120"/>
                <a:gd name="connsiteY6" fmla="*/ 10212 h 58958"/>
                <a:gd name="connsiteX7" fmla="*/ 160925 w 169120"/>
                <a:gd name="connsiteY7" fmla="*/ 59093 h 58958"/>
                <a:gd name="connsiteX8" fmla="*/ 169318 w 169120"/>
                <a:gd name="connsiteY8" fmla="*/ 54053 h 58958"/>
                <a:gd name="connsiteX9" fmla="*/ 160671 w 169120"/>
                <a:gd name="connsiteY9" fmla="*/ 49014 h 58958"/>
                <a:gd name="connsiteX10" fmla="*/ 8844 w 169120"/>
                <a:gd name="connsiteY10" fmla="*/ 49014 h 58958"/>
                <a:gd name="connsiteX11" fmla="*/ 197 w 169120"/>
                <a:gd name="connsiteY11" fmla="*/ 54053 h 58958"/>
                <a:gd name="connsiteX12" fmla="*/ 8590 w 169120"/>
                <a:gd name="connsiteY12" fmla="*/ 59093 h 58958"/>
                <a:gd name="connsiteX13" fmla="*/ 160925 w 169120"/>
                <a:gd name="connsiteY13" fmla="*/ 59093 h 5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20" h="58958">
                  <a:moveTo>
                    <a:pt x="160671" y="10212"/>
                  </a:moveTo>
                  <a:cubicBezTo>
                    <a:pt x="164486" y="10212"/>
                    <a:pt x="169318" y="10212"/>
                    <a:pt x="169318" y="5173"/>
                  </a:cubicBezTo>
                  <a:cubicBezTo>
                    <a:pt x="169318" y="134"/>
                    <a:pt x="164486" y="134"/>
                    <a:pt x="160925" y="134"/>
                  </a:cubicBezTo>
                  <a:lnTo>
                    <a:pt x="8590" y="134"/>
                  </a:lnTo>
                  <a:cubicBezTo>
                    <a:pt x="5029" y="134"/>
                    <a:pt x="197" y="134"/>
                    <a:pt x="197" y="5173"/>
                  </a:cubicBezTo>
                  <a:cubicBezTo>
                    <a:pt x="197" y="10212"/>
                    <a:pt x="5029" y="10212"/>
                    <a:pt x="8844" y="10212"/>
                  </a:cubicBezTo>
                  <a:lnTo>
                    <a:pt x="160671" y="10212"/>
                  </a:lnTo>
                  <a:close/>
                  <a:moveTo>
                    <a:pt x="160925" y="59093"/>
                  </a:moveTo>
                  <a:cubicBezTo>
                    <a:pt x="164486" y="59093"/>
                    <a:pt x="169318" y="59093"/>
                    <a:pt x="169318" y="54053"/>
                  </a:cubicBezTo>
                  <a:cubicBezTo>
                    <a:pt x="169318" y="49014"/>
                    <a:pt x="164486" y="49014"/>
                    <a:pt x="160671" y="49014"/>
                  </a:cubicBezTo>
                  <a:lnTo>
                    <a:pt x="8844" y="49014"/>
                  </a:lnTo>
                  <a:cubicBezTo>
                    <a:pt x="5029" y="49014"/>
                    <a:pt x="197" y="49014"/>
                    <a:pt x="197" y="54053"/>
                  </a:cubicBezTo>
                  <a:cubicBezTo>
                    <a:pt x="197" y="59093"/>
                    <a:pt x="5029" y="59093"/>
                    <a:pt x="8590" y="59093"/>
                  </a:cubicBezTo>
                  <a:lnTo>
                    <a:pt x="160925" y="5909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4B2E5724-C7FD-3105-554C-1479F768228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944680" y="5285606"/>
              <a:ext cx="84687" cy="453276"/>
            </a:xfrm>
            <a:custGeom>
              <a:avLst/>
              <a:gdLst>
                <a:gd name="connsiteX0" fmla="*/ 208 w 84687"/>
                <a:gd name="connsiteY0" fmla="*/ 453390 h 453276"/>
                <a:gd name="connsiteX1" fmla="*/ 17756 w 84687"/>
                <a:gd name="connsiteY1" fmla="*/ 453390 h 453276"/>
                <a:gd name="connsiteX2" fmla="*/ 17756 w 84687"/>
                <a:gd name="connsiteY2" fmla="*/ 17499 h 453276"/>
                <a:gd name="connsiteX3" fmla="*/ 84895 w 84687"/>
                <a:gd name="connsiteY3" fmla="*/ 17499 h 453276"/>
                <a:gd name="connsiteX4" fmla="*/ 84895 w 84687"/>
                <a:gd name="connsiteY4" fmla="*/ 114 h 453276"/>
                <a:gd name="connsiteX5" fmla="*/ 208 w 84687"/>
                <a:gd name="connsiteY5" fmla="*/ 114 h 453276"/>
                <a:gd name="connsiteX6" fmla="*/ 208 w 84687"/>
                <a:gd name="connsiteY6" fmla="*/ 453390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208" y="453390"/>
                  </a:moveTo>
                  <a:lnTo>
                    <a:pt x="17756" y="453390"/>
                  </a:lnTo>
                  <a:lnTo>
                    <a:pt x="17756" y="17499"/>
                  </a:lnTo>
                  <a:lnTo>
                    <a:pt x="84895" y="17499"/>
                  </a:lnTo>
                  <a:lnTo>
                    <a:pt x="84895" y="114"/>
                  </a:lnTo>
                  <a:lnTo>
                    <a:pt x="208" y="114"/>
                  </a:lnTo>
                  <a:lnTo>
                    <a:pt x="208" y="45339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EBD22E2-A581-A755-9B0E-9EC5648583A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944680" y="5738887"/>
              <a:ext cx="84687" cy="453276"/>
            </a:xfrm>
            <a:custGeom>
              <a:avLst/>
              <a:gdLst>
                <a:gd name="connsiteX0" fmla="*/ 208 w 84687"/>
                <a:gd name="connsiteY0" fmla="*/ 453408 h 453276"/>
                <a:gd name="connsiteX1" fmla="*/ 84895 w 84687"/>
                <a:gd name="connsiteY1" fmla="*/ 453408 h 453276"/>
                <a:gd name="connsiteX2" fmla="*/ 84895 w 84687"/>
                <a:gd name="connsiteY2" fmla="*/ 436023 h 453276"/>
                <a:gd name="connsiteX3" fmla="*/ 17756 w 84687"/>
                <a:gd name="connsiteY3" fmla="*/ 436023 h 453276"/>
                <a:gd name="connsiteX4" fmla="*/ 17756 w 84687"/>
                <a:gd name="connsiteY4" fmla="*/ 132 h 453276"/>
                <a:gd name="connsiteX5" fmla="*/ 208 w 84687"/>
                <a:gd name="connsiteY5" fmla="*/ 132 h 453276"/>
                <a:gd name="connsiteX6" fmla="*/ 208 w 84687"/>
                <a:gd name="connsiteY6" fmla="*/ 453408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208" y="453408"/>
                  </a:moveTo>
                  <a:lnTo>
                    <a:pt x="84895" y="453408"/>
                  </a:lnTo>
                  <a:lnTo>
                    <a:pt x="84895" y="436023"/>
                  </a:lnTo>
                  <a:lnTo>
                    <a:pt x="17756" y="436023"/>
                  </a:lnTo>
                  <a:lnTo>
                    <a:pt x="17756" y="132"/>
                  </a:lnTo>
                  <a:lnTo>
                    <a:pt x="208" y="132"/>
                  </a:lnTo>
                  <a:lnTo>
                    <a:pt x="208" y="45340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A52E136D-93CA-B234-F70A-4C55E848D0C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041236" y="5329199"/>
              <a:ext cx="107067" cy="173348"/>
            </a:xfrm>
            <a:custGeom>
              <a:avLst/>
              <a:gdLst>
                <a:gd name="connsiteX0" fmla="*/ 107282 w 107067"/>
                <a:gd name="connsiteY0" fmla="*/ 87300 h 173348"/>
                <a:gd name="connsiteX1" fmla="*/ 97109 w 107067"/>
                <a:gd name="connsiteY1" fmla="*/ 28341 h 173348"/>
                <a:gd name="connsiteX2" fmla="*/ 53875 w 107067"/>
                <a:gd name="connsiteY2" fmla="*/ 122 h 173348"/>
                <a:gd name="connsiteX3" fmla="*/ 9624 w 107067"/>
                <a:gd name="connsiteY3" fmla="*/ 30105 h 173348"/>
                <a:gd name="connsiteX4" fmla="*/ 214 w 107067"/>
                <a:gd name="connsiteY4" fmla="*/ 87300 h 173348"/>
                <a:gd name="connsiteX5" fmla="*/ 11659 w 107067"/>
                <a:gd name="connsiteY5" fmla="*/ 148023 h 173348"/>
                <a:gd name="connsiteX6" fmla="*/ 53621 w 107067"/>
                <a:gd name="connsiteY6" fmla="*/ 173471 h 173348"/>
                <a:gd name="connsiteX7" fmla="*/ 97872 w 107067"/>
                <a:gd name="connsiteY7" fmla="*/ 144243 h 173348"/>
                <a:gd name="connsiteX8" fmla="*/ 107282 w 107067"/>
                <a:gd name="connsiteY8" fmla="*/ 87300 h 173348"/>
                <a:gd name="connsiteX9" fmla="*/ 53621 w 107067"/>
                <a:gd name="connsiteY9" fmla="*/ 167927 h 173348"/>
                <a:gd name="connsiteX10" fmla="*/ 24120 w 107067"/>
                <a:gd name="connsiteY10" fmla="*/ 137440 h 173348"/>
                <a:gd name="connsiteX11" fmla="*/ 21323 w 107067"/>
                <a:gd name="connsiteY11" fmla="*/ 84277 h 173348"/>
                <a:gd name="connsiteX12" fmla="*/ 23357 w 107067"/>
                <a:gd name="connsiteY12" fmla="*/ 37916 h 173348"/>
                <a:gd name="connsiteX13" fmla="*/ 53621 w 107067"/>
                <a:gd name="connsiteY13" fmla="*/ 5665 h 173348"/>
                <a:gd name="connsiteX14" fmla="*/ 83630 w 107067"/>
                <a:gd name="connsiteY14" fmla="*/ 35144 h 173348"/>
                <a:gd name="connsiteX15" fmla="*/ 86173 w 107067"/>
                <a:gd name="connsiteY15" fmla="*/ 84277 h 173348"/>
                <a:gd name="connsiteX16" fmla="*/ 83376 w 107067"/>
                <a:gd name="connsiteY16" fmla="*/ 136432 h 173348"/>
                <a:gd name="connsiteX17" fmla="*/ 53621 w 107067"/>
                <a:gd name="connsiteY17" fmla="*/ 167927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2" y="87300"/>
                  </a:moveTo>
                  <a:cubicBezTo>
                    <a:pt x="107282" y="67143"/>
                    <a:pt x="106010" y="46987"/>
                    <a:pt x="97109" y="28341"/>
                  </a:cubicBezTo>
                  <a:cubicBezTo>
                    <a:pt x="85410" y="4153"/>
                    <a:pt x="64557" y="122"/>
                    <a:pt x="53875" y="122"/>
                  </a:cubicBezTo>
                  <a:cubicBezTo>
                    <a:pt x="38616" y="122"/>
                    <a:pt x="20051" y="6673"/>
                    <a:pt x="9624" y="30105"/>
                  </a:cubicBezTo>
                  <a:cubicBezTo>
                    <a:pt x="1486" y="47490"/>
                    <a:pt x="214" y="67143"/>
                    <a:pt x="214" y="87300"/>
                  </a:cubicBezTo>
                  <a:cubicBezTo>
                    <a:pt x="214" y="106197"/>
                    <a:pt x="1232" y="128874"/>
                    <a:pt x="11659" y="148023"/>
                  </a:cubicBezTo>
                  <a:cubicBezTo>
                    <a:pt x="22594" y="168431"/>
                    <a:pt x="41159" y="173471"/>
                    <a:pt x="53621" y="173471"/>
                  </a:cubicBezTo>
                  <a:cubicBezTo>
                    <a:pt x="67354" y="173471"/>
                    <a:pt x="86682" y="168179"/>
                    <a:pt x="97872" y="144243"/>
                  </a:cubicBezTo>
                  <a:cubicBezTo>
                    <a:pt x="106010" y="126858"/>
                    <a:pt x="107282" y="107205"/>
                    <a:pt x="107282" y="87300"/>
                  </a:cubicBezTo>
                  <a:close/>
                  <a:moveTo>
                    <a:pt x="53621" y="167927"/>
                  </a:moveTo>
                  <a:cubicBezTo>
                    <a:pt x="43703" y="167927"/>
                    <a:pt x="28698" y="161628"/>
                    <a:pt x="24120" y="137440"/>
                  </a:cubicBezTo>
                  <a:cubicBezTo>
                    <a:pt x="21323" y="122323"/>
                    <a:pt x="21323" y="99142"/>
                    <a:pt x="21323" y="84277"/>
                  </a:cubicBezTo>
                  <a:cubicBezTo>
                    <a:pt x="21323" y="68151"/>
                    <a:pt x="21323" y="51522"/>
                    <a:pt x="23357" y="37916"/>
                  </a:cubicBezTo>
                  <a:cubicBezTo>
                    <a:pt x="28189" y="7933"/>
                    <a:pt x="47263" y="5665"/>
                    <a:pt x="53621" y="5665"/>
                  </a:cubicBezTo>
                  <a:cubicBezTo>
                    <a:pt x="62013" y="5665"/>
                    <a:pt x="78798" y="10200"/>
                    <a:pt x="83630" y="35144"/>
                  </a:cubicBezTo>
                  <a:cubicBezTo>
                    <a:pt x="86173" y="49254"/>
                    <a:pt x="86173" y="68403"/>
                    <a:pt x="86173" y="84277"/>
                  </a:cubicBezTo>
                  <a:cubicBezTo>
                    <a:pt x="86173" y="103174"/>
                    <a:pt x="86173" y="120307"/>
                    <a:pt x="83376" y="136432"/>
                  </a:cubicBezTo>
                  <a:cubicBezTo>
                    <a:pt x="79561" y="160369"/>
                    <a:pt x="65065" y="167927"/>
                    <a:pt x="53621" y="16792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18A5ED2-65F0-6FDC-AD0A-BB832F1A857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422710" y="5329199"/>
              <a:ext cx="107067" cy="173348"/>
            </a:xfrm>
            <a:custGeom>
              <a:avLst/>
              <a:gdLst>
                <a:gd name="connsiteX0" fmla="*/ 107297 w 107067"/>
                <a:gd name="connsiteY0" fmla="*/ 87300 h 173348"/>
                <a:gd name="connsiteX1" fmla="*/ 97124 w 107067"/>
                <a:gd name="connsiteY1" fmla="*/ 28341 h 173348"/>
                <a:gd name="connsiteX2" fmla="*/ 53890 w 107067"/>
                <a:gd name="connsiteY2" fmla="*/ 122 h 173348"/>
                <a:gd name="connsiteX3" fmla="*/ 9639 w 107067"/>
                <a:gd name="connsiteY3" fmla="*/ 30105 h 173348"/>
                <a:gd name="connsiteX4" fmla="*/ 229 w 107067"/>
                <a:gd name="connsiteY4" fmla="*/ 87300 h 173348"/>
                <a:gd name="connsiteX5" fmla="*/ 11674 w 107067"/>
                <a:gd name="connsiteY5" fmla="*/ 148023 h 173348"/>
                <a:gd name="connsiteX6" fmla="*/ 53636 w 107067"/>
                <a:gd name="connsiteY6" fmla="*/ 173471 h 173348"/>
                <a:gd name="connsiteX7" fmla="*/ 97887 w 107067"/>
                <a:gd name="connsiteY7" fmla="*/ 144243 h 173348"/>
                <a:gd name="connsiteX8" fmla="*/ 107297 w 107067"/>
                <a:gd name="connsiteY8" fmla="*/ 87300 h 173348"/>
                <a:gd name="connsiteX9" fmla="*/ 53636 w 107067"/>
                <a:gd name="connsiteY9" fmla="*/ 167927 h 173348"/>
                <a:gd name="connsiteX10" fmla="*/ 24135 w 107067"/>
                <a:gd name="connsiteY10" fmla="*/ 137440 h 173348"/>
                <a:gd name="connsiteX11" fmla="*/ 21338 w 107067"/>
                <a:gd name="connsiteY11" fmla="*/ 84277 h 173348"/>
                <a:gd name="connsiteX12" fmla="*/ 23372 w 107067"/>
                <a:gd name="connsiteY12" fmla="*/ 37916 h 173348"/>
                <a:gd name="connsiteX13" fmla="*/ 53636 w 107067"/>
                <a:gd name="connsiteY13" fmla="*/ 5665 h 173348"/>
                <a:gd name="connsiteX14" fmla="*/ 83645 w 107067"/>
                <a:gd name="connsiteY14" fmla="*/ 35144 h 173348"/>
                <a:gd name="connsiteX15" fmla="*/ 86188 w 107067"/>
                <a:gd name="connsiteY15" fmla="*/ 84277 h 173348"/>
                <a:gd name="connsiteX16" fmla="*/ 83391 w 107067"/>
                <a:gd name="connsiteY16" fmla="*/ 136432 h 173348"/>
                <a:gd name="connsiteX17" fmla="*/ 53636 w 107067"/>
                <a:gd name="connsiteY17" fmla="*/ 167927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97" y="87300"/>
                  </a:moveTo>
                  <a:cubicBezTo>
                    <a:pt x="107297" y="67143"/>
                    <a:pt x="106025" y="46987"/>
                    <a:pt x="97124" y="28341"/>
                  </a:cubicBezTo>
                  <a:cubicBezTo>
                    <a:pt x="85425" y="4153"/>
                    <a:pt x="64571" y="122"/>
                    <a:pt x="53890" y="122"/>
                  </a:cubicBezTo>
                  <a:cubicBezTo>
                    <a:pt x="38631" y="122"/>
                    <a:pt x="20066" y="6673"/>
                    <a:pt x="9639" y="30105"/>
                  </a:cubicBezTo>
                  <a:cubicBezTo>
                    <a:pt x="1501" y="47490"/>
                    <a:pt x="229" y="67143"/>
                    <a:pt x="229" y="87300"/>
                  </a:cubicBezTo>
                  <a:cubicBezTo>
                    <a:pt x="229" y="106197"/>
                    <a:pt x="1247" y="128874"/>
                    <a:pt x="11674" y="148023"/>
                  </a:cubicBezTo>
                  <a:cubicBezTo>
                    <a:pt x="22609" y="168431"/>
                    <a:pt x="41174" y="173471"/>
                    <a:pt x="53636" y="173471"/>
                  </a:cubicBezTo>
                  <a:cubicBezTo>
                    <a:pt x="67369" y="173471"/>
                    <a:pt x="86697" y="168179"/>
                    <a:pt x="97887" y="144243"/>
                  </a:cubicBezTo>
                  <a:cubicBezTo>
                    <a:pt x="106025" y="126858"/>
                    <a:pt x="107297" y="107205"/>
                    <a:pt x="107297" y="87300"/>
                  </a:cubicBezTo>
                  <a:close/>
                  <a:moveTo>
                    <a:pt x="53636" y="167927"/>
                  </a:moveTo>
                  <a:cubicBezTo>
                    <a:pt x="43717" y="167927"/>
                    <a:pt x="28713" y="161628"/>
                    <a:pt x="24135" y="137440"/>
                  </a:cubicBezTo>
                  <a:cubicBezTo>
                    <a:pt x="21338" y="122323"/>
                    <a:pt x="21338" y="99142"/>
                    <a:pt x="21338" y="84277"/>
                  </a:cubicBezTo>
                  <a:cubicBezTo>
                    <a:pt x="21338" y="68151"/>
                    <a:pt x="21338" y="51522"/>
                    <a:pt x="23372" y="37916"/>
                  </a:cubicBezTo>
                  <a:cubicBezTo>
                    <a:pt x="28204" y="7933"/>
                    <a:pt x="47278" y="5665"/>
                    <a:pt x="53636" y="5665"/>
                  </a:cubicBezTo>
                  <a:cubicBezTo>
                    <a:pt x="62028" y="5665"/>
                    <a:pt x="78813" y="10200"/>
                    <a:pt x="83645" y="35144"/>
                  </a:cubicBezTo>
                  <a:cubicBezTo>
                    <a:pt x="86188" y="49254"/>
                    <a:pt x="86188" y="68403"/>
                    <a:pt x="86188" y="84277"/>
                  </a:cubicBezTo>
                  <a:cubicBezTo>
                    <a:pt x="86188" y="103174"/>
                    <a:pt x="86188" y="120307"/>
                    <a:pt x="83391" y="136432"/>
                  </a:cubicBezTo>
                  <a:cubicBezTo>
                    <a:pt x="79576" y="160369"/>
                    <a:pt x="65080" y="167927"/>
                    <a:pt x="53636" y="16792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1606A20-02B5-51BB-1DB4-A21B203BE2C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804185" y="5329199"/>
              <a:ext cx="107067" cy="173348"/>
            </a:xfrm>
            <a:custGeom>
              <a:avLst/>
              <a:gdLst>
                <a:gd name="connsiteX0" fmla="*/ 107312 w 107067"/>
                <a:gd name="connsiteY0" fmla="*/ 87300 h 173348"/>
                <a:gd name="connsiteX1" fmla="*/ 97139 w 107067"/>
                <a:gd name="connsiteY1" fmla="*/ 28341 h 173348"/>
                <a:gd name="connsiteX2" fmla="*/ 53905 w 107067"/>
                <a:gd name="connsiteY2" fmla="*/ 122 h 173348"/>
                <a:gd name="connsiteX3" fmla="*/ 9654 w 107067"/>
                <a:gd name="connsiteY3" fmla="*/ 30105 h 173348"/>
                <a:gd name="connsiteX4" fmla="*/ 244 w 107067"/>
                <a:gd name="connsiteY4" fmla="*/ 87300 h 173348"/>
                <a:gd name="connsiteX5" fmla="*/ 11689 w 107067"/>
                <a:gd name="connsiteY5" fmla="*/ 148023 h 173348"/>
                <a:gd name="connsiteX6" fmla="*/ 53651 w 107067"/>
                <a:gd name="connsiteY6" fmla="*/ 173471 h 173348"/>
                <a:gd name="connsiteX7" fmla="*/ 97902 w 107067"/>
                <a:gd name="connsiteY7" fmla="*/ 144243 h 173348"/>
                <a:gd name="connsiteX8" fmla="*/ 107312 w 107067"/>
                <a:gd name="connsiteY8" fmla="*/ 87300 h 173348"/>
                <a:gd name="connsiteX9" fmla="*/ 53651 w 107067"/>
                <a:gd name="connsiteY9" fmla="*/ 167927 h 173348"/>
                <a:gd name="connsiteX10" fmla="*/ 24150 w 107067"/>
                <a:gd name="connsiteY10" fmla="*/ 137440 h 173348"/>
                <a:gd name="connsiteX11" fmla="*/ 21353 w 107067"/>
                <a:gd name="connsiteY11" fmla="*/ 84277 h 173348"/>
                <a:gd name="connsiteX12" fmla="*/ 23387 w 107067"/>
                <a:gd name="connsiteY12" fmla="*/ 37916 h 173348"/>
                <a:gd name="connsiteX13" fmla="*/ 53651 w 107067"/>
                <a:gd name="connsiteY13" fmla="*/ 5665 h 173348"/>
                <a:gd name="connsiteX14" fmla="*/ 83660 w 107067"/>
                <a:gd name="connsiteY14" fmla="*/ 35144 h 173348"/>
                <a:gd name="connsiteX15" fmla="*/ 86203 w 107067"/>
                <a:gd name="connsiteY15" fmla="*/ 84277 h 173348"/>
                <a:gd name="connsiteX16" fmla="*/ 83406 w 107067"/>
                <a:gd name="connsiteY16" fmla="*/ 136432 h 173348"/>
                <a:gd name="connsiteX17" fmla="*/ 53651 w 107067"/>
                <a:gd name="connsiteY17" fmla="*/ 167927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2" y="87300"/>
                  </a:moveTo>
                  <a:cubicBezTo>
                    <a:pt x="107312" y="67143"/>
                    <a:pt x="106040" y="46987"/>
                    <a:pt x="97139" y="28341"/>
                  </a:cubicBezTo>
                  <a:cubicBezTo>
                    <a:pt x="85440" y="4153"/>
                    <a:pt x="64586" y="122"/>
                    <a:pt x="53905" y="122"/>
                  </a:cubicBezTo>
                  <a:cubicBezTo>
                    <a:pt x="38646" y="122"/>
                    <a:pt x="20081" y="6673"/>
                    <a:pt x="9654" y="30105"/>
                  </a:cubicBezTo>
                  <a:cubicBezTo>
                    <a:pt x="1516" y="47490"/>
                    <a:pt x="244" y="67143"/>
                    <a:pt x="244" y="87300"/>
                  </a:cubicBezTo>
                  <a:cubicBezTo>
                    <a:pt x="244" y="106197"/>
                    <a:pt x="1262" y="128874"/>
                    <a:pt x="11689" y="148023"/>
                  </a:cubicBezTo>
                  <a:cubicBezTo>
                    <a:pt x="22624" y="168431"/>
                    <a:pt x="41189" y="173471"/>
                    <a:pt x="53651" y="173471"/>
                  </a:cubicBezTo>
                  <a:cubicBezTo>
                    <a:pt x="67384" y="173471"/>
                    <a:pt x="86712" y="168179"/>
                    <a:pt x="97902" y="144243"/>
                  </a:cubicBezTo>
                  <a:cubicBezTo>
                    <a:pt x="106040" y="126858"/>
                    <a:pt x="107312" y="107205"/>
                    <a:pt x="107312" y="87300"/>
                  </a:cubicBezTo>
                  <a:close/>
                  <a:moveTo>
                    <a:pt x="53651" y="167927"/>
                  </a:moveTo>
                  <a:cubicBezTo>
                    <a:pt x="43732" y="167927"/>
                    <a:pt x="28728" y="161628"/>
                    <a:pt x="24150" y="137440"/>
                  </a:cubicBezTo>
                  <a:cubicBezTo>
                    <a:pt x="21353" y="122323"/>
                    <a:pt x="21353" y="99142"/>
                    <a:pt x="21353" y="84277"/>
                  </a:cubicBezTo>
                  <a:cubicBezTo>
                    <a:pt x="21353" y="68151"/>
                    <a:pt x="21353" y="51522"/>
                    <a:pt x="23387" y="37916"/>
                  </a:cubicBezTo>
                  <a:cubicBezTo>
                    <a:pt x="28219" y="7933"/>
                    <a:pt x="47293" y="5665"/>
                    <a:pt x="53651" y="5665"/>
                  </a:cubicBezTo>
                  <a:cubicBezTo>
                    <a:pt x="62043" y="5665"/>
                    <a:pt x="78828" y="10200"/>
                    <a:pt x="83660" y="35144"/>
                  </a:cubicBezTo>
                  <a:cubicBezTo>
                    <a:pt x="86203" y="49254"/>
                    <a:pt x="86203" y="68403"/>
                    <a:pt x="86203" y="84277"/>
                  </a:cubicBezTo>
                  <a:cubicBezTo>
                    <a:pt x="86203" y="103174"/>
                    <a:pt x="86203" y="120307"/>
                    <a:pt x="83406" y="136432"/>
                  </a:cubicBezTo>
                  <a:cubicBezTo>
                    <a:pt x="79591" y="160369"/>
                    <a:pt x="65095" y="167927"/>
                    <a:pt x="53651" y="16792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1B77663-65C1-A413-39DA-74E18BB9568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041236" y="5631551"/>
              <a:ext cx="107067" cy="173348"/>
            </a:xfrm>
            <a:custGeom>
              <a:avLst/>
              <a:gdLst>
                <a:gd name="connsiteX0" fmla="*/ 107282 w 107067"/>
                <a:gd name="connsiteY0" fmla="*/ 87312 h 173348"/>
                <a:gd name="connsiteX1" fmla="*/ 97109 w 107067"/>
                <a:gd name="connsiteY1" fmla="*/ 28353 h 173348"/>
                <a:gd name="connsiteX2" fmla="*/ 53875 w 107067"/>
                <a:gd name="connsiteY2" fmla="*/ 134 h 173348"/>
                <a:gd name="connsiteX3" fmla="*/ 9624 w 107067"/>
                <a:gd name="connsiteY3" fmla="*/ 30117 h 173348"/>
                <a:gd name="connsiteX4" fmla="*/ 214 w 107067"/>
                <a:gd name="connsiteY4" fmla="*/ 87312 h 173348"/>
                <a:gd name="connsiteX5" fmla="*/ 11659 w 107067"/>
                <a:gd name="connsiteY5" fmla="*/ 148035 h 173348"/>
                <a:gd name="connsiteX6" fmla="*/ 53621 w 107067"/>
                <a:gd name="connsiteY6" fmla="*/ 173483 h 173348"/>
                <a:gd name="connsiteX7" fmla="*/ 97872 w 107067"/>
                <a:gd name="connsiteY7" fmla="*/ 144255 h 173348"/>
                <a:gd name="connsiteX8" fmla="*/ 107282 w 107067"/>
                <a:gd name="connsiteY8" fmla="*/ 87312 h 173348"/>
                <a:gd name="connsiteX9" fmla="*/ 53621 w 107067"/>
                <a:gd name="connsiteY9" fmla="*/ 167939 h 173348"/>
                <a:gd name="connsiteX10" fmla="*/ 24120 w 107067"/>
                <a:gd name="connsiteY10" fmla="*/ 137452 h 173348"/>
                <a:gd name="connsiteX11" fmla="*/ 21323 w 107067"/>
                <a:gd name="connsiteY11" fmla="*/ 84289 h 173348"/>
                <a:gd name="connsiteX12" fmla="*/ 23357 w 107067"/>
                <a:gd name="connsiteY12" fmla="*/ 37928 h 173348"/>
                <a:gd name="connsiteX13" fmla="*/ 53621 w 107067"/>
                <a:gd name="connsiteY13" fmla="*/ 5677 h 173348"/>
                <a:gd name="connsiteX14" fmla="*/ 83630 w 107067"/>
                <a:gd name="connsiteY14" fmla="*/ 35156 h 173348"/>
                <a:gd name="connsiteX15" fmla="*/ 86173 w 107067"/>
                <a:gd name="connsiteY15" fmla="*/ 84289 h 173348"/>
                <a:gd name="connsiteX16" fmla="*/ 83376 w 107067"/>
                <a:gd name="connsiteY16" fmla="*/ 136444 h 173348"/>
                <a:gd name="connsiteX17" fmla="*/ 53621 w 107067"/>
                <a:gd name="connsiteY17" fmla="*/ 167939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2" y="87312"/>
                  </a:moveTo>
                  <a:cubicBezTo>
                    <a:pt x="107282" y="67155"/>
                    <a:pt x="106010" y="46999"/>
                    <a:pt x="97109" y="28353"/>
                  </a:cubicBezTo>
                  <a:cubicBezTo>
                    <a:pt x="85410" y="4165"/>
                    <a:pt x="64557" y="134"/>
                    <a:pt x="53875" y="134"/>
                  </a:cubicBezTo>
                  <a:cubicBezTo>
                    <a:pt x="38616" y="134"/>
                    <a:pt x="20051" y="6685"/>
                    <a:pt x="9624" y="30117"/>
                  </a:cubicBezTo>
                  <a:cubicBezTo>
                    <a:pt x="1486" y="47502"/>
                    <a:pt x="214" y="67155"/>
                    <a:pt x="214" y="87312"/>
                  </a:cubicBezTo>
                  <a:cubicBezTo>
                    <a:pt x="214" y="106209"/>
                    <a:pt x="1232" y="128886"/>
                    <a:pt x="11659" y="148035"/>
                  </a:cubicBezTo>
                  <a:cubicBezTo>
                    <a:pt x="22594" y="168443"/>
                    <a:pt x="41159" y="173483"/>
                    <a:pt x="53621" y="173483"/>
                  </a:cubicBezTo>
                  <a:cubicBezTo>
                    <a:pt x="67354" y="173483"/>
                    <a:pt x="86682" y="168191"/>
                    <a:pt x="97872" y="144255"/>
                  </a:cubicBezTo>
                  <a:cubicBezTo>
                    <a:pt x="106010" y="126870"/>
                    <a:pt x="107282" y="107217"/>
                    <a:pt x="107282" y="87312"/>
                  </a:cubicBezTo>
                  <a:close/>
                  <a:moveTo>
                    <a:pt x="53621" y="167939"/>
                  </a:moveTo>
                  <a:cubicBezTo>
                    <a:pt x="43703" y="167939"/>
                    <a:pt x="28698" y="161640"/>
                    <a:pt x="24120" y="137452"/>
                  </a:cubicBezTo>
                  <a:cubicBezTo>
                    <a:pt x="21323" y="122335"/>
                    <a:pt x="21323" y="99154"/>
                    <a:pt x="21323" y="84289"/>
                  </a:cubicBezTo>
                  <a:cubicBezTo>
                    <a:pt x="21323" y="68163"/>
                    <a:pt x="21323" y="51534"/>
                    <a:pt x="23357" y="37928"/>
                  </a:cubicBezTo>
                  <a:cubicBezTo>
                    <a:pt x="28189" y="7945"/>
                    <a:pt x="47263" y="5677"/>
                    <a:pt x="53621" y="5677"/>
                  </a:cubicBezTo>
                  <a:cubicBezTo>
                    <a:pt x="62013" y="5677"/>
                    <a:pt x="78798" y="10212"/>
                    <a:pt x="83630" y="35156"/>
                  </a:cubicBezTo>
                  <a:cubicBezTo>
                    <a:pt x="86173" y="49266"/>
                    <a:pt x="86173" y="68415"/>
                    <a:pt x="86173" y="84289"/>
                  </a:cubicBezTo>
                  <a:cubicBezTo>
                    <a:pt x="86173" y="103186"/>
                    <a:pt x="86173" y="120319"/>
                    <a:pt x="83376" y="136444"/>
                  </a:cubicBezTo>
                  <a:cubicBezTo>
                    <a:pt x="79561" y="160381"/>
                    <a:pt x="65065" y="167939"/>
                    <a:pt x="53621" y="16793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4524FB6-F795-18E1-C712-396B03DB1AD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3422710" y="5631551"/>
              <a:ext cx="107067" cy="173348"/>
            </a:xfrm>
            <a:custGeom>
              <a:avLst/>
              <a:gdLst>
                <a:gd name="connsiteX0" fmla="*/ 107297 w 107067"/>
                <a:gd name="connsiteY0" fmla="*/ 87312 h 173348"/>
                <a:gd name="connsiteX1" fmla="*/ 97124 w 107067"/>
                <a:gd name="connsiteY1" fmla="*/ 28353 h 173348"/>
                <a:gd name="connsiteX2" fmla="*/ 53890 w 107067"/>
                <a:gd name="connsiteY2" fmla="*/ 134 h 173348"/>
                <a:gd name="connsiteX3" fmla="*/ 9639 w 107067"/>
                <a:gd name="connsiteY3" fmla="*/ 30117 h 173348"/>
                <a:gd name="connsiteX4" fmla="*/ 229 w 107067"/>
                <a:gd name="connsiteY4" fmla="*/ 87312 h 173348"/>
                <a:gd name="connsiteX5" fmla="*/ 11674 w 107067"/>
                <a:gd name="connsiteY5" fmla="*/ 148035 h 173348"/>
                <a:gd name="connsiteX6" fmla="*/ 53636 w 107067"/>
                <a:gd name="connsiteY6" fmla="*/ 173483 h 173348"/>
                <a:gd name="connsiteX7" fmla="*/ 97887 w 107067"/>
                <a:gd name="connsiteY7" fmla="*/ 144255 h 173348"/>
                <a:gd name="connsiteX8" fmla="*/ 107297 w 107067"/>
                <a:gd name="connsiteY8" fmla="*/ 87312 h 173348"/>
                <a:gd name="connsiteX9" fmla="*/ 53636 w 107067"/>
                <a:gd name="connsiteY9" fmla="*/ 167939 h 173348"/>
                <a:gd name="connsiteX10" fmla="*/ 24135 w 107067"/>
                <a:gd name="connsiteY10" fmla="*/ 137452 h 173348"/>
                <a:gd name="connsiteX11" fmla="*/ 21338 w 107067"/>
                <a:gd name="connsiteY11" fmla="*/ 84289 h 173348"/>
                <a:gd name="connsiteX12" fmla="*/ 23372 w 107067"/>
                <a:gd name="connsiteY12" fmla="*/ 37928 h 173348"/>
                <a:gd name="connsiteX13" fmla="*/ 53636 w 107067"/>
                <a:gd name="connsiteY13" fmla="*/ 5677 h 173348"/>
                <a:gd name="connsiteX14" fmla="*/ 83645 w 107067"/>
                <a:gd name="connsiteY14" fmla="*/ 35156 h 173348"/>
                <a:gd name="connsiteX15" fmla="*/ 86188 w 107067"/>
                <a:gd name="connsiteY15" fmla="*/ 84289 h 173348"/>
                <a:gd name="connsiteX16" fmla="*/ 83391 w 107067"/>
                <a:gd name="connsiteY16" fmla="*/ 136444 h 173348"/>
                <a:gd name="connsiteX17" fmla="*/ 53636 w 107067"/>
                <a:gd name="connsiteY17" fmla="*/ 167939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97" y="87312"/>
                  </a:moveTo>
                  <a:cubicBezTo>
                    <a:pt x="107297" y="67155"/>
                    <a:pt x="106025" y="46999"/>
                    <a:pt x="97124" y="28353"/>
                  </a:cubicBezTo>
                  <a:cubicBezTo>
                    <a:pt x="85425" y="4165"/>
                    <a:pt x="64571" y="134"/>
                    <a:pt x="53890" y="134"/>
                  </a:cubicBezTo>
                  <a:cubicBezTo>
                    <a:pt x="38631" y="134"/>
                    <a:pt x="20066" y="6685"/>
                    <a:pt x="9639" y="30117"/>
                  </a:cubicBezTo>
                  <a:cubicBezTo>
                    <a:pt x="1501" y="47502"/>
                    <a:pt x="229" y="67155"/>
                    <a:pt x="229" y="87312"/>
                  </a:cubicBezTo>
                  <a:cubicBezTo>
                    <a:pt x="229" y="106209"/>
                    <a:pt x="1247" y="128886"/>
                    <a:pt x="11674" y="148035"/>
                  </a:cubicBezTo>
                  <a:cubicBezTo>
                    <a:pt x="22609" y="168443"/>
                    <a:pt x="41174" y="173483"/>
                    <a:pt x="53636" y="173483"/>
                  </a:cubicBezTo>
                  <a:cubicBezTo>
                    <a:pt x="67369" y="173483"/>
                    <a:pt x="86697" y="168191"/>
                    <a:pt x="97887" y="144255"/>
                  </a:cubicBezTo>
                  <a:cubicBezTo>
                    <a:pt x="106025" y="126870"/>
                    <a:pt x="107297" y="107217"/>
                    <a:pt x="107297" y="87312"/>
                  </a:cubicBezTo>
                  <a:close/>
                  <a:moveTo>
                    <a:pt x="53636" y="167939"/>
                  </a:moveTo>
                  <a:cubicBezTo>
                    <a:pt x="43717" y="167939"/>
                    <a:pt x="28713" y="161640"/>
                    <a:pt x="24135" y="137452"/>
                  </a:cubicBezTo>
                  <a:cubicBezTo>
                    <a:pt x="21338" y="122335"/>
                    <a:pt x="21338" y="99154"/>
                    <a:pt x="21338" y="84289"/>
                  </a:cubicBezTo>
                  <a:cubicBezTo>
                    <a:pt x="21338" y="68163"/>
                    <a:pt x="21338" y="51534"/>
                    <a:pt x="23372" y="37928"/>
                  </a:cubicBezTo>
                  <a:cubicBezTo>
                    <a:pt x="28204" y="7945"/>
                    <a:pt x="47278" y="5677"/>
                    <a:pt x="53636" y="5677"/>
                  </a:cubicBezTo>
                  <a:cubicBezTo>
                    <a:pt x="62028" y="5677"/>
                    <a:pt x="78813" y="10212"/>
                    <a:pt x="83645" y="35156"/>
                  </a:cubicBezTo>
                  <a:cubicBezTo>
                    <a:pt x="86188" y="49266"/>
                    <a:pt x="86188" y="68415"/>
                    <a:pt x="86188" y="84289"/>
                  </a:cubicBezTo>
                  <a:cubicBezTo>
                    <a:pt x="86188" y="103186"/>
                    <a:pt x="86188" y="120319"/>
                    <a:pt x="83391" y="136444"/>
                  </a:cubicBezTo>
                  <a:cubicBezTo>
                    <a:pt x="79576" y="160381"/>
                    <a:pt x="65080" y="167939"/>
                    <a:pt x="53636" y="16793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A04FFE3B-DF7A-8316-A049-9236009FC52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804185" y="5631551"/>
              <a:ext cx="107067" cy="173348"/>
            </a:xfrm>
            <a:custGeom>
              <a:avLst/>
              <a:gdLst>
                <a:gd name="connsiteX0" fmla="*/ 107312 w 107067"/>
                <a:gd name="connsiteY0" fmla="*/ 87312 h 173348"/>
                <a:gd name="connsiteX1" fmla="*/ 97139 w 107067"/>
                <a:gd name="connsiteY1" fmla="*/ 28353 h 173348"/>
                <a:gd name="connsiteX2" fmla="*/ 53905 w 107067"/>
                <a:gd name="connsiteY2" fmla="*/ 134 h 173348"/>
                <a:gd name="connsiteX3" fmla="*/ 9654 w 107067"/>
                <a:gd name="connsiteY3" fmla="*/ 30117 h 173348"/>
                <a:gd name="connsiteX4" fmla="*/ 244 w 107067"/>
                <a:gd name="connsiteY4" fmla="*/ 87312 h 173348"/>
                <a:gd name="connsiteX5" fmla="*/ 11689 w 107067"/>
                <a:gd name="connsiteY5" fmla="*/ 148035 h 173348"/>
                <a:gd name="connsiteX6" fmla="*/ 53651 w 107067"/>
                <a:gd name="connsiteY6" fmla="*/ 173483 h 173348"/>
                <a:gd name="connsiteX7" fmla="*/ 97902 w 107067"/>
                <a:gd name="connsiteY7" fmla="*/ 144255 h 173348"/>
                <a:gd name="connsiteX8" fmla="*/ 107312 w 107067"/>
                <a:gd name="connsiteY8" fmla="*/ 87312 h 173348"/>
                <a:gd name="connsiteX9" fmla="*/ 53651 w 107067"/>
                <a:gd name="connsiteY9" fmla="*/ 167939 h 173348"/>
                <a:gd name="connsiteX10" fmla="*/ 24150 w 107067"/>
                <a:gd name="connsiteY10" fmla="*/ 137452 h 173348"/>
                <a:gd name="connsiteX11" fmla="*/ 21353 w 107067"/>
                <a:gd name="connsiteY11" fmla="*/ 84289 h 173348"/>
                <a:gd name="connsiteX12" fmla="*/ 23387 w 107067"/>
                <a:gd name="connsiteY12" fmla="*/ 37928 h 173348"/>
                <a:gd name="connsiteX13" fmla="*/ 53651 w 107067"/>
                <a:gd name="connsiteY13" fmla="*/ 5677 h 173348"/>
                <a:gd name="connsiteX14" fmla="*/ 83660 w 107067"/>
                <a:gd name="connsiteY14" fmla="*/ 35156 h 173348"/>
                <a:gd name="connsiteX15" fmla="*/ 86203 w 107067"/>
                <a:gd name="connsiteY15" fmla="*/ 84289 h 173348"/>
                <a:gd name="connsiteX16" fmla="*/ 83406 w 107067"/>
                <a:gd name="connsiteY16" fmla="*/ 136444 h 173348"/>
                <a:gd name="connsiteX17" fmla="*/ 53651 w 107067"/>
                <a:gd name="connsiteY17" fmla="*/ 167939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2" y="87312"/>
                  </a:moveTo>
                  <a:cubicBezTo>
                    <a:pt x="107312" y="67155"/>
                    <a:pt x="106040" y="46999"/>
                    <a:pt x="97139" y="28353"/>
                  </a:cubicBezTo>
                  <a:cubicBezTo>
                    <a:pt x="85440" y="4165"/>
                    <a:pt x="64586" y="134"/>
                    <a:pt x="53905" y="134"/>
                  </a:cubicBezTo>
                  <a:cubicBezTo>
                    <a:pt x="38646" y="134"/>
                    <a:pt x="20081" y="6685"/>
                    <a:pt x="9654" y="30117"/>
                  </a:cubicBezTo>
                  <a:cubicBezTo>
                    <a:pt x="1516" y="47502"/>
                    <a:pt x="244" y="67155"/>
                    <a:pt x="244" y="87312"/>
                  </a:cubicBezTo>
                  <a:cubicBezTo>
                    <a:pt x="244" y="106209"/>
                    <a:pt x="1262" y="128886"/>
                    <a:pt x="11689" y="148035"/>
                  </a:cubicBezTo>
                  <a:cubicBezTo>
                    <a:pt x="22624" y="168443"/>
                    <a:pt x="41189" y="173483"/>
                    <a:pt x="53651" y="173483"/>
                  </a:cubicBezTo>
                  <a:cubicBezTo>
                    <a:pt x="67384" y="173483"/>
                    <a:pt x="86712" y="168191"/>
                    <a:pt x="97902" y="144255"/>
                  </a:cubicBezTo>
                  <a:cubicBezTo>
                    <a:pt x="106040" y="126870"/>
                    <a:pt x="107312" y="107217"/>
                    <a:pt x="107312" y="87312"/>
                  </a:cubicBezTo>
                  <a:close/>
                  <a:moveTo>
                    <a:pt x="53651" y="167939"/>
                  </a:moveTo>
                  <a:cubicBezTo>
                    <a:pt x="43732" y="167939"/>
                    <a:pt x="28728" y="161640"/>
                    <a:pt x="24150" y="137452"/>
                  </a:cubicBezTo>
                  <a:cubicBezTo>
                    <a:pt x="21353" y="122335"/>
                    <a:pt x="21353" y="99154"/>
                    <a:pt x="21353" y="84289"/>
                  </a:cubicBezTo>
                  <a:cubicBezTo>
                    <a:pt x="21353" y="68163"/>
                    <a:pt x="21353" y="51534"/>
                    <a:pt x="23387" y="37928"/>
                  </a:cubicBezTo>
                  <a:cubicBezTo>
                    <a:pt x="28219" y="7945"/>
                    <a:pt x="47293" y="5677"/>
                    <a:pt x="53651" y="5677"/>
                  </a:cubicBezTo>
                  <a:cubicBezTo>
                    <a:pt x="62043" y="5677"/>
                    <a:pt x="78828" y="10212"/>
                    <a:pt x="83660" y="35156"/>
                  </a:cubicBezTo>
                  <a:cubicBezTo>
                    <a:pt x="86203" y="49266"/>
                    <a:pt x="86203" y="68415"/>
                    <a:pt x="86203" y="84289"/>
                  </a:cubicBezTo>
                  <a:cubicBezTo>
                    <a:pt x="86203" y="103186"/>
                    <a:pt x="86203" y="120319"/>
                    <a:pt x="83406" y="136444"/>
                  </a:cubicBezTo>
                  <a:cubicBezTo>
                    <a:pt x="79591" y="160381"/>
                    <a:pt x="65095" y="167939"/>
                    <a:pt x="53651" y="16793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0BED285-2ABB-6167-3B5D-52B38D828FB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3041236" y="5933904"/>
              <a:ext cx="107067" cy="173348"/>
            </a:xfrm>
            <a:custGeom>
              <a:avLst/>
              <a:gdLst>
                <a:gd name="connsiteX0" fmla="*/ 107282 w 107067"/>
                <a:gd name="connsiteY0" fmla="*/ 87324 h 173348"/>
                <a:gd name="connsiteX1" fmla="*/ 97109 w 107067"/>
                <a:gd name="connsiteY1" fmla="*/ 28365 h 173348"/>
                <a:gd name="connsiteX2" fmla="*/ 53875 w 107067"/>
                <a:gd name="connsiteY2" fmla="*/ 146 h 173348"/>
                <a:gd name="connsiteX3" fmla="*/ 9624 w 107067"/>
                <a:gd name="connsiteY3" fmla="*/ 30129 h 173348"/>
                <a:gd name="connsiteX4" fmla="*/ 214 w 107067"/>
                <a:gd name="connsiteY4" fmla="*/ 87324 h 173348"/>
                <a:gd name="connsiteX5" fmla="*/ 11659 w 107067"/>
                <a:gd name="connsiteY5" fmla="*/ 148047 h 173348"/>
                <a:gd name="connsiteX6" fmla="*/ 53621 w 107067"/>
                <a:gd name="connsiteY6" fmla="*/ 173494 h 173348"/>
                <a:gd name="connsiteX7" fmla="*/ 97872 w 107067"/>
                <a:gd name="connsiteY7" fmla="*/ 144267 h 173348"/>
                <a:gd name="connsiteX8" fmla="*/ 107282 w 107067"/>
                <a:gd name="connsiteY8" fmla="*/ 87324 h 173348"/>
                <a:gd name="connsiteX9" fmla="*/ 53621 w 107067"/>
                <a:gd name="connsiteY9" fmla="*/ 167951 h 173348"/>
                <a:gd name="connsiteX10" fmla="*/ 24120 w 107067"/>
                <a:gd name="connsiteY10" fmla="*/ 137464 h 173348"/>
                <a:gd name="connsiteX11" fmla="*/ 21323 w 107067"/>
                <a:gd name="connsiteY11" fmla="*/ 84301 h 173348"/>
                <a:gd name="connsiteX12" fmla="*/ 23357 w 107067"/>
                <a:gd name="connsiteY12" fmla="*/ 37940 h 173348"/>
                <a:gd name="connsiteX13" fmla="*/ 53621 w 107067"/>
                <a:gd name="connsiteY13" fmla="*/ 5689 h 173348"/>
                <a:gd name="connsiteX14" fmla="*/ 83630 w 107067"/>
                <a:gd name="connsiteY14" fmla="*/ 35168 h 173348"/>
                <a:gd name="connsiteX15" fmla="*/ 86173 w 107067"/>
                <a:gd name="connsiteY15" fmla="*/ 84301 h 173348"/>
                <a:gd name="connsiteX16" fmla="*/ 83376 w 107067"/>
                <a:gd name="connsiteY16" fmla="*/ 136456 h 173348"/>
                <a:gd name="connsiteX17" fmla="*/ 53621 w 107067"/>
                <a:gd name="connsiteY17" fmla="*/ 167951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2" y="87324"/>
                  </a:moveTo>
                  <a:cubicBezTo>
                    <a:pt x="107282" y="67167"/>
                    <a:pt x="106010" y="47010"/>
                    <a:pt x="97109" y="28365"/>
                  </a:cubicBezTo>
                  <a:cubicBezTo>
                    <a:pt x="85410" y="4177"/>
                    <a:pt x="64557" y="146"/>
                    <a:pt x="53875" y="146"/>
                  </a:cubicBezTo>
                  <a:cubicBezTo>
                    <a:pt x="38616" y="146"/>
                    <a:pt x="20051" y="6697"/>
                    <a:pt x="9624" y="30129"/>
                  </a:cubicBezTo>
                  <a:cubicBezTo>
                    <a:pt x="1486" y="47514"/>
                    <a:pt x="214" y="67167"/>
                    <a:pt x="214" y="87324"/>
                  </a:cubicBezTo>
                  <a:cubicBezTo>
                    <a:pt x="214" y="106221"/>
                    <a:pt x="1232" y="128898"/>
                    <a:pt x="11659" y="148047"/>
                  </a:cubicBezTo>
                  <a:cubicBezTo>
                    <a:pt x="22594" y="168455"/>
                    <a:pt x="41159" y="173494"/>
                    <a:pt x="53621" y="173494"/>
                  </a:cubicBezTo>
                  <a:cubicBezTo>
                    <a:pt x="67354" y="173494"/>
                    <a:pt x="86682" y="168203"/>
                    <a:pt x="97872" y="144267"/>
                  </a:cubicBezTo>
                  <a:cubicBezTo>
                    <a:pt x="106010" y="126882"/>
                    <a:pt x="107282" y="107229"/>
                    <a:pt x="107282" y="87324"/>
                  </a:cubicBezTo>
                  <a:close/>
                  <a:moveTo>
                    <a:pt x="53621" y="167951"/>
                  </a:moveTo>
                  <a:cubicBezTo>
                    <a:pt x="43703" y="167951"/>
                    <a:pt x="28698" y="161652"/>
                    <a:pt x="24120" y="137464"/>
                  </a:cubicBezTo>
                  <a:cubicBezTo>
                    <a:pt x="21323" y="122347"/>
                    <a:pt x="21323" y="99166"/>
                    <a:pt x="21323" y="84301"/>
                  </a:cubicBezTo>
                  <a:cubicBezTo>
                    <a:pt x="21323" y="68175"/>
                    <a:pt x="21323" y="51546"/>
                    <a:pt x="23357" y="37940"/>
                  </a:cubicBezTo>
                  <a:cubicBezTo>
                    <a:pt x="28189" y="7957"/>
                    <a:pt x="47263" y="5689"/>
                    <a:pt x="53621" y="5689"/>
                  </a:cubicBezTo>
                  <a:cubicBezTo>
                    <a:pt x="62013" y="5689"/>
                    <a:pt x="78798" y="10224"/>
                    <a:pt x="83630" y="35168"/>
                  </a:cubicBezTo>
                  <a:cubicBezTo>
                    <a:pt x="86173" y="49278"/>
                    <a:pt x="86173" y="68427"/>
                    <a:pt x="86173" y="84301"/>
                  </a:cubicBezTo>
                  <a:cubicBezTo>
                    <a:pt x="86173" y="103198"/>
                    <a:pt x="86173" y="120331"/>
                    <a:pt x="83376" y="136456"/>
                  </a:cubicBezTo>
                  <a:cubicBezTo>
                    <a:pt x="79561" y="160393"/>
                    <a:pt x="65065" y="167951"/>
                    <a:pt x="53621" y="16795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7CE4FAE-05D8-F1E0-61DB-E068A8BA6B9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3422710" y="5933904"/>
              <a:ext cx="107067" cy="173348"/>
            </a:xfrm>
            <a:custGeom>
              <a:avLst/>
              <a:gdLst>
                <a:gd name="connsiteX0" fmla="*/ 107297 w 107067"/>
                <a:gd name="connsiteY0" fmla="*/ 87324 h 173348"/>
                <a:gd name="connsiteX1" fmla="*/ 97124 w 107067"/>
                <a:gd name="connsiteY1" fmla="*/ 28365 h 173348"/>
                <a:gd name="connsiteX2" fmla="*/ 53890 w 107067"/>
                <a:gd name="connsiteY2" fmla="*/ 146 h 173348"/>
                <a:gd name="connsiteX3" fmla="*/ 9639 w 107067"/>
                <a:gd name="connsiteY3" fmla="*/ 30129 h 173348"/>
                <a:gd name="connsiteX4" fmla="*/ 229 w 107067"/>
                <a:gd name="connsiteY4" fmla="*/ 87324 h 173348"/>
                <a:gd name="connsiteX5" fmla="*/ 11674 w 107067"/>
                <a:gd name="connsiteY5" fmla="*/ 148047 h 173348"/>
                <a:gd name="connsiteX6" fmla="*/ 53636 w 107067"/>
                <a:gd name="connsiteY6" fmla="*/ 173494 h 173348"/>
                <a:gd name="connsiteX7" fmla="*/ 97887 w 107067"/>
                <a:gd name="connsiteY7" fmla="*/ 144267 h 173348"/>
                <a:gd name="connsiteX8" fmla="*/ 107297 w 107067"/>
                <a:gd name="connsiteY8" fmla="*/ 87324 h 173348"/>
                <a:gd name="connsiteX9" fmla="*/ 53636 w 107067"/>
                <a:gd name="connsiteY9" fmla="*/ 167951 h 173348"/>
                <a:gd name="connsiteX10" fmla="*/ 24135 w 107067"/>
                <a:gd name="connsiteY10" fmla="*/ 137464 h 173348"/>
                <a:gd name="connsiteX11" fmla="*/ 21338 w 107067"/>
                <a:gd name="connsiteY11" fmla="*/ 84301 h 173348"/>
                <a:gd name="connsiteX12" fmla="*/ 23372 w 107067"/>
                <a:gd name="connsiteY12" fmla="*/ 37940 h 173348"/>
                <a:gd name="connsiteX13" fmla="*/ 53636 w 107067"/>
                <a:gd name="connsiteY13" fmla="*/ 5689 h 173348"/>
                <a:gd name="connsiteX14" fmla="*/ 83645 w 107067"/>
                <a:gd name="connsiteY14" fmla="*/ 35168 h 173348"/>
                <a:gd name="connsiteX15" fmla="*/ 86188 w 107067"/>
                <a:gd name="connsiteY15" fmla="*/ 84301 h 173348"/>
                <a:gd name="connsiteX16" fmla="*/ 83391 w 107067"/>
                <a:gd name="connsiteY16" fmla="*/ 136456 h 173348"/>
                <a:gd name="connsiteX17" fmla="*/ 53636 w 107067"/>
                <a:gd name="connsiteY17" fmla="*/ 167951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97" y="87324"/>
                  </a:moveTo>
                  <a:cubicBezTo>
                    <a:pt x="107297" y="67167"/>
                    <a:pt x="106025" y="47010"/>
                    <a:pt x="97124" y="28365"/>
                  </a:cubicBezTo>
                  <a:cubicBezTo>
                    <a:pt x="85425" y="4177"/>
                    <a:pt x="64571" y="146"/>
                    <a:pt x="53890" y="146"/>
                  </a:cubicBezTo>
                  <a:cubicBezTo>
                    <a:pt x="38631" y="146"/>
                    <a:pt x="20066" y="6697"/>
                    <a:pt x="9639" y="30129"/>
                  </a:cubicBezTo>
                  <a:cubicBezTo>
                    <a:pt x="1501" y="47514"/>
                    <a:pt x="229" y="67167"/>
                    <a:pt x="229" y="87324"/>
                  </a:cubicBezTo>
                  <a:cubicBezTo>
                    <a:pt x="229" y="106221"/>
                    <a:pt x="1247" y="128898"/>
                    <a:pt x="11674" y="148047"/>
                  </a:cubicBezTo>
                  <a:cubicBezTo>
                    <a:pt x="22609" y="168455"/>
                    <a:pt x="41174" y="173494"/>
                    <a:pt x="53636" y="173494"/>
                  </a:cubicBezTo>
                  <a:cubicBezTo>
                    <a:pt x="67369" y="173494"/>
                    <a:pt x="86697" y="168203"/>
                    <a:pt x="97887" y="144267"/>
                  </a:cubicBezTo>
                  <a:cubicBezTo>
                    <a:pt x="106025" y="126882"/>
                    <a:pt x="107297" y="107229"/>
                    <a:pt x="107297" y="87324"/>
                  </a:cubicBezTo>
                  <a:close/>
                  <a:moveTo>
                    <a:pt x="53636" y="167951"/>
                  </a:moveTo>
                  <a:cubicBezTo>
                    <a:pt x="43717" y="167951"/>
                    <a:pt x="28713" y="161652"/>
                    <a:pt x="24135" y="137464"/>
                  </a:cubicBezTo>
                  <a:cubicBezTo>
                    <a:pt x="21338" y="122347"/>
                    <a:pt x="21338" y="99166"/>
                    <a:pt x="21338" y="84301"/>
                  </a:cubicBezTo>
                  <a:cubicBezTo>
                    <a:pt x="21338" y="68175"/>
                    <a:pt x="21338" y="51546"/>
                    <a:pt x="23372" y="37940"/>
                  </a:cubicBezTo>
                  <a:cubicBezTo>
                    <a:pt x="28204" y="7957"/>
                    <a:pt x="47278" y="5689"/>
                    <a:pt x="53636" y="5689"/>
                  </a:cubicBezTo>
                  <a:cubicBezTo>
                    <a:pt x="62028" y="5689"/>
                    <a:pt x="78813" y="10224"/>
                    <a:pt x="83645" y="35168"/>
                  </a:cubicBezTo>
                  <a:cubicBezTo>
                    <a:pt x="86188" y="49278"/>
                    <a:pt x="86188" y="68427"/>
                    <a:pt x="86188" y="84301"/>
                  </a:cubicBezTo>
                  <a:cubicBezTo>
                    <a:pt x="86188" y="103198"/>
                    <a:pt x="86188" y="120331"/>
                    <a:pt x="83391" y="136456"/>
                  </a:cubicBezTo>
                  <a:cubicBezTo>
                    <a:pt x="79576" y="160393"/>
                    <a:pt x="65080" y="167951"/>
                    <a:pt x="53636" y="16795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FC132E2-CC9E-3899-97C6-772F8CE6F47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3804185" y="5933904"/>
              <a:ext cx="107067" cy="173348"/>
            </a:xfrm>
            <a:custGeom>
              <a:avLst/>
              <a:gdLst>
                <a:gd name="connsiteX0" fmla="*/ 107312 w 107067"/>
                <a:gd name="connsiteY0" fmla="*/ 87324 h 173348"/>
                <a:gd name="connsiteX1" fmla="*/ 97139 w 107067"/>
                <a:gd name="connsiteY1" fmla="*/ 28365 h 173348"/>
                <a:gd name="connsiteX2" fmla="*/ 53905 w 107067"/>
                <a:gd name="connsiteY2" fmla="*/ 146 h 173348"/>
                <a:gd name="connsiteX3" fmla="*/ 9654 w 107067"/>
                <a:gd name="connsiteY3" fmla="*/ 30129 h 173348"/>
                <a:gd name="connsiteX4" fmla="*/ 244 w 107067"/>
                <a:gd name="connsiteY4" fmla="*/ 87324 h 173348"/>
                <a:gd name="connsiteX5" fmla="*/ 11689 w 107067"/>
                <a:gd name="connsiteY5" fmla="*/ 148047 h 173348"/>
                <a:gd name="connsiteX6" fmla="*/ 53651 w 107067"/>
                <a:gd name="connsiteY6" fmla="*/ 173494 h 173348"/>
                <a:gd name="connsiteX7" fmla="*/ 97902 w 107067"/>
                <a:gd name="connsiteY7" fmla="*/ 144267 h 173348"/>
                <a:gd name="connsiteX8" fmla="*/ 107312 w 107067"/>
                <a:gd name="connsiteY8" fmla="*/ 87324 h 173348"/>
                <a:gd name="connsiteX9" fmla="*/ 53651 w 107067"/>
                <a:gd name="connsiteY9" fmla="*/ 167951 h 173348"/>
                <a:gd name="connsiteX10" fmla="*/ 24150 w 107067"/>
                <a:gd name="connsiteY10" fmla="*/ 137464 h 173348"/>
                <a:gd name="connsiteX11" fmla="*/ 21353 w 107067"/>
                <a:gd name="connsiteY11" fmla="*/ 84301 h 173348"/>
                <a:gd name="connsiteX12" fmla="*/ 23387 w 107067"/>
                <a:gd name="connsiteY12" fmla="*/ 37940 h 173348"/>
                <a:gd name="connsiteX13" fmla="*/ 53651 w 107067"/>
                <a:gd name="connsiteY13" fmla="*/ 5689 h 173348"/>
                <a:gd name="connsiteX14" fmla="*/ 83660 w 107067"/>
                <a:gd name="connsiteY14" fmla="*/ 35168 h 173348"/>
                <a:gd name="connsiteX15" fmla="*/ 86203 w 107067"/>
                <a:gd name="connsiteY15" fmla="*/ 84301 h 173348"/>
                <a:gd name="connsiteX16" fmla="*/ 83406 w 107067"/>
                <a:gd name="connsiteY16" fmla="*/ 136456 h 173348"/>
                <a:gd name="connsiteX17" fmla="*/ 53651 w 107067"/>
                <a:gd name="connsiteY17" fmla="*/ 167951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2" y="87324"/>
                  </a:moveTo>
                  <a:cubicBezTo>
                    <a:pt x="107312" y="67167"/>
                    <a:pt x="106040" y="47010"/>
                    <a:pt x="97139" y="28365"/>
                  </a:cubicBezTo>
                  <a:cubicBezTo>
                    <a:pt x="85440" y="4177"/>
                    <a:pt x="64586" y="146"/>
                    <a:pt x="53905" y="146"/>
                  </a:cubicBezTo>
                  <a:cubicBezTo>
                    <a:pt x="38646" y="146"/>
                    <a:pt x="20081" y="6697"/>
                    <a:pt x="9654" y="30129"/>
                  </a:cubicBezTo>
                  <a:cubicBezTo>
                    <a:pt x="1516" y="47514"/>
                    <a:pt x="244" y="67167"/>
                    <a:pt x="244" y="87324"/>
                  </a:cubicBezTo>
                  <a:cubicBezTo>
                    <a:pt x="244" y="106221"/>
                    <a:pt x="1262" y="128898"/>
                    <a:pt x="11689" y="148047"/>
                  </a:cubicBezTo>
                  <a:cubicBezTo>
                    <a:pt x="22624" y="168455"/>
                    <a:pt x="41189" y="173494"/>
                    <a:pt x="53651" y="173494"/>
                  </a:cubicBezTo>
                  <a:cubicBezTo>
                    <a:pt x="67384" y="173494"/>
                    <a:pt x="86712" y="168203"/>
                    <a:pt x="97902" y="144267"/>
                  </a:cubicBezTo>
                  <a:cubicBezTo>
                    <a:pt x="106040" y="126882"/>
                    <a:pt x="107312" y="107229"/>
                    <a:pt x="107312" y="87324"/>
                  </a:cubicBezTo>
                  <a:close/>
                  <a:moveTo>
                    <a:pt x="53651" y="167951"/>
                  </a:moveTo>
                  <a:cubicBezTo>
                    <a:pt x="43732" y="167951"/>
                    <a:pt x="28728" y="161652"/>
                    <a:pt x="24150" y="137464"/>
                  </a:cubicBezTo>
                  <a:cubicBezTo>
                    <a:pt x="21353" y="122347"/>
                    <a:pt x="21353" y="99166"/>
                    <a:pt x="21353" y="84301"/>
                  </a:cubicBezTo>
                  <a:cubicBezTo>
                    <a:pt x="21353" y="68175"/>
                    <a:pt x="21353" y="51546"/>
                    <a:pt x="23387" y="37940"/>
                  </a:cubicBezTo>
                  <a:cubicBezTo>
                    <a:pt x="28219" y="7957"/>
                    <a:pt x="47293" y="5689"/>
                    <a:pt x="53651" y="5689"/>
                  </a:cubicBezTo>
                  <a:cubicBezTo>
                    <a:pt x="62043" y="5689"/>
                    <a:pt x="78828" y="10224"/>
                    <a:pt x="83660" y="35168"/>
                  </a:cubicBezTo>
                  <a:cubicBezTo>
                    <a:pt x="86203" y="49278"/>
                    <a:pt x="86203" y="68427"/>
                    <a:pt x="86203" y="84301"/>
                  </a:cubicBezTo>
                  <a:cubicBezTo>
                    <a:pt x="86203" y="103198"/>
                    <a:pt x="86203" y="120331"/>
                    <a:pt x="83406" y="136456"/>
                  </a:cubicBezTo>
                  <a:cubicBezTo>
                    <a:pt x="79591" y="160393"/>
                    <a:pt x="65095" y="167951"/>
                    <a:pt x="53651" y="16795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01EBA4C-7B3D-DAFF-9537-3B417D0E5EB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923206" y="5285606"/>
              <a:ext cx="84687" cy="453276"/>
            </a:xfrm>
            <a:custGeom>
              <a:avLst/>
              <a:gdLst>
                <a:gd name="connsiteX0" fmla="*/ 67389 w 84687"/>
                <a:gd name="connsiteY0" fmla="*/ 453390 h 453276"/>
                <a:gd name="connsiteX1" fmla="*/ 84937 w 84687"/>
                <a:gd name="connsiteY1" fmla="*/ 453390 h 453276"/>
                <a:gd name="connsiteX2" fmla="*/ 84937 w 84687"/>
                <a:gd name="connsiteY2" fmla="*/ 114 h 453276"/>
                <a:gd name="connsiteX3" fmla="*/ 249 w 84687"/>
                <a:gd name="connsiteY3" fmla="*/ 114 h 453276"/>
                <a:gd name="connsiteX4" fmla="*/ 249 w 84687"/>
                <a:gd name="connsiteY4" fmla="*/ 17499 h 453276"/>
                <a:gd name="connsiteX5" fmla="*/ 67389 w 84687"/>
                <a:gd name="connsiteY5" fmla="*/ 17499 h 453276"/>
                <a:gd name="connsiteX6" fmla="*/ 67389 w 84687"/>
                <a:gd name="connsiteY6" fmla="*/ 453390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67389" y="453390"/>
                  </a:moveTo>
                  <a:lnTo>
                    <a:pt x="84937" y="453390"/>
                  </a:lnTo>
                  <a:lnTo>
                    <a:pt x="84937" y="114"/>
                  </a:lnTo>
                  <a:lnTo>
                    <a:pt x="249" y="114"/>
                  </a:lnTo>
                  <a:lnTo>
                    <a:pt x="249" y="17499"/>
                  </a:lnTo>
                  <a:lnTo>
                    <a:pt x="67389" y="17499"/>
                  </a:lnTo>
                  <a:lnTo>
                    <a:pt x="67389" y="45339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9172E7EA-E5AA-DA04-5980-1C7E67CB8B3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923206" y="5738887"/>
              <a:ext cx="84687" cy="453276"/>
            </a:xfrm>
            <a:custGeom>
              <a:avLst/>
              <a:gdLst>
                <a:gd name="connsiteX0" fmla="*/ 67389 w 84687"/>
                <a:gd name="connsiteY0" fmla="*/ 436023 h 453276"/>
                <a:gd name="connsiteX1" fmla="*/ 249 w 84687"/>
                <a:gd name="connsiteY1" fmla="*/ 436023 h 453276"/>
                <a:gd name="connsiteX2" fmla="*/ 249 w 84687"/>
                <a:gd name="connsiteY2" fmla="*/ 453408 h 453276"/>
                <a:gd name="connsiteX3" fmla="*/ 84937 w 84687"/>
                <a:gd name="connsiteY3" fmla="*/ 453408 h 453276"/>
                <a:gd name="connsiteX4" fmla="*/ 84937 w 84687"/>
                <a:gd name="connsiteY4" fmla="*/ 132 h 453276"/>
                <a:gd name="connsiteX5" fmla="*/ 67389 w 84687"/>
                <a:gd name="connsiteY5" fmla="*/ 132 h 453276"/>
                <a:gd name="connsiteX6" fmla="*/ 67389 w 84687"/>
                <a:gd name="connsiteY6" fmla="*/ 436023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67389" y="436023"/>
                  </a:moveTo>
                  <a:lnTo>
                    <a:pt x="249" y="436023"/>
                  </a:lnTo>
                  <a:lnTo>
                    <a:pt x="249" y="453408"/>
                  </a:lnTo>
                  <a:lnTo>
                    <a:pt x="84937" y="453408"/>
                  </a:lnTo>
                  <a:lnTo>
                    <a:pt x="84937" y="132"/>
                  </a:lnTo>
                  <a:lnTo>
                    <a:pt x="67389" y="132"/>
                  </a:lnTo>
                  <a:lnTo>
                    <a:pt x="67389" y="43602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07DF7EAF-3BAE-958F-A0D0-EF77AEC13D1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260726" y="6707004"/>
              <a:ext cx="134533" cy="111366"/>
            </a:xfrm>
            <a:custGeom>
              <a:avLst/>
              <a:gdLst>
                <a:gd name="connsiteX0" fmla="*/ 122256 w 134533"/>
                <a:gd name="connsiteY0" fmla="*/ 14788 h 111366"/>
                <a:gd name="connsiteX1" fmla="*/ 134717 w 134533"/>
                <a:gd name="connsiteY1" fmla="*/ 6221 h 111366"/>
                <a:gd name="connsiteX2" fmla="*/ 124799 w 134533"/>
                <a:gd name="connsiteY2" fmla="*/ 174 h 111366"/>
                <a:gd name="connsiteX3" fmla="*/ 66815 w 134533"/>
                <a:gd name="connsiteY3" fmla="*/ 174 h 111366"/>
                <a:gd name="connsiteX4" fmla="*/ 184 w 134533"/>
                <a:gd name="connsiteY4" fmla="*/ 71731 h 111366"/>
                <a:gd name="connsiteX5" fmla="*/ 38331 w 134533"/>
                <a:gd name="connsiteY5" fmla="*/ 111541 h 111366"/>
                <a:gd name="connsiteX6" fmla="*/ 102165 w 134533"/>
                <a:gd name="connsiteY6" fmla="*/ 42251 h 111366"/>
                <a:gd name="connsiteX7" fmla="*/ 94281 w 134533"/>
                <a:gd name="connsiteY7" fmla="*/ 14788 h 111366"/>
                <a:gd name="connsiteX8" fmla="*/ 122256 w 134533"/>
                <a:gd name="connsiteY8" fmla="*/ 14788 h 111366"/>
                <a:gd name="connsiteX9" fmla="*/ 38586 w 134533"/>
                <a:gd name="connsiteY9" fmla="*/ 105997 h 111366"/>
                <a:gd name="connsiteX10" fmla="*/ 15952 w 134533"/>
                <a:gd name="connsiteY10" fmla="*/ 78786 h 111366"/>
                <a:gd name="connsiteX11" fmla="*/ 27904 w 134533"/>
                <a:gd name="connsiteY11" fmla="*/ 35700 h 111366"/>
                <a:gd name="connsiteX12" fmla="*/ 62491 w 134533"/>
                <a:gd name="connsiteY12" fmla="*/ 14788 h 111366"/>
                <a:gd name="connsiteX13" fmla="*/ 85889 w 134533"/>
                <a:gd name="connsiteY13" fmla="*/ 39228 h 111366"/>
                <a:gd name="connsiteX14" fmla="*/ 72155 w 134533"/>
                <a:gd name="connsiteY14" fmla="*/ 84581 h 111366"/>
                <a:gd name="connsiteX15" fmla="*/ 38586 w 134533"/>
                <a:gd name="connsiteY15" fmla="*/ 105997 h 11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33" h="111366">
                  <a:moveTo>
                    <a:pt x="122256" y="14788"/>
                  </a:moveTo>
                  <a:cubicBezTo>
                    <a:pt x="125562" y="14788"/>
                    <a:pt x="134717" y="14788"/>
                    <a:pt x="134717" y="6221"/>
                  </a:cubicBezTo>
                  <a:cubicBezTo>
                    <a:pt x="134717" y="174"/>
                    <a:pt x="129377" y="174"/>
                    <a:pt x="124799" y="174"/>
                  </a:cubicBezTo>
                  <a:lnTo>
                    <a:pt x="66815" y="174"/>
                  </a:lnTo>
                  <a:cubicBezTo>
                    <a:pt x="28413" y="174"/>
                    <a:pt x="184" y="41748"/>
                    <a:pt x="184" y="71731"/>
                  </a:cubicBezTo>
                  <a:cubicBezTo>
                    <a:pt x="184" y="93903"/>
                    <a:pt x="15189" y="111541"/>
                    <a:pt x="38331" y="111541"/>
                  </a:cubicBezTo>
                  <a:cubicBezTo>
                    <a:pt x="68341" y="111541"/>
                    <a:pt x="102165" y="81053"/>
                    <a:pt x="102165" y="42251"/>
                  </a:cubicBezTo>
                  <a:cubicBezTo>
                    <a:pt x="102165" y="37968"/>
                    <a:pt x="102165" y="25874"/>
                    <a:pt x="94281" y="14788"/>
                  </a:cubicBezTo>
                  <a:lnTo>
                    <a:pt x="122256" y="14788"/>
                  </a:lnTo>
                  <a:close/>
                  <a:moveTo>
                    <a:pt x="38586" y="105997"/>
                  </a:moveTo>
                  <a:cubicBezTo>
                    <a:pt x="26124" y="105997"/>
                    <a:pt x="15952" y="96927"/>
                    <a:pt x="15952" y="78786"/>
                  </a:cubicBezTo>
                  <a:cubicBezTo>
                    <a:pt x="15952" y="71227"/>
                    <a:pt x="19003" y="50566"/>
                    <a:pt x="27904" y="35700"/>
                  </a:cubicBezTo>
                  <a:cubicBezTo>
                    <a:pt x="38586" y="18315"/>
                    <a:pt x="53845" y="14788"/>
                    <a:pt x="62491" y="14788"/>
                  </a:cubicBezTo>
                  <a:cubicBezTo>
                    <a:pt x="83854" y="14788"/>
                    <a:pt x="85889" y="31417"/>
                    <a:pt x="85889" y="39228"/>
                  </a:cubicBezTo>
                  <a:cubicBezTo>
                    <a:pt x="85889" y="51070"/>
                    <a:pt x="80802" y="71731"/>
                    <a:pt x="72155" y="84581"/>
                  </a:cubicBezTo>
                  <a:cubicBezTo>
                    <a:pt x="62237" y="99446"/>
                    <a:pt x="48504" y="105997"/>
                    <a:pt x="38586" y="10599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9F20E06-F224-6184-4E22-4C9DDC6E266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416366" y="6633786"/>
              <a:ext cx="81889" cy="79543"/>
            </a:xfrm>
            <a:custGeom>
              <a:avLst/>
              <a:gdLst>
                <a:gd name="connsiteX0" fmla="*/ 19238 w 81889"/>
                <a:gd name="connsiteY0" fmla="*/ 62429 h 79543"/>
                <a:gd name="connsiteX1" fmla="*/ 42203 w 81889"/>
                <a:gd name="connsiteY1" fmla="*/ 42499 h 79543"/>
                <a:gd name="connsiteX2" fmla="*/ 64456 w 81889"/>
                <a:gd name="connsiteY2" fmla="*/ 23980 h 79543"/>
                <a:gd name="connsiteX3" fmla="*/ 82080 w 81889"/>
                <a:gd name="connsiteY3" fmla="*/ 2286 h 79543"/>
                <a:gd name="connsiteX4" fmla="*/ 79053 w 81889"/>
                <a:gd name="connsiteY4" fmla="*/ 170 h 79543"/>
                <a:gd name="connsiteX5" fmla="*/ 76027 w 81889"/>
                <a:gd name="connsiteY5" fmla="*/ 1934 h 79543"/>
                <a:gd name="connsiteX6" fmla="*/ 62497 w 81889"/>
                <a:gd name="connsiteY6" fmla="*/ 12692 h 79543"/>
                <a:gd name="connsiteX7" fmla="*/ 52350 w 81889"/>
                <a:gd name="connsiteY7" fmla="*/ 7401 h 79543"/>
                <a:gd name="connsiteX8" fmla="*/ 38287 w 81889"/>
                <a:gd name="connsiteY8" fmla="*/ 170 h 79543"/>
                <a:gd name="connsiteX9" fmla="*/ 14432 w 81889"/>
                <a:gd name="connsiteY9" fmla="*/ 20806 h 79543"/>
                <a:gd name="connsiteX10" fmla="*/ 17458 w 81889"/>
                <a:gd name="connsiteY10" fmla="*/ 22922 h 79543"/>
                <a:gd name="connsiteX11" fmla="*/ 20662 w 81889"/>
                <a:gd name="connsiteY11" fmla="*/ 20453 h 79543"/>
                <a:gd name="connsiteX12" fmla="*/ 36150 w 81889"/>
                <a:gd name="connsiteY12" fmla="*/ 13927 h 79543"/>
                <a:gd name="connsiteX13" fmla="*/ 47366 w 81889"/>
                <a:gd name="connsiteY13" fmla="*/ 15514 h 79543"/>
                <a:gd name="connsiteX14" fmla="*/ 62853 w 81889"/>
                <a:gd name="connsiteY14" fmla="*/ 17631 h 79543"/>
                <a:gd name="connsiteX15" fmla="*/ 38109 w 81889"/>
                <a:gd name="connsiteY15" fmla="*/ 38972 h 79543"/>
                <a:gd name="connsiteX16" fmla="*/ 16034 w 81889"/>
                <a:gd name="connsiteY16" fmla="*/ 57844 h 79543"/>
                <a:gd name="connsiteX17" fmla="*/ 190 w 81889"/>
                <a:gd name="connsiteY17" fmla="*/ 77597 h 79543"/>
                <a:gd name="connsiteX18" fmla="*/ 3216 w 81889"/>
                <a:gd name="connsiteY18" fmla="*/ 79714 h 79543"/>
                <a:gd name="connsiteX19" fmla="*/ 6243 w 81889"/>
                <a:gd name="connsiteY19" fmla="*/ 77950 h 79543"/>
                <a:gd name="connsiteX20" fmla="*/ 22621 w 81889"/>
                <a:gd name="connsiteY20" fmla="*/ 67191 h 79543"/>
                <a:gd name="connsiteX21" fmla="*/ 32234 w 81889"/>
                <a:gd name="connsiteY21" fmla="*/ 71777 h 79543"/>
                <a:gd name="connsiteX22" fmla="*/ 47010 w 81889"/>
                <a:gd name="connsiteY22" fmla="*/ 79714 h 79543"/>
                <a:gd name="connsiteX23" fmla="*/ 77985 w 81889"/>
                <a:gd name="connsiteY23" fmla="*/ 52376 h 79543"/>
                <a:gd name="connsiteX24" fmla="*/ 74959 w 81889"/>
                <a:gd name="connsiteY24" fmla="*/ 50083 h 79543"/>
                <a:gd name="connsiteX25" fmla="*/ 71755 w 81889"/>
                <a:gd name="connsiteY25" fmla="*/ 52905 h 79543"/>
                <a:gd name="connsiteX26" fmla="*/ 49146 w 81889"/>
                <a:gd name="connsiteY26" fmla="*/ 65957 h 79543"/>
                <a:gd name="connsiteX27" fmla="*/ 36150 w 81889"/>
                <a:gd name="connsiteY27" fmla="*/ 64017 h 79543"/>
                <a:gd name="connsiteX28" fmla="*/ 23333 w 81889"/>
                <a:gd name="connsiteY28" fmla="*/ 62253 h 79543"/>
                <a:gd name="connsiteX29" fmla="*/ 19238 w 81889"/>
                <a:gd name="connsiteY29" fmla="*/ 62429 h 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889" h="79543">
                  <a:moveTo>
                    <a:pt x="19238" y="62429"/>
                  </a:moveTo>
                  <a:cubicBezTo>
                    <a:pt x="23867" y="57844"/>
                    <a:pt x="27071" y="54493"/>
                    <a:pt x="42203" y="42499"/>
                  </a:cubicBezTo>
                  <a:cubicBezTo>
                    <a:pt x="45941" y="39501"/>
                    <a:pt x="59293" y="28919"/>
                    <a:pt x="64456" y="23980"/>
                  </a:cubicBezTo>
                  <a:cubicBezTo>
                    <a:pt x="75315" y="13398"/>
                    <a:pt x="82080" y="4403"/>
                    <a:pt x="82080" y="2286"/>
                  </a:cubicBezTo>
                  <a:cubicBezTo>
                    <a:pt x="82080" y="170"/>
                    <a:pt x="79766" y="170"/>
                    <a:pt x="79053" y="170"/>
                  </a:cubicBezTo>
                  <a:cubicBezTo>
                    <a:pt x="77451" y="170"/>
                    <a:pt x="76917" y="523"/>
                    <a:pt x="76027" y="1934"/>
                  </a:cubicBezTo>
                  <a:cubicBezTo>
                    <a:pt x="70508" y="10047"/>
                    <a:pt x="66770" y="12692"/>
                    <a:pt x="62497" y="12692"/>
                  </a:cubicBezTo>
                  <a:cubicBezTo>
                    <a:pt x="60361" y="12692"/>
                    <a:pt x="57691" y="12516"/>
                    <a:pt x="52350" y="7401"/>
                  </a:cubicBezTo>
                  <a:cubicBezTo>
                    <a:pt x="46297" y="1405"/>
                    <a:pt x="42381" y="170"/>
                    <a:pt x="38287" y="170"/>
                  </a:cubicBezTo>
                  <a:cubicBezTo>
                    <a:pt x="24045" y="170"/>
                    <a:pt x="14432" y="15514"/>
                    <a:pt x="14432" y="20806"/>
                  </a:cubicBezTo>
                  <a:cubicBezTo>
                    <a:pt x="14432" y="22393"/>
                    <a:pt x="16212" y="22922"/>
                    <a:pt x="17458" y="22922"/>
                  </a:cubicBezTo>
                  <a:cubicBezTo>
                    <a:pt x="19594" y="22922"/>
                    <a:pt x="19950" y="22393"/>
                    <a:pt x="20662" y="20453"/>
                  </a:cubicBezTo>
                  <a:cubicBezTo>
                    <a:pt x="23333" y="14280"/>
                    <a:pt x="33302" y="13927"/>
                    <a:pt x="36150" y="13927"/>
                  </a:cubicBezTo>
                  <a:cubicBezTo>
                    <a:pt x="40245" y="13927"/>
                    <a:pt x="44873" y="14985"/>
                    <a:pt x="47366" y="15514"/>
                  </a:cubicBezTo>
                  <a:cubicBezTo>
                    <a:pt x="57157" y="17631"/>
                    <a:pt x="58403" y="17631"/>
                    <a:pt x="62853" y="17631"/>
                  </a:cubicBezTo>
                  <a:cubicBezTo>
                    <a:pt x="58225" y="22393"/>
                    <a:pt x="55021" y="25568"/>
                    <a:pt x="38109" y="38972"/>
                  </a:cubicBezTo>
                  <a:cubicBezTo>
                    <a:pt x="24223" y="49907"/>
                    <a:pt x="19416" y="54316"/>
                    <a:pt x="16034" y="57844"/>
                  </a:cubicBezTo>
                  <a:cubicBezTo>
                    <a:pt x="5353" y="68250"/>
                    <a:pt x="190" y="76010"/>
                    <a:pt x="190" y="77597"/>
                  </a:cubicBezTo>
                  <a:cubicBezTo>
                    <a:pt x="190" y="79714"/>
                    <a:pt x="2504" y="79714"/>
                    <a:pt x="3216" y="79714"/>
                  </a:cubicBezTo>
                  <a:cubicBezTo>
                    <a:pt x="4997" y="79714"/>
                    <a:pt x="5353" y="79361"/>
                    <a:pt x="6243" y="77950"/>
                  </a:cubicBezTo>
                  <a:cubicBezTo>
                    <a:pt x="11049" y="71248"/>
                    <a:pt x="16568" y="67191"/>
                    <a:pt x="22621" y="67191"/>
                  </a:cubicBezTo>
                  <a:cubicBezTo>
                    <a:pt x="24757" y="67191"/>
                    <a:pt x="27427" y="67368"/>
                    <a:pt x="32234" y="71777"/>
                  </a:cubicBezTo>
                  <a:cubicBezTo>
                    <a:pt x="37752" y="77068"/>
                    <a:pt x="41313" y="79714"/>
                    <a:pt x="47010" y="79714"/>
                  </a:cubicBezTo>
                  <a:cubicBezTo>
                    <a:pt x="66058" y="79714"/>
                    <a:pt x="77985" y="58373"/>
                    <a:pt x="77985" y="52376"/>
                  </a:cubicBezTo>
                  <a:cubicBezTo>
                    <a:pt x="77985" y="50260"/>
                    <a:pt x="76027" y="50083"/>
                    <a:pt x="74959" y="50083"/>
                  </a:cubicBezTo>
                  <a:cubicBezTo>
                    <a:pt x="72823" y="50083"/>
                    <a:pt x="72467" y="50965"/>
                    <a:pt x="71755" y="52905"/>
                  </a:cubicBezTo>
                  <a:cubicBezTo>
                    <a:pt x="68372" y="61724"/>
                    <a:pt x="57869" y="65957"/>
                    <a:pt x="49146" y="65957"/>
                  </a:cubicBezTo>
                  <a:cubicBezTo>
                    <a:pt x="45051" y="65957"/>
                    <a:pt x="40601" y="65075"/>
                    <a:pt x="36150" y="64017"/>
                  </a:cubicBezTo>
                  <a:cubicBezTo>
                    <a:pt x="27961" y="62253"/>
                    <a:pt x="26537" y="62253"/>
                    <a:pt x="23333" y="62253"/>
                  </a:cubicBezTo>
                  <a:cubicBezTo>
                    <a:pt x="22977" y="62253"/>
                    <a:pt x="20306" y="62253"/>
                    <a:pt x="19238" y="6242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79C480A-1D02-8F86-E238-7CEAC70BE87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607570" y="6723130"/>
              <a:ext cx="169120" cy="58958"/>
            </a:xfrm>
            <a:custGeom>
              <a:avLst/>
              <a:gdLst>
                <a:gd name="connsiteX0" fmla="*/ 160671 w 169120"/>
                <a:gd name="connsiteY0" fmla="*/ 10253 h 58958"/>
                <a:gd name="connsiteX1" fmla="*/ 169318 w 169120"/>
                <a:gd name="connsiteY1" fmla="*/ 5213 h 58958"/>
                <a:gd name="connsiteX2" fmla="*/ 160925 w 169120"/>
                <a:gd name="connsiteY2" fmla="*/ 174 h 58958"/>
                <a:gd name="connsiteX3" fmla="*/ 8590 w 169120"/>
                <a:gd name="connsiteY3" fmla="*/ 174 h 58958"/>
                <a:gd name="connsiteX4" fmla="*/ 197 w 169120"/>
                <a:gd name="connsiteY4" fmla="*/ 5213 h 58958"/>
                <a:gd name="connsiteX5" fmla="*/ 8844 w 169120"/>
                <a:gd name="connsiteY5" fmla="*/ 10253 h 58958"/>
                <a:gd name="connsiteX6" fmla="*/ 160671 w 169120"/>
                <a:gd name="connsiteY6" fmla="*/ 10253 h 58958"/>
                <a:gd name="connsiteX7" fmla="*/ 160925 w 169120"/>
                <a:gd name="connsiteY7" fmla="*/ 59133 h 58958"/>
                <a:gd name="connsiteX8" fmla="*/ 169318 w 169120"/>
                <a:gd name="connsiteY8" fmla="*/ 54094 h 58958"/>
                <a:gd name="connsiteX9" fmla="*/ 160671 w 169120"/>
                <a:gd name="connsiteY9" fmla="*/ 49054 h 58958"/>
                <a:gd name="connsiteX10" fmla="*/ 8844 w 169120"/>
                <a:gd name="connsiteY10" fmla="*/ 49054 h 58958"/>
                <a:gd name="connsiteX11" fmla="*/ 197 w 169120"/>
                <a:gd name="connsiteY11" fmla="*/ 54094 h 58958"/>
                <a:gd name="connsiteX12" fmla="*/ 8590 w 169120"/>
                <a:gd name="connsiteY12" fmla="*/ 59133 h 58958"/>
                <a:gd name="connsiteX13" fmla="*/ 160925 w 169120"/>
                <a:gd name="connsiteY13" fmla="*/ 59133 h 5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20" h="58958">
                  <a:moveTo>
                    <a:pt x="160671" y="10253"/>
                  </a:moveTo>
                  <a:cubicBezTo>
                    <a:pt x="164486" y="10253"/>
                    <a:pt x="169318" y="10253"/>
                    <a:pt x="169318" y="5213"/>
                  </a:cubicBezTo>
                  <a:cubicBezTo>
                    <a:pt x="169318" y="174"/>
                    <a:pt x="164486" y="174"/>
                    <a:pt x="160925" y="174"/>
                  </a:cubicBezTo>
                  <a:lnTo>
                    <a:pt x="8590" y="174"/>
                  </a:lnTo>
                  <a:cubicBezTo>
                    <a:pt x="5029" y="174"/>
                    <a:pt x="197" y="174"/>
                    <a:pt x="197" y="5213"/>
                  </a:cubicBezTo>
                  <a:cubicBezTo>
                    <a:pt x="197" y="10253"/>
                    <a:pt x="5029" y="10253"/>
                    <a:pt x="8844" y="10253"/>
                  </a:cubicBezTo>
                  <a:lnTo>
                    <a:pt x="160671" y="10253"/>
                  </a:lnTo>
                  <a:close/>
                  <a:moveTo>
                    <a:pt x="160925" y="59133"/>
                  </a:moveTo>
                  <a:cubicBezTo>
                    <a:pt x="164486" y="59133"/>
                    <a:pt x="169318" y="59133"/>
                    <a:pt x="169318" y="54094"/>
                  </a:cubicBezTo>
                  <a:cubicBezTo>
                    <a:pt x="169318" y="49054"/>
                    <a:pt x="164486" y="49054"/>
                    <a:pt x="160671" y="49054"/>
                  </a:cubicBezTo>
                  <a:lnTo>
                    <a:pt x="8844" y="49054"/>
                  </a:lnTo>
                  <a:cubicBezTo>
                    <a:pt x="5029" y="49054"/>
                    <a:pt x="197" y="49054"/>
                    <a:pt x="197" y="54094"/>
                  </a:cubicBezTo>
                  <a:cubicBezTo>
                    <a:pt x="197" y="59133"/>
                    <a:pt x="5029" y="59133"/>
                    <a:pt x="8590" y="59133"/>
                  </a:cubicBezTo>
                  <a:lnTo>
                    <a:pt x="160925" y="5913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44C5D3F-75BE-52C0-D71F-2FA4EE7F83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944680" y="6299328"/>
              <a:ext cx="84687" cy="453276"/>
            </a:xfrm>
            <a:custGeom>
              <a:avLst/>
              <a:gdLst>
                <a:gd name="connsiteX0" fmla="*/ 208 w 84687"/>
                <a:gd name="connsiteY0" fmla="*/ 453431 h 453276"/>
                <a:gd name="connsiteX1" fmla="*/ 17756 w 84687"/>
                <a:gd name="connsiteY1" fmla="*/ 453431 h 453276"/>
                <a:gd name="connsiteX2" fmla="*/ 17756 w 84687"/>
                <a:gd name="connsiteY2" fmla="*/ 17539 h 453276"/>
                <a:gd name="connsiteX3" fmla="*/ 84895 w 84687"/>
                <a:gd name="connsiteY3" fmla="*/ 17539 h 453276"/>
                <a:gd name="connsiteX4" fmla="*/ 84895 w 84687"/>
                <a:gd name="connsiteY4" fmla="*/ 154 h 453276"/>
                <a:gd name="connsiteX5" fmla="*/ 208 w 84687"/>
                <a:gd name="connsiteY5" fmla="*/ 154 h 453276"/>
                <a:gd name="connsiteX6" fmla="*/ 208 w 84687"/>
                <a:gd name="connsiteY6" fmla="*/ 453431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208" y="453431"/>
                  </a:moveTo>
                  <a:lnTo>
                    <a:pt x="17756" y="453431"/>
                  </a:lnTo>
                  <a:lnTo>
                    <a:pt x="17756" y="17539"/>
                  </a:lnTo>
                  <a:lnTo>
                    <a:pt x="84895" y="17539"/>
                  </a:lnTo>
                  <a:lnTo>
                    <a:pt x="84895" y="154"/>
                  </a:lnTo>
                  <a:lnTo>
                    <a:pt x="208" y="154"/>
                  </a:lnTo>
                  <a:lnTo>
                    <a:pt x="208" y="45343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ACC3DC0-AA13-D047-92BB-392CB15C31D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944680" y="6752608"/>
              <a:ext cx="84687" cy="453276"/>
            </a:xfrm>
            <a:custGeom>
              <a:avLst/>
              <a:gdLst>
                <a:gd name="connsiteX0" fmla="*/ 208 w 84687"/>
                <a:gd name="connsiteY0" fmla="*/ 453448 h 453276"/>
                <a:gd name="connsiteX1" fmla="*/ 84895 w 84687"/>
                <a:gd name="connsiteY1" fmla="*/ 453448 h 453276"/>
                <a:gd name="connsiteX2" fmla="*/ 84895 w 84687"/>
                <a:gd name="connsiteY2" fmla="*/ 436063 h 453276"/>
                <a:gd name="connsiteX3" fmla="*/ 17756 w 84687"/>
                <a:gd name="connsiteY3" fmla="*/ 436063 h 453276"/>
                <a:gd name="connsiteX4" fmla="*/ 17756 w 84687"/>
                <a:gd name="connsiteY4" fmla="*/ 172 h 453276"/>
                <a:gd name="connsiteX5" fmla="*/ 208 w 84687"/>
                <a:gd name="connsiteY5" fmla="*/ 172 h 453276"/>
                <a:gd name="connsiteX6" fmla="*/ 208 w 84687"/>
                <a:gd name="connsiteY6" fmla="*/ 453448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208" y="453448"/>
                  </a:moveTo>
                  <a:lnTo>
                    <a:pt x="84895" y="453448"/>
                  </a:lnTo>
                  <a:lnTo>
                    <a:pt x="84895" y="436063"/>
                  </a:lnTo>
                  <a:lnTo>
                    <a:pt x="17756" y="436063"/>
                  </a:lnTo>
                  <a:lnTo>
                    <a:pt x="17756" y="172"/>
                  </a:lnTo>
                  <a:lnTo>
                    <a:pt x="208" y="172"/>
                  </a:lnTo>
                  <a:lnTo>
                    <a:pt x="208" y="45344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3B224CD4-5AD2-17EB-60FF-5BD32446B0D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3169101" y="6337044"/>
              <a:ext cx="107067" cy="173348"/>
            </a:xfrm>
            <a:custGeom>
              <a:avLst/>
              <a:gdLst>
                <a:gd name="connsiteX0" fmla="*/ 107287 w 107067"/>
                <a:gd name="connsiteY0" fmla="*/ 87340 h 173348"/>
                <a:gd name="connsiteX1" fmla="*/ 97114 w 107067"/>
                <a:gd name="connsiteY1" fmla="*/ 28381 h 173348"/>
                <a:gd name="connsiteX2" fmla="*/ 53880 w 107067"/>
                <a:gd name="connsiteY2" fmla="*/ 162 h 173348"/>
                <a:gd name="connsiteX3" fmla="*/ 9629 w 107067"/>
                <a:gd name="connsiteY3" fmla="*/ 30145 h 173348"/>
                <a:gd name="connsiteX4" fmla="*/ 219 w 107067"/>
                <a:gd name="connsiteY4" fmla="*/ 87340 h 173348"/>
                <a:gd name="connsiteX5" fmla="*/ 11664 w 107067"/>
                <a:gd name="connsiteY5" fmla="*/ 148062 h 173348"/>
                <a:gd name="connsiteX6" fmla="*/ 53626 w 107067"/>
                <a:gd name="connsiteY6" fmla="*/ 173510 h 173348"/>
                <a:gd name="connsiteX7" fmla="*/ 97877 w 107067"/>
                <a:gd name="connsiteY7" fmla="*/ 144283 h 173348"/>
                <a:gd name="connsiteX8" fmla="*/ 107287 w 107067"/>
                <a:gd name="connsiteY8" fmla="*/ 87340 h 173348"/>
                <a:gd name="connsiteX9" fmla="*/ 53626 w 107067"/>
                <a:gd name="connsiteY9" fmla="*/ 167967 h 173348"/>
                <a:gd name="connsiteX10" fmla="*/ 24125 w 107067"/>
                <a:gd name="connsiteY10" fmla="*/ 137480 h 173348"/>
                <a:gd name="connsiteX11" fmla="*/ 21328 w 107067"/>
                <a:gd name="connsiteY11" fmla="*/ 84316 h 173348"/>
                <a:gd name="connsiteX12" fmla="*/ 23362 w 107067"/>
                <a:gd name="connsiteY12" fmla="*/ 37956 h 173348"/>
                <a:gd name="connsiteX13" fmla="*/ 53626 w 107067"/>
                <a:gd name="connsiteY13" fmla="*/ 5705 h 173348"/>
                <a:gd name="connsiteX14" fmla="*/ 83635 w 107067"/>
                <a:gd name="connsiteY14" fmla="*/ 35184 h 173348"/>
                <a:gd name="connsiteX15" fmla="*/ 86178 w 107067"/>
                <a:gd name="connsiteY15" fmla="*/ 84316 h 173348"/>
                <a:gd name="connsiteX16" fmla="*/ 83381 w 107067"/>
                <a:gd name="connsiteY16" fmla="*/ 136472 h 173348"/>
                <a:gd name="connsiteX17" fmla="*/ 53626 w 107067"/>
                <a:gd name="connsiteY17" fmla="*/ 167967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7" y="87340"/>
                  </a:moveTo>
                  <a:cubicBezTo>
                    <a:pt x="107287" y="67183"/>
                    <a:pt x="106015" y="47026"/>
                    <a:pt x="97114" y="28381"/>
                  </a:cubicBezTo>
                  <a:cubicBezTo>
                    <a:pt x="85415" y="4193"/>
                    <a:pt x="64562" y="162"/>
                    <a:pt x="53880" y="162"/>
                  </a:cubicBezTo>
                  <a:cubicBezTo>
                    <a:pt x="38621" y="162"/>
                    <a:pt x="20056" y="6713"/>
                    <a:pt x="9629" y="30145"/>
                  </a:cubicBezTo>
                  <a:cubicBezTo>
                    <a:pt x="1491" y="47530"/>
                    <a:pt x="219" y="67183"/>
                    <a:pt x="219" y="87340"/>
                  </a:cubicBezTo>
                  <a:cubicBezTo>
                    <a:pt x="219" y="106237"/>
                    <a:pt x="1237" y="128913"/>
                    <a:pt x="11664" y="148062"/>
                  </a:cubicBezTo>
                  <a:cubicBezTo>
                    <a:pt x="22599" y="168471"/>
                    <a:pt x="41164" y="173510"/>
                    <a:pt x="53626" y="173510"/>
                  </a:cubicBezTo>
                  <a:cubicBezTo>
                    <a:pt x="67359" y="173510"/>
                    <a:pt x="86687" y="168219"/>
                    <a:pt x="97877" y="144283"/>
                  </a:cubicBezTo>
                  <a:cubicBezTo>
                    <a:pt x="106015" y="126898"/>
                    <a:pt x="107287" y="107245"/>
                    <a:pt x="107287" y="87340"/>
                  </a:cubicBezTo>
                  <a:close/>
                  <a:moveTo>
                    <a:pt x="53626" y="167967"/>
                  </a:moveTo>
                  <a:cubicBezTo>
                    <a:pt x="43708" y="167967"/>
                    <a:pt x="28703" y="161668"/>
                    <a:pt x="24125" y="137480"/>
                  </a:cubicBezTo>
                  <a:cubicBezTo>
                    <a:pt x="21328" y="122362"/>
                    <a:pt x="21328" y="99182"/>
                    <a:pt x="21328" y="84316"/>
                  </a:cubicBezTo>
                  <a:cubicBezTo>
                    <a:pt x="21328" y="68191"/>
                    <a:pt x="21328" y="51562"/>
                    <a:pt x="23362" y="37956"/>
                  </a:cubicBezTo>
                  <a:cubicBezTo>
                    <a:pt x="28194" y="7973"/>
                    <a:pt x="47268" y="5705"/>
                    <a:pt x="53626" y="5705"/>
                  </a:cubicBezTo>
                  <a:cubicBezTo>
                    <a:pt x="62018" y="5705"/>
                    <a:pt x="78803" y="10240"/>
                    <a:pt x="83635" y="35184"/>
                  </a:cubicBezTo>
                  <a:cubicBezTo>
                    <a:pt x="86178" y="49294"/>
                    <a:pt x="86178" y="68443"/>
                    <a:pt x="86178" y="84316"/>
                  </a:cubicBezTo>
                  <a:cubicBezTo>
                    <a:pt x="86178" y="103214"/>
                    <a:pt x="86178" y="120347"/>
                    <a:pt x="83381" y="136472"/>
                  </a:cubicBezTo>
                  <a:cubicBezTo>
                    <a:pt x="79566" y="160409"/>
                    <a:pt x="65070" y="167967"/>
                    <a:pt x="53626" y="16796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AA7BA7-7341-EB25-A54A-A7D5DE1259E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689630" y="6436820"/>
              <a:ext cx="155387" cy="10078"/>
            </a:xfrm>
            <a:custGeom>
              <a:avLst/>
              <a:gdLst>
                <a:gd name="connsiteX0" fmla="*/ 146726 w 155387"/>
                <a:gd name="connsiteY0" fmla="*/ 10240 h 10078"/>
                <a:gd name="connsiteX1" fmla="*/ 155627 w 155387"/>
                <a:gd name="connsiteY1" fmla="*/ 5201 h 10078"/>
                <a:gd name="connsiteX2" fmla="*/ 146726 w 155387"/>
                <a:gd name="connsiteY2" fmla="*/ 162 h 10078"/>
                <a:gd name="connsiteX3" fmla="*/ 9141 w 155387"/>
                <a:gd name="connsiteY3" fmla="*/ 162 h 10078"/>
                <a:gd name="connsiteX4" fmla="*/ 239 w 155387"/>
                <a:gd name="connsiteY4" fmla="*/ 5201 h 10078"/>
                <a:gd name="connsiteX5" fmla="*/ 9141 w 155387"/>
                <a:gd name="connsiteY5" fmla="*/ 10240 h 10078"/>
                <a:gd name="connsiteX6" fmla="*/ 146726 w 155387"/>
                <a:gd name="connsiteY6" fmla="*/ 10240 h 1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387" h="10078">
                  <a:moveTo>
                    <a:pt x="146726" y="10240"/>
                  </a:moveTo>
                  <a:cubicBezTo>
                    <a:pt x="151049" y="10240"/>
                    <a:pt x="155627" y="10240"/>
                    <a:pt x="155627" y="5201"/>
                  </a:cubicBezTo>
                  <a:cubicBezTo>
                    <a:pt x="155627" y="162"/>
                    <a:pt x="151049" y="162"/>
                    <a:pt x="146726" y="162"/>
                  </a:cubicBezTo>
                  <a:lnTo>
                    <a:pt x="9141" y="162"/>
                  </a:lnTo>
                  <a:cubicBezTo>
                    <a:pt x="4817" y="162"/>
                    <a:pt x="239" y="162"/>
                    <a:pt x="239" y="5201"/>
                  </a:cubicBezTo>
                  <a:cubicBezTo>
                    <a:pt x="239" y="10240"/>
                    <a:pt x="4817" y="10240"/>
                    <a:pt x="9141" y="10240"/>
                  </a:cubicBezTo>
                  <a:lnTo>
                    <a:pt x="146726" y="10240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7C7E198-0F00-977D-843C-F1B97EDD22D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3875988" y="6396255"/>
              <a:ext cx="134533" cy="111366"/>
            </a:xfrm>
            <a:custGeom>
              <a:avLst/>
              <a:gdLst>
                <a:gd name="connsiteX0" fmla="*/ 122319 w 134533"/>
                <a:gd name="connsiteY0" fmla="*/ 14775 h 111366"/>
                <a:gd name="connsiteX1" fmla="*/ 134781 w 134533"/>
                <a:gd name="connsiteY1" fmla="*/ 6209 h 111366"/>
                <a:gd name="connsiteX2" fmla="*/ 124862 w 134533"/>
                <a:gd name="connsiteY2" fmla="*/ 162 h 111366"/>
                <a:gd name="connsiteX3" fmla="*/ 66878 w 134533"/>
                <a:gd name="connsiteY3" fmla="*/ 162 h 111366"/>
                <a:gd name="connsiteX4" fmla="*/ 247 w 134533"/>
                <a:gd name="connsiteY4" fmla="*/ 71719 h 111366"/>
                <a:gd name="connsiteX5" fmla="*/ 38395 w 134533"/>
                <a:gd name="connsiteY5" fmla="*/ 111528 h 111366"/>
                <a:gd name="connsiteX6" fmla="*/ 102228 w 134533"/>
                <a:gd name="connsiteY6" fmla="*/ 42239 h 111366"/>
                <a:gd name="connsiteX7" fmla="*/ 94344 w 134533"/>
                <a:gd name="connsiteY7" fmla="*/ 14775 h 111366"/>
                <a:gd name="connsiteX8" fmla="*/ 122319 w 134533"/>
                <a:gd name="connsiteY8" fmla="*/ 14775 h 111366"/>
                <a:gd name="connsiteX9" fmla="*/ 38649 w 134533"/>
                <a:gd name="connsiteY9" fmla="*/ 105985 h 111366"/>
                <a:gd name="connsiteX10" fmla="*/ 16015 w 134533"/>
                <a:gd name="connsiteY10" fmla="*/ 78773 h 111366"/>
                <a:gd name="connsiteX11" fmla="*/ 27968 w 134533"/>
                <a:gd name="connsiteY11" fmla="*/ 35688 h 111366"/>
                <a:gd name="connsiteX12" fmla="*/ 62555 w 134533"/>
                <a:gd name="connsiteY12" fmla="*/ 14775 h 111366"/>
                <a:gd name="connsiteX13" fmla="*/ 85952 w 134533"/>
                <a:gd name="connsiteY13" fmla="*/ 39216 h 111366"/>
                <a:gd name="connsiteX14" fmla="*/ 72219 w 134533"/>
                <a:gd name="connsiteY14" fmla="*/ 84568 h 111366"/>
                <a:gd name="connsiteX15" fmla="*/ 38649 w 134533"/>
                <a:gd name="connsiteY15" fmla="*/ 105985 h 11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33" h="111366">
                  <a:moveTo>
                    <a:pt x="122319" y="14775"/>
                  </a:moveTo>
                  <a:cubicBezTo>
                    <a:pt x="125625" y="14775"/>
                    <a:pt x="134781" y="14775"/>
                    <a:pt x="134781" y="6209"/>
                  </a:cubicBezTo>
                  <a:cubicBezTo>
                    <a:pt x="134781" y="162"/>
                    <a:pt x="129440" y="162"/>
                    <a:pt x="124862" y="162"/>
                  </a:cubicBezTo>
                  <a:lnTo>
                    <a:pt x="66878" y="162"/>
                  </a:lnTo>
                  <a:cubicBezTo>
                    <a:pt x="28476" y="162"/>
                    <a:pt x="247" y="41735"/>
                    <a:pt x="247" y="71719"/>
                  </a:cubicBezTo>
                  <a:cubicBezTo>
                    <a:pt x="247" y="93891"/>
                    <a:pt x="15252" y="111528"/>
                    <a:pt x="38395" y="111528"/>
                  </a:cubicBezTo>
                  <a:cubicBezTo>
                    <a:pt x="68404" y="111528"/>
                    <a:pt x="102228" y="81041"/>
                    <a:pt x="102228" y="42239"/>
                  </a:cubicBezTo>
                  <a:cubicBezTo>
                    <a:pt x="102228" y="37956"/>
                    <a:pt x="102228" y="25862"/>
                    <a:pt x="94344" y="14775"/>
                  </a:cubicBezTo>
                  <a:lnTo>
                    <a:pt x="122319" y="14775"/>
                  </a:lnTo>
                  <a:close/>
                  <a:moveTo>
                    <a:pt x="38649" y="105985"/>
                  </a:moveTo>
                  <a:cubicBezTo>
                    <a:pt x="26187" y="105985"/>
                    <a:pt x="16015" y="96915"/>
                    <a:pt x="16015" y="78773"/>
                  </a:cubicBezTo>
                  <a:cubicBezTo>
                    <a:pt x="16015" y="71215"/>
                    <a:pt x="19067" y="50554"/>
                    <a:pt x="27968" y="35688"/>
                  </a:cubicBezTo>
                  <a:cubicBezTo>
                    <a:pt x="38649" y="18303"/>
                    <a:pt x="53908" y="14775"/>
                    <a:pt x="62555" y="14775"/>
                  </a:cubicBezTo>
                  <a:cubicBezTo>
                    <a:pt x="83917" y="14775"/>
                    <a:pt x="85952" y="31405"/>
                    <a:pt x="85952" y="39216"/>
                  </a:cubicBezTo>
                  <a:cubicBezTo>
                    <a:pt x="85952" y="51058"/>
                    <a:pt x="80865" y="71719"/>
                    <a:pt x="72219" y="84568"/>
                  </a:cubicBezTo>
                  <a:cubicBezTo>
                    <a:pt x="62300" y="99434"/>
                    <a:pt x="48567" y="105985"/>
                    <a:pt x="38649" y="105985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BC0B05F-852D-27DA-011C-181019B2E7A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4031628" y="6335635"/>
              <a:ext cx="81889" cy="79543"/>
            </a:xfrm>
            <a:custGeom>
              <a:avLst/>
              <a:gdLst>
                <a:gd name="connsiteX0" fmla="*/ 19302 w 81889"/>
                <a:gd name="connsiteY0" fmla="*/ 62418 h 79543"/>
                <a:gd name="connsiteX1" fmla="*/ 42266 w 81889"/>
                <a:gd name="connsiteY1" fmla="*/ 42488 h 79543"/>
                <a:gd name="connsiteX2" fmla="*/ 64519 w 81889"/>
                <a:gd name="connsiteY2" fmla="*/ 23968 h 79543"/>
                <a:gd name="connsiteX3" fmla="*/ 82143 w 81889"/>
                <a:gd name="connsiteY3" fmla="*/ 2275 h 79543"/>
                <a:gd name="connsiteX4" fmla="*/ 79117 w 81889"/>
                <a:gd name="connsiteY4" fmla="*/ 158 h 79543"/>
                <a:gd name="connsiteX5" fmla="*/ 76090 w 81889"/>
                <a:gd name="connsiteY5" fmla="*/ 1922 h 79543"/>
                <a:gd name="connsiteX6" fmla="*/ 62561 w 81889"/>
                <a:gd name="connsiteY6" fmla="*/ 12681 h 79543"/>
                <a:gd name="connsiteX7" fmla="*/ 52413 w 81889"/>
                <a:gd name="connsiteY7" fmla="*/ 7389 h 79543"/>
                <a:gd name="connsiteX8" fmla="*/ 38350 w 81889"/>
                <a:gd name="connsiteY8" fmla="*/ 158 h 79543"/>
                <a:gd name="connsiteX9" fmla="*/ 14495 w 81889"/>
                <a:gd name="connsiteY9" fmla="*/ 20794 h 79543"/>
                <a:gd name="connsiteX10" fmla="*/ 17521 w 81889"/>
                <a:gd name="connsiteY10" fmla="*/ 22910 h 79543"/>
                <a:gd name="connsiteX11" fmla="*/ 20726 w 81889"/>
                <a:gd name="connsiteY11" fmla="*/ 20441 h 79543"/>
                <a:gd name="connsiteX12" fmla="*/ 36214 w 81889"/>
                <a:gd name="connsiteY12" fmla="*/ 13915 h 79543"/>
                <a:gd name="connsiteX13" fmla="*/ 47429 w 81889"/>
                <a:gd name="connsiteY13" fmla="*/ 15503 h 79543"/>
                <a:gd name="connsiteX14" fmla="*/ 62917 w 81889"/>
                <a:gd name="connsiteY14" fmla="*/ 17619 h 79543"/>
                <a:gd name="connsiteX15" fmla="*/ 38172 w 81889"/>
                <a:gd name="connsiteY15" fmla="*/ 38960 h 79543"/>
                <a:gd name="connsiteX16" fmla="*/ 16097 w 81889"/>
                <a:gd name="connsiteY16" fmla="*/ 57832 h 79543"/>
                <a:gd name="connsiteX17" fmla="*/ 253 w 81889"/>
                <a:gd name="connsiteY17" fmla="*/ 77586 h 79543"/>
                <a:gd name="connsiteX18" fmla="*/ 3280 w 81889"/>
                <a:gd name="connsiteY18" fmla="*/ 79702 h 79543"/>
                <a:gd name="connsiteX19" fmla="*/ 6306 w 81889"/>
                <a:gd name="connsiteY19" fmla="*/ 77938 h 79543"/>
                <a:gd name="connsiteX20" fmla="*/ 22684 w 81889"/>
                <a:gd name="connsiteY20" fmla="*/ 67180 h 79543"/>
                <a:gd name="connsiteX21" fmla="*/ 32297 w 81889"/>
                <a:gd name="connsiteY21" fmla="*/ 71765 h 79543"/>
                <a:gd name="connsiteX22" fmla="*/ 47073 w 81889"/>
                <a:gd name="connsiteY22" fmla="*/ 79702 h 79543"/>
                <a:gd name="connsiteX23" fmla="*/ 78049 w 81889"/>
                <a:gd name="connsiteY23" fmla="*/ 52364 h 79543"/>
                <a:gd name="connsiteX24" fmla="*/ 75022 w 81889"/>
                <a:gd name="connsiteY24" fmla="*/ 50072 h 79543"/>
                <a:gd name="connsiteX25" fmla="*/ 71818 w 81889"/>
                <a:gd name="connsiteY25" fmla="*/ 52893 h 79543"/>
                <a:gd name="connsiteX26" fmla="*/ 49209 w 81889"/>
                <a:gd name="connsiteY26" fmla="*/ 65945 h 79543"/>
                <a:gd name="connsiteX27" fmla="*/ 36214 w 81889"/>
                <a:gd name="connsiteY27" fmla="*/ 64005 h 79543"/>
                <a:gd name="connsiteX28" fmla="*/ 23396 w 81889"/>
                <a:gd name="connsiteY28" fmla="*/ 62241 h 79543"/>
                <a:gd name="connsiteX29" fmla="*/ 19302 w 81889"/>
                <a:gd name="connsiteY29" fmla="*/ 62418 h 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889" h="79543">
                  <a:moveTo>
                    <a:pt x="19302" y="62418"/>
                  </a:moveTo>
                  <a:cubicBezTo>
                    <a:pt x="23930" y="57832"/>
                    <a:pt x="27134" y="54481"/>
                    <a:pt x="42266" y="42488"/>
                  </a:cubicBezTo>
                  <a:cubicBezTo>
                    <a:pt x="46005" y="39489"/>
                    <a:pt x="59356" y="28907"/>
                    <a:pt x="64519" y="23968"/>
                  </a:cubicBezTo>
                  <a:cubicBezTo>
                    <a:pt x="75378" y="13386"/>
                    <a:pt x="82143" y="4391"/>
                    <a:pt x="82143" y="2275"/>
                  </a:cubicBezTo>
                  <a:cubicBezTo>
                    <a:pt x="82143" y="158"/>
                    <a:pt x="79829" y="158"/>
                    <a:pt x="79117" y="158"/>
                  </a:cubicBezTo>
                  <a:cubicBezTo>
                    <a:pt x="77515" y="158"/>
                    <a:pt x="76980" y="511"/>
                    <a:pt x="76090" y="1922"/>
                  </a:cubicBezTo>
                  <a:cubicBezTo>
                    <a:pt x="70572" y="10035"/>
                    <a:pt x="66833" y="12681"/>
                    <a:pt x="62561" y="12681"/>
                  </a:cubicBezTo>
                  <a:cubicBezTo>
                    <a:pt x="60424" y="12681"/>
                    <a:pt x="57754" y="12504"/>
                    <a:pt x="52413" y="7389"/>
                  </a:cubicBezTo>
                  <a:cubicBezTo>
                    <a:pt x="46361" y="1393"/>
                    <a:pt x="42444" y="158"/>
                    <a:pt x="38350" y="158"/>
                  </a:cubicBezTo>
                  <a:cubicBezTo>
                    <a:pt x="24108" y="158"/>
                    <a:pt x="14495" y="15503"/>
                    <a:pt x="14495" y="20794"/>
                  </a:cubicBezTo>
                  <a:cubicBezTo>
                    <a:pt x="14495" y="22381"/>
                    <a:pt x="16275" y="22910"/>
                    <a:pt x="17521" y="22910"/>
                  </a:cubicBezTo>
                  <a:cubicBezTo>
                    <a:pt x="19658" y="22910"/>
                    <a:pt x="20014" y="22381"/>
                    <a:pt x="20726" y="20441"/>
                  </a:cubicBezTo>
                  <a:cubicBezTo>
                    <a:pt x="23396" y="14268"/>
                    <a:pt x="33365" y="13915"/>
                    <a:pt x="36214" y="13915"/>
                  </a:cubicBezTo>
                  <a:cubicBezTo>
                    <a:pt x="40308" y="13915"/>
                    <a:pt x="44937" y="14973"/>
                    <a:pt x="47429" y="15503"/>
                  </a:cubicBezTo>
                  <a:cubicBezTo>
                    <a:pt x="57220" y="17619"/>
                    <a:pt x="58466" y="17619"/>
                    <a:pt x="62917" y="17619"/>
                  </a:cubicBezTo>
                  <a:cubicBezTo>
                    <a:pt x="58288" y="22381"/>
                    <a:pt x="55084" y="25556"/>
                    <a:pt x="38172" y="38960"/>
                  </a:cubicBezTo>
                  <a:cubicBezTo>
                    <a:pt x="24286" y="49895"/>
                    <a:pt x="19480" y="54304"/>
                    <a:pt x="16097" y="57832"/>
                  </a:cubicBezTo>
                  <a:cubicBezTo>
                    <a:pt x="5416" y="68238"/>
                    <a:pt x="253" y="75998"/>
                    <a:pt x="253" y="77586"/>
                  </a:cubicBezTo>
                  <a:cubicBezTo>
                    <a:pt x="253" y="79702"/>
                    <a:pt x="2568" y="79702"/>
                    <a:pt x="3280" y="79702"/>
                  </a:cubicBezTo>
                  <a:cubicBezTo>
                    <a:pt x="5060" y="79702"/>
                    <a:pt x="5416" y="79349"/>
                    <a:pt x="6306" y="77938"/>
                  </a:cubicBezTo>
                  <a:cubicBezTo>
                    <a:pt x="11113" y="71236"/>
                    <a:pt x="16631" y="67180"/>
                    <a:pt x="22684" y="67180"/>
                  </a:cubicBezTo>
                  <a:cubicBezTo>
                    <a:pt x="24820" y="67180"/>
                    <a:pt x="27490" y="67356"/>
                    <a:pt x="32297" y="71765"/>
                  </a:cubicBezTo>
                  <a:cubicBezTo>
                    <a:pt x="37816" y="77056"/>
                    <a:pt x="41376" y="79702"/>
                    <a:pt x="47073" y="79702"/>
                  </a:cubicBezTo>
                  <a:cubicBezTo>
                    <a:pt x="66121" y="79702"/>
                    <a:pt x="78049" y="58361"/>
                    <a:pt x="78049" y="52364"/>
                  </a:cubicBezTo>
                  <a:cubicBezTo>
                    <a:pt x="78049" y="50248"/>
                    <a:pt x="76090" y="50072"/>
                    <a:pt x="75022" y="50072"/>
                  </a:cubicBezTo>
                  <a:cubicBezTo>
                    <a:pt x="72886" y="50072"/>
                    <a:pt x="72530" y="50953"/>
                    <a:pt x="71818" y="52893"/>
                  </a:cubicBezTo>
                  <a:cubicBezTo>
                    <a:pt x="68435" y="61712"/>
                    <a:pt x="57932" y="65945"/>
                    <a:pt x="49209" y="65945"/>
                  </a:cubicBezTo>
                  <a:cubicBezTo>
                    <a:pt x="45115" y="65945"/>
                    <a:pt x="40664" y="65063"/>
                    <a:pt x="36214" y="64005"/>
                  </a:cubicBezTo>
                  <a:cubicBezTo>
                    <a:pt x="28025" y="62241"/>
                    <a:pt x="26600" y="62241"/>
                    <a:pt x="23396" y="62241"/>
                  </a:cubicBezTo>
                  <a:cubicBezTo>
                    <a:pt x="23040" y="62241"/>
                    <a:pt x="20370" y="62241"/>
                    <a:pt x="19302" y="62418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AA034CF-46ED-DE9A-61B6-BEB5BF37198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4020189" y="6489358"/>
              <a:ext cx="95241" cy="79543"/>
            </a:xfrm>
            <a:custGeom>
              <a:avLst/>
              <a:gdLst>
                <a:gd name="connsiteX0" fmla="*/ 36035 w 95241"/>
                <a:gd name="connsiteY0" fmla="*/ 59249 h 79543"/>
                <a:gd name="connsiteX1" fmla="*/ 19301 w 95241"/>
                <a:gd name="connsiteY1" fmla="*/ 74770 h 79543"/>
                <a:gd name="connsiteX2" fmla="*/ 9688 w 95241"/>
                <a:gd name="connsiteY2" fmla="*/ 72300 h 79543"/>
                <a:gd name="connsiteX3" fmla="*/ 17521 w 95241"/>
                <a:gd name="connsiteY3" fmla="*/ 62600 h 79543"/>
                <a:gd name="connsiteX4" fmla="*/ 10400 w 95241"/>
                <a:gd name="connsiteY4" fmla="*/ 56074 h 79543"/>
                <a:gd name="connsiteX5" fmla="*/ 253 w 95241"/>
                <a:gd name="connsiteY5" fmla="*/ 66833 h 79543"/>
                <a:gd name="connsiteX6" fmla="*/ 18945 w 95241"/>
                <a:gd name="connsiteY6" fmla="*/ 79708 h 79543"/>
                <a:gd name="connsiteX7" fmla="*/ 38884 w 95241"/>
                <a:gd name="connsiteY7" fmla="*/ 67186 h 79543"/>
                <a:gd name="connsiteX8" fmla="*/ 60068 w 95241"/>
                <a:gd name="connsiteY8" fmla="*/ 79708 h 79543"/>
                <a:gd name="connsiteX9" fmla="*/ 91400 w 95241"/>
                <a:gd name="connsiteY9" fmla="*/ 52723 h 79543"/>
                <a:gd name="connsiteX10" fmla="*/ 88551 w 95241"/>
                <a:gd name="connsiteY10" fmla="*/ 50430 h 79543"/>
                <a:gd name="connsiteX11" fmla="*/ 85169 w 95241"/>
                <a:gd name="connsiteY11" fmla="*/ 53429 h 79543"/>
                <a:gd name="connsiteX12" fmla="*/ 60780 w 95241"/>
                <a:gd name="connsiteY12" fmla="*/ 74770 h 79543"/>
                <a:gd name="connsiteX13" fmla="*/ 49921 w 95241"/>
                <a:gd name="connsiteY13" fmla="*/ 63306 h 79543"/>
                <a:gd name="connsiteX14" fmla="*/ 59178 w 95241"/>
                <a:gd name="connsiteY14" fmla="*/ 23093 h 79543"/>
                <a:gd name="connsiteX15" fmla="*/ 76624 w 95241"/>
                <a:gd name="connsiteY15" fmla="*/ 5103 h 79543"/>
                <a:gd name="connsiteX16" fmla="*/ 86237 w 95241"/>
                <a:gd name="connsiteY16" fmla="*/ 7572 h 79543"/>
                <a:gd name="connsiteX17" fmla="*/ 78404 w 95241"/>
                <a:gd name="connsiteY17" fmla="*/ 17272 h 79543"/>
                <a:gd name="connsiteX18" fmla="*/ 85525 w 95241"/>
                <a:gd name="connsiteY18" fmla="*/ 23798 h 79543"/>
                <a:gd name="connsiteX19" fmla="*/ 95494 w 95241"/>
                <a:gd name="connsiteY19" fmla="*/ 13039 h 79543"/>
                <a:gd name="connsiteX20" fmla="*/ 76980 w 95241"/>
                <a:gd name="connsiteY20" fmla="*/ 164 h 79543"/>
                <a:gd name="connsiteX21" fmla="*/ 57042 w 95241"/>
                <a:gd name="connsiteY21" fmla="*/ 12687 h 79543"/>
                <a:gd name="connsiteX22" fmla="*/ 35679 w 95241"/>
                <a:gd name="connsiteY22" fmla="*/ 164 h 79543"/>
                <a:gd name="connsiteX23" fmla="*/ 4347 w 95241"/>
                <a:gd name="connsiteY23" fmla="*/ 27149 h 79543"/>
                <a:gd name="connsiteX24" fmla="*/ 7374 w 95241"/>
                <a:gd name="connsiteY24" fmla="*/ 29442 h 79543"/>
                <a:gd name="connsiteX25" fmla="*/ 10756 w 95241"/>
                <a:gd name="connsiteY25" fmla="*/ 26444 h 79543"/>
                <a:gd name="connsiteX26" fmla="*/ 35145 w 95241"/>
                <a:gd name="connsiteY26" fmla="*/ 5103 h 79543"/>
                <a:gd name="connsiteX27" fmla="*/ 45826 w 95241"/>
                <a:gd name="connsiteY27" fmla="*/ 16743 h 79543"/>
                <a:gd name="connsiteX28" fmla="*/ 42088 w 95241"/>
                <a:gd name="connsiteY28" fmla="*/ 35086 h 79543"/>
                <a:gd name="connsiteX29" fmla="*/ 36035 w 95241"/>
                <a:gd name="connsiteY29" fmla="*/ 59249 h 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41" h="79543">
                  <a:moveTo>
                    <a:pt x="36035" y="59249"/>
                  </a:moveTo>
                  <a:cubicBezTo>
                    <a:pt x="34255" y="65246"/>
                    <a:pt x="28380" y="74770"/>
                    <a:pt x="19301" y="74770"/>
                  </a:cubicBezTo>
                  <a:cubicBezTo>
                    <a:pt x="18767" y="74770"/>
                    <a:pt x="13426" y="74770"/>
                    <a:pt x="9688" y="72300"/>
                  </a:cubicBezTo>
                  <a:cubicBezTo>
                    <a:pt x="16987" y="70008"/>
                    <a:pt x="17521" y="63658"/>
                    <a:pt x="17521" y="62600"/>
                  </a:cubicBezTo>
                  <a:cubicBezTo>
                    <a:pt x="17521" y="58720"/>
                    <a:pt x="14495" y="56074"/>
                    <a:pt x="10400" y="56074"/>
                  </a:cubicBezTo>
                  <a:cubicBezTo>
                    <a:pt x="5415" y="56074"/>
                    <a:pt x="253" y="60307"/>
                    <a:pt x="253" y="66833"/>
                  </a:cubicBezTo>
                  <a:cubicBezTo>
                    <a:pt x="253" y="75652"/>
                    <a:pt x="10222" y="79708"/>
                    <a:pt x="18945" y="79708"/>
                  </a:cubicBezTo>
                  <a:cubicBezTo>
                    <a:pt x="27134" y="79708"/>
                    <a:pt x="34433" y="74593"/>
                    <a:pt x="38884" y="67186"/>
                  </a:cubicBezTo>
                  <a:cubicBezTo>
                    <a:pt x="43156" y="76533"/>
                    <a:pt x="52947" y="79708"/>
                    <a:pt x="60068" y="79708"/>
                  </a:cubicBezTo>
                  <a:cubicBezTo>
                    <a:pt x="80541" y="79708"/>
                    <a:pt x="91400" y="57662"/>
                    <a:pt x="91400" y="52723"/>
                  </a:cubicBezTo>
                  <a:cubicBezTo>
                    <a:pt x="91400" y="50430"/>
                    <a:pt x="89086" y="50430"/>
                    <a:pt x="88551" y="50430"/>
                  </a:cubicBezTo>
                  <a:cubicBezTo>
                    <a:pt x="86059" y="50430"/>
                    <a:pt x="85881" y="51312"/>
                    <a:pt x="85169" y="53429"/>
                  </a:cubicBezTo>
                  <a:cubicBezTo>
                    <a:pt x="81431" y="65598"/>
                    <a:pt x="70749" y="74770"/>
                    <a:pt x="60780" y="74770"/>
                  </a:cubicBezTo>
                  <a:cubicBezTo>
                    <a:pt x="53659" y="74770"/>
                    <a:pt x="49921" y="70008"/>
                    <a:pt x="49921" y="63306"/>
                  </a:cubicBezTo>
                  <a:cubicBezTo>
                    <a:pt x="49921" y="58720"/>
                    <a:pt x="54193" y="42670"/>
                    <a:pt x="59178" y="23093"/>
                  </a:cubicBezTo>
                  <a:cubicBezTo>
                    <a:pt x="62738" y="9512"/>
                    <a:pt x="70749" y="5103"/>
                    <a:pt x="76624" y="5103"/>
                  </a:cubicBezTo>
                  <a:cubicBezTo>
                    <a:pt x="76980" y="5103"/>
                    <a:pt x="82499" y="5103"/>
                    <a:pt x="86237" y="7572"/>
                  </a:cubicBezTo>
                  <a:cubicBezTo>
                    <a:pt x="80541" y="9159"/>
                    <a:pt x="78404" y="14098"/>
                    <a:pt x="78404" y="17272"/>
                  </a:cubicBezTo>
                  <a:cubicBezTo>
                    <a:pt x="78404" y="21153"/>
                    <a:pt x="81431" y="23798"/>
                    <a:pt x="85525" y="23798"/>
                  </a:cubicBezTo>
                  <a:cubicBezTo>
                    <a:pt x="89620" y="23798"/>
                    <a:pt x="95494" y="20447"/>
                    <a:pt x="95494" y="13039"/>
                  </a:cubicBezTo>
                  <a:cubicBezTo>
                    <a:pt x="95494" y="3163"/>
                    <a:pt x="84101" y="164"/>
                    <a:pt x="76980" y="164"/>
                  </a:cubicBezTo>
                  <a:cubicBezTo>
                    <a:pt x="68079" y="164"/>
                    <a:pt x="60958" y="5985"/>
                    <a:pt x="57042" y="12687"/>
                  </a:cubicBezTo>
                  <a:cubicBezTo>
                    <a:pt x="53837" y="5455"/>
                    <a:pt x="45648" y="164"/>
                    <a:pt x="35679" y="164"/>
                  </a:cubicBezTo>
                  <a:cubicBezTo>
                    <a:pt x="15741" y="164"/>
                    <a:pt x="4347" y="21858"/>
                    <a:pt x="4347" y="27149"/>
                  </a:cubicBezTo>
                  <a:cubicBezTo>
                    <a:pt x="4347" y="29442"/>
                    <a:pt x="6840" y="29442"/>
                    <a:pt x="7374" y="29442"/>
                  </a:cubicBezTo>
                  <a:cubicBezTo>
                    <a:pt x="9688" y="29442"/>
                    <a:pt x="9866" y="28737"/>
                    <a:pt x="10756" y="26444"/>
                  </a:cubicBezTo>
                  <a:cubicBezTo>
                    <a:pt x="15207" y="12687"/>
                    <a:pt x="26422" y="5103"/>
                    <a:pt x="35145" y="5103"/>
                  </a:cubicBezTo>
                  <a:cubicBezTo>
                    <a:pt x="41020" y="5103"/>
                    <a:pt x="45826" y="8277"/>
                    <a:pt x="45826" y="16743"/>
                  </a:cubicBezTo>
                  <a:cubicBezTo>
                    <a:pt x="45826" y="20271"/>
                    <a:pt x="43690" y="29089"/>
                    <a:pt x="42088" y="35086"/>
                  </a:cubicBezTo>
                  <a:lnTo>
                    <a:pt x="36035" y="59249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6890DEB-1540-7450-88A1-C9399BB8483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135337" y="6489358"/>
              <a:ext cx="91324" cy="113760"/>
            </a:xfrm>
            <a:custGeom>
              <a:avLst/>
              <a:gdLst>
                <a:gd name="connsiteX0" fmla="*/ 90870 w 91324"/>
                <a:gd name="connsiteY0" fmla="*/ 11452 h 113760"/>
                <a:gd name="connsiteX1" fmla="*/ 91582 w 91324"/>
                <a:gd name="connsiteY1" fmla="*/ 7572 h 113760"/>
                <a:gd name="connsiteX2" fmla="*/ 85708 w 91324"/>
                <a:gd name="connsiteY2" fmla="*/ 1928 h 113760"/>
                <a:gd name="connsiteX3" fmla="*/ 78409 w 91324"/>
                <a:gd name="connsiteY3" fmla="*/ 6161 h 113760"/>
                <a:gd name="connsiteX4" fmla="*/ 75560 w 91324"/>
                <a:gd name="connsiteY4" fmla="*/ 16391 h 113760"/>
                <a:gd name="connsiteX5" fmla="*/ 71822 w 91324"/>
                <a:gd name="connsiteY5" fmla="*/ 31029 h 113760"/>
                <a:gd name="connsiteX6" fmla="*/ 64701 w 91324"/>
                <a:gd name="connsiteY6" fmla="*/ 59425 h 113760"/>
                <a:gd name="connsiteX7" fmla="*/ 42805 w 91324"/>
                <a:gd name="connsiteY7" fmla="*/ 74770 h 113760"/>
                <a:gd name="connsiteX8" fmla="*/ 30699 w 91324"/>
                <a:gd name="connsiteY8" fmla="*/ 60131 h 113760"/>
                <a:gd name="connsiteX9" fmla="*/ 40134 w 91324"/>
                <a:gd name="connsiteY9" fmla="*/ 25915 h 113760"/>
                <a:gd name="connsiteX10" fmla="*/ 43161 w 91324"/>
                <a:gd name="connsiteY10" fmla="*/ 15156 h 113760"/>
                <a:gd name="connsiteX11" fmla="*/ 26249 w 91324"/>
                <a:gd name="connsiteY11" fmla="*/ 164 h 113760"/>
                <a:gd name="connsiteX12" fmla="*/ 257 w 91324"/>
                <a:gd name="connsiteY12" fmla="*/ 27149 h 113760"/>
                <a:gd name="connsiteX13" fmla="*/ 3284 w 91324"/>
                <a:gd name="connsiteY13" fmla="*/ 29442 h 113760"/>
                <a:gd name="connsiteX14" fmla="*/ 6488 w 91324"/>
                <a:gd name="connsiteY14" fmla="*/ 26620 h 113760"/>
                <a:gd name="connsiteX15" fmla="*/ 25714 w 91324"/>
                <a:gd name="connsiteY15" fmla="*/ 5103 h 113760"/>
                <a:gd name="connsiteX16" fmla="*/ 30165 w 91324"/>
                <a:gd name="connsiteY16" fmla="*/ 11276 h 113760"/>
                <a:gd name="connsiteX17" fmla="*/ 27673 w 91324"/>
                <a:gd name="connsiteY17" fmla="*/ 21505 h 113760"/>
                <a:gd name="connsiteX18" fmla="*/ 17347 w 91324"/>
                <a:gd name="connsiteY18" fmla="*/ 57309 h 113760"/>
                <a:gd name="connsiteX19" fmla="*/ 24290 w 91324"/>
                <a:gd name="connsiteY19" fmla="*/ 74241 h 113760"/>
                <a:gd name="connsiteX20" fmla="*/ 42092 w 91324"/>
                <a:gd name="connsiteY20" fmla="*/ 79708 h 113760"/>
                <a:gd name="connsiteX21" fmla="*/ 61497 w 91324"/>
                <a:gd name="connsiteY21" fmla="*/ 71771 h 113760"/>
                <a:gd name="connsiteX22" fmla="*/ 49747 w 91324"/>
                <a:gd name="connsiteY22" fmla="*/ 97698 h 113760"/>
                <a:gd name="connsiteX23" fmla="*/ 28385 w 91324"/>
                <a:gd name="connsiteY23" fmla="*/ 108986 h 113760"/>
                <a:gd name="connsiteX24" fmla="*/ 15033 w 91324"/>
                <a:gd name="connsiteY24" fmla="*/ 103166 h 113760"/>
                <a:gd name="connsiteX25" fmla="*/ 24646 w 91324"/>
                <a:gd name="connsiteY25" fmla="*/ 93465 h 113760"/>
                <a:gd name="connsiteX26" fmla="*/ 17703 w 91324"/>
                <a:gd name="connsiteY26" fmla="*/ 86763 h 113760"/>
                <a:gd name="connsiteX27" fmla="*/ 7378 w 91324"/>
                <a:gd name="connsiteY27" fmla="*/ 98404 h 113760"/>
                <a:gd name="connsiteX28" fmla="*/ 28563 w 91324"/>
                <a:gd name="connsiteY28" fmla="*/ 113924 h 113760"/>
                <a:gd name="connsiteX29" fmla="*/ 73958 w 91324"/>
                <a:gd name="connsiteY29" fmla="*/ 78121 h 113760"/>
                <a:gd name="connsiteX30" fmla="*/ 90870 w 91324"/>
                <a:gd name="connsiteY30" fmla="*/ 11452 h 1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324" h="113760">
                  <a:moveTo>
                    <a:pt x="90870" y="11452"/>
                  </a:moveTo>
                  <a:cubicBezTo>
                    <a:pt x="91582" y="8983"/>
                    <a:pt x="91582" y="8630"/>
                    <a:pt x="91582" y="7572"/>
                  </a:cubicBezTo>
                  <a:cubicBezTo>
                    <a:pt x="91582" y="4044"/>
                    <a:pt x="88734" y="1928"/>
                    <a:pt x="85708" y="1928"/>
                  </a:cubicBezTo>
                  <a:cubicBezTo>
                    <a:pt x="83749" y="1928"/>
                    <a:pt x="80367" y="2810"/>
                    <a:pt x="78409" y="6161"/>
                  </a:cubicBezTo>
                  <a:cubicBezTo>
                    <a:pt x="77875" y="7219"/>
                    <a:pt x="76451" y="12863"/>
                    <a:pt x="75560" y="16391"/>
                  </a:cubicBezTo>
                  <a:lnTo>
                    <a:pt x="71822" y="31029"/>
                  </a:lnTo>
                  <a:cubicBezTo>
                    <a:pt x="70754" y="35262"/>
                    <a:pt x="65235" y="57485"/>
                    <a:pt x="64701" y="59425"/>
                  </a:cubicBezTo>
                  <a:cubicBezTo>
                    <a:pt x="64523" y="59425"/>
                    <a:pt x="56690" y="74770"/>
                    <a:pt x="42805" y="74770"/>
                  </a:cubicBezTo>
                  <a:cubicBezTo>
                    <a:pt x="30699" y="74770"/>
                    <a:pt x="30699" y="63306"/>
                    <a:pt x="30699" y="60131"/>
                  </a:cubicBezTo>
                  <a:cubicBezTo>
                    <a:pt x="30699" y="50607"/>
                    <a:pt x="34794" y="39495"/>
                    <a:pt x="40134" y="25915"/>
                  </a:cubicBezTo>
                  <a:cubicBezTo>
                    <a:pt x="42270" y="20271"/>
                    <a:pt x="43161" y="18154"/>
                    <a:pt x="43161" y="15156"/>
                  </a:cubicBezTo>
                  <a:cubicBezTo>
                    <a:pt x="43161" y="6690"/>
                    <a:pt x="35862" y="164"/>
                    <a:pt x="26249" y="164"/>
                  </a:cubicBezTo>
                  <a:cubicBezTo>
                    <a:pt x="8268" y="164"/>
                    <a:pt x="257" y="24151"/>
                    <a:pt x="257" y="27149"/>
                  </a:cubicBezTo>
                  <a:cubicBezTo>
                    <a:pt x="257" y="29442"/>
                    <a:pt x="2750" y="29442"/>
                    <a:pt x="3284" y="29442"/>
                  </a:cubicBezTo>
                  <a:cubicBezTo>
                    <a:pt x="5776" y="29442"/>
                    <a:pt x="5954" y="28560"/>
                    <a:pt x="6488" y="26620"/>
                  </a:cubicBezTo>
                  <a:cubicBezTo>
                    <a:pt x="10939" y="11981"/>
                    <a:pt x="18594" y="5103"/>
                    <a:pt x="25714" y="5103"/>
                  </a:cubicBezTo>
                  <a:cubicBezTo>
                    <a:pt x="28741" y="5103"/>
                    <a:pt x="30165" y="7043"/>
                    <a:pt x="30165" y="11276"/>
                  </a:cubicBezTo>
                  <a:cubicBezTo>
                    <a:pt x="30165" y="15332"/>
                    <a:pt x="28563" y="19212"/>
                    <a:pt x="27673" y="21505"/>
                  </a:cubicBezTo>
                  <a:cubicBezTo>
                    <a:pt x="19128" y="43023"/>
                    <a:pt x="17347" y="49548"/>
                    <a:pt x="17347" y="57309"/>
                  </a:cubicBezTo>
                  <a:cubicBezTo>
                    <a:pt x="17347" y="60307"/>
                    <a:pt x="17347" y="68597"/>
                    <a:pt x="24290" y="74241"/>
                  </a:cubicBezTo>
                  <a:cubicBezTo>
                    <a:pt x="29809" y="78826"/>
                    <a:pt x="37286" y="79708"/>
                    <a:pt x="42092" y="79708"/>
                  </a:cubicBezTo>
                  <a:cubicBezTo>
                    <a:pt x="49213" y="79708"/>
                    <a:pt x="55622" y="77063"/>
                    <a:pt x="61497" y="71771"/>
                  </a:cubicBezTo>
                  <a:cubicBezTo>
                    <a:pt x="59182" y="81472"/>
                    <a:pt x="57224" y="88879"/>
                    <a:pt x="49747" y="97698"/>
                  </a:cubicBezTo>
                  <a:cubicBezTo>
                    <a:pt x="44941" y="103166"/>
                    <a:pt x="37820" y="108986"/>
                    <a:pt x="28385" y="108986"/>
                  </a:cubicBezTo>
                  <a:cubicBezTo>
                    <a:pt x="27139" y="108986"/>
                    <a:pt x="18772" y="108986"/>
                    <a:pt x="15033" y="103166"/>
                  </a:cubicBezTo>
                  <a:cubicBezTo>
                    <a:pt x="24646" y="102107"/>
                    <a:pt x="24646" y="93641"/>
                    <a:pt x="24646" y="93465"/>
                  </a:cubicBezTo>
                  <a:cubicBezTo>
                    <a:pt x="24646" y="87821"/>
                    <a:pt x="19484" y="86763"/>
                    <a:pt x="17703" y="86763"/>
                  </a:cubicBezTo>
                  <a:cubicBezTo>
                    <a:pt x="13253" y="86763"/>
                    <a:pt x="7378" y="90290"/>
                    <a:pt x="7378" y="98404"/>
                  </a:cubicBezTo>
                  <a:cubicBezTo>
                    <a:pt x="7378" y="107399"/>
                    <a:pt x="15923" y="113924"/>
                    <a:pt x="28563" y="113924"/>
                  </a:cubicBezTo>
                  <a:cubicBezTo>
                    <a:pt x="46543" y="113924"/>
                    <a:pt x="68440" y="100167"/>
                    <a:pt x="73958" y="78121"/>
                  </a:cubicBezTo>
                  <a:lnTo>
                    <a:pt x="90870" y="11452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3AA70FB2-A4DF-09C5-7055-09EAD7991EB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4513447" y="6337044"/>
              <a:ext cx="107067" cy="173348"/>
            </a:xfrm>
            <a:custGeom>
              <a:avLst/>
              <a:gdLst>
                <a:gd name="connsiteX0" fmla="*/ 107339 w 107067"/>
                <a:gd name="connsiteY0" fmla="*/ 87340 h 173348"/>
                <a:gd name="connsiteX1" fmla="*/ 97167 w 107067"/>
                <a:gd name="connsiteY1" fmla="*/ 28381 h 173348"/>
                <a:gd name="connsiteX2" fmla="*/ 53933 w 107067"/>
                <a:gd name="connsiteY2" fmla="*/ 162 h 173348"/>
                <a:gd name="connsiteX3" fmla="*/ 9682 w 107067"/>
                <a:gd name="connsiteY3" fmla="*/ 30145 h 173348"/>
                <a:gd name="connsiteX4" fmla="*/ 272 w 107067"/>
                <a:gd name="connsiteY4" fmla="*/ 87340 h 173348"/>
                <a:gd name="connsiteX5" fmla="*/ 11716 w 107067"/>
                <a:gd name="connsiteY5" fmla="*/ 148062 h 173348"/>
                <a:gd name="connsiteX6" fmla="*/ 53679 w 107067"/>
                <a:gd name="connsiteY6" fmla="*/ 173510 h 173348"/>
                <a:gd name="connsiteX7" fmla="*/ 97930 w 107067"/>
                <a:gd name="connsiteY7" fmla="*/ 144283 h 173348"/>
                <a:gd name="connsiteX8" fmla="*/ 107339 w 107067"/>
                <a:gd name="connsiteY8" fmla="*/ 87340 h 173348"/>
                <a:gd name="connsiteX9" fmla="*/ 53679 w 107067"/>
                <a:gd name="connsiteY9" fmla="*/ 167967 h 173348"/>
                <a:gd name="connsiteX10" fmla="*/ 24178 w 107067"/>
                <a:gd name="connsiteY10" fmla="*/ 137480 h 173348"/>
                <a:gd name="connsiteX11" fmla="*/ 21380 w 107067"/>
                <a:gd name="connsiteY11" fmla="*/ 84316 h 173348"/>
                <a:gd name="connsiteX12" fmla="*/ 23415 w 107067"/>
                <a:gd name="connsiteY12" fmla="*/ 37956 h 173348"/>
                <a:gd name="connsiteX13" fmla="*/ 53679 w 107067"/>
                <a:gd name="connsiteY13" fmla="*/ 5705 h 173348"/>
                <a:gd name="connsiteX14" fmla="*/ 83688 w 107067"/>
                <a:gd name="connsiteY14" fmla="*/ 35184 h 173348"/>
                <a:gd name="connsiteX15" fmla="*/ 86231 w 107067"/>
                <a:gd name="connsiteY15" fmla="*/ 84316 h 173348"/>
                <a:gd name="connsiteX16" fmla="*/ 83434 w 107067"/>
                <a:gd name="connsiteY16" fmla="*/ 136472 h 173348"/>
                <a:gd name="connsiteX17" fmla="*/ 53679 w 107067"/>
                <a:gd name="connsiteY17" fmla="*/ 167967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39" y="87340"/>
                  </a:moveTo>
                  <a:cubicBezTo>
                    <a:pt x="107339" y="67183"/>
                    <a:pt x="106068" y="47026"/>
                    <a:pt x="97167" y="28381"/>
                  </a:cubicBezTo>
                  <a:cubicBezTo>
                    <a:pt x="85468" y="4193"/>
                    <a:pt x="64614" y="162"/>
                    <a:pt x="53933" y="162"/>
                  </a:cubicBezTo>
                  <a:cubicBezTo>
                    <a:pt x="38674" y="162"/>
                    <a:pt x="20109" y="6713"/>
                    <a:pt x="9682" y="30145"/>
                  </a:cubicBezTo>
                  <a:cubicBezTo>
                    <a:pt x="1544" y="47530"/>
                    <a:pt x="272" y="67183"/>
                    <a:pt x="272" y="87340"/>
                  </a:cubicBezTo>
                  <a:cubicBezTo>
                    <a:pt x="272" y="106237"/>
                    <a:pt x="1289" y="128913"/>
                    <a:pt x="11716" y="148062"/>
                  </a:cubicBezTo>
                  <a:cubicBezTo>
                    <a:pt x="22652" y="168471"/>
                    <a:pt x="41217" y="173510"/>
                    <a:pt x="53679" y="173510"/>
                  </a:cubicBezTo>
                  <a:cubicBezTo>
                    <a:pt x="67412" y="173510"/>
                    <a:pt x="86740" y="168219"/>
                    <a:pt x="97930" y="144283"/>
                  </a:cubicBezTo>
                  <a:cubicBezTo>
                    <a:pt x="106068" y="126898"/>
                    <a:pt x="107339" y="107245"/>
                    <a:pt x="107339" y="87340"/>
                  </a:cubicBezTo>
                  <a:close/>
                  <a:moveTo>
                    <a:pt x="53679" y="167967"/>
                  </a:moveTo>
                  <a:cubicBezTo>
                    <a:pt x="43760" y="167967"/>
                    <a:pt x="28756" y="161668"/>
                    <a:pt x="24178" y="137480"/>
                  </a:cubicBezTo>
                  <a:cubicBezTo>
                    <a:pt x="21380" y="122362"/>
                    <a:pt x="21380" y="99182"/>
                    <a:pt x="21380" y="84316"/>
                  </a:cubicBezTo>
                  <a:cubicBezTo>
                    <a:pt x="21380" y="68191"/>
                    <a:pt x="21380" y="51562"/>
                    <a:pt x="23415" y="37956"/>
                  </a:cubicBezTo>
                  <a:cubicBezTo>
                    <a:pt x="28247" y="7973"/>
                    <a:pt x="47321" y="5705"/>
                    <a:pt x="53679" y="5705"/>
                  </a:cubicBezTo>
                  <a:cubicBezTo>
                    <a:pt x="62071" y="5705"/>
                    <a:pt x="78856" y="10240"/>
                    <a:pt x="83688" y="35184"/>
                  </a:cubicBezTo>
                  <a:cubicBezTo>
                    <a:pt x="86231" y="49294"/>
                    <a:pt x="86231" y="68443"/>
                    <a:pt x="86231" y="84316"/>
                  </a:cubicBezTo>
                  <a:cubicBezTo>
                    <a:pt x="86231" y="103214"/>
                    <a:pt x="86231" y="120347"/>
                    <a:pt x="83434" y="136472"/>
                  </a:cubicBezTo>
                  <a:cubicBezTo>
                    <a:pt x="79619" y="160409"/>
                    <a:pt x="65123" y="167967"/>
                    <a:pt x="53679" y="16796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89FEBB7-F319-6158-FD77-D313CA8ECA3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3040981" y="6704484"/>
              <a:ext cx="134533" cy="111366"/>
            </a:xfrm>
            <a:custGeom>
              <a:avLst/>
              <a:gdLst>
                <a:gd name="connsiteX0" fmla="*/ 122286 w 134533"/>
                <a:gd name="connsiteY0" fmla="*/ 14788 h 111366"/>
                <a:gd name="connsiteX1" fmla="*/ 134748 w 134533"/>
                <a:gd name="connsiteY1" fmla="*/ 6221 h 111366"/>
                <a:gd name="connsiteX2" fmla="*/ 124829 w 134533"/>
                <a:gd name="connsiteY2" fmla="*/ 174 h 111366"/>
                <a:gd name="connsiteX3" fmla="*/ 66845 w 134533"/>
                <a:gd name="connsiteY3" fmla="*/ 174 h 111366"/>
                <a:gd name="connsiteX4" fmla="*/ 214 w 134533"/>
                <a:gd name="connsiteY4" fmla="*/ 71731 h 111366"/>
                <a:gd name="connsiteX5" fmla="*/ 38362 w 134533"/>
                <a:gd name="connsiteY5" fmla="*/ 111540 h 111366"/>
                <a:gd name="connsiteX6" fmla="*/ 102195 w 134533"/>
                <a:gd name="connsiteY6" fmla="*/ 42251 h 111366"/>
                <a:gd name="connsiteX7" fmla="*/ 94312 w 134533"/>
                <a:gd name="connsiteY7" fmla="*/ 14788 h 111366"/>
                <a:gd name="connsiteX8" fmla="*/ 122286 w 134533"/>
                <a:gd name="connsiteY8" fmla="*/ 14788 h 111366"/>
                <a:gd name="connsiteX9" fmla="*/ 38616 w 134533"/>
                <a:gd name="connsiteY9" fmla="*/ 105997 h 111366"/>
                <a:gd name="connsiteX10" fmla="*/ 15982 w 134533"/>
                <a:gd name="connsiteY10" fmla="*/ 78786 h 111366"/>
                <a:gd name="connsiteX11" fmla="*/ 27935 w 134533"/>
                <a:gd name="connsiteY11" fmla="*/ 35700 h 111366"/>
                <a:gd name="connsiteX12" fmla="*/ 62522 w 134533"/>
                <a:gd name="connsiteY12" fmla="*/ 14788 h 111366"/>
                <a:gd name="connsiteX13" fmla="*/ 85919 w 134533"/>
                <a:gd name="connsiteY13" fmla="*/ 39228 h 111366"/>
                <a:gd name="connsiteX14" fmla="*/ 72186 w 134533"/>
                <a:gd name="connsiteY14" fmla="*/ 84581 h 111366"/>
                <a:gd name="connsiteX15" fmla="*/ 38616 w 134533"/>
                <a:gd name="connsiteY15" fmla="*/ 105997 h 11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33" h="111366">
                  <a:moveTo>
                    <a:pt x="122286" y="14788"/>
                  </a:moveTo>
                  <a:cubicBezTo>
                    <a:pt x="125592" y="14788"/>
                    <a:pt x="134748" y="14788"/>
                    <a:pt x="134748" y="6221"/>
                  </a:cubicBezTo>
                  <a:cubicBezTo>
                    <a:pt x="134748" y="174"/>
                    <a:pt x="129407" y="174"/>
                    <a:pt x="124829" y="174"/>
                  </a:cubicBezTo>
                  <a:lnTo>
                    <a:pt x="66845" y="174"/>
                  </a:lnTo>
                  <a:cubicBezTo>
                    <a:pt x="28444" y="174"/>
                    <a:pt x="214" y="41747"/>
                    <a:pt x="214" y="71731"/>
                  </a:cubicBezTo>
                  <a:cubicBezTo>
                    <a:pt x="214" y="93903"/>
                    <a:pt x="15219" y="111540"/>
                    <a:pt x="38362" y="111540"/>
                  </a:cubicBezTo>
                  <a:cubicBezTo>
                    <a:pt x="68371" y="111540"/>
                    <a:pt x="102195" y="81053"/>
                    <a:pt x="102195" y="42251"/>
                  </a:cubicBezTo>
                  <a:cubicBezTo>
                    <a:pt x="102195" y="37968"/>
                    <a:pt x="102195" y="25874"/>
                    <a:pt x="94312" y="14788"/>
                  </a:cubicBezTo>
                  <a:lnTo>
                    <a:pt x="122286" y="14788"/>
                  </a:lnTo>
                  <a:close/>
                  <a:moveTo>
                    <a:pt x="38616" y="105997"/>
                  </a:moveTo>
                  <a:cubicBezTo>
                    <a:pt x="26155" y="105997"/>
                    <a:pt x="15982" y="96927"/>
                    <a:pt x="15982" y="78786"/>
                  </a:cubicBezTo>
                  <a:cubicBezTo>
                    <a:pt x="15982" y="71227"/>
                    <a:pt x="19034" y="50566"/>
                    <a:pt x="27935" y="35700"/>
                  </a:cubicBezTo>
                  <a:cubicBezTo>
                    <a:pt x="38616" y="18315"/>
                    <a:pt x="53875" y="14788"/>
                    <a:pt x="62522" y="14788"/>
                  </a:cubicBezTo>
                  <a:cubicBezTo>
                    <a:pt x="83885" y="14788"/>
                    <a:pt x="85919" y="31417"/>
                    <a:pt x="85919" y="39228"/>
                  </a:cubicBezTo>
                  <a:cubicBezTo>
                    <a:pt x="85919" y="51070"/>
                    <a:pt x="80833" y="71731"/>
                    <a:pt x="72186" y="84581"/>
                  </a:cubicBezTo>
                  <a:cubicBezTo>
                    <a:pt x="62268" y="99446"/>
                    <a:pt x="48535" y="105997"/>
                    <a:pt x="38616" y="105997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9C38389-FC05-1CEB-34EB-E3D5EAC68A4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196621" y="6643864"/>
              <a:ext cx="81889" cy="79543"/>
            </a:xfrm>
            <a:custGeom>
              <a:avLst/>
              <a:gdLst>
                <a:gd name="connsiteX0" fmla="*/ 19269 w 81889"/>
                <a:gd name="connsiteY0" fmla="*/ 62430 h 79543"/>
                <a:gd name="connsiteX1" fmla="*/ 42234 w 81889"/>
                <a:gd name="connsiteY1" fmla="*/ 42500 h 79543"/>
                <a:gd name="connsiteX2" fmla="*/ 64486 w 81889"/>
                <a:gd name="connsiteY2" fmla="*/ 23981 h 79543"/>
                <a:gd name="connsiteX3" fmla="*/ 82110 w 81889"/>
                <a:gd name="connsiteY3" fmla="*/ 2287 h 79543"/>
                <a:gd name="connsiteX4" fmla="*/ 79084 w 81889"/>
                <a:gd name="connsiteY4" fmla="*/ 170 h 79543"/>
                <a:gd name="connsiteX5" fmla="*/ 76058 w 81889"/>
                <a:gd name="connsiteY5" fmla="*/ 1934 h 79543"/>
                <a:gd name="connsiteX6" fmla="*/ 62528 w 81889"/>
                <a:gd name="connsiteY6" fmla="*/ 12693 h 79543"/>
                <a:gd name="connsiteX7" fmla="*/ 52381 w 81889"/>
                <a:gd name="connsiteY7" fmla="*/ 7402 h 79543"/>
                <a:gd name="connsiteX8" fmla="*/ 38317 w 81889"/>
                <a:gd name="connsiteY8" fmla="*/ 170 h 79543"/>
                <a:gd name="connsiteX9" fmla="*/ 14462 w 81889"/>
                <a:gd name="connsiteY9" fmla="*/ 20806 h 79543"/>
                <a:gd name="connsiteX10" fmla="*/ 17489 w 81889"/>
                <a:gd name="connsiteY10" fmla="*/ 22922 h 79543"/>
                <a:gd name="connsiteX11" fmla="*/ 20693 w 81889"/>
                <a:gd name="connsiteY11" fmla="*/ 20453 h 79543"/>
                <a:gd name="connsiteX12" fmla="*/ 36181 w 81889"/>
                <a:gd name="connsiteY12" fmla="*/ 13927 h 79543"/>
                <a:gd name="connsiteX13" fmla="*/ 47396 w 81889"/>
                <a:gd name="connsiteY13" fmla="*/ 15515 h 79543"/>
                <a:gd name="connsiteX14" fmla="*/ 62884 w 81889"/>
                <a:gd name="connsiteY14" fmla="*/ 17631 h 79543"/>
                <a:gd name="connsiteX15" fmla="*/ 38139 w 81889"/>
                <a:gd name="connsiteY15" fmla="*/ 38972 h 79543"/>
                <a:gd name="connsiteX16" fmla="*/ 16064 w 81889"/>
                <a:gd name="connsiteY16" fmla="*/ 57844 h 79543"/>
                <a:gd name="connsiteX17" fmla="*/ 221 w 81889"/>
                <a:gd name="connsiteY17" fmla="*/ 77598 h 79543"/>
                <a:gd name="connsiteX18" fmla="*/ 3247 w 81889"/>
                <a:gd name="connsiteY18" fmla="*/ 79714 h 79543"/>
                <a:gd name="connsiteX19" fmla="*/ 6273 w 81889"/>
                <a:gd name="connsiteY19" fmla="*/ 77950 h 79543"/>
                <a:gd name="connsiteX20" fmla="*/ 22651 w 81889"/>
                <a:gd name="connsiteY20" fmla="*/ 67192 h 79543"/>
                <a:gd name="connsiteX21" fmla="*/ 32264 w 81889"/>
                <a:gd name="connsiteY21" fmla="*/ 71777 h 79543"/>
                <a:gd name="connsiteX22" fmla="*/ 47040 w 81889"/>
                <a:gd name="connsiteY22" fmla="*/ 79714 h 79543"/>
                <a:gd name="connsiteX23" fmla="*/ 78016 w 81889"/>
                <a:gd name="connsiteY23" fmla="*/ 52377 h 79543"/>
                <a:gd name="connsiteX24" fmla="*/ 74990 w 81889"/>
                <a:gd name="connsiteY24" fmla="*/ 50084 h 79543"/>
                <a:gd name="connsiteX25" fmla="*/ 71785 w 81889"/>
                <a:gd name="connsiteY25" fmla="*/ 52906 h 79543"/>
                <a:gd name="connsiteX26" fmla="*/ 49176 w 81889"/>
                <a:gd name="connsiteY26" fmla="*/ 65957 h 79543"/>
                <a:gd name="connsiteX27" fmla="*/ 36181 w 81889"/>
                <a:gd name="connsiteY27" fmla="*/ 64017 h 79543"/>
                <a:gd name="connsiteX28" fmla="*/ 23363 w 81889"/>
                <a:gd name="connsiteY28" fmla="*/ 62253 h 79543"/>
                <a:gd name="connsiteX29" fmla="*/ 19269 w 81889"/>
                <a:gd name="connsiteY29" fmla="*/ 62430 h 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889" h="79543">
                  <a:moveTo>
                    <a:pt x="19269" y="62430"/>
                  </a:moveTo>
                  <a:cubicBezTo>
                    <a:pt x="23897" y="57844"/>
                    <a:pt x="27102" y="54493"/>
                    <a:pt x="42234" y="42500"/>
                  </a:cubicBezTo>
                  <a:cubicBezTo>
                    <a:pt x="45972" y="39501"/>
                    <a:pt x="59324" y="28919"/>
                    <a:pt x="64486" y="23981"/>
                  </a:cubicBezTo>
                  <a:cubicBezTo>
                    <a:pt x="75346" y="13398"/>
                    <a:pt x="82110" y="4403"/>
                    <a:pt x="82110" y="2287"/>
                  </a:cubicBezTo>
                  <a:cubicBezTo>
                    <a:pt x="82110" y="170"/>
                    <a:pt x="79796" y="170"/>
                    <a:pt x="79084" y="170"/>
                  </a:cubicBezTo>
                  <a:cubicBezTo>
                    <a:pt x="77482" y="170"/>
                    <a:pt x="76948" y="523"/>
                    <a:pt x="76058" y="1934"/>
                  </a:cubicBezTo>
                  <a:cubicBezTo>
                    <a:pt x="70539" y="10047"/>
                    <a:pt x="66801" y="12693"/>
                    <a:pt x="62528" y="12693"/>
                  </a:cubicBezTo>
                  <a:cubicBezTo>
                    <a:pt x="60392" y="12693"/>
                    <a:pt x="57721" y="12516"/>
                    <a:pt x="52381" y="7402"/>
                  </a:cubicBezTo>
                  <a:cubicBezTo>
                    <a:pt x="46328" y="1405"/>
                    <a:pt x="42412" y="170"/>
                    <a:pt x="38317" y="170"/>
                  </a:cubicBezTo>
                  <a:cubicBezTo>
                    <a:pt x="24075" y="170"/>
                    <a:pt x="14462" y="15515"/>
                    <a:pt x="14462" y="20806"/>
                  </a:cubicBezTo>
                  <a:cubicBezTo>
                    <a:pt x="14462" y="22393"/>
                    <a:pt x="16242" y="22922"/>
                    <a:pt x="17489" y="22922"/>
                  </a:cubicBezTo>
                  <a:cubicBezTo>
                    <a:pt x="19625" y="22922"/>
                    <a:pt x="19981" y="22393"/>
                    <a:pt x="20693" y="20453"/>
                  </a:cubicBezTo>
                  <a:cubicBezTo>
                    <a:pt x="23363" y="14280"/>
                    <a:pt x="33332" y="13927"/>
                    <a:pt x="36181" y="13927"/>
                  </a:cubicBezTo>
                  <a:cubicBezTo>
                    <a:pt x="40275" y="13927"/>
                    <a:pt x="44904" y="14986"/>
                    <a:pt x="47396" y="15515"/>
                  </a:cubicBezTo>
                  <a:cubicBezTo>
                    <a:pt x="57187" y="17631"/>
                    <a:pt x="58434" y="17631"/>
                    <a:pt x="62884" y="17631"/>
                  </a:cubicBezTo>
                  <a:cubicBezTo>
                    <a:pt x="58255" y="22393"/>
                    <a:pt x="55051" y="25568"/>
                    <a:pt x="38139" y="38972"/>
                  </a:cubicBezTo>
                  <a:cubicBezTo>
                    <a:pt x="24253" y="49907"/>
                    <a:pt x="19447" y="54317"/>
                    <a:pt x="16064" y="57844"/>
                  </a:cubicBezTo>
                  <a:cubicBezTo>
                    <a:pt x="5383" y="68250"/>
                    <a:pt x="221" y="76010"/>
                    <a:pt x="221" y="77598"/>
                  </a:cubicBezTo>
                  <a:cubicBezTo>
                    <a:pt x="221" y="79714"/>
                    <a:pt x="2535" y="79714"/>
                    <a:pt x="3247" y="79714"/>
                  </a:cubicBezTo>
                  <a:cubicBezTo>
                    <a:pt x="5027" y="79714"/>
                    <a:pt x="5383" y="79361"/>
                    <a:pt x="6273" y="77950"/>
                  </a:cubicBezTo>
                  <a:cubicBezTo>
                    <a:pt x="11080" y="71248"/>
                    <a:pt x="16598" y="67192"/>
                    <a:pt x="22651" y="67192"/>
                  </a:cubicBezTo>
                  <a:cubicBezTo>
                    <a:pt x="24787" y="67192"/>
                    <a:pt x="27458" y="67368"/>
                    <a:pt x="32264" y="71777"/>
                  </a:cubicBezTo>
                  <a:cubicBezTo>
                    <a:pt x="37783" y="77069"/>
                    <a:pt x="41343" y="79714"/>
                    <a:pt x="47040" y="79714"/>
                  </a:cubicBezTo>
                  <a:cubicBezTo>
                    <a:pt x="66088" y="79714"/>
                    <a:pt x="78016" y="58373"/>
                    <a:pt x="78016" y="52377"/>
                  </a:cubicBezTo>
                  <a:cubicBezTo>
                    <a:pt x="78016" y="50260"/>
                    <a:pt x="76058" y="50084"/>
                    <a:pt x="74990" y="50084"/>
                  </a:cubicBezTo>
                  <a:cubicBezTo>
                    <a:pt x="72853" y="50084"/>
                    <a:pt x="72497" y="50966"/>
                    <a:pt x="71785" y="52906"/>
                  </a:cubicBezTo>
                  <a:cubicBezTo>
                    <a:pt x="68403" y="61724"/>
                    <a:pt x="57899" y="65957"/>
                    <a:pt x="49176" y="65957"/>
                  </a:cubicBezTo>
                  <a:cubicBezTo>
                    <a:pt x="45082" y="65957"/>
                    <a:pt x="40631" y="65075"/>
                    <a:pt x="36181" y="64017"/>
                  </a:cubicBezTo>
                  <a:cubicBezTo>
                    <a:pt x="27992" y="62253"/>
                    <a:pt x="26568" y="62253"/>
                    <a:pt x="23363" y="62253"/>
                  </a:cubicBezTo>
                  <a:cubicBezTo>
                    <a:pt x="23007" y="62253"/>
                    <a:pt x="20337" y="62253"/>
                    <a:pt x="19269" y="62430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0EE84C9-A70D-12BD-E080-CC8D45C90FB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3185182" y="6797587"/>
              <a:ext cx="95241" cy="79543"/>
            </a:xfrm>
            <a:custGeom>
              <a:avLst/>
              <a:gdLst>
                <a:gd name="connsiteX0" fmla="*/ 36002 w 95241"/>
                <a:gd name="connsiteY0" fmla="*/ 59261 h 79543"/>
                <a:gd name="connsiteX1" fmla="*/ 19268 w 95241"/>
                <a:gd name="connsiteY1" fmla="*/ 74782 h 79543"/>
                <a:gd name="connsiteX2" fmla="*/ 9655 w 95241"/>
                <a:gd name="connsiteY2" fmla="*/ 72313 h 79543"/>
                <a:gd name="connsiteX3" fmla="*/ 17488 w 95241"/>
                <a:gd name="connsiteY3" fmla="*/ 62612 h 79543"/>
                <a:gd name="connsiteX4" fmla="*/ 10367 w 95241"/>
                <a:gd name="connsiteY4" fmla="*/ 56086 h 79543"/>
                <a:gd name="connsiteX5" fmla="*/ 220 w 95241"/>
                <a:gd name="connsiteY5" fmla="*/ 66845 h 79543"/>
                <a:gd name="connsiteX6" fmla="*/ 18912 w 95241"/>
                <a:gd name="connsiteY6" fmla="*/ 79720 h 79543"/>
                <a:gd name="connsiteX7" fmla="*/ 38851 w 95241"/>
                <a:gd name="connsiteY7" fmla="*/ 67198 h 79543"/>
                <a:gd name="connsiteX8" fmla="*/ 60035 w 95241"/>
                <a:gd name="connsiteY8" fmla="*/ 79720 h 79543"/>
                <a:gd name="connsiteX9" fmla="*/ 91367 w 95241"/>
                <a:gd name="connsiteY9" fmla="*/ 52735 h 79543"/>
                <a:gd name="connsiteX10" fmla="*/ 88519 w 95241"/>
                <a:gd name="connsiteY10" fmla="*/ 50443 h 79543"/>
                <a:gd name="connsiteX11" fmla="*/ 85136 w 95241"/>
                <a:gd name="connsiteY11" fmla="*/ 53441 h 79543"/>
                <a:gd name="connsiteX12" fmla="*/ 60747 w 95241"/>
                <a:gd name="connsiteY12" fmla="*/ 74782 h 79543"/>
                <a:gd name="connsiteX13" fmla="*/ 49888 w 95241"/>
                <a:gd name="connsiteY13" fmla="*/ 63318 h 79543"/>
                <a:gd name="connsiteX14" fmla="*/ 59145 w 95241"/>
                <a:gd name="connsiteY14" fmla="*/ 23105 h 79543"/>
                <a:gd name="connsiteX15" fmla="*/ 76591 w 95241"/>
                <a:gd name="connsiteY15" fmla="*/ 5115 h 79543"/>
                <a:gd name="connsiteX16" fmla="*/ 86205 w 95241"/>
                <a:gd name="connsiteY16" fmla="*/ 7584 h 79543"/>
                <a:gd name="connsiteX17" fmla="*/ 78372 w 95241"/>
                <a:gd name="connsiteY17" fmla="*/ 17285 h 79543"/>
                <a:gd name="connsiteX18" fmla="*/ 85492 w 95241"/>
                <a:gd name="connsiteY18" fmla="*/ 23810 h 79543"/>
                <a:gd name="connsiteX19" fmla="*/ 95462 w 95241"/>
                <a:gd name="connsiteY19" fmla="*/ 13052 h 79543"/>
                <a:gd name="connsiteX20" fmla="*/ 76947 w 95241"/>
                <a:gd name="connsiteY20" fmla="*/ 176 h 79543"/>
                <a:gd name="connsiteX21" fmla="*/ 57009 w 95241"/>
                <a:gd name="connsiteY21" fmla="*/ 12699 h 79543"/>
                <a:gd name="connsiteX22" fmla="*/ 35646 w 95241"/>
                <a:gd name="connsiteY22" fmla="*/ 176 h 79543"/>
                <a:gd name="connsiteX23" fmla="*/ 4315 w 95241"/>
                <a:gd name="connsiteY23" fmla="*/ 27161 h 79543"/>
                <a:gd name="connsiteX24" fmla="*/ 7341 w 95241"/>
                <a:gd name="connsiteY24" fmla="*/ 29454 h 79543"/>
                <a:gd name="connsiteX25" fmla="*/ 10723 w 95241"/>
                <a:gd name="connsiteY25" fmla="*/ 26456 h 79543"/>
                <a:gd name="connsiteX26" fmla="*/ 35112 w 95241"/>
                <a:gd name="connsiteY26" fmla="*/ 5115 h 79543"/>
                <a:gd name="connsiteX27" fmla="*/ 45794 w 95241"/>
                <a:gd name="connsiteY27" fmla="*/ 16755 h 79543"/>
                <a:gd name="connsiteX28" fmla="*/ 42055 w 95241"/>
                <a:gd name="connsiteY28" fmla="*/ 35098 h 79543"/>
                <a:gd name="connsiteX29" fmla="*/ 36002 w 95241"/>
                <a:gd name="connsiteY29" fmla="*/ 59261 h 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41" h="79543">
                  <a:moveTo>
                    <a:pt x="36002" y="59261"/>
                  </a:moveTo>
                  <a:cubicBezTo>
                    <a:pt x="34222" y="65258"/>
                    <a:pt x="28348" y="74782"/>
                    <a:pt x="19268" y="74782"/>
                  </a:cubicBezTo>
                  <a:cubicBezTo>
                    <a:pt x="18734" y="74782"/>
                    <a:pt x="13394" y="74782"/>
                    <a:pt x="9655" y="72313"/>
                  </a:cubicBezTo>
                  <a:cubicBezTo>
                    <a:pt x="16954" y="70020"/>
                    <a:pt x="17488" y="63670"/>
                    <a:pt x="17488" y="62612"/>
                  </a:cubicBezTo>
                  <a:cubicBezTo>
                    <a:pt x="17488" y="58732"/>
                    <a:pt x="14462" y="56086"/>
                    <a:pt x="10367" y="56086"/>
                  </a:cubicBezTo>
                  <a:cubicBezTo>
                    <a:pt x="5383" y="56086"/>
                    <a:pt x="220" y="60319"/>
                    <a:pt x="220" y="66845"/>
                  </a:cubicBezTo>
                  <a:cubicBezTo>
                    <a:pt x="220" y="75664"/>
                    <a:pt x="10189" y="79720"/>
                    <a:pt x="18912" y="79720"/>
                  </a:cubicBezTo>
                  <a:cubicBezTo>
                    <a:pt x="27101" y="79720"/>
                    <a:pt x="34400" y="74606"/>
                    <a:pt x="38851" y="67198"/>
                  </a:cubicBezTo>
                  <a:cubicBezTo>
                    <a:pt x="43123" y="76546"/>
                    <a:pt x="52915" y="79720"/>
                    <a:pt x="60035" y="79720"/>
                  </a:cubicBezTo>
                  <a:cubicBezTo>
                    <a:pt x="80508" y="79720"/>
                    <a:pt x="91367" y="57674"/>
                    <a:pt x="91367" y="52735"/>
                  </a:cubicBezTo>
                  <a:cubicBezTo>
                    <a:pt x="91367" y="50443"/>
                    <a:pt x="89053" y="50443"/>
                    <a:pt x="88519" y="50443"/>
                  </a:cubicBezTo>
                  <a:cubicBezTo>
                    <a:pt x="86026" y="50443"/>
                    <a:pt x="85848" y="51324"/>
                    <a:pt x="85136" y="53441"/>
                  </a:cubicBezTo>
                  <a:cubicBezTo>
                    <a:pt x="81398" y="65611"/>
                    <a:pt x="70717" y="74782"/>
                    <a:pt x="60747" y="74782"/>
                  </a:cubicBezTo>
                  <a:cubicBezTo>
                    <a:pt x="53627" y="74782"/>
                    <a:pt x="49888" y="70020"/>
                    <a:pt x="49888" y="63318"/>
                  </a:cubicBezTo>
                  <a:cubicBezTo>
                    <a:pt x="49888" y="58732"/>
                    <a:pt x="54161" y="42682"/>
                    <a:pt x="59145" y="23105"/>
                  </a:cubicBezTo>
                  <a:cubicBezTo>
                    <a:pt x="62706" y="9524"/>
                    <a:pt x="70717" y="5115"/>
                    <a:pt x="76591" y="5115"/>
                  </a:cubicBezTo>
                  <a:cubicBezTo>
                    <a:pt x="76947" y="5115"/>
                    <a:pt x="82466" y="5115"/>
                    <a:pt x="86205" y="7584"/>
                  </a:cubicBezTo>
                  <a:cubicBezTo>
                    <a:pt x="80508" y="9171"/>
                    <a:pt x="78372" y="14110"/>
                    <a:pt x="78372" y="17285"/>
                  </a:cubicBezTo>
                  <a:cubicBezTo>
                    <a:pt x="78372" y="21165"/>
                    <a:pt x="81398" y="23810"/>
                    <a:pt x="85492" y="23810"/>
                  </a:cubicBezTo>
                  <a:cubicBezTo>
                    <a:pt x="89587" y="23810"/>
                    <a:pt x="95462" y="20459"/>
                    <a:pt x="95462" y="13052"/>
                  </a:cubicBezTo>
                  <a:cubicBezTo>
                    <a:pt x="95462" y="3175"/>
                    <a:pt x="84068" y="176"/>
                    <a:pt x="76947" y="176"/>
                  </a:cubicBezTo>
                  <a:cubicBezTo>
                    <a:pt x="68046" y="176"/>
                    <a:pt x="60925" y="5997"/>
                    <a:pt x="57009" y="12699"/>
                  </a:cubicBezTo>
                  <a:cubicBezTo>
                    <a:pt x="53805" y="5468"/>
                    <a:pt x="45616" y="176"/>
                    <a:pt x="35646" y="176"/>
                  </a:cubicBezTo>
                  <a:cubicBezTo>
                    <a:pt x="15708" y="176"/>
                    <a:pt x="4315" y="21870"/>
                    <a:pt x="4315" y="27161"/>
                  </a:cubicBezTo>
                  <a:cubicBezTo>
                    <a:pt x="4315" y="29454"/>
                    <a:pt x="6807" y="29454"/>
                    <a:pt x="7341" y="29454"/>
                  </a:cubicBezTo>
                  <a:cubicBezTo>
                    <a:pt x="9655" y="29454"/>
                    <a:pt x="9833" y="28749"/>
                    <a:pt x="10723" y="26456"/>
                  </a:cubicBezTo>
                  <a:cubicBezTo>
                    <a:pt x="15174" y="12699"/>
                    <a:pt x="26389" y="5115"/>
                    <a:pt x="35112" y="5115"/>
                  </a:cubicBezTo>
                  <a:cubicBezTo>
                    <a:pt x="40987" y="5115"/>
                    <a:pt x="45794" y="8290"/>
                    <a:pt x="45794" y="16755"/>
                  </a:cubicBezTo>
                  <a:cubicBezTo>
                    <a:pt x="45794" y="20283"/>
                    <a:pt x="43657" y="29101"/>
                    <a:pt x="42055" y="35098"/>
                  </a:cubicBezTo>
                  <a:lnTo>
                    <a:pt x="36002" y="5926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C517E87-6BC8-C821-B134-C0314A827CC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3300330" y="6797587"/>
              <a:ext cx="91324" cy="113760"/>
            </a:xfrm>
            <a:custGeom>
              <a:avLst/>
              <a:gdLst>
                <a:gd name="connsiteX0" fmla="*/ 90838 w 91324"/>
                <a:gd name="connsiteY0" fmla="*/ 11464 h 113760"/>
                <a:gd name="connsiteX1" fmla="*/ 91550 w 91324"/>
                <a:gd name="connsiteY1" fmla="*/ 7584 h 113760"/>
                <a:gd name="connsiteX2" fmla="*/ 85675 w 91324"/>
                <a:gd name="connsiteY2" fmla="*/ 1940 h 113760"/>
                <a:gd name="connsiteX3" fmla="*/ 78376 w 91324"/>
                <a:gd name="connsiteY3" fmla="*/ 6173 h 113760"/>
                <a:gd name="connsiteX4" fmla="*/ 75528 w 91324"/>
                <a:gd name="connsiteY4" fmla="*/ 16403 h 113760"/>
                <a:gd name="connsiteX5" fmla="*/ 71789 w 91324"/>
                <a:gd name="connsiteY5" fmla="*/ 31042 h 113760"/>
                <a:gd name="connsiteX6" fmla="*/ 64668 w 91324"/>
                <a:gd name="connsiteY6" fmla="*/ 59437 h 113760"/>
                <a:gd name="connsiteX7" fmla="*/ 42772 w 91324"/>
                <a:gd name="connsiteY7" fmla="*/ 74782 h 113760"/>
                <a:gd name="connsiteX8" fmla="*/ 30666 w 91324"/>
                <a:gd name="connsiteY8" fmla="*/ 60143 h 113760"/>
                <a:gd name="connsiteX9" fmla="*/ 40101 w 91324"/>
                <a:gd name="connsiteY9" fmla="*/ 25927 h 113760"/>
                <a:gd name="connsiteX10" fmla="*/ 43128 w 91324"/>
                <a:gd name="connsiteY10" fmla="*/ 15168 h 113760"/>
                <a:gd name="connsiteX11" fmla="*/ 26216 w 91324"/>
                <a:gd name="connsiteY11" fmla="*/ 176 h 113760"/>
                <a:gd name="connsiteX12" fmla="*/ 225 w 91324"/>
                <a:gd name="connsiteY12" fmla="*/ 27161 h 113760"/>
                <a:gd name="connsiteX13" fmla="*/ 3251 w 91324"/>
                <a:gd name="connsiteY13" fmla="*/ 29454 h 113760"/>
                <a:gd name="connsiteX14" fmla="*/ 6455 w 91324"/>
                <a:gd name="connsiteY14" fmla="*/ 26632 h 113760"/>
                <a:gd name="connsiteX15" fmla="*/ 25682 w 91324"/>
                <a:gd name="connsiteY15" fmla="*/ 5115 h 113760"/>
                <a:gd name="connsiteX16" fmla="*/ 30132 w 91324"/>
                <a:gd name="connsiteY16" fmla="*/ 11288 h 113760"/>
                <a:gd name="connsiteX17" fmla="*/ 27640 w 91324"/>
                <a:gd name="connsiteY17" fmla="*/ 21517 h 113760"/>
                <a:gd name="connsiteX18" fmla="*/ 17315 w 91324"/>
                <a:gd name="connsiteY18" fmla="*/ 57321 h 113760"/>
                <a:gd name="connsiteX19" fmla="*/ 24258 w 91324"/>
                <a:gd name="connsiteY19" fmla="*/ 74253 h 113760"/>
                <a:gd name="connsiteX20" fmla="*/ 42060 w 91324"/>
                <a:gd name="connsiteY20" fmla="*/ 79720 h 113760"/>
                <a:gd name="connsiteX21" fmla="*/ 61464 w 91324"/>
                <a:gd name="connsiteY21" fmla="*/ 71784 h 113760"/>
                <a:gd name="connsiteX22" fmla="*/ 49715 w 91324"/>
                <a:gd name="connsiteY22" fmla="*/ 97710 h 113760"/>
                <a:gd name="connsiteX23" fmla="*/ 28352 w 91324"/>
                <a:gd name="connsiteY23" fmla="*/ 108998 h 113760"/>
                <a:gd name="connsiteX24" fmla="*/ 15000 w 91324"/>
                <a:gd name="connsiteY24" fmla="*/ 103178 h 113760"/>
                <a:gd name="connsiteX25" fmla="*/ 24614 w 91324"/>
                <a:gd name="connsiteY25" fmla="*/ 93477 h 113760"/>
                <a:gd name="connsiteX26" fmla="*/ 17671 w 91324"/>
                <a:gd name="connsiteY26" fmla="*/ 86775 h 113760"/>
                <a:gd name="connsiteX27" fmla="*/ 7346 w 91324"/>
                <a:gd name="connsiteY27" fmla="*/ 98416 h 113760"/>
                <a:gd name="connsiteX28" fmla="*/ 28530 w 91324"/>
                <a:gd name="connsiteY28" fmla="*/ 113936 h 113760"/>
                <a:gd name="connsiteX29" fmla="*/ 73926 w 91324"/>
                <a:gd name="connsiteY29" fmla="*/ 78133 h 113760"/>
                <a:gd name="connsiteX30" fmla="*/ 90838 w 91324"/>
                <a:gd name="connsiteY30" fmla="*/ 11464 h 1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324" h="113760">
                  <a:moveTo>
                    <a:pt x="90838" y="11464"/>
                  </a:moveTo>
                  <a:cubicBezTo>
                    <a:pt x="91550" y="8995"/>
                    <a:pt x="91550" y="8642"/>
                    <a:pt x="91550" y="7584"/>
                  </a:cubicBezTo>
                  <a:cubicBezTo>
                    <a:pt x="91550" y="4057"/>
                    <a:pt x="88701" y="1940"/>
                    <a:pt x="85675" y="1940"/>
                  </a:cubicBezTo>
                  <a:cubicBezTo>
                    <a:pt x="83717" y="1940"/>
                    <a:pt x="80334" y="2822"/>
                    <a:pt x="78376" y="6173"/>
                  </a:cubicBezTo>
                  <a:cubicBezTo>
                    <a:pt x="77842" y="7231"/>
                    <a:pt x="76418" y="12875"/>
                    <a:pt x="75528" y="16403"/>
                  </a:cubicBezTo>
                  <a:lnTo>
                    <a:pt x="71789" y="31042"/>
                  </a:lnTo>
                  <a:cubicBezTo>
                    <a:pt x="70721" y="35275"/>
                    <a:pt x="65202" y="57497"/>
                    <a:pt x="64668" y="59437"/>
                  </a:cubicBezTo>
                  <a:cubicBezTo>
                    <a:pt x="64490" y="59437"/>
                    <a:pt x="56657" y="74782"/>
                    <a:pt x="42772" y="74782"/>
                  </a:cubicBezTo>
                  <a:cubicBezTo>
                    <a:pt x="30666" y="74782"/>
                    <a:pt x="30666" y="63318"/>
                    <a:pt x="30666" y="60143"/>
                  </a:cubicBezTo>
                  <a:cubicBezTo>
                    <a:pt x="30666" y="50619"/>
                    <a:pt x="34761" y="39507"/>
                    <a:pt x="40101" y="25927"/>
                  </a:cubicBezTo>
                  <a:cubicBezTo>
                    <a:pt x="42238" y="20283"/>
                    <a:pt x="43128" y="18166"/>
                    <a:pt x="43128" y="15168"/>
                  </a:cubicBezTo>
                  <a:cubicBezTo>
                    <a:pt x="43128" y="6702"/>
                    <a:pt x="35829" y="176"/>
                    <a:pt x="26216" y="176"/>
                  </a:cubicBezTo>
                  <a:cubicBezTo>
                    <a:pt x="8236" y="176"/>
                    <a:pt x="225" y="24163"/>
                    <a:pt x="225" y="27161"/>
                  </a:cubicBezTo>
                  <a:cubicBezTo>
                    <a:pt x="225" y="29454"/>
                    <a:pt x="2717" y="29454"/>
                    <a:pt x="3251" y="29454"/>
                  </a:cubicBezTo>
                  <a:cubicBezTo>
                    <a:pt x="5743" y="29454"/>
                    <a:pt x="5921" y="28572"/>
                    <a:pt x="6455" y="26632"/>
                  </a:cubicBezTo>
                  <a:cubicBezTo>
                    <a:pt x="10906" y="11993"/>
                    <a:pt x="18561" y="5115"/>
                    <a:pt x="25682" y="5115"/>
                  </a:cubicBezTo>
                  <a:cubicBezTo>
                    <a:pt x="28708" y="5115"/>
                    <a:pt x="30132" y="7055"/>
                    <a:pt x="30132" y="11288"/>
                  </a:cubicBezTo>
                  <a:cubicBezTo>
                    <a:pt x="30132" y="15344"/>
                    <a:pt x="28530" y="19225"/>
                    <a:pt x="27640" y="21517"/>
                  </a:cubicBezTo>
                  <a:cubicBezTo>
                    <a:pt x="19095" y="43035"/>
                    <a:pt x="17315" y="49561"/>
                    <a:pt x="17315" y="57321"/>
                  </a:cubicBezTo>
                  <a:cubicBezTo>
                    <a:pt x="17315" y="60319"/>
                    <a:pt x="17315" y="68609"/>
                    <a:pt x="24258" y="74253"/>
                  </a:cubicBezTo>
                  <a:cubicBezTo>
                    <a:pt x="29776" y="78838"/>
                    <a:pt x="37253" y="79720"/>
                    <a:pt x="42060" y="79720"/>
                  </a:cubicBezTo>
                  <a:cubicBezTo>
                    <a:pt x="49181" y="79720"/>
                    <a:pt x="55589" y="77075"/>
                    <a:pt x="61464" y="71784"/>
                  </a:cubicBezTo>
                  <a:cubicBezTo>
                    <a:pt x="59150" y="81484"/>
                    <a:pt x="57192" y="88892"/>
                    <a:pt x="49715" y="97710"/>
                  </a:cubicBezTo>
                  <a:cubicBezTo>
                    <a:pt x="44908" y="103178"/>
                    <a:pt x="37787" y="108998"/>
                    <a:pt x="28352" y="108998"/>
                  </a:cubicBezTo>
                  <a:cubicBezTo>
                    <a:pt x="27106" y="108998"/>
                    <a:pt x="18739" y="108998"/>
                    <a:pt x="15000" y="103178"/>
                  </a:cubicBezTo>
                  <a:cubicBezTo>
                    <a:pt x="24614" y="102120"/>
                    <a:pt x="24614" y="93654"/>
                    <a:pt x="24614" y="93477"/>
                  </a:cubicBezTo>
                  <a:cubicBezTo>
                    <a:pt x="24614" y="87833"/>
                    <a:pt x="19451" y="86775"/>
                    <a:pt x="17671" y="86775"/>
                  </a:cubicBezTo>
                  <a:cubicBezTo>
                    <a:pt x="13220" y="86775"/>
                    <a:pt x="7346" y="90303"/>
                    <a:pt x="7346" y="98416"/>
                  </a:cubicBezTo>
                  <a:cubicBezTo>
                    <a:pt x="7346" y="107411"/>
                    <a:pt x="15891" y="113936"/>
                    <a:pt x="28530" y="113936"/>
                  </a:cubicBezTo>
                  <a:cubicBezTo>
                    <a:pt x="46510" y="113936"/>
                    <a:pt x="68407" y="100179"/>
                    <a:pt x="73926" y="78133"/>
                  </a:cubicBezTo>
                  <a:lnTo>
                    <a:pt x="90838" y="11464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5BDF6ED-1328-A868-FA9C-C302355B882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3905207" y="6645273"/>
              <a:ext cx="107067" cy="173348"/>
            </a:xfrm>
            <a:custGeom>
              <a:avLst/>
              <a:gdLst>
                <a:gd name="connsiteX0" fmla="*/ 107315 w 107067"/>
                <a:gd name="connsiteY0" fmla="*/ 87352 h 173348"/>
                <a:gd name="connsiteX1" fmla="*/ 97143 w 107067"/>
                <a:gd name="connsiteY1" fmla="*/ 28394 h 173348"/>
                <a:gd name="connsiteX2" fmla="*/ 53909 w 107067"/>
                <a:gd name="connsiteY2" fmla="*/ 174 h 173348"/>
                <a:gd name="connsiteX3" fmla="*/ 9658 w 107067"/>
                <a:gd name="connsiteY3" fmla="*/ 30157 h 173348"/>
                <a:gd name="connsiteX4" fmla="*/ 248 w 107067"/>
                <a:gd name="connsiteY4" fmla="*/ 87352 h 173348"/>
                <a:gd name="connsiteX5" fmla="*/ 11693 w 107067"/>
                <a:gd name="connsiteY5" fmla="*/ 148075 h 173348"/>
                <a:gd name="connsiteX6" fmla="*/ 53655 w 107067"/>
                <a:gd name="connsiteY6" fmla="*/ 173523 h 173348"/>
                <a:gd name="connsiteX7" fmla="*/ 97906 w 107067"/>
                <a:gd name="connsiteY7" fmla="*/ 144295 h 173348"/>
                <a:gd name="connsiteX8" fmla="*/ 107315 w 107067"/>
                <a:gd name="connsiteY8" fmla="*/ 87352 h 173348"/>
                <a:gd name="connsiteX9" fmla="*/ 53655 w 107067"/>
                <a:gd name="connsiteY9" fmla="*/ 167979 h 173348"/>
                <a:gd name="connsiteX10" fmla="*/ 24154 w 107067"/>
                <a:gd name="connsiteY10" fmla="*/ 137492 h 173348"/>
                <a:gd name="connsiteX11" fmla="*/ 21357 w 107067"/>
                <a:gd name="connsiteY11" fmla="*/ 84329 h 173348"/>
                <a:gd name="connsiteX12" fmla="*/ 23391 w 107067"/>
                <a:gd name="connsiteY12" fmla="*/ 37968 h 173348"/>
                <a:gd name="connsiteX13" fmla="*/ 53655 w 107067"/>
                <a:gd name="connsiteY13" fmla="*/ 5717 h 173348"/>
                <a:gd name="connsiteX14" fmla="*/ 83664 w 107067"/>
                <a:gd name="connsiteY14" fmla="*/ 35196 h 173348"/>
                <a:gd name="connsiteX15" fmla="*/ 86207 w 107067"/>
                <a:gd name="connsiteY15" fmla="*/ 84329 h 173348"/>
                <a:gd name="connsiteX16" fmla="*/ 83410 w 107067"/>
                <a:gd name="connsiteY16" fmla="*/ 136484 h 173348"/>
                <a:gd name="connsiteX17" fmla="*/ 53655 w 107067"/>
                <a:gd name="connsiteY17" fmla="*/ 167979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5" y="87352"/>
                  </a:moveTo>
                  <a:cubicBezTo>
                    <a:pt x="107315" y="67195"/>
                    <a:pt x="106044" y="47039"/>
                    <a:pt x="97143" y="28394"/>
                  </a:cubicBezTo>
                  <a:cubicBezTo>
                    <a:pt x="85444" y="4205"/>
                    <a:pt x="64590" y="174"/>
                    <a:pt x="53909" y="174"/>
                  </a:cubicBezTo>
                  <a:cubicBezTo>
                    <a:pt x="38650" y="174"/>
                    <a:pt x="20085" y="6725"/>
                    <a:pt x="9658" y="30157"/>
                  </a:cubicBezTo>
                  <a:cubicBezTo>
                    <a:pt x="1520" y="47542"/>
                    <a:pt x="248" y="67195"/>
                    <a:pt x="248" y="87352"/>
                  </a:cubicBezTo>
                  <a:cubicBezTo>
                    <a:pt x="248" y="106249"/>
                    <a:pt x="1266" y="128926"/>
                    <a:pt x="11693" y="148075"/>
                  </a:cubicBezTo>
                  <a:cubicBezTo>
                    <a:pt x="22628" y="168483"/>
                    <a:pt x="41193" y="173523"/>
                    <a:pt x="53655" y="173523"/>
                  </a:cubicBezTo>
                  <a:cubicBezTo>
                    <a:pt x="67388" y="173523"/>
                    <a:pt x="86716" y="168231"/>
                    <a:pt x="97906" y="144295"/>
                  </a:cubicBezTo>
                  <a:cubicBezTo>
                    <a:pt x="106044" y="126910"/>
                    <a:pt x="107315" y="107257"/>
                    <a:pt x="107315" y="87352"/>
                  </a:cubicBezTo>
                  <a:close/>
                  <a:moveTo>
                    <a:pt x="53655" y="167979"/>
                  </a:moveTo>
                  <a:cubicBezTo>
                    <a:pt x="43736" y="167979"/>
                    <a:pt x="28732" y="161680"/>
                    <a:pt x="24154" y="137492"/>
                  </a:cubicBezTo>
                  <a:cubicBezTo>
                    <a:pt x="21357" y="122375"/>
                    <a:pt x="21357" y="99194"/>
                    <a:pt x="21357" y="84329"/>
                  </a:cubicBezTo>
                  <a:cubicBezTo>
                    <a:pt x="21357" y="68203"/>
                    <a:pt x="21357" y="51574"/>
                    <a:pt x="23391" y="37968"/>
                  </a:cubicBezTo>
                  <a:cubicBezTo>
                    <a:pt x="28223" y="7985"/>
                    <a:pt x="47297" y="5717"/>
                    <a:pt x="53655" y="5717"/>
                  </a:cubicBezTo>
                  <a:cubicBezTo>
                    <a:pt x="62047" y="5717"/>
                    <a:pt x="78832" y="10252"/>
                    <a:pt x="83664" y="35196"/>
                  </a:cubicBezTo>
                  <a:cubicBezTo>
                    <a:pt x="86207" y="49306"/>
                    <a:pt x="86207" y="68455"/>
                    <a:pt x="86207" y="84329"/>
                  </a:cubicBezTo>
                  <a:cubicBezTo>
                    <a:pt x="86207" y="103226"/>
                    <a:pt x="86207" y="120359"/>
                    <a:pt x="83410" y="136484"/>
                  </a:cubicBezTo>
                  <a:cubicBezTo>
                    <a:pt x="79595" y="160421"/>
                    <a:pt x="65099" y="167979"/>
                    <a:pt x="53655" y="16797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EAEDF11-4F11-A507-14F8-525C3C7B582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4513447" y="6645273"/>
              <a:ext cx="107067" cy="173348"/>
            </a:xfrm>
            <a:custGeom>
              <a:avLst/>
              <a:gdLst>
                <a:gd name="connsiteX0" fmla="*/ 107339 w 107067"/>
                <a:gd name="connsiteY0" fmla="*/ 87352 h 173348"/>
                <a:gd name="connsiteX1" fmla="*/ 97167 w 107067"/>
                <a:gd name="connsiteY1" fmla="*/ 28394 h 173348"/>
                <a:gd name="connsiteX2" fmla="*/ 53933 w 107067"/>
                <a:gd name="connsiteY2" fmla="*/ 174 h 173348"/>
                <a:gd name="connsiteX3" fmla="*/ 9682 w 107067"/>
                <a:gd name="connsiteY3" fmla="*/ 30157 h 173348"/>
                <a:gd name="connsiteX4" fmla="*/ 272 w 107067"/>
                <a:gd name="connsiteY4" fmla="*/ 87352 h 173348"/>
                <a:gd name="connsiteX5" fmla="*/ 11716 w 107067"/>
                <a:gd name="connsiteY5" fmla="*/ 148075 h 173348"/>
                <a:gd name="connsiteX6" fmla="*/ 53679 w 107067"/>
                <a:gd name="connsiteY6" fmla="*/ 173523 h 173348"/>
                <a:gd name="connsiteX7" fmla="*/ 97930 w 107067"/>
                <a:gd name="connsiteY7" fmla="*/ 144295 h 173348"/>
                <a:gd name="connsiteX8" fmla="*/ 107339 w 107067"/>
                <a:gd name="connsiteY8" fmla="*/ 87352 h 173348"/>
                <a:gd name="connsiteX9" fmla="*/ 53679 w 107067"/>
                <a:gd name="connsiteY9" fmla="*/ 167979 h 173348"/>
                <a:gd name="connsiteX10" fmla="*/ 24178 w 107067"/>
                <a:gd name="connsiteY10" fmla="*/ 137492 h 173348"/>
                <a:gd name="connsiteX11" fmla="*/ 21380 w 107067"/>
                <a:gd name="connsiteY11" fmla="*/ 84329 h 173348"/>
                <a:gd name="connsiteX12" fmla="*/ 23415 w 107067"/>
                <a:gd name="connsiteY12" fmla="*/ 37968 h 173348"/>
                <a:gd name="connsiteX13" fmla="*/ 53679 w 107067"/>
                <a:gd name="connsiteY13" fmla="*/ 5717 h 173348"/>
                <a:gd name="connsiteX14" fmla="*/ 83688 w 107067"/>
                <a:gd name="connsiteY14" fmla="*/ 35196 h 173348"/>
                <a:gd name="connsiteX15" fmla="*/ 86231 w 107067"/>
                <a:gd name="connsiteY15" fmla="*/ 84329 h 173348"/>
                <a:gd name="connsiteX16" fmla="*/ 83434 w 107067"/>
                <a:gd name="connsiteY16" fmla="*/ 136484 h 173348"/>
                <a:gd name="connsiteX17" fmla="*/ 53679 w 107067"/>
                <a:gd name="connsiteY17" fmla="*/ 167979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39" y="87352"/>
                  </a:moveTo>
                  <a:cubicBezTo>
                    <a:pt x="107339" y="67195"/>
                    <a:pt x="106068" y="47039"/>
                    <a:pt x="97167" y="28394"/>
                  </a:cubicBezTo>
                  <a:cubicBezTo>
                    <a:pt x="85468" y="4205"/>
                    <a:pt x="64614" y="174"/>
                    <a:pt x="53933" y="174"/>
                  </a:cubicBezTo>
                  <a:cubicBezTo>
                    <a:pt x="38674" y="174"/>
                    <a:pt x="20109" y="6725"/>
                    <a:pt x="9682" y="30157"/>
                  </a:cubicBezTo>
                  <a:cubicBezTo>
                    <a:pt x="1544" y="47542"/>
                    <a:pt x="272" y="67195"/>
                    <a:pt x="272" y="87352"/>
                  </a:cubicBezTo>
                  <a:cubicBezTo>
                    <a:pt x="272" y="106249"/>
                    <a:pt x="1289" y="128926"/>
                    <a:pt x="11716" y="148075"/>
                  </a:cubicBezTo>
                  <a:cubicBezTo>
                    <a:pt x="22652" y="168483"/>
                    <a:pt x="41217" y="173523"/>
                    <a:pt x="53679" y="173523"/>
                  </a:cubicBezTo>
                  <a:cubicBezTo>
                    <a:pt x="67412" y="173523"/>
                    <a:pt x="86740" y="168231"/>
                    <a:pt x="97930" y="144295"/>
                  </a:cubicBezTo>
                  <a:cubicBezTo>
                    <a:pt x="106068" y="126910"/>
                    <a:pt x="107339" y="107257"/>
                    <a:pt x="107339" y="87352"/>
                  </a:cubicBezTo>
                  <a:close/>
                  <a:moveTo>
                    <a:pt x="53679" y="167979"/>
                  </a:moveTo>
                  <a:cubicBezTo>
                    <a:pt x="43760" y="167979"/>
                    <a:pt x="28756" y="161680"/>
                    <a:pt x="24178" y="137492"/>
                  </a:cubicBezTo>
                  <a:cubicBezTo>
                    <a:pt x="21380" y="122375"/>
                    <a:pt x="21380" y="99194"/>
                    <a:pt x="21380" y="84329"/>
                  </a:cubicBezTo>
                  <a:cubicBezTo>
                    <a:pt x="21380" y="68203"/>
                    <a:pt x="21380" y="51574"/>
                    <a:pt x="23415" y="37968"/>
                  </a:cubicBezTo>
                  <a:cubicBezTo>
                    <a:pt x="28247" y="7985"/>
                    <a:pt x="47321" y="5717"/>
                    <a:pt x="53679" y="5717"/>
                  </a:cubicBezTo>
                  <a:cubicBezTo>
                    <a:pt x="62071" y="5717"/>
                    <a:pt x="78856" y="10252"/>
                    <a:pt x="83688" y="35196"/>
                  </a:cubicBezTo>
                  <a:cubicBezTo>
                    <a:pt x="86231" y="49306"/>
                    <a:pt x="86231" y="68455"/>
                    <a:pt x="86231" y="84329"/>
                  </a:cubicBezTo>
                  <a:cubicBezTo>
                    <a:pt x="86231" y="103226"/>
                    <a:pt x="86231" y="120359"/>
                    <a:pt x="83434" y="136484"/>
                  </a:cubicBezTo>
                  <a:cubicBezTo>
                    <a:pt x="79619" y="160421"/>
                    <a:pt x="65123" y="167979"/>
                    <a:pt x="53679" y="16797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B99C928A-C6D4-8D6D-2FD5-9035E09832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3169101" y="6953502"/>
              <a:ext cx="107067" cy="173348"/>
            </a:xfrm>
            <a:custGeom>
              <a:avLst/>
              <a:gdLst>
                <a:gd name="connsiteX0" fmla="*/ 107287 w 107067"/>
                <a:gd name="connsiteY0" fmla="*/ 87364 h 173348"/>
                <a:gd name="connsiteX1" fmla="*/ 97114 w 107067"/>
                <a:gd name="connsiteY1" fmla="*/ 28406 h 173348"/>
                <a:gd name="connsiteX2" fmla="*/ 53880 w 107067"/>
                <a:gd name="connsiteY2" fmla="*/ 186 h 173348"/>
                <a:gd name="connsiteX3" fmla="*/ 9629 w 107067"/>
                <a:gd name="connsiteY3" fmla="*/ 30169 h 173348"/>
                <a:gd name="connsiteX4" fmla="*/ 219 w 107067"/>
                <a:gd name="connsiteY4" fmla="*/ 87364 h 173348"/>
                <a:gd name="connsiteX5" fmla="*/ 11664 w 107067"/>
                <a:gd name="connsiteY5" fmla="*/ 148087 h 173348"/>
                <a:gd name="connsiteX6" fmla="*/ 53626 w 107067"/>
                <a:gd name="connsiteY6" fmla="*/ 173535 h 173348"/>
                <a:gd name="connsiteX7" fmla="*/ 97877 w 107067"/>
                <a:gd name="connsiteY7" fmla="*/ 144307 h 173348"/>
                <a:gd name="connsiteX8" fmla="*/ 107287 w 107067"/>
                <a:gd name="connsiteY8" fmla="*/ 87364 h 173348"/>
                <a:gd name="connsiteX9" fmla="*/ 53626 w 107067"/>
                <a:gd name="connsiteY9" fmla="*/ 167992 h 173348"/>
                <a:gd name="connsiteX10" fmla="*/ 24125 w 107067"/>
                <a:gd name="connsiteY10" fmla="*/ 137505 h 173348"/>
                <a:gd name="connsiteX11" fmla="*/ 21328 w 107067"/>
                <a:gd name="connsiteY11" fmla="*/ 84341 h 173348"/>
                <a:gd name="connsiteX12" fmla="*/ 23362 w 107067"/>
                <a:gd name="connsiteY12" fmla="*/ 37980 h 173348"/>
                <a:gd name="connsiteX13" fmla="*/ 53626 w 107067"/>
                <a:gd name="connsiteY13" fmla="*/ 5729 h 173348"/>
                <a:gd name="connsiteX14" fmla="*/ 83635 w 107067"/>
                <a:gd name="connsiteY14" fmla="*/ 35209 h 173348"/>
                <a:gd name="connsiteX15" fmla="*/ 86178 w 107067"/>
                <a:gd name="connsiteY15" fmla="*/ 84341 h 173348"/>
                <a:gd name="connsiteX16" fmla="*/ 83381 w 107067"/>
                <a:gd name="connsiteY16" fmla="*/ 136497 h 173348"/>
                <a:gd name="connsiteX17" fmla="*/ 53626 w 107067"/>
                <a:gd name="connsiteY17" fmla="*/ 167992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287" y="87364"/>
                  </a:moveTo>
                  <a:cubicBezTo>
                    <a:pt x="107287" y="67208"/>
                    <a:pt x="106015" y="47051"/>
                    <a:pt x="97114" y="28406"/>
                  </a:cubicBezTo>
                  <a:cubicBezTo>
                    <a:pt x="85415" y="4218"/>
                    <a:pt x="64562" y="186"/>
                    <a:pt x="53880" y="186"/>
                  </a:cubicBezTo>
                  <a:cubicBezTo>
                    <a:pt x="38621" y="186"/>
                    <a:pt x="20056" y="6737"/>
                    <a:pt x="9629" y="30169"/>
                  </a:cubicBezTo>
                  <a:cubicBezTo>
                    <a:pt x="1491" y="47555"/>
                    <a:pt x="219" y="67208"/>
                    <a:pt x="219" y="87364"/>
                  </a:cubicBezTo>
                  <a:cubicBezTo>
                    <a:pt x="219" y="106261"/>
                    <a:pt x="1237" y="128938"/>
                    <a:pt x="11664" y="148087"/>
                  </a:cubicBezTo>
                  <a:cubicBezTo>
                    <a:pt x="22599" y="168496"/>
                    <a:pt x="41164" y="173535"/>
                    <a:pt x="53626" y="173535"/>
                  </a:cubicBezTo>
                  <a:cubicBezTo>
                    <a:pt x="67359" y="173535"/>
                    <a:pt x="86687" y="168244"/>
                    <a:pt x="97877" y="144307"/>
                  </a:cubicBezTo>
                  <a:cubicBezTo>
                    <a:pt x="106015" y="126922"/>
                    <a:pt x="107287" y="107269"/>
                    <a:pt x="107287" y="87364"/>
                  </a:cubicBezTo>
                  <a:close/>
                  <a:moveTo>
                    <a:pt x="53626" y="167992"/>
                  </a:moveTo>
                  <a:cubicBezTo>
                    <a:pt x="43708" y="167992"/>
                    <a:pt x="28703" y="161693"/>
                    <a:pt x="24125" y="137505"/>
                  </a:cubicBezTo>
                  <a:cubicBezTo>
                    <a:pt x="21328" y="122387"/>
                    <a:pt x="21328" y="99207"/>
                    <a:pt x="21328" y="84341"/>
                  </a:cubicBezTo>
                  <a:cubicBezTo>
                    <a:pt x="21328" y="68215"/>
                    <a:pt x="21328" y="51586"/>
                    <a:pt x="23362" y="37980"/>
                  </a:cubicBezTo>
                  <a:cubicBezTo>
                    <a:pt x="28194" y="7997"/>
                    <a:pt x="47268" y="5729"/>
                    <a:pt x="53626" y="5729"/>
                  </a:cubicBezTo>
                  <a:cubicBezTo>
                    <a:pt x="62018" y="5729"/>
                    <a:pt x="78803" y="10265"/>
                    <a:pt x="83635" y="35209"/>
                  </a:cubicBezTo>
                  <a:cubicBezTo>
                    <a:pt x="86178" y="49318"/>
                    <a:pt x="86178" y="68467"/>
                    <a:pt x="86178" y="84341"/>
                  </a:cubicBezTo>
                  <a:cubicBezTo>
                    <a:pt x="86178" y="103238"/>
                    <a:pt x="86178" y="120371"/>
                    <a:pt x="83381" y="136497"/>
                  </a:cubicBezTo>
                  <a:cubicBezTo>
                    <a:pt x="79566" y="160433"/>
                    <a:pt x="65070" y="167992"/>
                    <a:pt x="53626" y="16799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583F509-F4FE-2FE7-0ADB-62EE2F3BFB3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3905207" y="6953502"/>
              <a:ext cx="107067" cy="173348"/>
            </a:xfrm>
            <a:custGeom>
              <a:avLst/>
              <a:gdLst>
                <a:gd name="connsiteX0" fmla="*/ 107315 w 107067"/>
                <a:gd name="connsiteY0" fmla="*/ 87364 h 173348"/>
                <a:gd name="connsiteX1" fmla="*/ 97143 w 107067"/>
                <a:gd name="connsiteY1" fmla="*/ 28406 h 173348"/>
                <a:gd name="connsiteX2" fmla="*/ 53909 w 107067"/>
                <a:gd name="connsiteY2" fmla="*/ 186 h 173348"/>
                <a:gd name="connsiteX3" fmla="*/ 9658 w 107067"/>
                <a:gd name="connsiteY3" fmla="*/ 30169 h 173348"/>
                <a:gd name="connsiteX4" fmla="*/ 248 w 107067"/>
                <a:gd name="connsiteY4" fmla="*/ 87364 h 173348"/>
                <a:gd name="connsiteX5" fmla="*/ 11693 w 107067"/>
                <a:gd name="connsiteY5" fmla="*/ 148087 h 173348"/>
                <a:gd name="connsiteX6" fmla="*/ 53655 w 107067"/>
                <a:gd name="connsiteY6" fmla="*/ 173535 h 173348"/>
                <a:gd name="connsiteX7" fmla="*/ 97906 w 107067"/>
                <a:gd name="connsiteY7" fmla="*/ 144307 h 173348"/>
                <a:gd name="connsiteX8" fmla="*/ 107315 w 107067"/>
                <a:gd name="connsiteY8" fmla="*/ 87364 h 173348"/>
                <a:gd name="connsiteX9" fmla="*/ 53655 w 107067"/>
                <a:gd name="connsiteY9" fmla="*/ 167992 h 173348"/>
                <a:gd name="connsiteX10" fmla="*/ 24154 w 107067"/>
                <a:gd name="connsiteY10" fmla="*/ 137505 h 173348"/>
                <a:gd name="connsiteX11" fmla="*/ 21357 w 107067"/>
                <a:gd name="connsiteY11" fmla="*/ 84341 h 173348"/>
                <a:gd name="connsiteX12" fmla="*/ 23391 w 107067"/>
                <a:gd name="connsiteY12" fmla="*/ 37980 h 173348"/>
                <a:gd name="connsiteX13" fmla="*/ 53655 w 107067"/>
                <a:gd name="connsiteY13" fmla="*/ 5729 h 173348"/>
                <a:gd name="connsiteX14" fmla="*/ 83664 w 107067"/>
                <a:gd name="connsiteY14" fmla="*/ 35209 h 173348"/>
                <a:gd name="connsiteX15" fmla="*/ 86207 w 107067"/>
                <a:gd name="connsiteY15" fmla="*/ 84341 h 173348"/>
                <a:gd name="connsiteX16" fmla="*/ 83410 w 107067"/>
                <a:gd name="connsiteY16" fmla="*/ 136497 h 173348"/>
                <a:gd name="connsiteX17" fmla="*/ 53655 w 107067"/>
                <a:gd name="connsiteY17" fmla="*/ 167992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15" y="87364"/>
                  </a:moveTo>
                  <a:cubicBezTo>
                    <a:pt x="107315" y="67208"/>
                    <a:pt x="106044" y="47051"/>
                    <a:pt x="97143" y="28406"/>
                  </a:cubicBezTo>
                  <a:cubicBezTo>
                    <a:pt x="85444" y="4218"/>
                    <a:pt x="64590" y="186"/>
                    <a:pt x="53909" y="186"/>
                  </a:cubicBezTo>
                  <a:cubicBezTo>
                    <a:pt x="38650" y="186"/>
                    <a:pt x="20085" y="6737"/>
                    <a:pt x="9658" y="30169"/>
                  </a:cubicBezTo>
                  <a:cubicBezTo>
                    <a:pt x="1520" y="47555"/>
                    <a:pt x="248" y="67208"/>
                    <a:pt x="248" y="87364"/>
                  </a:cubicBezTo>
                  <a:cubicBezTo>
                    <a:pt x="248" y="106261"/>
                    <a:pt x="1266" y="128938"/>
                    <a:pt x="11693" y="148087"/>
                  </a:cubicBezTo>
                  <a:cubicBezTo>
                    <a:pt x="22628" y="168496"/>
                    <a:pt x="41193" y="173535"/>
                    <a:pt x="53655" y="173535"/>
                  </a:cubicBezTo>
                  <a:cubicBezTo>
                    <a:pt x="67388" y="173535"/>
                    <a:pt x="86716" y="168244"/>
                    <a:pt x="97906" y="144307"/>
                  </a:cubicBezTo>
                  <a:cubicBezTo>
                    <a:pt x="106044" y="126922"/>
                    <a:pt x="107315" y="107269"/>
                    <a:pt x="107315" y="87364"/>
                  </a:cubicBezTo>
                  <a:close/>
                  <a:moveTo>
                    <a:pt x="53655" y="167992"/>
                  </a:moveTo>
                  <a:cubicBezTo>
                    <a:pt x="43736" y="167992"/>
                    <a:pt x="28732" y="161693"/>
                    <a:pt x="24154" y="137505"/>
                  </a:cubicBezTo>
                  <a:cubicBezTo>
                    <a:pt x="21357" y="122387"/>
                    <a:pt x="21357" y="99207"/>
                    <a:pt x="21357" y="84341"/>
                  </a:cubicBezTo>
                  <a:cubicBezTo>
                    <a:pt x="21357" y="68215"/>
                    <a:pt x="21357" y="51586"/>
                    <a:pt x="23391" y="37980"/>
                  </a:cubicBezTo>
                  <a:cubicBezTo>
                    <a:pt x="28223" y="7997"/>
                    <a:pt x="47297" y="5729"/>
                    <a:pt x="53655" y="5729"/>
                  </a:cubicBezTo>
                  <a:cubicBezTo>
                    <a:pt x="62047" y="5729"/>
                    <a:pt x="78832" y="10265"/>
                    <a:pt x="83664" y="35209"/>
                  </a:cubicBezTo>
                  <a:cubicBezTo>
                    <a:pt x="86207" y="49318"/>
                    <a:pt x="86207" y="68467"/>
                    <a:pt x="86207" y="84341"/>
                  </a:cubicBezTo>
                  <a:cubicBezTo>
                    <a:pt x="86207" y="103238"/>
                    <a:pt x="86207" y="120371"/>
                    <a:pt x="83410" y="136497"/>
                  </a:cubicBezTo>
                  <a:cubicBezTo>
                    <a:pt x="79595" y="160433"/>
                    <a:pt x="65099" y="167992"/>
                    <a:pt x="53655" y="16799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7413E26-11A6-338B-BA1B-1CA95B7CA13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4513447" y="6953502"/>
              <a:ext cx="107067" cy="173348"/>
            </a:xfrm>
            <a:custGeom>
              <a:avLst/>
              <a:gdLst>
                <a:gd name="connsiteX0" fmla="*/ 107339 w 107067"/>
                <a:gd name="connsiteY0" fmla="*/ 87364 h 173348"/>
                <a:gd name="connsiteX1" fmla="*/ 97167 w 107067"/>
                <a:gd name="connsiteY1" fmla="*/ 28406 h 173348"/>
                <a:gd name="connsiteX2" fmla="*/ 53933 w 107067"/>
                <a:gd name="connsiteY2" fmla="*/ 186 h 173348"/>
                <a:gd name="connsiteX3" fmla="*/ 9682 w 107067"/>
                <a:gd name="connsiteY3" fmla="*/ 30169 h 173348"/>
                <a:gd name="connsiteX4" fmla="*/ 272 w 107067"/>
                <a:gd name="connsiteY4" fmla="*/ 87364 h 173348"/>
                <a:gd name="connsiteX5" fmla="*/ 11716 w 107067"/>
                <a:gd name="connsiteY5" fmla="*/ 148087 h 173348"/>
                <a:gd name="connsiteX6" fmla="*/ 53679 w 107067"/>
                <a:gd name="connsiteY6" fmla="*/ 173535 h 173348"/>
                <a:gd name="connsiteX7" fmla="*/ 97930 w 107067"/>
                <a:gd name="connsiteY7" fmla="*/ 144307 h 173348"/>
                <a:gd name="connsiteX8" fmla="*/ 107339 w 107067"/>
                <a:gd name="connsiteY8" fmla="*/ 87364 h 173348"/>
                <a:gd name="connsiteX9" fmla="*/ 53679 w 107067"/>
                <a:gd name="connsiteY9" fmla="*/ 167992 h 173348"/>
                <a:gd name="connsiteX10" fmla="*/ 24178 w 107067"/>
                <a:gd name="connsiteY10" fmla="*/ 137505 h 173348"/>
                <a:gd name="connsiteX11" fmla="*/ 21380 w 107067"/>
                <a:gd name="connsiteY11" fmla="*/ 84341 h 173348"/>
                <a:gd name="connsiteX12" fmla="*/ 23415 w 107067"/>
                <a:gd name="connsiteY12" fmla="*/ 37980 h 173348"/>
                <a:gd name="connsiteX13" fmla="*/ 53679 w 107067"/>
                <a:gd name="connsiteY13" fmla="*/ 5729 h 173348"/>
                <a:gd name="connsiteX14" fmla="*/ 83688 w 107067"/>
                <a:gd name="connsiteY14" fmla="*/ 35209 h 173348"/>
                <a:gd name="connsiteX15" fmla="*/ 86231 w 107067"/>
                <a:gd name="connsiteY15" fmla="*/ 84341 h 173348"/>
                <a:gd name="connsiteX16" fmla="*/ 83434 w 107067"/>
                <a:gd name="connsiteY16" fmla="*/ 136497 h 173348"/>
                <a:gd name="connsiteX17" fmla="*/ 53679 w 107067"/>
                <a:gd name="connsiteY17" fmla="*/ 167992 h 17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67" h="173348">
                  <a:moveTo>
                    <a:pt x="107339" y="87364"/>
                  </a:moveTo>
                  <a:cubicBezTo>
                    <a:pt x="107339" y="67208"/>
                    <a:pt x="106068" y="47051"/>
                    <a:pt x="97167" y="28406"/>
                  </a:cubicBezTo>
                  <a:cubicBezTo>
                    <a:pt x="85468" y="4218"/>
                    <a:pt x="64614" y="186"/>
                    <a:pt x="53933" y="186"/>
                  </a:cubicBezTo>
                  <a:cubicBezTo>
                    <a:pt x="38674" y="186"/>
                    <a:pt x="20109" y="6737"/>
                    <a:pt x="9682" y="30169"/>
                  </a:cubicBezTo>
                  <a:cubicBezTo>
                    <a:pt x="1544" y="47555"/>
                    <a:pt x="272" y="67208"/>
                    <a:pt x="272" y="87364"/>
                  </a:cubicBezTo>
                  <a:cubicBezTo>
                    <a:pt x="272" y="106261"/>
                    <a:pt x="1289" y="128938"/>
                    <a:pt x="11716" y="148087"/>
                  </a:cubicBezTo>
                  <a:cubicBezTo>
                    <a:pt x="22652" y="168496"/>
                    <a:pt x="41217" y="173535"/>
                    <a:pt x="53679" y="173535"/>
                  </a:cubicBezTo>
                  <a:cubicBezTo>
                    <a:pt x="67412" y="173535"/>
                    <a:pt x="86740" y="168244"/>
                    <a:pt x="97930" y="144307"/>
                  </a:cubicBezTo>
                  <a:cubicBezTo>
                    <a:pt x="106068" y="126922"/>
                    <a:pt x="107339" y="107269"/>
                    <a:pt x="107339" y="87364"/>
                  </a:cubicBezTo>
                  <a:close/>
                  <a:moveTo>
                    <a:pt x="53679" y="167992"/>
                  </a:moveTo>
                  <a:cubicBezTo>
                    <a:pt x="43760" y="167992"/>
                    <a:pt x="28756" y="161693"/>
                    <a:pt x="24178" y="137505"/>
                  </a:cubicBezTo>
                  <a:cubicBezTo>
                    <a:pt x="21380" y="122387"/>
                    <a:pt x="21380" y="99207"/>
                    <a:pt x="21380" y="84341"/>
                  </a:cubicBezTo>
                  <a:cubicBezTo>
                    <a:pt x="21380" y="68215"/>
                    <a:pt x="21380" y="51586"/>
                    <a:pt x="23415" y="37980"/>
                  </a:cubicBezTo>
                  <a:cubicBezTo>
                    <a:pt x="28247" y="7997"/>
                    <a:pt x="47321" y="5729"/>
                    <a:pt x="53679" y="5729"/>
                  </a:cubicBezTo>
                  <a:cubicBezTo>
                    <a:pt x="62071" y="5729"/>
                    <a:pt x="78856" y="10265"/>
                    <a:pt x="83688" y="35209"/>
                  </a:cubicBezTo>
                  <a:cubicBezTo>
                    <a:pt x="86231" y="49318"/>
                    <a:pt x="86231" y="68467"/>
                    <a:pt x="86231" y="84341"/>
                  </a:cubicBezTo>
                  <a:cubicBezTo>
                    <a:pt x="86231" y="103238"/>
                    <a:pt x="86231" y="120371"/>
                    <a:pt x="83434" y="136497"/>
                  </a:cubicBezTo>
                  <a:cubicBezTo>
                    <a:pt x="79619" y="160433"/>
                    <a:pt x="65123" y="167992"/>
                    <a:pt x="53679" y="167992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5761AD5-7BD7-A790-C907-D0243176D82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4632468" y="6299328"/>
              <a:ext cx="84687" cy="453276"/>
            </a:xfrm>
            <a:custGeom>
              <a:avLst/>
              <a:gdLst>
                <a:gd name="connsiteX0" fmla="*/ 67417 w 84687"/>
                <a:gd name="connsiteY0" fmla="*/ 453431 h 453276"/>
                <a:gd name="connsiteX1" fmla="*/ 84964 w 84687"/>
                <a:gd name="connsiteY1" fmla="*/ 453431 h 453276"/>
                <a:gd name="connsiteX2" fmla="*/ 84964 w 84687"/>
                <a:gd name="connsiteY2" fmla="*/ 154 h 453276"/>
                <a:gd name="connsiteX3" fmla="*/ 277 w 84687"/>
                <a:gd name="connsiteY3" fmla="*/ 154 h 453276"/>
                <a:gd name="connsiteX4" fmla="*/ 277 w 84687"/>
                <a:gd name="connsiteY4" fmla="*/ 17539 h 453276"/>
                <a:gd name="connsiteX5" fmla="*/ 67417 w 84687"/>
                <a:gd name="connsiteY5" fmla="*/ 17539 h 453276"/>
                <a:gd name="connsiteX6" fmla="*/ 67417 w 84687"/>
                <a:gd name="connsiteY6" fmla="*/ 453431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67417" y="453431"/>
                  </a:moveTo>
                  <a:lnTo>
                    <a:pt x="84964" y="453431"/>
                  </a:lnTo>
                  <a:lnTo>
                    <a:pt x="84964" y="154"/>
                  </a:lnTo>
                  <a:lnTo>
                    <a:pt x="277" y="154"/>
                  </a:lnTo>
                  <a:lnTo>
                    <a:pt x="277" y="17539"/>
                  </a:lnTo>
                  <a:lnTo>
                    <a:pt x="67417" y="17539"/>
                  </a:lnTo>
                  <a:lnTo>
                    <a:pt x="67417" y="453431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DB27A43-7BD6-816E-DAD6-940C20C4F7B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4632468" y="6752608"/>
              <a:ext cx="84687" cy="453276"/>
            </a:xfrm>
            <a:custGeom>
              <a:avLst/>
              <a:gdLst>
                <a:gd name="connsiteX0" fmla="*/ 67417 w 84687"/>
                <a:gd name="connsiteY0" fmla="*/ 436063 h 453276"/>
                <a:gd name="connsiteX1" fmla="*/ 277 w 84687"/>
                <a:gd name="connsiteY1" fmla="*/ 436063 h 453276"/>
                <a:gd name="connsiteX2" fmla="*/ 277 w 84687"/>
                <a:gd name="connsiteY2" fmla="*/ 453448 h 453276"/>
                <a:gd name="connsiteX3" fmla="*/ 84964 w 84687"/>
                <a:gd name="connsiteY3" fmla="*/ 453448 h 453276"/>
                <a:gd name="connsiteX4" fmla="*/ 84964 w 84687"/>
                <a:gd name="connsiteY4" fmla="*/ 172 h 453276"/>
                <a:gd name="connsiteX5" fmla="*/ 67417 w 84687"/>
                <a:gd name="connsiteY5" fmla="*/ 172 h 453276"/>
                <a:gd name="connsiteX6" fmla="*/ 67417 w 84687"/>
                <a:gd name="connsiteY6" fmla="*/ 436063 h 45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87" h="453276">
                  <a:moveTo>
                    <a:pt x="67417" y="436063"/>
                  </a:moveTo>
                  <a:lnTo>
                    <a:pt x="277" y="436063"/>
                  </a:lnTo>
                  <a:lnTo>
                    <a:pt x="277" y="453448"/>
                  </a:lnTo>
                  <a:lnTo>
                    <a:pt x="84964" y="453448"/>
                  </a:lnTo>
                  <a:lnTo>
                    <a:pt x="84964" y="172"/>
                  </a:lnTo>
                  <a:lnTo>
                    <a:pt x="67417" y="172"/>
                  </a:lnTo>
                  <a:lnTo>
                    <a:pt x="67417" y="43606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98" name="TextBox 497">
            <a:extLst>
              <a:ext uri="{FF2B5EF4-FFF2-40B4-BE49-F238E27FC236}">
                <a16:creationId xmlns:a16="http://schemas.microsoft.com/office/drawing/2014/main" id="{B55DB07E-BABC-86AD-74D0-D0C703A2CF75}"/>
              </a:ext>
            </a:extLst>
          </p:cNvPr>
          <p:cNvSpPr txBox="1"/>
          <p:nvPr/>
        </p:nvSpPr>
        <p:spPr>
          <a:xfrm>
            <a:off x="4133383" y="1638610"/>
            <a:ext cx="216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Without SOC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ADC0A164-F257-F300-B789-B55CBDB4FDE0}"/>
              </a:ext>
            </a:extLst>
          </p:cNvPr>
          <p:cNvSpPr txBox="1"/>
          <p:nvPr/>
        </p:nvSpPr>
        <p:spPr>
          <a:xfrm>
            <a:off x="7556604" y="1627895"/>
            <a:ext cx="216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With SOC</a:t>
            </a:r>
          </a:p>
        </p:txBody>
      </p:sp>
    </p:spTree>
    <p:extLst>
      <p:ext uri="{BB962C8B-B14F-4D97-AF65-F5344CB8AC3E}">
        <p14:creationId xmlns:p14="http://schemas.microsoft.com/office/powerpoint/2010/main" val="1520233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4BC06-C472-DE94-7E2C-83839A0F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37" y="976313"/>
            <a:ext cx="6007216" cy="4905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F66AB-297D-B1CD-AB5D-1339D9E0D82E}"/>
              </a:ext>
            </a:extLst>
          </p:cNvPr>
          <p:cNvSpPr txBox="1"/>
          <p:nvPr/>
        </p:nvSpPr>
        <p:spPr>
          <a:xfrm>
            <a:off x="638175" y="219046"/>
            <a:ext cx="555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Spin-Hall effect calculation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F8FB2-8E32-DD75-5A6E-B873E786F75D}"/>
              </a:ext>
            </a:extLst>
          </p:cNvPr>
          <p:cNvSpPr txBox="1"/>
          <p:nvPr/>
        </p:nvSpPr>
        <p:spPr>
          <a:xfrm>
            <a:off x="3440278" y="6238844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Non-relativistic contribution typically dominates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B87469-3470-1D57-EF61-686FBCE2B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63" y="3558012"/>
            <a:ext cx="2200274" cy="2046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7D32F-4C88-F02B-DF72-ED6B7A25BF7E}"/>
              </a:ext>
            </a:extLst>
          </p:cNvPr>
          <p:cNvSpPr txBox="1"/>
          <p:nvPr/>
        </p:nvSpPr>
        <p:spPr>
          <a:xfrm>
            <a:off x="9696261" y="5721790"/>
            <a:ext cx="171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4449E"/>
                </a:solidFill>
              </a:rPr>
              <a:t>Mn</a:t>
            </a:r>
            <a:r>
              <a:rPr lang="en-US" sz="2000" baseline="-25000" dirty="0"/>
              <a:t>3</a:t>
            </a:r>
            <a:r>
              <a:rPr lang="en-US" sz="2000" dirty="0">
                <a:solidFill>
                  <a:srgbClr val="8C8F4F"/>
                </a:solidFill>
              </a:rPr>
              <a:t>Ir</a:t>
            </a:r>
            <a:endParaRPr lang="en-US" dirty="0">
              <a:solidFill>
                <a:srgbClr val="8C8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 descr="\documentclass{article}&#10;\usepackage{amsmath}&#10;\usepackage{amsfonts}&#10;\usepackage{xcolor}&#10;\pagestyle{empty}&#10;\begin{document}&#10;&#10;&#10;$&#10;\color{white}&#10;j^i_{j} = \sigma^{\text{odd},i}_{jk} E_k&#10;$&#10;&#10;\end{document}" title="IguanaTex Vector Display">
            <a:extLst>
              <a:ext uri="{FF2B5EF4-FFF2-40B4-BE49-F238E27FC236}">
                <a16:creationId xmlns:a16="http://schemas.microsoft.com/office/drawing/2014/main" id="{4549B0D1-9286-E327-2AA8-BDAA9FEFBBC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53100" y="762000"/>
            <a:ext cx="1460306" cy="363382"/>
            <a:chOff x="7689667" y="2131933"/>
            <a:chExt cx="1460306" cy="36338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DDC1A1-946E-5DA6-A3D8-C3BAA26DDF2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689667" y="2210583"/>
              <a:ext cx="103303" cy="223055"/>
            </a:xfrm>
            <a:custGeom>
              <a:avLst/>
              <a:gdLst>
                <a:gd name="connsiteX0" fmla="*/ 103380 w 103303"/>
                <a:gd name="connsiteY0" fmla="*/ 9335 h 223055"/>
                <a:gd name="connsiteX1" fmla="*/ 93806 w 103303"/>
                <a:gd name="connsiteY1" fmla="*/ 63 h 223055"/>
                <a:gd name="connsiteX2" fmla="*/ 80452 w 103303"/>
                <a:gd name="connsiteY2" fmla="*/ 13714 h 223055"/>
                <a:gd name="connsiteX3" fmla="*/ 89775 w 103303"/>
                <a:gd name="connsiteY3" fmla="*/ 22986 h 223055"/>
                <a:gd name="connsiteX4" fmla="*/ 103380 w 103303"/>
                <a:gd name="connsiteY4" fmla="*/ 9335 h 223055"/>
                <a:gd name="connsiteX5" fmla="*/ 52736 w 103303"/>
                <a:gd name="connsiteY5" fmla="*/ 183195 h 223055"/>
                <a:gd name="connsiteX6" fmla="*/ 21745 w 103303"/>
                <a:gd name="connsiteY6" fmla="*/ 217452 h 223055"/>
                <a:gd name="connsiteX7" fmla="*/ 11919 w 103303"/>
                <a:gd name="connsiteY7" fmla="*/ 215134 h 223055"/>
                <a:gd name="connsiteX8" fmla="*/ 23257 w 103303"/>
                <a:gd name="connsiteY8" fmla="*/ 201482 h 223055"/>
                <a:gd name="connsiteX9" fmla="*/ 13683 w 103303"/>
                <a:gd name="connsiteY9" fmla="*/ 192467 h 223055"/>
                <a:gd name="connsiteX10" fmla="*/ 77 w 103303"/>
                <a:gd name="connsiteY10" fmla="*/ 207149 h 223055"/>
                <a:gd name="connsiteX11" fmla="*/ 22249 w 103303"/>
                <a:gd name="connsiteY11" fmla="*/ 223118 h 223055"/>
                <a:gd name="connsiteX12" fmla="*/ 69618 w 103303"/>
                <a:gd name="connsiteY12" fmla="*/ 183968 h 223055"/>
                <a:gd name="connsiteX13" fmla="*/ 92798 w 103303"/>
                <a:gd name="connsiteY13" fmla="*/ 89697 h 223055"/>
                <a:gd name="connsiteX14" fmla="*/ 94058 w 103303"/>
                <a:gd name="connsiteY14" fmla="*/ 80167 h 223055"/>
                <a:gd name="connsiteX15" fmla="*/ 70878 w 103303"/>
                <a:gd name="connsiteY15" fmla="*/ 56471 h 223055"/>
                <a:gd name="connsiteX16" fmla="*/ 30816 w 103303"/>
                <a:gd name="connsiteY16" fmla="*/ 96136 h 223055"/>
                <a:gd name="connsiteX17" fmla="*/ 33839 w 103303"/>
                <a:gd name="connsiteY17" fmla="*/ 98712 h 223055"/>
                <a:gd name="connsiteX18" fmla="*/ 38375 w 103303"/>
                <a:gd name="connsiteY18" fmla="*/ 93561 h 223055"/>
                <a:gd name="connsiteX19" fmla="*/ 70122 w 103303"/>
                <a:gd name="connsiteY19" fmla="*/ 62137 h 223055"/>
                <a:gd name="connsiteX20" fmla="*/ 78184 w 103303"/>
                <a:gd name="connsiteY20" fmla="*/ 73985 h 223055"/>
                <a:gd name="connsiteX21" fmla="*/ 76421 w 103303"/>
                <a:gd name="connsiteY21" fmla="*/ 87121 h 223055"/>
                <a:gd name="connsiteX22" fmla="*/ 52736 w 103303"/>
                <a:gd name="connsiteY22" fmla="*/ 183195 h 2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303" h="223055">
                  <a:moveTo>
                    <a:pt x="103380" y="9335"/>
                  </a:moveTo>
                  <a:cubicBezTo>
                    <a:pt x="103380" y="4441"/>
                    <a:pt x="99853" y="63"/>
                    <a:pt x="93806" y="63"/>
                  </a:cubicBezTo>
                  <a:cubicBezTo>
                    <a:pt x="88011" y="63"/>
                    <a:pt x="80452" y="5987"/>
                    <a:pt x="80452" y="13714"/>
                  </a:cubicBezTo>
                  <a:cubicBezTo>
                    <a:pt x="80452" y="18865"/>
                    <a:pt x="83979" y="22986"/>
                    <a:pt x="89775" y="22986"/>
                  </a:cubicBezTo>
                  <a:cubicBezTo>
                    <a:pt x="96578" y="22986"/>
                    <a:pt x="103380" y="16290"/>
                    <a:pt x="103380" y="9335"/>
                  </a:cubicBezTo>
                  <a:close/>
                  <a:moveTo>
                    <a:pt x="52736" y="183195"/>
                  </a:moveTo>
                  <a:cubicBezTo>
                    <a:pt x="47949" y="202770"/>
                    <a:pt x="35855" y="217452"/>
                    <a:pt x="21745" y="217452"/>
                  </a:cubicBezTo>
                  <a:cubicBezTo>
                    <a:pt x="20234" y="217452"/>
                    <a:pt x="16454" y="217452"/>
                    <a:pt x="11919" y="215134"/>
                  </a:cubicBezTo>
                  <a:cubicBezTo>
                    <a:pt x="19478" y="213331"/>
                    <a:pt x="23257" y="206634"/>
                    <a:pt x="23257" y="201482"/>
                  </a:cubicBezTo>
                  <a:cubicBezTo>
                    <a:pt x="23257" y="197361"/>
                    <a:pt x="20486" y="192467"/>
                    <a:pt x="13683" y="192467"/>
                  </a:cubicBezTo>
                  <a:cubicBezTo>
                    <a:pt x="7384" y="192467"/>
                    <a:pt x="77" y="197876"/>
                    <a:pt x="77" y="207149"/>
                  </a:cubicBezTo>
                  <a:cubicBezTo>
                    <a:pt x="77" y="217452"/>
                    <a:pt x="10155" y="223118"/>
                    <a:pt x="22249" y="223118"/>
                  </a:cubicBezTo>
                  <a:cubicBezTo>
                    <a:pt x="39886" y="223118"/>
                    <a:pt x="63319" y="209467"/>
                    <a:pt x="69618" y="183968"/>
                  </a:cubicBezTo>
                  <a:lnTo>
                    <a:pt x="92798" y="89697"/>
                  </a:lnTo>
                  <a:cubicBezTo>
                    <a:pt x="94058" y="84546"/>
                    <a:pt x="94058" y="80940"/>
                    <a:pt x="94058" y="80167"/>
                  </a:cubicBezTo>
                  <a:cubicBezTo>
                    <a:pt x="94058" y="65485"/>
                    <a:pt x="83476" y="56471"/>
                    <a:pt x="70878" y="56471"/>
                  </a:cubicBezTo>
                  <a:cubicBezTo>
                    <a:pt x="45178" y="56471"/>
                    <a:pt x="30816" y="93818"/>
                    <a:pt x="30816" y="96136"/>
                  </a:cubicBezTo>
                  <a:cubicBezTo>
                    <a:pt x="30816" y="98712"/>
                    <a:pt x="33335" y="98712"/>
                    <a:pt x="33839" y="98712"/>
                  </a:cubicBezTo>
                  <a:cubicBezTo>
                    <a:pt x="36107" y="98712"/>
                    <a:pt x="36359" y="98454"/>
                    <a:pt x="38375" y="93561"/>
                  </a:cubicBezTo>
                  <a:cubicBezTo>
                    <a:pt x="44674" y="77849"/>
                    <a:pt x="56264" y="62137"/>
                    <a:pt x="70122" y="62137"/>
                  </a:cubicBezTo>
                  <a:cubicBezTo>
                    <a:pt x="73649" y="62137"/>
                    <a:pt x="78184" y="63167"/>
                    <a:pt x="78184" y="73985"/>
                  </a:cubicBezTo>
                  <a:cubicBezTo>
                    <a:pt x="78184" y="79909"/>
                    <a:pt x="77429" y="82743"/>
                    <a:pt x="76421" y="87121"/>
                  </a:cubicBezTo>
                  <a:lnTo>
                    <a:pt x="52736" y="183195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0C6E687-E39A-07E9-7294-552CD8D4C99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19414" y="2167828"/>
              <a:ext cx="53440" cy="121341"/>
            </a:xfrm>
            <a:custGeom>
              <a:avLst/>
              <a:gdLst>
                <a:gd name="connsiteX0" fmla="*/ 48936 w 53440"/>
                <a:gd name="connsiteY0" fmla="*/ 6911 h 121341"/>
                <a:gd name="connsiteX1" fmla="*/ 41882 w 53440"/>
                <a:gd name="connsiteY1" fmla="*/ 59 h 121341"/>
                <a:gd name="connsiteX2" fmla="*/ 32005 w 53440"/>
                <a:gd name="connsiteY2" fmla="*/ 9976 h 121341"/>
                <a:gd name="connsiteX3" fmla="*/ 39060 w 53440"/>
                <a:gd name="connsiteY3" fmla="*/ 16827 h 121341"/>
                <a:gd name="connsiteX4" fmla="*/ 48936 w 53440"/>
                <a:gd name="connsiteY4" fmla="*/ 6911 h 121341"/>
                <a:gd name="connsiteX5" fmla="*/ 12957 w 53440"/>
                <a:gd name="connsiteY5" fmla="*/ 98502 h 121341"/>
                <a:gd name="connsiteX6" fmla="*/ 11369 w 53440"/>
                <a:gd name="connsiteY6" fmla="*/ 106075 h 121341"/>
                <a:gd name="connsiteX7" fmla="*/ 28125 w 53440"/>
                <a:gd name="connsiteY7" fmla="*/ 121400 h 121341"/>
                <a:gd name="connsiteX8" fmla="*/ 53522 w 53440"/>
                <a:gd name="connsiteY8" fmla="*/ 93815 h 121341"/>
                <a:gd name="connsiteX9" fmla="*/ 50700 w 53440"/>
                <a:gd name="connsiteY9" fmla="*/ 91471 h 121341"/>
                <a:gd name="connsiteX10" fmla="*/ 47349 w 53440"/>
                <a:gd name="connsiteY10" fmla="*/ 94536 h 121341"/>
                <a:gd name="connsiteX11" fmla="*/ 28654 w 53440"/>
                <a:gd name="connsiteY11" fmla="*/ 116352 h 121341"/>
                <a:gd name="connsiteX12" fmla="*/ 24244 w 53440"/>
                <a:gd name="connsiteY12" fmla="*/ 110041 h 121341"/>
                <a:gd name="connsiteX13" fmla="*/ 27066 w 53440"/>
                <a:gd name="connsiteY13" fmla="*/ 98502 h 121341"/>
                <a:gd name="connsiteX14" fmla="*/ 32710 w 53440"/>
                <a:gd name="connsiteY14" fmla="*/ 84078 h 121341"/>
                <a:gd name="connsiteX15" fmla="*/ 41352 w 53440"/>
                <a:gd name="connsiteY15" fmla="*/ 61180 h 121341"/>
                <a:gd name="connsiteX16" fmla="*/ 42411 w 53440"/>
                <a:gd name="connsiteY16" fmla="*/ 55411 h 121341"/>
                <a:gd name="connsiteX17" fmla="*/ 25655 w 53440"/>
                <a:gd name="connsiteY17" fmla="*/ 40085 h 121341"/>
                <a:gd name="connsiteX18" fmla="*/ 81 w 53440"/>
                <a:gd name="connsiteY18" fmla="*/ 67671 h 121341"/>
                <a:gd name="connsiteX19" fmla="*/ 3080 w 53440"/>
                <a:gd name="connsiteY19" fmla="*/ 70015 h 121341"/>
                <a:gd name="connsiteX20" fmla="*/ 6254 w 53440"/>
                <a:gd name="connsiteY20" fmla="*/ 67130 h 121341"/>
                <a:gd name="connsiteX21" fmla="*/ 25126 w 53440"/>
                <a:gd name="connsiteY21" fmla="*/ 45134 h 121341"/>
                <a:gd name="connsiteX22" fmla="*/ 29536 w 53440"/>
                <a:gd name="connsiteY22" fmla="*/ 51444 h 121341"/>
                <a:gd name="connsiteX23" fmla="*/ 24068 w 53440"/>
                <a:gd name="connsiteY23" fmla="*/ 69474 h 121341"/>
                <a:gd name="connsiteX24" fmla="*/ 12957 w 53440"/>
                <a:gd name="connsiteY24" fmla="*/ 98502 h 12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40" h="121341">
                  <a:moveTo>
                    <a:pt x="48936" y="6911"/>
                  </a:moveTo>
                  <a:cubicBezTo>
                    <a:pt x="48936" y="4026"/>
                    <a:pt x="46820" y="59"/>
                    <a:pt x="41882" y="59"/>
                  </a:cubicBezTo>
                  <a:cubicBezTo>
                    <a:pt x="37120" y="59"/>
                    <a:pt x="32005" y="4747"/>
                    <a:pt x="32005" y="9976"/>
                  </a:cubicBezTo>
                  <a:cubicBezTo>
                    <a:pt x="32005" y="13041"/>
                    <a:pt x="34298" y="16827"/>
                    <a:pt x="39060" y="16827"/>
                  </a:cubicBezTo>
                  <a:cubicBezTo>
                    <a:pt x="44174" y="16827"/>
                    <a:pt x="48936" y="11779"/>
                    <a:pt x="48936" y="6911"/>
                  </a:cubicBezTo>
                  <a:close/>
                  <a:moveTo>
                    <a:pt x="12957" y="98502"/>
                  </a:moveTo>
                  <a:cubicBezTo>
                    <a:pt x="12251" y="100846"/>
                    <a:pt x="11369" y="103010"/>
                    <a:pt x="11369" y="106075"/>
                  </a:cubicBezTo>
                  <a:cubicBezTo>
                    <a:pt x="11369" y="114549"/>
                    <a:pt x="18424" y="121400"/>
                    <a:pt x="28125" y="121400"/>
                  </a:cubicBezTo>
                  <a:cubicBezTo>
                    <a:pt x="45762" y="121400"/>
                    <a:pt x="53522" y="96519"/>
                    <a:pt x="53522" y="93815"/>
                  </a:cubicBezTo>
                  <a:cubicBezTo>
                    <a:pt x="53522" y="91471"/>
                    <a:pt x="51229" y="91471"/>
                    <a:pt x="50700" y="91471"/>
                  </a:cubicBezTo>
                  <a:cubicBezTo>
                    <a:pt x="48231" y="91471"/>
                    <a:pt x="48055" y="92552"/>
                    <a:pt x="47349" y="94536"/>
                  </a:cubicBezTo>
                  <a:cubicBezTo>
                    <a:pt x="43293" y="108960"/>
                    <a:pt x="35532" y="116352"/>
                    <a:pt x="28654" y="116352"/>
                  </a:cubicBezTo>
                  <a:cubicBezTo>
                    <a:pt x="25126" y="116352"/>
                    <a:pt x="24244" y="114008"/>
                    <a:pt x="24244" y="110041"/>
                  </a:cubicBezTo>
                  <a:cubicBezTo>
                    <a:pt x="24244" y="105895"/>
                    <a:pt x="25479" y="102469"/>
                    <a:pt x="27066" y="98502"/>
                  </a:cubicBezTo>
                  <a:cubicBezTo>
                    <a:pt x="28830" y="93634"/>
                    <a:pt x="30770" y="88766"/>
                    <a:pt x="32710" y="84078"/>
                  </a:cubicBezTo>
                  <a:cubicBezTo>
                    <a:pt x="34298" y="79751"/>
                    <a:pt x="40647" y="63344"/>
                    <a:pt x="41352" y="61180"/>
                  </a:cubicBezTo>
                  <a:cubicBezTo>
                    <a:pt x="41882" y="59377"/>
                    <a:pt x="42411" y="57214"/>
                    <a:pt x="42411" y="55411"/>
                  </a:cubicBezTo>
                  <a:cubicBezTo>
                    <a:pt x="42411" y="46937"/>
                    <a:pt x="35356" y="40085"/>
                    <a:pt x="25655" y="40085"/>
                  </a:cubicBezTo>
                  <a:cubicBezTo>
                    <a:pt x="8195" y="40085"/>
                    <a:pt x="81" y="64606"/>
                    <a:pt x="81" y="67671"/>
                  </a:cubicBezTo>
                  <a:cubicBezTo>
                    <a:pt x="81" y="70015"/>
                    <a:pt x="2551" y="70015"/>
                    <a:pt x="3080" y="70015"/>
                  </a:cubicBezTo>
                  <a:cubicBezTo>
                    <a:pt x="5549" y="70015"/>
                    <a:pt x="5725" y="69114"/>
                    <a:pt x="6254" y="67130"/>
                  </a:cubicBezTo>
                  <a:cubicBezTo>
                    <a:pt x="10840" y="51625"/>
                    <a:pt x="18600" y="45134"/>
                    <a:pt x="25126" y="45134"/>
                  </a:cubicBezTo>
                  <a:cubicBezTo>
                    <a:pt x="27948" y="45134"/>
                    <a:pt x="29536" y="46576"/>
                    <a:pt x="29536" y="51444"/>
                  </a:cubicBezTo>
                  <a:cubicBezTo>
                    <a:pt x="29536" y="55591"/>
                    <a:pt x="28477" y="58296"/>
                    <a:pt x="24068" y="69474"/>
                  </a:cubicBezTo>
                  <a:lnTo>
                    <a:pt x="12957" y="98502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C188B6-95C4-0D80-1189-A7ED61896D3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796701" y="2328342"/>
              <a:ext cx="77427" cy="156319"/>
            </a:xfrm>
            <a:custGeom>
              <a:avLst/>
              <a:gdLst>
                <a:gd name="connsiteX0" fmla="*/ 77508 w 77427"/>
                <a:gd name="connsiteY0" fmla="*/ 6917 h 156319"/>
                <a:gd name="connsiteX1" fmla="*/ 70453 w 77427"/>
                <a:gd name="connsiteY1" fmla="*/ 65 h 156319"/>
                <a:gd name="connsiteX2" fmla="*/ 60576 w 77427"/>
                <a:gd name="connsiteY2" fmla="*/ 9982 h 156319"/>
                <a:gd name="connsiteX3" fmla="*/ 67631 w 77427"/>
                <a:gd name="connsiteY3" fmla="*/ 16833 h 156319"/>
                <a:gd name="connsiteX4" fmla="*/ 77508 w 77427"/>
                <a:gd name="connsiteY4" fmla="*/ 6917 h 156319"/>
                <a:gd name="connsiteX5" fmla="*/ 40117 w 77427"/>
                <a:gd name="connsiteY5" fmla="*/ 128438 h 156319"/>
                <a:gd name="connsiteX6" fmla="*/ 17365 w 77427"/>
                <a:gd name="connsiteY6" fmla="*/ 151336 h 156319"/>
                <a:gd name="connsiteX7" fmla="*/ 11016 w 77427"/>
                <a:gd name="connsiteY7" fmla="*/ 150254 h 156319"/>
                <a:gd name="connsiteX8" fmla="*/ 17013 w 77427"/>
                <a:gd name="connsiteY8" fmla="*/ 141059 h 156319"/>
                <a:gd name="connsiteX9" fmla="*/ 10134 w 77427"/>
                <a:gd name="connsiteY9" fmla="*/ 134388 h 156319"/>
                <a:gd name="connsiteX10" fmla="*/ 81 w 77427"/>
                <a:gd name="connsiteY10" fmla="*/ 145026 h 156319"/>
                <a:gd name="connsiteX11" fmla="*/ 17542 w 77427"/>
                <a:gd name="connsiteY11" fmla="*/ 156384 h 156319"/>
                <a:gd name="connsiteX12" fmla="*/ 54227 w 77427"/>
                <a:gd name="connsiteY12" fmla="*/ 127897 h 156319"/>
                <a:gd name="connsiteX13" fmla="*/ 70101 w 77427"/>
                <a:gd name="connsiteY13" fmla="*/ 63350 h 156319"/>
                <a:gd name="connsiteX14" fmla="*/ 70982 w 77427"/>
                <a:gd name="connsiteY14" fmla="*/ 57040 h 156319"/>
                <a:gd name="connsiteX15" fmla="*/ 52111 w 77427"/>
                <a:gd name="connsiteY15" fmla="*/ 40092 h 156319"/>
                <a:gd name="connsiteX16" fmla="*/ 21245 w 77427"/>
                <a:gd name="connsiteY16" fmla="*/ 67677 h 156319"/>
                <a:gd name="connsiteX17" fmla="*/ 24244 w 77427"/>
                <a:gd name="connsiteY17" fmla="*/ 70021 h 156319"/>
                <a:gd name="connsiteX18" fmla="*/ 27771 w 77427"/>
                <a:gd name="connsiteY18" fmla="*/ 66776 h 156319"/>
                <a:gd name="connsiteX19" fmla="*/ 51582 w 77427"/>
                <a:gd name="connsiteY19" fmla="*/ 45140 h 156319"/>
                <a:gd name="connsiteX20" fmla="*/ 57578 w 77427"/>
                <a:gd name="connsiteY20" fmla="*/ 53975 h 156319"/>
                <a:gd name="connsiteX21" fmla="*/ 57049 w 77427"/>
                <a:gd name="connsiteY21" fmla="*/ 59384 h 156319"/>
                <a:gd name="connsiteX22" fmla="*/ 40117 w 77427"/>
                <a:gd name="connsiteY22" fmla="*/ 128438 h 15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27" h="156319">
                  <a:moveTo>
                    <a:pt x="77508" y="6917"/>
                  </a:moveTo>
                  <a:cubicBezTo>
                    <a:pt x="77508" y="3852"/>
                    <a:pt x="75215" y="65"/>
                    <a:pt x="70453" y="65"/>
                  </a:cubicBezTo>
                  <a:cubicBezTo>
                    <a:pt x="65339" y="65"/>
                    <a:pt x="60576" y="5114"/>
                    <a:pt x="60576" y="9982"/>
                  </a:cubicBezTo>
                  <a:cubicBezTo>
                    <a:pt x="60576" y="12867"/>
                    <a:pt x="62693" y="16833"/>
                    <a:pt x="67631" y="16833"/>
                  </a:cubicBezTo>
                  <a:cubicBezTo>
                    <a:pt x="72393" y="16833"/>
                    <a:pt x="77508" y="12145"/>
                    <a:pt x="77508" y="6917"/>
                  </a:cubicBezTo>
                  <a:close/>
                  <a:moveTo>
                    <a:pt x="40117" y="128438"/>
                  </a:moveTo>
                  <a:cubicBezTo>
                    <a:pt x="37119" y="140879"/>
                    <a:pt x="27771" y="151336"/>
                    <a:pt x="17365" y="151336"/>
                  </a:cubicBezTo>
                  <a:cubicBezTo>
                    <a:pt x="15072" y="151336"/>
                    <a:pt x="12956" y="150976"/>
                    <a:pt x="11016" y="150254"/>
                  </a:cubicBezTo>
                  <a:cubicBezTo>
                    <a:pt x="15602" y="148091"/>
                    <a:pt x="17013" y="143764"/>
                    <a:pt x="17013" y="141059"/>
                  </a:cubicBezTo>
                  <a:cubicBezTo>
                    <a:pt x="17013" y="136732"/>
                    <a:pt x="13661" y="134388"/>
                    <a:pt x="10134" y="134388"/>
                  </a:cubicBezTo>
                  <a:cubicBezTo>
                    <a:pt x="4666" y="134388"/>
                    <a:pt x="81" y="139256"/>
                    <a:pt x="81" y="145026"/>
                  </a:cubicBezTo>
                  <a:cubicBezTo>
                    <a:pt x="81" y="151877"/>
                    <a:pt x="6959" y="156384"/>
                    <a:pt x="17542" y="156384"/>
                  </a:cubicBezTo>
                  <a:cubicBezTo>
                    <a:pt x="28124" y="156384"/>
                    <a:pt x="48760" y="149894"/>
                    <a:pt x="54227" y="127897"/>
                  </a:cubicBezTo>
                  <a:lnTo>
                    <a:pt x="70101" y="63350"/>
                  </a:lnTo>
                  <a:cubicBezTo>
                    <a:pt x="70630" y="61367"/>
                    <a:pt x="70982" y="59744"/>
                    <a:pt x="70982" y="57040"/>
                  </a:cubicBezTo>
                  <a:cubicBezTo>
                    <a:pt x="70982" y="47123"/>
                    <a:pt x="62693" y="40092"/>
                    <a:pt x="52111" y="40092"/>
                  </a:cubicBezTo>
                  <a:cubicBezTo>
                    <a:pt x="32533" y="40092"/>
                    <a:pt x="21245" y="65153"/>
                    <a:pt x="21245" y="67677"/>
                  </a:cubicBezTo>
                  <a:cubicBezTo>
                    <a:pt x="21245" y="70021"/>
                    <a:pt x="23715" y="70021"/>
                    <a:pt x="24244" y="70021"/>
                  </a:cubicBezTo>
                  <a:cubicBezTo>
                    <a:pt x="26360" y="70021"/>
                    <a:pt x="26537" y="69480"/>
                    <a:pt x="27771" y="66776"/>
                  </a:cubicBezTo>
                  <a:cubicBezTo>
                    <a:pt x="32181" y="56319"/>
                    <a:pt x="41352" y="45140"/>
                    <a:pt x="51582" y="45140"/>
                  </a:cubicBezTo>
                  <a:cubicBezTo>
                    <a:pt x="55991" y="45140"/>
                    <a:pt x="57578" y="48205"/>
                    <a:pt x="57578" y="53975"/>
                  </a:cubicBezTo>
                  <a:cubicBezTo>
                    <a:pt x="57578" y="55958"/>
                    <a:pt x="57225" y="58482"/>
                    <a:pt x="57049" y="59384"/>
                  </a:cubicBezTo>
                  <a:lnTo>
                    <a:pt x="40117" y="128438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54C53C-6717-7174-9A54-A15CB237A7A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86963" y="2286308"/>
              <a:ext cx="167553" cy="60271"/>
            </a:xfrm>
            <a:custGeom>
              <a:avLst/>
              <a:gdLst>
                <a:gd name="connsiteX0" fmla="*/ 159075 w 167553"/>
                <a:gd name="connsiteY0" fmla="*/ 10366 h 60271"/>
                <a:gd name="connsiteX1" fmla="*/ 167641 w 167553"/>
                <a:gd name="connsiteY1" fmla="*/ 5214 h 60271"/>
                <a:gd name="connsiteX2" fmla="*/ 159327 w 167553"/>
                <a:gd name="connsiteY2" fmla="*/ 63 h 60271"/>
                <a:gd name="connsiteX3" fmla="*/ 8402 w 167553"/>
                <a:gd name="connsiteY3" fmla="*/ 63 h 60271"/>
                <a:gd name="connsiteX4" fmla="*/ 88 w 167553"/>
                <a:gd name="connsiteY4" fmla="*/ 5214 h 60271"/>
                <a:gd name="connsiteX5" fmla="*/ 8654 w 167553"/>
                <a:gd name="connsiteY5" fmla="*/ 10366 h 60271"/>
                <a:gd name="connsiteX6" fmla="*/ 159075 w 167553"/>
                <a:gd name="connsiteY6" fmla="*/ 10366 h 60271"/>
                <a:gd name="connsiteX7" fmla="*/ 159327 w 167553"/>
                <a:gd name="connsiteY7" fmla="*/ 60334 h 60271"/>
                <a:gd name="connsiteX8" fmla="*/ 167641 w 167553"/>
                <a:gd name="connsiteY8" fmla="*/ 55183 h 60271"/>
                <a:gd name="connsiteX9" fmla="*/ 159075 w 167553"/>
                <a:gd name="connsiteY9" fmla="*/ 50031 h 60271"/>
                <a:gd name="connsiteX10" fmla="*/ 8654 w 167553"/>
                <a:gd name="connsiteY10" fmla="*/ 50031 h 60271"/>
                <a:gd name="connsiteX11" fmla="*/ 88 w 167553"/>
                <a:gd name="connsiteY11" fmla="*/ 55183 h 60271"/>
                <a:gd name="connsiteX12" fmla="*/ 8402 w 167553"/>
                <a:gd name="connsiteY12" fmla="*/ 60334 h 60271"/>
                <a:gd name="connsiteX13" fmla="*/ 159327 w 167553"/>
                <a:gd name="connsiteY13" fmla="*/ 60334 h 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553" h="60271">
                  <a:moveTo>
                    <a:pt x="159075" y="10366"/>
                  </a:moveTo>
                  <a:cubicBezTo>
                    <a:pt x="162854" y="10366"/>
                    <a:pt x="167641" y="10366"/>
                    <a:pt x="167641" y="5214"/>
                  </a:cubicBezTo>
                  <a:cubicBezTo>
                    <a:pt x="167641" y="63"/>
                    <a:pt x="162854" y="63"/>
                    <a:pt x="159327" y="63"/>
                  </a:cubicBezTo>
                  <a:lnTo>
                    <a:pt x="8402" y="63"/>
                  </a:lnTo>
                  <a:cubicBezTo>
                    <a:pt x="4875" y="63"/>
                    <a:pt x="88" y="63"/>
                    <a:pt x="88" y="5214"/>
                  </a:cubicBezTo>
                  <a:cubicBezTo>
                    <a:pt x="88" y="10366"/>
                    <a:pt x="4875" y="10366"/>
                    <a:pt x="8654" y="10366"/>
                  </a:cubicBezTo>
                  <a:lnTo>
                    <a:pt x="159075" y="10366"/>
                  </a:lnTo>
                  <a:close/>
                  <a:moveTo>
                    <a:pt x="159327" y="60334"/>
                  </a:moveTo>
                  <a:cubicBezTo>
                    <a:pt x="162854" y="60334"/>
                    <a:pt x="167641" y="60334"/>
                    <a:pt x="167641" y="55183"/>
                  </a:cubicBezTo>
                  <a:cubicBezTo>
                    <a:pt x="167641" y="50031"/>
                    <a:pt x="162854" y="50031"/>
                    <a:pt x="159075" y="50031"/>
                  </a:cubicBezTo>
                  <a:lnTo>
                    <a:pt x="8654" y="50031"/>
                  </a:lnTo>
                  <a:cubicBezTo>
                    <a:pt x="4875" y="50031"/>
                    <a:pt x="88" y="50031"/>
                    <a:pt x="88" y="55183"/>
                  </a:cubicBezTo>
                  <a:cubicBezTo>
                    <a:pt x="88" y="60334"/>
                    <a:pt x="4875" y="60334"/>
                    <a:pt x="8402" y="60334"/>
                  </a:cubicBezTo>
                  <a:lnTo>
                    <a:pt x="159327" y="60334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AA5D03A-061B-2021-43E6-C14E277EB1C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48385" y="2269824"/>
              <a:ext cx="133287" cy="113845"/>
            </a:xfrm>
            <a:custGeom>
              <a:avLst/>
              <a:gdLst>
                <a:gd name="connsiteX0" fmla="*/ 121039 w 133287"/>
                <a:gd name="connsiteY0" fmla="*/ 15002 h 113845"/>
                <a:gd name="connsiteX1" fmla="*/ 133385 w 133287"/>
                <a:gd name="connsiteY1" fmla="*/ 6244 h 113845"/>
                <a:gd name="connsiteX2" fmla="*/ 123559 w 133287"/>
                <a:gd name="connsiteY2" fmla="*/ 63 h 113845"/>
                <a:gd name="connsiteX3" fmla="*/ 66112 w 133287"/>
                <a:gd name="connsiteY3" fmla="*/ 63 h 113845"/>
                <a:gd name="connsiteX4" fmla="*/ 98 w 133287"/>
                <a:gd name="connsiteY4" fmla="*/ 73213 h 113845"/>
                <a:gd name="connsiteX5" fmla="*/ 37892 w 133287"/>
                <a:gd name="connsiteY5" fmla="*/ 113909 h 113845"/>
                <a:gd name="connsiteX6" fmla="*/ 101134 w 133287"/>
                <a:gd name="connsiteY6" fmla="*/ 43077 h 113845"/>
                <a:gd name="connsiteX7" fmla="*/ 93324 w 133287"/>
                <a:gd name="connsiteY7" fmla="*/ 15002 h 113845"/>
                <a:gd name="connsiteX8" fmla="*/ 121039 w 133287"/>
                <a:gd name="connsiteY8" fmla="*/ 15002 h 113845"/>
                <a:gd name="connsiteX9" fmla="*/ 38144 w 133287"/>
                <a:gd name="connsiteY9" fmla="*/ 108242 h 113845"/>
                <a:gd name="connsiteX10" fmla="*/ 15720 w 133287"/>
                <a:gd name="connsiteY10" fmla="*/ 80425 h 113845"/>
                <a:gd name="connsiteX11" fmla="*/ 27562 w 133287"/>
                <a:gd name="connsiteY11" fmla="*/ 36380 h 113845"/>
                <a:gd name="connsiteX12" fmla="*/ 61829 w 133287"/>
                <a:gd name="connsiteY12" fmla="*/ 15002 h 113845"/>
                <a:gd name="connsiteX13" fmla="*/ 85009 w 133287"/>
                <a:gd name="connsiteY13" fmla="*/ 39986 h 113845"/>
                <a:gd name="connsiteX14" fmla="*/ 71403 w 133287"/>
                <a:gd name="connsiteY14" fmla="*/ 86349 h 113845"/>
                <a:gd name="connsiteX15" fmla="*/ 38144 w 133287"/>
                <a:gd name="connsiteY15" fmla="*/ 108242 h 11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287" h="113845">
                  <a:moveTo>
                    <a:pt x="121039" y="15002"/>
                  </a:moveTo>
                  <a:cubicBezTo>
                    <a:pt x="124315" y="15002"/>
                    <a:pt x="133385" y="15002"/>
                    <a:pt x="133385" y="6244"/>
                  </a:cubicBezTo>
                  <a:cubicBezTo>
                    <a:pt x="133385" y="63"/>
                    <a:pt x="128094" y="63"/>
                    <a:pt x="123559" y="63"/>
                  </a:cubicBezTo>
                  <a:lnTo>
                    <a:pt x="66112" y="63"/>
                  </a:lnTo>
                  <a:cubicBezTo>
                    <a:pt x="28066" y="63"/>
                    <a:pt x="98" y="42562"/>
                    <a:pt x="98" y="73213"/>
                  </a:cubicBezTo>
                  <a:cubicBezTo>
                    <a:pt x="98" y="95879"/>
                    <a:pt x="14964" y="113909"/>
                    <a:pt x="37892" y="113909"/>
                  </a:cubicBezTo>
                  <a:cubicBezTo>
                    <a:pt x="67624" y="113909"/>
                    <a:pt x="101134" y="82743"/>
                    <a:pt x="101134" y="43077"/>
                  </a:cubicBezTo>
                  <a:cubicBezTo>
                    <a:pt x="101134" y="38698"/>
                    <a:pt x="101134" y="26335"/>
                    <a:pt x="93324" y="15002"/>
                  </a:cubicBezTo>
                  <a:lnTo>
                    <a:pt x="121039" y="15002"/>
                  </a:lnTo>
                  <a:close/>
                  <a:moveTo>
                    <a:pt x="38144" y="108242"/>
                  </a:moveTo>
                  <a:cubicBezTo>
                    <a:pt x="25798" y="108242"/>
                    <a:pt x="15720" y="98970"/>
                    <a:pt x="15720" y="80425"/>
                  </a:cubicBezTo>
                  <a:cubicBezTo>
                    <a:pt x="15720" y="72697"/>
                    <a:pt x="18743" y="51577"/>
                    <a:pt x="27562" y="36380"/>
                  </a:cubicBezTo>
                  <a:cubicBezTo>
                    <a:pt x="38144" y="18608"/>
                    <a:pt x="53262" y="15002"/>
                    <a:pt x="61829" y="15002"/>
                  </a:cubicBezTo>
                  <a:cubicBezTo>
                    <a:pt x="82993" y="15002"/>
                    <a:pt x="85009" y="32001"/>
                    <a:pt x="85009" y="39986"/>
                  </a:cubicBezTo>
                  <a:cubicBezTo>
                    <a:pt x="85009" y="52092"/>
                    <a:pt x="79970" y="73213"/>
                    <a:pt x="71403" y="86349"/>
                  </a:cubicBezTo>
                  <a:cubicBezTo>
                    <a:pt x="61577" y="101545"/>
                    <a:pt x="47971" y="108242"/>
                    <a:pt x="38144" y="108242"/>
                  </a:cubicBez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4A0D99-B03E-B4BC-C5C2-F596CF26B69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98702" y="2176647"/>
              <a:ext cx="86422" cy="82216"/>
            </a:xfrm>
            <a:custGeom>
              <a:avLst/>
              <a:gdLst>
                <a:gd name="connsiteX0" fmla="*/ 86527 w 86422"/>
                <a:gd name="connsiteY0" fmla="*/ 42068 h 82216"/>
                <a:gd name="connsiteX1" fmla="*/ 43316 w 86422"/>
                <a:gd name="connsiteY1" fmla="*/ 58 h 82216"/>
                <a:gd name="connsiteX2" fmla="*/ 104 w 86422"/>
                <a:gd name="connsiteY2" fmla="*/ 42068 h 82216"/>
                <a:gd name="connsiteX3" fmla="*/ 43316 w 86422"/>
                <a:gd name="connsiteY3" fmla="*/ 82274 h 82216"/>
                <a:gd name="connsiteX4" fmla="*/ 86527 w 86422"/>
                <a:gd name="connsiteY4" fmla="*/ 42068 h 82216"/>
                <a:gd name="connsiteX5" fmla="*/ 43316 w 86422"/>
                <a:gd name="connsiteY5" fmla="*/ 76505 h 82216"/>
                <a:gd name="connsiteX6" fmla="*/ 21445 w 86422"/>
                <a:gd name="connsiteY6" fmla="*/ 65506 h 82216"/>
                <a:gd name="connsiteX7" fmla="*/ 16154 w 86422"/>
                <a:gd name="connsiteY7" fmla="*/ 40445 h 82216"/>
                <a:gd name="connsiteX8" fmla="*/ 22504 w 86422"/>
                <a:gd name="connsiteY8" fmla="*/ 14302 h 82216"/>
                <a:gd name="connsiteX9" fmla="*/ 43316 w 86422"/>
                <a:gd name="connsiteY9" fmla="*/ 5106 h 82216"/>
                <a:gd name="connsiteX10" fmla="*/ 65009 w 86422"/>
                <a:gd name="connsiteY10" fmla="*/ 15744 h 82216"/>
                <a:gd name="connsiteX11" fmla="*/ 70477 w 86422"/>
                <a:gd name="connsiteY11" fmla="*/ 40445 h 82216"/>
                <a:gd name="connsiteX12" fmla="*/ 64833 w 86422"/>
                <a:gd name="connsiteY12" fmla="*/ 66047 h 82216"/>
                <a:gd name="connsiteX13" fmla="*/ 43316 w 86422"/>
                <a:gd name="connsiteY13" fmla="*/ 76505 h 8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22" h="82216">
                  <a:moveTo>
                    <a:pt x="86527" y="42068"/>
                  </a:moveTo>
                  <a:cubicBezTo>
                    <a:pt x="86527" y="19530"/>
                    <a:pt x="67655" y="58"/>
                    <a:pt x="43316" y="58"/>
                  </a:cubicBezTo>
                  <a:cubicBezTo>
                    <a:pt x="18976" y="58"/>
                    <a:pt x="104" y="19530"/>
                    <a:pt x="104" y="42068"/>
                  </a:cubicBezTo>
                  <a:cubicBezTo>
                    <a:pt x="104" y="64425"/>
                    <a:pt x="19505" y="82274"/>
                    <a:pt x="43316" y="82274"/>
                  </a:cubicBezTo>
                  <a:cubicBezTo>
                    <a:pt x="67126" y="82274"/>
                    <a:pt x="86527" y="64425"/>
                    <a:pt x="86527" y="42068"/>
                  </a:cubicBezTo>
                  <a:close/>
                  <a:moveTo>
                    <a:pt x="43316" y="76505"/>
                  </a:moveTo>
                  <a:cubicBezTo>
                    <a:pt x="36790" y="76505"/>
                    <a:pt x="27266" y="74341"/>
                    <a:pt x="21445" y="65506"/>
                  </a:cubicBezTo>
                  <a:cubicBezTo>
                    <a:pt x="16683" y="58114"/>
                    <a:pt x="16154" y="48739"/>
                    <a:pt x="16154" y="40445"/>
                  </a:cubicBezTo>
                  <a:cubicBezTo>
                    <a:pt x="16154" y="32692"/>
                    <a:pt x="16331" y="22054"/>
                    <a:pt x="22504" y="14302"/>
                  </a:cubicBezTo>
                  <a:cubicBezTo>
                    <a:pt x="26913" y="9073"/>
                    <a:pt x="34321" y="5106"/>
                    <a:pt x="43316" y="5106"/>
                  </a:cubicBezTo>
                  <a:cubicBezTo>
                    <a:pt x="53722" y="5106"/>
                    <a:pt x="61129" y="10155"/>
                    <a:pt x="65009" y="15744"/>
                  </a:cubicBezTo>
                  <a:cubicBezTo>
                    <a:pt x="69948" y="22776"/>
                    <a:pt x="70477" y="31791"/>
                    <a:pt x="70477" y="40445"/>
                  </a:cubicBezTo>
                  <a:cubicBezTo>
                    <a:pt x="70477" y="49099"/>
                    <a:pt x="69948" y="58655"/>
                    <a:pt x="64833" y="66047"/>
                  </a:cubicBezTo>
                  <a:cubicBezTo>
                    <a:pt x="60071" y="72899"/>
                    <a:pt x="51958" y="76505"/>
                    <a:pt x="43316" y="76505"/>
                  </a:cubicBez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A123E0-F2E8-07F8-4573-98428F4CC2E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05796" y="2131933"/>
              <a:ext cx="94359" cy="126930"/>
            </a:xfrm>
            <a:custGeom>
              <a:avLst/>
              <a:gdLst>
                <a:gd name="connsiteX0" fmla="*/ 54784 w 94359"/>
                <a:gd name="connsiteY0" fmla="*/ 2041 h 126930"/>
                <a:gd name="connsiteX1" fmla="*/ 54784 w 94359"/>
                <a:gd name="connsiteY1" fmla="*/ 8532 h 126930"/>
                <a:gd name="connsiteX2" fmla="*/ 68012 w 94359"/>
                <a:gd name="connsiteY2" fmla="*/ 18629 h 126930"/>
                <a:gd name="connsiteX3" fmla="*/ 68012 w 94359"/>
                <a:gd name="connsiteY3" fmla="*/ 55951 h 126930"/>
                <a:gd name="connsiteX4" fmla="*/ 43320 w 94359"/>
                <a:gd name="connsiteY4" fmla="*/ 45674 h 126930"/>
                <a:gd name="connsiteX5" fmla="*/ 109 w 94359"/>
                <a:gd name="connsiteY5" fmla="*/ 86421 h 126930"/>
                <a:gd name="connsiteX6" fmla="*/ 41203 w 94359"/>
                <a:gd name="connsiteY6" fmla="*/ 126988 h 126930"/>
                <a:gd name="connsiteX7" fmla="*/ 67306 w 94359"/>
                <a:gd name="connsiteY7" fmla="*/ 115810 h 126930"/>
                <a:gd name="connsiteX8" fmla="*/ 67306 w 94359"/>
                <a:gd name="connsiteY8" fmla="*/ 126988 h 126930"/>
                <a:gd name="connsiteX9" fmla="*/ 94468 w 94359"/>
                <a:gd name="connsiteY9" fmla="*/ 125185 h 126930"/>
                <a:gd name="connsiteX10" fmla="*/ 94468 w 94359"/>
                <a:gd name="connsiteY10" fmla="*/ 118695 h 126930"/>
                <a:gd name="connsiteX11" fmla="*/ 81240 w 94359"/>
                <a:gd name="connsiteY11" fmla="*/ 108598 h 126930"/>
                <a:gd name="connsiteX12" fmla="*/ 81240 w 94359"/>
                <a:gd name="connsiteY12" fmla="*/ 58 h 126930"/>
                <a:gd name="connsiteX13" fmla="*/ 54784 w 94359"/>
                <a:gd name="connsiteY13" fmla="*/ 2041 h 126930"/>
                <a:gd name="connsiteX14" fmla="*/ 67306 w 94359"/>
                <a:gd name="connsiteY14" fmla="*/ 106254 h 126930"/>
                <a:gd name="connsiteX15" fmla="*/ 42262 w 94359"/>
                <a:gd name="connsiteY15" fmla="*/ 121940 h 126930"/>
                <a:gd name="connsiteX16" fmla="*/ 21802 w 94359"/>
                <a:gd name="connsiteY16" fmla="*/ 110761 h 126930"/>
                <a:gd name="connsiteX17" fmla="*/ 16158 w 94359"/>
                <a:gd name="connsiteY17" fmla="*/ 86601 h 126930"/>
                <a:gd name="connsiteX18" fmla="*/ 23390 w 94359"/>
                <a:gd name="connsiteY18" fmla="*/ 60458 h 126930"/>
                <a:gd name="connsiteX19" fmla="*/ 44202 w 94359"/>
                <a:gd name="connsiteY19" fmla="*/ 50722 h 126930"/>
                <a:gd name="connsiteX20" fmla="*/ 65190 w 94359"/>
                <a:gd name="connsiteY20" fmla="*/ 61179 h 126930"/>
                <a:gd name="connsiteX21" fmla="*/ 67306 w 94359"/>
                <a:gd name="connsiteY21" fmla="*/ 67670 h 126930"/>
                <a:gd name="connsiteX22" fmla="*/ 67306 w 94359"/>
                <a:gd name="connsiteY22" fmla="*/ 106254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59" h="126930">
                  <a:moveTo>
                    <a:pt x="54784" y="2041"/>
                  </a:moveTo>
                  <a:lnTo>
                    <a:pt x="54784" y="8532"/>
                  </a:lnTo>
                  <a:cubicBezTo>
                    <a:pt x="66601" y="8532"/>
                    <a:pt x="68012" y="9794"/>
                    <a:pt x="68012" y="18629"/>
                  </a:cubicBezTo>
                  <a:lnTo>
                    <a:pt x="68012" y="55951"/>
                  </a:lnTo>
                  <a:cubicBezTo>
                    <a:pt x="61486" y="49460"/>
                    <a:pt x="53020" y="45674"/>
                    <a:pt x="43320" y="45674"/>
                  </a:cubicBezTo>
                  <a:cubicBezTo>
                    <a:pt x="19862" y="45674"/>
                    <a:pt x="109" y="63703"/>
                    <a:pt x="109" y="86421"/>
                  </a:cubicBezTo>
                  <a:cubicBezTo>
                    <a:pt x="109" y="108959"/>
                    <a:pt x="18804" y="126988"/>
                    <a:pt x="41203" y="126988"/>
                  </a:cubicBezTo>
                  <a:cubicBezTo>
                    <a:pt x="55666" y="126988"/>
                    <a:pt x="64308" y="119055"/>
                    <a:pt x="67306" y="115810"/>
                  </a:cubicBezTo>
                  <a:lnTo>
                    <a:pt x="67306" y="126988"/>
                  </a:lnTo>
                  <a:lnTo>
                    <a:pt x="94468" y="125185"/>
                  </a:lnTo>
                  <a:lnTo>
                    <a:pt x="94468" y="118695"/>
                  </a:lnTo>
                  <a:cubicBezTo>
                    <a:pt x="82651" y="118695"/>
                    <a:pt x="81240" y="117433"/>
                    <a:pt x="81240" y="108598"/>
                  </a:cubicBezTo>
                  <a:lnTo>
                    <a:pt x="81240" y="58"/>
                  </a:lnTo>
                  <a:lnTo>
                    <a:pt x="54784" y="2041"/>
                  </a:lnTo>
                  <a:close/>
                  <a:moveTo>
                    <a:pt x="67306" y="106254"/>
                  </a:moveTo>
                  <a:cubicBezTo>
                    <a:pt x="62721" y="114728"/>
                    <a:pt x="53726" y="121940"/>
                    <a:pt x="42262" y="121940"/>
                  </a:cubicBezTo>
                  <a:cubicBezTo>
                    <a:pt x="32385" y="121940"/>
                    <a:pt x="25330" y="115990"/>
                    <a:pt x="21802" y="110761"/>
                  </a:cubicBezTo>
                  <a:cubicBezTo>
                    <a:pt x="18275" y="105353"/>
                    <a:pt x="16158" y="98141"/>
                    <a:pt x="16158" y="86601"/>
                  </a:cubicBezTo>
                  <a:cubicBezTo>
                    <a:pt x="16158" y="82455"/>
                    <a:pt x="16158" y="68932"/>
                    <a:pt x="23390" y="60458"/>
                  </a:cubicBezTo>
                  <a:cubicBezTo>
                    <a:pt x="30445" y="52345"/>
                    <a:pt x="39087" y="50722"/>
                    <a:pt x="44202" y="50722"/>
                  </a:cubicBezTo>
                  <a:cubicBezTo>
                    <a:pt x="52667" y="50722"/>
                    <a:pt x="60251" y="54689"/>
                    <a:pt x="65190" y="61179"/>
                  </a:cubicBezTo>
                  <a:cubicBezTo>
                    <a:pt x="67306" y="64064"/>
                    <a:pt x="67306" y="64244"/>
                    <a:pt x="67306" y="67670"/>
                  </a:cubicBezTo>
                  <a:lnTo>
                    <a:pt x="67306" y="106254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7B8EDFC-310B-D22C-44FE-4515EB52E97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17079" y="2131933"/>
              <a:ext cx="94359" cy="126930"/>
            </a:xfrm>
            <a:custGeom>
              <a:avLst/>
              <a:gdLst>
                <a:gd name="connsiteX0" fmla="*/ 54788 w 94359"/>
                <a:gd name="connsiteY0" fmla="*/ 2041 h 126930"/>
                <a:gd name="connsiteX1" fmla="*/ 54788 w 94359"/>
                <a:gd name="connsiteY1" fmla="*/ 8532 h 126930"/>
                <a:gd name="connsiteX2" fmla="*/ 68016 w 94359"/>
                <a:gd name="connsiteY2" fmla="*/ 18629 h 126930"/>
                <a:gd name="connsiteX3" fmla="*/ 68016 w 94359"/>
                <a:gd name="connsiteY3" fmla="*/ 55951 h 126930"/>
                <a:gd name="connsiteX4" fmla="*/ 43324 w 94359"/>
                <a:gd name="connsiteY4" fmla="*/ 45674 h 126930"/>
                <a:gd name="connsiteX5" fmla="*/ 113 w 94359"/>
                <a:gd name="connsiteY5" fmla="*/ 86421 h 126930"/>
                <a:gd name="connsiteX6" fmla="*/ 41208 w 94359"/>
                <a:gd name="connsiteY6" fmla="*/ 126988 h 126930"/>
                <a:gd name="connsiteX7" fmla="*/ 67311 w 94359"/>
                <a:gd name="connsiteY7" fmla="*/ 115810 h 126930"/>
                <a:gd name="connsiteX8" fmla="*/ 67311 w 94359"/>
                <a:gd name="connsiteY8" fmla="*/ 126988 h 126930"/>
                <a:gd name="connsiteX9" fmla="*/ 94472 w 94359"/>
                <a:gd name="connsiteY9" fmla="*/ 125185 h 126930"/>
                <a:gd name="connsiteX10" fmla="*/ 94472 w 94359"/>
                <a:gd name="connsiteY10" fmla="*/ 118695 h 126930"/>
                <a:gd name="connsiteX11" fmla="*/ 81244 w 94359"/>
                <a:gd name="connsiteY11" fmla="*/ 108598 h 126930"/>
                <a:gd name="connsiteX12" fmla="*/ 81244 w 94359"/>
                <a:gd name="connsiteY12" fmla="*/ 58 h 126930"/>
                <a:gd name="connsiteX13" fmla="*/ 54788 w 94359"/>
                <a:gd name="connsiteY13" fmla="*/ 2041 h 126930"/>
                <a:gd name="connsiteX14" fmla="*/ 67311 w 94359"/>
                <a:gd name="connsiteY14" fmla="*/ 106254 h 126930"/>
                <a:gd name="connsiteX15" fmla="*/ 42266 w 94359"/>
                <a:gd name="connsiteY15" fmla="*/ 121940 h 126930"/>
                <a:gd name="connsiteX16" fmla="*/ 21807 w 94359"/>
                <a:gd name="connsiteY16" fmla="*/ 110761 h 126930"/>
                <a:gd name="connsiteX17" fmla="*/ 16163 w 94359"/>
                <a:gd name="connsiteY17" fmla="*/ 86601 h 126930"/>
                <a:gd name="connsiteX18" fmla="*/ 23394 w 94359"/>
                <a:gd name="connsiteY18" fmla="*/ 60458 h 126930"/>
                <a:gd name="connsiteX19" fmla="*/ 44206 w 94359"/>
                <a:gd name="connsiteY19" fmla="*/ 50722 h 126930"/>
                <a:gd name="connsiteX20" fmla="*/ 65194 w 94359"/>
                <a:gd name="connsiteY20" fmla="*/ 61179 h 126930"/>
                <a:gd name="connsiteX21" fmla="*/ 67311 w 94359"/>
                <a:gd name="connsiteY21" fmla="*/ 67670 h 126930"/>
                <a:gd name="connsiteX22" fmla="*/ 67311 w 94359"/>
                <a:gd name="connsiteY22" fmla="*/ 106254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359" h="126930">
                  <a:moveTo>
                    <a:pt x="54788" y="2041"/>
                  </a:moveTo>
                  <a:lnTo>
                    <a:pt x="54788" y="8532"/>
                  </a:lnTo>
                  <a:cubicBezTo>
                    <a:pt x="66605" y="8532"/>
                    <a:pt x="68016" y="9794"/>
                    <a:pt x="68016" y="18629"/>
                  </a:cubicBezTo>
                  <a:lnTo>
                    <a:pt x="68016" y="55951"/>
                  </a:lnTo>
                  <a:cubicBezTo>
                    <a:pt x="61490" y="49460"/>
                    <a:pt x="53025" y="45674"/>
                    <a:pt x="43324" y="45674"/>
                  </a:cubicBezTo>
                  <a:cubicBezTo>
                    <a:pt x="19867" y="45674"/>
                    <a:pt x="113" y="63703"/>
                    <a:pt x="113" y="86421"/>
                  </a:cubicBezTo>
                  <a:cubicBezTo>
                    <a:pt x="113" y="108959"/>
                    <a:pt x="18808" y="126988"/>
                    <a:pt x="41208" y="126988"/>
                  </a:cubicBezTo>
                  <a:cubicBezTo>
                    <a:pt x="55670" y="126988"/>
                    <a:pt x="64312" y="119055"/>
                    <a:pt x="67311" y="115810"/>
                  </a:cubicBezTo>
                  <a:lnTo>
                    <a:pt x="67311" y="126988"/>
                  </a:lnTo>
                  <a:lnTo>
                    <a:pt x="94472" y="125185"/>
                  </a:lnTo>
                  <a:lnTo>
                    <a:pt x="94472" y="118695"/>
                  </a:lnTo>
                  <a:cubicBezTo>
                    <a:pt x="82655" y="118695"/>
                    <a:pt x="81244" y="117433"/>
                    <a:pt x="81244" y="108598"/>
                  </a:cubicBezTo>
                  <a:lnTo>
                    <a:pt x="81244" y="58"/>
                  </a:lnTo>
                  <a:lnTo>
                    <a:pt x="54788" y="2041"/>
                  </a:lnTo>
                  <a:close/>
                  <a:moveTo>
                    <a:pt x="67311" y="106254"/>
                  </a:moveTo>
                  <a:cubicBezTo>
                    <a:pt x="62725" y="114728"/>
                    <a:pt x="53730" y="121940"/>
                    <a:pt x="42266" y="121940"/>
                  </a:cubicBezTo>
                  <a:cubicBezTo>
                    <a:pt x="32389" y="121940"/>
                    <a:pt x="25334" y="115990"/>
                    <a:pt x="21807" y="110761"/>
                  </a:cubicBezTo>
                  <a:cubicBezTo>
                    <a:pt x="18279" y="105353"/>
                    <a:pt x="16163" y="98141"/>
                    <a:pt x="16163" y="86601"/>
                  </a:cubicBezTo>
                  <a:cubicBezTo>
                    <a:pt x="16163" y="82455"/>
                    <a:pt x="16163" y="68932"/>
                    <a:pt x="23394" y="60458"/>
                  </a:cubicBezTo>
                  <a:cubicBezTo>
                    <a:pt x="30449" y="52345"/>
                    <a:pt x="39091" y="50722"/>
                    <a:pt x="44206" y="50722"/>
                  </a:cubicBezTo>
                  <a:cubicBezTo>
                    <a:pt x="52672" y="50722"/>
                    <a:pt x="60256" y="54689"/>
                    <a:pt x="65194" y="61179"/>
                  </a:cubicBezTo>
                  <a:cubicBezTo>
                    <a:pt x="67311" y="64064"/>
                    <a:pt x="67311" y="64244"/>
                    <a:pt x="67311" y="67670"/>
                  </a:cubicBezTo>
                  <a:lnTo>
                    <a:pt x="67311" y="106254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D0B3D05-1DC0-FB6E-C726-CEB4747AFF7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740002" y="2236326"/>
              <a:ext cx="22399" cy="55532"/>
            </a:xfrm>
            <a:custGeom>
              <a:avLst/>
              <a:gdLst>
                <a:gd name="connsiteX0" fmla="*/ 17578 w 22399"/>
                <a:gd name="connsiteY0" fmla="*/ 17908 h 55532"/>
                <a:gd name="connsiteX1" fmla="*/ 3821 w 22399"/>
                <a:gd name="connsiteY1" fmla="*/ 50902 h 55532"/>
                <a:gd name="connsiteX2" fmla="*/ 2587 w 22399"/>
                <a:gd name="connsiteY2" fmla="*/ 53066 h 55532"/>
                <a:gd name="connsiteX3" fmla="*/ 5056 w 22399"/>
                <a:gd name="connsiteY3" fmla="*/ 55590 h 55532"/>
                <a:gd name="connsiteX4" fmla="*/ 22517 w 22399"/>
                <a:gd name="connsiteY4" fmla="*/ 19711 h 55532"/>
                <a:gd name="connsiteX5" fmla="*/ 10171 w 22399"/>
                <a:gd name="connsiteY5" fmla="*/ 58 h 55532"/>
                <a:gd name="connsiteX6" fmla="*/ 117 w 22399"/>
                <a:gd name="connsiteY6" fmla="*/ 10335 h 55532"/>
                <a:gd name="connsiteX7" fmla="*/ 10347 w 22399"/>
                <a:gd name="connsiteY7" fmla="*/ 20792 h 55532"/>
                <a:gd name="connsiteX8" fmla="*/ 17578 w 22399"/>
                <a:gd name="connsiteY8" fmla="*/ 17908 h 5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99" h="55532">
                  <a:moveTo>
                    <a:pt x="17578" y="17908"/>
                  </a:moveTo>
                  <a:cubicBezTo>
                    <a:pt x="17578" y="27824"/>
                    <a:pt x="15814" y="39363"/>
                    <a:pt x="3821" y="50902"/>
                  </a:cubicBezTo>
                  <a:cubicBezTo>
                    <a:pt x="3116" y="51623"/>
                    <a:pt x="2587" y="52164"/>
                    <a:pt x="2587" y="53066"/>
                  </a:cubicBezTo>
                  <a:cubicBezTo>
                    <a:pt x="2587" y="54328"/>
                    <a:pt x="3998" y="55590"/>
                    <a:pt x="5056" y="55590"/>
                  </a:cubicBezTo>
                  <a:cubicBezTo>
                    <a:pt x="7525" y="55590"/>
                    <a:pt x="22517" y="41166"/>
                    <a:pt x="22517" y="19711"/>
                  </a:cubicBezTo>
                  <a:cubicBezTo>
                    <a:pt x="22517" y="8532"/>
                    <a:pt x="18284" y="58"/>
                    <a:pt x="10171" y="58"/>
                  </a:cubicBezTo>
                  <a:cubicBezTo>
                    <a:pt x="4350" y="58"/>
                    <a:pt x="117" y="4746"/>
                    <a:pt x="117" y="10335"/>
                  </a:cubicBezTo>
                  <a:cubicBezTo>
                    <a:pt x="117" y="16105"/>
                    <a:pt x="4174" y="20792"/>
                    <a:pt x="10347" y="20792"/>
                  </a:cubicBezTo>
                  <a:cubicBezTo>
                    <a:pt x="14580" y="20792"/>
                    <a:pt x="17402" y="17908"/>
                    <a:pt x="17578" y="17908"/>
                  </a:cubicBez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0C6A20-AE36-A568-5282-0535B44AB24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788379" y="2137522"/>
              <a:ext cx="53440" cy="121341"/>
            </a:xfrm>
            <a:custGeom>
              <a:avLst/>
              <a:gdLst>
                <a:gd name="connsiteX0" fmla="*/ 48975 w 53440"/>
                <a:gd name="connsiteY0" fmla="*/ 6909 h 121341"/>
                <a:gd name="connsiteX1" fmla="*/ 41920 w 53440"/>
                <a:gd name="connsiteY1" fmla="*/ 58 h 121341"/>
                <a:gd name="connsiteX2" fmla="*/ 32043 w 53440"/>
                <a:gd name="connsiteY2" fmla="*/ 9974 h 121341"/>
                <a:gd name="connsiteX3" fmla="*/ 39098 w 53440"/>
                <a:gd name="connsiteY3" fmla="*/ 16826 h 121341"/>
                <a:gd name="connsiteX4" fmla="*/ 48975 w 53440"/>
                <a:gd name="connsiteY4" fmla="*/ 6909 h 121341"/>
                <a:gd name="connsiteX5" fmla="*/ 12995 w 53440"/>
                <a:gd name="connsiteY5" fmla="*/ 98501 h 121341"/>
                <a:gd name="connsiteX6" fmla="*/ 11408 w 53440"/>
                <a:gd name="connsiteY6" fmla="*/ 106074 h 121341"/>
                <a:gd name="connsiteX7" fmla="*/ 28163 w 53440"/>
                <a:gd name="connsiteY7" fmla="*/ 121399 h 121341"/>
                <a:gd name="connsiteX8" fmla="*/ 53560 w 53440"/>
                <a:gd name="connsiteY8" fmla="*/ 93813 h 121341"/>
                <a:gd name="connsiteX9" fmla="*/ 50739 w 53440"/>
                <a:gd name="connsiteY9" fmla="*/ 91470 h 121341"/>
                <a:gd name="connsiteX10" fmla="*/ 47387 w 53440"/>
                <a:gd name="connsiteY10" fmla="*/ 94535 h 121341"/>
                <a:gd name="connsiteX11" fmla="*/ 28692 w 53440"/>
                <a:gd name="connsiteY11" fmla="*/ 116351 h 121341"/>
                <a:gd name="connsiteX12" fmla="*/ 24283 w 53440"/>
                <a:gd name="connsiteY12" fmla="*/ 110040 h 121341"/>
                <a:gd name="connsiteX13" fmla="*/ 27105 w 53440"/>
                <a:gd name="connsiteY13" fmla="*/ 98501 h 121341"/>
                <a:gd name="connsiteX14" fmla="*/ 32749 w 53440"/>
                <a:gd name="connsiteY14" fmla="*/ 84077 h 121341"/>
                <a:gd name="connsiteX15" fmla="*/ 41391 w 53440"/>
                <a:gd name="connsiteY15" fmla="*/ 61179 h 121341"/>
                <a:gd name="connsiteX16" fmla="*/ 42449 w 53440"/>
                <a:gd name="connsiteY16" fmla="*/ 55410 h 121341"/>
                <a:gd name="connsiteX17" fmla="*/ 25694 w 53440"/>
                <a:gd name="connsiteY17" fmla="*/ 40084 h 121341"/>
                <a:gd name="connsiteX18" fmla="*/ 120 w 53440"/>
                <a:gd name="connsiteY18" fmla="*/ 67670 h 121341"/>
                <a:gd name="connsiteX19" fmla="*/ 3118 w 53440"/>
                <a:gd name="connsiteY19" fmla="*/ 70014 h 121341"/>
                <a:gd name="connsiteX20" fmla="*/ 6293 w 53440"/>
                <a:gd name="connsiteY20" fmla="*/ 67129 h 121341"/>
                <a:gd name="connsiteX21" fmla="*/ 25165 w 53440"/>
                <a:gd name="connsiteY21" fmla="*/ 45133 h 121341"/>
                <a:gd name="connsiteX22" fmla="*/ 29574 w 53440"/>
                <a:gd name="connsiteY22" fmla="*/ 51443 h 121341"/>
                <a:gd name="connsiteX23" fmla="*/ 24106 w 53440"/>
                <a:gd name="connsiteY23" fmla="*/ 69473 h 121341"/>
                <a:gd name="connsiteX24" fmla="*/ 12995 w 53440"/>
                <a:gd name="connsiteY24" fmla="*/ 98501 h 12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40" h="121341">
                  <a:moveTo>
                    <a:pt x="48975" y="6909"/>
                  </a:moveTo>
                  <a:cubicBezTo>
                    <a:pt x="48975" y="4025"/>
                    <a:pt x="46858" y="58"/>
                    <a:pt x="41920" y="58"/>
                  </a:cubicBezTo>
                  <a:cubicBezTo>
                    <a:pt x="37158" y="58"/>
                    <a:pt x="32043" y="4746"/>
                    <a:pt x="32043" y="9974"/>
                  </a:cubicBezTo>
                  <a:cubicBezTo>
                    <a:pt x="32043" y="13039"/>
                    <a:pt x="34336" y="16826"/>
                    <a:pt x="39098" y="16826"/>
                  </a:cubicBezTo>
                  <a:cubicBezTo>
                    <a:pt x="44213" y="16826"/>
                    <a:pt x="48975" y="11777"/>
                    <a:pt x="48975" y="6909"/>
                  </a:cubicBezTo>
                  <a:close/>
                  <a:moveTo>
                    <a:pt x="12995" y="98501"/>
                  </a:moveTo>
                  <a:cubicBezTo>
                    <a:pt x="12289" y="100845"/>
                    <a:pt x="11408" y="103009"/>
                    <a:pt x="11408" y="106074"/>
                  </a:cubicBezTo>
                  <a:cubicBezTo>
                    <a:pt x="11408" y="114548"/>
                    <a:pt x="18462" y="121399"/>
                    <a:pt x="28163" y="121399"/>
                  </a:cubicBezTo>
                  <a:cubicBezTo>
                    <a:pt x="45800" y="121399"/>
                    <a:pt x="53560" y="96518"/>
                    <a:pt x="53560" y="93813"/>
                  </a:cubicBezTo>
                  <a:cubicBezTo>
                    <a:pt x="53560" y="91470"/>
                    <a:pt x="51268" y="91470"/>
                    <a:pt x="50739" y="91470"/>
                  </a:cubicBezTo>
                  <a:cubicBezTo>
                    <a:pt x="48269" y="91470"/>
                    <a:pt x="48093" y="92551"/>
                    <a:pt x="47387" y="94535"/>
                  </a:cubicBezTo>
                  <a:cubicBezTo>
                    <a:pt x="43331" y="108958"/>
                    <a:pt x="35571" y="116351"/>
                    <a:pt x="28692" y="116351"/>
                  </a:cubicBezTo>
                  <a:cubicBezTo>
                    <a:pt x="25165" y="116351"/>
                    <a:pt x="24283" y="114007"/>
                    <a:pt x="24283" y="110040"/>
                  </a:cubicBezTo>
                  <a:cubicBezTo>
                    <a:pt x="24283" y="105893"/>
                    <a:pt x="25517" y="102468"/>
                    <a:pt x="27105" y="98501"/>
                  </a:cubicBezTo>
                  <a:cubicBezTo>
                    <a:pt x="28868" y="93633"/>
                    <a:pt x="30808" y="88765"/>
                    <a:pt x="32749" y="84077"/>
                  </a:cubicBezTo>
                  <a:cubicBezTo>
                    <a:pt x="34336" y="79750"/>
                    <a:pt x="40685" y="63343"/>
                    <a:pt x="41391" y="61179"/>
                  </a:cubicBezTo>
                  <a:cubicBezTo>
                    <a:pt x="41920" y="59376"/>
                    <a:pt x="42449" y="57213"/>
                    <a:pt x="42449" y="55410"/>
                  </a:cubicBezTo>
                  <a:cubicBezTo>
                    <a:pt x="42449" y="46936"/>
                    <a:pt x="35394" y="40084"/>
                    <a:pt x="25694" y="40084"/>
                  </a:cubicBezTo>
                  <a:cubicBezTo>
                    <a:pt x="8233" y="40084"/>
                    <a:pt x="120" y="64605"/>
                    <a:pt x="120" y="67670"/>
                  </a:cubicBezTo>
                  <a:cubicBezTo>
                    <a:pt x="120" y="70014"/>
                    <a:pt x="2589" y="70014"/>
                    <a:pt x="3118" y="70014"/>
                  </a:cubicBezTo>
                  <a:cubicBezTo>
                    <a:pt x="5587" y="70014"/>
                    <a:pt x="5764" y="69112"/>
                    <a:pt x="6293" y="67129"/>
                  </a:cubicBezTo>
                  <a:cubicBezTo>
                    <a:pt x="10878" y="51623"/>
                    <a:pt x="18639" y="45133"/>
                    <a:pt x="25165" y="45133"/>
                  </a:cubicBezTo>
                  <a:cubicBezTo>
                    <a:pt x="27987" y="45133"/>
                    <a:pt x="29574" y="46575"/>
                    <a:pt x="29574" y="51443"/>
                  </a:cubicBezTo>
                  <a:cubicBezTo>
                    <a:pt x="29574" y="55590"/>
                    <a:pt x="28516" y="58295"/>
                    <a:pt x="24106" y="69473"/>
                  </a:cubicBezTo>
                  <a:lnTo>
                    <a:pt x="12995" y="98501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7B3076-69B1-900E-E260-DDDE25B7F42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382784" y="2338996"/>
              <a:ext cx="77427" cy="156319"/>
            </a:xfrm>
            <a:custGeom>
              <a:avLst/>
              <a:gdLst>
                <a:gd name="connsiteX0" fmla="*/ 77531 w 77427"/>
                <a:gd name="connsiteY0" fmla="*/ 6917 h 156319"/>
                <a:gd name="connsiteX1" fmla="*/ 70477 w 77427"/>
                <a:gd name="connsiteY1" fmla="*/ 66 h 156319"/>
                <a:gd name="connsiteX2" fmla="*/ 60600 w 77427"/>
                <a:gd name="connsiteY2" fmla="*/ 9982 h 156319"/>
                <a:gd name="connsiteX3" fmla="*/ 67655 w 77427"/>
                <a:gd name="connsiteY3" fmla="*/ 16834 h 156319"/>
                <a:gd name="connsiteX4" fmla="*/ 77531 w 77427"/>
                <a:gd name="connsiteY4" fmla="*/ 6917 h 156319"/>
                <a:gd name="connsiteX5" fmla="*/ 40140 w 77427"/>
                <a:gd name="connsiteY5" fmla="*/ 128439 h 156319"/>
                <a:gd name="connsiteX6" fmla="*/ 17388 w 77427"/>
                <a:gd name="connsiteY6" fmla="*/ 151337 h 156319"/>
                <a:gd name="connsiteX7" fmla="*/ 11039 w 77427"/>
                <a:gd name="connsiteY7" fmla="*/ 150255 h 156319"/>
                <a:gd name="connsiteX8" fmla="*/ 17036 w 77427"/>
                <a:gd name="connsiteY8" fmla="*/ 141059 h 156319"/>
                <a:gd name="connsiteX9" fmla="*/ 10157 w 77427"/>
                <a:gd name="connsiteY9" fmla="*/ 134388 h 156319"/>
                <a:gd name="connsiteX10" fmla="*/ 104 w 77427"/>
                <a:gd name="connsiteY10" fmla="*/ 145026 h 156319"/>
                <a:gd name="connsiteX11" fmla="*/ 17565 w 77427"/>
                <a:gd name="connsiteY11" fmla="*/ 156385 h 156319"/>
                <a:gd name="connsiteX12" fmla="*/ 54250 w 77427"/>
                <a:gd name="connsiteY12" fmla="*/ 127898 h 156319"/>
                <a:gd name="connsiteX13" fmla="*/ 70124 w 77427"/>
                <a:gd name="connsiteY13" fmla="*/ 63351 h 156319"/>
                <a:gd name="connsiteX14" fmla="*/ 71006 w 77427"/>
                <a:gd name="connsiteY14" fmla="*/ 57040 h 156319"/>
                <a:gd name="connsiteX15" fmla="*/ 52134 w 77427"/>
                <a:gd name="connsiteY15" fmla="*/ 40092 h 156319"/>
                <a:gd name="connsiteX16" fmla="*/ 21269 w 77427"/>
                <a:gd name="connsiteY16" fmla="*/ 67678 h 156319"/>
                <a:gd name="connsiteX17" fmla="*/ 24267 w 77427"/>
                <a:gd name="connsiteY17" fmla="*/ 70022 h 156319"/>
                <a:gd name="connsiteX18" fmla="*/ 27794 w 77427"/>
                <a:gd name="connsiteY18" fmla="*/ 66776 h 156319"/>
                <a:gd name="connsiteX19" fmla="*/ 51605 w 77427"/>
                <a:gd name="connsiteY19" fmla="*/ 45140 h 156319"/>
                <a:gd name="connsiteX20" fmla="*/ 57601 w 77427"/>
                <a:gd name="connsiteY20" fmla="*/ 53975 h 156319"/>
                <a:gd name="connsiteX21" fmla="*/ 57072 w 77427"/>
                <a:gd name="connsiteY21" fmla="*/ 59384 h 156319"/>
                <a:gd name="connsiteX22" fmla="*/ 40140 w 77427"/>
                <a:gd name="connsiteY22" fmla="*/ 128439 h 15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27" h="156319">
                  <a:moveTo>
                    <a:pt x="77531" y="6917"/>
                  </a:moveTo>
                  <a:cubicBezTo>
                    <a:pt x="77531" y="3852"/>
                    <a:pt x="75239" y="66"/>
                    <a:pt x="70477" y="66"/>
                  </a:cubicBezTo>
                  <a:cubicBezTo>
                    <a:pt x="65362" y="66"/>
                    <a:pt x="60600" y="5114"/>
                    <a:pt x="60600" y="9982"/>
                  </a:cubicBezTo>
                  <a:cubicBezTo>
                    <a:pt x="60600" y="12867"/>
                    <a:pt x="62716" y="16834"/>
                    <a:pt x="67655" y="16834"/>
                  </a:cubicBezTo>
                  <a:cubicBezTo>
                    <a:pt x="72417" y="16834"/>
                    <a:pt x="77531" y="12146"/>
                    <a:pt x="77531" y="6917"/>
                  </a:cubicBezTo>
                  <a:close/>
                  <a:moveTo>
                    <a:pt x="40140" y="128439"/>
                  </a:moveTo>
                  <a:cubicBezTo>
                    <a:pt x="37142" y="140879"/>
                    <a:pt x="27794" y="151337"/>
                    <a:pt x="17388" y="151337"/>
                  </a:cubicBezTo>
                  <a:cubicBezTo>
                    <a:pt x="15096" y="151337"/>
                    <a:pt x="12979" y="150976"/>
                    <a:pt x="11039" y="150255"/>
                  </a:cubicBezTo>
                  <a:cubicBezTo>
                    <a:pt x="15625" y="148091"/>
                    <a:pt x="17036" y="143764"/>
                    <a:pt x="17036" y="141059"/>
                  </a:cubicBezTo>
                  <a:cubicBezTo>
                    <a:pt x="17036" y="136732"/>
                    <a:pt x="13685" y="134388"/>
                    <a:pt x="10157" y="134388"/>
                  </a:cubicBezTo>
                  <a:cubicBezTo>
                    <a:pt x="4690" y="134388"/>
                    <a:pt x="104" y="139256"/>
                    <a:pt x="104" y="145026"/>
                  </a:cubicBezTo>
                  <a:cubicBezTo>
                    <a:pt x="104" y="151877"/>
                    <a:pt x="6983" y="156385"/>
                    <a:pt x="17565" y="156385"/>
                  </a:cubicBezTo>
                  <a:cubicBezTo>
                    <a:pt x="28147" y="156385"/>
                    <a:pt x="48783" y="149894"/>
                    <a:pt x="54250" y="127898"/>
                  </a:cubicBezTo>
                  <a:lnTo>
                    <a:pt x="70124" y="63351"/>
                  </a:lnTo>
                  <a:cubicBezTo>
                    <a:pt x="70653" y="61367"/>
                    <a:pt x="71006" y="59745"/>
                    <a:pt x="71006" y="57040"/>
                  </a:cubicBezTo>
                  <a:cubicBezTo>
                    <a:pt x="71006" y="47124"/>
                    <a:pt x="62716" y="40092"/>
                    <a:pt x="52134" y="40092"/>
                  </a:cubicBezTo>
                  <a:cubicBezTo>
                    <a:pt x="32556" y="40092"/>
                    <a:pt x="21269" y="65154"/>
                    <a:pt x="21269" y="67678"/>
                  </a:cubicBezTo>
                  <a:cubicBezTo>
                    <a:pt x="21269" y="70022"/>
                    <a:pt x="23738" y="70022"/>
                    <a:pt x="24267" y="70022"/>
                  </a:cubicBezTo>
                  <a:cubicBezTo>
                    <a:pt x="26383" y="70022"/>
                    <a:pt x="26560" y="69481"/>
                    <a:pt x="27794" y="66776"/>
                  </a:cubicBezTo>
                  <a:cubicBezTo>
                    <a:pt x="32204" y="56319"/>
                    <a:pt x="41375" y="45140"/>
                    <a:pt x="51605" y="45140"/>
                  </a:cubicBezTo>
                  <a:cubicBezTo>
                    <a:pt x="56014" y="45140"/>
                    <a:pt x="57601" y="48206"/>
                    <a:pt x="57601" y="53975"/>
                  </a:cubicBezTo>
                  <a:cubicBezTo>
                    <a:pt x="57601" y="55958"/>
                    <a:pt x="57249" y="58483"/>
                    <a:pt x="57072" y="59384"/>
                  </a:cubicBezTo>
                  <a:lnTo>
                    <a:pt x="40140" y="128439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0BAFA2-4BE7-C5DA-34AC-0B8336D1F55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489579" y="2333407"/>
              <a:ext cx="86775" cy="126930"/>
            </a:xfrm>
            <a:custGeom>
              <a:avLst/>
              <a:gdLst>
                <a:gd name="connsiteX0" fmla="*/ 42084 w 86775"/>
                <a:gd name="connsiteY0" fmla="*/ 5475 h 126930"/>
                <a:gd name="connsiteX1" fmla="*/ 42790 w 86775"/>
                <a:gd name="connsiteY1" fmla="*/ 2590 h 126930"/>
                <a:gd name="connsiteX2" fmla="*/ 39968 w 86775"/>
                <a:gd name="connsiteY2" fmla="*/ 66 h 126930"/>
                <a:gd name="connsiteX3" fmla="*/ 17392 w 86775"/>
                <a:gd name="connsiteY3" fmla="*/ 1869 h 126930"/>
                <a:gd name="connsiteX4" fmla="*/ 13512 w 86775"/>
                <a:gd name="connsiteY4" fmla="*/ 6016 h 126930"/>
                <a:gd name="connsiteX5" fmla="*/ 18098 w 86775"/>
                <a:gd name="connsiteY5" fmla="*/ 8540 h 126930"/>
                <a:gd name="connsiteX6" fmla="*/ 26564 w 86775"/>
                <a:gd name="connsiteY6" fmla="*/ 11244 h 126930"/>
                <a:gd name="connsiteX7" fmla="*/ 25858 w 86775"/>
                <a:gd name="connsiteY7" fmla="*/ 15211 h 126930"/>
                <a:gd name="connsiteX8" fmla="*/ 990 w 86775"/>
                <a:gd name="connsiteY8" fmla="*/ 117260 h 126930"/>
                <a:gd name="connsiteX9" fmla="*/ 108 w 86775"/>
                <a:gd name="connsiteY9" fmla="*/ 121227 h 126930"/>
                <a:gd name="connsiteX10" fmla="*/ 6104 w 86775"/>
                <a:gd name="connsiteY10" fmla="*/ 126996 h 126930"/>
                <a:gd name="connsiteX11" fmla="*/ 14217 w 86775"/>
                <a:gd name="connsiteY11" fmla="*/ 119424 h 126930"/>
                <a:gd name="connsiteX12" fmla="*/ 22860 w 86775"/>
                <a:gd name="connsiteY12" fmla="*/ 84446 h 126930"/>
                <a:gd name="connsiteX13" fmla="*/ 45435 w 86775"/>
                <a:gd name="connsiteY13" fmla="*/ 99230 h 126930"/>
                <a:gd name="connsiteX14" fmla="*/ 45083 w 86775"/>
                <a:gd name="connsiteY14" fmla="*/ 102836 h 126930"/>
                <a:gd name="connsiteX15" fmla="*/ 44377 w 86775"/>
                <a:gd name="connsiteY15" fmla="*/ 108425 h 126930"/>
                <a:gd name="connsiteX16" fmla="*/ 63073 w 86775"/>
                <a:gd name="connsiteY16" fmla="*/ 126996 h 126930"/>
                <a:gd name="connsiteX17" fmla="*/ 85472 w 86775"/>
                <a:gd name="connsiteY17" fmla="*/ 99410 h 126930"/>
                <a:gd name="connsiteX18" fmla="*/ 82650 w 86775"/>
                <a:gd name="connsiteY18" fmla="*/ 97067 h 126930"/>
                <a:gd name="connsiteX19" fmla="*/ 79122 w 86775"/>
                <a:gd name="connsiteY19" fmla="*/ 101394 h 126930"/>
                <a:gd name="connsiteX20" fmla="*/ 63602 w 86775"/>
                <a:gd name="connsiteY20" fmla="*/ 121948 h 126930"/>
                <a:gd name="connsiteX21" fmla="*/ 57429 w 86775"/>
                <a:gd name="connsiteY21" fmla="*/ 112572 h 126930"/>
                <a:gd name="connsiteX22" fmla="*/ 58487 w 86775"/>
                <a:gd name="connsiteY22" fmla="*/ 104459 h 126930"/>
                <a:gd name="connsiteX23" fmla="*/ 59369 w 86775"/>
                <a:gd name="connsiteY23" fmla="*/ 98870 h 126930"/>
                <a:gd name="connsiteX24" fmla="*/ 30796 w 86775"/>
                <a:gd name="connsiteY24" fmla="*/ 79758 h 126930"/>
                <a:gd name="connsiteX25" fmla="*/ 45435 w 86775"/>
                <a:gd name="connsiteY25" fmla="*/ 67858 h 126930"/>
                <a:gd name="connsiteX26" fmla="*/ 73126 w 86775"/>
                <a:gd name="connsiteY26" fmla="*/ 50730 h 126930"/>
                <a:gd name="connsiteX27" fmla="*/ 78946 w 86775"/>
                <a:gd name="connsiteY27" fmla="*/ 53074 h 126930"/>
                <a:gd name="connsiteX28" fmla="*/ 69775 w 86775"/>
                <a:gd name="connsiteY28" fmla="*/ 63170 h 126930"/>
                <a:gd name="connsiteX29" fmla="*/ 76830 w 86775"/>
                <a:gd name="connsiteY29" fmla="*/ 69841 h 126930"/>
                <a:gd name="connsiteX30" fmla="*/ 86883 w 86775"/>
                <a:gd name="connsiteY30" fmla="*/ 58302 h 126930"/>
                <a:gd name="connsiteX31" fmla="*/ 73302 w 86775"/>
                <a:gd name="connsiteY31" fmla="*/ 45681 h 126930"/>
                <a:gd name="connsiteX32" fmla="*/ 45083 w 86775"/>
                <a:gd name="connsiteY32" fmla="*/ 61548 h 126930"/>
                <a:gd name="connsiteX33" fmla="*/ 24623 w 86775"/>
                <a:gd name="connsiteY33" fmla="*/ 77414 h 126930"/>
                <a:gd name="connsiteX34" fmla="*/ 42084 w 86775"/>
                <a:gd name="connsiteY34" fmla="*/ 5475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775" h="126930">
                  <a:moveTo>
                    <a:pt x="42084" y="5475"/>
                  </a:moveTo>
                  <a:cubicBezTo>
                    <a:pt x="42261" y="5114"/>
                    <a:pt x="42790" y="2770"/>
                    <a:pt x="42790" y="2590"/>
                  </a:cubicBezTo>
                  <a:cubicBezTo>
                    <a:pt x="42790" y="1688"/>
                    <a:pt x="42084" y="66"/>
                    <a:pt x="39968" y="66"/>
                  </a:cubicBezTo>
                  <a:cubicBezTo>
                    <a:pt x="36440" y="66"/>
                    <a:pt x="21801" y="1508"/>
                    <a:pt x="17392" y="1869"/>
                  </a:cubicBezTo>
                  <a:cubicBezTo>
                    <a:pt x="15981" y="2049"/>
                    <a:pt x="13512" y="2229"/>
                    <a:pt x="13512" y="6016"/>
                  </a:cubicBezTo>
                  <a:cubicBezTo>
                    <a:pt x="13512" y="8540"/>
                    <a:pt x="15981" y="8540"/>
                    <a:pt x="18098" y="8540"/>
                  </a:cubicBezTo>
                  <a:cubicBezTo>
                    <a:pt x="26564" y="8540"/>
                    <a:pt x="26564" y="9802"/>
                    <a:pt x="26564" y="11244"/>
                  </a:cubicBezTo>
                  <a:cubicBezTo>
                    <a:pt x="26564" y="12506"/>
                    <a:pt x="26211" y="13588"/>
                    <a:pt x="25858" y="15211"/>
                  </a:cubicBezTo>
                  <a:lnTo>
                    <a:pt x="990" y="117260"/>
                  </a:lnTo>
                  <a:cubicBezTo>
                    <a:pt x="108" y="120505"/>
                    <a:pt x="108" y="120866"/>
                    <a:pt x="108" y="121227"/>
                  </a:cubicBezTo>
                  <a:cubicBezTo>
                    <a:pt x="108" y="123931"/>
                    <a:pt x="2224" y="126996"/>
                    <a:pt x="6104" y="126996"/>
                  </a:cubicBezTo>
                  <a:cubicBezTo>
                    <a:pt x="10866" y="126996"/>
                    <a:pt x="13159" y="123390"/>
                    <a:pt x="14217" y="119424"/>
                  </a:cubicBezTo>
                  <a:cubicBezTo>
                    <a:pt x="14570" y="118702"/>
                    <a:pt x="22154" y="86970"/>
                    <a:pt x="22860" y="84446"/>
                  </a:cubicBezTo>
                  <a:cubicBezTo>
                    <a:pt x="35382" y="85708"/>
                    <a:pt x="45435" y="89855"/>
                    <a:pt x="45435" y="99230"/>
                  </a:cubicBezTo>
                  <a:cubicBezTo>
                    <a:pt x="45435" y="100132"/>
                    <a:pt x="45435" y="101033"/>
                    <a:pt x="45083" y="102836"/>
                  </a:cubicBezTo>
                  <a:cubicBezTo>
                    <a:pt x="44377" y="105541"/>
                    <a:pt x="44377" y="106442"/>
                    <a:pt x="44377" y="108425"/>
                  </a:cubicBezTo>
                  <a:cubicBezTo>
                    <a:pt x="44377" y="121227"/>
                    <a:pt x="54607" y="126996"/>
                    <a:pt x="63073" y="126996"/>
                  </a:cubicBezTo>
                  <a:cubicBezTo>
                    <a:pt x="80181" y="126996"/>
                    <a:pt x="85472" y="99591"/>
                    <a:pt x="85472" y="99410"/>
                  </a:cubicBezTo>
                  <a:cubicBezTo>
                    <a:pt x="85472" y="97067"/>
                    <a:pt x="83179" y="97067"/>
                    <a:pt x="82650" y="97067"/>
                  </a:cubicBezTo>
                  <a:cubicBezTo>
                    <a:pt x="80181" y="97067"/>
                    <a:pt x="80004" y="97968"/>
                    <a:pt x="79122" y="101394"/>
                  </a:cubicBezTo>
                  <a:cubicBezTo>
                    <a:pt x="77006" y="109147"/>
                    <a:pt x="72244" y="121948"/>
                    <a:pt x="63602" y="121948"/>
                  </a:cubicBezTo>
                  <a:cubicBezTo>
                    <a:pt x="58840" y="121948"/>
                    <a:pt x="57429" y="117440"/>
                    <a:pt x="57429" y="112572"/>
                  </a:cubicBezTo>
                  <a:cubicBezTo>
                    <a:pt x="57429" y="109507"/>
                    <a:pt x="57429" y="109147"/>
                    <a:pt x="58487" y="104459"/>
                  </a:cubicBezTo>
                  <a:cubicBezTo>
                    <a:pt x="58663" y="103918"/>
                    <a:pt x="59369" y="100853"/>
                    <a:pt x="59369" y="98870"/>
                  </a:cubicBezTo>
                  <a:cubicBezTo>
                    <a:pt x="59369" y="82823"/>
                    <a:pt x="38204" y="80299"/>
                    <a:pt x="30796" y="79758"/>
                  </a:cubicBezTo>
                  <a:cubicBezTo>
                    <a:pt x="35911" y="76513"/>
                    <a:pt x="42437" y="70563"/>
                    <a:pt x="45435" y="67858"/>
                  </a:cubicBezTo>
                  <a:cubicBezTo>
                    <a:pt x="54430" y="59204"/>
                    <a:pt x="63249" y="50730"/>
                    <a:pt x="73126" y="50730"/>
                  </a:cubicBezTo>
                  <a:cubicBezTo>
                    <a:pt x="75242" y="50730"/>
                    <a:pt x="77535" y="51271"/>
                    <a:pt x="78946" y="53074"/>
                  </a:cubicBezTo>
                  <a:cubicBezTo>
                    <a:pt x="71362" y="54336"/>
                    <a:pt x="69775" y="60466"/>
                    <a:pt x="69775" y="63170"/>
                  </a:cubicBezTo>
                  <a:cubicBezTo>
                    <a:pt x="69775" y="67137"/>
                    <a:pt x="72773" y="69841"/>
                    <a:pt x="76830" y="69841"/>
                  </a:cubicBezTo>
                  <a:cubicBezTo>
                    <a:pt x="81592" y="69841"/>
                    <a:pt x="86883" y="65875"/>
                    <a:pt x="86883" y="58302"/>
                  </a:cubicBezTo>
                  <a:cubicBezTo>
                    <a:pt x="86883" y="52352"/>
                    <a:pt x="82650" y="45681"/>
                    <a:pt x="73302" y="45681"/>
                  </a:cubicBezTo>
                  <a:cubicBezTo>
                    <a:pt x="63249" y="45681"/>
                    <a:pt x="54078" y="53074"/>
                    <a:pt x="45083" y="61548"/>
                  </a:cubicBezTo>
                  <a:cubicBezTo>
                    <a:pt x="37675" y="68760"/>
                    <a:pt x="31855" y="74349"/>
                    <a:pt x="24623" y="77414"/>
                  </a:cubicBezTo>
                  <a:lnTo>
                    <a:pt x="42084" y="5475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45138-1130-7BD1-9941-366FF933D62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873548" y="2205689"/>
              <a:ext cx="182867" cy="175147"/>
            </a:xfrm>
            <a:custGeom>
              <a:avLst/>
              <a:gdLst>
                <a:gd name="connsiteX0" fmla="*/ 168936 w 182867"/>
                <a:gd name="connsiteY0" fmla="*/ 115196 h 175147"/>
                <a:gd name="connsiteX1" fmla="*/ 170196 w 182867"/>
                <a:gd name="connsiteY1" fmla="*/ 111590 h 175147"/>
                <a:gd name="connsiteX2" fmla="*/ 167173 w 182867"/>
                <a:gd name="connsiteY2" fmla="*/ 108757 h 175147"/>
                <a:gd name="connsiteX3" fmla="*/ 163897 w 182867"/>
                <a:gd name="connsiteY3" fmla="*/ 111848 h 175147"/>
                <a:gd name="connsiteX4" fmla="*/ 95112 w 182867"/>
                <a:gd name="connsiteY4" fmla="*/ 167226 h 175147"/>
                <a:gd name="connsiteX5" fmla="*/ 58326 w 182867"/>
                <a:gd name="connsiteY5" fmla="*/ 167226 h 175147"/>
                <a:gd name="connsiteX6" fmla="*/ 52783 w 182867"/>
                <a:gd name="connsiteY6" fmla="*/ 166968 h 175147"/>
                <a:gd name="connsiteX7" fmla="*/ 49507 w 182867"/>
                <a:gd name="connsiteY7" fmla="*/ 164392 h 175147"/>
                <a:gd name="connsiteX8" fmla="*/ 50767 w 182867"/>
                <a:gd name="connsiteY8" fmla="*/ 158468 h 175147"/>
                <a:gd name="connsiteX9" fmla="*/ 67900 w 182867"/>
                <a:gd name="connsiteY9" fmla="*/ 88152 h 175147"/>
                <a:gd name="connsiteX10" fmla="*/ 92844 w 182867"/>
                <a:gd name="connsiteY10" fmla="*/ 88152 h 175147"/>
                <a:gd name="connsiteX11" fmla="*/ 114261 w 182867"/>
                <a:gd name="connsiteY11" fmla="*/ 100000 h 175147"/>
                <a:gd name="connsiteX12" fmla="*/ 112497 w 182867"/>
                <a:gd name="connsiteY12" fmla="*/ 112621 h 175147"/>
                <a:gd name="connsiteX13" fmla="*/ 111741 w 182867"/>
                <a:gd name="connsiteY13" fmla="*/ 115454 h 175147"/>
                <a:gd name="connsiteX14" fmla="*/ 115017 w 182867"/>
                <a:gd name="connsiteY14" fmla="*/ 118287 h 175147"/>
                <a:gd name="connsiteX15" fmla="*/ 118796 w 182867"/>
                <a:gd name="connsiteY15" fmla="*/ 113136 h 175147"/>
                <a:gd name="connsiteX16" fmla="*/ 133158 w 182867"/>
                <a:gd name="connsiteY16" fmla="*/ 52865 h 175147"/>
                <a:gd name="connsiteX17" fmla="*/ 130135 w 182867"/>
                <a:gd name="connsiteY17" fmla="*/ 50031 h 175147"/>
                <a:gd name="connsiteX18" fmla="*/ 126607 w 182867"/>
                <a:gd name="connsiteY18" fmla="*/ 54668 h 175147"/>
                <a:gd name="connsiteX19" fmla="*/ 93600 w 182867"/>
                <a:gd name="connsiteY19" fmla="*/ 80167 h 175147"/>
                <a:gd name="connsiteX20" fmla="*/ 69916 w 182867"/>
                <a:gd name="connsiteY20" fmla="*/ 80167 h 175147"/>
                <a:gd name="connsiteX21" fmla="*/ 85034 w 182867"/>
                <a:gd name="connsiteY21" fmla="*/ 18093 h 175147"/>
                <a:gd name="connsiteX22" fmla="*/ 98640 w 182867"/>
                <a:gd name="connsiteY22" fmla="*/ 8047 h 175147"/>
                <a:gd name="connsiteX23" fmla="*/ 134166 w 182867"/>
                <a:gd name="connsiteY23" fmla="*/ 8047 h 175147"/>
                <a:gd name="connsiteX24" fmla="*/ 172464 w 182867"/>
                <a:gd name="connsiteY24" fmla="*/ 36638 h 175147"/>
                <a:gd name="connsiteX25" fmla="*/ 171456 w 182867"/>
                <a:gd name="connsiteY25" fmla="*/ 50289 h 175147"/>
                <a:gd name="connsiteX26" fmla="*/ 171204 w 182867"/>
                <a:gd name="connsiteY26" fmla="*/ 54925 h 175147"/>
                <a:gd name="connsiteX27" fmla="*/ 174228 w 182867"/>
                <a:gd name="connsiteY27" fmla="*/ 58016 h 175147"/>
                <a:gd name="connsiteX28" fmla="*/ 177755 w 182867"/>
                <a:gd name="connsiteY28" fmla="*/ 51577 h 175147"/>
                <a:gd name="connsiteX29" fmla="*/ 182794 w 182867"/>
                <a:gd name="connsiteY29" fmla="*/ 7017 h 175147"/>
                <a:gd name="connsiteX30" fmla="*/ 175991 w 182867"/>
                <a:gd name="connsiteY30" fmla="*/ 63 h 175147"/>
                <a:gd name="connsiteX31" fmla="*/ 48751 w 182867"/>
                <a:gd name="connsiteY31" fmla="*/ 63 h 175147"/>
                <a:gd name="connsiteX32" fmla="*/ 41193 w 182867"/>
                <a:gd name="connsiteY32" fmla="*/ 5214 h 175147"/>
                <a:gd name="connsiteX33" fmla="*/ 48247 w 182867"/>
                <a:gd name="connsiteY33" fmla="*/ 8047 h 175147"/>
                <a:gd name="connsiteX34" fmla="*/ 64625 w 182867"/>
                <a:gd name="connsiteY34" fmla="*/ 12684 h 175147"/>
                <a:gd name="connsiteX35" fmla="*/ 63365 w 182867"/>
                <a:gd name="connsiteY35" fmla="*/ 18865 h 175147"/>
                <a:gd name="connsiteX36" fmla="*/ 30106 w 182867"/>
                <a:gd name="connsiteY36" fmla="*/ 155120 h 175147"/>
                <a:gd name="connsiteX37" fmla="*/ 7178 w 182867"/>
                <a:gd name="connsiteY37" fmla="*/ 167226 h 175147"/>
                <a:gd name="connsiteX38" fmla="*/ 123 w 182867"/>
                <a:gd name="connsiteY38" fmla="*/ 172119 h 175147"/>
                <a:gd name="connsiteX39" fmla="*/ 7178 w 182867"/>
                <a:gd name="connsiteY39" fmla="*/ 175210 h 175147"/>
                <a:gd name="connsiteX40" fmla="*/ 137945 w 182867"/>
                <a:gd name="connsiteY40" fmla="*/ 175210 h 175147"/>
                <a:gd name="connsiteX41" fmla="*/ 145756 w 182867"/>
                <a:gd name="connsiteY41" fmla="*/ 170832 h 175147"/>
                <a:gd name="connsiteX42" fmla="*/ 168936 w 182867"/>
                <a:gd name="connsiteY42" fmla="*/ 115196 h 17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2867" h="175147">
                  <a:moveTo>
                    <a:pt x="168936" y="115196"/>
                  </a:moveTo>
                  <a:cubicBezTo>
                    <a:pt x="169440" y="113909"/>
                    <a:pt x="170196" y="112106"/>
                    <a:pt x="170196" y="111590"/>
                  </a:cubicBezTo>
                  <a:cubicBezTo>
                    <a:pt x="170196" y="111333"/>
                    <a:pt x="170196" y="108757"/>
                    <a:pt x="167173" y="108757"/>
                  </a:cubicBezTo>
                  <a:cubicBezTo>
                    <a:pt x="164905" y="108757"/>
                    <a:pt x="164401" y="110303"/>
                    <a:pt x="163897" y="111848"/>
                  </a:cubicBezTo>
                  <a:cubicBezTo>
                    <a:pt x="147520" y="149968"/>
                    <a:pt x="138197" y="167226"/>
                    <a:pt x="95112" y="167226"/>
                  </a:cubicBezTo>
                  <a:lnTo>
                    <a:pt x="58326" y="167226"/>
                  </a:lnTo>
                  <a:cubicBezTo>
                    <a:pt x="54798" y="167226"/>
                    <a:pt x="54294" y="167226"/>
                    <a:pt x="52783" y="166968"/>
                  </a:cubicBezTo>
                  <a:cubicBezTo>
                    <a:pt x="50263" y="166710"/>
                    <a:pt x="49507" y="166453"/>
                    <a:pt x="49507" y="164392"/>
                  </a:cubicBezTo>
                  <a:cubicBezTo>
                    <a:pt x="49507" y="163620"/>
                    <a:pt x="49507" y="163104"/>
                    <a:pt x="50767" y="158468"/>
                  </a:cubicBezTo>
                  <a:lnTo>
                    <a:pt x="67900" y="88152"/>
                  </a:lnTo>
                  <a:lnTo>
                    <a:pt x="92844" y="88152"/>
                  </a:lnTo>
                  <a:cubicBezTo>
                    <a:pt x="114261" y="88152"/>
                    <a:pt x="114261" y="93561"/>
                    <a:pt x="114261" y="100000"/>
                  </a:cubicBezTo>
                  <a:cubicBezTo>
                    <a:pt x="114261" y="101803"/>
                    <a:pt x="114261" y="104894"/>
                    <a:pt x="112497" y="112621"/>
                  </a:cubicBezTo>
                  <a:cubicBezTo>
                    <a:pt x="111993" y="113909"/>
                    <a:pt x="111741" y="114681"/>
                    <a:pt x="111741" y="115454"/>
                  </a:cubicBezTo>
                  <a:cubicBezTo>
                    <a:pt x="111741" y="116742"/>
                    <a:pt x="112749" y="118287"/>
                    <a:pt x="115017" y="118287"/>
                  </a:cubicBezTo>
                  <a:cubicBezTo>
                    <a:pt x="117033" y="118287"/>
                    <a:pt x="117788" y="116999"/>
                    <a:pt x="118796" y="113136"/>
                  </a:cubicBezTo>
                  <a:lnTo>
                    <a:pt x="133158" y="52865"/>
                  </a:lnTo>
                  <a:cubicBezTo>
                    <a:pt x="133158" y="51319"/>
                    <a:pt x="131898" y="50031"/>
                    <a:pt x="130135" y="50031"/>
                  </a:cubicBezTo>
                  <a:cubicBezTo>
                    <a:pt x="127867" y="50031"/>
                    <a:pt x="127363" y="51577"/>
                    <a:pt x="126607" y="54668"/>
                  </a:cubicBezTo>
                  <a:cubicBezTo>
                    <a:pt x="121316" y="74243"/>
                    <a:pt x="116781" y="80167"/>
                    <a:pt x="93600" y="80167"/>
                  </a:cubicBezTo>
                  <a:lnTo>
                    <a:pt x="69916" y="80167"/>
                  </a:lnTo>
                  <a:lnTo>
                    <a:pt x="85034" y="18093"/>
                  </a:lnTo>
                  <a:cubicBezTo>
                    <a:pt x="87301" y="9078"/>
                    <a:pt x="87553" y="8047"/>
                    <a:pt x="98640" y="8047"/>
                  </a:cubicBezTo>
                  <a:lnTo>
                    <a:pt x="134166" y="8047"/>
                  </a:lnTo>
                  <a:cubicBezTo>
                    <a:pt x="164905" y="8047"/>
                    <a:pt x="172464" y="15517"/>
                    <a:pt x="172464" y="36638"/>
                  </a:cubicBezTo>
                  <a:cubicBezTo>
                    <a:pt x="172464" y="42819"/>
                    <a:pt x="172464" y="43334"/>
                    <a:pt x="171456" y="50289"/>
                  </a:cubicBezTo>
                  <a:cubicBezTo>
                    <a:pt x="171456" y="51834"/>
                    <a:pt x="171204" y="53637"/>
                    <a:pt x="171204" y="54925"/>
                  </a:cubicBezTo>
                  <a:cubicBezTo>
                    <a:pt x="171204" y="56213"/>
                    <a:pt x="171960" y="58016"/>
                    <a:pt x="174228" y="58016"/>
                  </a:cubicBezTo>
                  <a:cubicBezTo>
                    <a:pt x="176999" y="58016"/>
                    <a:pt x="177251" y="56471"/>
                    <a:pt x="177755" y="51577"/>
                  </a:cubicBezTo>
                  <a:lnTo>
                    <a:pt x="182794" y="7017"/>
                  </a:lnTo>
                  <a:cubicBezTo>
                    <a:pt x="183550" y="63"/>
                    <a:pt x="182290" y="63"/>
                    <a:pt x="175991" y="63"/>
                  </a:cubicBezTo>
                  <a:lnTo>
                    <a:pt x="48751" y="63"/>
                  </a:lnTo>
                  <a:cubicBezTo>
                    <a:pt x="43712" y="63"/>
                    <a:pt x="41193" y="63"/>
                    <a:pt x="41193" y="5214"/>
                  </a:cubicBezTo>
                  <a:cubicBezTo>
                    <a:pt x="41193" y="8047"/>
                    <a:pt x="43460" y="8047"/>
                    <a:pt x="48247" y="8047"/>
                  </a:cubicBezTo>
                  <a:cubicBezTo>
                    <a:pt x="57570" y="8047"/>
                    <a:pt x="64625" y="8047"/>
                    <a:pt x="64625" y="12684"/>
                  </a:cubicBezTo>
                  <a:cubicBezTo>
                    <a:pt x="64625" y="13714"/>
                    <a:pt x="64625" y="14229"/>
                    <a:pt x="63365" y="18865"/>
                  </a:cubicBezTo>
                  <a:lnTo>
                    <a:pt x="30106" y="155120"/>
                  </a:lnTo>
                  <a:cubicBezTo>
                    <a:pt x="27587" y="165165"/>
                    <a:pt x="27083" y="167226"/>
                    <a:pt x="7178" y="167226"/>
                  </a:cubicBezTo>
                  <a:cubicBezTo>
                    <a:pt x="2895" y="167226"/>
                    <a:pt x="123" y="167226"/>
                    <a:pt x="123" y="172119"/>
                  </a:cubicBezTo>
                  <a:cubicBezTo>
                    <a:pt x="123" y="175210"/>
                    <a:pt x="2391" y="175210"/>
                    <a:pt x="7178" y="175210"/>
                  </a:cubicBezTo>
                  <a:lnTo>
                    <a:pt x="137945" y="175210"/>
                  </a:lnTo>
                  <a:cubicBezTo>
                    <a:pt x="143740" y="175210"/>
                    <a:pt x="143992" y="174953"/>
                    <a:pt x="145756" y="170832"/>
                  </a:cubicBezTo>
                  <a:lnTo>
                    <a:pt x="168936" y="115196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9EE418-8918-7F6D-4185-41B7A1353F0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063198" y="2294344"/>
              <a:ext cx="86775" cy="126930"/>
            </a:xfrm>
            <a:custGeom>
              <a:avLst/>
              <a:gdLst>
                <a:gd name="connsiteX0" fmla="*/ 42107 w 86775"/>
                <a:gd name="connsiteY0" fmla="*/ 5473 h 126930"/>
                <a:gd name="connsiteX1" fmla="*/ 42812 w 86775"/>
                <a:gd name="connsiteY1" fmla="*/ 2588 h 126930"/>
                <a:gd name="connsiteX2" fmla="*/ 39990 w 86775"/>
                <a:gd name="connsiteY2" fmla="*/ 64 h 126930"/>
                <a:gd name="connsiteX3" fmla="*/ 17415 w 86775"/>
                <a:gd name="connsiteY3" fmla="*/ 1867 h 126930"/>
                <a:gd name="connsiteX4" fmla="*/ 13535 w 86775"/>
                <a:gd name="connsiteY4" fmla="*/ 6014 h 126930"/>
                <a:gd name="connsiteX5" fmla="*/ 18120 w 86775"/>
                <a:gd name="connsiteY5" fmla="*/ 8538 h 126930"/>
                <a:gd name="connsiteX6" fmla="*/ 26586 w 86775"/>
                <a:gd name="connsiteY6" fmla="*/ 11243 h 126930"/>
                <a:gd name="connsiteX7" fmla="*/ 25881 w 86775"/>
                <a:gd name="connsiteY7" fmla="*/ 15209 h 126930"/>
                <a:gd name="connsiteX8" fmla="*/ 1012 w 86775"/>
                <a:gd name="connsiteY8" fmla="*/ 117259 h 126930"/>
                <a:gd name="connsiteX9" fmla="*/ 130 w 86775"/>
                <a:gd name="connsiteY9" fmla="*/ 121225 h 126930"/>
                <a:gd name="connsiteX10" fmla="*/ 6127 w 86775"/>
                <a:gd name="connsiteY10" fmla="*/ 126995 h 126930"/>
                <a:gd name="connsiteX11" fmla="*/ 14240 w 86775"/>
                <a:gd name="connsiteY11" fmla="*/ 119422 h 126930"/>
                <a:gd name="connsiteX12" fmla="*/ 22882 w 86775"/>
                <a:gd name="connsiteY12" fmla="*/ 84444 h 126930"/>
                <a:gd name="connsiteX13" fmla="*/ 45458 w 86775"/>
                <a:gd name="connsiteY13" fmla="*/ 99229 h 126930"/>
                <a:gd name="connsiteX14" fmla="*/ 45105 w 86775"/>
                <a:gd name="connsiteY14" fmla="*/ 102835 h 126930"/>
                <a:gd name="connsiteX15" fmla="*/ 44400 w 86775"/>
                <a:gd name="connsiteY15" fmla="*/ 108424 h 126930"/>
                <a:gd name="connsiteX16" fmla="*/ 63095 w 86775"/>
                <a:gd name="connsiteY16" fmla="*/ 126995 h 126930"/>
                <a:gd name="connsiteX17" fmla="*/ 85495 w 86775"/>
                <a:gd name="connsiteY17" fmla="*/ 99409 h 126930"/>
                <a:gd name="connsiteX18" fmla="*/ 82673 w 86775"/>
                <a:gd name="connsiteY18" fmla="*/ 97065 h 126930"/>
                <a:gd name="connsiteX19" fmla="*/ 79145 w 86775"/>
                <a:gd name="connsiteY19" fmla="*/ 101392 h 126930"/>
                <a:gd name="connsiteX20" fmla="*/ 63624 w 86775"/>
                <a:gd name="connsiteY20" fmla="*/ 121946 h 126930"/>
                <a:gd name="connsiteX21" fmla="*/ 57451 w 86775"/>
                <a:gd name="connsiteY21" fmla="*/ 112571 h 126930"/>
                <a:gd name="connsiteX22" fmla="*/ 58510 w 86775"/>
                <a:gd name="connsiteY22" fmla="*/ 104457 h 126930"/>
                <a:gd name="connsiteX23" fmla="*/ 59391 w 86775"/>
                <a:gd name="connsiteY23" fmla="*/ 98868 h 126930"/>
                <a:gd name="connsiteX24" fmla="*/ 30819 w 86775"/>
                <a:gd name="connsiteY24" fmla="*/ 79756 h 126930"/>
                <a:gd name="connsiteX25" fmla="*/ 45458 w 86775"/>
                <a:gd name="connsiteY25" fmla="*/ 67857 h 126930"/>
                <a:gd name="connsiteX26" fmla="*/ 73148 w 86775"/>
                <a:gd name="connsiteY26" fmla="*/ 50728 h 126930"/>
                <a:gd name="connsiteX27" fmla="*/ 78969 w 86775"/>
                <a:gd name="connsiteY27" fmla="*/ 53072 h 126930"/>
                <a:gd name="connsiteX28" fmla="*/ 69797 w 86775"/>
                <a:gd name="connsiteY28" fmla="*/ 63169 h 126930"/>
                <a:gd name="connsiteX29" fmla="*/ 76852 w 86775"/>
                <a:gd name="connsiteY29" fmla="*/ 69840 h 126930"/>
                <a:gd name="connsiteX30" fmla="*/ 86905 w 86775"/>
                <a:gd name="connsiteY30" fmla="*/ 58301 h 126930"/>
                <a:gd name="connsiteX31" fmla="*/ 73325 w 86775"/>
                <a:gd name="connsiteY31" fmla="*/ 45680 h 126930"/>
                <a:gd name="connsiteX32" fmla="*/ 45105 w 86775"/>
                <a:gd name="connsiteY32" fmla="*/ 61546 h 126930"/>
                <a:gd name="connsiteX33" fmla="*/ 24646 w 86775"/>
                <a:gd name="connsiteY33" fmla="*/ 77412 h 126930"/>
                <a:gd name="connsiteX34" fmla="*/ 42107 w 86775"/>
                <a:gd name="connsiteY34" fmla="*/ 5473 h 12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775" h="126930">
                  <a:moveTo>
                    <a:pt x="42107" y="5473"/>
                  </a:moveTo>
                  <a:cubicBezTo>
                    <a:pt x="42283" y="5113"/>
                    <a:pt x="42812" y="2769"/>
                    <a:pt x="42812" y="2588"/>
                  </a:cubicBezTo>
                  <a:cubicBezTo>
                    <a:pt x="42812" y="1687"/>
                    <a:pt x="42107" y="64"/>
                    <a:pt x="39990" y="64"/>
                  </a:cubicBezTo>
                  <a:cubicBezTo>
                    <a:pt x="36463" y="64"/>
                    <a:pt x="21824" y="1507"/>
                    <a:pt x="17415" y="1867"/>
                  </a:cubicBezTo>
                  <a:cubicBezTo>
                    <a:pt x="16004" y="2048"/>
                    <a:pt x="13535" y="2228"/>
                    <a:pt x="13535" y="6014"/>
                  </a:cubicBezTo>
                  <a:cubicBezTo>
                    <a:pt x="13535" y="8538"/>
                    <a:pt x="16004" y="8538"/>
                    <a:pt x="18120" y="8538"/>
                  </a:cubicBezTo>
                  <a:cubicBezTo>
                    <a:pt x="26586" y="8538"/>
                    <a:pt x="26586" y="9800"/>
                    <a:pt x="26586" y="11243"/>
                  </a:cubicBezTo>
                  <a:cubicBezTo>
                    <a:pt x="26586" y="12505"/>
                    <a:pt x="26233" y="13587"/>
                    <a:pt x="25881" y="15209"/>
                  </a:cubicBezTo>
                  <a:lnTo>
                    <a:pt x="1012" y="117259"/>
                  </a:lnTo>
                  <a:cubicBezTo>
                    <a:pt x="130" y="120504"/>
                    <a:pt x="130" y="120865"/>
                    <a:pt x="130" y="121225"/>
                  </a:cubicBezTo>
                  <a:cubicBezTo>
                    <a:pt x="130" y="123930"/>
                    <a:pt x="2247" y="126995"/>
                    <a:pt x="6127" y="126995"/>
                  </a:cubicBezTo>
                  <a:cubicBezTo>
                    <a:pt x="10889" y="126995"/>
                    <a:pt x="13182" y="123389"/>
                    <a:pt x="14240" y="119422"/>
                  </a:cubicBezTo>
                  <a:cubicBezTo>
                    <a:pt x="14593" y="118701"/>
                    <a:pt x="22177" y="86968"/>
                    <a:pt x="22882" y="84444"/>
                  </a:cubicBezTo>
                  <a:cubicBezTo>
                    <a:pt x="35405" y="85706"/>
                    <a:pt x="45458" y="89853"/>
                    <a:pt x="45458" y="99229"/>
                  </a:cubicBezTo>
                  <a:cubicBezTo>
                    <a:pt x="45458" y="100130"/>
                    <a:pt x="45458" y="101032"/>
                    <a:pt x="45105" y="102835"/>
                  </a:cubicBezTo>
                  <a:cubicBezTo>
                    <a:pt x="44400" y="105539"/>
                    <a:pt x="44400" y="106441"/>
                    <a:pt x="44400" y="108424"/>
                  </a:cubicBezTo>
                  <a:cubicBezTo>
                    <a:pt x="44400" y="121225"/>
                    <a:pt x="54629" y="126995"/>
                    <a:pt x="63095" y="126995"/>
                  </a:cubicBezTo>
                  <a:cubicBezTo>
                    <a:pt x="80203" y="126995"/>
                    <a:pt x="85495" y="99589"/>
                    <a:pt x="85495" y="99409"/>
                  </a:cubicBezTo>
                  <a:cubicBezTo>
                    <a:pt x="85495" y="97065"/>
                    <a:pt x="83202" y="97065"/>
                    <a:pt x="82673" y="97065"/>
                  </a:cubicBezTo>
                  <a:cubicBezTo>
                    <a:pt x="80203" y="97065"/>
                    <a:pt x="80027" y="97967"/>
                    <a:pt x="79145" y="101392"/>
                  </a:cubicBezTo>
                  <a:cubicBezTo>
                    <a:pt x="77029" y="109145"/>
                    <a:pt x="72267" y="121946"/>
                    <a:pt x="63624" y="121946"/>
                  </a:cubicBezTo>
                  <a:cubicBezTo>
                    <a:pt x="58862" y="121946"/>
                    <a:pt x="57451" y="117439"/>
                    <a:pt x="57451" y="112571"/>
                  </a:cubicBezTo>
                  <a:cubicBezTo>
                    <a:pt x="57451" y="109506"/>
                    <a:pt x="57451" y="109145"/>
                    <a:pt x="58510" y="104457"/>
                  </a:cubicBezTo>
                  <a:cubicBezTo>
                    <a:pt x="58686" y="103916"/>
                    <a:pt x="59391" y="100851"/>
                    <a:pt x="59391" y="98868"/>
                  </a:cubicBezTo>
                  <a:cubicBezTo>
                    <a:pt x="59391" y="82821"/>
                    <a:pt x="38227" y="80297"/>
                    <a:pt x="30819" y="79756"/>
                  </a:cubicBezTo>
                  <a:cubicBezTo>
                    <a:pt x="35934" y="76511"/>
                    <a:pt x="42460" y="70561"/>
                    <a:pt x="45458" y="67857"/>
                  </a:cubicBezTo>
                  <a:cubicBezTo>
                    <a:pt x="54453" y="59202"/>
                    <a:pt x="63272" y="50728"/>
                    <a:pt x="73148" y="50728"/>
                  </a:cubicBezTo>
                  <a:cubicBezTo>
                    <a:pt x="75265" y="50728"/>
                    <a:pt x="77558" y="51269"/>
                    <a:pt x="78969" y="53072"/>
                  </a:cubicBezTo>
                  <a:cubicBezTo>
                    <a:pt x="71385" y="54334"/>
                    <a:pt x="69797" y="60464"/>
                    <a:pt x="69797" y="63169"/>
                  </a:cubicBezTo>
                  <a:cubicBezTo>
                    <a:pt x="69797" y="67135"/>
                    <a:pt x="72796" y="69840"/>
                    <a:pt x="76852" y="69840"/>
                  </a:cubicBezTo>
                  <a:cubicBezTo>
                    <a:pt x="81614" y="69840"/>
                    <a:pt x="86905" y="65873"/>
                    <a:pt x="86905" y="58301"/>
                  </a:cubicBezTo>
                  <a:cubicBezTo>
                    <a:pt x="86905" y="52351"/>
                    <a:pt x="82673" y="45680"/>
                    <a:pt x="73325" y="45680"/>
                  </a:cubicBezTo>
                  <a:cubicBezTo>
                    <a:pt x="63272" y="45680"/>
                    <a:pt x="54100" y="53072"/>
                    <a:pt x="45105" y="61546"/>
                  </a:cubicBezTo>
                  <a:cubicBezTo>
                    <a:pt x="37698" y="68758"/>
                    <a:pt x="31877" y="74347"/>
                    <a:pt x="24646" y="77412"/>
                  </a:cubicBezTo>
                  <a:lnTo>
                    <a:pt x="42107" y="5473"/>
                  </a:lnTo>
                  <a:close/>
                </a:path>
              </a:pathLst>
            </a:custGeom>
            <a:solidFill>
              <a:schemeClr val="bg1"/>
            </a:solidFill>
            <a:ln w="252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 descr="\documentclass{article}&#10;\usepackage{amsmath}&#10;\usepackage{amsfonts}&#10;\pagestyle{empty}&#10;\begin{document}&#10;&#10;$\{ R^s_\perp,1\}'$&#10;&#10;&#10;\end{document}" title="IguanaTex Vector Display">
            <a:extLst>
              <a:ext uri="{FF2B5EF4-FFF2-40B4-BE49-F238E27FC236}">
                <a16:creationId xmlns:a16="http://schemas.microsoft.com/office/drawing/2014/main" id="{14217F41-C3BA-1D89-657E-26BAEE70530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08977" y="2187197"/>
            <a:ext cx="889737" cy="275640"/>
            <a:chOff x="3206573" y="6978529"/>
            <a:chExt cx="889737" cy="27564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75FB352-807B-8ACE-27CA-081AE30B5DE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206573" y="6979643"/>
              <a:ext cx="89833" cy="265703"/>
            </a:xfrm>
            <a:custGeom>
              <a:avLst/>
              <a:gdLst>
                <a:gd name="connsiteX0" fmla="*/ 53470 w 89833"/>
                <a:gd name="connsiteY0" fmla="*/ 35401 h 265703"/>
                <a:gd name="connsiteX1" fmla="*/ 87632 w 89833"/>
                <a:gd name="connsiteY1" fmla="*/ 5908 h 265703"/>
                <a:gd name="connsiteX2" fmla="*/ 89910 w 89833"/>
                <a:gd name="connsiteY2" fmla="*/ 2986 h 265703"/>
                <a:gd name="connsiteX3" fmla="*/ 85102 w 89833"/>
                <a:gd name="connsiteY3" fmla="*/ 63 h 265703"/>
                <a:gd name="connsiteX4" fmla="*/ 36516 w 89833"/>
                <a:gd name="connsiteY4" fmla="*/ 33276 h 265703"/>
                <a:gd name="connsiteX5" fmla="*/ 36516 w 89833"/>
                <a:gd name="connsiteY5" fmla="*/ 93856 h 265703"/>
                <a:gd name="connsiteX6" fmla="*/ 26394 w 89833"/>
                <a:gd name="connsiteY6" fmla="*/ 121489 h 265703"/>
                <a:gd name="connsiteX7" fmla="*/ 2354 w 89833"/>
                <a:gd name="connsiteY7" fmla="*/ 129992 h 265703"/>
                <a:gd name="connsiteX8" fmla="*/ 77 w 89833"/>
                <a:gd name="connsiteY8" fmla="*/ 132915 h 265703"/>
                <a:gd name="connsiteX9" fmla="*/ 4126 w 89833"/>
                <a:gd name="connsiteY9" fmla="*/ 135837 h 265703"/>
                <a:gd name="connsiteX10" fmla="*/ 35757 w 89833"/>
                <a:gd name="connsiteY10" fmla="*/ 159485 h 265703"/>
                <a:gd name="connsiteX11" fmla="*/ 36516 w 89833"/>
                <a:gd name="connsiteY11" fmla="*/ 172504 h 265703"/>
                <a:gd name="connsiteX12" fmla="*/ 36516 w 89833"/>
                <a:gd name="connsiteY12" fmla="*/ 225114 h 265703"/>
                <a:gd name="connsiteX13" fmla="*/ 48663 w 89833"/>
                <a:gd name="connsiteY13" fmla="*/ 254873 h 265703"/>
                <a:gd name="connsiteX14" fmla="*/ 85102 w 89833"/>
                <a:gd name="connsiteY14" fmla="*/ 265766 h 265703"/>
                <a:gd name="connsiteX15" fmla="*/ 89910 w 89833"/>
                <a:gd name="connsiteY15" fmla="*/ 262844 h 265703"/>
                <a:gd name="connsiteX16" fmla="*/ 85861 w 89833"/>
                <a:gd name="connsiteY16" fmla="*/ 259921 h 265703"/>
                <a:gd name="connsiteX17" fmla="*/ 54230 w 89833"/>
                <a:gd name="connsiteY17" fmla="*/ 236805 h 265703"/>
                <a:gd name="connsiteX18" fmla="*/ 53470 w 89833"/>
                <a:gd name="connsiteY18" fmla="*/ 224317 h 265703"/>
                <a:gd name="connsiteX19" fmla="*/ 53470 w 89833"/>
                <a:gd name="connsiteY19" fmla="*/ 168519 h 265703"/>
                <a:gd name="connsiteX20" fmla="*/ 43348 w 89833"/>
                <a:gd name="connsiteY20" fmla="*/ 143277 h 265703"/>
                <a:gd name="connsiteX21" fmla="*/ 23610 w 89833"/>
                <a:gd name="connsiteY21" fmla="*/ 132915 h 265703"/>
                <a:gd name="connsiteX22" fmla="*/ 53470 w 89833"/>
                <a:gd name="connsiteY22" fmla="*/ 99170 h 265703"/>
                <a:gd name="connsiteX23" fmla="*/ 53470 w 89833"/>
                <a:gd name="connsiteY23" fmla="*/ 35401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65703">
                  <a:moveTo>
                    <a:pt x="53470" y="35401"/>
                  </a:moveTo>
                  <a:cubicBezTo>
                    <a:pt x="53470" y="24773"/>
                    <a:pt x="60050" y="7768"/>
                    <a:pt x="87632" y="5908"/>
                  </a:cubicBezTo>
                  <a:cubicBezTo>
                    <a:pt x="88898" y="5643"/>
                    <a:pt x="89910" y="4580"/>
                    <a:pt x="89910" y="2986"/>
                  </a:cubicBezTo>
                  <a:cubicBezTo>
                    <a:pt x="89910" y="63"/>
                    <a:pt x="87885" y="63"/>
                    <a:pt x="85102" y="63"/>
                  </a:cubicBezTo>
                  <a:cubicBezTo>
                    <a:pt x="59797" y="63"/>
                    <a:pt x="36769" y="13614"/>
                    <a:pt x="36516" y="33276"/>
                  </a:cubicBezTo>
                  <a:lnTo>
                    <a:pt x="36516" y="93856"/>
                  </a:lnTo>
                  <a:cubicBezTo>
                    <a:pt x="36516" y="104219"/>
                    <a:pt x="36516" y="112721"/>
                    <a:pt x="26394" y="121489"/>
                  </a:cubicBezTo>
                  <a:cubicBezTo>
                    <a:pt x="17537" y="129195"/>
                    <a:pt x="7921" y="129726"/>
                    <a:pt x="2354" y="129992"/>
                  </a:cubicBezTo>
                  <a:cubicBezTo>
                    <a:pt x="1089" y="130258"/>
                    <a:pt x="77" y="131320"/>
                    <a:pt x="77" y="132915"/>
                  </a:cubicBezTo>
                  <a:cubicBezTo>
                    <a:pt x="77" y="135572"/>
                    <a:pt x="1595" y="135572"/>
                    <a:pt x="4126" y="135837"/>
                  </a:cubicBezTo>
                  <a:cubicBezTo>
                    <a:pt x="20827" y="136900"/>
                    <a:pt x="32973" y="146465"/>
                    <a:pt x="35757" y="159485"/>
                  </a:cubicBezTo>
                  <a:cubicBezTo>
                    <a:pt x="36516" y="162408"/>
                    <a:pt x="36516" y="162939"/>
                    <a:pt x="36516" y="172504"/>
                  </a:cubicBezTo>
                  <a:lnTo>
                    <a:pt x="36516" y="225114"/>
                  </a:lnTo>
                  <a:cubicBezTo>
                    <a:pt x="36516" y="236273"/>
                    <a:pt x="36516" y="244776"/>
                    <a:pt x="48663" y="254873"/>
                  </a:cubicBezTo>
                  <a:cubicBezTo>
                    <a:pt x="58532" y="262844"/>
                    <a:pt x="75233" y="265766"/>
                    <a:pt x="85102" y="265766"/>
                  </a:cubicBezTo>
                  <a:cubicBezTo>
                    <a:pt x="87885" y="265766"/>
                    <a:pt x="89910" y="265766"/>
                    <a:pt x="89910" y="262844"/>
                  </a:cubicBezTo>
                  <a:cubicBezTo>
                    <a:pt x="89910" y="260187"/>
                    <a:pt x="88392" y="260187"/>
                    <a:pt x="85861" y="259921"/>
                  </a:cubicBezTo>
                  <a:cubicBezTo>
                    <a:pt x="69919" y="258858"/>
                    <a:pt x="57519" y="250356"/>
                    <a:pt x="54230" y="236805"/>
                  </a:cubicBezTo>
                  <a:cubicBezTo>
                    <a:pt x="53470" y="234413"/>
                    <a:pt x="53470" y="233882"/>
                    <a:pt x="53470" y="224317"/>
                  </a:cubicBezTo>
                  <a:lnTo>
                    <a:pt x="53470" y="168519"/>
                  </a:lnTo>
                  <a:cubicBezTo>
                    <a:pt x="53470" y="156296"/>
                    <a:pt x="51446" y="151780"/>
                    <a:pt x="43348" y="143277"/>
                  </a:cubicBezTo>
                  <a:cubicBezTo>
                    <a:pt x="38034" y="137697"/>
                    <a:pt x="30696" y="135040"/>
                    <a:pt x="23610" y="132915"/>
                  </a:cubicBezTo>
                  <a:cubicBezTo>
                    <a:pt x="44361" y="126803"/>
                    <a:pt x="53470" y="114581"/>
                    <a:pt x="53470" y="99170"/>
                  </a:cubicBezTo>
                  <a:lnTo>
                    <a:pt x="53470" y="3540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1E72579-57EC-914E-8C7E-33EA46C4FB7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25255" y="6997445"/>
              <a:ext cx="180678" cy="187321"/>
            </a:xfrm>
            <a:custGeom>
              <a:avLst/>
              <a:gdLst>
                <a:gd name="connsiteX0" fmla="*/ 84601 w 180678"/>
                <a:gd name="connsiteY0" fmla="*/ 18396 h 187321"/>
                <a:gd name="connsiteX1" fmla="*/ 91686 w 180678"/>
                <a:gd name="connsiteY1" fmla="*/ 8565 h 187321"/>
                <a:gd name="connsiteX2" fmla="*/ 107122 w 180678"/>
                <a:gd name="connsiteY2" fmla="*/ 8300 h 187321"/>
                <a:gd name="connsiteX3" fmla="*/ 153178 w 180678"/>
                <a:gd name="connsiteY3" fmla="*/ 34604 h 187321"/>
                <a:gd name="connsiteX4" fmla="*/ 139260 w 180678"/>
                <a:gd name="connsiteY4" fmla="*/ 72334 h 187321"/>
                <a:gd name="connsiteX5" fmla="*/ 96494 w 180678"/>
                <a:gd name="connsiteY5" fmla="*/ 87745 h 187321"/>
                <a:gd name="connsiteX6" fmla="*/ 68152 w 180678"/>
                <a:gd name="connsiteY6" fmla="*/ 87745 h 187321"/>
                <a:gd name="connsiteX7" fmla="*/ 84601 w 180678"/>
                <a:gd name="connsiteY7" fmla="*/ 18396 h 187321"/>
                <a:gd name="connsiteX8" fmla="*/ 121040 w 180678"/>
                <a:gd name="connsiteY8" fmla="*/ 91199 h 187321"/>
                <a:gd name="connsiteX9" fmla="*/ 176711 w 180678"/>
                <a:gd name="connsiteY9" fmla="*/ 39918 h 187321"/>
                <a:gd name="connsiteX10" fmla="*/ 120787 w 180678"/>
                <a:gd name="connsiteY10" fmla="*/ 63 h 187321"/>
                <a:gd name="connsiteX11" fmla="*/ 48668 w 180678"/>
                <a:gd name="connsiteY11" fmla="*/ 63 h 187321"/>
                <a:gd name="connsiteX12" fmla="*/ 41329 w 180678"/>
                <a:gd name="connsiteY12" fmla="*/ 5377 h 187321"/>
                <a:gd name="connsiteX13" fmla="*/ 48414 w 180678"/>
                <a:gd name="connsiteY13" fmla="*/ 8300 h 187321"/>
                <a:gd name="connsiteX14" fmla="*/ 58030 w 180678"/>
                <a:gd name="connsiteY14" fmla="*/ 8831 h 187321"/>
                <a:gd name="connsiteX15" fmla="*/ 64863 w 180678"/>
                <a:gd name="connsiteY15" fmla="*/ 13082 h 187321"/>
                <a:gd name="connsiteX16" fmla="*/ 63851 w 180678"/>
                <a:gd name="connsiteY16" fmla="*/ 18131 h 187321"/>
                <a:gd name="connsiteX17" fmla="*/ 29942 w 180678"/>
                <a:gd name="connsiteY17" fmla="*/ 160813 h 187321"/>
                <a:gd name="connsiteX18" fmla="*/ 6914 w 180678"/>
                <a:gd name="connsiteY18" fmla="*/ 173302 h 187321"/>
                <a:gd name="connsiteX19" fmla="*/ 82 w 180678"/>
                <a:gd name="connsiteY19" fmla="*/ 178616 h 187321"/>
                <a:gd name="connsiteX20" fmla="*/ 3624 w 180678"/>
                <a:gd name="connsiteY20" fmla="*/ 181538 h 187321"/>
                <a:gd name="connsiteX21" fmla="*/ 35509 w 180678"/>
                <a:gd name="connsiteY21" fmla="*/ 180741 h 187321"/>
                <a:gd name="connsiteX22" fmla="*/ 67646 w 180678"/>
                <a:gd name="connsiteY22" fmla="*/ 181538 h 187321"/>
                <a:gd name="connsiteX23" fmla="*/ 72707 w 180678"/>
                <a:gd name="connsiteY23" fmla="*/ 176224 h 187321"/>
                <a:gd name="connsiteX24" fmla="*/ 65622 w 180678"/>
                <a:gd name="connsiteY24" fmla="*/ 173302 h 187321"/>
                <a:gd name="connsiteX25" fmla="*/ 49174 w 180678"/>
                <a:gd name="connsiteY25" fmla="*/ 168519 h 187321"/>
                <a:gd name="connsiteX26" fmla="*/ 49933 w 180678"/>
                <a:gd name="connsiteY26" fmla="*/ 164002 h 187321"/>
                <a:gd name="connsiteX27" fmla="*/ 66634 w 180678"/>
                <a:gd name="connsiteY27" fmla="*/ 93590 h 187321"/>
                <a:gd name="connsiteX28" fmla="*/ 96747 w 180678"/>
                <a:gd name="connsiteY28" fmla="*/ 93590 h 187321"/>
                <a:gd name="connsiteX29" fmla="*/ 124330 w 180678"/>
                <a:gd name="connsiteY29" fmla="*/ 117769 h 187321"/>
                <a:gd name="connsiteX30" fmla="*/ 120787 w 180678"/>
                <a:gd name="connsiteY30" fmla="*/ 136103 h 187321"/>
                <a:gd name="connsiteX31" fmla="*/ 116738 w 180678"/>
                <a:gd name="connsiteY31" fmla="*/ 158688 h 187321"/>
                <a:gd name="connsiteX32" fmla="*/ 150394 w 180678"/>
                <a:gd name="connsiteY32" fmla="*/ 187384 h 187321"/>
                <a:gd name="connsiteX33" fmla="*/ 180760 w 180678"/>
                <a:gd name="connsiteY33" fmla="*/ 156828 h 187321"/>
                <a:gd name="connsiteX34" fmla="*/ 177724 w 180678"/>
                <a:gd name="connsiteY34" fmla="*/ 153639 h 187321"/>
                <a:gd name="connsiteX35" fmla="*/ 174434 w 180678"/>
                <a:gd name="connsiteY35" fmla="*/ 157359 h 187321"/>
                <a:gd name="connsiteX36" fmla="*/ 151406 w 180678"/>
                <a:gd name="connsiteY36" fmla="*/ 181538 h 187321"/>
                <a:gd name="connsiteX37" fmla="*/ 141284 w 180678"/>
                <a:gd name="connsiteY37" fmla="*/ 165330 h 187321"/>
                <a:gd name="connsiteX38" fmla="*/ 143815 w 180678"/>
                <a:gd name="connsiteY38" fmla="*/ 135040 h 187321"/>
                <a:gd name="connsiteX39" fmla="*/ 144827 w 180678"/>
                <a:gd name="connsiteY39" fmla="*/ 122552 h 187321"/>
                <a:gd name="connsiteX40" fmla="*/ 121040 w 180678"/>
                <a:gd name="connsiteY40" fmla="*/ 91199 h 18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87321">
                  <a:moveTo>
                    <a:pt x="84601" y="18396"/>
                  </a:moveTo>
                  <a:cubicBezTo>
                    <a:pt x="86119" y="12019"/>
                    <a:pt x="86878" y="9362"/>
                    <a:pt x="91686" y="8565"/>
                  </a:cubicBezTo>
                  <a:cubicBezTo>
                    <a:pt x="93964" y="8300"/>
                    <a:pt x="102061" y="8300"/>
                    <a:pt x="107122" y="8300"/>
                  </a:cubicBezTo>
                  <a:cubicBezTo>
                    <a:pt x="125089" y="8300"/>
                    <a:pt x="153178" y="8300"/>
                    <a:pt x="153178" y="34604"/>
                  </a:cubicBezTo>
                  <a:cubicBezTo>
                    <a:pt x="153178" y="43638"/>
                    <a:pt x="149129" y="61972"/>
                    <a:pt x="139260" y="72334"/>
                  </a:cubicBezTo>
                  <a:cubicBezTo>
                    <a:pt x="132680" y="79242"/>
                    <a:pt x="119269" y="87745"/>
                    <a:pt x="96494" y="87745"/>
                  </a:cubicBezTo>
                  <a:lnTo>
                    <a:pt x="68152" y="87745"/>
                  </a:lnTo>
                  <a:lnTo>
                    <a:pt x="84601" y="18396"/>
                  </a:lnTo>
                  <a:close/>
                  <a:moveTo>
                    <a:pt x="121040" y="91199"/>
                  </a:moveTo>
                  <a:cubicBezTo>
                    <a:pt x="146598" y="85354"/>
                    <a:pt x="176711" y="66754"/>
                    <a:pt x="176711" y="39918"/>
                  </a:cubicBezTo>
                  <a:cubicBezTo>
                    <a:pt x="176711" y="17068"/>
                    <a:pt x="153937" y="63"/>
                    <a:pt x="120787" y="63"/>
                  </a:cubicBezTo>
                  <a:lnTo>
                    <a:pt x="48668" y="63"/>
                  </a:lnTo>
                  <a:cubicBezTo>
                    <a:pt x="43606" y="63"/>
                    <a:pt x="41329" y="63"/>
                    <a:pt x="41329" y="5377"/>
                  </a:cubicBezTo>
                  <a:cubicBezTo>
                    <a:pt x="41329" y="8300"/>
                    <a:pt x="43606" y="8300"/>
                    <a:pt x="48414" y="8300"/>
                  </a:cubicBezTo>
                  <a:cubicBezTo>
                    <a:pt x="48921" y="8300"/>
                    <a:pt x="53729" y="8300"/>
                    <a:pt x="58030" y="8831"/>
                  </a:cubicBezTo>
                  <a:cubicBezTo>
                    <a:pt x="62585" y="9362"/>
                    <a:pt x="64863" y="9628"/>
                    <a:pt x="64863" y="13082"/>
                  </a:cubicBezTo>
                  <a:cubicBezTo>
                    <a:pt x="64863" y="14145"/>
                    <a:pt x="64610" y="14942"/>
                    <a:pt x="63851" y="18131"/>
                  </a:cubicBezTo>
                  <a:lnTo>
                    <a:pt x="29942" y="160813"/>
                  </a:lnTo>
                  <a:cubicBezTo>
                    <a:pt x="27411" y="171176"/>
                    <a:pt x="26905" y="173302"/>
                    <a:pt x="6914" y="173302"/>
                  </a:cubicBezTo>
                  <a:cubicBezTo>
                    <a:pt x="2359" y="173302"/>
                    <a:pt x="82" y="173302"/>
                    <a:pt x="82" y="178616"/>
                  </a:cubicBezTo>
                  <a:cubicBezTo>
                    <a:pt x="82" y="181538"/>
                    <a:pt x="3118" y="181538"/>
                    <a:pt x="3624" y="181538"/>
                  </a:cubicBezTo>
                  <a:cubicBezTo>
                    <a:pt x="10710" y="181538"/>
                    <a:pt x="28423" y="180741"/>
                    <a:pt x="35509" y="180741"/>
                  </a:cubicBezTo>
                  <a:cubicBezTo>
                    <a:pt x="42594" y="180741"/>
                    <a:pt x="60561" y="181538"/>
                    <a:pt x="67646" y="181538"/>
                  </a:cubicBezTo>
                  <a:cubicBezTo>
                    <a:pt x="69671" y="181538"/>
                    <a:pt x="72707" y="181538"/>
                    <a:pt x="72707" y="176224"/>
                  </a:cubicBezTo>
                  <a:cubicBezTo>
                    <a:pt x="72707" y="173302"/>
                    <a:pt x="70430" y="173302"/>
                    <a:pt x="65622" y="173302"/>
                  </a:cubicBezTo>
                  <a:cubicBezTo>
                    <a:pt x="56259" y="173302"/>
                    <a:pt x="49174" y="173302"/>
                    <a:pt x="49174" y="168519"/>
                  </a:cubicBezTo>
                  <a:cubicBezTo>
                    <a:pt x="49174" y="166925"/>
                    <a:pt x="49680" y="165596"/>
                    <a:pt x="49933" y="164002"/>
                  </a:cubicBezTo>
                  <a:lnTo>
                    <a:pt x="66634" y="93590"/>
                  </a:lnTo>
                  <a:lnTo>
                    <a:pt x="96747" y="93590"/>
                  </a:lnTo>
                  <a:cubicBezTo>
                    <a:pt x="119775" y="93590"/>
                    <a:pt x="124330" y="108470"/>
                    <a:pt x="124330" y="117769"/>
                  </a:cubicBezTo>
                  <a:cubicBezTo>
                    <a:pt x="124330" y="121755"/>
                    <a:pt x="122305" y="129992"/>
                    <a:pt x="120787" y="136103"/>
                  </a:cubicBezTo>
                  <a:cubicBezTo>
                    <a:pt x="119016" y="143543"/>
                    <a:pt x="116738" y="153374"/>
                    <a:pt x="116738" y="158688"/>
                  </a:cubicBezTo>
                  <a:cubicBezTo>
                    <a:pt x="116738" y="187384"/>
                    <a:pt x="147104" y="187384"/>
                    <a:pt x="150394" y="187384"/>
                  </a:cubicBezTo>
                  <a:cubicBezTo>
                    <a:pt x="171903" y="187384"/>
                    <a:pt x="180760" y="160548"/>
                    <a:pt x="180760" y="156828"/>
                  </a:cubicBezTo>
                  <a:cubicBezTo>
                    <a:pt x="180760" y="153639"/>
                    <a:pt x="177977" y="153639"/>
                    <a:pt x="177724" y="153639"/>
                  </a:cubicBezTo>
                  <a:cubicBezTo>
                    <a:pt x="175446" y="153639"/>
                    <a:pt x="174940" y="155499"/>
                    <a:pt x="174434" y="157359"/>
                  </a:cubicBezTo>
                  <a:cubicBezTo>
                    <a:pt x="168108" y="177021"/>
                    <a:pt x="157226" y="181538"/>
                    <a:pt x="151406" y="181538"/>
                  </a:cubicBezTo>
                  <a:cubicBezTo>
                    <a:pt x="143056" y="181538"/>
                    <a:pt x="141284" y="175693"/>
                    <a:pt x="141284" y="165330"/>
                  </a:cubicBezTo>
                  <a:cubicBezTo>
                    <a:pt x="141284" y="157094"/>
                    <a:pt x="142803" y="143543"/>
                    <a:pt x="143815" y="135040"/>
                  </a:cubicBezTo>
                  <a:cubicBezTo>
                    <a:pt x="144321" y="131320"/>
                    <a:pt x="144827" y="126272"/>
                    <a:pt x="144827" y="122552"/>
                  </a:cubicBezTo>
                  <a:cubicBezTo>
                    <a:pt x="144827" y="102093"/>
                    <a:pt x="127872" y="93856"/>
                    <a:pt x="121040" y="91199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42CBFA0-F4AE-A17B-4C7E-3EA62BC36D6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521550" y="7000476"/>
              <a:ext cx="70677" cy="83882"/>
            </a:xfrm>
            <a:custGeom>
              <a:avLst/>
              <a:gdLst>
                <a:gd name="connsiteX0" fmla="*/ 63858 w 70677"/>
                <a:gd name="connsiteY0" fmla="*/ 12149 h 83882"/>
                <a:gd name="connsiteX1" fmla="*/ 56419 w 70677"/>
                <a:gd name="connsiteY1" fmla="*/ 20890 h 83882"/>
                <a:gd name="connsiteX2" fmla="*/ 62264 w 70677"/>
                <a:gd name="connsiteY2" fmla="*/ 26842 h 83882"/>
                <a:gd name="connsiteX3" fmla="*/ 70767 w 70677"/>
                <a:gd name="connsiteY3" fmla="*/ 16241 h 83882"/>
                <a:gd name="connsiteX4" fmla="*/ 47207 w 70677"/>
                <a:gd name="connsiteY4" fmla="*/ 59 h 83882"/>
                <a:gd name="connsiteX5" fmla="*/ 14614 w 70677"/>
                <a:gd name="connsiteY5" fmla="*/ 27214 h 83882"/>
                <a:gd name="connsiteX6" fmla="*/ 20814 w 70677"/>
                <a:gd name="connsiteY6" fmla="*/ 40792 h 83882"/>
                <a:gd name="connsiteX7" fmla="*/ 40831 w 70677"/>
                <a:gd name="connsiteY7" fmla="*/ 47487 h 83882"/>
                <a:gd name="connsiteX8" fmla="*/ 55887 w 70677"/>
                <a:gd name="connsiteY8" fmla="*/ 59763 h 83882"/>
                <a:gd name="connsiteX9" fmla="*/ 46499 w 70677"/>
                <a:gd name="connsiteY9" fmla="*/ 74642 h 83882"/>
                <a:gd name="connsiteX10" fmla="*/ 28785 w 70677"/>
                <a:gd name="connsiteY10" fmla="*/ 78734 h 83882"/>
                <a:gd name="connsiteX11" fmla="*/ 7529 w 70677"/>
                <a:gd name="connsiteY11" fmla="*/ 70922 h 83882"/>
                <a:gd name="connsiteX12" fmla="*/ 17271 w 70677"/>
                <a:gd name="connsiteY12" fmla="*/ 60321 h 83882"/>
                <a:gd name="connsiteX13" fmla="*/ 10363 w 70677"/>
                <a:gd name="connsiteY13" fmla="*/ 53439 h 83882"/>
                <a:gd name="connsiteX14" fmla="*/ 89 w 70677"/>
                <a:gd name="connsiteY14" fmla="*/ 65901 h 83882"/>
                <a:gd name="connsiteX15" fmla="*/ 28608 w 70677"/>
                <a:gd name="connsiteY15" fmla="*/ 83942 h 83882"/>
                <a:gd name="connsiteX16" fmla="*/ 67224 w 70677"/>
                <a:gd name="connsiteY16" fmla="*/ 53253 h 83882"/>
                <a:gd name="connsiteX17" fmla="*/ 42779 w 70677"/>
                <a:gd name="connsiteY17" fmla="*/ 31492 h 83882"/>
                <a:gd name="connsiteX18" fmla="*/ 35694 w 70677"/>
                <a:gd name="connsiteY18" fmla="*/ 30004 h 83882"/>
                <a:gd name="connsiteX19" fmla="*/ 25951 w 70677"/>
                <a:gd name="connsiteY19" fmla="*/ 20704 h 83882"/>
                <a:gd name="connsiteX20" fmla="*/ 33037 w 70677"/>
                <a:gd name="connsiteY20" fmla="*/ 8801 h 83882"/>
                <a:gd name="connsiteX21" fmla="*/ 47030 w 70677"/>
                <a:gd name="connsiteY21" fmla="*/ 5267 h 83882"/>
                <a:gd name="connsiteX22" fmla="*/ 63858 w 70677"/>
                <a:gd name="connsiteY22" fmla="*/ 12149 h 8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77" h="83882">
                  <a:moveTo>
                    <a:pt x="63858" y="12149"/>
                  </a:moveTo>
                  <a:cubicBezTo>
                    <a:pt x="59253" y="13265"/>
                    <a:pt x="56419" y="17170"/>
                    <a:pt x="56419" y="20890"/>
                  </a:cubicBezTo>
                  <a:cubicBezTo>
                    <a:pt x="56419" y="25168"/>
                    <a:pt x="59961" y="26842"/>
                    <a:pt x="62264" y="26842"/>
                  </a:cubicBezTo>
                  <a:cubicBezTo>
                    <a:pt x="64035" y="26842"/>
                    <a:pt x="70767" y="25726"/>
                    <a:pt x="70767" y="16241"/>
                  </a:cubicBezTo>
                  <a:cubicBezTo>
                    <a:pt x="70767" y="4151"/>
                    <a:pt x="58013" y="59"/>
                    <a:pt x="47207" y="59"/>
                  </a:cubicBezTo>
                  <a:cubicBezTo>
                    <a:pt x="19574" y="59"/>
                    <a:pt x="14614" y="21448"/>
                    <a:pt x="14614" y="27214"/>
                  </a:cubicBezTo>
                  <a:cubicBezTo>
                    <a:pt x="14614" y="34096"/>
                    <a:pt x="18334" y="38560"/>
                    <a:pt x="20814" y="40792"/>
                  </a:cubicBezTo>
                  <a:cubicBezTo>
                    <a:pt x="25420" y="44511"/>
                    <a:pt x="28608" y="45255"/>
                    <a:pt x="40831" y="47487"/>
                  </a:cubicBezTo>
                  <a:cubicBezTo>
                    <a:pt x="44550" y="48231"/>
                    <a:pt x="55887" y="50463"/>
                    <a:pt x="55887" y="59763"/>
                  </a:cubicBezTo>
                  <a:cubicBezTo>
                    <a:pt x="55887" y="62925"/>
                    <a:pt x="53939" y="69992"/>
                    <a:pt x="46499" y="74642"/>
                  </a:cubicBezTo>
                  <a:cubicBezTo>
                    <a:pt x="39591" y="78734"/>
                    <a:pt x="30911" y="78734"/>
                    <a:pt x="28785" y="78734"/>
                  </a:cubicBezTo>
                  <a:cubicBezTo>
                    <a:pt x="21700" y="78734"/>
                    <a:pt x="11603" y="77060"/>
                    <a:pt x="7529" y="70922"/>
                  </a:cubicBezTo>
                  <a:cubicBezTo>
                    <a:pt x="13375" y="70178"/>
                    <a:pt x="17271" y="65529"/>
                    <a:pt x="17271" y="60321"/>
                  </a:cubicBezTo>
                  <a:cubicBezTo>
                    <a:pt x="17271" y="55671"/>
                    <a:pt x="14083" y="53439"/>
                    <a:pt x="10363" y="53439"/>
                  </a:cubicBezTo>
                  <a:cubicBezTo>
                    <a:pt x="5226" y="53439"/>
                    <a:pt x="89" y="57717"/>
                    <a:pt x="89" y="65901"/>
                  </a:cubicBezTo>
                  <a:cubicBezTo>
                    <a:pt x="89" y="77060"/>
                    <a:pt x="11426" y="83942"/>
                    <a:pt x="28608" y="83942"/>
                  </a:cubicBezTo>
                  <a:cubicBezTo>
                    <a:pt x="61201" y="83942"/>
                    <a:pt x="67224" y="60507"/>
                    <a:pt x="67224" y="53253"/>
                  </a:cubicBezTo>
                  <a:cubicBezTo>
                    <a:pt x="67224" y="36142"/>
                    <a:pt x="49333" y="32794"/>
                    <a:pt x="42779" y="31492"/>
                  </a:cubicBezTo>
                  <a:cubicBezTo>
                    <a:pt x="41185" y="31120"/>
                    <a:pt x="36756" y="30376"/>
                    <a:pt x="35694" y="30004"/>
                  </a:cubicBezTo>
                  <a:cubicBezTo>
                    <a:pt x="29140" y="28702"/>
                    <a:pt x="25951" y="24796"/>
                    <a:pt x="25951" y="20704"/>
                  </a:cubicBezTo>
                  <a:cubicBezTo>
                    <a:pt x="25951" y="16427"/>
                    <a:pt x="29140" y="11405"/>
                    <a:pt x="33037" y="8801"/>
                  </a:cubicBezTo>
                  <a:cubicBezTo>
                    <a:pt x="37819" y="5639"/>
                    <a:pt x="44019" y="5267"/>
                    <a:pt x="47030" y="5267"/>
                  </a:cubicBezTo>
                  <a:cubicBezTo>
                    <a:pt x="50750" y="5267"/>
                    <a:pt x="59961" y="5825"/>
                    <a:pt x="63858" y="12149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B19F47-BD76-6B74-C346-67748DFFFD3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520658" y="7125091"/>
              <a:ext cx="130903" cy="129078"/>
            </a:xfrm>
            <a:custGeom>
              <a:avLst/>
              <a:gdLst>
                <a:gd name="connsiteX0" fmla="*/ 69881 w 130903"/>
                <a:gd name="connsiteY0" fmla="*/ 7319 h 129078"/>
                <a:gd name="connsiteX1" fmla="*/ 65629 w 130903"/>
                <a:gd name="connsiteY1" fmla="*/ 66 h 129078"/>
                <a:gd name="connsiteX2" fmla="*/ 61201 w 130903"/>
                <a:gd name="connsiteY2" fmla="*/ 7319 h 129078"/>
                <a:gd name="connsiteX3" fmla="*/ 61201 w 130903"/>
                <a:gd name="connsiteY3" fmla="*/ 120031 h 129078"/>
                <a:gd name="connsiteX4" fmla="*/ 7175 w 130903"/>
                <a:gd name="connsiteY4" fmla="*/ 120031 h 129078"/>
                <a:gd name="connsiteX5" fmla="*/ 89 w 130903"/>
                <a:gd name="connsiteY5" fmla="*/ 124495 h 129078"/>
                <a:gd name="connsiteX6" fmla="*/ 7175 w 130903"/>
                <a:gd name="connsiteY6" fmla="*/ 129144 h 129078"/>
                <a:gd name="connsiteX7" fmla="*/ 123907 w 130903"/>
                <a:gd name="connsiteY7" fmla="*/ 129144 h 129078"/>
                <a:gd name="connsiteX8" fmla="*/ 130993 w 130903"/>
                <a:gd name="connsiteY8" fmla="*/ 124681 h 129078"/>
                <a:gd name="connsiteX9" fmla="*/ 123907 w 130903"/>
                <a:gd name="connsiteY9" fmla="*/ 120031 h 129078"/>
                <a:gd name="connsiteX10" fmla="*/ 69881 w 130903"/>
                <a:gd name="connsiteY10" fmla="*/ 120031 h 129078"/>
                <a:gd name="connsiteX11" fmla="*/ 69881 w 130903"/>
                <a:gd name="connsiteY11" fmla="*/ 7319 h 12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03" h="129078">
                  <a:moveTo>
                    <a:pt x="69881" y="7319"/>
                  </a:moveTo>
                  <a:cubicBezTo>
                    <a:pt x="69881" y="4529"/>
                    <a:pt x="69881" y="66"/>
                    <a:pt x="65629" y="66"/>
                  </a:cubicBezTo>
                  <a:cubicBezTo>
                    <a:pt x="61201" y="66"/>
                    <a:pt x="61201" y="4343"/>
                    <a:pt x="61201" y="7319"/>
                  </a:cubicBezTo>
                  <a:lnTo>
                    <a:pt x="61201" y="120031"/>
                  </a:lnTo>
                  <a:lnTo>
                    <a:pt x="7175" y="120031"/>
                  </a:lnTo>
                  <a:cubicBezTo>
                    <a:pt x="4518" y="120031"/>
                    <a:pt x="89" y="120031"/>
                    <a:pt x="89" y="124495"/>
                  </a:cubicBezTo>
                  <a:cubicBezTo>
                    <a:pt x="89" y="129144"/>
                    <a:pt x="4163" y="129144"/>
                    <a:pt x="7175" y="129144"/>
                  </a:cubicBezTo>
                  <a:lnTo>
                    <a:pt x="123907" y="129144"/>
                  </a:lnTo>
                  <a:cubicBezTo>
                    <a:pt x="126741" y="129144"/>
                    <a:pt x="130993" y="129144"/>
                    <a:pt x="130993" y="124681"/>
                  </a:cubicBezTo>
                  <a:cubicBezTo>
                    <a:pt x="130993" y="120031"/>
                    <a:pt x="126918" y="120031"/>
                    <a:pt x="123907" y="120031"/>
                  </a:cubicBezTo>
                  <a:lnTo>
                    <a:pt x="69881" y="120031"/>
                  </a:lnTo>
                  <a:lnTo>
                    <a:pt x="69881" y="7319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4C9D829-5C4B-9981-F302-5DC770D3283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99591" y="7150756"/>
              <a:ext cx="29606" cy="79445"/>
            </a:xfrm>
            <a:custGeom>
              <a:avLst/>
              <a:gdLst>
                <a:gd name="connsiteX0" fmla="*/ 29703 w 29606"/>
                <a:gd name="connsiteY0" fmla="*/ 27962 h 79445"/>
                <a:gd name="connsiteX1" fmla="*/ 13508 w 29606"/>
                <a:gd name="connsiteY1" fmla="*/ 63 h 79445"/>
                <a:gd name="connsiteX2" fmla="*/ 96 w 29606"/>
                <a:gd name="connsiteY2" fmla="*/ 14145 h 79445"/>
                <a:gd name="connsiteX3" fmla="*/ 13508 w 29606"/>
                <a:gd name="connsiteY3" fmla="*/ 28227 h 79445"/>
                <a:gd name="connsiteX4" fmla="*/ 22364 w 29606"/>
                <a:gd name="connsiteY4" fmla="*/ 24773 h 79445"/>
                <a:gd name="connsiteX5" fmla="*/ 23630 w 29606"/>
                <a:gd name="connsiteY5" fmla="*/ 23976 h 79445"/>
                <a:gd name="connsiteX6" fmla="*/ 24136 w 29606"/>
                <a:gd name="connsiteY6" fmla="*/ 27962 h 79445"/>
                <a:gd name="connsiteX7" fmla="*/ 6928 w 29606"/>
                <a:gd name="connsiteY7" fmla="*/ 72334 h 79445"/>
                <a:gd name="connsiteX8" fmla="*/ 4145 w 29606"/>
                <a:gd name="connsiteY8" fmla="*/ 76585 h 79445"/>
                <a:gd name="connsiteX9" fmla="*/ 6675 w 29606"/>
                <a:gd name="connsiteY9" fmla="*/ 79508 h 79445"/>
                <a:gd name="connsiteX10" fmla="*/ 29703 w 29606"/>
                <a:gd name="connsiteY10" fmla="*/ 27962 h 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9445">
                  <a:moveTo>
                    <a:pt x="29703" y="27962"/>
                  </a:moveTo>
                  <a:cubicBezTo>
                    <a:pt x="29703" y="10425"/>
                    <a:pt x="23377" y="63"/>
                    <a:pt x="13508" y="63"/>
                  </a:cubicBezTo>
                  <a:cubicBezTo>
                    <a:pt x="5157" y="63"/>
                    <a:pt x="96" y="6705"/>
                    <a:pt x="96" y="14145"/>
                  </a:cubicBezTo>
                  <a:cubicBezTo>
                    <a:pt x="96" y="21319"/>
                    <a:pt x="5157" y="28227"/>
                    <a:pt x="13508" y="28227"/>
                  </a:cubicBezTo>
                  <a:cubicBezTo>
                    <a:pt x="16544" y="28227"/>
                    <a:pt x="19834" y="27165"/>
                    <a:pt x="22364" y="24773"/>
                  </a:cubicBezTo>
                  <a:cubicBezTo>
                    <a:pt x="23124" y="24242"/>
                    <a:pt x="23377" y="23976"/>
                    <a:pt x="23630" y="23976"/>
                  </a:cubicBezTo>
                  <a:cubicBezTo>
                    <a:pt x="23883" y="23976"/>
                    <a:pt x="24136" y="24242"/>
                    <a:pt x="24136" y="27962"/>
                  </a:cubicBezTo>
                  <a:cubicBezTo>
                    <a:pt x="24136" y="47624"/>
                    <a:pt x="15279" y="63566"/>
                    <a:pt x="6928" y="72334"/>
                  </a:cubicBezTo>
                  <a:cubicBezTo>
                    <a:pt x="4145" y="75257"/>
                    <a:pt x="4145" y="75788"/>
                    <a:pt x="4145" y="76585"/>
                  </a:cubicBezTo>
                  <a:cubicBezTo>
                    <a:pt x="4145" y="78445"/>
                    <a:pt x="5410" y="79508"/>
                    <a:pt x="6675" y="79508"/>
                  </a:cubicBezTo>
                  <a:cubicBezTo>
                    <a:pt x="9459" y="79508"/>
                    <a:pt x="29703" y="59049"/>
                    <a:pt x="29703" y="27962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4585258-1805-46A0-E477-6ED176DAEA4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12816" y="7001962"/>
              <a:ext cx="83506" cy="176958"/>
            </a:xfrm>
            <a:custGeom>
              <a:avLst/>
              <a:gdLst>
                <a:gd name="connsiteX0" fmla="*/ 51976 w 83506"/>
                <a:gd name="connsiteY0" fmla="*/ 6971 h 176958"/>
                <a:gd name="connsiteX1" fmla="*/ 46156 w 83506"/>
                <a:gd name="connsiteY1" fmla="*/ 63 h 176958"/>
                <a:gd name="connsiteX2" fmla="*/ 100 w 83506"/>
                <a:gd name="connsiteY2" fmla="*/ 17068 h 176958"/>
                <a:gd name="connsiteX3" fmla="*/ 100 w 83506"/>
                <a:gd name="connsiteY3" fmla="*/ 25305 h 176958"/>
                <a:gd name="connsiteX4" fmla="*/ 33250 w 83506"/>
                <a:gd name="connsiteY4" fmla="*/ 18396 h 176958"/>
                <a:gd name="connsiteX5" fmla="*/ 33250 w 83506"/>
                <a:gd name="connsiteY5" fmla="*/ 156031 h 176958"/>
                <a:gd name="connsiteX6" fmla="*/ 9716 w 83506"/>
                <a:gd name="connsiteY6" fmla="*/ 168785 h 176958"/>
                <a:gd name="connsiteX7" fmla="*/ 1619 w 83506"/>
                <a:gd name="connsiteY7" fmla="*/ 168785 h 176958"/>
                <a:gd name="connsiteX8" fmla="*/ 1619 w 83506"/>
                <a:gd name="connsiteY8" fmla="*/ 177021 h 176958"/>
                <a:gd name="connsiteX9" fmla="*/ 42613 w 83506"/>
                <a:gd name="connsiteY9" fmla="*/ 176224 h 176958"/>
                <a:gd name="connsiteX10" fmla="*/ 83607 w 83506"/>
                <a:gd name="connsiteY10" fmla="*/ 177021 h 176958"/>
                <a:gd name="connsiteX11" fmla="*/ 83607 w 83506"/>
                <a:gd name="connsiteY11" fmla="*/ 168785 h 176958"/>
                <a:gd name="connsiteX12" fmla="*/ 75510 w 83506"/>
                <a:gd name="connsiteY12" fmla="*/ 168785 h 176958"/>
                <a:gd name="connsiteX13" fmla="*/ 51976 w 83506"/>
                <a:gd name="connsiteY13" fmla="*/ 156031 h 176958"/>
                <a:gd name="connsiteX14" fmla="*/ 51976 w 83506"/>
                <a:gd name="connsiteY14" fmla="*/ 6971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76958">
                  <a:moveTo>
                    <a:pt x="51976" y="6971"/>
                  </a:moveTo>
                  <a:cubicBezTo>
                    <a:pt x="51976" y="594"/>
                    <a:pt x="51976" y="63"/>
                    <a:pt x="46156" y="63"/>
                  </a:cubicBezTo>
                  <a:cubicBezTo>
                    <a:pt x="30467" y="17068"/>
                    <a:pt x="8198" y="17068"/>
                    <a:pt x="100" y="17068"/>
                  </a:cubicBezTo>
                  <a:lnTo>
                    <a:pt x="100" y="25305"/>
                  </a:lnTo>
                  <a:cubicBezTo>
                    <a:pt x="5161" y="25305"/>
                    <a:pt x="20091" y="25305"/>
                    <a:pt x="33250" y="18396"/>
                  </a:cubicBezTo>
                  <a:lnTo>
                    <a:pt x="33250" y="156031"/>
                  </a:lnTo>
                  <a:cubicBezTo>
                    <a:pt x="33250" y="165596"/>
                    <a:pt x="32491" y="168785"/>
                    <a:pt x="9716" y="168785"/>
                  </a:cubicBezTo>
                  <a:lnTo>
                    <a:pt x="1619" y="168785"/>
                  </a:lnTo>
                  <a:lnTo>
                    <a:pt x="1619" y="177021"/>
                  </a:lnTo>
                  <a:cubicBezTo>
                    <a:pt x="10475" y="176224"/>
                    <a:pt x="32491" y="176224"/>
                    <a:pt x="42613" y="176224"/>
                  </a:cubicBezTo>
                  <a:cubicBezTo>
                    <a:pt x="52735" y="176224"/>
                    <a:pt x="74750" y="176224"/>
                    <a:pt x="83607" y="177021"/>
                  </a:cubicBezTo>
                  <a:lnTo>
                    <a:pt x="83607" y="168785"/>
                  </a:lnTo>
                  <a:lnTo>
                    <a:pt x="75510" y="168785"/>
                  </a:lnTo>
                  <a:cubicBezTo>
                    <a:pt x="52735" y="168785"/>
                    <a:pt x="51976" y="165862"/>
                    <a:pt x="51976" y="156031"/>
                  </a:cubicBezTo>
                  <a:lnTo>
                    <a:pt x="51976" y="697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23DA0A7-F83E-D5F9-9809-D0D5305AAA1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935041" y="6979643"/>
              <a:ext cx="89833" cy="265703"/>
            </a:xfrm>
            <a:custGeom>
              <a:avLst/>
              <a:gdLst>
                <a:gd name="connsiteX0" fmla="*/ 36545 w 89833"/>
                <a:gd name="connsiteY0" fmla="*/ 230428 h 265703"/>
                <a:gd name="connsiteX1" fmla="*/ 2383 w 89833"/>
                <a:gd name="connsiteY1" fmla="*/ 259921 h 265703"/>
                <a:gd name="connsiteX2" fmla="*/ 105 w 89833"/>
                <a:gd name="connsiteY2" fmla="*/ 262844 h 265703"/>
                <a:gd name="connsiteX3" fmla="*/ 5166 w 89833"/>
                <a:gd name="connsiteY3" fmla="*/ 265766 h 265703"/>
                <a:gd name="connsiteX4" fmla="*/ 53499 w 89833"/>
                <a:gd name="connsiteY4" fmla="*/ 232553 h 265703"/>
                <a:gd name="connsiteX5" fmla="*/ 53499 w 89833"/>
                <a:gd name="connsiteY5" fmla="*/ 171973 h 265703"/>
                <a:gd name="connsiteX6" fmla="*/ 63621 w 89833"/>
                <a:gd name="connsiteY6" fmla="*/ 144340 h 265703"/>
                <a:gd name="connsiteX7" fmla="*/ 87661 w 89833"/>
                <a:gd name="connsiteY7" fmla="*/ 135837 h 265703"/>
                <a:gd name="connsiteX8" fmla="*/ 89939 w 89833"/>
                <a:gd name="connsiteY8" fmla="*/ 132915 h 265703"/>
                <a:gd name="connsiteX9" fmla="*/ 85890 w 89833"/>
                <a:gd name="connsiteY9" fmla="*/ 129992 h 265703"/>
                <a:gd name="connsiteX10" fmla="*/ 54258 w 89833"/>
                <a:gd name="connsiteY10" fmla="*/ 106344 h 265703"/>
                <a:gd name="connsiteX11" fmla="*/ 53499 w 89833"/>
                <a:gd name="connsiteY11" fmla="*/ 93325 h 265703"/>
                <a:gd name="connsiteX12" fmla="*/ 53499 w 89833"/>
                <a:gd name="connsiteY12" fmla="*/ 40715 h 265703"/>
                <a:gd name="connsiteX13" fmla="*/ 41353 w 89833"/>
                <a:gd name="connsiteY13" fmla="*/ 10957 h 265703"/>
                <a:gd name="connsiteX14" fmla="*/ 5166 w 89833"/>
                <a:gd name="connsiteY14" fmla="*/ 63 h 265703"/>
                <a:gd name="connsiteX15" fmla="*/ 105 w 89833"/>
                <a:gd name="connsiteY15" fmla="*/ 2986 h 265703"/>
                <a:gd name="connsiteX16" fmla="*/ 4154 w 89833"/>
                <a:gd name="connsiteY16" fmla="*/ 5908 h 265703"/>
                <a:gd name="connsiteX17" fmla="*/ 35786 w 89833"/>
                <a:gd name="connsiteY17" fmla="*/ 29024 h 265703"/>
                <a:gd name="connsiteX18" fmla="*/ 36545 w 89833"/>
                <a:gd name="connsiteY18" fmla="*/ 41513 h 265703"/>
                <a:gd name="connsiteX19" fmla="*/ 36545 w 89833"/>
                <a:gd name="connsiteY19" fmla="*/ 97310 h 265703"/>
                <a:gd name="connsiteX20" fmla="*/ 46667 w 89833"/>
                <a:gd name="connsiteY20" fmla="*/ 122552 h 265703"/>
                <a:gd name="connsiteX21" fmla="*/ 66405 w 89833"/>
                <a:gd name="connsiteY21" fmla="*/ 132915 h 265703"/>
                <a:gd name="connsiteX22" fmla="*/ 36545 w 89833"/>
                <a:gd name="connsiteY22" fmla="*/ 166659 h 265703"/>
                <a:gd name="connsiteX23" fmla="*/ 36545 w 89833"/>
                <a:gd name="connsiteY23" fmla="*/ 230428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833" h="265703">
                  <a:moveTo>
                    <a:pt x="36545" y="230428"/>
                  </a:moveTo>
                  <a:cubicBezTo>
                    <a:pt x="36545" y="241056"/>
                    <a:pt x="29965" y="258061"/>
                    <a:pt x="2383" y="259921"/>
                  </a:cubicBezTo>
                  <a:cubicBezTo>
                    <a:pt x="1118" y="260187"/>
                    <a:pt x="105" y="261249"/>
                    <a:pt x="105" y="262844"/>
                  </a:cubicBezTo>
                  <a:cubicBezTo>
                    <a:pt x="105" y="265766"/>
                    <a:pt x="2889" y="265766"/>
                    <a:pt x="5166" y="265766"/>
                  </a:cubicBezTo>
                  <a:cubicBezTo>
                    <a:pt x="29712" y="265766"/>
                    <a:pt x="53246" y="252747"/>
                    <a:pt x="53499" y="232553"/>
                  </a:cubicBezTo>
                  <a:lnTo>
                    <a:pt x="53499" y="171973"/>
                  </a:lnTo>
                  <a:cubicBezTo>
                    <a:pt x="53499" y="161611"/>
                    <a:pt x="53499" y="153108"/>
                    <a:pt x="63621" y="144340"/>
                  </a:cubicBezTo>
                  <a:cubicBezTo>
                    <a:pt x="72478" y="136634"/>
                    <a:pt x="82094" y="136103"/>
                    <a:pt x="87661" y="135837"/>
                  </a:cubicBezTo>
                  <a:cubicBezTo>
                    <a:pt x="88926" y="135572"/>
                    <a:pt x="89939" y="134509"/>
                    <a:pt x="89939" y="132915"/>
                  </a:cubicBezTo>
                  <a:cubicBezTo>
                    <a:pt x="89939" y="130258"/>
                    <a:pt x="88420" y="130258"/>
                    <a:pt x="85890" y="129992"/>
                  </a:cubicBezTo>
                  <a:cubicBezTo>
                    <a:pt x="69188" y="128929"/>
                    <a:pt x="57042" y="119364"/>
                    <a:pt x="54258" y="106344"/>
                  </a:cubicBezTo>
                  <a:cubicBezTo>
                    <a:pt x="53499" y="103421"/>
                    <a:pt x="53499" y="102890"/>
                    <a:pt x="53499" y="93325"/>
                  </a:cubicBezTo>
                  <a:lnTo>
                    <a:pt x="53499" y="40715"/>
                  </a:lnTo>
                  <a:cubicBezTo>
                    <a:pt x="53499" y="29556"/>
                    <a:pt x="53499" y="21053"/>
                    <a:pt x="41353" y="10957"/>
                  </a:cubicBezTo>
                  <a:cubicBezTo>
                    <a:pt x="31231" y="2720"/>
                    <a:pt x="13770" y="63"/>
                    <a:pt x="5166" y="63"/>
                  </a:cubicBezTo>
                  <a:cubicBezTo>
                    <a:pt x="2889" y="63"/>
                    <a:pt x="105" y="63"/>
                    <a:pt x="105" y="2986"/>
                  </a:cubicBezTo>
                  <a:cubicBezTo>
                    <a:pt x="105" y="5643"/>
                    <a:pt x="1624" y="5643"/>
                    <a:pt x="4154" y="5908"/>
                  </a:cubicBezTo>
                  <a:cubicBezTo>
                    <a:pt x="20096" y="6971"/>
                    <a:pt x="32496" y="15474"/>
                    <a:pt x="35786" y="29024"/>
                  </a:cubicBezTo>
                  <a:cubicBezTo>
                    <a:pt x="36545" y="31416"/>
                    <a:pt x="36545" y="31947"/>
                    <a:pt x="36545" y="41513"/>
                  </a:cubicBezTo>
                  <a:lnTo>
                    <a:pt x="36545" y="97310"/>
                  </a:lnTo>
                  <a:cubicBezTo>
                    <a:pt x="36545" y="109533"/>
                    <a:pt x="38569" y="114050"/>
                    <a:pt x="46667" y="122552"/>
                  </a:cubicBezTo>
                  <a:cubicBezTo>
                    <a:pt x="51981" y="128132"/>
                    <a:pt x="59319" y="130789"/>
                    <a:pt x="66405" y="132915"/>
                  </a:cubicBezTo>
                  <a:cubicBezTo>
                    <a:pt x="45655" y="139026"/>
                    <a:pt x="36545" y="151248"/>
                    <a:pt x="36545" y="166659"/>
                  </a:cubicBezTo>
                  <a:lnTo>
                    <a:pt x="36545" y="230428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F660E2-4036-E13C-E832-79F21243B7D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51849" y="6978529"/>
              <a:ext cx="44461" cy="96344"/>
            </a:xfrm>
            <a:custGeom>
              <a:avLst/>
              <a:gdLst>
                <a:gd name="connsiteX0" fmla="*/ 42977 w 44461"/>
                <a:gd name="connsiteY0" fmla="*/ 16241 h 96344"/>
                <a:gd name="connsiteX1" fmla="*/ 44571 w 44461"/>
                <a:gd name="connsiteY1" fmla="*/ 10289 h 96344"/>
                <a:gd name="connsiteX2" fmla="*/ 34120 w 44461"/>
                <a:gd name="connsiteY2" fmla="*/ 59 h 96344"/>
                <a:gd name="connsiteX3" fmla="*/ 24378 w 44461"/>
                <a:gd name="connsiteY3" fmla="*/ 8801 h 96344"/>
                <a:gd name="connsiteX4" fmla="*/ 996 w 44461"/>
                <a:gd name="connsiteY4" fmla="*/ 89336 h 96344"/>
                <a:gd name="connsiteX5" fmla="*/ 110 w 44461"/>
                <a:gd name="connsiteY5" fmla="*/ 92311 h 96344"/>
                <a:gd name="connsiteX6" fmla="*/ 7019 w 44461"/>
                <a:gd name="connsiteY6" fmla="*/ 96403 h 96344"/>
                <a:gd name="connsiteX7" fmla="*/ 9676 w 44461"/>
                <a:gd name="connsiteY7" fmla="*/ 93241 h 96344"/>
                <a:gd name="connsiteX8" fmla="*/ 42977 w 44461"/>
                <a:gd name="connsiteY8" fmla="*/ 16241 h 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61" h="96344">
                  <a:moveTo>
                    <a:pt x="42977" y="16241"/>
                  </a:moveTo>
                  <a:cubicBezTo>
                    <a:pt x="44394" y="13079"/>
                    <a:pt x="44571" y="11591"/>
                    <a:pt x="44571" y="10289"/>
                  </a:cubicBezTo>
                  <a:cubicBezTo>
                    <a:pt x="44571" y="4523"/>
                    <a:pt x="39612" y="59"/>
                    <a:pt x="34120" y="59"/>
                  </a:cubicBezTo>
                  <a:cubicBezTo>
                    <a:pt x="27389" y="59"/>
                    <a:pt x="25264" y="5825"/>
                    <a:pt x="24378" y="8801"/>
                  </a:cubicBezTo>
                  <a:lnTo>
                    <a:pt x="996" y="89336"/>
                  </a:lnTo>
                  <a:cubicBezTo>
                    <a:pt x="819" y="89708"/>
                    <a:pt x="110" y="92125"/>
                    <a:pt x="110" y="92311"/>
                  </a:cubicBezTo>
                  <a:cubicBezTo>
                    <a:pt x="110" y="94543"/>
                    <a:pt x="5602" y="96403"/>
                    <a:pt x="7019" y="96403"/>
                  </a:cubicBezTo>
                  <a:cubicBezTo>
                    <a:pt x="8259" y="96403"/>
                    <a:pt x="8436" y="96031"/>
                    <a:pt x="9676" y="93241"/>
                  </a:cubicBezTo>
                  <a:lnTo>
                    <a:pt x="42977" y="1624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2" name="Group 81" descr="\documentclass{article}&#10;\usepackage{amsmath}&#10;\usepackage{amsfonts}&#10;\pagestyle{empty}&#10;\begin{document}&#10;&#10;&#10;\begin{align*}&#10;\sigma^{\text{even},x} = 0 \\&#10;\sigma^{\text{even},y} = 0 \\&#10;\sigma^{\text{odd},z} = 0&#10;\end{align*}&#10;&#10;\end{document}" title="IguanaTex Vector Display">
            <a:extLst>
              <a:ext uri="{FF2B5EF4-FFF2-40B4-BE49-F238E27FC236}">
                <a16:creationId xmlns:a16="http://schemas.microsoft.com/office/drawing/2014/main" id="{6324E074-0D64-44BC-1B93-E57D2CD3BA1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255587" y="1978120"/>
            <a:ext cx="1184214" cy="969433"/>
            <a:chOff x="7913248" y="4469612"/>
            <a:chExt cx="1184214" cy="96943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4A47DED-88DF-D912-F942-30E69C35946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13248" y="4542601"/>
              <a:ext cx="134576" cy="109697"/>
            </a:xfrm>
            <a:custGeom>
              <a:avLst/>
              <a:gdLst>
                <a:gd name="connsiteX0" fmla="*/ 122321 w 134576"/>
                <a:gd name="connsiteY0" fmla="*/ 14479 h 109697"/>
                <a:gd name="connsiteX1" fmla="*/ 134786 w 134576"/>
                <a:gd name="connsiteY1" fmla="*/ 6041 h 109697"/>
                <a:gd name="connsiteX2" fmla="*/ 124865 w 134576"/>
                <a:gd name="connsiteY2" fmla="*/ 85 h 109697"/>
                <a:gd name="connsiteX3" fmla="*/ 66862 w 134576"/>
                <a:gd name="connsiteY3" fmla="*/ 85 h 109697"/>
                <a:gd name="connsiteX4" fmla="*/ 210 w 134576"/>
                <a:gd name="connsiteY4" fmla="*/ 70569 h 109697"/>
                <a:gd name="connsiteX5" fmla="*/ 38370 w 134576"/>
                <a:gd name="connsiteY5" fmla="*/ 109782 h 109697"/>
                <a:gd name="connsiteX6" fmla="*/ 102223 w 134576"/>
                <a:gd name="connsiteY6" fmla="*/ 41532 h 109697"/>
                <a:gd name="connsiteX7" fmla="*/ 94337 w 134576"/>
                <a:gd name="connsiteY7" fmla="*/ 14479 h 109697"/>
                <a:gd name="connsiteX8" fmla="*/ 122321 w 134576"/>
                <a:gd name="connsiteY8" fmla="*/ 14479 h 109697"/>
                <a:gd name="connsiteX9" fmla="*/ 38624 w 134576"/>
                <a:gd name="connsiteY9" fmla="*/ 104322 h 109697"/>
                <a:gd name="connsiteX10" fmla="*/ 15983 w 134576"/>
                <a:gd name="connsiteY10" fmla="*/ 77518 h 109697"/>
                <a:gd name="connsiteX11" fmla="*/ 27939 w 134576"/>
                <a:gd name="connsiteY11" fmla="*/ 35079 h 109697"/>
                <a:gd name="connsiteX12" fmla="*/ 62537 w 134576"/>
                <a:gd name="connsiteY12" fmla="*/ 14479 h 109697"/>
                <a:gd name="connsiteX13" fmla="*/ 85942 w 134576"/>
                <a:gd name="connsiteY13" fmla="*/ 38553 h 109697"/>
                <a:gd name="connsiteX14" fmla="*/ 72204 w 134576"/>
                <a:gd name="connsiteY14" fmla="*/ 83227 h 109697"/>
                <a:gd name="connsiteX15" fmla="*/ 38624 w 134576"/>
                <a:gd name="connsiteY15" fmla="*/ 104322 h 10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76" h="109697">
                  <a:moveTo>
                    <a:pt x="122321" y="14479"/>
                  </a:moveTo>
                  <a:cubicBezTo>
                    <a:pt x="125628" y="14479"/>
                    <a:pt x="134786" y="14479"/>
                    <a:pt x="134786" y="6041"/>
                  </a:cubicBezTo>
                  <a:cubicBezTo>
                    <a:pt x="134786" y="85"/>
                    <a:pt x="129444" y="85"/>
                    <a:pt x="124865" y="85"/>
                  </a:cubicBezTo>
                  <a:lnTo>
                    <a:pt x="66862" y="85"/>
                  </a:lnTo>
                  <a:cubicBezTo>
                    <a:pt x="28448" y="85"/>
                    <a:pt x="210" y="41035"/>
                    <a:pt x="210" y="70569"/>
                  </a:cubicBezTo>
                  <a:cubicBezTo>
                    <a:pt x="210" y="92409"/>
                    <a:pt x="15219" y="109782"/>
                    <a:pt x="38370" y="109782"/>
                  </a:cubicBezTo>
                  <a:cubicBezTo>
                    <a:pt x="68388" y="109782"/>
                    <a:pt x="102223" y="79752"/>
                    <a:pt x="102223" y="41532"/>
                  </a:cubicBezTo>
                  <a:cubicBezTo>
                    <a:pt x="102223" y="37312"/>
                    <a:pt x="102223" y="25400"/>
                    <a:pt x="94337" y="14479"/>
                  </a:cubicBezTo>
                  <a:lnTo>
                    <a:pt x="122321" y="14479"/>
                  </a:lnTo>
                  <a:close/>
                  <a:moveTo>
                    <a:pt x="38624" y="104322"/>
                  </a:moveTo>
                  <a:cubicBezTo>
                    <a:pt x="26159" y="104322"/>
                    <a:pt x="15983" y="95388"/>
                    <a:pt x="15983" y="77518"/>
                  </a:cubicBezTo>
                  <a:cubicBezTo>
                    <a:pt x="15983" y="70073"/>
                    <a:pt x="19035" y="49722"/>
                    <a:pt x="27939" y="35079"/>
                  </a:cubicBezTo>
                  <a:cubicBezTo>
                    <a:pt x="38624" y="17954"/>
                    <a:pt x="53888" y="14479"/>
                    <a:pt x="62537" y="14479"/>
                  </a:cubicBezTo>
                  <a:cubicBezTo>
                    <a:pt x="83907" y="14479"/>
                    <a:pt x="85942" y="30860"/>
                    <a:pt x="85942" y="38553"/>
                  </a:cubicBezTo>
                  <a:cubicBezTo>
                    <a:pt x="85942" y="50218"/>
                    <a:pt x="80854" y="70569"/>
                    <a:pt x="72204" y="83227"/>
                  </a:cubicBezTo>
                  <a:cubicBezTo>
                    <a:pt x="62283" y="97869"/>
                    <a:pt x="48546" y="104322"/>
                    <a:pt x="38624" y="104322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BA2CE0E-1A33-4BF5-AB21-C5840D5CEAF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65020" y="4469612"/>
              <a:ext cx="76395" cy="79220"/>
            </a:xfrm>
            <a:custGeom>
              <a:avLst/>
              <a:gdLst>
                <a:gd name="connsiteX0" fmla="*/ 71625 w 76395"/>
                <a:gd name="connsiteY0" fmla="*/ 37954 h 79220"/>
                <a:gd name="connsiteX1" fmla="*/ 76612 w 76395"/>
                <a:gd name="connsiteY1" fmla="*/ 34132 h 79220"/>
                <a:gd name="connsiteX2" fmla="*/ 41352 w 76395"/>
                <a:gd name="connsiteY2" fmla="*/ 81 h 79220"/>
                <a:gd name="connsiteX3" fmla="*/ 216 w 76395"/>
                <a:gd name="connsiteY3" fmla="*/ 39517 h 79220"/>
                <a:gd name="connsiteX4" fmla="*/ 43667 w 76395"/>
                <a:gd name="connsiteY4" fmla="*/ 79301 h 79220"/>
                <a:gd name="connsiteX5" fmla="*/ 76612 w 76395"/>
                <a:gd name="connsiteY5" fmla="*/ 56716 h 79220"/>
                <a:gd name="connsiteX6" fmla="*/ 73584 w 76395"/>
                <a:gd name="connsiteY6" fmla="*/ 54284 h 79220"/>
                <a:gd name="connsiteX7" fmla="*/ 70379 w 76395"/>
                <a:gd name="connsiteY7" fmla="*/ 57064 h 79220"/>
                <a:gd name="connsiteX8" fmla="*/ 44914 w 76395"/>
                <a:gd name="connsiteY8" fmla="*/ 73742 h 79220"/>
                <a:gd name="connsiteX9" fmla="*/ 23188 w 76395"/>
                <a:gd name="connsiteY9" fmla="*/ 63492 h 79220"/>
                <a:gd name="connsiteX10" fmla="*/ 16421 w 76395"/>
                <a:gd name="connsiteY10" fmla="*/ 37954 h 79220"/>
                <a:gd name="connsiteX11" fmla="*/ 71625 w 76395"/>
                <a:gd name="connsiteY11" fmla="*/ 37954 h 79220"/>
                <a:gd name="connsiteX12" fmla="*/ 16599 w 76395"/>
                <a:gd name="connsiteY12" fmla="*/ 33437 h 79220"/>
                <a:gd name="connsiteX13" fmla="*/ 41352 w 76395"/>
                <a:gd name="connsiteY13" fmla="*/ 4945 h 79220"/>
                <a:gd name="connsiteX14" fmla="*/ 64146 w 76395"/>
                <a:gd name="connsiteY14" fmla="*/ 33437 h 79220"/>
                <a:gd name="connsiteX15" fmla="*/ 16599 w 76395"/>
                <a:gd name="connsiteY15" fmla="*/ 33437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395" h="79220">
                  <a:moveTo>
                    <a:pt x="71625" y="37954"/>
                  </a:moveTo>
                  <a:cubicBezTo>
                    <a:pt x="75365" y="37954"/>
                    <a:pt x="76612" y="37954"/>
                    <a:pt x="76612" y="34132"/>
                  </a:cubicBezTo>
                  <a:cubicBezTo>
                    <a:pt x="76612" y="18843"/>
                    <a:pt x="67886" y="81"/>
                    <a:pt x="41352" y="81"/>
                  </a:cubicBezTo>
                  <a:cubicBezTo>
                    <a:pt x="18024" y="81"/>
                    <a:pt x="216" y="18148"/>
                    <a:pt x="216" y="39517"/>
                  </a:cubicBezTo>
                  <a:cubicBezTo>
                    <a:pt x="216" y="61581"/>
                    <a:pt x="19983" y="79301"/>
                    <a:pt x="43667" y="79301"/>
                  </a:cubicBezTo>
                  <a:cubicBezTo>
                    <a:pt x="67708" y="79301"/>
                    <a:pt x="76612" y="60538"/>
                    <a:pt x="76612" y="56716"/>
                  </a:cubicBezTo>
                  <a:cubicBezTo>
                    <a:pt x="76612" y="56021"/>
                    <a:pt x="76255" y="54284"/>
                    <a:pt x="73584" y="54284"/>
                  </a:cubicBezTo>
                  <a:cubicBezTo>
                    <a:pt x="71269" y="54284"/>
                    <a:pt x="70913" y="55326"/>
                    <a:pt x="70379" y="57064"/>
                  </a:cubicBezTo>
                  <a:cubicBezTo>
                    <a:pt x="64858" y="71136"/>
                    <a:pt x="51324" y="73742"/>
                    <a:pt x="44914" y="73742"/>
                  </a:cubicBezTo>
                  <a:cubicBezTo>
                    <a:pt x="36544" y="73742"/>
                    <a:pt x="28530" y="70093"/>
                    <a:pt x="23188" y="63492"/>
                  </a:cubicBezTo>
                  <a:cubicBezTo>
                    <a:pt x="16599" y="55326"/>
                    <a:pt x="16421" y="44729"/>
                    <a:pt x="16421" y="37954"/>
                  </a:cubicBezTo>
                  <a:lnTo>
                    <a:pt x="71625" y="37954"/>
                  </a:lnTo>
                  <a:close/>
                  <a:moveTo>
                    <a:pt x="16599" y="33437"/>
                  </a:moveTo>
                  <a:cubicBezTo>
                    <a:pt x="18558" y="8941"/>
                    <a:pt x="34585" y="4945"/>
                    <a:pt x="41352" y="4945"/>
                  </a:cubicBezTo>
                  <a:cubicBezTo>
                    <a:pt x="63256" y="4945"/>
                    <a:pt x="63968" y="29093"/>
                    <a:pt x="64146" y="33437"/>
                  </a:cubicBezTo>
                  <a:lnTo>
                    <a:pt x="16599" y="33437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465F314-2FF6-2FF2-D154-473EE8539AA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54048" y="4472218"/>
              <a:ext cx="95627" cy="76614"/>
            </a:xfrm>
            <a:custGeom>
              <a:avLst/>
              <a:gdLst>
                <a:gd name="connsiteX0" fmla="*/ 79108 w 95627"/>
                <a:gd name="connsiteY0" fmla="*/ 17106 h 76614"/>
                <a:gd name="connsiteX1" fmla="*/ 95848 w 95627"/>
                <a:gd name="connsiteY1" fmla="*/ 6335 h 76614"/>
                <a:gd name="connsiteX2" fmla="*/ 95848 w 95627"/>
                <a:gd name="connsiteY2" fmla="*/ 81 h 76614"/>
                <a:gd name="connsiteX3" fmla="*/ 82314 w 95627"/>
                <a:gd name="connsiteY3" fmla="*/ 775 h 76614"/>
                <a:gd name="connsiteX4" fmla="*/ 66108 w 95627"/>
                <a:gd name="connsiteY4" fmla="*/ 81 h 76614"/>
                <a:gd name="connsiteX5" fmla="*/ 66108 w 95627"/>
                <a:gd name="connsiteY5" fmla="*/ 6335 h 76614"/>
                <a:gd name="connsiteX6" fmla="*/ 73588 w 95627"/>
                <a:gd name="connsiteY6" fmla="*/ 12937 h 76614"/>
                <a:gd name="connsiteX7" fmla="*/ 72163 w 95627"/>
                <a:gd name="connsiteY7" fmla="*/ 17975 h 76614"/>
                <a:gd name="connsiteX8" fmla="*/ 52040 w 95627"/>
                <a:gd name="connsiteY8" fmla="*/ 60886 h 76614"/>
                <a:gd name="connsiteX9" fmla="*/ 29959 w 95627"/>
                <a:gd name="connsiteY9" fmla="*/ 13631 h 76614"/>
                <a:gd name="connsiteX10" fmla="*/ 28890 w 95627"/>
                <a:gd name="connsiteY10" fmla="*/ 10331 h 76614"/>
                <a:gd name="connsiteX11" fmla="*/ 37972 w 95627"/>
                <a:gd name="connsiteY11" fmla="*/ 6335 h 76614"/>
                <a:gd name="connsiteX12" fmla="*/ 37972 w 95627"/>
                <a:gd name="connsiteY12" fmla="*/ 81 h 76614"/>
                <a:gd name="connsiteX13" fmla="*/ 17671 w 95627"/>
                <a:gd name="connsiteY13" fmla="*/ 775 h 76614"/>
                <a:gd name="connsiteX14" fmla="*/ 220 w 95627"/>
                <a:gd name="connsiteY14" fmla="*/ 81 h 76614"/>
                <a:gd name="connsiteX15" fmla="*/ 220 w 95627"/>
                <a:gd name="connsiteY15" fmla="*/ 6335 h 76614"/>
                <a:gd name="connsiteX16" fmla="*/ 14822 w 95627"/>
                <a:gd name="connsiteY16" fmla="*/ 12589 h 76614"/>
                <a:gd name="connsiteX17" fmla="*/ 42958 w 95627"/>
                <a:gd name="connsiteY17" fmla="*/ 73047 h 76614"/>
                <a:gd name="connsiteX18" fmla="*/ 47945 w 95627"/>
                <a:gd name="connsiteY18" fmla="*/ 76695 h 76614"/>
                <a:gd name="connsiteX19" fmla="*/ 52931 w 95627"/>
                <a:gd name="connsiteY19" fmla="*/ 73221 h 76614"/>
                <a:gd name="connsiteX20" fmla="*/ 79108 w 95627"/>
                <a:gd name="connsiteY20" fmla="*/ 17106 h 7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627" h="76614">
                  <a:moveTo>
                    <a:pt x="79108" y="17106"/>
                  </a:moveTo>
                  <a:cubicBezTo>
                    <a:pt x="84094" y="6509"/>
                    <a:pt x="92998" y="6335"/>
                    <a:pt x="95848" y="6335"/>
                  </a:cubicBezTo>
                  <a:lnTo>
                    <a:pt x="95848" y="81"/>
                  </a:lnTo>
                  <a:cubicBezTo>
                    <a:pt x="91396" y="428"/>
                    <a:pt x="86766" y="775"/>
                    <a:pt x="82314" y="775"/>
                  </a:cubicBezTo>
                  <a:cubicBezTo>
                    <a:pt x="77505" y="775"/>
                    <a:pt x="70917" y="602"/>
                    <a:pt x="66108" y="81"/>
                  </a:cubicBezTo>
                  <a:lnTo>
                    <a:pt x="66108" y="6335"/>
                  </a:lnTo>
                  <a:cubicBezTo>
                    <a:pt x="73588" y="6682"/>
                    <a:pt x="73588" y="12415"/>
                    <a:pt x="73588" y="12937"/>
                  </a:cubicBezTo>
                  <a:cubicBezTo>
                    <a:pt x="73588" y="13805"/>
                    <a:pt x="73410" y="15542"/>
                    <a:pt x="72163" y="17975"/>
                  </a:cubicBezTo>
                  <a:lnTo>
                    <a:pt x="52040" y="60886"/>
                  </a:lnTo>
                  <a:lnTo>
                    <a:pt x="29959" y="13631"/>
                  </a:lnTo>
                  <a:cubicBezTo>
                    <a:pt x="29959" y="13458"/>
                    <a:pt x="28890" y="11547"/>
                    <a:pt x="28890" y="10331"/>
                  </a:cubicBezTo>
                  <a:cubicBezTo>
                    <a:pt x="28890" y="6335"/>
                    <a:pt x="34945" y="6335"/>
                    <a:pt x="37972" y="6335"/>
                  </a:cubicBezTo>
                  <a:lnTo>
                    <a:pt x="37972" y="81"/>
                  </a:lnTo>
                  <a:cubicBezTo>
                    <a:pt x="37616" y="81"/>
                    <a:pt x="24972" y="775"/>
                    <a:pt x="17671" y="775"/>
                  </a:cubicBezTo>
                  <a:cubicBezTo>
                    <a:pt x="12329" y="775"/>
                    <a:pt x="5384" y="602"/>
                    <a:pt x="220" y="81"/>
                  </a:cubicBezTo>
                  <a:lnTo>
                    <a:pt x="220" y="6335"/>
                  </a:lnTo>
                  <a:cubicBezTo>
                    <a:pt x="10014" y="6335"/>
                    <a:pt x="12151" y="6682"/>
                    <a:pt x="14822" y="12589"/>
                  </a:cubicBezTo>
                  <a:lnTo>
                    <a:pt x="42958" y="73047"/>
                  </a:lnTo>
                  <a:cubicBezTo>
                    <a:pt x="43849" y="75132"/>
                    <a:pt x="44917" y="76695"/>
                    <a:pt x="47945" y="76695"/>
                  </a:cubicBezTo>
                  <a:cubicBezTo>
                    <a:pt x="51328" y="76695"/>
                    <a:pt x="52040" y="75132"/>
                    <a:pt x="52931" y="73221"/>
                  </a:cubicBezTo>
                  <a:lnTo>
                    <a:pt x="79108" y="17106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69EC63A-8F06-6E85-CA1D-EC71BC55DDE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56879" y="4469612"/>
              <a:ext cx="76395" cy="79220"/>
            </a:xfrm>
            <a:custGeom>
              <a:avLst/>
              <a:gdLst>
                <a:gd name="connsiteX0" fmla="*/ 71633 w 76395"/>
                <a:gd name="connsiteY0" fmla="*/ 37954 h 79220"/>
                <a:gd name="connsiteX1" fmla="*/ 76619 w 76395"/>
                <a:gd name="connsiteY1" fmla="*/ 34132 h 79220"/>
                <a:gd name="connsiteX2" fmla="*/ 41360 w 76395"/>
                <a:gd name="connsiteY2" fmla="*/ 81 h 79220"/>
                <a:gd name="connsiteX3" fmla="*/ 224 w 76395"/>
                <a:gd name="connsiteY3" fmla="*/ 39517 h 79220"/>
                <a:gd name="connsiteX4" fmla="*/ 43675 w 76395"/>
                <a:gd name="connsiteY4" fmla="*/ 79301 h 79220"/>
                <a:gd name="connsiteX5" fmla="*/ 76619 w 76395"/>
                <a:gd name="connsiteY5" fmla="*/ 56716 h 79220"/>
                <a:gd name="connsiteX6" fmla="*/ 73592 w 76395"/>
                <a:gd name="connsiteY6" fmla="*/ 54284 h 79220"/>
                <a:gd name="connsiteX7" fmla="*/ 70386 w 76395"/>
                <a:gd name="connsiteY7" fmla="*/ 57064 h 79220"/>
                <a:gd name="connsiteX8" fmla="*/ 44921 w 76395"/>
                <a:gd name="connsiteY8" fmla="*/ 73742 h 79220"/>
                <a:gd name="connsiteX9" fmla="*/ 23196 w 76395"/>
                <a:gd name="connsiteY9" fmla="*/ 63492 h 79220"/>
                <a:gd name="connsiteX10" fmla="*/ 16429 w 76395"/>
                <a:gd name="connsiteY10" fmla="*/ 37954 h 79220"/>
                <a:gd name="connsiteX11" fmla="*/ 71633 w 76395"/>
                <a:gd name="connsiteY11" fmla="*/ 37954 h 79220"/>
                <a:gd name="connsiteX12" fmla="*/ 16607 w 76395"/>
                <a:gd name="connsiteY12" fmla="*/ 33437 h 79220"/>
                <a:gd name="connsiteX13" fmla="*/ 41360 w 76395"/>
                <a:gd name="connsiteY13" fmla="*/ 4945 h 79220"/>
                <a:gd name="connsiteX14" fmla="*/ 64154 w 76395"/>
                <a:gd name="connsiteY14" fmla="*/ 33437 h 79220"/>
                <a:gd name="connsiteX15" fmla="*/ 16607 w 76395"/>
                <a:gd name="connsiteY15" fmla="*/ 33437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395" h="79220">
                  <a:moveTo>
                    <a:pt x="71633" y="37954"/>
                  </a:moveTo>
                  <a:cubicBezTo>
                    <a:pt x="75373" y="37954"/>
                    <a:pt x="76619" y="37954"/>
                    <a:pt x="76619" y="34132"/>
                  </a:cubicBezTo>
                  <a:cubicBezTo>
                    <a:pt x="76619" y="18843"/>
                    <a:pt x="67893" y="81"/>
                    <a:pt x="41360" y="81"/>
                  </a:cubicBezTo>
                  <a:cubicBezTo>
                    <a:pt x="18031" y="81"/>
                    <a:pt x="224" y="18148"/>
                    <a:pt x="224" y="39517"/>
                  </a:cubicBezTo>
                  <a:cubicBezTo>
                    <a:pt x="224" y="61581"/>
                    <a:pt x="19990" y="79301"/>
                    <a:pt x="43675" y="79301"/>
                  </a:cubicBezTo>
                  <a:cubicBezTo>
                    <a:pt x="67715" y="79301"/>
                    <a:pt x="76619" y="60538"/>
                    <a:pt x="76619" y="56716"/>
                  </a:cubicBezTo>
                  <a:cubicBezTo>
                    <a:pt x="76619" y="56021"/>
                    <a:pt x="76263" y="54284"/>
                    <a:pt x="73592" y="54284"/>
                  </a:cubicBezTo>
                  <a:cubicBezTo>
                    <a:pt x="71277" y="54284"/>
                    <a:pt x="70921" y="55326"/>
                    <a:pt x="70386" y="57064"/>
                  </a:cubicBezTo>
                  <a:cubicBezTo>
                    <a:pt x="64866" y="71136"/>
                    <a:pt x="51332" y="73742"/>
                    <a:pt x="44921" y="73742"/>
                  </a:cubicBezTo>
                  <a:cubicBezTo>
                    <a:pt x="36552" y="73742"/>
                    <a:pt x="28538" y="70093"/>
                    <a:pt x="23196" y="63492"/>
                  </a:cubicBezTo>
                  <a:cubicBezTo>
                    <a:pt x="16607" y="55326"/>
                    <a:pt x="16429" y="44729"/>
                    <a:pt x="16429" y="37954"/>
                  </a:cubicBezTo>
                  <a:lnTo>
                    <a:pt x="71633" y="37954"/>
                  </a:lnTo>
                  <a:close/>
                  <a:moveTo>
                    <a:pt x="16607" y="33437"/>
                  </a:moveTo>
                  <a:cubicBezTo>
                    <a:pt x="18566" y="8941"/>
                    <a:pt x="34593" y="4945"/>
                    <a:pt x="41360" y="4945"/>
                  </a:cubicBezTo>
                  <a:cubicBezTo>
                    <a:pt x="63263" y="4945"/>
                    <a:pt x="63976" y="29093"/>
                    <a:pt x="64154" y="33437"/>
                  </a:cubicBezTo>
                  <a:lnTo>
                    <a:pt x="16607" y="33437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03F269-86F3-6A9D-2F4D-77C31178BBE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350002" y="4470480"/>
              <a:ext cx="95449" cy="76614"/>
            </a:xfrm>
            <a:custGeom>
              <a:avLst/>
              <a:gdLst>
                <a:gd name="connsiteX0" fmla="*/ 82321 w 95449"/>
                <a:gd name="connsiteY0" fmla="*/ 24055 h 76614"/>
                <a:gd name="connsiteX1" fmla="*/ 55609 w 95449"/>
                <a:gd name="connsiteY1" fmla="*/ 81 h 76614"/>
                <a:gd name="connsiteX2" fmla="*/ 26583 w 95449"/>
                <a:gd name="connsiteY2" fmla="*/ 16932 h 76614"/>
                <a:gd name="connsiteX3" fmla="*/ 26405 w 95449"/>
                <a:gd name="connsiteY3" fmla="*/ 16932 h 76614"/>
                <a:gd name="connsiteX4" fmla="*/ 26405 w 95449"/>
                <a:gd name="connsiteY4" fmla="*/ 81 h 76614"/>
                <a:gd name="connsiteX5" fmla="*/ 227 w 95449"/>
                <a:gd name="connsiteY5" fmla="*/ 1992 h 76614"/>
                <a:gd name="connsiteX6" fmla="*/ 227 w 95449"/>
                <a:gd name="connsiteY6" fmla="*/ 8246 h 76614"/>
                <a:gd name="connsiteX7" fmla="*/ 13583 w 95449"/>
                <a:gd name="connsiteY7" fmla="*/ 17975 h 76614"/>
                <a:gd name="connsiteX8" fmla="*/ 13583 w 95449"/>
                <a:gd name="connsiteY8" fmla="*/ 62971 h 76614"/>
                <a:gd name="connsiteX9" fmla="*/ 227 w 95449"/>
                <a:gd name="connsiteY9" fmla="*/ 70441 h 76614"/>
                <a:gd name="connsiteX10" fmla="*/ 227 w 95449"/>
                <a:gd name="connsiteY10" fmla="*/ 76695 h 76614"/>
                <a:gd name="connsiteX11" fmla="*/ 20528 w 95449"/>
                <a:gd name="connsiteY11" fmla="*/ 76000 h 76614"/>
                <a:gd name="connsiteX12" fmla="*/ 41007 w 95449"/>
                <a:gd name="connsiteY12" fmla="*/ 76695 h 76614"/>
                <a:gd name="connsiteX13" fmla="*/ 41007 w 95449"/>
                <a:gd name="connsiteY13" fmla="*/ 70441 h 76614"/>
                <a:gd name="connsiteX14" fmla="*/ 27651 w 95449"/>
                <a:gd name="connsiteY14" fmla="*/ 62971 h 76614"/>
                <a:gd name="connsiteX15" fmla="*/ 27651 w 95449"/>
                <a:gd name="connsiteY15" fmla="*/ 31699 h 76614"/>
                <a:gd name="connsiteX16" fmla="*/ 54185 w 95449"/>
                <a:gd name="connsiteY16" fmla="*/ 4945 h 76614"/>
                <a:gd name="connsiteX17" fmla="*/ 68253 w 95449"/>
                <a:gd name="connsiteY17" fmla="*/ 23360 h 76614"/>
                <a:gd name="connsiteX18" fmla="*/ 68253 w 95449"/>
                <a:gd name="connsiteY18" fmla="*/ 62971 h 76614"/>
                <a:gd name="connsiteX19" fmla="*/ 54897 w 95449"/>
                <a:gd name="connsiteY19" fmla="*/ 70441 h 76614"/>
                <a:gd name="connsiteX20" fmla="*/ 54897 w 95449"/>
                <a:gd name="connsiteY20" fmla="*/ 76695 h 76614"/>
                <a:gd name="connsiteX21" fmla="*/ 75198 w 95449"/>
                <a:gd name="connsiteY21" fmla="*/ 76000 h 76614"/>
                <a:gd name="connsiteX22" fmla="*/ 95677 w 95449"/>
                <a:gd name="connsiteY22" fmla="*/ 76695 h 76614"/>
                <a:gd name="connsiteX23" fmla="*/ 95677 w 95449"/>
                <a:gd name="connsiteY23" fmla="*/ 70441 h 76614"/>
                <a:gd name="connsiteX24" fmla="*/ 82321 w 95449"/>
                <a:gd name="connsiteY24" fmla="*/ 62971 h 76614"/>
                <a:gd name="connsiteX25" fmla="*/ 82321 w 95449"/>
                <a:gd name="connsiteY25" fmla="*/ 24055 h 7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449" h="76614">
                  <a:moveTo>
                    <a:pt x="82321" y="24055"/>
                  </a:moveTo>
                  <a:cubicBezTo>
                    <a:pt x="82321" y="8941"/>
                    <a:pt x="74664" y="81"/>
                    <a:pt x="55609" y="81"/>
                  </a:cubicBezTo>
                  <a:cubicBezTo>
                    <a:pt x="41007" y="81"/>
                    <a:pt x="31569" y="7898"/>
                    <a:pt x="26583" y="16932"/>
                  </a:cubicBezTo>
                  <a:lnTo>
                    <a:pt x="26405" y="16932"/>
                  </a:lnTo>
                  <a:lnTo>
                    <a:pt x="26405" y="81"/>
                  </a:lnTo>
                  <a:lnTo>
                    <a:pt x="227" y="1992"/>
                  </a:lnTo>
                  <a:lnTo>
                    <a:pt x="227" y="8246"/>
                  </a:lnTo>
                  <a:cubicBezTo>
                    <a:pt x="12158" y="8246"/>
                    <a:pt x="13583" y="9462"/>
                    <a:pt x="13583" y="17975"/>
                  </a:cubicBezTo>
                  <a:lnTo>
                    <a:pt x="13583" y="62971"/>
                  </a:lnTo>
                  <a:cubicBezTo>
                    <a:pt x="13583" y="70441"/>
                    <a:pt x="11802" y="70441"/>
                    <a:pt x="227" y="70441"/>
                  </a:cubicBezTo>
                  <a:lnTo>
                    <a:pt x="227" y="76695"/>
                  </a:lnTo>
                  <a:cubicBezTo>
                    <a:pt x="583" y="76695"/>
                    <a:pt x="13049" y="76000"/>
                    <a:pt x="20528" y="76000"/>
                  </a:cubicBezTo>
                  <a:cubicBezTo>
                    <a:pt x="27117" y="76000"/>
                    <a:pt x="39404" y="76521"/>
                    <a:pt x="41007" y="76695"/>
                  </a:cubicBezTo>
                  <a:lnTo>
                    <a:pt x="41007" y="70441"/>
                  </a:lnTo>
                  <a:cubicBezTo>
                    <a:pt x="29432" y="70441"/>
                    <a:pt x="27651" y="70441"/>
                    <a:pt x="27651" y="62971"/>
                  </a:cubicBezTo>
                  <a:lnTo>
                    <a:pt x="27651" y="31699"/>
                  </a:lnTo>
                  <a:cubicBezTo>
                    <a:pt x="27651" y="13458"/>
                    <a:pt x="42432" y="4945"/>
                    <a:pt x="54185" y="4945"/>
                  </a:cubicBezTo>
                  <a:cubicBezTo>
                    <a:pt x="66650" y="4945"/>
                    <a:pt x="68253" y="14500"/>
                    <a:pt x="68253" y="23360"/>
                  </a:cubicBezTo>
                  <a:lnTo>
                    <a:pt x="68253" y="62971"/>
                  </a:lnTo>
                  <a:cubicBezTo>
                    <a:pt x="68253" y="70441"/>
                    <a:pt x="66472" y="70441"/>
                    <a:pt x="54897" y="70441"/>
                  </a:cubicBezTo>
                  <a:lnTo>
                    <a:pt x="54897" y="76695"/>
                  </a:lnTo>
                  <a:cubicBezTo>
                    <a:pt x="55253" y="76695"/>
                    <a:pt x="67719" y="76000"/>
                    <a:pt x="75198" y="76000"/>
                  </a:cubicBezTo>
                  <a:cubicBezTo>
                    <a:pt x="81787" y="76000"/>
                    <a:pt x="94074" y="76521"/>
                    <a:pt x="95677" y="76695"/>
                  </a:cubicBezTo>
                  <a:lnTo>
                    <a:pt x="95677" y="70441"/>
                  </a:lnTo>
                  <a:cubicBezTo>
                    <a:pt x="84102" y="70441"/>
                    <a:pt x="82321" y="70441"/>
                    <a:pt x="82321" y="62971"/>
                  </a:cubicBezTo>
                  <a:lnTo>
                    <a:pt x="82321" y="24055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C7F55B3-78DE-6476-5173-6EBE7DF345C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72690" y="4527116"/>
              <a:ext cx="22615" cy="53508"/>
            </a:xfrm>
            <a:custGeom>
              <a:avLst/>
              <a:gdLst>
                <a:gd name="connsiteX0" fmla="*/ 17861 w 22615"/>
                <a:gd name="connsiteY0" fmla="*/ 17280 h 53508"/>
                <a:gd name="connsiteX1" fmla="*/ 3971 w 22615"/>
                <a:gd name="connsiteY1" fmla="*/ 49072 h 53508"/>
                <a:gd name="connsiteX2" fmla="*/ 2725 w 22615"/>
                <a:gd name="connsiteY2" fmla="*/ 51157 h 53508"/>
                <a:gd name="connsiteX3" fmla="*/ 5218 w 22615"/>
                <a:gd name="connsiteY3" fmla="*/ 53589 h 53508"/>
                <a:gd name="connsiteX4" fmla="*/ 22847 w 22615"/>
                <a:gd name="connsiteY4" fmla="*/ 19017 h 53508"/>
                <a:gd name="connsiteX5" fmla="*/ 10382 w 22615"/>
                <a:gd name="connsiteY5" fmla="*/ 81 h 53508"/>
                <a:gd name="connsiteX6" fmla="*/ 232 w 22615"/>
                <a:gd name="connsiteY6" fmla="*/ 9983 h 53508"/>
                <a:gd name="connsiteX7" fmla="*/ 10560 w 22615"/>
                <a:gd name="connsiteY7" fmla="*/ 20059 h 53508"/>
                <a:gd name="connsiteX8" fmla="*/ 17861 w 22615"/>
                <a:gd name="connsiteY8" fmla="*/ 17280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15" h="53508">
                  <a:moveTo>
                    <a:pt x="17861" y="17280"/>
                  </a:moveTo>
                  <a:cubicBezTo>
                    <a:pt x="17861" y="26835"/>
                    <a:pt x="16080" y="37954"/>
                    <a:pt x="3971" y="49072"/>
                  </a:cubicBezTo>
                  <a:cubicBezTo>
                    <a:pt x="3259" y="49767"/>
                    <a:pt x="2725" y="50288"/>
                    <a:pt x="2725" y="51157"/>
                  </a:cubicBezTo>
                  <a:cubicBezTo>
                    <a:pt x="2725" y="52373"/>
                    <a:pt x="4149" y="53589"/>
                    <a:pt x="5218" y="53589"/>
                  </a:cubicBezTo>
                  <a:cubicBezTo>
                    <a:pt x="7711" y="53589"/>
                    <a:pt x="22847" y="39691"/>
                    <a:pt x="22847" y="19017"/>
                  </a:cubicBezTo>
                  <a:cubicBezTo>
                    <a:pt x="22847" y="8246"/>
                    <a:pt x="18574" y="81"/>
                    <a:pt x="10382" y="81"/>
                  </a:cubicBezTo>
                  <a:cubicBezTo>
                    <a:pt x="4505" y="81"/>
                    <a:pt x="232" y="4598"/>
                    <a:pt x="232" y="9983"/>
                  </a:cubicBezTo>
                  <a:cubicBezTo>
                    <a:pt x="232" y="15542"/>
                    <a:pt x="4327" y="20059"/>
                    <a:pt x="10560" y="20059"/>
                  </a:cubicBezTo>
                  <a:cubicBezTo>
                    <a:pt x="14834" y="20059"/>
                    <a:pt x="17683" y="17280"/>
                    <a:pt x="17861" y="17280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F835A2-BF4D-8822-DA2E-48846799088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521713" y="4470480"/>
              <a:ext cx="95271" cy="78351"/>
            </a:xfrm>
            <a:custGeom>
              <a:avLst/>
              <a:gdLst>
                <a:gd name="connsiteX0" fmla="*/ 36028 w 95271"/>
                <a:gd name="connsiteY0" fmla="*/ 58280 h 78351"/>
                <a:gd name="connsiteX1" fmla="*/ 19288 w 95271"/>
                <a:gd name="connsiteY1" fmla="*/ 73568 h 78351"/>
                <a:gd name="connsiteX2" fmla="*/ 9672 w 95271"/>
                <a:gd name="connsiteY2" fmla="*/ 71136 h 78351"/>
                <a:gd name="connsiteX3" fmla="*/ 17507 w 95271"/>
                <a:gd name="connsiteY3" fmla="*/ 61581 h 78351"/>
                <a:gd name="connsiteX4" fmla="*/ 10384 w 95271"/>
                <a:gd name="connsiteY4" fmla="*/ 55153 h 78351"/>
                <a:gd name="connsiteX5" fmla="*/ 234 w 95271"/>
                <a:gd name="connsiteY5" fmla="*/ 65750 h 78351"/>
                <a:gd name="connsiteX6" fmla="*/ 18932 w 95271"/>
                <a:gd name="connsiteY6" fmla="*/ 78432 h 78351"/>
                <a:gd name="connsiteX7" fmla="*/ 38877 w 95271"/>
                <a:gd name="connsiteY7" fmla="*/ 66098 h 78351"/>
                <a:gd name="connsiteX8" fmla="*/ 60068 w 95271"/>
                <a:gd name="connsiteY8" fmla="*/ 78432 h 78351"/>
                <a:gd name="connsiteX9" fmla="*/ 91410 w 95271"/>
                <a:gd name="connsiteY9" fmla="*/ 51852 h 78351"/>
                <a:gd name="connsiteX10" fmla="*/ 88561 w 95271"/>
                <a:gd name="connsiteY10" fmla="*/ 49593 h 78351"/>
                <a:gd name="connsiteX11" fmla="*/ 85177 w 95271"/>
                <a:gd name="connsiteY11" fmla="*/ 52547 h 78351"/>
                <a:gd name="connsiteX12" fmla="*/ 60780 w 95271"/>
                <a:gd name="connsiteY12" fmla="*/ 73568 h 78351"/>
                <a:gd name="connsiteX13" fmla="*/ 49918 w 95271"/>
                <a:gd name="connsiteY13" fmla="*/ 62276 h 78351"/>
                <a:gd name="connsiteX14" fmla="*/ 59178 w 95271"/>
                <a:gd name="connsiteY14" fmla="*/ 22665 h 78351"/>
                <a:gd name="connsiteX15" fmla="*/ 76629 w 95271"/>
                <a:gd name="connsiteY15" fmla="*/ 4945 h 78351"/>
                <a:gd name="connsiteX16" fmla="*/ 86246 w 95271"/>
                <a:gd name="connsiteY16" fmla="*/ 7377 h 78351"/>
                <a:gd name="connsiteX17" fmla="*/ 78410 w 95271"/>
                <a:gd name="connsiteY17" fmla="*/ 16932 h 78351"/>
                <a:gd name="connsiteX18" fmla="*/ 85533 w 95271"/>
                <a:gd name="connsiteY18" fmla="*/ 23360 h 78351"/>
                <a:gd name="connsiteX19" fmla="*/ 95506 w 95271"/>
                <a:gd name="connsiteY19" fmla="*/ 12763 h 78351"/>
                <a:gd name="connsiteX20" fmla="*/ 76986 w 95271"/>
                <a:gd name="connsiteY20" fmla="*/ 81 h 78351"/>
                <a:gd name="connsiteX21" fmla="*/ 57041 w 95271"/>
                <a:gd name="connsiteY21" fmla="*/ 12415 h 78351"/>
                <a:gd name="connsiteX22" fmla="*/ 35671 w 95271"/>
                <a:gd name="connsiteY22" fmla="*/ 81 h 78351"/>
                <a:gd name="connsiteX23" fmla="*/ 4330 w 95271"/>
                <a:gd name="connsiteY23" fmla="*/ 26661 h 78351"/>
                <a:gd name="connsiteX24" fmla="*/ 7357 w 95271"/>
                <a:gd name="connsiteY24" fmla="*/ 28920 h 78351"/>
                <a:gd name="connsiteX25" fmla="*/ 10741 w 95271"/>
                <a:gd name="connsiteY25" fmla="*/ 25966 h 78351"/>
                <a:gd name="connsiteX26" fmla="*/ 35137 w 95271"/>
                <a:gd name="connsiteY26" fmla="*/ 4945 h 78351"/>
                <a:gd name="connsiteX27" fmla="*/ 45822 w 95271"/>
                <a:gd name="connsiteY27" fmla="*/ 16411 h 78351"/>
                <a:gd name="connsiteX28" fmla="*/ 42082 w 95271"/>
                <a:gd name="connsiteY28" fmla="*/ 34479 h 78351"/>
                <a:gd name="connsiteX29" fmla="*/ 36028 w 95271"/>
                <a:gd name="connsiteY29" fmla="*/ 58280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271" h="78351">
                  <a:moveTo>
                    <a:pt x="36028" y="58280"/>
                  </a:moveTo>
                  <a:cubicBezTo>
                    <a:pt x="34247" y="64187"/>
                    <a:pt x="28370" y="73568"/>
                    <a:pt x="19288" y="73568"/>
                  </a:cubicBezTo>
                  <a:cubicBezTo>
                    <a:pt x="18754" y="73568"/>
                    <a:pt x="13412" y="73568"/>
                    <a:pt x="9672" y="71136"/>
                  </a:cubicBezTo>
                  <a:cubicBezTo>
                    <a:pt x="16973" y="68877"/>
                    <a:pt x="17507" y="62623"/>
                    <a:pt x="17507" y="61581"/>
                  </a:cubicBezTo>
                  <a:cubicBezTo>
                    <a:pt x="17507" y="57759"/>
                    <a:pt x="14480" y="55153"/>
                    <a:pt x="10384" y="55153"/>
                  </a:cubicBezTo>
                  <a:cubicBezTo>
                    <a:pt x="5398" y="55153"/>
                    <a:pt x="234" y="59322"/>
                    <a:pt x="234" y="65750"/>
                  </a:cubicBezTo>
                  <a:cubicBezTo>
                    <a:pt x="234" y="74437"/>
                    <a:pt x="10206" y="78432"/>
                    <a:pt x="18932" y="78432"/>
                  </a:cubicBezTo>
                  <a:cubicBezTo>
                    <a:pt x="27124" y="78432"/>
                    <a:pt x="34425" y="73394"/>
                    <a:pt x="38877" y="66098"/>
                  </a:cubicBezTo>
                  <a:cubicBezTo>
                    <a:pt x="43151" y="75305"/>
                    <a:pt x="52945" y="78432"/>
                    <a:pt x="60068" y="78432"/>
                  </a:cubicBezTo>
                  <a:cubicBezTo>
                    <a:pt x="80547" y="78432"/>
                    <a:pt x="91410" y="56716"/>
                    <a:pt x="91410" y="51852"/>
                  </a:cubicBezTo>
                  <a:cubicBezTo>
                    <a:pt x="91410" y="49593"/>
                    <a:pt x="89095" y="49593"/>
                    <a:pt x="88561" y="49593"/>
                  </a:cubicBezTo>
                  <a:cubicBezTo>
                    <a:pt x="86067" y="49593"/>
                    <a:pt x="85889" y="50462"/>
                    <a:pt x="85177" y="52547"/>
                  </a:cubicBezTo>
                  <a:cubicBezTo>
                    <a:pt x="81437" y="64534"/>
                    <a:pt x="70753" y="73568"/>
                    <a:pt x="60780" y="73568"/>
                  </a:cubicBezTo>
                  <a:cubicBezTo>
                    <a:pt x="53657" y="73568"/>
                    <a:pt x="49918" y="68877"/>
                    <a:pt x="49918" y="62276"/>
                  </a:cubicBezTo>
                  <a:cubicBezTo>
                    <a:pt x="49918" y="57759"/>
                    <a:pt x="54192" y="41949"/>
                    <a:pt x="59178" y="22665"/>
                  </a:cubicBezTo>
                  <a:cubicBezTo>
                    <a:pt x="62739" y="9288"/>
                    <a:pt x="70753" y="4945"/>
                    <a:pt x="76629" y="4945"/>
                  </a:cubicBezTo>
                  <a:cubicBezTo>
                    <a:pt x="76986" y="4945"/>
                    <a:pt x="82506" y="4945"/>
                    <a:pt x="86246" y="7377"/>
                  </a:cubicBezTo>
                  <a:cubicBezTo>
                    <a:pt x="80547" y="8941"/>
                    <a:pt x="78410" y="13805"/>
                    <a:pt x="78410" y="16932"/>
                  </a:cubicBezTo>
                  <a:cubicBezTo>
                    <a:pt x="78410" y="20754"/>
                    <a:pt x="81437" y="23360"/>
                    <a:pt x="85533" y="23360"/>
                  </a:cubicBezTo>
                  <a:cubicBezTo>
                    <a:pt x="89629" y="23360"/>
                    <a:pt x="95506" y="20059"/>
                    <a:pt x="95506" y="12763"/>
                  </a:cubicBezTo>
                  <a:cubicBezTo>
                    <a:pt x="95506" y="3034"/>
                    <a:pt x="84109" y="81"/>
                    <a:pt x="76986" y="81"/>
                  </a:cubicBezTo>
                  <a:cubicBezTo>
                    <a:pt x="68082" y="81"/>
                    <a:pt x="60958" y="5814"/>
                    <a:pt x="57041" y="12415"/>
                  </a:cubicBezTo>
                  <a:cubicBezTo>
                    <a:pt x="53835" y="5292"/>
                    <a:pt x="45644" y="81"/>
                    <a:pt x="35671" y="81"/>
                  </a:cubicBezTo>
                  <a:cubicBezTo>
                    <a:pt x="15727" y="81"/>
                    <a:pt x="4330" y="21449"/>
                    <a:pt x="4330" y="26661"/>
                  </a:cubicBezTo>
                  <a:cubicBezTo>
                    <a:pt x="4330" y="28920"/>
                    <a:pt x="6823" y="28920"/>
                    <a:pt x="7357" y="28920"/>
                  </a:cubicBezTo>
                  <a:cubicBezTo>
                    <a:pt x="9672" y="28920"/>
                    <a:pt x="9850" y="28225"/>
                    <a:pt x="10741" y="25966"/>
                  </a:cubicBezTo>
                  <a:cubicBezTo>
                    <a:pt x="15192" y="12415"/>
                    <a:pt x="26411" y="4945"/>
                    <a:pt x="35137" y="4945"/>
                  </a:cubicBezTo>
                  <a:cubicBezTo>
                    <a:pt x="41014" y="4945"/>
                    <a:pt x="45822" y="8072"/>
                    <a:pt x="45822" y="16411"/>
                  </a:cubicBezTo>
                  <a:cubicBezTo>
                    <a:pt x="45822" y="19886"/>
                    <a:pt x="43685" y="28572"/>
                    <a:pt x="42082" y="34479"/>
                  </a:cubicBezTo>
                  <a:lnTo>
                    <a:pt x="36028" y="58280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A0FAA4E-4644-CE10-B7AA-69EA1E78755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26157" y="4558485"/>
              <a:ext cx="169174" cy="58075"/>
            </a:xfrm>
            <a:custGeom>
              <a:avLst/>
              <a:gdLst>
                <a:gd name="connsiteX0" fmla="*/ 160766 w 169174"/>
                <a:gd name="connsiteY0" fmla="*/ 10012 h 58075"/>
                <a:gd name="connsiteX1" fmla="*/ 169416 w 169174"/>
                <a:gd name="connsiteY1" fmla="*/ 5048 h 58075"/>
                <a:gd name="connsiteX2" fmla="*/ 161021 w 169174"/>
                <a:gd name="connsiteY2" fmla="*/ 85 h 58075"/>
                <a:gd name="connsiteX3" fmla="*/ 8637 w 169174"/>
                <a:gd name="connsiteY3" fmla="*/ 85 h 58075"/>
                <a:gd name="connsiteX4" fmla="*/ 242 w 169174"/>
                <a:gd name="connsiteY4" fmla="*/ 5048 h 58075"/>
                <a:gd name="connsiteX5" fmla="*/ 8891 w 169174"/>
                <a:gd name="connsiteY5" fmla="*/ 10012 h 58075"/>
                <a:gd name="connsiteX6" fmla="*/ 160766 w 169174"/>
                <a:gd name="connsiteY6" fmla="*/ 10012 h 58075"/>
                <a:gd name="connsiteX7" fmla="*/ 161021 w 169174"/>
                <a:gd name="connsiteY7" fmla="*/ 58160 h 58075"/>
                <a:gd name="connsiteX8" fmla="*/ 169416 w 169174"/>
                <a:gd name="connsiteY8" fmla="*/ 53196 h 58075"/>
                <a:gd name="connsiteX9" fmla="*/ 160766 w 169174"/>
                <a:gd name="connsiteY9" fmla="*/ 48233 h 58075"/>
                <a:gd name="connsiteX10" fmla="*/ 8891 w 169174"/>
                <a:gd name="connsiteY10" fmla="*/ 48233 h 58075"/>
                <a:gd name="connsiteX11" fmla="*/ 242 w 169174"/>
                <a:gd name="connsiteY11" fmla="*/ 53196 h 58075"/>
                <a:gd name="connsiteX12" fmla="*/ 8637 w 169174"/>
                <a:gd name="connsiteY12" fmla="*/ 58160 h 58075"/>
                <a:gd name="connsiteX13" fmla="*/ 161021 w 169174"/>
                <a:gd name="connsiteY13" fmla="*/ 58160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74" h="58075">
                  <a:moveTo>
                    <a:pt x="160766" y="10012"/>
                  </a:moveTo>
                  <a:cubicBezTo>
                    <a:pt x="164582" y="10012"/>
                    <a:pt x="169416" y="10012"/>
                    <a:pt x="169416" y="5048"/>
                  </a:cubicBezTo>
                  <a:cubicBezTo>
                    <a:pt x="169416" y="85"/>
                    <a:pt x="164582" y="85"/>
                    <a:pt x="161021" y="85"/>
                  </a:cubicBezTo>
                  <a:lnTo>
                    <a:pt x="8637" y="85"/>
                  </a:lnTo>
                  <a:cubicBezTo>
                    <a:pt x="5075" y="85"/>
                    <a:pt x="242" y="85"/>
                    <a:pt x="242" y="5048"/>
                  </a:cubicBezTo>
                  <a:cubicBezTo>
                    <a:pt x="242" y="10012"/>
                    <a:pt x="5075" y="10012"/>
                    <a:pt x="8891" y="10012"/>
                  </a:cubicBezTo>
                  <a:lnTo>
                    <a:pt x="160766" y="10012"/>
                  </a:lnTo>
                  <a:close/>
                  <a:moveTo>
                    <a:pt x="161021" y="58160"/>
                  </a:moveTo>
                  <a:cubicBezTo>
                    <a:pt x="164582" y="58160"/>
                    <a:pt x="169416" y="58160"/>
                    <a:pt x="169416" y="53196"/>
                  </a:cubicBezTo>
                  <a:cubicBezTo>
                    <a:pt x="169416" y="48233"/>
                    <a:pt x="164582" y="48233"/>
                    <a:pt x="160766" y="48233"/>
                  </a:cubicBezTo>
                  <a:lnTo>
                    <a:pt x="8891" y="48233"/>
                  </a:lnTo>
                  <a:cubicBezTo>
                    <a:pt x="5075" y="48233"/>
                    <a:pt x="242" y="48233"/>
                    <a:pt x="242" y="53196"/>
                  </a:cubicBezTo>
                  <a:cubicBezTo>
                    <a:pt x="242" y="58160"/>
                    <a:pt x="5075" y="58160"/>
                    <a:pt x="8637" y="58160"/>
                  </a:cubicBezTo>
                  <a:lnTo>
                    <a:pt x="161021" y="58160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8CD4AF-3C5B-BFB6-992E-0F24F5DF46B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90361" y="4484277"/>
              <a:ext cx="107101" cy="170751"/>
            </a:xfrm>
            <a:custGeom>
              <a:avLst/>
              <a:gdLst>
                <a:gd name="connsiteX0" fmla="*/ 107353 w 107101"/>
                <a:gd name="connsiteY0" fmla="*/ 85957 h 170751"/>
                <a:gd name="connsiteX1" fmla="*/ 97178 w 107101"/>
                <a:gd name="connsiteY1" fmla="*/ 27881 h 170751"/>
                <a:gd name="connsiteX2" fmla="*/ 53930 w 107101"/>
                <a:gd name="connsiteY2" fmla="*/ 85 h 170751"/>
                <a:gd name="connsiteX3" fmla="*/ 9665 w 107101"/>
                <a:gd name="connsiteY3" fmla="*/ 29619 h 170751"/>
                <a:gd name="connsiteX4" fmla="*/ 252 w 107101"/>
                <a:gd name="connsiteY4" fmla="*/ 85957 h 170751"/>
                <a:gd name="connsiteX5" fmla="*/ 11700 w 107101"/>
                <a:gd name="connsiteY5" fmla="*/ 145769 h 170751"/>
                <a:gd name="connsiteX6" fmla="*/ 53676 w 107101"/>
                <a:gd name="connsiteY6" fmla="*/ 170836 h 170751"/>
                <a:gd name="connsiteX7" fmla="*/ 97941 w 107101"/>
                <a:gd name="connsiteY7" fmla="*/ 142046 h 170751"/>
                <a:gd name="connsiteX8" fmla="*/ 107353 w 107101"/>
                <a:gd name="connsiteY8" fmla="*/ 85957 h 170751"/>
                <a:gd name="connsiteX9" fmla="*/ 53676 w 107101"/>
                <a:gd name="connsiteY9" fmla="*/ 165376 h 170751"/>
                <a:gd name="connsiteX10" fmla="*/ 24166 w 107101"/>
                <a:gd name="connsiteY10" fmla="*/ 135345 h 170751"/>
                <a:gd name="connsiteX11" fmla="*/ 21367 w 107101"/>
                <a:gd name="connsiteY11" fmla="*/ 82978 h 170751"/>
                <a:gd name="connsiteX12" fmla="*/ 23402 w 107101"/>
                <a:gd name="connsiteY12" fmla="*/ 37312 h 170751"/>
                <a:gd name="connsiteX13" fmla="*/ 53676 w 107101"/>
                <a:gd name="connsiteY13" fmla="*/ 5545 h 170751"/>
                <a:gd name="connsiteX14" fmla="*/ 83694 w 107101"/>
                <a:gd name="connsiteY14" fmla="*/ 34582 h 170751"/>
                <a:gd name="connsiteX15" fmla="*/ 86238 w 107101"/>
                <a:gd name="connsiteY15" fmla="*/ 82978 h 170751"/>
                <a:gd name="connsiteX16" fmla="*/ 83440 w 107101"/>
                <a:gd name="connsiteY16" fmla="*/ 134353 h 170751"/>
                <a:gd name="connsiteX17" fmla="*/ 53676 w 107101"/>
                <a:gd name="connsiteY17" fmla="*/ 165376 h 1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01" h="170751">
                  <a:moveTo>
                    <a:pt x="107353" y="85957"/>
                  </a:moveTo>
                  <a:cubicBezTo>
                    <a:pt x="107353" y="66102"/>
                    <a:pt x="106081" y="46247"/>
                    <a:pt x="97178" y="27881"/>
                  </a:cubicBezTo>
                  <a:cubicBezTo>
                    <a:pt x="85475" y="4056"/>
                    <a:pt x="64615" y="85"/>
                    <a:pt x="53930" y="85"/>
                  </a:cubicBezTo>
                  <a:cubicBezTo>
                    <a:pt x="38666" y="85"/>
                    <a:pt x="20095" y="6537"/>
                    <a:pt x="9665" y="29619"/>
                  </a:cubicBezTo>
                  <a:cubicBezTo>
                    <a:pt x="1524" y="46743"/>
                    <a:pt x="252" y="66102"/>
                    <a:pt x="252" y="85957"/>
                  </a:cubicBezTo>
                  <a:cubicBezTo>
                    <a:pt x="252" y="104570"/>
                    <a:pt x="1270" y="126907"/>
                    <a:pt x="11700" y="145769"/>
                  </a:cubicBezTo>
                  <a:cubicBezTo>
                    <a:pt x="22639" y="165872"/>
                    <a:pt x="41210" y="170836"/>
                    <a:pt x="53676" y="170836"/>
                  </a:cubicBezTo>
                  <a:cubicBezTo>
                    <a:pt x="67413" y="170836"/>
                    <a:pt x="86747" y="165624"/>
                    <a:pt x="97941" y="142046"/>
                  </a:cubicBezTo>
                  <a:cubicBezTo>
                    <a:pt x="106081" y="124922"/>
                    <a:pt x="107353" y="105563"/>
                    <a:pt x="107353" y="85957"/>
                  </a:cubicBezTo>
                  <a:close/>
                  <a:moveTo>
                    <a:pt x="53676" y="165376"/>
                  </a:moveTo>
                  <a:cubicBezTo>
                    <a:pt x="43754" y="165376"/>
                    <a:pt x="28745" y="159171"/>
                    <a:pt x="24166" y="135345"/>
                  </a:cubicBezTo>
                  <a:cubicBezTo>
                    <a:pt x="21367" y="120454"/>
                    <a:pt x="21367" y="97621"/>
                    <a:pt x="21367" y="82978"/>
                  </a:cubicBezTo>
                  <a:cubicBezTo>
                    <a:pt x="21367" y="67095"/>
                    <a:pt x="21367" y="50714"/>
                    <a:pt x="23402" y="37312"/>
                  </a:cubicBezTo>
                  <a:cubicBezTo>
                    <a:pt x="28236" y="7778"/>
                    <a:pt x="47316" y="5545"/>
                    <a:pt x="53676" y="5545"/>
                  </a:cubicBezTo>
                  <a:cubicBezTo>
                    <a:pt x="62071" y="5545"/>
                    <a:pt x="78861" y="10012"/>
                    <a:pt x="83694" y="34582"/>
                  </a:cubicBezTo>
                  <a:cubicBezTo>
                    <a:pt x="86238" y="48481"/>
                    <a:pt x="86238" y="67343"/>
                    <a:pt x="86238" y="82978"/>
                  </a:cubicBezTo>
                  <a:cubicBezTo>
                    <a:pt x="86238" y="101592"/>
                    <a:pt x="86238" y="118469"/>
                    <a:pt x="83440" y="134353"/>
                  </a:cubicBezTo>
                  <a:cubicBezTo>
                    <a:pt x="79624" y="157930"/>
                    <a:pt x="65123" y="165376"/>
                    <a:pt x="53676" y="165376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C0A4A-3FD0-1EDF-257D-1A3CA16755F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19048" y="4914878"/>
              <a:ext cx="134576" cy="109697"/>
            </a:xfrm>
            <a:custGeom>
              <a:avLst/>
              <a:gdLst>
                <a:gd name="connsiteX0" fmla="*/ 122321 w 134576"/>
                <a:gd name="connsiteY0" fmla="*/ 14494 h 109697"/>
                <a:gd name="connsiteX1" fmla="*/ 134786 w 134576"/>
                <a:gd name="connsiteY1" fmla="*/ 6056 h 109697"/>
                <a:gd name="connsiteX2" fmla="*/ 124865 w 134576"/>
                <a:gd name="connsiteY2" fmla="*/ 100 h 109697"/>
                <a:gd name="connsiteX3" fmla="*/ 66862 w 134576"/>
                <a:gd name="connsiteY3" fmla="*/ 100 h 109697"/>
                <a:gd name="connsiteX4" fmla="*/ 210 w 134576"/>
                <a:gd name="connsiteY4" fmla="*/ 70584 h 109697"/>
                <a:gd name="connsiteX5" fmla="*/ 38370 w 134576"/>
                <a:gd name="connsiteY5" fmla="*/ 109797 h 109697"/>
                <a:gd name="connsiteX6" fmla="*/ 102224 w 134576"/>
                <a:gd name="connsiteY6" fmla="*/ 41546 h 109697"/>
                <a:gd name="connsiteX7" fmla="*/ 94337 w 134576"/>
                <a:gd name="connsiteY7" fmla="*/ 14494 h 109697"/>
                <a:gd name="connsiteX8" fmla="*/ 122321 w 134576"/>
                <a:gd name="connsiteY8" fmla="*/ 14494 h 109697"/>
                <a:gd name="connsiteX9" fmla="*/ 38624 w 134576"/>
                <a:gd name="connsiteY9" fmla="*/ 104337 h 109697"/>
                <a:gd name="connsiteX10" fmla="*/ 15983 w 134576"/>
                <a:gd name="connsiteY10" fmla="*/ 77533 h 109697"/>
                <a:gd name="connsiteX11" fmla="*/ 27940 w 134576"/>
                <a:gd name="connsiteY11" fmla="*/ 35094 h 109697"/>
                <a:gd name="connsiteX12" fmla="*/ 62538 w 134576"/>
                <a:gd name="connsiteY12" fmla="*/ 14494 h 109697"/>
                <a:gd name="connsiteX13" fmla="*/ 85942 w 134576"/>
                <a:gd name="connsiteY13" fmla="*/ 38568 h 109697"/>
                <a:gd name="connsiteX14" fmla="*/ 72205 w 134576"/>
                <a:gd name="connsiteY14" fmla="*/ 83242 h 109697"/>
                <a:gd name="connsiteX15" fmla="*/ 38624 w 134576"/>
                <a:gd name="connsiteY15" fmla="*/ 104337 h 10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76" h="109697">
                  <a:moveTo>
                    <a:pt x="122321" y="14494"/>
                  </a:moveTo>
                  <a:cubicBezTo>
                    <a:pt x="125628" y="14494"/>
                    <a:pt x="134786" y="14494"/>
                    <a:pt x="134786" y="6056"/>
                  </a:cubicBezTo>
                  <a:cubicBezTo>
                    <a:pt x="134786" y="100"/>
                    <a:pt x="129444" y="100"/>
                    <a:pt x="124865" y="100"/>
                  </a:cubicBezTo>
                  <a:lnTo>
                    <a:pt x="66862" y="100"/>
                  </a:lnTo>
                  <a:cubicBezTo>
                    <a:pt x="28448" y="100"/>
                    <a:pt x="210" y="41050"/>
                    <a:pt x="210" y="70584"/>
                  </a:cubicBezTo>
                  <a:cubicBezTo>
                    <a:pt x="210" y="92424"/>
                    <a:pt x="15220" y="109797"/>
                    <a:pt x="38370" y="109797"/>
                  </a:cubicBezTo>
                  <a:cubicBezTo>
                    <a:pt x="68389" y="109797"/>
                    <a:pt x="102224" y="79767"/>
                    <a:pt x="102224" y="41546"/>
                  </a:cubicBezTo>
                  <a:cubicBezTo>
                    <a:pt x="102224" y="37327"/>
                    <a:pt x="102224" y="25414"/>
                    <a:pt x="94337" y="14494"/>
                  </a:cubicBezTo>
                  <a:lnTo>
                    <a:pt x="122321" y="14494"/>
                  </a:lnTo>
                  <a:close/>
                  <a:moveTo>
                    <a:pt x="38624" y="104337"/>
                  </a:moveTo>
                  <a:cubicBezTo>
                    <a:pt x="26159" y="104337"/>
                    <a:pt x="15983" y="95403"/>
                    <a:pt x="15983" y="77533"/>
                  </a:cubicBezTo>
                  <a:cubicBezTo>
                    <a:pt x="15983" y="70088"/>
                    <a:pt x="19036" y="49737"/>
                    <a:pt x="27940" y="35094"/>
                  </a:cubicBezTo>
                  <a:cubicBezTo>
                    <a:pt x="38624" y="17969"/>
                    <a:pt x="53888" y="14494"/>
                    <a:pt x="62538" y="14494"/>
                  </a:cubicBezTo>
                  <a:cubicBezTo>
                    <a:pt x="83907" y="14494"/>
                    <a:pt x="85942" y="30875"/>
                    <a:pt x="85942" y="38568"/>
                  </a:cubicBezTo>
                  <a:cubicBezTo>
                    <a:pt x="85942" y="50233"/>
                    <a:pt x="80854" y="70584"/>
                    <a:pt x="72205" y="83242"/>
                  </a:cubicBezTo>
                  <a:cubicBezTo>
                    <a:pt x="62283" y="97884"/>
                    <a:pt x="48546" y="104337"/>
                    <a:pt x="38624" y="104337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CF2F468-16FA-FF99-216A-E3FA5CEF645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70819" y="4841889"/>
              <a:ext cx="76395" cy="79220"/>
            </a:xfrm>
            <a:custGeom>
              <a:avLst/>
              <a:gdLst>
                <a:gd name="connsiteX0" fmla="*/ 71626 w 76395"/>
                <a:gd name="connsiteY0" fmla="*/ 37969 h 79220"/>
                <a:gd name="connsiteX1" fmla="*/ 76612 w 76395"/>
                <a:gd name="connsiteY1" fmla="*/ 34146 h 79220"/>
                <a:gd name="connsiteX2" fmla="*/ 41352 w 76395"/>
                <a:gd name="connsiteY2" fmla="*/ 96 h 79220"/>
                <a:gd name="connsiteX3" fmla="*/ 216 w 76395"/>
                <a:gd name="connsiteY3" fmla="*/ 39532 h 79220"/>
                <a:gd name="connsiteX4" fmla="*/ 43667 w 76395"/>
                <a:gd name="connsiteY4" fmla="*/ 79316 h 79220"/>
                <a:gd name="connsiteX5" fmla="*/ 76612 w 76395"/>
                <a:gd name="connsiteY5" fmla="*/ 56731 h 79220"/>
                <a:gd name="connsiteX6" fmla="*/ 73584 w 76395"/>
                <a:gd name="connsiteY6" fmla="*/ 54299 h 79220"/>
                <a:gd name="connsiteX7" fmla="*/ 70379 w 76395"/>
                <a:gd name="connsiteY7" fmla="*/ 57079 h 79220"/>
                <a:gd name="connsiteX8" fmla="*/ 44914 w 76395"/>
                <a:gd name="connsiteY8" fmla="*/ 73757 h 79220"/>
                <a:gd name="connsiteX9" fmla="*/ 23188 w 76395"/>
                <a:gd name="connsiteY9" fmla="*/ 63507 h 79220"/>
                <a:gd name="connsiteX10" fmla="*/ 16421 w 76395"/>
                <a:gd name="connsiteY10" fmla="*/ 37969 h 79220"/>
                <a:gd name="connsiteX11" fmla="*/ 71626 w 76395"/>
                <a:gd name="connsiteY11" fmla="*/ 37969 h 79220"/>
                <a:gd name="connsiteX12" fmla="*/ 16599 w 76395"/>
                <a:gd name="connsiteY12" fmla="*/ 33452 h 79220"/>
                <a:gd name="connsiteX13" fmla="*/ 41352 w 76395"/>
                <a:gd name="connsiteY13" fmla="*/ 4960 h 79220"/>
                <a:gd name="connsiteX14" fmla="*/ 64146 w 76395"/>
                <a:gd name="connsiteY14" fmla="*/ 33452 h 79220"/>
                <a:gd name="connsiteX15" fmla="*/ 16599 w 76395"/>
                <a:gd name="connsiteY15" fmla="*/ 33452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395" h="79220">
                  <a:moveTo>
                    <a:pt x="71626" y="37969"/>
                  </a:moveTo>
                  <a:cubicBezTo>
                    <a:pt x="75365" y="37969"/>
                    <a:pt x="76612" y="37969"/>
                    <a:pt x="76612" y="34146"/>
                  </a:cubicBezTo>
                  <a:cubicBezTo>
                    <a:pt x="76612" y="18858"/>
                    <a:pt x="67886" y="96"/>
                    <a:pt x="41352" y="96"/>
                  </a:cubicBezTo>
                  <a:cubicBezTo>
                    <a:pt x="18024" y="96"/>
                    <a:pt x="216" y="18163"/>
                    <a:pt x="216" y="39532"/>
                  </a:cubicBezTo>
                  <a:cubicBezTo>
                    <a:pt x="216" y="61596"/>
                    <a:pt x="19983" y="79316"/>
                    <a:pt x="43667" y="79316"/>
                  </a:cubicBezTo>
                  <a:cubicBezTo>
                    <a:pt x="67708" y="79316"/>
                    <a:pt x="76612" y="60553"/>
                    <a:pt x="76612" y="56731"/>
                  </a:cubicBezTo>
                  <a:cubicBezTo>
                    <a:pt x="76612" y="56036"/>
                    <a:pt x="76256" y="54299"/>
                    <a:pt x="73584" y="54299"/>
                  </a:cubicBezTo>
                  <a:cubicBezTo>
                    <a:pt x="71269" y="54299"/>
                    <a:pt x="70913" y="55341"/>
                    <a:pt x="70379" y="57079"/>
                  </a:cubicBezTo>
                  <a:cubicBezTo>
                    <a:pt x="64859" y="71151"/>
                    <a:pt x="51325" y="73757"/>
                    <a:pt x="44914" y="73757"/>
                  </a:cubicBezTo>
                  <a:cubicBezTo>
                    <a:pt x="36544" y="73757"/>
                    <a:pt x="28531" y="70108"/>
                    <a:pt x="23188" y="63507"/>
                  </a:cubicBezTo>
                  <a:cubicBezTo>
                    <a:pt x="16599" y="55341"/>
                    <a:pt x="16421" y="44744"/>
                    <a:pt x="16421" y="37969"/>
                  </a:cubicBezTo>
                  <a:lnTo>
                    <a:pt x="71626" y="37969"/>
                  </a:lnTo>
                  <a:close/>
                  <a:moveTo>
                    <a:pt x="16599" y="33452"/>
                  </a:moveTo>
                  <a:cubicBezTo>
                    <a:pt x="18558" y="8956"/>
                    <a:pt x="34585" y="4960"/>
                    <a:pt x="41352" y="4960"/>
                  </a:cubicBezTo>
                  <a:cubicBezTo>
                    <a:pt x="63256" y="4960"/>
                    <a:pt x="63968" y="29108"/>
                    <a:pt x="64146" y="33452"/>
                  </a:cubicBezTo>
                  <a:lnTo>
                    <a:pt x="16599" y="33452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0009F9C-4EB8-0591-8E81-2DC7600EBDB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159848" y="4844495"/>
              <a:ext cx="95627" cy="76614"/>
            </a:xfrm>
            <a:custGeom>
              <a:avLst/>
              <a:gdLst>
                <a:gd name="connsiteX0" fmla="*/ 79108 w 95627"/>
                <a:gd name="connsiteY0" fmla="*/ 17121 h 76614"/>
                <a:gd name="connsiteX1" fmla="*/ 95848 w 95627"/>
                <a:gd name="connsiteY1" fmla="*/ 6350 h 76614"/>
                <a:gd name="connsiteX2" fmla="*/ 95848 w 95627"/>
                <a:gd name="connsiteY2" fmla="*/ 96 h 76614"/>
                <a:gd name="connsiteX3" fmla="*/ 82314 w 95627"/>
                <a:gd name="connsiteY3" fmla="*/ 790 h 76614"/>
                <a:gd name="connsiteX4" fmla="*/ 66109 w 95627"/>
                <a:gd name="connsiteY4" fmla="*/ 96 h 76614"/>
                <a:gd name="connsiteX5" fmla="*/ 66109 w 95627"/>
                <a:gd name="connsiteY5" fmla="*/ 6350 h 76614"/>
                <a:gd name="connsiteX6" fmla="*/ 73588 w 95627"/>
                <a:gd name="connsiteY6" fmla="*/ 12951 h 76614"/>
                <a:gd name="connsiteX7" fmla="*/ 72163 w 95627"/>
                <a:gd name="connsiteY7" fmla="*/ 17990 h 76614"/>
                <a:gd name="connsiteX8" fmla="*/ 52041 w 95627"/>
                <a:gd name="connsiteY8" fmla="*/ 60901 h 76614"/>
                <a:gd name="connsiteX9" fmla="*/ 29959 w 95627"/>
                <a:gd name="connsiteY9" fmla="*/ 13646 h 76614"/>
                <a:gd name="connsiteX10" fmla="*/ 28890 w 95627"/>
                <a:gd name="connsiteY10" fmla="*/ 10346 h 76614"/>
                <a:gd name="connsiteX11" fmla="*/ 37972 w 95627"/>
                <a:gd name="connsiteY11" fmla="*/ 6350 h 76614"/>
                <a:gd name="connsiteX12" fmla="*/ 37972 w 95627"/>
                <a:gd name="connsiteY12" fmla="*/ 96 h 76614"/>
                <a:gd name="connsiteX13" fmla="*/ 17672 w 95627"/>
                <a:gd name="connsiteY13" fmla="*/ 790 h 76614"/>
                <a:gd name="connsiteX14" fmla="*/ 220 w 95627"/>
                <a:gd name="connsiteY14" fmla="*/ 96 h 76614"/>
                <a:gd name="connsiteX15" fmla="*/ 220 w 95627"/>
                <a:gd name="connsiteY15" fmla="*/ 6350 h 76614"/>
                <a:gd name="connsiteX16" fmla="*/ 14822 w 95627"/>
                <a:gd name="connsiteY16" fmla="*/ 12604 h 76614"/>
                <a:gd name="connsiteX17" fmla="*/ 42959 w 95627"/>
                <a:gd name="connsiteY17" fmla="*/ 73062 h 76614"/>
                <a:gd name="connsiteX18" fmla="*/ 47945 w 95627"/>
                <a:gd name="connsiteY18" fmla="*/ 76710 h 76614"/>
                <a:gd name="connsiteX19" fmla="*/ 52931 w 95627"/>
                <a:gd name="connsiteY19" fmla="*/ 73236 h 76614"/>
                <a:gd name="connsiteX20" fmla="*/ 79108 w 95627"/>
                <a:gd name="connsiteY20" fmla="*/ 17121 h 7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627" h="76614">
                  <a:moveTo>
                    <a:pt x="79108" y="17121"/>
                  </a:moveTo>
                  <a:cubicBezTo>
                    <a:pt x="84095" y="6524"/>
                    <a:pt x="92998" y="6350"/>
                    <a:pt x="95848" y="6350"/>
                  </a:cubicBezTo>
                  <a:lnTo>
                    <a:pt x="95848" y="96"/>
                  </a:lnTo>
                  <a:cubicBezTo>
                    <a:pt x="91396" y="443"/>
                    <a:pt x="86766" y="790"/>
                    <a:pt x="82314" y="790"/>
                  </a:cubicBezTo>
                  <a:cubicBezTo>
                    <a:pt x="77506" y="790"/>
                    <a:pt x="70917" y="617"/>
                    <a:pt x="66109" y="96"/>
                  </a:cubicBezTo>
                  <a:lnTo>
                    <a:pt x="66109" y="6350"/>
                  </a:lnTo>
                  <a:cubicBezTo>
                    <a:pt x="73588" y="6697"/>
                    <a:pt x="73588" y="12430"/>
                    <a:pt x="73588" y="12951"/>
                  </a:cubicBezTo>
                  <a:cubicBezTo>
                    <a:pt x="73588" y="13820"/>
                    <a:pt x="73410" y="15557"/>
                    <a:pt x="72163" y="17990"/>
                  </a:cubicBezTo>
                  <a:lnTo>
                    <a:pt x="52041" y="60901"/>
                  </a:lnTo>
                  <a:lnTo>
                    <a:pt x="29959" y="13646"/>
                  </a:lnTo>
                  <a:cubicBezTo>
                    <a:pt x="29959" y="13473"/>
                    <a:pt x="28890" y="11562"/>
                    <a:pt x="28890" y="10346"/>
                  </a:cubicBezTo>
                  <a:cubicBezTo>
                    <a:pt x="28890" y="6350"/>
                    <a:pt x="34945" y="6350"/>
                    <a:pt x="37972" y="6350"/>
                  </a:cubicBezTo>
                  <a:lnTo>
                    <a:pt x="37972" y="96"/>
                  </a:lnTo>
                  <a:cubicBezTo>
                    <a:pt x="37616" y="96"/>
                    <a:pt x="24973" y="790"/>
                    <a:pt x="17672" y="790"/>
                  </a:cubicBezTo>
                  <a:cubicBezTo>
                    <a:pt x="12329" y="790"/>
                    <a:pt x="5384" y="617"/>
                    <a:pt x="220" y="96"/>
                  </a:cubicBezTo>
                  <a:lnTo>
                    <a:pt x="220" y="6350"/>
                  </a:lnTo>
                  <a:cubicBezTo>
                    <a:pt x="10014" y="6350"/>
                    <a:pt x="12151" y="6697"/>
                    <a:pt x="14822" y="12604"/>
                  </a:cubicBezTo>
                  <a:lnTo>
                    <a:pt x="42959" y="73062"/>
                  </a:lnTo>
                  <a:cubicBezTo>
                    <a:pt x="43849" y="75147"/>
                    <a:pt x="44917" y="76710"/>
                    <a:pt x="47945" y="76710"/>
                  </a:cubicBezTo>
                  <a:cubicBezTo>
                    <a:pt x="51328" y="76710"/>
                    <a:pt x="52041" y="75147"/>
                    <a:pt x="52931" y="73236"/>
                  </a:cubicBezTo>
                  <a:lnTo>
                    <a:pt x="79108" y="17121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F20BD73-4218-3206-26AD-6D1699A3E12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62678" y="4841889"/>
              <a:ext cx="76395" cy="79220"/>
            </a:xfrm>
            <a:custGeom>
              <a:avLst/>
              <a:gdLst>
                <a:gd name="connsiteX0" fmla="*/ 71633 w 76395"/>
                <a:gd name="connsiteY0" fmla="*/ 37969 h 79220"/>
                <a:gd name="connsiteX1" fmla="*/ 76619 w 76395"/>
                <a:gd name="connsiteY1" fmla="*/ 34146 h 79220"/>
                <a:gd name="connsiteX2" fmla="*/ 41360 w 76395"/>
                <a:gd name="connsiteY2" fmla="*/ 96 h 79220"/>
                <a:gd name="connsiteX3" fmla="*/ 224 w 76395"/>
                <a:gd name="connsiteY3" fmla="*/ 39532 h 79220"/>
                <a:gd name="connsiteX4" fmla="*/ 43675 w 76395"/>
                <a:gd name="connsiteY4" fmla="*/ 79316 h 79220"/>
                <a:gd name="connsiteX5" fmla="*/ 76619 w 76395"/>
                <a:gd name="connsiteY5" fmla="*/ 56731 h 79220"/>
                <a:gd name="connsiteX6" fmla="*/ 73592 w 76395"/>
                <a:gd name="connsiteY6" fmla="*/ 54299 h 79220"/>
                <a:gd name="connsiteX7" fmla="*/ 70387 w 76395"/>
                <a:gd name="connsiteY7" fmla="*/ 57079 h 79220"/>
                <a:gd name="connsiteX8" fmla="*/ 44921 w 76395"/>
                <a:gd name="connsiteY8" fmla="*/ 73757 h 79220"/>
                <a:gd name="connsiteX9" fmla="*/ 23196 w 76395"/>
                <a:gd name="connsiteY9" fmla="*/ 63507 h 79220"/>
                <a:gd name="connsiteX10" fmla="*/ 16429 w 76395"/>
                <a:gd name="connsiteY10" fmla="*/ 37969 h 79220"/>
                <a:gd name="connsiteX11" fmla="*/ 71633 w 76395"/>
                <a:gd name="connsiteY11" fmla="*/ 37969 h 79220"/>
                <a:gd name="connsiteX12" fmla="*/ 16607 w 76395"/>
                <a:gd name="connsiteY12" fmla="*/ 33452 h 79220"/>
                <a:gd name="connsiteX13" fmla="*/ 41360 w 76395"/>
                <a:gd name="connsiteY13" fmla="*/ 4960 h 79220"/>
                <a:gd name="connsiteX14" fmla="*/ 64154 w 76395"/>
                <a:gd name="connsiteY14" fmla="*/ 33452 h 79220"/>
                <a:gd name="connsiteX15" fmla="*/ 16607 w 76395"/>
                <a:gd name="connsiteY15" fmla="*/ 33452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395" h="79220">
                  <a:moveTo>
                    <a:pt x="71633" y="37969"/>
                  </a:moveTo>
                  <a:cubicBezTo>
                    <a:pt x="75373" y="37969"/>
                    <a:pt x="76619" y="37969"/>
                    <a:pt x="76619" y="34146"/>
                  </a:cubicBezTo>
                  <a:cubicBezTo>
                    <a:pt x="76619" y="18858"/>
                    <a:pt x="67893" y="96"/>
                    <a:pt x="41360" y="96"/>
                  </a:cubicBezTo>
                  <a:cubicBezTo>
                    <a:pt x="18032" y="96"/>
                    <a:pt x="224" y="18163"/>
                    <a:pt x="224" y="39532"/>
                  </a:cubicBezTo>
                  <a:cubicBezTo>
                    <a:pt x="224" y="61596"/>
                    <a:pt x="19990" y="79316"/>
                    <a:pt x="43675" y="79316"/>
                  </a:cubicBezTo>
                  <a:cubicBezTo>
                    <a:pt x="67715" y="79316"/>
                    <a:pt x="76619" y="60553"/>
                    <a:pt x="76619" y="56731"/>
                  </a:cubicBezTo>
                  <a:cubicBezTo>
                    <a:pt x="76619" y="56036"/>
                    <a:pt x="76263" y="54299"/>
                    <a:pt x="73592" y="54299"/>
                  </a:cubicBezTo>
                  <a:cubicBezTo>
                    <a:pt x="71277" y="54299"/>
                    <a:pt x="70921" y="55341"/>
                    <a:pt x="70387" y="57079"/>
                  </a:cubicBezTo>
                  <a:cubicBezTo>
                    <a:pt x="64866" y="71151"/>
                    <a:pt x="51332" y="73757"/>
                    <a:pt x="44921" y="73757"/>
                  </a:cubicBezTo>
                  <a:cubicBezTo>
                    <a:pt x="36552" y="73757"/>
                    <a:pt x="28538" y="70108"/>
                    <a:pt x="23196" y="63507"/>
                  </a:cubicBezTo>
                  <a:cubicBezTo>
                    <a:pt x="16607" y="55341"/>
                    <a:pt x="16429" y="44744"/>
                    <a:pt x="16429" y="37969"/>
                  </a:cubicBezTo>
                  <a:lnTo>
                    <a:pt x="71633" y="37969"/>
                  </a:lnTo>
                  <a:close/>
                  <a:moveTo>
                    <a:pt x="16607" y="33452"/>
                  </a:moveTo>
                  <a:cubicBezTo>
                    <a:pt x="18566" y="8956"/>
                    <a:pt x="34593" y="4960"/>
                    <a:pt x="41360" y="4960"/>
                  </a:cubicBezTo>
                  <a:cubicBezTo>
                    <a:pt x="63263" y="4960"/>
                    <a:pt x="63976" y="29108"/>
                    <a:pt x="64154" y="33452"/>
                  </a:cubicBezTo>
                  <a:lnTo>
                    <a:pt x="16607" y="33452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8B4DB93-E075-8395-8A4A-754C5F2C49D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55802" y="4842757"/>
              <a:ext cx="95449" cy="76614"/>
            </a:xfrm>
            <a:custGeom>
              <a:avLst/>
              <a:gdLst>
                <a:gd name="connsiteX0" fmla="*/ 82321 w 95449"/>
                <a:gd name="connsiteY0" fmla="*/ 24070 h 76614"/>
                <a:gd name="connsiteX1" fmla="*/ 55610 w 95449"/>
                <a:gd name="connsiteY1" fmla="*/ 96 h 76614"/>
                <a:gd name="connsiteX2" fmla="*/ 26583 w 95449"/>
                <a:gd name="connsiteY2" fmla="*/ 16947 h 76614"/>
                <a:gd name="connsiteX3" fmla="*/ 26405 w 95449"/>
                <a:gd name="connsiteY3" fmla="*/ 16947 h 76614"/>
                <a:gd name="connsiteX4" fmla="*/ 26405 w 95449"/>
                <a:gd name="connsiteY4" fmla="*/ 96 h 76614"/>
                <a:gd name="connsiteX5" fmla="*/ 227 w 95449"/>
                <a:gd name="connsiteY5" fmla="*/ 2007 h 76614"/>
                <a:gd name="connsiteX6" fmla="*/ 227 w 95449"/>
                <a:gd name="connsiteY6" fmla="*/ 8261 h 76614"/>
                <a:gd name="connsiteX7" fmla="*/ 13583 w 95449"/>
                <a:gd name="connsiteY7" fmla="*/ 17990 h 76614"/>
                <a:gd name="connsiteX8" fmla="*/ 13583 w 95449"/>
                <a:gd name="connsiteY8" fmla="*/ 62986 h 76614"/>
                <a:gd name="connsiteX9" fmla="*/ 227 w 95449"/>
                <a:gd name="connsiteY9" fmla="*/ 70456 h 76614"/>
                <a:gd name="connsiteX10" fmla="*/ 227 w 95449"/>
                <a:gd name="connsiteY10" fmla="*/ 76710 h 76614"/>
                <a:gd name="connsiteX11" fmla="*/ 20528 w 95449"/>
                <a:gd name="connsiteY11" fmla="*/ 76015 h 76614"/>
                <a:gd name="connsiteX12" fmla="*/ 41007 w 95449"/>
                <a:gd name="connsiteY12" fmla="*/ 76710 h 76614"/>
                <a:gd name="connsiteX13" fmla="*/ 41007 w 95449"/>
                <a:gd name="connsiteY13" fmla="*/ 70456 h 76614"/>
                <a:gd name="connsiteX14" fmla="*/ 27651 w 95449"/>
                <a:gd name="connsiteY14" fmla="*/ 62986 h 76614"/>
                <a:gd name="connsiteX15" fmla="*/ 27651 w 95449"/>
                <a:gd name="connsiteY15" fmla="*/ 31714 h 76614"/>
                <a:gd name="connsiteX16" fmla="*/ 54185 w 95449"/>
                <a:gd name="connsiteY16" fmla="*/ 4960 h 76614"/>
                <a:gd name="connsiteX17" fmla="*/ 68253 w 95449"/>
                <a:gd name="connsiteY17" fmla="*/ 23375 h 76614"/>
                <a:gd name="connsiteX18" fmla="*/ 68253 w 95449"/>
                <a:gd name="connsiteY18" fmla="*/ 62986 h 76614"/>
                <a:gd name="connsiteX19" fmla="*/ 54897 w 95449"/>
                <a:gd name="connsiteY19" fmla="*/ 70456 h 76614"/>
                <a:gd name="connsiteX20" fmla="*/ 54897 w 95449"/>
                <a:gd name="connsiteY20" fmla="*/ 76710 h 76614"/>
                <a:gd name="connsiteX21" fmla="*/ 75198 w 95449"/>
                <a:gd name="connsiteY21" fmla="*/ 76015 h 76614"/>
                <a:gd name="connsiteX22" fmla="*/ 95677 w 95449"/>
                <a:gd name="connsiteY22" fmla="*/ 76710 h 76614"/>
                <a:gd name="connsiteX23" fmla="*/ 95677 w 95449"/>
                <a:gd name="connsiteY23" fmla="*/ 70456 h 76614"/>
                <a:gd name="connsiteX24" fmla="*/ 82321 w 95449"/>
                <a:gd name="connsiteY24" fmla="*/ 62986 h 76614"/>
                <a:gd name="connsiteX25" fmla="*/ 82321 w 95449"/>
                <a:gd name="connsiteY25" fmla="*/ 24070 h 7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449" h="76614">
                  <a:moveTo>
                    <a:pt x="82321" y="24070"/>
                  </a:moveTo>
                  <a:cubicBezTo>
                    <a:pt x="82321" y="8956"/>
                    <a:pt x="74664" y="96"/>
                    <a:pt x="55610" y="96"/>
                  </a:cubicBezTo>
                  <a:cubicBezTo>
                    <a:pt x="41007" y="96"/>
                    <a:pt x="31569" y="7913"/>
                    <a:pt x="26583" y="16947"/>
                  </a:cubicBezTo>
                  <a:lnTo>
                    <a:pt x="26405" y="16947"/>
                  </a:lnTo>
                  <a:lnTo>
                    <a:pt x="26405" y="96"/>
                  </a:lnTo>
                  <a:lnTo>
                    <a:pt x="227" y="2007"/>
                  </a:lnTo>
                  <a:lnTo>
                    <a:pt x="227" y="8261"/>
                  </a:lnTo>
                  <a:cubicBezTo>
                    <a:pt x="12159" y="8261"/>
                    <a:pt x="13583" y="9477"/>
                    <a:pt x="13583" y="17990"/>
                  </a:cubicBezTo>
                  <a:lnTo>
                    <a:pt x="13583" y="62986"/>
                  </a:lnTo>
                  <a:cubicBezTo>
                    <a:pt x="13583" y="70456"/>
                    <a:pt x="11802" y="70456"/>
                    <a:pt x="227" y="70456"/>
                  </a:cubicBezTo>
                  <a:lnTo>
                    <a:pt x="227" y="76710"/>
                  </a:lnTo>
                  <a:cubicBezTo>
                    <a:pt x="584" y="76710"/>
                    <a:pt x="13049" y="76015"/>
                    <a:pt x="20528" y="76015"/>
                  </a:cubicBezTo>
                  <a:cubicBezTo>
                    <a:pt x="27117" y="76015"/>
                    <a:pt x="39405" y="76536"/>
                    <a:pt x="41007" y="76710"/>
                  </a:cubicBezTo>
                  <a:lnTo>
                    <a:pt x="41007" y="70456"/>
                  </a:lnTo>
                  <a:cubicBezTo>
                    <a:pt x="29432" y="70456"/>
                    <a:pt x="27651" y="70456"/>
                    <a:pt x="27651" y="62986"/>
                  </a:cubicBezTo>
                  <a:lnTo>
                    <a:pt x="27651" y="31714"/>
                  </a:lnTo>
                  <a:cubicBezTo>
                    <a:pt x="27651" y="13473"/>
                    <a:pt x="42432" y="4960"/>
                    <a:pt x="54185" y="4960"/>
                  </a:cubicBezTo>
                  <a:cubicBezTo>
                    <a:pt x="66650" y="4960"/>
                    <a:pt x="68253" y="14515"/>
                    <a:pt x="68253" y="23375"/>
                  </a:cubicBezTo>
                  <a:lnTo>
                    <a:pt x="68253" y="62986"/>
                  </a:lnTo>
                  <a:cubicBezTo>
                    <a:pt x="68253" y="70456"/>
                    <a:pt x="66472" y="70456"/>
                    <a:pt x="54897" y="70456"/>
                  </a:cubicBezTo>
                  <a:lnTo>
                    <a:pt x="54897" y="76710"/>
                  </a:lnTo>
                  <a:cubicBezTo>
                    <a:pt x="55253" y="76710"/>
                    <a:pt x="67719" y="76015"/>
                    <a:pt x="75198" y="76015"/>
                  </a:cubicBezTo>
                  <a:cubicBezTo>
                    <a:pt x="81787" y="76015"/>
                    <a:pt x="94074" y="76536"/>
                    <a:pt x="95677" y="76710"/>
                  </a:cubicBezTo>
                  <a:lnTo>
                    <a:pt x="95677" y="70456"/>
                  </a:lnTo>
                  <a:cubicBezTo>
                    <a:pt x="84102" y="70456"/>
                    <a:pt x="82321" y="70456"/>
                    <a:pt x="82321" y="62986"/>
                  </a:cubicBezTo>
                  <a:lnTo>
                    <a:pt x="82321" y="24070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446A282-3800-A3DC-994D-DAFD0CB939E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478490" y="4899393"/>
              <a:ext cx="22615" cy="53508"/>
            </a:xfrm>
            <a:custGeom>
              <a:avLst/>
              <a:gdLst>
                <a:gd name="connsiteX0" fmla="*/ 17862 w 22615"/>
                <a:gd name="connsiteY0" fmla="*/ 17295 h 53508"/>
                <a:gd name="connsiteX1" fmla="*/ 3971 w 22615"/>
                <a:gd name="connsiteY1" fmla="*/ 49087 h 53508"/>
                <a:gd name="connsiteX2" fmla="*/ 2725 w 22615"/>
                <a:gd name="connsiteY2" fmla="*/ 51172 h 53508"/>
                <a:gd name="connsiteX3" fmla="*/ 5218 w 22615"/>
                <a:gd name="connsiteY3" fmla="*/ 53604 h 53508"/>
                <a:gd name="connsiteX4" fmla="*/ 22848 w 22615"/>
                <a:gd name="connsiteY4" fmla="*/ 19032 h 53508"/>
                <a:gd name="connsiteX5" fmla="*/ 10382 w 22615"/>
                <a:gd name="connsiteY5" fmla="*/ 96 h 53508"/>
                <a:gd name="connsiteX6" fmla="*/ 232 w 22615"/>
                <a:gd name="connsiteY6" fmla="*/ 9998 h 53508"/>
                <a:gd name="connsiteX7" fmla="*/ 10560 w 22615"/>
                <a:gd name="connsiteY7" fmla="*/ 20074 h 53508"/>
                <a:gd name="connsiteX8" fmla="*/ 17862 w 22615"/>
                <a:gd name="connsiteY8" fmla="*/ 17295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15" h="53508">
                  <a:moveTo>
                    <a:pt x="17862" y="17295"/>
                  </a:moveTo>
                  <a:cubicBezTo>
                    <a:pt x="17862" y="26850"/>
                    <a:pt x="16081" y="37969"/>
                    <a:pt x="3971" y="49087"/>
                  </a:cubicBezTo>
                  <a:cubicBezTo>
                    <a:pt x="3259" y="49782"/>
                    <a:pt x="2725" y="50303"/>
                    <a:pt x="2725" y="51172"/>
                  </a:cubicBezTo>
                  <a:cubicBezTo>
                    <a:pt x="2725" y="52388"/>
                    <a:pt x="4150" y="53604"/>
                    <a:pt x="5218" y="53604"/>
                  </a:cubicBezTo>
                  <a:cubicBezTo>
                    <a:pt x="7711" y="53604"/>
                    <a:pt x="22848" y="39706"/>
                    <a:pt x="22848" y="19032"/>
                  </a:cubicBezTo>
                  <a:cubicBezTo>
                    <a:pt x="22848" y="8261"/>
                    <a:pt x="18574" y="96"/>
                    <a:pt x="10382" y="96"/>
                  </a:cubicBezTo>
                  <a:cubicBezTo>
                    <a:pt x="4506" y="96"/>
                    <a:pt x="232" y="4612"/>
                    <a:pt x="232" y="9998"/>
                  </a:cubicBezTo>
                  <a:cubicBezTo>
                    <a:pt x="232" y="15557"/>
                    <a:pt x="4328" y="20074"/>
                    <a:pt x="10560" y="20074"/>
                  </a:cubicBezTo>
                  <a:cubicBezTo>
                    <a:pt x="14834" y="20074"/>
                    <a:pt x="17683" y="17295"/>
                    <a:pt x="17862" y="17295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DB5F89D-7BB7-C963-9810-4CDF77A3AF9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27334" y="4842757"/>
              <a:ext cx="91353" cy="112055"/>
            </a:xfrm>
            <a:custGeom>
              <a:avLst/>
              <a:gdLst>
                <a:gd name="connsiteX0" fmla="*/ 90876 w 91353"/>
                <a:gd name="connsiteY0" fmla="*/ 11214 h 112055"/>
                <a:gd name="connsiteX1" fmla="*/ 91588 w 91353"/>
                <a:gd name="connsiteY1" fmla="*/ 7392 h 112055"/>
                <a:gd name="connsiteX2" fmla="*/ 85712 w 91353"/>
                <a:gd name="connsiteY2" fmla="*/ 1833 h 112055"/>
                <a:gd name="connsiteX3" fmla="*/ 78410 w 91353"/>
                <a:gd name="connsiteY3" fmla="*/ 6002 h 112055"/>
                <a:gd name="connsiteX4" fmla="*/ 75561 w 91353"/>
                <a:gd name="connsiteY4" fmla="*/ 16079 h 112055"/>
                <a:gd name="connsiteX5" fmla="*/ 71821 w 91353"/>
                <a:gd name="connsiteY5" fmla="*/ 30498 h 112055"/>
                <a:gd name="connsiteX6" fmla="*/ 64698 w 91353"/>
                <a:gd name="connsiteY6" fmla="*/ 58469 h 112055"/>
                <a:gd name="connsiteX7" fmla="*/ 42795 w 91353"/>
                <a:gd name="connsiteY7" fmla="*/ 73583 h 112055"/>
                <a:gd name="connsiteX8" fmla="*/ 30685 w 91353"/>
                <a:gd name="connsiteY8" fmla="*/ 59163 h 112055"/>
                <a:gd name="connsiteX9" fmla="*/ 40124 w 91353"/>
                <a:gd name="connsiteY9" fmla="*/ 25460 h 112055"/>
                <a:gd name="connsiteX10" fmla="*/ 43151 w 91353"/>
                <a:gd name="connsiteY10" fmla="*/ 14863 h 112055"/>
                <a:gd name="connsiteX11" fmla="*/ 26234 w 91353"/>
                <a:gd name="connsiteY11" fmla="*/ 96 h 112055"/>
                <a:gd name="connsiteX12" fmla="*/ 234 w 91353"/>
                <a:gd name="connsiteY12" fmla="*/ 26676 h 112055"/>
                <a:gd name="connsiteX13" fmla="*/ 3261 w 91353"/>
                <a:gd name="connsiteY13" fmla="*/ 28935 h 112055"/>
                <a:gd name="connsiteX14" fmla="*/ 6467 w 91353"/>
                <a:gd name="connsiteY14" fmla="*/ 26155 h 112055"/>
                <a:gd name="connsiteX15" fmla="*/ 25699 w 91353"/>
                <a:gd name="connsiteY15" fmla="*/ 4960 h 112055"/>
                <a:gd name="connsiteX16" fmla="*/ 30151 w 91353"/>
                <a:gd name="connsiteY16" fmla="*/ 11040 h 112055"/>
                <a:gd name="connsiteX17" fmla="*/ 27658 w 91353"/>
                <a:gd name="connsiteY17" fmla="*/ 21117 h 112055"/>
                <a:gd name="connsiteX18" fmla="*/ 17330 w 91353"/>
                <a:gd name="connsiteY18" fmla="*/ 56384 h 112055"/>
                <a:gd name="connsiteX19" fmla="*/ 24275 w 91353"/>
                <a:gd name="connsiteY19" fmla="*/ 73062 h 112055"/>
                <a:gd name="connsiteX20" fmla="*/ 42082 w 91353"/>
                <a:gd name="connsiteY20" fmla="*/ 78447 h 112055"/>
                <a:gd name="connsiteX21" fmla="*/ 61493 w 91353"/>
                <a:gd name="connsiteY21" fmla="*/ 70630 h 112055"/>
                <a:gd name="connsiteX22" fmla="*/ 49740 w 91353"/>
                <a:gd name="connsiteY22" fmla="*/ 96168 h 112055"/>
                <a:gd name="connsiteX23" fmla="*/ 28370 w 91353"/>
                <a:gd name="connsiteY23" fmla="*/ 107286 h 112055"/>
                <a:gd name="connsiteX24" fmla="*/ 15015 w 91353"/>
                <a:gd name="connsiteY24" fmla="*/ 101553 h 112055"/>
                <a:gd name="connsiteX25" fmla="*/ 24631 w 91353"/>
                <a:gd name="connsiteY25" fmla="*/ 91998 h 112055"/>
                <a:gd name="connsiteX26" fmla="*/ 17686 w 91353"/>
                <a:gd name="connsiteY26" fmla="*/ 85397 h 112055"/>
                <a:gd name="connsiteX27" fmla="*/ 7357 w 91353"/>
                <a:gd name="connsiteY27" fmla="*/ 96863 h 112055"/>
                <a:gd name="connsiteX28" fmla="*/ 28549 w 91353"/>
                <a:gd name="connsiteY28" fmla="*/ 112151 h 112055"/>
                <a:gd name="connsiteX29" fmla="*/ 73958 w 91353"/>
                <a:gd name="connsiteY29" fmla="*/ 76884 h 112055"/>
                <a:gd name="connsiteX30" fmla="*/ 90876 w 91353"/>
                <a:gd name="connsiteY30" fmla="*/ 11214 h 11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353" h="112055">
                  <a:moveTo>
                    <a:pt x="90876" y="11214"/>
                  </a:moveTo>
                  <a:cubicBezTo>
                    <a:pt x="91588" y="8782"/>
                    <a:pt x="91588" y="8435"/>
                    <a:pt x="91588" y="7392"/>
                  </a:cubicBezTo>
                  <a:cubicBezTo>
                    <a:pt x="91588" y="3918"/>
                    <a:pt x="88739" y="1833"/>
                    <a:pt x="85712" y="1833"/>
                  </a:cubicBezTo>
                  <a:cubicBezTo>
                    <a:pt x="83753" y="1833"/>
                    <a:pt x="80369" y="2701"/>
                    <a:pt x="78410" y="6002"/>
                  </a:cubicBezTo>
                  <a:cubicBezTo>
                    <a:pt x="77876" y="7045"/>
                    <a:pt x="76452" y="12604"/>
                    <a:pt x="75561" y="16079"/>
                  </a:cubicBezTo>
                  <a:lnTo>
                    <a:pt x="71821" y="30498"/>
                  </a:lnTo>
                  <a:cubicBezTo>
                    <a:pt x="70753" y="34668"/>
                    <a:pt x="65233" y="56558"/>
                    <a:pt x="64698" y="58469"/>
                  </a:cubicBezTo>
                  <a:cubicBezTo>
                    <a:pt x="64520" y="58469"/>
                    <a:pt x="56685" y="73583"/>
                    <a:pt x="42795" y="73583"/>
                  </a:cubicBezTo>
                  <a:cubicBezTo>
                    <a:pt x="30685" y="73583"/>
                    <a:pt x="30685" y="62291"/>
                    <a:pt x="30685" y="59163"/>
                  </a:cubicBezTo>
                  <a:cubicBezTo>
                    <a:pt x="30685" y="49782"/>
                    <a:pt x="34781" y="38837"/>
                    <a:pt x="40124" y="25460"/>
                  </a:cubicBezTo>
                  <a:cubicBezTo>
                    <a:pt x="42261" y="19901"/>
                    <a:pt x="43151" y="17816"/>
                    <a:pt x="43151" y="14863"/>
                  </a:cubicBezTo>
                  <a:cubicBezTo>
                    <a:pt x="43151" y="6523"/>
                    <a:pt x="35850" y="96"/>
                    <a:pt x="26234" y="96"/>
                  </a:cubicBezTo>
                  <a:cubicBezTo>
                    <a:pt x="8248" y="96"/>
                    <a:pt x="234" y="23723"/>
                    <a:pt x="234" y="26676"/>
                  </a:cubicBezTo>
                  <a:cubicBezTo>
                    <a:pt x="234" y="28935"/>
                    <a:pt x="2727" y="28935"/>
                    <a:pt x="3261" y="28935"/>
                  </a:cubicBezTo>
                  <a:cubicBezTo>
                    <a:pt x="5755" y="28935"/>
                    <a:pt x="5933" y="28066"/>
                    <a:pt x="6467" y="26155"/>
                  </a:cubicBezTo>
                  <a:cubicBezTo>
                    <a:pt x="10919" y="11735"/>
                    <a:pt x="18576" y="4960"/>
                    <a:pt x="25699" y="4960"/>
                  </a:cubicBezTo>
                  <a:cubicBezTo>
                    <a:pt x="28727" y="4960"/>
                    <a:pt x="30151" y="6871"/>
                    <a:pt x="30151" y="11040"/>
                  </a:cubicBezTo>
                  <a:cubicBezTo>
                    <a:pt x="30151" y="15036"/>
                    <a:pt x="28549" y="18858"/>
                    <a:pt x="27658" y="21117"/>
                  </a:cubicBezTo>
                  <a:cubicBezTo>
                    <a:pt x="19110" y="42312"/>
                    <a:pt x="17330" y="48740"/>
                    <a:pt x="17330" y="56384"/>
                  </a:cubicBezTo>
                  <a:cubicBezTo>
                    <a:pt x="17330" y="59337"/>
                    <a:pt x="17330" y="67502"/>
                    <a:pt x="24275" y="73062"/>
                  </a:cubicBezTo>
                  <a:cubicBezTo>
                    <a:pt x="29795" y="77579"/>
                    <a:pt x="37274" y="78447"/>
                    <a:pt x="42082" y="78447"/>
                  </a:cubicBezTo>
                  <a:cubicBezTo>
                    <a:pt x="49206" y="78447"/>
                    <a:pt x="55616" y="75841"/>
                    <a:pt x="61493" y="70630"/>
                  </a:cubicBezTo>
                  <a:cubicBezTo>
                    <a:pt x="59178" y="80185"/>
                    <a:pt x="57219" y="87481"/>
                    <a:pt x="49740" y="96168"/>
                  </a:cubicBezTo>
                  <a:cubicBezTo>
                    <a:pt x="44932" y="101553"/>
                    <a:pt x="37809" y="107286"/>
                    <a:pt x="28370" y="107286"/>
                  </a:cubicBezTo>
                  <a:cubicBezTo>
                    <a:pt x="27124" y="107286"/>
                    <a:pt x="18754" y="107286"/>
                    <a:pt x="15015" y="101553"/>
                  </a:cubicBezTo>
                  <a:cubicBezTo>
                    <a:pt x="24631" y="100511"/>
                    <a:pt x="24631" y="92172"/>
                    <a:pt x="24631" y="91998"/>
                  </a:cubicBezTo>
                  <a:cubicBezTo>
                    <a:pt x="24631" y="86439"/>
                    <a:pt x="19467" y="85397"/>
                    <a:pt x="17686" y="85397"/>
                  </a:cubicBezTo>
                  <a:cubicBezTo>
                    <a:pt x="13234" y="85397"/>
                    <a:pt x="7357" y="88871"/>
                    <a:pt x="7357" y="96863"/>
                  </a:cubicBezTo>
                  <a:cubicBezTo>
                    <a:pt x="7357" y="105723"/>
                    <a:pt x="15905" y="112151"/>
                    <a:pt x="28549" y="112151"/>
                  </a:cubicBezTo>
                  <a:cubicBezTo>
                    <a:pt x="46534" y="112151"/>
                    <a:pt x="68438" y="98600"/>
                    <a:pt x="73958" y="76884"/>
                  </a:cubicBezTo>
                  <a:lnTo>
                    <a:pt x="90876" y="11214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69CCE87-D27F-62E9-18F1-40B6B384B27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726157" y="4930762"/>
              <a:ext cx="169174" cy="58075"/>
            </a:xfrm>
            <a:custGeom>
              <a:avLst/>
              <a:gdLst>
                <a:gd name="connsiteX0" fmla="*/ 160766 w 169174"/>
                <a:gd name="connsiteY0" fmla="*/ 10027 h 58075"/>
                <a:gd name="connsiteX1" fmla="*/ 169416 w 169174"/>
                <a:gd name="connsiteY1" fmla="*/ 5063 h 58075"/>
                <a:gd name="connsiteX2" fmla="*/ 161021 w 169174"/>
                <a:gd name="connsiteY2" fmla="*/ 100 h 58075"/>
                <a:gd name="connsiteX3" fmla="*/ 8637 w 169174"/>
                <a:gd name="connsiteY3" fmla="*/ 100 h 58075"/>
                <a:gd name="connsiteX4" fmla="*/ 242 w 169174"/>
                <a:gd name="connsiteY4" fmla="*/ 5063 h 58075"/>
                <a:gd name="connsiteX5" fmla="*/ 8891 w 169174"/>
                <a:gd name="connsiteY5" fmla="*/ 10027 h 58075"/>
                <a:gd name="connsiteX6" fmla="*/ 160766 w 169174"/>
                <a:gd name="connsiteY6" fmla="*/ 10027 h 58075"/>
                <a:gd name="connsiteX7" fmla="*/ 161021 w 169174"/>
                <a:gd name="connsiteY7" fmla="*/ 58175 h 58075"/>
                <a:gd name="connsiteX8" fmla="*/ 169416 w 169174"/>
                <a:gd name="connsiteY8" fmla="*/ 53211 h 58075"/>
                <a:gd name="connsiteX9" fmla="*/ 160766 w 169174"/>
                <a:gd name="connsiteY9" fmla="*/ 48247 h 58075"/>
                <a:gd name="connsiteX10" fmla="*/ 8891 w 169174"/>
                <a:gd name="connsiteY10" fmla="*/ 48247 h 58075"/>
                <a:gd name="connsiteX11" fmla="*/ 242 w 169174"/>
                <a:gd name="connsiteY11" fmla="*/ 53211 h 58075"/>
                <a:gd name="connsiteX12" fmla="*/ 8637 w 169174"/>
                <a:gd name="connsiteY12" fmla="*/ 58175 h 58075"/>
                <a:gd name="connsiteX13" fmla="*/ 161021 w 169174"/>
                <a:gd name="connsiteY13" fmla="*/ 58175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74" h="58075">
                  <a:moveTo>
                    <a:pt x="160766" y="10027"/>
                  </a:moveTo>
                  <a:cubicBezTo>
                    <a:pt x="164582" y="10027"/>
                    <a:pt x="169416" y="10027"/>
                    <a:pt x="169416" y="5063"/>
                  </a:cubicBezTo>
                  <a:cubicBezTo>
                    <a:pt x="169416" y="100"/>
                    <a:pt x="164582" y="100"/>
                    <a:pt x="161021" y="100"/>
                  </a:cubicBezTo>
                  <a:lnTo>
                    <a:pt x="8637" y="100"/>
                  </a:lnTo>
                  <a:cubicBezTo>
                    <a:pt x="5075" y="100"/>
                    <a:pt x="242" y="100"/>
                    <a:pt x="242" y="5063"/>
                  </a:cubicBezTo>
                  <a:cubicBezTo>
                    <a:pt x="242" y="10027"/>
                    <a:pt x="5075" y="10027"/>
                    <a:pt x="8891" y="10027"/>
                  </a:cubicBezTo>
                  <a:lnTo>
                    <a:pt x="160766" y="10027"/>
                  </a:lnTo>
                  <a:close/>
                  <a:moveTo>
                    <a:pt x="161021" y="58175"/>
                  </a:moveTo>
                  <a:cubicBezTo>
                    <a:pt x="164582" y="58175"/>
                    <a:pt x="169416" y="58175"/>
                    <a:pt x="169416" y="53211"/>
                  </a:cubicBezTo>
                  <a:cubicBezTo>
                    <a:pt x="169416" y="48247"/>
                    <a:pt x="164582" y="48247"/>
                    <a:pt x="160766" y="48247"/>
                  </a:cubicBezTo>
                  <a:lnTo>
                    <a:pt x="8891" y="48247"/>
                  </a:lnTo>
                  <a:cubicBezTo>
                    <a:pt x="5075" y="48247"/>
                    <a:pt x="242" y="48247"/>
                    <a:pt x="242" y="53211"/>
                  </a:cubicBezTo>
                  <a:cubicBezTo>
                    <a:pt x="242" y="58175"/>
                    <a:pt x="5075" y="58175"/>
                    <a:pt x="8637" y="58175"/>
                  </a:cubicBezTo>
                  <a:lnTo>
                    <a:pt x="161021" y="58175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3EC71D8-43F6-C212-69C8-806BC2F83C7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990361" y="4856554"/>
              <a:ext cx="107101" cy="170751"/>
            </a:xfrm>
            <a:custGeom>
              <a:avLst/>
              <a:gdLst>
                <a:gd name="connsiteX0" fmla="*/ 107353 w 107101"/>
                <a:gd name="connsiteY0" fmla="*/ 85972 h 170751"/>
                <a:gd name="connsiteX1" fmla="*/ 97178 w 107101"/>
                <a:gd name="connsiteY1" fmla="*/ 27896 h 170751"/>
                <a:gd name="connsiteX2" fmla="*/ 53930 w 107101"/>
                <a:gd name="connsiteY2" fmla="*/ 100 h 170751"/>
                <a:gd name="connsiteX3" fmla="*/ 9665 w 107101"/>
                <a:gd name="connsiteY3" fmla="*/ 29634 h 170751"/>
                <a:gd name="connsiteX4" fmla="*/ 252 w 107101"/>
                <a:gd name="connsiteY4" fmla="*/ 85972 h 170751"/>
                <a:gd name="connsiteX5" fmla="*/ 11700 w 107101"/>
                <a:gd name="connsiteY5" fmla="*/ 145784 h 170751"/>
                <a:gd name="connsiteX6" fmla="*/ 53676 w 107101"/>
                <a:gd name="connsiteY6" fmla="*/ 170851 h 170751"/>
                <a:gd name="connsiteX7" fmla="*/ 97941 w 107101"/>
                <a:gd name="connsiteY7" fmla="*/ 142061 h 170751"/>
                <a:gd name="connsiteX8" fmla="*/ 107353 w 107101"/>
                <a:gd name="connsiteY8" fmla="*/ 85972 h 170751"/>
                <a:gd name="connsiteX9" fmla="*/ 53676 w 107101"/>
                <a:gd name="connsiteY9" fmla="*/ 165391 h 170751"/>
                <a:gd name="connsiteX10" fmla="*/ 24166 w 107101"/>
                <a:gd name="connsiteY10" fmla="*/ 135360 h 170751"/>
                <a:gd name="connsiteX11" fmla="*/ 21367 w 107101"/>
                <a:gd name="connsiteY11" fmla="*/ 82993 h 170751"/>
                <a:gd name="connsiteX12" fmla="*/ 23402 w 107101"/>
                <a:gd name="connsiteY12" fmla="*/ 37327 h 170751"/>
                <a:gd name="connsiteX13" fmla="*/ 53676 w 107101"/>
                <a:gd name="connsiteY13" fmla="*/ 5560 h 170751"/>
                <a:gd name="connsiteX14" fmla="*/ 83694 w 107101"/>
                <a:gd name="connsiteY14" fmla="*/ 34597 h 170751"/>
                <a:gd name="connsiteX15" fmla="*/ 86238 w 107101"/>
                <a:gd name="connsiteY15" fmla="*/ 82993 h 170751"/>
                <a:gd name="connsiteX16" fmla="*/ 83440 w 107101"/>
                <a:gd name="connsiteY16" fmla="*/ 134368 h 170751"/>
                <a:gd name="connsiteX17" fmla="*/ 53676 w 107101"/>
                <a:gd name="connsiteY17" fmla="*/ 165391 h 1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01" h="170751">
                  <a:moveTo>
                    <a:pt x="107353" y="85972"/>
                  </a:moveTo>
                  <a:cubicBezTo>
                    <a:pt x="107353" y="66117"/>
                    <a:pt x="106081" y="46262"/>
                    <a:pt x="97178" y="27896"/>
                  </a:cubicBezTo>
                  <a:cubicBezTo>
                    <a:pt x="85475" y="4071"/>
                    <a:pt x="64615" y="100"/>
                    <a:pt x="53930" y="100"/>
                  </a:cubicBezTo>
                  <a:cubicBezTo>
                    <a:pt x="38666" y="100"/>
                    <a:pt x="20095" y="6552"/>
                    <a:pt x="9665" y="29634"/>
                  </a:cubicBezTo>
                  <a:cubicBezTo>
                    <a:pt x="1524" y="46758"/>
                    <a:pt x="252" y="66117"/>
                    <a:pt x="252" y="85972"/>
                  </a:cubicBezTo>
                  <a:cubicBezTo>
                    <a:pt x="252" y="104585"/>
                    <a:pt x="1270" y="126922"/>
                    <a:pt x="11700" y="145784"/>
                  </a:cubicBezTo>
                  <a:cubicBezTo>
                    <a:pt x="22639" y="165887"/>
                    <a:pt x="41210" y="170851"/>
                    <a:pt x="53676" y="170851"/>
                  </a:cubicBezTo>
                  <a:cubicBezTo>
                    <a:pt x="67413" y="170851"/>
                    <a:pt x="86747" y="165639"/>
                    <a:pt x="97941" y="142061"/>
                  </a:cubicBezTo>
                  <a:cubicBezTo>
                    <a:pt x="106081" y="124937"/>
                    <a:pt x="107353" y="105578"/>
                    <a:pt x="107353" y="85972"/>
                  </a:cubicBezTo>
                  <a:close/>
                  <a:moveTo>
                    <a:pt x="53676" y="165391"/>
                  </a:moveTo>
                  <a:cubicBezTo>
                    <a:pt x="43754" y="165391"/>
                    <a:pt x="28745" y="159186"/>
                    <a:pt x="24166" y="135360"/>
                  </a:cubicBezTo>
                  <a:cubicBezTo>
                    <a:pt x="21367" y="120469"/>
                    <a:pt x="21367" y="97636"/>
                    <a:pt x="21367" y="82993"/>
                  </a:cubicBezTo>
                  <a:cubicBezTo>
                    <a:pt x="21367" y="67110"/>
                    <a:pt x="21367" y="50729"/>
                    <a:pt x="23402" y="37327"/>
                  </a:cubicBezTo>
                  <a:cubicBezTo>
                    <a:pt x="28236" y="7793"/>
                    <a:pt x="47316" y="5560"/>
                    <a:pt x="53676" y="5560"/>
                  </a:cubicBezTo>
                  <a:cubicBezTo>
                    <a:pt x="62071" y="5560"/>
                    <a:pt x="78861" y="10027"/>
                    <a:pt x="83694" y="34597"/>
                  </a:cubicBezTo>
                  <a:cubicBezTo>
                    <a:pt x="86238" y="48496"/>
                    <a:pt x="86238" y="67358"/>
                    <a:pt x="86238" y="82993"/>
                  </a:cubicBezTo>
                  <a:cubicBezTo>
                    <a:pt x="86238" y="101607"/>
                    <a:pt x="86238" y="118484"/>
                    <a:pt x="83440" y="134368"/>
                  </a:cubicBezTo>
                  <a:cubicBezTo>
                    <a:pt x="79624" y="157945"/>
                    <a:pt x="65123" y="165391"/>
                    <a:pt x="53676" y="165391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01D1815-23AB-E503-5BFB-C1967C4014C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87182" y="5326618"/>
              <a:ext cx="134576" cy="109697"/>
            </a:xfrm>
            <a:custGeom>
              <a:avLst/>
              <a:gdLst>
                <a:gd name="connsiteX0" fmla="*/ 122324 w 134576"/>
                <a:gd name="connsiteY0" fmla="*/ 14511 h 109697"/>
                <a:gd name="connsiteX1" fmla="*/ 134789 w 134576"/>
                <a:gd name="connsiteY1" fmla="*/ 6073 h 109697"/>
                <a:gd name="connsiteX2" fmla="*/ 124868 w 134576"/>
                <a:gd name="connsiteY2" fmla="*/ 116 h 109697"/>
                <a:gd name="connsiteX3" fmla="*/ 66865 w 134576"/>
                <a:gd name="connsiteY3" fmla="*/ 116 h 109697"/>
                <a:gd name="connsiteX4" fmla="*/ 213 w 134576"/>
                <a:gd name="connsiteY4" fmla="*/ 70601 h 109697"/>
                <a:gd name="connsiteX5" fmla="*/ 38373 w 134576"/>
                <a:gd name="connsiteY5" fmla="*/ 109814 h 109697"/>
                <a:gd name="connsiteX6" fmla="*/ 102226 w 134576"/>
                <a:gd name="connsiteY6" fmla="*/ 41563 h 109697"/>
                <a:gd name="connsiteX7" fmla="*/ 94340 w 134576"/>
                <a:gd name="connsiteY7" fmla="*/ 14511 h 109697"/>
                <a:gd name="connsiteX8" fmla="*/ 122324 w 134576"/>
                <a:gd name="connsiteY8" fmla="*/ 14511 h 109697"/>
                <a:gd name="connsiteX9" fmla="*/ 38627 w 134576"/>
                <a:gd name="connsiteY9" fmla="*/ 104354 h 109697"/>
                <a:gd name="connsiteX10" fmla="*/ 15986 w 134576"/>
                <a:gd name="connsiteY10" fmla="*/ 77550 h 109697"/>
                <a:gd name="connsiteX11" fmla="*/ 27942 w 134576"/>
                <a:gd name="connsiteY11" fmla="*/ 35110 h 109697"/>
                <a:gd name="connsiteX12" fmla="*/ 62540 w 134576"/>
                <a:gd name="connsiteY12" fmla="*/ 14511 h 109697"/>
                <a:gd name="connsiteX13" fmla="*/ 85945 w 134576"/>
                <a:gd name="connsiteY13" fmla="*/ 38585 h 109697"/>
                <a:gd name="connsiteX14" fmla="*/ 72207 w 134576"/>
                <a:gd name="connsiteY14" fmla="*/ 83258 h 109697"/>
                <a:gd name="connsiteX15" fmla="*/ 38627 w 134576"/>
                <a:gd name="connsiteY15" fmla="*/ 104354 h 10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576" h="109697">
                  <a:moveTo>
                    <a:pt x="122324" y="14511"/>
                  </a:moveTo>
                  <a:cubicBezTo>
                    <a:pt x="125631" y="14511"/>
                    <a:pt x="134789" y="14511"/>
                    <a:pt x="134789" y="6073"/>
                  </a:cubicBezTo>
                  <a:cubicBezTo>
                    <a:pt x="134789" y="116"/>
                    <a:pt x="129447" y="116"/>
                    <a:pt x="124868" y="116"/>
                  </a:cubicBezTo>
                  <a:lnTo>
                    <a:pt x="66865" y="116"/>
                  </a:lnTo>
                  <a:cubicBezTo>
                    <a:pt x="28451" y="116"/>
                    <a:pt x="213" y="41067"/>
                    <a:pt x="213" y="70601"/>
                  </a:cubicBezTo>
                  <a:cubicBezTo>
                    <a:pt x="213" y="92441"/>
                    <a:pt x="15222" y="109814"/>
                    <a:pt x="38373" y="109814"/>
                  </a:cubicBezTo>
                  <a:cubicBezTo>
                    <a:pt x="68391" y="109814"/>
                    <a:pt x="102226" y="79783"/>
                    <a:pt x="102226" y="41563"/>
                  </a:cubicBezTo>
                  <a:cubicBezTo>
                    <a:pt x="102226" y="37344"/>
                    <a:pt x="102226" y="25431"/>
                    <a:pt x="94340" y="14511"/>
                  </a:cubicBezTo>
                  <a:lnTo>
                    <a:pt x="122324" y="14511"/>
                  </a:lnTo>
                  <a:close/>
                  <a:moveTo>
                    <a:pt x="38627" y="104354"/>
                  </a:moveTo>
                  <a:cubicBezTo>
                    <a:pt x="26161" y="104354"/>
                    <a:pt x="15986" y="95419"/>
                    <a:pt x="15986" y="77550"/>
                  </a:cubicBezTo>
                  <a:cubicBezTo>
                    <a:pt x="15986" y="70104"/>
                    <a:pt x="19038" y="49753"/>
                    <a:pt x="27942" y="35110"/>
                  </a:cubicBezTo>
                  <a:cubicBezTo>
                    <a:pt x="38627" y="17985"/>
                    <a:pt x="53891" y="14511"/>
                    <a:pt x="62540" y="14511"/>
                  </a:cubicBezTo>
                  <a:cubicBezTo>
                    <a:pt x="83910" y="14511"/>
                    <a:pt x="85945" y="30891"/>
                    <a:pt x="85945" y="38585"/>
                  </a:cubicBezTo>
                  <a:cubicBezTo>
                    <a:pt x="85945" y="50249"/>
                    <a:pt x="80857" y="70601"/>
                    <a:pt x="72207" y="83258"/>
                  </a:cubicBezTo>
                  <a:cubicBezTo>
                    <a:pt x="62286" y="97901"/>
                    <a:pt x="48548" y="104354"/>
                    <a:pt x="38627" y="104354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ACD9EA-DC54-2F3D-AE08-E0A939E2EA1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38953" y="5253628"/>
              <a:ext cx="87258" cy="79220"/>
            </a:xfrm>
            <a:custGeom>
              <a:avLst/>
              <a:gdLst>
                <a:gd name="connsiteX0" fmla="*/ 87477 w 87258"/>
                <a:gd name="connsiteY0" fmla="*/ 40591 h 79220"/>
                <a:gd name="connsiteX1" fmla="*/ 43848 w 87258"/>
                <a:gd name="connsiteY1" fmla="*/ 112 h 79220"/>
                <a:gd name="connsiteX2" fmla="*/ 219 w 87258"/>
                <a:gd name="connsiteY2" fmla="*/ 40591 h 79220"/>
                <a:gd name="connsiteX3" fmla="*/ 43848 w 87258"/>
                <a:gd name="connsiteY3" fmla="*/ 79333 h 79220"/>
                <a:gd name="connsiteX4" fmla="*/ 87477 w 87258"/>
                <a:gd name="connsiteY4" fmla="*/ 40591 h 79220"/>
                <a:gd name="connsiteX5" fmla="*/ 43848 w 87258"/>
                <a:gd name="connsiteY5" fmla="*/ 73773 h 79220"/>
                <a:gd name="connsiteX6" fmla="*/ 21766 w 87258"/>
                <a:gd name="connsiteY6" fmla="*/ 63176 h 79220"/>
                <a:gd name="connsiteX7" fmla="*/ 16424 w 87258"/>
                <a:gd name="connsiteY7" fmla="*/ 39027 h 79220"/>
                <a:gd name="connsiteX8" fmla="*/ 22835 w 87258"/>
                <a:gd name="connsiteY8" fmla="*/ 13837 h 79220"/>
                <a:gd name="connsiteX9" fmla="*/ 43848 w 87258"/>
                <a:gd name="connsiteY9" fmla="*/ 4976 h 79220"/>
                <a:gd name="connsiteX10" fmla="*/ 65752 w 87258"/>
                <a:gd name="connsiteY10" fmla="*/ 15226 h 79220"/>
                <a:gd name="connsiteX11" fmla="*/ 71272 w 87258"/>
                <a:gd name="connsiteY11" fmla="*/ 39027 h 79220"/>
                <a:gd name="connsiteX12" fmla="*/ 65574 w 87258"/>
                <a:gd name="connsiteY12" fmla="*/ 63697 h 79220"/>
                <a:gd name="connsiteX13" fmla="*/ 43848 w 87258"/>
                <a:gd name="connsiteY13" fmla="*/ 73773 h 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258" h="79220">
                  <a:moveTo>
                    <a:pt x="87477" y="40591"/>
                  </a:moveTo>
                  <a:cubicBezTo>
                    <a:pt x="87477" y="18875"/>
                    <a:pt x="68423" y="112"/>
                    <a:pt x="43848" y="112"/>
                  </a:cubicBezTo>
                  <a:cubicBezTo>
                    <a:pt x="19273" y="112"/>
                    <a:pt x="219" y="18875"/>
                    <a:pt x="219" y="40591"/>
                  </a:cubicBezTo>
                  <a:cubicBezTo>
                    <a:pt x="219" y="62133"/>
                    <a:pt x="19808" y="79333"/>
                    <a:pt x="43848" y="79333"/>
                  </a:cubicBezTo>
                  <a:cubicBezTo>
                    <a:pt x="67889" y="79333"/>
                    <a:pt x="87477" y="62133"/>
                    <a:pt x="87477" y="40591"/>
                  </a:cubicBezTo>
                  <a:close/>
                  <a:moveTo>
                    <a:pt x="43848" y="73773"/>
                  </a:moveTo>
                  <a:cubicBezTo>
                    <a:pt x="37259" y="73773"/>
                    <a:pt x="27643" y="71689"/>
                    <a:pt x="21766" y="63176"/>
                  </a:cubicBezTo>
                  <a:cubicBezTo>
                    <a:pt x="16958" y="56053"/>
                    <a:pt x="16424" y="47019"/>
                    <a:pt x="16424" y="39027"/>
                  </a:cubicBezTo>
                  <a:cubicBezTo>
                    <a:pt x="16424" y="31557"/>
                    <a:pt x="16602" y="21307"/>
                    <a:pt x="22835" y="13837"/>
                  </a:cubicBezTo>
                  <a:cubicBezTo>
                    <a:pt x="27287" y="8799"/>
                    <a:pt x="34766" y="4976"/>
                    <a:pt x="43848" y="4976"/>
                  </a:cubicBezTo>
                  <a:cubicBezTo>
                    <a:pt x="54355" y="4976"/>
                    <a:pt x="61834" y="9841"/>
                    <a:pt x="65752" y="15226"/>
                  </a:cubicBezTo>
                  <a:cubicBezTo>
                    <a:pt x="70738" y="22002"/>
                    <a:pt x="71272" y="30688"/>
                    <a:pt x="71272" y="39027"/>
                  </a:cubicBezTo>
                  <a:cubicBezTo>
                    <a:pt x="71272" y="47366"/>
                    <a:pt x="70738" y="56574"/>
                    <a:pt x="65574" y="63697"/>
                  </a:cubicBezTo>
                  <a:cubicBezTo>
                    <a:pt x="60765" y="70299"/>
                    <a:pt x="52574" y="73773"/>
                    <a:pt x="43848" y="73773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57C6AC6-6490-DA65-90C7-996D1D32FA9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47082" y="5210544"/>
              <a:ext cx="95271" cy="122305"/>
            </a:xfrm>
            <a:custGeom>
              <a:avLst/>
              <a:gdLst>
                <a:gd name="connsiteX0" fmla="*/ 55427 w 95271"/>
                <a:gd name="connsiteY0" fmla="*/ 2023 h 122305"/>
                <a:gd name="connsiteX1" fmla="*/ 55427 w 95271"/>
                <a:gd name="connsiteY1" fmla="*/ 8277 h 122305"/>
                <a:gd name="connsiteX2" fmla="*/ 68783 w 95271"/>
                <a:gd name="connsiteY2" fmla="*/ 18006 h 122305"/>
                <a:gd name="connsiteX3" fmla="*/ 68783 w 95271"/>
                <a:gd name="connsiteY3" fmla="*/ 53968 h 122305"/>
                <a:gd name="connsiteX4" fmla="*/ 43852 w 95271"/>
                <a:gd name="connsiteY4" fmla="*/ 44066 h 122305"/>
                <a:gd name="connsiteX5" fmla="*/ 223 w 95271"/>
                <a:gd name="connsiteY5" fmla="*/ 83328 h 122305"/>
                <a:gd name="connsiteX6" fmla="*/ 41715 w 95271"/>
                <a:gd name="connsiteY6" fmla="*/ 122417 h 122305"/>
                <a:gd name="connsiteX7" fmla="*/ 68071 w 95271"/>
                <a:gd name="connsiteY7" fmla="*/ 111646 h 122305"/>
                <a:gd name="connsiteX8" fmla="*/ 68071 w 95271"/>
                <a:gd name="connsiteY8" fmla="*/ 122417 h 122305"/>
                <a:gd name="connsiteX9" fmla="*/ 95495 w 95271"/>
                <a:gd name="connsiteY9" fmla="*/ 120680 h 122305"/>
                <a:gd name="connsiteX10" fmla="*/ 95495 w 95271"/>
                <a:gd name="connsiteY10" fmla="*/ 114426 h 122305"/>
                <a:gd name="connsiteX11" fmla="*/ 82139 w 95271"/>
                <a:gd name="connsiteY11" fmla="*/ 104697 h 122305"/>
                <a:gd name="connsiteX12" fmla="*/ 82139 w 95271"/>
                <a:gd name="connsiteY12" fmla="*/ 112 h 122305"/>
                <a:gd name="connsiteX13" fmla="*/ 55427 w 95271"/>
                <a:gd name="connsiteY13" fmla="*/ 2023 h 122305"/>
                <a:gd name="connsiteX14" fmla="*/ 68071 w 95271"/>
                <a:gd name="connsiteY14" fmla="*/ 102439 h 122305"/>
                <a:gd name="connsiteX15" fmla="*/ 42784 w 95271"/>
                <a:gd name="connsiteY15" fmla="*/ 117553 h 122305"/>
                <a:gd name="connsiteX16" fmla="*/ 22127 w 95271"/>
                <a:gd name="connsiteY16" fmla="*/ 106782 h 122305"/>
                <a:gd name="connsiteX17" fmla="*/ 16428 w 95271"/>
                <a:gd name="connsiteY17" fmla="*/ 83502 h 122305"/>
                <a:gd name="connsiteX18" fmla="*/ 23729 w 95271"/>
                <a:gd name="connsiteY18" fmla="*/ 58311 h 122305"/>
                <a:gd name="connsiteX19" fmla="*/ 44743 w 95271"/>
                <a:gd name="connsiteY19" fmla="*/ 48930 h 122305"/>
                <a:gd name="connsiteX20" fmla="*/ 65934 w 95271"/>
                <a:gd name="connsiteY20" fmla="*/ 59006 h 122305"/>
                <a:gd name="connsiteX21" fmla="*/ 68071 w 95271"/>
                <a:gd name="connsiteY21" fmla="*/ 65261 h 122305"/>
                <a:gd name="connsiteX22" fmla="*/ 68071 w 95271"/>
                <a:gd name="connsiteY22" fmla="*/ 102439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5271" h="122305">
                  <a:moveTo>
                    <a:pt x="55427" y="2023"/>
                  </a:moveTo>
                  <a:lnTo>
                    <a:pt x="55427" y="8277"/>
                  </a:lnTo>
                  <a:cubicBezTo>
                    <a:pt x="67359" y="8277"/>
                    <a:pt x="68783" y="9493"/>
                    <a:pt x="68783" y="18006"/>
                  </a:cubicBezTo>
                  <a:lnTo>
                    <a:pt x="68783" y="53968"/>
                  </a:lnTo>
                  <a:cubicBezTo>
                    <a:pt x="62194" y="47714"/>
                    <a:pt x="53647" y="44066"/>
                    <a:pt x="43852" y="44066"/>
                  </a:cubicBezTo>
                  <a:cubicBezTo>
                    <a:pt x="20168" y="44066"/>
                    <a:pt x="223" y="61438"/>
                    <a:pt x="223" y="83328"/>
                  </a:cubicBezTo>
                  <a:cubicBezTo>
                    <a:pt x="223" y="105045"/>
                    <a:pt x="19099" y="122417"/>
                    <a:pt x="41715" y="122417"/>
                  </a:cubicBezTo>
                  <a:cubicBezTo>
                    <a:pt x="56318" y="122417"/>
                    <a:pt x="65044" y="114773"/>
                    <a:pt x="68071" y="111646"/>
                  </a:cubicBezTo>
                  <a:lnTo>
                    <a:pt x="68071" y="122417"/>
                  </a:lnTo>
                  <a:lnTo>
                    <a:pt x="95495" y="120680"/>
                  </a:lnTo>
                  <a:lnTo>
                    <a:pt x="95495" y="114426"/>
                  </a:lnTo>
                  <a:cubicBezTo>
                    <a:pt x="83564" y="114426"/>
                    <a:pt x="82139" y="113210"/>
                    <a:pt x="82139" y="104697"/>
                  </a:cubicBezTo>
                  <a:lnTo>
                    <a:pt x="82139" y="112"/>
                  </a:lnTo>
                  <a:lnTo>
                    <a:pt x="55427" y="2023"/>
                  </a:lnTo>
                  <a:close/>
                  <a:moveTo>
                    <a:pt x="68071" y="102439"/>
                  </a:moveTo>
                  <a:cubicBezTo>
                    <a:pt x="63441" y="110604"/>
                    <a:pt x="54359" y="117553"/>
                    <a:pt x="42784" y="117553"/>
                  </a:cubicBezTo>
                  <a:cubicBezTo>
                    <a:pt x="32811" y="117553"/>
                    <a:pt x="25688" y="111820"/>
                    <a:pt x="22127" y="106782"/>
                  </a:cubicBezTo>
                  <a:cubicBezTo>
                    <a:pt x="18565" y="101570"/>
                    <a:pt x="16428" y="94621"/>
                    <a:pt x="16428" y="83502"/>
                  </a:cubicBezTo>
                  <a:cubicBezTo>
                    <a:pt x="16428" y="79506"/>
                    <a:pt x="16428" y="66477"/>
                    <a:pt x="23729" y="58311"/>
                  </a:cubicBezTo>
                  <a:cubicBezTo>
                    <a:pt x="30853" y="50494"/>
                    <a:pt x="39578" y="48930"/>
                    <a:pt x="44743" y="48930"/>
                  </a:cubicBezTo>
                  <a:cubicBezTo>
                    <a:pt x="53290" y="48930"/>
                    <a:pt x="60948" y="52752"/>
                    <a:pt x="65934" y="59006"/>
                  </a:cubicBezTo>
                  <a:cubicBezTo>
                    <a:pt x="68071" y="61786"/>
                    <a:pt x="68071" y="61960"/>
                    <a:pt x="68071" y="65261"/>
                  </a:cubicBezTo>
                  <a:lnTo>
                    <a:pt x="68071" y="102439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34642DD-1D7A-F3D4-8B36-6C6F5CD1A51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359442" y="5210544"/>
              <a:ext cx="95271" cy="122305"/>
            </a:xfrm>
            <a:custGeom>
              <a:avLst/>
              <a:gdLst>
                <a:gd name="connsiteX0" fmla="*/ 55432 w 95271"/>
                <a:gd name="connsiteY0" fmla="*/ 2023 h 122305"/>
                <a:gd name="connsiteX1" fmla="*/ 55432 w 95271"/>
                <a:gd name="connsiteY1" fmla="*/ 8277 h 122305"/>
                <a:gd name="connsiteX2" fmla="*/ 68788 w 95271"/>
                <a:gd name="connsiteY2" fmla="*/ 18006 h 122305"/>
                <a:gd name="connsiteX3" fmla="*/ 68788 w 95271"/>
                <a:gd name="connsiteY3" fmla="*/ 53968 h 122305"/>
                <a:gd name="connsiteX4" fmla="*/ 43857 w 95271"/>
                <a:gd name="connsiteY4" fmla="*/ 44066 h 122305"/>
                <a:gd name="connsiteX5" fmla="*/ 228 w 95271"/>
                <a:gd name="connsiteY5" fmla="*/ 83328 h 122305"/>
                <a:gd name="connsiteX6" fmla="*/ 41720 w 95271"/>
                <a:gd name="connsiteY6" fmla="*/ 122417 h 122305"/>
                <a:gd name="connsiteX7" fmla="*/ 68075 w 95271"/>
                <a:gd name="connsiteY7" fmla="*/ 111646 h 122305"/>
                <a:gd name="connsiteX8" fmla="*/ 68075 w 95271"/>
                <a:gd name="connsiteY8" fmla="*/ 122417 h 122305"/>
                <a:gd name="connsiteX9" fmla="*/ 95499 w 95271"/>
                <a:gd name="connsiteY9" fmla="*/ 120680 h 122305"/>
                <a:gd name="connsiteX10" fmla="*/ 95499 w 95271"/>
                <a:gd name="connsiteY10" fmla="*/ 114426 h 122305"/>
                <a:gd name="connsiteX11" fmla="*/ 82143 w 95271"/>
                <a:gd name="connsiteY11" fmla="*/ 104697 h 122305"/>
                <a:gd name="connsiteX12" fmla="*/ 82143 w 95271"/>
                <a:gd name="connsiteY12" fmla="*/ 112 h 122305"/>
                <a:gd name="connsiteX13" fmla="*/ 55432 w 95271"/>
                <a:gd name="connsiteY13" fmla="*/ 2023 h 122305"/>
                <a:gd name="connsiteX14" fmla="*/ 68075 w 95271"/>
                <a:gd name="connsiteY14" fmla="*/ 102439 h 122305"/>
                <a:gd name="connsiteX15" fmla="*/ 42788 w 95271"/>
                <a:gd name="connsiteY15" fmla="*/ 117553 h 122305"/>
                <a:gd name="connsiteX16" fmla="*/ 22131 w 95271"/>
                <a:gd name="connsiteY16" fmla="*/ 106782 h 122305"/>
                <a:gd name="connsiteX17" fmla="*/ 16433 w 95271"/>
                <a:gd name="connsiteY17" fmla="*/ 83502 h 122305"/>
                <a:gd name="connsiteX18" fmla="*/ 23734 w 95271"/>
                <a:gd name="connsiteY18" fmla="*/ 58311 h 122305"/>
                <a:gd name="connsiteX19" fmla="*/ 44747 w 95271"/>
                <a:gd name="connsiteY19" fmla="*/ 48930 h 122305"/>
                <a:gd name="connsiteX20" fmla="*/ 65938 w 95271"/>
                <a:gd name="connsiteY20" fmla="*/ 59006 h 122305"/>
                <a:gd name="connsiteX21" fmla="*/ 68075 w 95271"/>
                <a:gd name="connsiteY21" fmla="*/ 65261 h 122305"/>
                <a:gd name="connsiteX22" fmla="*/ 68075 w 95271"/>
                <a:gd name="connsiteY22" fmla="*/ 102439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5271" h="122305">
                  <a:moveTo>
                    <a:pt x="55432" y="2023"/>
                  </a:moveTo>
                  <a:lnTo>
                    <a:pt x="55432" y="8277"/>
                  </a:lnTo>
                  <a:cubicBezTo>
                    <a:pt x="67363" y="8277"/>
                    <a:pt x="68788" y="9493"/>
                    <a:pt x="68788" y="18006"/>
                  </a:cubicBezTo>
                  <a:lnTo>
                    <a:pt x="68788" y="53968"/>
                  </a:lnTo>
                  <a:cubicBezTo>
                    <a:pt x="62199" y="47714"/>
                    <a:pt x="53651" y="44066"/>
                    <a:pt x="43857" y="44066"/>
                  </a:cubicBezTo>
                  <a:cubicBezTo>
                    <a:pt x="20172" y="44066"/>
                    <a:pt x="228" y="61438"/>
                    <a:pt x="228" y="83328"/>
                  </a:cubicBezTo>
                  <a:cubicBezTo>
                    <a:pt x="228" y="105045"/>
                    <a:pt x="19104" y="122417"/>
                    <a:pt x="41720" y="122417"/>
                  </a:cubicBezTo>
                  <a:cubicBezTo>
                    <a:pt x="56322" y="122417"/>
                    <a:pt x="65048" y="114773"/>
                    <a:pt x="68075" y="111646"/>
                  </a:cubicBezTo>
                  <a:lnTo>
                    <a:pt x="68075" y="122417"/>
                  </a:lnTo>
                  <a:lnTo>
                    <a:pt x="95499" y="120680"/>
                  </a:lnTo>
                  <a:lnTo>
                    <a:pt x="95499" y="114426"/>
                  </a:lnTo>
                  <a:cubicBezTo>
                    <a:pt x="83568" y="114426"/>
                    <a:pt x="82143" y="113210"/>
                    <a:pt x="82143" y="104697"/>
                  </a:cubicBezTo>
                  <a:lnTo>
                    <a:pt x="82143" y="112"/>
                  </a:lnTo>
                  <a:lnTo>
                    <a:pt x="55432" y="2023"/>
                  </a:lnTo>
                  <a:close/>
                  <a:moveTo>
                    <a:pt x="68075" y="102439"/>
                  </a:moveTo>
                  <a:cubicBezTo>
                    <a:pt x="63445" y="110604"/>
                    <a:pt x="54363" y="117553"/>
                    <a:pt x="42788" y="117553"/>
                  </a:cubicBezTo>
                  <a:cubicBezTo>
                    <a:pt x="32816" y="117553"/>
                    <a:pt x="25693" y="111820"/>
                    <a:pt x="22131" y="106782"/>
                  </a:cubicBezTo>
                  <a:cubicBezTo>
                    <a:pt x="18570" y="101570"/>
                    <a:pt x="16433" y="94621"/>
                    <a:pt x="16433" y="83502"/>
                  </a:cubicBezTo>
                  <a:cubicBezTo>
                    <a:pt x="16433" y="79506"/>
                    <a:pt x="16433" y="66477"/>
                    <a:pt x="23734" y="58311"/>
                  </a:cubicBezTo>
                  <a:cubicBezTo>
                    <a:pt x="30857" y="50494"/>
                    <a:pt x="39583" y="48930"/>
                    <a:pt x="44747" y="48930"/>
                  </a:cubicBezTo>
                  <a:cubicBezTo>
                    <a:pt x="53295" y="48930"/>
                    <a:pt x="60952" y="52752"/>
                    <a:pt x="65938" y="59006"/>
                  </a:cubicBezTo>
                  <a:cubicBezTo>
                    <a:pt x="68075" y="61786"/>
                    <a:pt x="68075" y="61960"/>
                    <a:pt x="68075" y="65261"/>
                  </a:cubicBezTo>
                  <a:lnTo>
                    <a:pt x="68075" y="102439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22088F-EEE5-4AB8-D80F-0A4C8CAA816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83554" y="5311133"/>
              <a:ext cx="22615" cy="53508"/>
            </a:xfrm>
            <a:custGeom>
              <a:avLst/>
              <a:gdLst>
                <a:gd name="connsiteX0" fmla="*/ 17862 w 22615"/>
                <a:gd name="connsiteY0" fmla="*/ 17311 h 53508"/>
                <a:gd name="connsiteX1" fmla="*/ 3972 w 22615"/>
                <a:gd name="connsiteY1" fmla="*/ 49104 h 53508"/>
                <a:gd name="connsiteX2" fmla="*/ 2725 w 22615"/>
                <a:gd name="connsiteY2" fmla="*/ 51188 h 53508"/>
                <a:gd name="connsiteX3" fmla="*/ 5218 w 22615"/>
                <a:gd name="connsiteY3" fmla="*/ 53621 h 53508"/>
                <a:gd name="connsiteX4" fmla="*/ 22848 w 22615"/>
                <a:gd name="connsiteY4" fmla="*/ 19049 h 53508"/>
                <a:gd name="connsiteX5" fmla="*/ 10382 w 22615"/>
                <a:gd name="connsiteY5" fmla="*/ 112 h 53508"/>
                <a:gd name="connsiteX6" fmla="*/ 232 w 22615"/>
                <a:gd name="connsiteY6" fmla="*/ 10015 h 53508"/>
                <a:gd name="connsiteX7" fmla="*/ 10560 w 22615"/>
                <a:gd name="connsiteY7" fmla="*/ 20091 h 53508"/>
                <a:gd name="connsiteX8" fmla="*/ 17862 w 22615"/>
                <a:gd name="connsiteY8" fmla="*/ 17311 h 5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15" h="53508">
                  <a:moveTo>
                    <a:pt x="17862" y="17311"/>
                  </a:moveTo>
                  <a:cubicBezTo>
                    <a:pt x="17862" y="26866"/>
                    <a:pt x="16081" y="37985"/>
                    <a:pt x="3972" y="49104"/>
                  </a:cubicBezTo>
                  <a:cubicBezTo>
                    <a:pt x="3259" y="49799"/>
                    <a:pt x="2725" y="50320"/>
                    <a:pt x="2725" y="51188"/>
                  </a:cubicBezTo>
                  <a:cubicBezTo>
                    <a:pt x="2725" y="52405"/>
                    <a:pt x="4150" y="53621"/>
                    <a:pt x="5218" y="53621"/>
                  </a:cubicBezTo>
                  <a:cubicBezTo>
                    <a:pt x="7711" y="53621"/>
                    <a:pt x="22848" y="39722"/>
                    <a:pt x="22848" y="19049"/>
                  </a:cubicBezTo>
                  <a:cubicBezTo>
                    <a:pt x="22848" y="8277"/>
                    <a:pt x="18574" y="112"/>
                    <a:pt x="10382" y="112"/>
                  </a:cubicBezTo>
                  <a:cubicBezTo>
                    <a:pt x="4506" y="112"/>
                    <a:pt x="232" y="4629"/>
                    <a:pt x="232" y="10015"/>
                  </a:cubicBezTo>
                  <a:cubicBezTo>
                    <a:pt x="232" y="15574"/>
                    <a:pt x="4328" y="20091"/>
                    <a:pt x="10560" y="20091"/>
                  </a:cubicBezTo>
                  <a:cubicBezTo>
                    <a:pt x="14834" y="20091"/>
                    <a:pt x="17684" y="17311"/>
                    <a:pt x="17862" y="17311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90492B1-12FD-1119-E0C4-072076788B7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534892" y="5254497"/>
              <a:ext cx="81915" cy="78351"/>
            </a:xfrm>
            <a:custGeom>
              <a:avLst/>
              <a:gdLst>
                <a:gd name="connsiteX0" fmla="*/ 19289 w 81915"/>
                <a:gd name="connsiteY0" fmla="*/ 61438 h 78351"/>
                <a:gd name="connsiteX1" fmla="*/ 42261 w 81915"/>
                <a:gd name="connsiteY1" fmla="*/ 41807 h 78351"/>
                <a:gd name="connsiteX2" fmla="*/ 64520 w 81915"/>
                <a:gd name="connsiteY2" fmla="*/ 23565 h 78351"/>
                <a:gd name="connsiteX3" fmla="*/ 82150 w 81915"/>
                <a:gd name="connsiteY3" fmla="*/ 2197 h 78351"/>
                <a:gd name="connsiteX4" fmla="*/ 79123 w 81915"/>
                <a:gd name="connsiteY4" fmla="*/ 112 h 78351"/>
                <a:gd name="connsiteX5" fmla="*/ 76096 w 81915"/>
                <a:gd name="connsiteY5" fmla="*/ 1849 h 78351"/>
                <a:gd name="connsiteX6" fmla="*/ 62562 w 81915"/>
                <a:gd name="connsiteY6" fmla="*/ 12447 h 78351"/>
                <a:gd name="connsiteX7" fmla="*/ 52411 w 81915"/>
                <a:gd name="connsiteY7" fmla="*/ 7235 h 78351"/>
                <a:gd name="connsiteX8" fmla="*/ 38343 w 81915"/>
                <a:gd name="connsiteY8" fmla="*/ 112 h 78351"/>
                <a:gd name="connsiteX9" fmla="*/ 14481 w 81915"/>
                <a:gd name="connsiteY9" fmla="*/ 20438 h 78351"/>
                <a:gd name="connsiteX10" fmla="*/ 17508 w 81915"/>
                <a:gd name="connsiteY10" fmla="*/ 22523 h 78351"/>
                <a:gd name="connsiteX11" fmla="*/ 20713 w 81915"/>
                <a:gd name="connsiteY11" fmla="*/ 20091 h 78351"/>
                <a:gd name="connsiteX12" fmla="*/ 36206 w 81915"/>
                <a:gd name="connsiteY12" fmla="*/ 13663 h 78351"/>
                <a:gd name="connsiteX13" fmla="*/ 47425 w 81915"/>
                <a:gd name="connsiteY13" fmla="*/ 15227 h 78351"/>
                <a:gd name="connsiteX14" fmla="*/ 62918 w 81915"/>
                <a:gd name="connsiteY14" fmla="*/ 17311 h 78351"/>
                <a:gd name="connsiteX15" fmla="*/ 38165 w 81915"/>
                <a:gd name="connsiteY15" fmla="*/ 38333 h 78351"/>
                <a:gd name="connsiteX16" fmla="*/ 16083 w 81915"/>
                <a:gd name="connsiteY16" fmla="*/ 56922 h 78351"/>
                <a:gd name="connsiteX17" fmla="*/ 234 w 81915"/>
                <a:gd name="connsiteY17" fmla="*/ 76379 h 78351"/>
                <a:gd name="connsiteX18" fmla="*/ 3262 w 81915"/>
                <a:gd name="connsiteY18" fmla="*/ 78464 h 78351"/>
                <a:gd name="connsiteX19" fmla="*/ 6289 w 81915"/>
                <a:gd name="connsiteY19" fmla="*/ 76727 h 78351"/>
                <a:gd name="connsiteX20" fmla="*/ 22672 w 81915"/>
                <a:gd name="connsiteY20" fmla="*/ 66129 h 78351"/>
                <a:gd name="connsiteX21" fmla="*/ 32288 w 81915"/>
                <a:gd name="connsiteY21" fmla="*/ 70646 h 78351"/>
                <a:gd name="connsiteX22" fmla="*/ 47069 w 81915"/>
                <a:gd name="connsiteY22" fmla="*/ 78464 h 78351"/>
                <a:gd name="connsiteX23" fmla="*/ 78054 w 81915"/>
                <a:gd name="connsiteY23" fmla="*/ 51536 h 78351"/>
                <a:gd name="connsiteX24" fmla="*/ 75027 w 81915"/>
                <a:gd name="connsiteY24" fmla="*/ 49277 h 78351"/>
                <a:gd name="connsiteX25" fmla="*/ 71822 w 81915"/>
                <a:gd name="connsiteY25" fmla="*/ 52057 h 78351"/>
                <a:gd name="connsiteX26" fmla="*/ 49206 w 81915"/>
                <a:gd name="connsiteY26" fmla="*/ 64913 h 78351"/>
                <a:gd name="connsiteX27" fmla="*/ 36206 w 81915"/>
                <a:gd name="connsiteY27" fmla="*/ 63002 h 78351"/>
                <a:gd name="connsiteX28" fmla="*/ 23384 w 81915"/>
                <a:gd name="connsiteY28" fmla="*/ 61265 h 78351"/>
                <a:gd name="connsiteX29" fmla="*/ 19289 w 81915"/>
                <a:gd name="connsiteY29" fmla="*/ 61438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915" h="78351">
                  <a:moveTo>
                    <a:pt x="19289" y="61438"/>
                  </a:moveTo>
                  <a:cubicBezTo>
                    <a:pt x="23919" y="56922"/>
                    <a:pt x="27124" y="53621"/>
                    <a:pt x="42261" y="41807"/>
                  </a:cubicBezTo>
                  <a:cubicBezTo>
                    <a:pt x="46000" y="38854"/>
                    <a:pt x="59356" y="28430"/>
                    <a:pt x="64520" y="23565"/>
                  </a:cubicBezTo>
                  <a:cubicBezTo>
                    <a:pt x="75383" y="13142"/>
                    <a:pt x="82150" y="4282"/>
                    <a:pt x="82150" y="2197"/>
                  </a:cubicBezTo>
                  <a:cubicBezTo>
                    <a:pt x="82150" y="112"/>
                    <a:pt x="79835" y="112"/>
                    <a:pt x="79123" y="112"/>
                  </a:cubicBezTo>
                  <a:cubicBezTo>
                    <a:pt x="77520" y="112"/>
                    <a:pt x="76986" y="460"/>
                    <a:pt x="76096" y="1849"/>
                  </a:cubicBezTo>
                  <a:cubicBezTo>
                    <a:pt x="70575" y="9841"/>
                    <a:pt x="66835" y="12447"/>
                    <a:pt x="62562" y="12447"/>
                  </a:cubicBezTo>
                  <a:cubicBezTo>
                    <a:pt x="60425" y="12447"/>
                    <a:pt x="57754" y="12273"/>
                    <a:pt x="52411" y="7235"/>
                  </a:cubicBezTo>
                  <a:cubicBezTo>
                    <a:pt x="46357" y="1328"/>
                    <a:pt x="42439" y="112"/>
                    <a:pt x="38343" y="112"/>
                  </a:cubicBezTo>
                  <a:cubicBezTo>
                    <a:pt x="24097" y="112"/>
                    <a:pt x="14481" y="15227"/>
                    <a:pt x="14481" y="20438"/>
                  </a:cubicBezTo>
                  <a:cubicBezTo>
                    <a:pt x="14481" y="22002"/>
                    <a:pt x="16261" y="22523"/>
                    <a:pt x="17508" y="22523"/>
                  </a:cubicBezTo>
                  <a:cubicBezTo>
                    <a:pt x="19645" y="22523"/>
                    <a:pt x="20001" y="22002"/>
                    <a:pt x="20713" y="20091"/>
                  </a:cubicBezTo>
                  <a:cubicBezTo>
                    <a:pt x="23384" y="14010"/>
                    <a:pt x="33357" y="13663"/>
                    <a:pt x="36206" y="13663"/>
                  </a:cubicBezTo>
                  <a:cubicBezTo>
                    <a:pt x="40302" y="13663"/>
                    <a:pt x="44932" y="14705"/>
                    <a:pt x="47425" y="15227"/>
                  </a:cubicBezTo>
                  <a:cubicBezTo>
                    <a:pt x="57219" y="17311"/>
                    <a:pt x="58466" y="17311"/>
                    <a:pt x="62918" y="17311"/>
                  </a:cubicBezTo>
                  <a:cubicBezTo>
                    <a:pt x="58288" y="22002"/>
                    <a:pt x="55082" y="25129"/>
                    <a:pt x="38165" y="38333"/>
                  </a:cubicBezTo>
                  <a:cubicBezTo>
                    <a:pt x="24275" y="49104"/>
                    <a:pt x="19467" y="53447"/>
                    <a:pt x="16083" y="56922"/>
                  </a:cubicBezTo>
                  <a:cubicBezTo>
                    <a:pt x="5399" y="67172"/>
                    <a:pt x="234" y="74816"/>
                    <a:pt x="234" y="76379"/>
                  </a:cubicBezTo>
                  <a:cubicBezTo>
                    <a:pt x="234" y="78464"/>
                    <a:pt x="2549" y="78464"/>
                    <a:pt x="3262" y="78464"/>
                  </a:cubicBezTo>
                  <a:cubicBezTo>
                    <a:pt x="5042" y="78464"/>
                    <a:pt x="5399" y="78117"/>
                    <a:pt x="6289" y="76727"/>
                  </a:cubicBezTo>
                  <a:cubicBezTo>
                    <a:pt x="11097" y="70125"/>
                    <a:pt x="16618" y="66129"/>
                    <a:pt x="22672" y="66129"/>
                  </a:cubicBezTo>
                  <a:cubicBezTo>
                    <a:pt x="24809" y="66129"/>
                    <a:pt x="27480" y="66303"/>
                    <a:pt x="32288" y="70646"/>
                  </a:cubicBezTo>
                  <a:cubicBezTo>
                    <a:pt x="37809" y="75858"/>
                    <a:pt x="41370" y="78464"/>
                    <a:pt x="47069" y="78464"/>
                  </a:cubicBezTo>
                  <a:cubicBezTo>
                    <a:pt x="66123" y="78464"/>
                    <a:pt x="78054" y="57443"/>
                    <a:pt x="78054" y="51536"/>
                  </a:cubicBezTo>
                  <a:cubicBezTo>
                    <a:pt x="78054" y="49451"/>
                    <a:pt x="76096" y="49277"/>
                    <a:pt x="75027" y="49277"/>
                  </a:cubicBezTo>
                  <a:cubicBezTo>
                    <a:pt x="72890" y="49277"/>
                    <a:pt x="72534" y="50146"/>
                    <a:pt x="71822" y="52057"/>
                  </a:cubicBezTo>
                  <a:cubicBezTo>
                    <a:pt x="68438" y="60744"/>
                    <a:pt x="57932" y="64913"/>
                    <a:pt x="49206" y="64913"/>
                  </a:cubicBezTo>
                  <a:cubicBezTo>
                    <a:pt x="45110" y="64913"/>
                    <a:pt x="40658" y="64044"/>
                    <a:pt x="36206" y="63002"/>
                  </a:cubicBezTo>
                  <a:cubicBezTo>
                    <a:pt x="28014" y="61265"/>
                    <a:pt x="26590" y="61265"/>
                    <a:pt x="23384" y="61265"/>
                  </a:cubicBezTo>
                  <a:cubicBezTo>
                    <a:pt x="23028" y="61265"/>
                    <a:pt x="20357" y="61265"/>
                    <a:pt x="19289" y="61438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FC517A-A6C6-E800-047C-245FFF3B32F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726157" y="5342501"/>
              <a:ext cx="169174" cy="58075"/>
            </a:xfrm>
            <a:custGeom>
              <a:avLst/>
              <a:gdLst>
                <a:gd name="connsiteX0" fmla="*/ 160766 w 169174"/>
                <a:gd name="connsiteY0" fmla="*/ 10044 h 58075"/>
                <a:gd name="connsiteX1" fmla="*/ 169416 w 169174"/>
                <a:gd name="connsiteY1" fmla="*/ 5080 h 58075"/>
                <a:gd name="connsiteX2" fmla="*/ 161021 w 169174"/>
                <a:gd name="connsiteY2" fmla="*/ 116 h 58075"/>
                <a:gd name="connsiteX3" fmla="*/ 8637 w 169174"/>
                <a:gd name="connsiteY3" fmla="*/ 116 h 58075"/>
                <a:gd name="connsiteX4" fmla="*/ 242 w 169174"/>
                <a:gd name="connsiteY4" fmla="*/ 5080 h 58075"/>
                <a:gd name="connsiteX5" fmla="*/ 8891 w 169174"/>
                <a:gd name="connsiteY5" fmla="*/ 10044 h 58075"/>
                <a:gd name="connsiteX6" fmla="*/ 160766 w 169174"/>
                <a:gd name="connsiteY6" fmla="*/ 10044 h 58075"/>
                <a:gd name="connsiteX7" fmla="*/ 161021 w 169174"/>
                <a:gd name="connsiteY7" fmla="*/ 58191 h 58075"/>
                <a:gd name="connsiteX8" fmla="*/ 169416 w 169174"/>
                <a:gd name="connsiteY8" fmla="*/ 53228 h 58075"/>
                <a:gd name="connsiteX9" fmla="*/ 160766 w 169174"/>
                <a:gd name="connsiteY9" fmla="*/ 48264 h 58075"/>
                <a:gd name="connsiteX10" fmla="*/ 8891 w 169174"/>
                <a:gd name="connsiteY10" fmla="*/ 48264 h 58075"/>
                <a:gd name="connsiteX11" fmla="*/ 242 w 169174"/>
                <a:gd name="connsiteY11" fmla="*/ 53228 h 58075"/>
                <a:gd name="connsiteX12" fmla="*/ 8637 w 169174"/>
                <a:gd name="connsiteY12" fmla="*/ 58191 h 58075"/>
                <a:gd name="connsiteX13" fmla="*/ 161021 w 169174"/>
                <a:gd name="connsiteY13" fmla="*/ 58191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74" h="58075">
                  <a:moveTo>
                    <a:pt x="160766" y="10044"/>
                  </a:moveTo>
                  <a:cubicBezTo>
                    <a:pt x="164582" y="10044"/>
                    <a:pt x="169416" y="10044"/>
                    <a:pt x="169416" y="5080"/>
                  </a:cubicBezTo>
                  <a:cubicBezTo>
                    <a:pt x="169416" y="116"/>
                    <a:pt x="164582" y="116"/>
                    <a:pt x="161021" y="116"/>
                  </a:cubicBezTo>
                  <a:lnTo>
                    <a:pt x="8637" y="116"/>
                  </a:lnTo>
                  <a:cubicBezTo>
                    <a:pt x="5075" y="116"/>
                    <a:pt x="242" y="116"/>
                    <a:pt x="242" y="5080"/>
                  </a:cubicBezTo>
                  <a:cubicBezTo>
                    <a:pt x="242" y="10044"/>
                    <a:pt x="5075" y="10044"/>
                    <a:pt x="8891" y="10044"/>
                  </a:cubicBezTo>
                  <a:lnTo>
                    <a:pt x="160766" y="10044"/>
                  </a:lnTo>
                  <a:close/>
                  <a:moveTo>
                    <a:pt x="161021" y="58191"/>
                  </a:moveTo>
                  <a:cubicBezTo>
                    <a:pt x="164582" y="58191"/>
                    <a:pt x="169416" y="58191"/>
                    <a:pt x="169416" y="53228"/>
                  </a:cubicBezTo>
                  <a:cubicBezTo>
                    <a:pt x="169416" y="48264"/>
                    <a:pt x="164582" y="48264"/>
                    <a:pt x="160766" y="48264"/>
                  </a:cubicBezTo>
                  <a:lnTo>
                    <a:pt x="8891" y="48264"/>
                  </a:lnTo>
                  <a:cubicBezTo>
                    <a:pt x="5075" y="48264"/>
                    <a:pt x="242" y="48264"/>
                    <a:pt x="242" y="53228"/>
                  </a:cubicBezTo>
                  <a:cubicBezTo>
                    <a:pt x="242" y="58191"/>
                    <a:pt x="5075" y="58191"/>
                    <a:pt x="8637" y="58191"/>
                  </a:cubicBezTo>
                  <a:lnTo>
                    <a:pt x="161021" y="58191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E22BB65-291F-DCA6-9B7D-7BAA1DCCC56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990361" y="5268294"/>
              <a:ext cx="107101" cy="170751"/>
            </a:xfrm>
            <a:custGeom>
              <a:avLst/>
              <a:gdLst>
                <a:gd name="connsiteX0" fmla="*/ 107353 w 107101"/>
                <a:gd name="connsiteY0" fmla="*/ 85988 h 170751"/>
                <a:gd name="connsiteX1" fmla="*/ 97178 w 107101"/>
                <a:gd name="connsiteY1" fmla="*/ 27913 h 170751"/>
                <a:gd name="connsiteX2" fmla="*/ 53930 w 107101"/>
                <a:gd name="connsiteY2" fmla="*/ 116 h 170751"/>
                <a:gd name="connsiteX3" fmla="*/ 9665 w 107101"/>
                <a:gd name="connsiteY3" fmla="*/ 29650 h 170751"/>
                <a:gd name="connsiteX4" fmla="*/ 252 w 107101"/>
                <a:gd name="connsiteY4" fmla="*/ 85988 h 170751"/>
                <a:gd name="connsiteX5" fmla="*/ 11700 w 107101"/>
                <a:gd name="connsiteY5" fmla="*/ 145801 h 170751"/>
                <a:gd name="connsiteX6" fmla="*/ 53676 w 107101"/>
                <a:gd name="connsiteY6" fmla="*/ 170867 h 170751"/>
                <a:gd name="connsiteX7" fmla="*/ 97941 w 107101"/>
                <a:gd name="connsiteY7" fmla="*/ 142078 h 170751"/>
                <a:gd name="connsiteX8" fmla="*/ 107353 w 107101"/>
                <a:gd name="connsiteY8" fmla="*/ 85988 h 170751"/>
                <a:gd name="connsiteX9" fmla="*/ 53676 w 107101"/>
                <a:gd name="connsiteY9" fmla="*/ 165407 h 170751"/>
                <a:gd name="connsiteX10" fmla="*/ 24166 w 107101"/>
                <a:gd name="connsiteY10" fmla="*/ 135377 h 170751"/>
                <a:gd name="connsiteX11" fmla="*/ 21367 w 107101"/>
                <a:gd name="connsiteY11" fmla="*/ 83010 h 170751"/>
                <a:gd name="connsiteX12" fmla="*/ 23402 w 107101"/>
                <a:gd name="connsiteY12" fmla="*/ 37344 h 170751"/>
                <a:gd name="connsiteX13" fmla="*/ 53676 w 107101"/>
                <a:gd name="connsiteY13" fmla="*/ 5576 h 170751"/>
                <a:gd name="connsiteX14" fmla="*/ 83694 w 107101"/>
                <a:gd name="connsiteY14" fmla="*/ 34614 h 170751"/>
                <a:gd name="connsiteX15" fmla="*/ 86238 w 107101"/>
                <a:gd name="connsiteY15" fmla="*/ 83010 h 170751"/>
                <a:gd name="connsiteX16" fmla="*/ 83440 w 107101"/>
                <a:gd name="connsiteY16" fmla="*/ 134384 h 170751"/>
                <a:gd name="connsiteX17" fmla="*/ 53676 w 107101"/>
                <a:gd name="connsiteY17" fmla="*/ 165407 h 1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01" h="170751">
                  <a:moveTo>
                    <a:pt x="107353" y="85988"/>
                  </a:moveTo>
                  <a:cubicBezTo>
                    <a:pt x="107353" y="66133"/>
                    <a:pt x="106081" y="46279"/>
                    <a:pt x="97178" y="27913"/>
                  </a:cubicBezTo>
                  <a:cubicBezTo>
                    <a:pt x="85475" y="4087"/>
                    <a:pt x="64615" y="116"/>
                    <a:pt x="53930" y="116"/>
                  </a:cubicBezTo>
                  <a:cubicBezTo>
                    <a:pt x="38666" y="116"/>
                    <a:pt x="20095" y="6569"/>
                    <a:pt x="9665" y="29650"/>
                  </a:cubicBezTo>
                  <a:cubicBezTo>
                    <a:pt x="1524" y="46775"/>
                    <a:pt x="252" y="66133"/>
                    <a:pt x="252" y="85988"/>
                  </a:cubicBezTo>
                  <a:cubicBezTo>
                    <a:pt x="252" y="104602"/>
                    <a:pt x="1270" y="126939"/>
                    <a:pt x="11700" y="145801"/>
                  </a:cubicBezTo>
                  <a:cubicBezTo>
                    <a:pt x="22639" y="165904"/>
                    <a:pt x="41210" y="170867"/>
                    <a:pt x="53676" y="170867"/>
                  </a:cubicBezTo>
                  <a:cubicBezTo>
                    <a:pt x="67413" y="170867"/>
                    <a:pt x="86747" y="165655"/>
                    <a:pt x="97941" y="142078"/>
                  </a:cubicBezTo>
                  <a:cubicBezTo>
                    <a:pt x="106081" y="124953"/>
                    <a:pt x="107353" y="105595"/>
                    <a:pt x="107353" y="85988"/>
                  </a:cubicBezTo>
                  <a:close/>
                  <a:moveTo>
                    <a:pt x="53676" y="165407"/>
                  </a:moveTo>
                  <a:cubicBezTo>
                    <a:pt x="43754" y="165407"/>
                    <a:pt x="28745" y="159203"/>
                    <a:pt x="24166" y="135377"/>
                  </a:cubicBezTo>
                  <a:cubicBezTo>
                    <a:pt x="21367" y="120486"/>
                    <a:pt x="21367" y="97653"/>
                    <a:pt x="21367" y="83010"/>
                  </a:cubicBezTo>
                  <a:cubicBezTo>
                    <a:pt x="21367" y="67126"/>
                    <a:pt x="21367" y="50746"/>
                    <a:pt x="23402" y="37344"/>
                  </a:cubicBezTo>
                  <a:cubicBezTo>
                    <a:pt x="28236" y="7810"/>
                    <a:pt x="47316" y="5576"/>
                    <a:pt x="53676" y="5576"/>
                  </a:cubicBezTo>
                  <a:cubicBezTo>
                    <a:pt x="62071" y="5576"/>
                    <a:pt x="78861" y="10044"/>
                    <a:pt x="83694" y="34614"/>
                  </a:cubicBezTo>
                  <a:cubicBezTo>
                    <a:pt x="86238" y="48512"/>
                    <a:pt x="86238" y="67374"/>
                    <a:pt x="86238" y="83010"/>
                  </a:cubicBezTo>
                  <a:cubicBezTo>
                    <a:pt x="86238" y="101624"/>
                    <a:pt x="86238" y="118500"/>
                    <a:pt x="83440" y="134384"/>
                  </a:cubicBezTo>
                  <a:cubicBezTo>
                    <a:pt x="79624" y="157962"/>
                    <a:pt x="65123" y="165407"/>
                    <a:pt x="53676" y="165407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AE8E7079-EA27-ECFF-FB4F-BC7C9D6E67F0}"/>
              </a:ext>
            </a:extLst>
          </p:cNvPr>
          <p:cNvSpPr/>
          <p:nvPr/>
        </p:nvSpPr>
        <p:spPr>
          <a:xfrm>
            <a:off x="2356386" y="2206113"/>
            <a:ext cx="579065" cy="2912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ED0A955-54FD-AA59-E96F-E27E70E1FA9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87" y="1905140"/>
            <a:ext cx="4977892" cy="470754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F7A4930-4FED-CA4C-ABDB-9B1DD24DAEEE}"/>
              </a:ext>
            </a:extLst>
          </p:cNvPr>
          <p:cNvSpPr txBox="1"/>
          <p:nvPr/>
        </p:nvSpPr>
        <p:spPr>
          <a:xfrm>
            <a:off x="256616" y="3965161"/>
            <a:ext cx="535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Longitudinal spin current: </a:t>
            </a:r>
            <a:r>
              <a:rPr lang="en-US" sz="2000" b="1" dirty="0">
                <a:solidFill>
                  <a:srgbClr val="C00000"/>
                </a:solidFill>
              </a:rPr>
              <a:t>spin-polarized current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Transverse current: </a:t>
            </a:r>
            <a:r>
              <a:rPr lang="en-US" sz="2000" b="1" dirty="0">
                <a:solidFill>
                  <a:srgbClr val="C00000"/>
                </a:solidFill>
              </a:rPr>
              <a:t>magnetic spin-Hall effect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767510-9C19-099C-FF52-20A8C7C4AA5E}"/>
              </a:ext>
            </a:extLst>
          </p:cNvPr>
          <p:cNvSpPr txBox="1"/>
          <p:nvPr/>
        </p:nvSpPr>
        <p:spPr>
          <a:xfrm>
            <a:off x="646447" y="431305"/>
            <a:ext cx="7709902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T-even spin-conductivity: contains </a:t>
            </a:r>
            <a:r>
              <a:rPr lang="en-US" sz="2000" b="1" dirty="0" err="1"/>
              <a:t>dissipationless</a:t>
            </a:r>
            <a:r>
              <a:rPr lang="en-US" sz="2000" b="1" dirty="0"/>
              <a:t> contributions</a:t>
            </a:r>
          </a:p>
          <a:p>
            <a:r>
              <a:rPr lang="en-US" sz="2000" b="1" dirty="0"/>
              <a:t>T-odd spin-conductivity: dissipative</a:t>
            </a:r>
          </a:p>
        </p:txBody>
      </p:sp>
    </p:spTree>
    <p:extLst>
      <p:ext uri="{BB962C8B-B14F-4D97-AF65-F5344CB8AC3E}">
        <p14:creationId xmlns:p14="http://schemas.microsoft.com/office/powerpoint/2010/main" val="29352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48" y="683708"/>
            <a:ext cx="4609917" cy="3970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0562" y="764777"/>
            <a:ext cx="325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odd spin currents </a:t>
            </a:r>
            <a:r>
              <a:rPr lang="en-US" b="1" dirty="0">
                <a:solidFill>
                  <a:schemeClr val="tx2"/>
                </a:solidFill>
              </a:rPr>
              <a:t>depend strongly on disorder </a:t>
            </a:r>
            <a:r>
              <a:rPr lang="en-US" dirty="0">
                <a:solidFill>
                  <a:schemeClr val="tx2"/>
                </a:solidFill>
              </a:rPr>
              <a:t>unlike the intrinsic spin Hall effect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2099" y="2434158"/>
            <a:ext cx="3034475" cy="419471"/>
            <a:chOff x="304800" y="2125056"/>
            <a:chExt cx="3034475" cy="419471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2175195"/>
              <a:ext cx="2457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Spin current angle: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874" y="2125056"/>
              <a:ext cx="922401" cy="38576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021421"/>
                  </p:ext>
                </p:extLst>
              </p:nvPr>
            </p:nvGraphicFramePr>
            <p:xfrm>
              <a:off x="935285" y="4086345"/>
              <a:ext cx="4048124" cy="2584958"/>
            </p:xfrm>
            <a:graphic>
              <a:graphicData uri="http://schemas.openxmlformats.org/drawingml/2006/table">
                <a:tbl>
                  <a:tblPr firstRow="1">
                    <a:tableStyleId>{21E4AEA4-8DFA-4A89-87EB-49C32662AFE0}</a:tableStyleId>
                  </a:tblPr>
                  <a:tblGrid>
                    <a:gridCol w="16639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68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7025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7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7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7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Mn3Sn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7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Mn3Rh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7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Mn3Ir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7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021421"/>
                  </p:ext>
                </p:extLst>
              </p:nvPr>
            </p:nvGraphicFramePr>
            <p:xfrm>
              <a:off x="935285" y="4086345"/>
              <a:ext cx="4048124" cy="2584958"/>
            </p:xfrm>
            <a:graphic>
              <a:graphicData uri="http://schemas.openxmlformats.org/drawingml/2006/table">
                <a:tbl>
                  <a:tblPr firstRow="1">
                    <a:tableStyleId>{21E4AEA4-8DFA-4A89-87EB-49C32662AFE0}</a:tableStyleId>
                  </a:tblPr>
                  <a:tblGrid>
                    <a:gridCol w="16639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268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48108" t="-6250" r="-114054" b="-5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21739" t="-6250" r="-1932" b="-5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Mn3Sn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Mn3Rh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Mn3Ir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Mn3Pt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6291875" y="4533858"/>
            <a:ext cx="442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 currents are smaller than typically in </a:t>
            </a:r>
            <a:r>
              <a:rPr lang="en-US" dirty="0" err="1"/>
              <a:t>ferromagnets</a:t>
            </a:r>
            <a:r>
              <a:rPr lang="en-US" dirty="0"/>
              <a:t>, but still relatively large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6540" y="6162295"/>
            <a:ext cx="499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Zelezny et al., arXiv:1702.00295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32" y="32929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Both large longitudinal and transverse spin currents present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979664" y="5378824"/>
                <a:ext cx="3273398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BCC Fe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  18%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664" y="5378824"/>
                <a:ext cx="3273398" cy="394210"/>
              </a:xfrm>
              <a:prstGeom prst="rect">
                <a:avLst/>
              </a:prstGeom>
              <a:blipFill>
                <a:blip r:embed="rId7"/>
                <a:stretch>
                  <a:fillRect l="-1676" t="-9231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902610" y="5685786"/>
                <a:ext cx="3273398" cy="37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</m:t>
                        </m:r>
                      </m:sub>
                    </m:sSub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 1%</a:t>
                </a:r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610" y="5685786"/>
                <a:ext cx="3273398" cy="378886"/>
              </a:xfrm>
              <a:prstGeom prst="rect">
                <a:avLst/>
              </a:prstGeom>
              <a:blipFill>
                <a:blip r:embed="rId8"/>
                <a:stretch>
                  <a:fillRect t="-1129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A5A8C24-44C1-C75D-EC44-A01C9DBFD281}"/>
              </a:ext>
            </a:extLst>
          </p:cNvPr>
          <p:cNvSpPr txBox="1"/>
          <p:nvPr/>
        </p:nvSpPr>
        <p:spPr>
          <a:xfrm>
            <a:off x="6781046" y="199176"/>
            <a:ext cx="112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Mn</a:t>
            </a:r>
            <a:r>
              <a:rPr lang="en-US" sz="2000" baseline="-25000" dirty="0">
                <a:solidFill>
                  <a:schemeClr val="tx2"/>
                </a:solidFill>
              </a:rPr>
              <a:t>3</a:t>
            </a:r>
            <a:r>
              <a:rPr lang="en-US" sz="2000" dirty="0">
                <a:solidFill>
                  <a:schemeClr val="tx2"/>
                </a:solidFill>
              </a:rPr>
              <a:t>Sn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D77D26-238F-4897-5BB4-C775559991FF}"/>
              </a:ext>
            </a:extLst>
          </p:cNvPr>
          <p:cNvSpPr txBox="1"/>
          <p:nvPr/>
        </p:nvSpPr>
        <p:spPr>
          <a:xfrm>
            <a:off x="9049808" y="199176"/>
            <a:ext cx="112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Mn</a:t>
            </a:r>
            <a:r>
              <a:rPr lang="en-US" sz="2000" baseline="-25000" dirty="0">
                <a:solidFill>
                  <a:schemeClr val="tx2"/>
                </a:solidFill>
              </a:rPr>
              <a:t>3</a:t>
            </a:r>
            <a:r>
              <a:rPr lang="en-US" sz="2000" dirty="0">
                <a:solidFill>
                  <a:schemeClr val="tx2"/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240756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E0BB5C-2955-6603-8B8D-C0C752A41575}"/>
              </a:ext>
            </a:extLst>
          </p:cNvPr>
          <p:cNvSpPr txBox="1"/>
          <p:nvPr/>
        </p:nvSpPr>
        <p:spPr>
          <a:xfrm>
            <a:off x="1091598" y="410146"/>
            <a:ext cx="961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Symmetry depends on the orientation of magnetic moments with respect to the crystal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B4204-1BE7-4C41-F1FB-CA6CF4356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8482" r="17815" b="5547"/>
          <a:stretch/>
        </p:blipFill>
        <p:spPr>
          <a:xfrm>
            <a:off x="2314471" y="1346629"/>
            <a:ext cx="2964306" cy="2856260"/>
          </a:xfrm>
          <a:prstGeom prst="rect">
            <a:avLst/>
          </a:prstGeom>
        </p:spPr>
      </p:pic>
      <p:pic>
        <p:nvPicPr>
          <p:cNvPr id="4" name="Picture 3" descr="A picture containing colorfulness, art&#10;&#10;Description automatically generated">
            <a:extLst>
              <a:ext uri="{FF2B5EF4-FFF2-40B4-BE49-F238E27FC236}">
                <a16:creationId xmlns:a16="http://schemas.microsoft.com/office/drawing/2014/main" id="{FE05544F-BBE2-3011-F254-86C85EA54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6944" r="21909" b="6389"/>
          <a:stretch/>
        </p:blipFill>
        <p:spPr>
          <a:xfrm>
            <a:off x="6773388" y="1346629"/>
            <a:ext cx="2591742" cy="2785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10771-C712-4B25-5EAD-A620F34A9A34}"/>
              </a:ext>
            </a:extLst>
          </p:cNvPr>
          <p:cNvSpPr txBox="1"/>
          <p:nvPr/>
        </p:nvSpPr>
        <p:spPr>
          <a:xfrm>
            <a:off x="2314471" y="4345133"/>
            <a:ext cx="40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CmCm</a:t>
            </a:r>
            <a:r>
              <a:rPr lang="en-US" sz="2000" dirty="0"/>
              <a:t> magnetic space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05DCF-E7A1-3510-99A6-5CE347E43C94}"/>
              </a:ext>
            </a:extLst>
          </p:cNvPr>
          <p:cNvSpPr txBox="1"/>
          <p:nvPr/>
        </p:nvSpPr>
        <p:spPr>
          <a:xfrm>
            <a:off x="7908485" y="4375911"/>
            <a:ext cx="226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P2</a:t>
            </a:r>
            <a:r>
              <a:rPr lang="en-US" baseline="-25000" dirty="0"/>
              <a:t>1</a:t>
            </a:r>
            <a:r>
              <a:rPr lang="en-US" dirty="0"/>
              <a:t>/m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ED079-C993-181D-8E98-13A393D1B30C}"/>
              </a:ext>
            </a:extLst>
          </p:cNvPr>
          <p:cNvSpPr txBox="1"/>
          <p:nvPr/>
        </p:nvSpPr>
        <p:spPr>
          <a:xfrm>
            <a:off x="2368883" y="5438302"/>
            <a:ext cx="7454235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This dependence is a relativistic effect =&gt; due to spin-orbit coupling</a:t>
            </a:r>
          </a:p>
        </p:txBody>
      </p:sp>
    </p:spTree>
    <p:extLst>
      <p:ext uri="{BB962C8B-B14F-4D97-AF65-F5344CB8AC3E}">
        <p14:creationId xmlns:p14="http://schemas.microsoft.com/office/powerpoint/2010/main" val="4226057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89307-7E67-2830-A109-EFBECB6006D7}"/>
              </a:ext>
            </a:extLst>
          </p:cNvPr>
          <p:cNvSpPr txBox="1"/>
          <p:nvPr/>
        </p:nvSpPr>
        <p:spPr>
          <a:xfrm>
            <a:off x="669957" y="389299"/>
            <a:ext cx="461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Magnetic interactions</a:t>
            </a:r>
          </a:p>
        </p:txBody>
      </p:sp>
      <p:grpSp>
        <p:nvGrpSpPr>
          <p:cNvPr id="3" name="Group 2" descr="\documentclass{article}&#10;\usepackage{amsmath}&#10;\usepackage{amsfonts}&#10;\pagestyle{empty}&#10;\begin{document}&#10;&#10;&#10;$H = \sum\limits_{ab} H^{ab,(2)}_{ij} M^a_i M^b_j +&#10; \sum\limits_{abcd} H^{abcd,(4)}_{ijkl} M^a_i M^b_j M^c_k M^d_l + \ldots$&#10;&#10;\end{document}" title="IguanaTex Vector Display">
            <a:extLst>
              <a:ext uri="{FF2B5EF4-FFF2-40B4-BE49-F238E27FC236}">
                <a16:creationId xmlns:a16="http://schemas.microsoft.com/office/drawing/2014/main" id="{864566AC-E8F5-2BA6-3B79-2EE0C536F2B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98660" y="1244750"/>
            <a:ext cx="6222879" cy="507532"/>
            <a:chOff x="5196863" y="6646964"/>
            <a:chExt cx="6222879" cy="5075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93AE30-D25A-EE53-9A38-B27494E9BCA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96863" y="6740834"/>
              <a:ext cx="213069" cy="177382"/>
            </a:xfrm>
            <a:custGeom>
              <a:avLst/>
              <a:gdLst>
                <a:gd name="connsiteX0" fmla="*/ 183286 w 213069"/>
                <a:gd name="connsiteY0" fmla="*/ 20061 h 177382"/>
                <a:gd name="connsiteX1" fmla="*/ 204542 w 213069"/>
                <a:gd name="connsiteY1" fmla="*/ 8114 h 177382"/>
                <a:gd name="connsiteX2" fmla="*/ 213146 w 213069"/>
                <a:gd name="connsiteY2" fmla="*/ 2920 h 177382"/>
                <a:gd name="connsiteX3" fmla="*/ 209603 w 213069"/>
                <a:gd name="connsiteY3" fmla="*/ 63 h 177382"/>
                <a:gd name="connsiteX4" fmla="*/ 177213 w 213069"/>
                <a:gd name="connsiteY4" fmla="*/ 842 h 177382"/>
                <a:gd name="connsiteX5" fmla="*/ 144569 w 213069"/>
                <a:gd name="connsiteY5" fmla="*/ 63 h 177382"/>
                <a:gd name="connsiteX6" fmla="*/ 139761 w 213069"/>
                <a:gd name="connsiteY6" fmla="*/ 5257 h 177382"/>
                <a:gd name="connsiteX7" fmla="*/ 146846 w 213069"/>
                <a:gd name="connsiteY7" fmla="*/ 8114 h 177382"/>
                <a:gd name="connsiteX8" fmla="*/ 156462 w 213069"/>
                <a:gd name="connsiteY8" fmla="*/ 8634 h 177382"/>
                <a:gd name="connsiteX9" fmla="*/ 163295 w 213069"/>
                <a:gd name="connsiteY9" fmla="*/ 12789 h 177382"/>
                <a:gd name="connsiteX10" fmla="*/ 162283 w 213069"/>
                <a:gd name="connsiteY10" fmla="*/ 17723 h 177382"/>
                <a:gd name="connsiteX11" fmla="*/ 147100 w 213069"/>
                <a:gd name="connsiteY11" fmla="*/ 81093 h 177382"/>
                <a:gd name="connsiteX12" fmla="*/ 69919 w 213069"/>
                <a:gd name="connsiteY12" fmla="*/ 81093 h 177382"/>
                <a:gd name="connsiteX13" fmla="*/ 84849 w 213069"/>
                <a:gd name="connsiteY13" fmla="*/ 20061 h 177382"/>
                <a:gd name="connsiteX14" fmla="*/ 106105 w 213069"/>
                <a:gd name="connsiteY14" fmla="*/ 8114 h 177382"/>
                <a:gd name="connsiteX15" fmla="*/ 114709 w 213069"/>
                <a:gd name="connsiteY15" fmla="*/ 2920 h 177382"/>
                <a:gd name="connsiteX16" fmla="*/ 111166 w 213069"/>
                <a:gd name="connsiteY16" fmla="*/ 63 h 177382"/>
                <a:gd name="connsiteX17" fmla="*/ 78776 w 213069"/>
                <a:gd name="connsiteY17" fmla="*/ 842 h 177382"/>
                <a:gd name="connsiteX18" fmla="*/ 46132 w 213069"/>
                <a:gd name="connsiteY18" fmla="*/ 63 h 177382"/>
                <a:gd name="connsiteX19" fmla="*/ 41324 w 213069"/>
                <a:gd name="connsiteY19" fmla="*/ 5257 h 177382"/>
                <a:gd name="connsiteX20" fmla="*/ 48410 w 213069"/>
                <a:gd name="connsiteY20" fmla="*/ 8114 h 177382"/>
                <a:gd name="connsiteX21" fmla="*/ 58025 w 213069"/>
                <a:gd name="connsiteY21" fmla="*/ 8634 h 177382"/>
                <a:gd name="connsiteX22" fmla="*/ 64858 w 213069"/>
                <a:gd name="connsiteY22" fmla="*/ 12789 h 177382"/>
                <a:gd name="connsiteX23" fmla="*/ 63846 w 213069"/>
                <a:gd name="connsiteY23" fmla="*/ 17723 h 177382"/>
                <a:gd name="connsiteX24" fmla="*/ 29937 w 213069"/>
                <a:gd name="connsiteY24" fmla="*/ 157188 h 177382"/>
                <a:gd name="connsiteX25" fmla="*/ 6909 w 213069"/>
                <a:gd name="connsiteY25" fmla="*/ 169394 h 177382"/>
                <a:gd name="connsiteX26" fmla="*/ 77 w 213069"/>
                <a:gd name="connsiteY26" fmla="*/ 174589 h 177382"/>
                <a:gd name="connsiteX27" fmla="*/ 3619 w 213069"/>
                <a:gd name="connsiteY27" fmla="*/ 177445 h 177382"/>
                <a:gd name="connsiteX28" fmla="*/ 35757 w 213069"/>
                <a:gd name="connsiteY28" fmla="*/ 176666 h 177382"/>
                <a:gd name="connsiteX29" fmla="*/ 51952 w 213069"/>
                <a:gd name="connsiteY29" fmla="*/ 176926 h 177382"/>
                <a:gd name="connsiteX30" fmla="*/ 68401 w 213069"/>
                <a:gd name="connsiteY30" fmla="*/ 177445 h 177382"/>
                <a:gd name="connsiteX31" fmla="*/ 73462 w 213069"/>
                <a:gd name="connsiteY31" fmla="*/ 172251 h 177382"/>
                <a:gd name="connsiteX32" fmla="*/ 66376 w 213069"/>
                <a:gd name="connsiteY32" fmla="*/ 169394 h 177382"/>
                <a:gd name="connsiteX33" fmla="*/ 49928 w 213069"/>
                <a:gd name="connsiteY33" fmla="*/ 164720 h 177382"/>
                <a:gd name="connsiteX34" fmla="*/ 50687 w 213069"/>
                <a:gd name="connsiteY34" fmla="*/ 160304 h 177382"/>
                <a:gd name="connsiteX35" fmla="*/ 67894 w 213069"/>
                <a:gd name="connsiteY35" fmla="*/ 89144 h 177382"/>
                <a:gd name="connsiteX36" fmla="*/ 145075 w 213069"/>
                <a:gd name="connsiteY36" fmla="*/ 89144 h 177382"/>
                <a:gd name="connsiteX37" fmla="*/ 127615 w 213069"/>
                <a:gd name="connsiteY37" fmla="*/ 160824 h 177382"/>
                <a:gd name="connsiteX38" fmla="*/ 104587 w 213069"/>
                <a:gd name="connsiteY38" fmla="*/ 169394 h 177382"/>
                <a:gd name="connsiteX39" fmla="*/ 98514 w 213069"/>
                <a:gd name="connsiteY39" fmla="*/ 174589 h 177382"/>
                <a:gd name="connsiteX40" fmla="*/ 102056 w 213069"/>
                <a:gd name="connsiteY40" fmla="*/ 177445 h 177382"/>
                <a:gd name="connsiteX41" fmla="*/ 134194 w 213069"/>
                <a:gd name="connsiteY41" fmla="*/ 176666 h 177382"/>
                <a:gd name="connsiteX42" fmla="*/ 150389 w 213069"/>
                <a:gd name="connsiteY42" fmla="*/ 176926 h 177382"/>
                <a:gd name="connsiteX43" fmla="*/ 166838 w 213069"/>
                <a:gd name="connsiteY43" fmla="*/ 177445 h 177382"/>
                <a:gd name="connsiteX44" fmla="*/ 171899 w 213069"/>
                <a:gd name="connsiteY44" fmla="*/ 172251 h 177382"/>
                <a:gd name="connsiteX45" fmla="*/ 164813 w 213069"/>
                <a:gd name="connsiteY45" fmla="*/ 169394 h 177382"/>
                <a:gd name="connsiteX46" fmla="*/ 148365 w 213069"/>
                <a:gd name="connsiteY46" fmla="*/ 164720 h 177382"/>
                <a:gd name="connsiteX47" fmla="*/ 149124 w 213069"/>
                <a:gd name="connsiteY47" fmla="*/ 160304 h 177382"/>
                <a:gd name="connsiteX48" fmla="*/ 183286 w 213069"/>
                <a:gd name="connsiteY48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9" h="177382">
                  <a:moveTo>
                    <a:pt x="183286" y="20061"/>
                  </a:moveTo>
                  <a:cubicBezTo>
                    <a:pt x="185563" y="10711"/>
                    <a:pt x="186069" y="8114"/>
                    <a:pt x="204542" y="8114"/>
                  </a:cubicBezTo>
                  <a:cubicBezTo>
                    <a:pt x="211121" y="8114"/>
                    <a:pt x="213146" y="8114"/>
                    <a:pt x="213146" y="2920"/>
                  </a:cubicBezTo>
                  <a:cubicBezTo>
                    <a:pt x="213146" y="63"/>
                    <a:pt x="210362" y="63"/>
                    <a:pt x="209603" y="63"/>
                  </a:cubicBezTo>
                  <a:cubicBezTo>
                    <a:pt x="202518" y="63"/>
                    <a:pt x="184298" y="842"/>
                    <a:pt x="177213" y="842"/>
                  </a:cubicBezTo>
                  <a:cubicBezTo>
                    <a:pt x="169874" y="842"/>
                    <a:pt x="151907" y="63"/>
                    <a:pt x="144569" y="63"/>
                  </a:cubicBezTo>
                  <a:cubicBezTo>
                    <a:pt x="142545" y="63"/>
                    <a:pt x="139761" y="63"/>
                    <a:pt x="139761" y="5257"/>
                  </a:cubicBezTo>
                  <a:cubicBezTo>
                    <a:pt x="139761" y="8114"/>
                    <a:pt x="142038" y="8114"/>
                    <a:pt x="146846" y="8114"/>
                  </a:cubicBezTo>
                  <a:cubicBezTo>
                    <a:pt x="147353" y="8114"/>
                    <a:pt x="152161" y="8114"/>
                    <a:pt x="156462" y="8634"/>
                  </a:cubicBezTo>
                  <a:cubicBezTo>
                    <a:pt x="161017" y="9153"/>
                    <a:pt x="163295" y="9413"/>
                    <a:pt x="163295" y="12789"/>
                  </a:cubicBezTo>
                  <a:cubicBezTo>
                    <a:pt x="163295" y="13828"/>
                    <a:pt x="163042" y="14347"/>
                    <a:pt x="162283" y="17723"/>
                  </a:cubicBezTo>
                  <a:lnTo>
                    <a:pt x="147100" y="81093"/>
                  </a:lnTo>
                  <a:lnTo>
                    <a:pt x="69919" y="81093"/>
                  </a:lnTo>
                  <a:lnTo>
                    <a:pt x="84849" y="20061"/>
                  </a:lnTo>
                  <a:cubicBezTo>
                    <a:pt x="87126" y="10711"/>
                    <a:pt x="87885" y="8114"/>
                    <a:pt x="106105" y="8114"/>
                  </a:cubicBezTo>
                  <a:cubicBezTo>
                    <a:pt x="112685" y="8114"/>
                    <a:pt x="114709" y="8114"/>
                    <a:pt x="114709" y="2920"/>
                  </a:cubicBezTo>
                  <a:cubicBezTo>
                    <a:pt x="114709" y="63"/>
                    <a:pt x="111925" y="63"/>
                    <a:pt x="111166" y="63"/>
                  </a:cubicBezTo>
                  <a:cubicBezTo>
                    <a:pt x="104081" y="63"/>
                    <a:pt x="85861" y="842"/>
                    <a:pt x="78776" y="842"/>
                  </a:cubicBezTo>
                  <a:cubicBezTo>
                    <a:pt x="71437" y="842"/>
                    <a:pt x="53471" y="63"/>
                    <a:pt x="46132" y="63"/>
                  </a:cubicBezTo>
                  <a:cubicBezTo>
                    <a:pt x="44108" y="63"/>
                    <a:pt x="41324" y="63"/>
                    <a:pt x="41324" y="5257"/>
                  </a:cubicBezTo>
                  <a:cubicBezTo>
                    <a:pt x="41324" y="8114"/>
                    <a:pt x="43602" y="8114"/>
                    <a:pt x="48410" y="8114"/>
                  </a:cubicBezTo>
                  <a:cubicBezTo>
                    <a:pt x="48916" y="8114"/>
                    <a:pt x="53724" y="8114"/>
                    <a:pt x="58025" y="8634"/>
                  </a:cubicBezTo>
                  <a:cubicBezTo>
                    <a:pt x="62580" y="9153"/>
                    <a:pt x="64858" y="9413"/>
                    <a:pt x="64858" y="12789"/>
                  </a:cubicBezTo>
                  <a:cubicBezTo>
                    <a:pt x="64858" y="13828"/>
                    <a:pt x="64605" y="14607"/>
                    <a:pt x="63846" y="17723"/>
                  </a:cubicBezTo>
                  <a:lnTo>
                    <a:pt x="29937" y="157188"/>
                  </a:lnTo>
                  <a:cubicBezTo>
                    <a:pt x="27406" y="167317"/>
                    <a:pt x="26900" y="169394"/>
                    <a:pt x="6909" y="169394"/>
                  </a:cubicBezTo>
                  <a:cubicBezTo>
                    <a:pt x="2354" y="169394"/>
                    <a:pt x="77" y="169394"/>
                    <a:pt x="77" y="174589"/>
                  </a:cubicBezTo>
                  <a:cubicBezTo>
                    <a:pt x="77" y="177445"/>
                    <a:pt x="3113" y="177445"/>
                    <a:pt x="3619" y="177445"/>
                  </a:cubicBezTo>
                  <a:cubicBezTo>
                    <a:pt x="10705" y="177445"/>
                    <a:pt x="28671" y="176666"/>
                    <a:pt x="35757" y="176666"/>
                  </a:cubicBezTo>
                  <a:cubicBezTo>
                    <a:pt x="41071" y="176666"/>
                    <a:pt x="46638" y="176926"/>
                    <a:pt x="51952" y="176926"/>
                  </a:cubicBezTo>
                  <a:cubicBezTo>
                    <a:pt x="57519" y="176926"/>
                    <a:pt x="63086" y="177445"/>
                    <a:pt x="68401" y="177445"/>
                  </a:cubicBezTo>
                  <a:cubicBezTo>
                    <a:pt x="70425" y="177445"/>
                    <a:pt x="73462" y="177445"/>
                    <a:pt x="73462" y="172251"/>
                  </a:cubicBezTo>
                  <a:cubicBezTo>
                    <a:pt x="73462" y="169394"/>
                    <a:pt x="71184" y="169394"/>
                    <a:pt x="66376" y="169394"/>
                  </a:cubicBezTo>
                  <a:cubicBezTo>
                    <a:pt x="57013" y="169394"/>
                    <a:pt x="49928" y="169394"/>
                    <a:pt x="49928" y="164720"/>
                  </a:cubicBezTo>
                  <a:cubicBezTo>
                    <a:pt x="49928" y="163161"/>
                    <a:pt x="50434" y="161863"/>
                    <a:pt x="50687" y="160304"/>
                  </a:cubicBezTo>
                  <a:lnTo>
                    <a:pt x="67894" y="89144"/>
                  </a:lnTo>
                  <a:lnTo>
                    <a:pt x="145075" y="89144"/>
                  </a:lnTo>
                  <a:cubicBezTo>
                    <a:pt x="134447" y="132256"/>
                    <a:pt x="128627" y="156928"/>
                    <a:pt x="127615" y="160824"/>
                  </a:cubicBezTo>
                  <a:cubicBezTo>
                    <a:pt x="125084" y="169135"/>
                    <a:pt x="120276" y="169394"/>
                    <a:pt x="104587" y="169394"/>
                  </a:cubicBezTo>
                  <a:cubicBezTo>
                    <a:pt x="100791" y="169394"/>
                    <a:pt x="98514" y="169394"/>
                    <a:pt x="98514" y="174589"/>
                  </a:cubicBezTo>
                  <a:cubicBezTo>
                    <a:pt x="98514" y="177445"/>
                    <a:pt x="101550" y="177445"/>
                    <a:pt x="102056" y="177445"/>
                  </a:cubicBezTo>
                  <a:cubicBezTo>
                    <a:pt x="109142" y="177445"/>
                    <a:pt x="127108" y="176666"/>
                    <a:pt x="134194" y="176666"/>
                  </a:cubicBezTo>
                  <a:cubicBezTo>
                    <a:pt x="139508" y="176666"/>
                    <a:pt x="145075" y="176926"/>
                    <a:pt x="150389" y="176926"/>
                  </a:cubicBezTo>
                  <a:cubicBezTo>
                    <a:pt x="155956" y="176926"/>
                    <a:pt x="161523" y="177445"/>
                    <a:pt x="166838" y="177445"/>
                  </a:cubicBezTo>
                  <a:cubicBezTo>
                    <a:pt x="168862" y="177445"/>
                    <a:pt x="171899" y="177445"/>
                    <a:pt x="171899" y="172251"/>
                  </a:cubicBezTo>
                  <a:cubicBezTo>
                    <a:pt x="171899" y="169394"/>
                    <a:pt x="169621" y="169394"/>
                    <a:pt x="164813" y="169394"/>
                  </a:cubicBezTo>
                  <a:cubicBezTo>
                    <a:pt x="155450" y="169394"/>
                    <a:pt x="148365" y="169394"/>
                    <a:pt x="148365" y="164720"/>
                  </a:cubicBezTo>
                  <a:cubicBezTo>
                    <a:pt x="148365" y="163161"/>
                    <a:pt x="148871" y="161863"/>
                    <a:pt x="149124" y="160304"/>
                  </a:cubicBezTo>
                  <a:lnTo>
                    <a:pt x="183286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02E27A-CAD1-577B-115E-07BBBE346C2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02364" y="6822903"/>
              <a:ext cx="168279" cy="60772"/>
            </a:xfrm>
            <a:custGeom>
              <a:avLst/>
              <a:gdLst>
                <a:gd name="connsiteX0" fmla="*/ 159764 w 168279"/>
                <a:gd name="connsiteY0" fmla="*/ 10452 h 60772"/>
                <a:gd name="connsiteX1" fmla="*/ 168368 w 168279"/>
                <a:gd name="connsiteY1" fmla="*/ 5257 h 60772"/>
                <a:gd name="connsiteX2" fmla="*/ 160017 w 168279"/>
                <a:gd name="connsiteY2" fmla="*/ 63 h 60772"/>
                <a:gd name="connsiteX3" fmla="*/ 8439 w 168279"/>
                <a:gd name="connsiteY3" fmla="*/ 63 h 60772"/>
                <a:gd name="connsiteX4" fmla="*/ 89 w 168279"/>
                <a:gd name="connsiteY4" fmla="*/ 5257 h 60772"/>
                <a:gd name="connsiteX5" fmla="*/ 8692 w 168279"/>
                <a:gd name="connsiteY5" fmla="*/ 10452 h 60772"/>
                <a:gd name="connsiteX6" fmla="*/ 159764 w 168279"/>
                <a:gd name="connsiteY6" fmla="*/ 10452 h 60772"/>
                <a:gd name="connsiteX7" fmla="*/ 160017 w 168279"/>
                <a:gd name="connsiteY7" fmla="*/ 60835 h 60772"/>
                <a:gd name="connsiteX8" fmla="*/ 168368 w 168279"/>
                <a:gd name="connsiteY8" fmla="*/ 55641 h 60772"/>
                <a:gd name="connsiteX9" fmla="*/ 159764 w 168279"/>
                <a:gd name="connsiteY9" fmla="*/ 50447 h 60772"/>
                <a:gd name="connsiteX10" fmla="*/ 8692 w 168279"/>
                <a:gd name="connsiteY10" fmla="*/ 50447 h 60772"/>
                <a:gd name="connsiteX11" fmla="*/ 89 w 168279"/>
                <a:gd name="connsiteY11" fmla="*/ 55641 h 60772"/>
                <a:gd name="connsiteX12" fmla="*/ 8439 w 168279"/>
                <a:gd name="connsiteY12" fmla="*/ 60835 h 60772"/>
                <a:gd name="connsiteX13" fmla="*/ 160017 w 168279"/>
                <a:gd name="connsiteY13" fmla="*/ 60835 h 6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9" h="60772">
                  <a:moveTo>
                    <a:pt x="159764" y="10452"/>
                  </a:moveTo>
                  <a:cubicBezTo>
                    <a:pt x="163560" y="10452"/>
                    <a:pt x="168368" y="10452"/>
                    <a:pt x="168368" y="5257"/>
                  </a:cubicBezTo>
                  <a:cubicBezTo>
                    <a:pt x="168368" y="63"/>
                    <a:pt x="163560" y="63"/>
                    <a:pt x="160017" y="63"/>
                  </a:cubicBezTo>
                  <a:lnTo>
                    <a:pt x="8439" y="63"/>
                  </a:lnTo>
                  <a:cubicBezTo>
                    <a:pt x="4897" y="63"/>
                    <a:pt x="89" y="63"/>
                    <a:pt x="89" y="5257"/>
                  </a:cubicBezTo>
                  <a:cubicBezTo>
                    <a:pt x="89" y="10452"/>
                    <a:pt x="4897" y="10452"/>
                    <a:pt x="8692" y="10452"/>
                  </a:cubicBezTo>
                  <a:lnTo>
                    <a:pt x="159764" y="10452"/>
                  </a:lnTo>
                  <a:close/>
                  <a:moveTo>
                    <a:pt x="160017" y="60835"/>
                  </a:moveTo>
                  <a:cubicBezTo>
                    <a:pt x="163560" y="60835"/>
                    <a:pt x="168368" y="60835"/>
                    <a:pt x="168368" y="55641"/>
                  </a:cubicBezTo>
                  <a:cubicBezTo>
                    <a:pt x="168368" y="50447"/>
                    <a:pt x="163560" y="50447"/>
                    <a:pt x="159764" y="50447"/>
                  </a:cubicBezTo>
                  <a:lnTo>
                    <a:pt x="8692" y="50447"/>
                  </a:lnTo>
                  <a:cubicBezTo>
                    <a:pt x="4897" y="50447"/>
                    <a:pt x="89" y="50447"/>
                    <a:pt x="89" y="55641"/>
                  </a:cubicBezTo>
                  <a:cubicBezTo>
                    <a:pt x="89" y="60835"/>
                    <a:pt x="4897" y="60835"/>
                    <a:pt x="8439" y="60835"/>
                  </a:cubicBezTo>
                  <a:lnTo>
                    <a:pt x="160017" y="60835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84AC62C-25EC-3AFA-F038-3DDE06B9D4A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69473" y="6723432"/>
              <a:ext cx="238627" cy="259710"/>
            </a:xfrm>
            <a:custGeom>
              <a:avLst/>
              <a:gdLst>
                <a:gd name="connsiteX0" fmla="*/ 92463 w 238627"/>
                <a:gd name="connsiteY0" fmla="*/ 138741 h 259710"/>
                <a:gd name="connsiteX1" fmla="*/ 2630 w 238627"/>
                <a:gd name="connsiteY1" fmla="*/ 252754 h 259710"/>
                <a:gd name="connsiteX2" fmla="*/ 352 w 238627"/>
                <a:gd name="connsiteY2" fmla="*/ 256909 h 259710"/>
                <a:gd name="connsiteX3" fmla="*/ 7185 w 238627"/>
                <a:gd name="connsiteY3" fmla="*/ 259766 h 259710"/>
                <a:gd name="connsiteX4" fmla="*/ 216964 w 238627"/>
                <a:gd name="connsiteY4" fmla="*/ 259766 h 259710"/>
                <a:gd name="connsiteX5" fmla="*/ 238726 w 238627"/>
                <a:gd name="connsiteY5" fmla="*/ 195098 h 259710"/>
                <a:gd name="connsiteX6" fmla="*/ 232400 w 238627"/>
                <a:gd name="connsiteY6" fmla="*/ 195098 h 259710"/>
                <a:gd name="connsiteX7" fmla="*/ 187610 w 238627"/>
                <a:gd name="connsiteY7" fmla="*/ 237950 h 259710"/>
                <a:gd name="connsiteX8" fmla="*/ 128902 w 238627"/>
                <a:gd name="connsiteY8" fmla="*/ 245482 h 259710"/>
                <a:gd name="connsiteX9" fmla="*/ 21355 w 238627"/>
                <a:gd name="connsiteY9" fmla="*/ 245482 h 259710"/>
                <a:gd name="connsiteX10" fmla="*/ 109164 w 238627"/>
                <a:gd name="connsiteY10" fmla="*/ 134066 h 259710"/>
                <a:gd name="connsiteX11" fmla="*/ 111442 w 238627"/>
                <a:gd name="connsiteY11" fmla="*/ 129911 h 259710"/>
                <a:gd name="connsiteX12" fmla="*/ 109670 w 238627"/>
                <a:gd name="connsiteY12" fmla="*/ 126275 h 259710"/>
                <a:gd name="connsiteX13" fmla="*/ 27429 w 238627"/>
                <a:gd name="connsiteY13" fmla="*/ 10444 h 259710"/>
                <a:gd name="connsiteX14" fmla="*/ 127637 w 238627"/>
                <a:gd name="connsiteY14" fmla="*/ 10444 h 259710"/>
                <a:gd name="connsiteX15" fmla="*/ 232400 w 238627"/>
                <a:gd name="connsiteY15" fmla="*/ 60828 h 259710"/>
                <a:gd name="connsiteX16" fmla="*/ 238726 w 238627"/>
                <a:gd name="connsiteY16" fmla="*/ 60828 h 259710"/>
                <a:gd name="connsiteX17" fmla="*/ 216964 w 238627"/>
                <a:gd name="connsiteY17" fmla="*/ 56 h 259710"/>
                <a:gd name="connsiteX18" fmla="*/ 7185 w 238627"/>
                <a:gd name="connsiteY18" fmla="*/ 56 h 259710"/>
                <a:gd name="connsiteX19" fmla="*/ 99 w 238627"/>
                <a:gd name="connsiteY19" fmla="*/ 8366 h 259710"/>
                <a:gd name="connsiteX20" fmla="*/ 92463 w 238627"/>
                <a:gd name="connsiteY20" fmla="*/ 138741 h 2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27" h="259710">
                  <a:moveTo>
                    <a:pt x="92463" y="138741"/>
                  </a:moveTo>
                  <a:lnTo>
                    <a:pt x="2630" y="252754"/>
                  </a:lnTo>
                  <a:cubicBezTo>
                    <a:pt x="605" y="255351"/>
                    <a:pt x="352" y="255870"/>
                    <a:pt x="352" y="256909"/>
                  </a:cubicBezTo>
                  <a:cubicBezTo>
                    <a:pt x="352" y="259766"/>
                    <a:pt x="2630" y="259766"/>
                    <a:pt x="7185" y="259766"/>
                  </a:cubicBezTo>
                  <a:lnTo>
                    <a:pt x="216964" y="259766"/>
                  </a:lnTo>
                  <a:lnTo>
                    <a:pt x="238726" y="195098"/>
                  </a:lnTo>
                  <a:lnTo>
                    <a:pt x="232400" y="195098"/>
                  </a:lnTo>
                  <a:cubicBezTo>
                    <a:pt x="226074" y="214576"/>
                    <a:pt x="209119" y="230419"/>
                    <a:pt x="187610" y="237950"/>
                  </a:cubicBezTo>
                  <a:cubicBezTo>
                    <a:pt x="183561" y="239249"/>
                    <a:pt x="166101" y="245482"/>
                    <a:pt x="128902" y="245482"/>
                  </a:cubicBezTo>
                  <a:lnTo>
                    <a:pt x="21355" y="245482"/>
                  </a:lnTo>
                  <a:lnTo>
                    <a:pt x="109164" y="134066"/>
                  </a:lnTo>
                  <a:cubicBezTo>
                    <a:pt x="110936" y="131729"/>
                    <a:pt x="111442" y="130950"/>
                    <a:pt x="111442" y="129911"/>
                  </a:cubicBezTo>
                  <a:cubicBezTo>
                    <a:pt x="111442" y="128872"/>
                    <a:pt x="111189" y="128612"/>
                    <a:pt x="109670" y="126275"/>
                  </a:cubicBezTo>
                  <a:lnTo>
                    <a:pt x="27429" y="10444"/>
                  </a:lnTo>
                  <a:lnTo>
                    <a:pt x="127637" y="10444"/>
                  </a:lnTo>
                  <a:cubicBezTo>
                    <a:pt x="156485" y="10444"/>
                    <a:pt x="214687" y="12262"/>
                    <a:pt x="232400" y="60828"/>
                  </a:cubicBezTo>
                  <a:lnTo>
                    <a:pt x="238726" y="60828"/>
                  </a:lnTo>
                  <a:lnTo>
                    <a:pt x="216964" y="56"/>
                  </a:lnTo>
                  <a:lnTo>
                    <a:pt x="7185" y="56"/>
                  </a:lnTo>
                  <a:cubicBezTo>
                    <a:pt x="352" y="56"/>
                    <a:pt x="99" y="315"/>
                    <a:pt x="99" y="8366"/>
                  </a:cubicBezTo>
                  <a:lnTo>
                    <a:pt x="92463" y="13874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5DAD729-C0C4-3988-7F24-79ADCA42349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00286" y="7072506"/>
              <a:ext cx="90339" cy="81990"/>
            </a:xfrm>
            <a:custGeom>
              <a:avLst/>
              <a:gdLst>
                <a:gd name="connsiteX0" fmla="*/ 64046 w 90339"/>
                <a:gd name="connsiteY0" fmla="*/ 10798 h 81990"/>
                <a:gd name="connsiteX1" fmla="*/ 45801 w 90339"/>
                <a:gd name="connsiteY1" fmla="*/ 72 h 81990"/>
                <a:gd name="connsiteX2" fmla="*/ 100 w 90339"/>
                <a:gd name="connsiteY2" fmla="*/ 51884 h 81990"/>
                <a:gd name="connsiteX3" fmla="*/ 26848 w 90339"/>
                <a:gd name="connsiteY3" fmla="*/ 82063 h 81990"/>
                <a:gd name="connsiteX4" fmla="*/ 52001 w 90339"/>
                <a:gd name="connsiteY4" fmla="*/ 69337 h 81990"/>
                <a:gd name="connsiteX5" fmla="*/ 70246 w 90339"/>
                <a:gd name="connsiteY5" fmla="*/ 82063 h 81990"/>
                <a:gd name="connsiteX6" fmla="*/ 84240 w 90339"/>
                <a:gd name="connsiteY6" fmla="*/ 72428 h 81990"/>
                <a:gd name="connsiteX7" fmla="*/ 90440 w 90339"/>
                <a:gd name="connsiteY7" fmla="*/ 54248 h 81990"/>
                <a:gd name="connsiteX8" fmla="*/ 87606 w 90339"/>
                <a:gd name="connsiteY8" fmla="*/ 51884 h 81990"/>
                <a:gd name="connsiteX9" fmla="*/ 83709 w 90339"/>
                <a:gd name="connsiteY9" fmla="*/ 57520 h 81990"/>
                <a:gd name="connsiteX10" fmla="*/ 70778 w 90339"/>
                <a:gd name="connsiteY10" fmla="*/ 76972 h 81990"/>
                <a:gd name="connsiteX11" fmla="*/ 64932 w 90339"/>
                <a:gd name="connsiteY11" fmla="*/ 68064 h 81990"/>
                <a:gd name="connsiteX12" fmla="*/ 67589 w 90339"/>
                <a:gd name="connsiteY12" fmla="*/ 53702 h 81990"/>
                <a:gd name="connsiteX13" fmla="*/ 71486 w 90339"/>
                <a:gd name="connsiteY13" fmla="*/ 37341 h 81990"/>
                <a:gd name="connsiteX14" fmla="*/ 75029 w 90339"/>
                <a:gd name="connsiteY14" fmla="*/ 23524 h 81990"/>
                <a:gd name="connsiteX15" fmla="*/ 78217 w 90339"/>
                <a:gd name="connsiteY15" fmla="*/ 9344 h 81990"/>
                <a:gd name="connsiteX16" fmla="*/ 72195 w 90339"/>
                <a:gd name="connsiteY16" fmla="*/ 3526 h 81990"/>
                <a:gd name="connsiteX17" fmla="*/ 64046 w 90339"/>
                <a:gd name="connsiteY17" fmla="*/ 10798 h 81990"/>
                <a:gd name="connsiteX18" fmla="*/ 52710 w 90339"/>
                <a:gd name="connsiteY18" fmla="*/ 57520 h 81990"/>
                <a:gd name="connsiteX19" fmla="*/ 43676 w 90339"/>
                <a:gd name="connsiteY19" fmla="*/ 69701 h 81990"/>
                <a:gd name="connsiteX20" fmla="*/ 27379 w 90339"/>
                <a:gd name="connsiteY20" fmla="*/ 76972 h 81990"/>
                <a:gd name="connsiteX21" fmla="*/ 14448 w 90339"/>
                <a:gd name="connsiteY21" fmla="*/ 59338 h 81990"/>
                <a:gd name="connsiteX22" fmla="*/ 23660 w 90339"/>
                <a:gd name="connsiteY22" fmla="*/ 22433 h 81990"/>
                <a:gd name="connsiteX23" fmla="*/ 45801 w 90339"/>
                <a:gd name="connsiteY23" fmla="*/ 5163 h 81990"/>
                <a:gd name="connsiteX24" fmla="*/ 61567 w 90339"/>
                <a:gd name="connsiteY24" fmla="*/ 20979 h 81990"/>
                <a:gd name="connsiteX25" fmla="*/ 61035 w 90339"/>
                <a:gd name="connsiteY25" fmla="*/ 23524 h 81990"/>
                <a:gd name="connsiteX26" fmla="*/ 52710 w 90339"/>
                <a:gd name="connsiteY26" fmla="*/ 57520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81990">
                  <a:moveTo>
                    <a:pt x="64046" y="10798"/>
                  </a:moveTo>
                  <a:cubicBezTo>
                    <a:pt x="60327" y="4799"/>
                    <a:pt x="54304" y="72"/>
                    <a:pt x="45801" y="72"/>
                  </a:cubicBezTo>
                  <a:cubicBezTo>
                    <a:pt x="23128" y="72"/>
                    <a:pt x="100" y="25706"/>
                    <a:pt x="100" y="51884"/>
                  </a:cubicBezTo>
                  <a:cubicBezTo>
                    <a:pt x="100" y="69519"/>
                    <a:pt x="11614" y="82063"/>
                    <a:pt x="26848" y="82063"/>
                  </a:cubicBezTo>
                  <a:cubicBezTo>
                    <a:pt x="36413" y="82063"/>
                    <a:pt x="44916" y="76427"/>
                    <a:pt x="52001" y="69337"/>
                  </a:cubicBezTo>
                  <a:cubicBezTo>
                    <a:pt x="55367" y="80245"/>
                    <a:pt x="65641" y="82063"/>
                    <a:pt x="70246" y="82063"/>
                  </a:cubicBezTo>
                  <a:cubicBezTo>
                    <a:pt x="76623" y="82063"/>
                    <a:pt x="81052" y="78063"/>
                    <a:pt x="84240" y="72428"/>
                  </a:cubicBezTo>
                  <a:cubicBezTo>
                    <a:pt x="88137" y="65337"/>
                    <a:pt x="90440" y="54975"/>
                    <a:pt x="90440" y="54248"/>
                  </a:cubicBezTo>
                  <a:cubicBezTo>
                    <a:pt x="90440" y="51884"/>
                    <a:pt x="88137" y="51884"/>
                    <a:pt x="87606" y="51884"/>
                  </a:cubicBezTo>
                  <a:cubicBezTo>
                    <a:pt x="85126" y="51884"/>
                    <a:pt x="84949" y="52612"/>
                    <a:pt x="83709" y="57520"/>
                  </a:cubicBezTo>
                  <a:cubicBezTo>
                    <a:pt x="81583" y="66246"/>
                    <a:pt x="78217" y="76972"/>
                    <a:pt x="70778" y="76972"/>
                  </a:cubicBezTo>
                  <a:cubicBezTo>
                    <a:pt x="66172" y="76972"/>
                    <a:pt x="64932" y="72973"/>
                    <a:pt x="64932" y="68064"/>
                  </a:cubicBezTo>
                  <a:cubicBezTo>
                    <a:pt x="64932" y="64974"/>
                    <a:pt x="66349" y="58429"/>
                    <a:pt x="67589" y="53702"/>
                  </a:cubicBezTo>
                  <a:cubicBezTo>
                    <a:pt x="68829" y="48794"/>
                    <a:pt x="70601" y="41340"/>
                    <a:pt x="71486" y="37341"/>
                  </a:cubicBezTo>
                  <a:lnTo>
                    <a:pt x="75029" y="23524"/>
                  </a:lnTo>
                  <a:cubicBezTo>
                    <a:pt x="76092" y="18797"/>
                    <a:pt x="78217" y="10253"/>
                    <a:pt x="78217" y="9344"/>
                  </a:cubicBezTo>
                  <a:cubicBezTo>
                    <a:pt x="78217" y="5344"/>
                    <a:pt x="75029" y="3526"/>
                    <a:pt x="72195" y="3526"/>
                  </a:cubicBezTo>
                  <a:cubicBezTo>
                    <a:pt x="69183" y="3526"/>
                    <a:pt x="65109" y="5708"/>
                    <a:pt x="64046" y="10798"/>
                  </a:cubicBezTo>
                  <a:close/>
                  <a:moveTo>
                    <a:pt x="52710" y="57520"/>
                  </a:moveTo>
                  <a:cubicBezTo>
                    <a:pt x="51470" y="62610"/>
                    <a:pt x="47573" y="66246"/>
                    <a:pt x="43676" y="69701"/>
                  </a:cubicBezTo>
                  <a:cubicBezTo>
                    <a:pt x="42082" y="71155"/>
                    <a:pt x="34996" y="76972"/>
                    <a:pt x="27379" y="76972"/>
                  </a:cubicBezTo>
                  <a:cubicBezTo>
                    <a:pt x="20825" y="76972"/>
                    <a:pt x="14448" y="72246"/>
                    <a:pt x="14448" y="59338"/>
                  </a:cubicBezTo>
                  <a:cubicBezTo>
                    <a:pt x="14448" y="49703"/>
                    <a:pt x="19585" y="29705"/>
                    <a:pt x="23660" y="22433"/>
                  </a:cubicBezTo>
                  <a:cubicBezTo>
                    <a:pt x="31808" y="7889"/>
                    <a:pt x="40842" y="5163"/>
                    <a:pt x="45801" y="5163"/>
                  </a:cubicBezTo>
                  <a:cubicBezTo>
                    <a:pt x="58201" y="5163"/>
                    <a:pt x="61567" y="18979"/>
                    <a:pt x="61567" y="20979"/>
                  </a:cubicBezTo>
                  <a:cubicBezTo>
                    <a:pt x="61567" y="21706"/>
                    <a:pt x="61212" y="22979"/>
                    <a:pt x="61035" y="23524"/>
                  </a:cubicBezTo>
                  <a:lnTo>
                    <a:pt x="52710" y="57520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2B29C2-2D0D-772D-8504-8F21F7FA087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10936" y="7026511"/>
              <a:ext cx="71740" cy="127985"/>
            </a:xfrm>
            <a:custGeom>
              <a:avLst/>
              <a:gdLst>
                <a:gd name="connsiteX0" fmla="*/ 35178 w 71740"/>
                <a:gd name="connsiteY0" fmla="*/ 5526 h 127985"/>
                <a:gd name="connsiteX1" fmla="*/ 35886 w 71740"/>
                <a:gd name="connsiteY1" fmla="*/ 2617 h 127985"/>
                <a:gd name="connsiteX2" fmla="*/ 33052 w 71740"/>
                <a:gd name="connsiteY2" fmla="*/ 72 h 127985"/>
                <a:gd name="connsiteX3" fmla="*/ 10379 w 71740"/>
                <a:gd name="connsiteY3" fmla="*/ 1890 h 127985"/>
                <a:gd name="connsiteX4" fmla="*/ 6482 w 71740"/>
                <a:gd name="connsiteY4" fmla="*/ 6072 h 127985"/>
                <a:gd name="connsiteX5" fmla="*/ 11087 w 71740"/>
                <a:gd name="connsiteY5" fmla="*/ 8617 h 127985"/>
                <a:gd name="connsiteX6" fmla="*/ 19590 w 71740"/>
                <a:gd name="connsiteY6" fmla="*/ 11344 h 127985"/>
                <a:gd name="connsiteX7" fmla="*/ 16756 w 71740"/>
                <a:gd name="connsiteY7" fmla="*/ 24069 h 127985"/>
                <a:gd name="connsiteX8" fmla="*/ 12681 w 71740"/>
                <a:gd name="connsiteY8" fmla="*/ 40795 h 127985"/>
                <a:gd name="connsiteX9" fmla="*/ 990 w 71740"/>
                <a:gd name="connsiteY9" fmla="*/ 89153 h 127985"/>
                <a:gd name="connsiteX10" fmla="*/ 105 w 71740"/>
                <a:gd name="connsiteY10" fmla="*/ 98061 h 127985"/>
                <a:gd name="connsiteX11" fmla="*/ 26144 w 71740"/>
                <a:gd name="connsiteY11" fmla="*/ 128057 h 127985"/>
                <a:gd name="connsiteX12" fmla="*/ 71845 w 71740"/>
                <a:gd name="connsiteY12" fmla="*/ 76427 h 127985"/>
                <a:gd name="connsiteX13" fmla="*/ 45274 w 71740"/>
                <a:gd name="connsiteY13" fmla="*/ 46067 h 127985"/>
                <a:gd name="connsiteX14" fmla="*/ 22955 w 71740"/>
                <a:gd name="connsiteY14" fmla="*/ 56066 h 127985"/>
                <a:gd name="connsiteX15" fmla="*/ 35178 w 71740"/>
                <a:gd name="connsiteY15" fmla="*/ 5526 h 127985"/>
                <a:gd name="connsiteX16" fmla="*/ 26321 w 71740"/>
                <a:gd name="connsiteY16" fmla="*/ 122967 h 127985"/>
                <a:gd name="connsiteX17" fmla="*/ 12681 w 71740"/>
                <a:gd name="connsiteY17" fmla="*/ 104424 h 127985"/>
                <a:gd name="connsiteX18" fmla="*/ 19235 w 71740"/>
                <a:gd name="connsiteY18" fmla="*/ 70973 h 127985"/>
                <a:gd name="connsiteX19" fmla="*/ 23664 w 71740"/>
                <a:gd name="connsiteY19" fmla="*/ 63156 h 127985"/>
                <a:gd name="connsiteX20" fmla="*/ 44743 w 71740"/>
                <a:gd name="connsiteY20" fmla="*/ 51157 h 127985"/>
                <a:gd name="connsiteX21" fmla="*/ 57674 w 71740"/>
                <a:gd name="connsiteY21" fmla="*/ 68792 h 127985"/>
                <a:gd name="connsiteX22" fmla="*/ 48463 w 71740"/>
                <a:gd name="connsiteY22" fmla="*/ 105333 h 127985"/>
                <a:gd name="connsiteX23" fmla="*/ 26321 w 71740"/>
                <a:gd name="connsiteY23" fmla="*/ 122967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40" h="127985">
                  <a:moveTo>
                    <a:pt x="35178" y="5526"/>
                  </a:moveTo>
                  <a:cubicBezTo>
                    <a:pt x="35355" y="5163"/>
                    <a:pt x="35886" y="2799"/>
                    <a:pt x="35886" y="2617"/>
                  </a:cubicBezTo>
                  <a:cubicBezTo>
                    <a:pt x="35886" y="1708"/>
                    <a:pt x="35178" y="72"/>
                    <a:pt x="33052" y="72"/>
                  </a:cubicBezTo>
                  <a:cubicBezTo>
                    <a:pt x="29509" y="72"/>
                    <a:pt x="14807" y="1527"/>
                    <a:pt x="10379" y="1890"/>
                  </a:cubicBezTo>
                  <a:cubicBezTo>
                    <a:pt x="8962" y="2072"/>
                    <a:pt x="6482" y="2254"/>
                    <a:pt x="6482" y="6072"/>
                  </a:cubicBezTo>
                  <a:cubicBezTo>
                    <a:pt x="6482" y="8617"/>
                    <a:pt x="8962" y="8617"/>
                    <a:pt x="11087" y="8617"/>
                  </a:cubicBezTo>
                  <a:cubicBezTo>
                    <a:pt x="19590" y="8617"/>
                    <a:pt x="19590" y="9889"/>
                    <a:pt x="19590" y="11344"/>
                  </a:cubicBezTo>
                  <a:cubicBezTo>
                    <a:pt x="19590" y="12616"/>
                    <a:pt x="17818" y="19888"/>
                    <a:pt x="16756" y="24069"/>
                  </a:cubicBezTo>
                  <a:lnTo>
                    <a:pt x="12681" y="40795"/>
                  </a:lnTo>
                  <a:cubicBezTo>
                    <a:pt x="11087" y="46976"/>
                    <a:pt x="1345" y="86789"/>
                    <a:pt x="990" y="89153"/>
                  </a:cubicBezTo>
                  <a:cubicBezTo>
                    <a:pt x="105" y="93516"/>
                    <a:pt x="105" y="95879"/>
                    <a:pt x="105" y="98061"/>
                  </a:cubicBezTo>
                  <a:cubicBezTo>
                    <a:pt x="105" y="116422"/>
                    <a:pt x="11441" y="128057"/>
                    <a:pt x="26144" y="128057"/>
                  </a:cubicBezTo>
                  <a:cubicBezTo>
                    <a:pt x="48286" y="128057"/>
                    <a:pt x="71845" y="103333"/>
                    <a:pt x="71845" y="76427"/>
                  </a:cubicBezTo>
                  <a:cubicBezTo>
                    <a:pt x="71845" y="55157"/>
                    <a:pt x="57497" y="46067"/>
                    <a:pt x="45274" y="46067"/>
                  </a:cubicBezTo>
                  <a:cubicBezTo>
                    <a:pt x="36063" y="46067"/>
                    <a:pt x="28269" y="51339"/>
                    <a:pt x="22955" y="56066"/>
                  </a:cubicBezTo>
                  <a:lnTo>
                    <a:pt x="35178" y="5526"/>
                  </a:lnTo>
                  <a:close/>
                  <a:moveTo>
                    <a:pt x="26321" y="122967"/>
                  </a:moveTo>
                  <a:cubicBezTo>
                    <a:pt x="17641" y="122967"/>
                    <a:pt x="12681" y="115150"/>
                    <a:pt x="12681" y="104424"/>
                  </a:cubicBezTo>
                  <a:cubicBezTo>
                    <a:pt x="12681" y="97697"/>
                    <a:pt x="14276" y="91516"/>
                    <a:pt x="19235" y="70973"/>
                  </a:cubicBezTo>
                  <a:cubicBezTo>
                    <a:pt x="20298" y="67519"/>
                    <a:pt x="20298" y="67155"/>
                    <a:pt x="23664" y="63156"/>
                  </a:cubicBezTo>
                  <a:cubicBezTo>
                    <a:pt x="30395" y="55157"/>
                    <a:pt x="38366" y="51157"/>
                    <a:pt x="44743" y="51157"/>
                  </a:cubicBezTo>
                  <a:cubicBezTo>
                    <a:pt x="51651" y="51157"/>
                    <a:pt x="57674" y="56429"/>
                    <a:pt x="57674" y="68792"/>
                  </a:cubicBezTo>
                  <a:cubicBezTo>
                    <a:pt x="57674" y="76245"/>
                    <a:pt x="53777" y="94789"/>
                    <a:pt x="48463" y="105333"/>
                  </a:cubicBezTo>
                  <a:cubicBezTo>
                    <a:pt x="44212" y="114241"/>
                    <a:pt x="35355" y="122967"/>
                    <a:pt x="26321" y="122967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38192B-78E0-4525-847C-C28B19E8F20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74456" y="6740834"/>
              <a:ext cx="213069" cy="177382"/>
            </a:xfrm>
            <a:custGeom>
              <a:avLst/>
              <a:gdLst>
                <a:gd name="connsiteX0" fmla="*/ 183320 w 213069"/>
                <a:gd name="connsiteY0" fmla="*/ 20061 h 177382"/>
                <a:gd name="connsiteX1" fmla="*/ 204577 w 213069"/>
                <a:gd name="connsiteY1" fmla="*/ 8114 h 177382"/>
                <a:gd name="connsiteX2" fmla="*/ 213180 w 213069"/>
                <a:gd name="connsiteY2" fmla="*/ 2920 h 177382"/>
                <a:gd name="connsiteX3" fmla="*/ 209638 w 213069"/>
                <a:gd name="connsiteY3" fmla="*/ 63 h 177382"/>
                <a:gd name="connsiteX4" fmla="*/ 177247 w 213069"/>
                <a:gd name="connsiteY4" fmla="*/ 842 h 177382"/>
                <a:gd name="connsiteX5" fmla="*/ 144604 w 213069"/>
                <a:gd name="connsiteY5" fmla="*/ 63 h 177382"/>
                <a:gd name="connsiteX6" fmla="*/ 139796 w 213069"/>
                <a:gd name="connsiteY6" fmla="*/ 5257 h 177382"/>
                <a:gd name="connsiteX7" fmla="*/ 146881 w 213069"/>
                <a:gd name="connsiteY7" fmla="*/ 8114 h 177382"/>
                <a:gd name="connsiteX8" fmla="*/ 156497 w 213069"/>
                <a:gd name="connsiteY8" fmla="*/ 8634 h 177382"/>
                <a:gd name="connsiteX9" fmla="*/ 163329 w 213069"/>
                <a:gd name="connsiteY9" fmla="*/ 12789 h 177382"/>
                <a:gd name="connsiteX10" fmla="*/ 162317 w 213069"/>
                <a:gd name="connsiteY10" fmla="*/ 17723 h 177382"/>
                <a:gd name="connsiteX11" fmla="*/ 147134 w 213069"/>
                <a:gd name="connsiteY11" fmla="*/ 81093 h 177382"/>
                <a:gd name="connsiteX12" fmla="*/ 69953 w 213069"/>
                <a:gd name="connsiteY12" fmla="*/ 81093 h 177382"/>
                <a:gd name="connsiteX13" fmla="*/ 84883 w 213069"/>
                <a:gd name="connsiteY13" fmla="*/ 20061 h 177382"/>
                <a:gd name="connsiteX14" fmla="*/ 106140 w 213069"/>
                <a:gd name="connsiteY14" fmla="*/ 8114 h 177382"/>
                <a:gd name="connsiteX15" fmla="*/ 114743 w 213069"/>
                <a:gd name="connsiteY15" fmla="*/ 2920 h 177382"/>
                <a:gd name="connsiteX16" fmla="*/ 111201 w 213069"/>
                <a:gd name="connsiteY16" fmla="*/ 63 h 177382"/>
                <a:gd name="connsiteX17" fmla="*/ 78810 w 213069"/>
                <a:gd name="connsiteY17" fmla="*/ 842 h 177382"/>
                <a:gd name="connsiteX18" fmla="*/ 46167 w 213069"/>
                <a:gd name="connsiteY18" fmla="*/ 63 h 177382"/>
                <a:gd name="connsiteX19" fmla="*/ 41359 w 213069"/>
                <a:gd name="connsiteY19" fmla="*/ 5257 h 177382"/>
                <a:gd name="connsiteX20" fmla="*/ 48444 w 213069"/>
                <a:gd name="connsiteY20" fmla="*/ 8114 h 177382"/>
                <a:gd name="connsiteX21" fmla="*/ 58060 w 213069"/>
                <a:gd name="connsiteY21" fmla="*/ 8634 h 177382"/>
                <a:gd name="connsiteX22" fmla="*/ 64892 w 213069"/>
                <a:gd name="connsiteY22" fmla="*/ 12789 h 177382"/>
                <a:gd name="connsiteX23" fmla="*/ 63880 w 213069"/>
                <a:gd name="connsiteY23" fmla="*/ 17723 h 177382"/>
                <a:gd name="connsiteX24" fmla="*/ 29971 w 213069"/>
                <a:gd name="connsiteY24" fmla="*/ 157188 h 177382"/>
                <a:gd name="connsiteX25" fmla="*/ 6944 w 213069"/>
                <a:gd name="connsiteY25" fmla="*/ 169394 h 177382"/>
                <a:gd name="connsiteX26" fmla="*/ 111 w 213069"/>
                <a:gd name="connsiteY26" fmla="*/ 174589 h 177382"/>
                <a:gd name="connsiteX27" fmla="*/ 3654 w 213069"/>
                <a:gd name="connsiteY27" fmla="*/ 177445 h 177382"/>
                <a:gd name="connsiteX28" fmla="*/ 35791 w 213069"/>
                <a:gd name="connsiteY28" fmla="*/ 176666 h 177382"/>
                <a:gd name="connsiteX29" fmla="*/ 51987 w 213069"/>
                <a:gd name="connsiteY29" fmla="*/ 176926 h 177382"/>
                <a:gd name="connsiteX30" fmla="*/ 68435 w 213069"/>
                <a:gd name="connsiteY30" fmla="*/ 177445 h 177382"/>
                <a:gd name="connsiteX31" fmla="*/ 73496 w 213069"/>
                <a:gd name="connsiteY31" fmla="*/ 172251 h 177382"/>
                <a:gd name="connsiteX32" fmla="*/ 66411 w 213069"/>
                <a:gd name="connsiteY32" fmla="*/ 169394 h 177382"/>
                <a:gd name="connsiteX33" fmla="*/ 49962 w 213069"/>
                <a:gd name="connsiteY33" fmla="*/ 164720 h 177382"/>
                <a:gd name="connsiteX34" fmla="*/ 50722 w 213069"/>
                <a:gd name="connsiteY34" fmla="*/ 160304 h 177382"/>
                <a:gd name="connsiteX35" fmla="*/ 67929 w 213069"/>
                <a:gd name="connsiteY35" fmla="*/ 89144 h 177382"/>
                <a:gd name="connsiteX36" fmla="*/ 145110 w 213069"/>
                <a:gd name="connsiteY36" fmla="*/ 89144 h 177382"/>
                <a:gd name="connsiteX37" fmla="*/ 127649 w 213069"/>
                <a:gd name="connsiteY37" fmla="*/ 160824 h 177382"/>
                <a:gd name="connsiteX38" fmla="*/ 104621 w 213069"/>
                <a:gd name="connsiteY38" fmla="*/ 169394 h 177382"/>
                <a:gd name="connsiteX39" fmla="*/ 98548 w 213069"/>
                <a:gd name="connsiteY39" fmla="*/ 174589 h 177382"/>
                <a:gd name="connsiteX40" fmla="*/ 102091 w 213069"/>
                <a:gd name="connsiteY40" fmla="*/ 177445 h 177382"/>
                <a:gd name="connsiteX41" fmla="*/ 134228 w 213069"/>
                <a:gd name="connsiteY41" fmla="*/ 176666 h 177382"/>
                <a:gd name="connsiteX42" fmla="*/ 150424 w 213069"/>
                <a:gd name="connsiteY42" fmla="*/ 176926 h 177382"/>
                <a:gd name="connsiteX43" fmla="*/ 166872 w 213069"/>
                <a:gd name="connsiteY43" fmla="*/ 177445 h 177382"/>
                <a:gd name="connsiteX44" fmla="*/ 171933 w 213069"/>
                <a:gd name="connsiteY44" fmla="*/ 172251 h 177382"/>
                <a:gd name="connsiteX45" fmla="*/ 164848 w 213069"/>
                <a:gd name="connsiteY45" fmla="*/ 169394 h 177382"/>
                <a:gd name="connsiteX46" fmla="*/ 148399 w 213069"/>
                <a:gd name="connsiteY46" fmla="*/ 164720 h 177382"/>
                <a:gd name="connsiteX47" fmla="*/ 149158 w 213069"/>
                <a:gd name="connsiteY47" fmla="*/ 160304 h 177382"/>
                <a:gd name="connsiteX48" fmla="*/ 183320 w 213069"/>
                <a:gd name="connsiteY48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9" h="177382">
                  <a:moveTo>
                    <a:pt x="183320" y="20061"/>
                  </a:moveTo>
                  <a:cubicBezTo>
                    <a:pt x="185598" y="10711"/>
                    <a:pt x="186104" y="8114"/>
                    <a:pt x="204577" y="8114"/>
                  </a:cubicBezTo>
                  <a:cubicBezTo>
                    <a:pt x="211156" y="8114"/>
                    <a:pt x="213180" y="8114"/>
                    <a:pt x="213180" y="2920"/>
                  </a:cubicBezTo>
                  <a:cubicBezTo>
                    <a:pt x="213180" y="63"/>
                    <a:pt x="210397" y="63"/>
                    <a:pt x="209638" y="63"/>
                  </a:cubicBezTo>
                  <a:cubicBezTo>
                    <a:pt x="202552" y="63"/>
                    <a:pt x="184333" y="842"/>
                    <a:pt x="177247" y="842"/>
                  </a:cubicBezTo>
                  <a:cubicBezTo>
                    <a:pt x="169909" y="842"/>
                    <a:pt x="151942" y="63"/>
                    <a:pt x="144604" y="63"/>
                  </a:cubicBezTo>
                  <a:cubicBezTo>
                    <a:pt x="142579" y="63"/>
                    <a:pt x="139796" y="63"/>
                    <a:pt x="139796" y="5257"/>
                  </a:cubicBezTo>
                  <a:cubicBezTo>
                    <a:pt x="139796" y="8114"/>
                    <a:pt x="142073" y="8114"/>
                    <a:pt x="146881" y="8114"/>
                  </a:cubicBezTo>
                  <a:cubicBezTo>
                    <a:pt x="147387" y="8114"/>
                    <a:pt x="152195" y="8114"/>
                    <a:pt x="156497" y="8634"/>
                  </a:cubicBezTo>
                  <a:cubicBezTo>
                    <a:pt x="161052" y="9153"/>
                    <a:pt x="163329" y="9413"/>
                    <a:pt x="163329" y="12789"/>
                  </a:cubicBezTo>
                  <a:cubicBezTo>
                    <a:pt x="163329" y="13828"/>
                    <a:pt x="163076" y="14347"/>
                    <a:pt x="162317" y="17723"/>
                  </a:cubicBezTo>
                  <a:lnTo>
                    <a:pt x="147134" y="81093"/>
                  </a:lnTo>
                  <a:lnTo>
                    <a:pt x="69953" y="81093"/>
                  </a:lnTo>
                  <a:lnTo>
                    <a:pt x="84883" y="20061"/>
                  </a:lnTo>
                  <a:cubicBezTo>
                    <a:pt x="87161" y="10711"/>
                    <a:pt x="87920" y="8114"/>
                    <a:pt x="106140" y="8114"/>
                  </a:cubicBezTo>
                  <a:cubicBezTo>
                    <a:pt x="112719" y="8114"/>
                    <a:pt x="114743" y="8114"/>
                    <a:pt x="114743" y="2920"/>
                  </a:cubicBezTo>
                  <a:cubicBezTo>
                    <a:pt x="114743" y="63"/>
                    <a:pt x="111960" y="63"/>
                    <a:pt x="111201" y="63"/>
                  </a:cubicBezTo>
                  <a:cubicBezTo>
                    <a:pt x="104115" y="63"/>
                    <a:pt x="85896" y="842"/>
                    <a:pt x="78810" y="842"/>
                  </a:cubicBezTo>
                  <a:cubicBezTo>
                    <a:pt x="71472" y="842"/>
                    <a:pt x="53505" y="63"/>
                    <a:pt x="46167" y="63"/>
                  </a:cubicBezTo>
                  <a:cubicBezTo>
                    <a:pt x="44142" y="63"/>
                    <a:pt x="41359" y="63"/>
                    <a:pt x="41359" y="5257"/>
                  </a:cubicBezTo>
                  <a:cubicBezTo>
                    <a:pt x="41359" y="8114"/>
                    <a:pt x="43636" y="8114"/>
                    <a:pt x="48444" y="8114"/>
                  </a:cubicBezTo>
                  <a:cubicBezTo>
                    <a:pt x="48950" y="8114"/>
                    <a:pt x="53758" y="8114"/>
                    <a:pt x="58060" y="8634"/>
                  </a:cubicBezTo>
                  <a:cubicBezTo>
                    <a:pt x="62615" y="9153"/>
                    <a:pt x="64892" y="9413"/>
                    <a:pt x="64892" y="12789"/>
                  </a:cubicBezTo>
                  <a:cubicBezTo>
                    <a:pt x="64892" y="13828"/>
                    <a:pt x="64639" y="14607"/>
                    <a:pt x="63880" y="17723"/>
                  </a:cubicBezTo>
                  <a:lnTo>
                    <a:pt x="29971" y="157188"/>
                  </a:lnTo>
                  <a:cubicBezTo>
                    <a:pt x="27441" y="167317"/>
                    <a:pt x="26935" y="169394"/>
                    <a:pt x="6944" y="169394"/>
                  </a:cubicBezTo>
                  <a:cubicBezTo>
                    <a:pt x="2389" y="169394"/>
                    <a:pt x="111" y="169394"/>
                    <a:pt x="111" y="174589"/>
                  </a:cubicBezTo>
                  <a:cubicBezTo>
                    <a:pt x="111" y="177445"/>
                    <a:pt x="3148" y="177445"/>
                    <a:pt x="3654" y="177445"/>
                  </a:cubicBezTo>
                  <a:cubicBezTo>
                    <a:pt x="10739" y="177445"/>
                    <a:pt x="28706" y="176666"/>
                    <a:pt x="35791" y="176666"/>
                  </a:cubicBezTo>
                  <a:cubicBezTo>
                    <a:pt x="41106" y="176666"/>
                    <a:pt x="46673" y="176926"/>
                    <a:pt x="51987" y="176926"/>
                  </a:cubicBezTo>
                  <a:cubicBezTo>
                    <a:pt x="57554" y="176926"/>
                    <a:pt x="63121" y="177445"/>
                    <a:pt x="68435" y="177445"/>
                  </a:cubicBezTo>
                  <a:cubicBezTo>
                    <a:pt x="70460" y="177445"/>
                    <a:pt x="73496" y="177445"/>
                    <a:pt x="73496" y="172251"/>
                  </a:cubicBezTo>
                  <a:cubicBezTo>
                    <a:pt x="73496" y="169394"/>
                    <a:pt x="71219" y="169394"/>
                    <a:pt x="66411" y="169394"/>
                  </a:cubicBezTo>
                  <a:cubicBezTo>
                    <a:pt x="57048" y="169394"/>
                    <a:pt x="49962" y="169394"/>
                    <a:pt x="49962" y="164720"/>
                  </a:cubicBezTo>
                  <a:cubicBezTo>
                    <a:pt x="49962" y="163161"/>
                    <a:pt x="50468" y="161863"/>
                    <a:pt x="50722" y="160304"/>
                  </a:cubicBezTo>
                  <a:lnTo>
                    <a:pt x="67929" y="89144"/>
                  </a:lnTo>
                  <a:lnTo>
                    <a:pt x="145110" y="89144"/>
                  </a:lnTo>
                  <a:cubicBezTo>
                    <a:pt x="134481" y="132256"/>
                    <a:pt x="128661" y="156928"/>
                    <a:pt x="127649" y="160824"/>
                  </a:cubicBezTo>
                  <a:cubicBezTo>
                    <a:pt x="125119" y="169135"/>
                    <a:pt x="120311" y="169394"/>
                    <a:pt x="104621" y="169394"/>
                  </a:cubicBezTo>
                  <a:cubicBezTo>
                    <a:pt x="100826" y="169394"/>
                    <a:pt x="98548" y="169394"/>
                    <a:pt x="98548" y="174589"/>
                  </a:cubicBezTo>
                  <a:cubicBezTo>
                    <a:pt x="98548" y="177445"/>
                    <a:pt x="101585" y="177445"/>
                    <a:pt x="102091" y="177445"/>
                  </a:cubicBezTo>
                  <a:cubicBezTo>
                    <a:pt x="109176" y="177445"/>
                    <a:pt x="127143" y="176666"/>
                    <a:pt x="134228" y="176666"/>
                  </a:cubicBezTo>
                  <a:cubicBezTo>
                    <a:pt x="139543" y="176666"/>
                    <a:pt x="145110" y="176926"/>
                    <a:pt x="150424" y="176926"/>
                  </a:cubicBezTo>
                  <a:cubicBezTo>
                    <a:pt x="155991" y="176926"/>
                    <a:pt x="161558" y="177445"/>
                    <a:pt x="166872" y="177445"/>
                  </a:cubicBezTo>
                  <a:cubicBezTo>
                    <a:pt x="168896" y="177445"/>
                    <a:pt x="171933" y="177445"/>
                    <a:pt x="171933" y="172251"/>
                  </a:cubicBezTo>
                  <a:cubicBezTo>
                    <a:pt x="171933" y="169394"/>
                    <a:pt x="169656" y="169394"/>
                    <a:pt x="164848" y="169394"/>
                  </a:cubicBezTo>
                  <a:cubicBezTo>
                    <a:pt x="155485" y="169394"/>
                    <a:pt x="148399" y="169394"/>
                    <a:pt x="148399" y="164720"/>
                  </a:cubicBezTo>
                  <a:cubicBezTo>
                    <a:pt x="148399" y="163161"/>
                    <a:pt x="148905" y="161863"/>
                    <a:pt x="149158" y="160304"/>
                  </a:cubicBezTo>
                  <a:lnTo>
                    <a:pt x="183320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2DF88E-176D-FC65-62A1-68C8C87B98F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06301" y="6703139"/>
              <a:ext cx="90339" cy="81990"/>
            </a:xfrm>
            <a:custGeom>
              <a:avLst/>
              <a:gdLst>
                <a:gd name="connsiteX0" fmla="*/ 64066 w 90339"/>
                <a:gd name="connsiteY0" fmla="*/ 10784 h 81990"/>
                <a:gd name="connsiteX1" fmla="*/ 45821 w 90339"/>
                <a:gd name="connsiteY1" fmla="*/ 58 h 81990"/>
                <a:gd name="connsiteX2" fmla="*/ 120 w 90339"/>
                <a:gd name="connsiteY2" fmla="*/ 51870 h 81990"/>
                <a:gd name="connsiteX3" fmla="*/ 26868 w 90339"/>
                <a:gd name="connsiteY3" fmla="*/ 82049 h 81990"/>
                <a:gd name="connsiteX4" fmla="*/ 52021 w 90339"/>
                <a:gd name="connsiteY4" fmla="*/ 69323 h 81990"/>
                <a:gd name="connsiteX5" fmla="*/ 70266 w 90339"/>
                <a:gd name="connsiteY5" fmla="*/ 82049 h 81990"/>
                <a:gd name="connsiteX6" fmla="*/ 84260 w 90339"/>
                <a:gd name="connsiteY6" fmla="*/ 72413 h 81990"/>
                <a:gd name="connsiteX7" fmla="*/ 90460 w 90339"/>
                <a:gd name="connsiteY7" fmla="*/ 54234 h 81990"/>
                <a:gd name="connsiteX8" fmla="*/ 87625 w 90339"/>
                <a:gd name="connsiteY8" fmla="*/ 51870 h 81990"/>
                <a:gd name="connsiteX9" fmla="*/ 83728 w 90339"/>
                <a:gd name="connsiteY9" fmla="*/ 57506 h 81990"/>
                <a:gd name="connsiteX10" fmla="*/ 70798 w 90339"/>
                <a:gd name="connsiteY10" fmla="*/ 76958 h 81990"/>
                <a:gd name="connsiteX11" fmla="*/ 64952 w 90339"/>
                <a:gd name="connsiteY11" fmla="*/ 68050 h 81990"/>
                <a:gd name="connsiteX12" fmla="*/ 67609 w 90339"/>
                <a:gd name="connsiteY12" fmla="*/ 53688 h 81990"/>
                <a:gd name="connsiteX13" fmla="*/ 71506 w 90339"/>
                <a:gd name="connsiteY13" fmla="*/ 37326 h 81990"/>
                <a:gd name="connsiteX14" fmla="*/ 75049 w 90339"/>
                <a:gd name="connsiteY14" fmla="*/ 23510 h 81990"/>
                <a:gd name="connsiteX15" fmla="*/ 78237 w 90339"/>
                <a:gd name="connsiteY15" fmla="*/ 9330 h 81990"/>
                <a:gd name="connsiteX16" fmla="*/ 72215 w 90339"/>
                <a:gd name="connsiteY16" fmla="*/ 3512 h 81990"/>
                <a:gd name="connsiteX17" fmla="*/ 64066 w 90339"/>
                <a:gd name="connsiteY17" fmla="*/ 10784 h 81990"/>
                <a:gd name="connsiteX18" fmla="*/ 52730 w 90339"/>
                <a:gd name="connsiteY18" fmla="*/ 57506 h 81990"/>
                <a:gd name="connsiteX19" fmla="*/ 43696 w 90339"/>
                <a:gd name="connsiteY19" fmla="*/ 69686 h 81990"/>
                <a:gd name="connsiteX20" fmla="*/ 27399 w 90339"/>
                <a:gd name="connsiteY20" fmla="*/ 76958 h 81990"/>
                <a:gd name="connsiteX21" fmla="*/ 14468 w 90339"/>
                <a:gd name="connsiteY21" fmla="*/ 59324 h 81990"/>
                <a:gd name="connsiteX22" fmla="*/ 23679 w 90339"/>
                <a:gd name="connsiteY22" fmla="*/ 22419 h 81990"/>
                <a:gd name="connsiteX23" fmla="*/ 45821 w 90339"/>
                <a:gd name="connsiteY23" fmla="*/ 5148 h 81990"/>
                <a:gd name="connsiteX24" fmla="*/ 61587 w 90339"/>
                <a:gd name="connsiteY24" fmla="*/ 20965 h 81990"/>
                <a:gd name="connsiteX25" fmla="*/ 61055 w 90339"/>
                <a:gd name="connsiteY25" fmla="*/ 23510 h 81990"/>
                <a:gd name="connsiteX26" fmla="*/ 52730 w 90339"/>
                <a:gd name="connsiteY26" fmla="*/ 57506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81990">
                  <a:moveTo>
                    <a:pt x="64066" y="10784"/>
                  </a:moveTo>
                  <a:cubicBezTo>
                    <a:pt x="60347" y="4785"/>
                    <a:pt x="54324" y="58"/>
                    <a:pt x="45821" y="58"/>
                  </a:cubicBezTo>
                  <a:cubicBezTo>
                    <a:pt x="23148" y="58"/>
                    <a:pt x="120" y="25691"/>
                    <a:pt x="120" y="51870"/>
                  </a:cubicBezTo>
                  <a:cubicBezTo>
                    <a:pt x="120" y="69505"/>
                    <a:pt x="11634" y="82049"/>
                    <a:pt x="26868" y="82049"/>
                  </a:cubicBezTo>
                  <a:cubicBezTo>
                    <a:pt x="36433" y="82049"/>
                    <a:pt x="44936" y="76413"/>
                    <a:pt x="52021" y="69323"/>
                  </a:cubicBezTo>
                  <a:cubicBezTo>
                    <a:pt x="55387" y="80231"/>
                    <a:pt x="65661" y="82049"/>
                    <a:pt x="70266" y="82049"/>
                  </a:cubicBezTo>
                  <a:cubicBezTo>
                    <a:pt x="76643" y="82049"/>
                    <a:pt x="81071" y="78049"/>
                    <a:pt x="84260" y="72413"/>
                  </a:cubicBezTo>
                  <a:cubicBezTo>
                    <a:pt x="88157" y="65323"/>
                    <a:pt x="90460" y="54961"/>
                    <a:pt x="90460" y="54234"/>
                  </a:cubicBezTo>
                  <a:cubicBezTo>
                    <a:pt x="90460" y="51870"/>
                    <a:pt x="88157" y="51870"/>
                    <a:pt x="87625" y="51870"/>
                  </a:cubicBezTo>
                  <a:cubicBezTo>
                    <a:pt x="85146" y="51870"/>
                    <a:pt x="84968" y="52597"/>
                    <a:pt x="83728" y="57506"/>
                  </a:cubicBezTo>
                  <a:cubicBezTo>
                    <a:pt x="81603" y="66232"/>
                    <a:pt x="78237" y="76958"/>
                    <a:pt x="70798" y="76958"/>
                  </a:cubicBezTo>
                  <a:cubicBezTo>
                    <a:pt x="66192" y="76958"/>
                    <a:pt x="64952" y="72959"/>
                    <a:pt x="64952" y="68050"/>
                  </a:cubicBezTo>
                  <a:cubicBezTo>
                    <a:pt x="64952" y="64960"/>
                    <a:pt x="66369" y="58415"/>
                    <a:pt x="67609" y="53688"/>
                  </a:cubicBezTo>
                  <a:cubicBezTo>
                    <a:pt x="68849" y="48780"/>
                    <a:pt x="70620" y="41326"/>
                    <a:pt x="71506" y="37326"/>
                  </a:cubicBezTo>
                  <a:lnTo>
                    <a:pt x="75049" y="23510"/>
                  </a:lnTo>
                  <a:cubicBezTo>
                    <a:pt x="76112" y="18783"/>
                    <a:pt x="78237" y="10239"/>
                    <a:pt x="78237" y="9330"/>
                  </a:cubicBezTo>
                  <a:cubicBezTo>
                    <a:pt x="78237" y="5330"/>
                    <a:pt x="75049" y="3512"/>
                    <a:pt x="72215" y="3512"/>
                  </a:cubicBezTo>
                  <a:cubicBezTo>
                    <a:pt x="69203" y="3512"/>
                    <a:pt x="65129" y="5694"/>
                    <a:pt x="64066" y="10784"/>
                  </a:cubicBezTo>
                  <a:close/>
                  <a:moveTo>
                    <a:pt x="52730" y="57506"/>
                  </a:moveTo>
                  <a:cubicBezTo>
                    <a:pt x="51490" y="62596"/>
                    <a:pt x="47593" y="66232"/>
                    <a:pt x="43696" y="69686"/>
                  </a:cubicBezTo>
                  <a:cubicBezTo>
                    <a:pt x="42102" y="71141"/>
                    <a:pt x="35016" y="76958"/>
                    <a:pt x="27399" y="76958"/>
                  </a:cubicBezTo>
                  <a:cubicBezTo>
                    <a:pt x="20845" y="76958"/>
                    <a:pt x="14468" y="72232"/>
                    <a:pt x="14468" y="59324"/>
                  </a:cubicBezTo>
                  <a:cubicBezTo>
                    <a:pt x="14468" y="49689"/>
                    <a:pt x="19605" y="29691"/>
                    <a:pt x="23679" y="22419"/>
                  </a:cubicBezTo>
                  <a:cubicBezTo>
                    <a:pt x="31828" y="7875"/>
                    <a:pt x="40862" y="5148"/>
                    <a:pt x="45821" y="5148"/>
                  </a:cubicBezTo>
                  <a:cubicBezTo>
                    <a:pt x="58221" y="5148"/>
                    <a:pt x="61587" y="18965"/>
                    <a:pt x="61587" y="20965"/>
                  </a:cubicBezTo>
                  <a:cubicBezTo>
                    <a:pt x="61587" y="21692"/>
                    <a:pt x="61232" y="22964"/>
                    <a:pt x="61055" y="23510"/>
                  </a:cubicBezTo>
                  <a:lnTo>
                    <a:pt x="52730" y="57506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116CEA-CF66-1311-B177-A6FE6040DE6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16951" y="6657145"/>
              <a:ext cx="71740" cy="127985"/>
            </a:xfrm>
            <a:custGeom>
              <a:avLst/>
              <a:gdLst>
                <a:gd name="connsiteX0" fmla="*/ 35198 w 71740"/>
                <a:gd name="connsiteY0" fmla="*/ 5512 h 127985"/>
                <a:gd name="connsiteX1" fmla="*/ 35906 w 71740"/>
                <a:gd name="connsiteY1" fmla="*/ 2603 h 127985"/>
                <a:gd name="connsiteX2" fmla="*/ 33072 w 71740"/>
                <a:gd name="connsiteY2" fmla="*/ 58 h 127985"/>
                <a:gd name="connsiteX3" fmla="*/ 10399 w 71740"/>
                <a:gd name="connsiteY3" fmla="*/ 1876 h 127985"/>
                <a:gd name="connsiteX4" fmla="*/ 6502 w 71740"/>
                <a:gd name="connsiteY4" fmla="*/ 6057 h 127985"/>
                <a:gd name="connsiteX5" fmla="*/ 11107 w 71740"/>
                <a:gd name="connsiteY5" fmla="*/ 8602 h 127985"/>
                <a:gd name="connsiteX6" fmla="*/ 19610 w 71740"/>
                <a:gd name="connsiteY6" fmla="*/ 11329 h 127985"/>
                <a:gd name="connsiteX7" fmla="*/ 16775 w 71740"/>
                <a:gd name="connsiteY7" fmla="*/ 24055 h 127985"/>
                <a:gd name="connsiteX8" fmla="*/ 12701 w 71740"/>
                <a:gd name="connsiteY8" fmla="*/ 40781 h 127985"/>
                <a:gd name="connsiteX9" fmla="*/ 1010 w 71740"/>
                <a:gd name="connsiteY9" fmla="*/ 89139 h 127985"/>
                <a:gd name="connsiteX10" fmla="*/ 125 w 71740"/>
                <a:gd name="connsiteY10" fmla="*/ 98047 h 127985"/>
                <a:gd name="connsiteX11" fmla="*/ 26164 w 71740"/>
                <a:gd name="connsiteY11" fmla="*/ 128043 h 127985"/>
                <a:gd name="connsiteX12" fmla="*/ 71865 w 71740"/>
                <a:gd name="connsiteY12" fmla="*/ 76413 h 127985"/>
                <a:gd name="connsiteX13" fmla="*/ 45294 w 71740"/>
                <a:gd name="connsiteY13" fmla="*/ 46053 h 127985"/>
                <a:gd name="connsiteX14" fmla="*/ 22975 w 71740"/>
                <a:gd name="connsiteY14" fmla="*/ 56052 h 127985"/>
                <a:gd name="connsiteX15" fmla="*/ 35198 w 71740"/>
                <a:gd name="connsiteY15" fmla="*/ 5512 h 127985"/>
                <a:gd name="connsiteX16" fmla="*/ 26341 w 71740"/>
                <a:gd name="connsiteY16" fmla="*/ 122953 h 127985"/>
                <a:gd name="connsiteX17" fmla="*/ 12701 w 71740"/>
                <a:gd name="connsiteY17" fmla="*/ 104410 h 127985"/>
                <a:gd name="connsiteX18" fmla="*/ 19255 w 71740"/>
                <a:gd name="connsiteY18" fmla="*/ 70959 h 127985"/>
                <a:gd name="connsiteX19" fmla="*/ 23684 w 71740"/>
                <a:gd name="connsiteY19" fmla="*/ 63142 h 127985"/>
                <a:gd name="connsiteX20" fmla="*/ 44763 w 71740"/>
                <a:gd name="connsiteY20" fmla="*/ 51143 h 127985"/>
                <a:gd name="connsiteX21" fmla="*/ 57694 w 71740"/>
                <a:gd name="connsiteY21" fmla="*/ 68777 h 127985"/>
                <a:gd name="connsiteX22" fmla="*/ 48483 w 71740"/>
                <a:gd name="connsiteY22" fmla="*/ 105319 h 127985"/>
                <a:gd name="connsiteX23" fmla="*/ 26341 w 71740"/>
                <a:gd name="connsiteY23" fmla="*/ 122953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40" h="127985">
                  <a:moveTo>
                    <a:pt x="35198" y="5512"/>
                  </a:moveTo>
                  <a:cubicBezTo>
                    <a:pt x="35375" y="5148"/>
                    <a:pt x="35906" y="2785"/>
                    <a:pt x="35906" y="2603"/>
                  </a:cubicBezTo>
                  <a:cubicBezTo>
                    <a:pt x="35906" y="1694"/>
                    <a:pt x="35198" y="58"/>
                    <a:pt x="33072" y="58"/>
                  </a:cubicBezTo>
                  <a:cubicBezTo>
                    <a:pt x="29529" y="58"/>
                    <a:pt x="14827" y="1512"/>
                    <a:pt x="10399" y="1876"/>
                  </a:cubicBezTo>
                  <a:cubicBezTo>
                    <a:pt x="8981" y="2058"/>
                    <a:pt x="6502" y="2240"/>
                    <a:pt x="6502" y="6057"/>
                  </a:cubicBezTo>
                  <a:cubicBezTo>
                    <a:pt x="6502" y="8602"/>
                    <a:pt x="8981" y="8602"/>
                    <a:pt x="11107" y="8602"/>
                  </a:cubicBezTo>
                  <a:cubicBezTo>
                    <a:pt x="19610" y="8602"/>
                    <a:pt x="19610" y="9875"/>
                    <a:pt x="19610" y="11329"/>
                  </a:cubicBezTo>
                  <a:cubicBezTo>
                    <a:pt x="19610" y="12602"/>
                    <a:pt x="17838" y="19874"/>
                    <a:pt x="16775" y="24055"/>
                  </a:cubicBezTo>
                  <a:lnTo>
                    <a:pt x="12701" y="40781"/>
                  </a:lnTo>
                  <a:cubicBezTo>
                    <a:pt x="11107" y="46962"/>
                    <a:pt x="1365" y="86775"/>
                    <a:pt x="1010" y="89139"/>
                  </a:cubicBezTo>
                  <a:cubicBezTo>
                    <a:pt x="125" y="93502"/>
                    <a:pt x="125" y="95865"/>
                    <a:pt x="125" y="98047"/>
                  </a:cubicBezTo>
                  <a:cubicBezTo>
                    <a:pt x="125" y="116408"/>
                    <a:pt x="11461" y="128043"/>
                    <a:pt x="26164" y="128043"/>
                  </a:cubicBezTo>
                  <a:cubicBezTo>
                    <a:pt x="48306" y="128043"/>
                    <a:pt x="71865" y="103319"/>
                    <a:pt x="71865" y="76413"/>
                  </a:cubicBezTo>
                  <a:cubicBezTo>
                    <a:pt x="71865" y="55143"/>
                    <a:pt x="57517" y="46053"/>
                    <a:pt x="45294" y="46053"/>
                  </a:cubicBezTo>
                  <a:cubicBezTo>
                    <a:pt x="36083" y="46053"/>
                    <a:pt x="28289" y="51325"/>
                    <a:pt x="22975" y="56052"/>
                  </a:cubicBezTo>
                  <a:lnTo>
                    <a:pt x="35198" y="5512"/>
                  </a:lnTo>
                  <a:close/>
                  <a:moveTo>
                    <a:pt x="26341" y="122953"/>
                  </a:moveTo>
                  <a:cubicBezTo>
                    <a:pt x="17661" y="122953"/>
                    <a:pt x="12701" y="115136"/>
                    <a:pt x="12701" y="104410"/>
                  </a:cubicBezTo>
                  <a:cubicBezTo>
                    <a:pt x="12701" y="97683"/>
                    <a:pt x="14296" y="91502"/>
                    <a:pt x="19255" y="70959"/>
                  </a:cubicBezTo>
                  <a:cubicBezTo>
                    <a:pt x="20318" y="67505"/>
                    <a:pt x="20318" y="67141"/>
                    <a:pt x="23684" y="63142"/>
                  </a:cubicBezTo>
                  <a:cubicBezTo>
                    <a:pt x="30415" y="55143"/>
                    <a:pt x="38386" y="51143"/>
                    <a:pt x="44763" y="51143"/>
                  </a:cubicBezTo>
                  <a:cubicBezTo>
                    <a:pt x="51671" y="51143"/>
                    <a:pt x="57694" y="56415"/>
                    <a:pt x="57694" y="68777"/>
                  </a:cubicBezTo>
                  <a:cubicBezTo>
                    <a:pt x="57694" y="76231"/>
                    <a:pt x="53797" y="94774"/>
                    <a:pt x="48483" y="105319"/>
                  </a:cubicBezTo>
                  <a:cubicBezTo>
                    <a:pt x="44232" y="114227"/>
                    <a:pt x="35375" y="122953"/>
                    <a:pt x="26341" y="122953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7EF77A-44D0-CC44-BD89-EA62E185E52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514089" y="6762405"/>
              <a:ext cx="22496" cy="55993"/>
            </a:xfrm>
            <a:custGeom>
              <a:avLst/>
              <a:gdLst>
                <a:gd name="connsiteX0" fmla="*/ 17665 w 22496"/>
                <a:gd name="connsiteY0" fmla="*/ 18056 h 55993"/>
                <a:gd name="connsiteX1" fmla="*/ 3848 w 22496"/>
                <a:gd name="connsiteY1" fmla="*/ 51325 h 55993"/>
                <a:gd name="connsiteX2" fmla="*/ 2608 w 22496"/>
                <a:gd name="connsiteY2" fmla="*/ 53506 h 55993"/>
                <a:gd name="connsiteX3" fmla="*/ 5088 w 22496"/>
                <a:gd name="connsiteY3" fmla="*/ 56052 h 55993"/>
                <a:gd name="connsiteX4" fmla="*/ 22624 w 22496"/>
                <a:gd name="connsiteY4" fmla="*/ 19874 h 55993"/>
                <a:gd name="connsiteX5" fmla="*/ 10225 w 22496"/>
                <a:gd name="connsiteY5" fmla="*/ 58 h 55993"/>
                <a:gd name="connsiteX6" fmla="*/ 128 w 22496"/>
                <a:gd name="connsiteY6" fmla="*/ 10420 h 55993"/>
                <a:gd name="connsiteX7" fmla="*/ 10402 w 22496"/>
                <a:gd name="connsiteY7" fmla="*/ 20965 h 55993"/>
                <a:gd name="connsiteX8" fmla="*/ 17665 w 22496"/>
                <a:gd name="connsiteY8" fmla="*/ 18056 h 5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993">
                  <a:moveTo>
                    <a:pt x="17665" y="18056"/>
                  </a:moveTo>
                  <a:cubicBezTo>
                    <a:pt x="17665" y="28055"/>
                    <a:pt x="15893" y="39690"/>
                    <a:pt x="3848" y="51325"/>
                  </a:cubicBezTo>
                  <a:cubicBezTo>
                    <a:pt x="3139" y="52052"/>
                    <a:pt x="2608" y="52597"/>
                    <a:pt x="2608" y="53506"/>
                  </a:cubicBezTo>
                  <a:cubicBezTo>
                    <a:pt x="2608" y="54779"/>
                    <a:pt x="4025" y="56052"/>
                    <a:pt x="5088" y="56052"/>
                  </a:cubicBezTo>
                  <a:cubicBezTo>
                    <a:pt x="7568" y="56052"/>
                    <a:pt x="22624" y="41508"/>
                    <a:pt x="22624" y="19874"/>
                  </a:cubicBezTo>
                  <a:cubicBezTo>
                    <a:pt x="22624" y="8603"/>
                    <a:pt x="18373" y="58"/>
                    <a:pt x="10225" y="58"/>
                  </a:cubicBezTo>
                  <a:cubicBezTo>
                    <a:pt x="4379" y="58"/>
                    <a:pt x="128" y="4785"/>
                    <a:pt x="128" y="10420"/>
                  </a:cubicBezTo>
                  <a:cubicBezTo>
                    <a:pt x="128" y="16238"/>
                    <a:pt x="4202" y="20965"/>
                    <a:pt x="10402" y="20965"/>
                  </a:cubicBezTo>
                  <a:cubicBezTo>
                    <a:pt x="14653" y="20965"/>
                    <a:pt x="17487" y="18056"/>
                    <a:pt x="17665" y="18056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31595FE-5B2E-650E-7B6C-D163AB444BF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74721" y="6646964"/>
              <a:ext cx="46055" cy="181615"/>
            </a:xfrm>
            <a:custGeom>
              <a:avLst/>
              <a:gdLst>
                <a:gd name="connsiteX0" fmla="*/ 42643 w 46055"/>
                <a:gd name="connsiteY0" fmla="*/ 58 h 181615"/>
                <a:gd name="connsiteX1" fmla="*/ 131 w 46055"/>
                <a:gd name="connsiteY1" fmla="*/ 90775 h 181615"/>
                <a:gd name="connsiteX2" fmla="*/ 42643 w 46055"/>
                <a:gd name="connsiteY2" fmla="*/ 181673 h 181615"/>
                <a:gd name="connsiteX3" fmla="*/ 46186 w 46055"/>
                <a:gd name="connsiteY3" fmla="*/ 179492 h 181615"/>
                <a:gd name="connsiteX4" fmla="*/ 44415 w 46055"/>
                <a:gd name="connsiteY4" fmla="*/ 176765 h 181615"/>
                <a:gd name="connsiteX5" fmla="*/ 12176 w 46055"/>
                <a:gd name="connsiteY5" fmla="*/ 90957 h 181615"/>
                <a:gd name="connsiteX6" fmla="*/ 44946 w 46055"/>
                <a:gd name="connsiteY6" fmla="*/ 4421 h 181615"/>
                <a:gd name="connsiteX7" fmla="*/ 46186 w 46055"/>
                <a:gd name="connsiteY7" fmla="*/ 2240 h 181615"/>
                <a:gd name="connsiteX8" fmla="*/ 42643 w 46055"/>
                <a:gd name="connsiteY8" fmla="*/ 58 h 1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81615">
                  <a:moveTo>
                    <a:pt x="42643" y="58"/>
                  </a:moveTo>
                  <a:cubicBezTo>
                    <a:pt x="8987" y="24419"/>
                    <a:pt x="131" y="62960"/>
                    <a:pt x="131" y="90775"/>
                  </a:cubicBezTo>
                  <a:cubicBezTo>
                    <a:pt x="131" y="116408"/>
                    <a:pt x="7570" y="156222"/>
                    <a:pt x="42643" y="181673"/>
                  </a:cubicBezTo>
                  <a:cubicBezTo>
                    <a:pt x="44060" y="181673"/>
                    <a:pt x="46186" y="181673"/>
                    <a:pt x="46186" y="179492"/>
                  </a:cubicBezTo>
                  <a:cubicBezTo>
                    <a:pt x="46186" y="178401"/>
                    <a:pt x="45654" y="178037"/>
                    <a:pt x="44415" y="176765"/>
                  </a:cubicBezTo>
                  <a:cubicBezTo>
                    <a:pt x="20855" y="154949"/>
                    <a:pt x="12176" y="124044"/>
                    <a:pt x="12176" y="90957"/>
                  </a:cubicBezTo>
                  <a:cubicBezTo>
                    <a:pt x="12176" y="41871"/>
                    <a:pt x="30421" y="17874"/>
                    <a:pt x="44946" y="4421"/>
                  </a:cubicBezTo>
                  <a:cubicBezTo>
                    <a:pt x="45654" y="3694"/>
                    <a:pt x="46186" y="3149"/>
                    <a:pt x="46186" y="2240"/>
                  </a:cubicBezTo>
                  <a:cubicBezTo>
                    <a:pt x="46186" y="58"/>
                    <a:pt x="44060" y="58"/>
                    <a:pt x="42643" y="5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FFDC65-D493-D5FD-F60A-C9ACFF70F8F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44589" y="6662599"/>
              <a:ext cx="78294" cy="120713"/>
            </a:xfrm>
            <a:custGeom>
              <a:avLst/>
              <a:gdLst>
                <a:gd name="connsiteX0" fmla="*/ 78428 w 78294"/>
                <a:gd name="connsiteY0" fmla="*/ 87684 h 120713"/>
                <a:gd name="connsiteX1" fmla="*/ 72405 w 78294"/>
                <a:gd name="connsiteY1" fmla="*/ 87684 h 120713"/>
                <a:gd name="connsiteX2" fmla="*/ 67800 w 78294"/>
                <a:gd name="connsiteY2" fmla="*/ 104228 h 120713"/>
                <a:gd name="connsiteX3" fmla="*/ 50263 w 78294"/>
                <a:gd name="connsiteY3" fmla="*/ 105319 h 120713"/>
                <a:gd name="connsiteX4" fmla="*/ 17670 w 78294"/>
                <a:gd name="connsiteY4" fmla="*/ 105319 h 120713"/>
                <a:gd name="connsiteX5" fmla="*/ 53097 w 78294"/>
                <a:gd name="connsiteY5" fmla="*/ 74777 h 120713"/>
                <a:gd name="connsiteX6" fmla="*/ 78428 w 78294"/>
                <a:gd name="connsiteY6" fmla="*/ 35508 h 120713"/>
                <a:gd name="connsiteX7" fmla="*/ 36978 w 78294"/>
                <a:gd name="connsiteY7" fmla="*/ 58 h 120713"/>
                <a:gd name="connsiteX8" fmla="*/ 134 w 78294"/>
                <a:gd name="connsiteY8" fmla="*/ 32600 h 120713"/>
                <a:gd name="connsiteX9" fmla="*/ 9522 w 78294"/>
                <a:gd name="connsiteY9" fmla="*/ 42780 h 120713"/>
                <a:gd name="connsiteX10" fmla="*/ 18910 w 78294"/>
                <a:gd name="connsiteY10" fmla="*/ 33145 h 120713"/>
                <a:gd name="connsiteX11" fmla="*/ 8459 w 78294"/>
                <a:gd name="connsiteY11" fmla="*/ 23510 h 120713"/>
                <a:gd name="connsiteX12" fmla="*/ 34321 w 78294"/>
                <a:gd name="connsiteY12" fmla="*/ 6603 h 120713"/>
                <a:gd name="connsiteX13" fmla="*/ 61246 w 78294"/>
                <a:gd name="connsiteY13" fmla="*/ 35508 h 120713"/>
                <a:gd name="connsiteX14" fmla="*/ 44595 w 78294"/>
                <a:gd name="connsiteY14" fmla="*/ 70414 h 120713"/>
                <a:gd name="connsiteX15" fmla="*/ 1905 w 78294"/>
                <a:gd name="connsiteY15" fmla="*/ 113681 h 120713"/>
                <a:gd name="connsiteX16" fmla="*/ 134 w 78294"/>
                <a:gd name="connsiteY16" fmla="*/ 120771 h 120713"/>
                <a:gd name="connsiteX17" fmla="*/ 73114 w 78294"/>
                <a:gd name="connsiteY17" fmla="*/ 120771 h 120713"/>
                <a:gd name="connsiteX18" fmla="*/ 78428 w 78294"/>
                <a:gd name="connsiteY18" fmla="*/ 87684 h 1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4" h="120713">
                  <a:moveTo>
                    <a:pt x="78428" y="87684"/>
                  </a:moveTo>
                  <a:lnTo>
                    <a:pt x="72405" y="87684"/>
                  </a:lnTo>
                  <a:cubicBezTo>
                    <a:pt x="71874" y="91684"/>
                    <a:pt x="70102" y="102410"/>
                    <a:pt x="67800" y="104228"/>
                  </a:cubicBezTo>
                  <a:cubicBezTo>
                    <a:pt x="66383" y="105319"/>
                    <a:pt x="52743" y="105319"/>
                    <a:pt x="50263" y="105319"/>
                  </a:cubicBezTo>
                  <a:lnTo>
                    <a:pt x="17670" y="105319"/>
                  </a:lnTo>
                  <a:cubicBezTo>
                    <a:pt x="36269" y="88411"/>
                    <a:pt x="42469" y="83321"/>
                    <a:pt x="53097" y="74777"/>
                  </a:cubicBezTo>
                  <a:cubicBezTo>
                    <a:pt x="66205" y="64051"/>
                    <a:pt x="78428" y="52779"/>
                    <a:pt x="78428" y="35508"/>
                  </a:cubicBezTo>
                  <a:cubicBezTo>
                    <a:pt x="78428" y="13511"/>
                    <a:pt x="59651" y="58"/>
                    <a:pt x="36978" y="58"/>
                  </a:cubicBezTo>
                  <a:cubicBezTo>
                    <a:pt x="15013" y="58"/>
                    <a:pt x="134" y="15874"/>
                    <a:pt x="134" y="32600"/>
                  </a:cubicBezTo>
                  <a:cubicBezTo>
                    <a:pt x="134" y="41871"/>
                    <a:pt x="7751" y="42780"/>
                    <a:pt x="9522" y="42780"/>
                  </a:cubicBezTo>
                  <a:cubicBezTo>
                    <a:pt x="13773" y="42780"/>
                    <a:pt x="18910" y="39690"/>
                    <a:pt x="18910" y="33145"/>
                  </a:cubicBezTo>
                  <a:cubicBezTo>
                    <a:pt x="18910" y="29873"/>
                    <a:pt x="17670" y="23510"/>
                    <a:pt x="8459" y="23510"/>
                  </a:cubicBezTo>
                  <a:cubicBezTo>
                    <a:pt x="13950" y="10602"/>
                    <a:pt x="25996" y="6603"/>
                    <a:pt x="34321" y="6603"/>
                  </a:cubicBezTo>
                  <a:cubicBezTo>
                    <a:pt x="52034" y="6603"/>
                    <a:pt x="61246" y="20783"/>
                    <a:pt x="61246" y="35508"/>
                  </a:cubicBezTo>
                  <a:cubicBezTo>
                    <a:pt x="61246" y="51325"/>
                    <a:pt x="50263" y="63869"/>
                    <a:pt x="44595" y="70414"/>
                  </a:cubicBezTo>
                  <a:lnTo>
                    <a:pt x="1905" y="113681"/>
                  </a:lnTo>
                  <a:cubicBezTo>
                    <a:pt x="134" y="115317"/>
                    <a:pt x="134" y="115681"/>
                    <a:pt x="134" y="120771"/>
                  </a:cubicBezTo>
                  <a:lnTo>
                    <a:pt x="73114" y="120771"/>
                  </a:lnTo>
                  <a:lnTo>
                    <a:pt x="78428" y="87684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00AC9C-C523-3401-1644-1141B7E6118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46875" y="6646964"/>
              <a:ext cx="45878" cy="181615"/>
            </a:xfrm>
            <a:custGeom>
              <a:avLst/>
              <a:gdLst>
                <a:gd name="connsiteX0" fmla="*/ 3503 w 45878"/>
                <a:gd name="connsiteY0" fmla="*/ 58 h 181615"/>
                <a:gd name="connsiteX1" fmla="*/ 138 w 45878"/>
                <a:gd name="connsiteY1" fmla="*/ 2240 h 181615"/>
                <a:gd name="connsiteX2" fmla="*/ 1732 w 45878"/>
                <a:gd name="connsiteY2" fmla="*/ 4967 h 181615"/>
                <a:gd name="connsiteX3" fmla="*/ 33971 w 45878"/>
                <a:gd name="connsiteY3" fmla="*/ 90775 h 181615"/>
                <a:gd name="connsiteX4" fmla="*/ 3326 w 45878"/>
                <a:gd name="connsiteY4" fmla="*/ 175311 h 181615"/>
                <a:gd name="connsiteX5" fmla="*/ 138 w 45878"/>
                <a:gd name="connsiteY5" fmla="*/ 179492 h 181615"/>
                <a:gd name="connsiteX6" fmla="*/ 2440 w 45878"/>
                <a:gd name="connsiteY6" fmla="*/ 181673 h 181615"/>
                <a:gd name="connsiteX7" fmla="*/ 33085 w 45878"/>
                <a:gd name="connsiteY7" fmla="*/ 146950 h 181615"/>
                <a:gd name="connsiteX8" fmla="*/ 46016 w 45878"/>
                <a:gd name="connsiteY8" fmla="*/ 90957 h 181615"/>
                <a:gd name="connsiteX9" fmla="*/ 3503 w 45878"/>
                <a:gd name="connsiteY9" fmla="*/ 58 h 1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81615">
                  <a:moveTo>
                    <a:pt x="3503" y="58"/>
                  </a:moveTo>
                  <a:cubicBezTo>
                    <a:pt x="2263" y="58"/>
                    <a:pt x="138" y="58"/>
                    <a:pt x="138" y="2240"/>
                  </a:cubicBezTo>
                  <a:cubicBezTo>
                    <a:pt x="138" y="3149"/>
                    <a:pt x="669" y="3694"/>
                    <a:pt x="1732" y="4967"/>
                  </a:cubicBezTo>
                  <a:cubicBezTo>
                    <a:pt x="16966" y="19329"/>
                    <a:pt x="33971" y="43871"/>
                    <a:pt x="33971" y="90775"/>
                  </a:cubicBezTo>
                  <a:cubicBezTo>
                    <a:pt x="33971" y="128770"/>
                    <a:pt x="22457" y="157494"/>
                    <a:pt x="3326" y="175311"/>
                  </a:cubicBezTo>
                  <a:cubicBezTo>
                    <a:pt x="315" y="178401"/>
                    <a:pt x="138" y="178583"/>
                    <a:pt x="138" y="179492"/>
                  </a:cubicBezTo>
                  <a:cubicBezTo>
                    <a:pt x="138" y="180401"/>
                    <a:pt x="669" y="181673"/>
                    <a:pt x="2440" y="181673"/>
                  </a:cubicBezTo>
                  <a:cubicBezTo>
                    <a:pt x="4566" y="181673"/>
                    <a:pt x="21394" y="169675"/>
                    <a:pt x="33085" y="146950"/>
                  </a:cubicBezTo>
                  <a:cubicBezTo>
                    <a:pt x="40879" y="131861"/>
                    <a:pt x="46016" y="112227"/>
                    <a:pt x="46016" y="90957"/>
                  </a:cubicBezTo>
                  <a:cubicBezTo>
                    <a:pt x="46016" y="65323"/>
                    <a:pt x="38576" y="25510"/>
                    <a:pt x="3503" y="5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72D662-DD7F-2A47-6ECF-6C87DCB39C9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83261" y="6870077"/>
              <a:ext cx="53672" cy="122349"/>
            </a:xfrm>
            <a:custGeom>
              <a:avLst/>
              <a:gdLst>
                <a:gd name="connsiteX0" fmla="*/ 49186 w 53672"/>
                <a:gd name="connsiteY0" fmla="*/ 6974 h 122349"/>
                <a:gd name="connsiteX1" fmla="*/ 42101 w 53672"/>
                <a:gd name="connsiteY1" fmla="*/ 66 h 122349"/>
                <a:gd name="connsiteX2" fmla="*/ 32181 w 53672"/>
                <a:gd name="connsiteY2" fmla="*/ 10065 h 122349"/>
                <a:gd name="connsiteX3" fmla="*/ 39267 w 53672"/>
                <a:gd name="connsiteY3" fmla="*/ 16973 h 122349"/>
                <a:gd name="connsiteX4" fmla="*/ 49186 w 53672"/>
                <a:gd name="connsiteY4" fmla="*/ 6974 h 122349"/>
                <a:gd name="connsiteX5" fmla="*/ 13050 w 53672"/>
                <a:gd name="connsiteY5" fmla="*/ 99327 h 122349"/>
                <a:gd name="connsiteX6" fmla="*/ 11456 w 53672"/>
                <a:gd name="connsiteY6" fmla="*/ 106963 h 122349"/>
                <a:gd name="connsiteX7" fmla="*/ 28284 w 53672"/>
                <a:gd name="connsiteY7" fmla="*/ 122415 h 122349"/>
                <a:gd name="connsiteX8" fmla="*/ 53792 w 53672"/>
                <a:gd name="connsiteY8" fmla="*/ 94601 h 122349"/>
                <a:gd name="connsiteX9" fmla="*/ 50958 w 53672"/>
                <a:gd name="connsiteY9" fmla="*/ 92237 h 122349"/>
                <a:gd name="connsiteX10" fmla="*/ 47592 w 53672"/>
                <a:gd name="connsiteY10" fmla="*/ 95328 h 122349"/>
                <a:gd name="connsiteX11" fmla="*/ 28816 w 53672"/>
                <a:gd name="connsiteY11" fmla="*/ 117325 h 122349"/>
                <a:gd name="connsiteX12" fmla="*/ 24387 w 53672"/>
                <a:gd name="connsiteY12" fmla="*/ 110962 h 122349"/>
                <a:gd name="connsiteX13" fmla="*/ 27221 w 53672"/>
                <a:gd name="connsiteY13" fmla="*/ 99327 h 122349"/>
                <a:gd name="connsiteX14" fmla="*/ 32890 w 53672"/>
                <a:gd name="connsiteY14" fmla="*/ 84783 h 122349"/>
                <a:gd name="connsiteX15" fmla="*/ 41569 w 53672"/>
                <a:gd name="connsiteY15" fmla="*/ 61695 h 122349"/>
                <a:gd name="connsiteX16" fmla="*/ 42632 w 53672"/>
                <a:gd name="connsiteY16" fmla="*/ 55878 h 122349"/>
                <a:gd name="connsiteX17" fmla="*/ 25804 w 53672"/>
                <a:gd name="connsiteY17" fmla="*/ 40425 h 122349"/>
                <a:gd name="connsiteX18" fmla="*/ 120 w 53672"/>
                <a:gd name="connsiteY18" fmla="*/ 68240 h 122349"/>
                <a:gd name="connsiteX19" fmla="*/ 3131 w 53672"/>
                <a:gd name="connsiteY19" fmla="*/ 70603 h 122349"/>
                <a:gd name="connsiteX20" fmla="*/ 6319 w 53672"/>
                <a:gd name="connsiteY20" fmla="*/ 67695 h 122349"/>
                <a:gd name="connsiteX21" fmla="*/ 25273 w 53672"/>
                <a:gd name="connsiteY21" fmla="*/ 45515 h 122349"/>
                <a:gd name="connsiteX22" fmla="*/ 29701 w 53672"/>
                <a:gd name="connsiteY22" fmla="*/ 51878 h 122349"/>
                <a:gd name="connsiteX23" fmla="*/ 24210 w 53672"/>
                <a:gd name="connsiteY23" fmla="*/ 70058 h 122349"/>
                <a:gd name="connsiteX24" fmla="*/ 13050 w 53672"/>
                <a:gd name="connsiteY24" fmla="*/ 99327 h 1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349">
                  <a:moveTo>
                    <a:pt x="49186" y="6974"/>
                  </a:moveTo>
                  <a:cubicBezTo>
                    <a:pt x="49186" y="4066"/>
                    <a:pt x="47061" y="66"/>
                    <a:pt x="42101" y="66"/>
                  </a:cubicBezTo>
                  <a:cubicBezTo>
                    <a:pt x="37318" y="66"/>
                    <a:pt x="32181" y="4793"/>
                    <a:pt x="32181" y="10065"/>
                  </a:cubicBezTo>
                  <a:cubicBezTo>
                    <a:pt x="32181" y="13155"/>
                    <a:pt x="34484" y="16973"/>
                    <a:pt x="39267" y="16973"/>
                  </a:cubicBezTo>
                  <a:cubicBezTo>
                    <a:pt x="44404" y="16973"/>
                    <a:pt x="49186" y="11883"/>
                    <a:pt x="49186" y="6974"/>
                  </a:cubicBezTo>
                  <a:close/>
                  <a:moveTo>
                    <a:pt x="13050" y="99327"/>
                  </a:moveTo>
                  <a:cubicBezTo>
                    <a:pt x="12342" y="101691"/>
                    <a:pt x="11456" y="103872"/>
                    <a:pt x="11456" y="106963"/>
                  </a:cubicBezTo>
                  <a:cubicBezTo>
                    <a:pt x="11456" y="115507"/>
                    <a:pt x="18542" y="122415"/>
                    <a:pt x="28284" y="122415"/>
                  </a:cubicBezTo>
                  <a:cubicBezTo>
                    <a:pt x="45998" y="122415"/>
                    <a:pt x="53792" y="97327"/>
                    <a:pt x="53792" y="94601"/>
                  </a:cubicBezTo>
                  <a:cubicBezTo>
                    <a:pt x="53792" y="92237"/>
                    <a:pt x="51489" y="92237"/>
                    <a:pt x="50958" y="92237"/>
                  </a:cubicBezTo>
                  <a:cubicBezTo>
                    <a:pt x="48478" y="92237"/>
                    <a:pt x="48301" y="93328"/>
                    <a:pt x="47592" y="95328"/>
                  </a:cubicBezTo>
                  <a:cubicBezTo>
                    <a:pt x="43518" y="109871"/>
                    <a:pt x="35724" y="117325"/>
                    <a:pt x="28816" y="117325"/>
                  </a:cubicBezTo>
                  <a:cubicBezTo>
                    <a:pt x="25273" y="117325"/>
                    <a:pt x="24387" y="114962"/>
                    <a:pt x="24387" y="110962"/>
                  </a:cubicBezTo>
                  <a:cubicBezTo>
                    <a:pt x="24387" y="106781"/>
                    <a:pt x="25627" y="103327"/>
                    <a:pt x="27221" y="99327"/>
                  </a:cubicBezTo>
                  <a:cubicBezTo>
                    <a:pt x="28993" y="94419"/>
                    <a:pt x="30941" y="89510"/>
                    <a:pt x="32890" y="84783"/>
                  </a:cubicBezTo>
                  <a:cubicBezTo>
                    <a:pt x="34484" y="80420"/>
                    <a:pt x="40861" y="63877"/>
                    <a:pt x="41569" y="61695"/>
                  </a:cubicBezTo>
                  <a:cubicBezTo>
                    <a:pt x="42101" y="59877"/>
                    <a:pt x="42632" y="57696"/>
                    <a:pt x="42632" y="55878"/>
                  </a:cubicBezTo>
                  <a:cubicBezTo>
                    <a:pt x="42632" y="47333"/>
                    <a:pt x="35547" y="40425"/>
                    <a:pt x="25804" y="40425"/>
                  </a:cubicBezTo>
                  <a:cubicBezTo>
                    <a:pt x="8268" y="40425"/>
                    <a:pt x="120" y="65149"/>
                    <a:pt x="120" y="68240"/>
                  </a:cubicBezTo>
                  <a:cubicBezTo>
                    <a:pt x="120" y="70603"/>
                    <a:pt x="2599" y="70603"/>
                    <a:pt x="3131" y="70603"/>
                  </a:cubicBezTo>
                  <a:cubicBezTo>
                    <a:pt x="5611" y="70603"/>
                    <a:pt x="5788" y="69694"/>
                    <a:pt x="6319" y="67695"/>
                  </a:cubicBezTo>
                  <a:cubicBezTo>
                    <a:pt x="10925" y="52060"/>
                    <a:pt x="18719" y="45515"/>
                    <a:pt x="25273" y="45515"/>
                  </a:cubicBezTo>
                  <a:cubicBezTo>
                    <a:pt x="28107" y="45515"/>
                    <a:pt x="29701" y="46970"/>
                    <a:pt x="29701" y="51878"/>
                  </a:cubicBezTo>
                  <a:cubicBezTo>
                    <a:pt x="29701" y="56060"/>
                    <a:pt x="28638" y="58786"/>
                    <a:pt x="24210" y="70058"/>
                  </a:cubicBezTo>
                  <a:lnTo>
                    <a:pt x="13050" y="99327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54F133-52A9-8073-1C56-8F6651CE55C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346531" y="6870077"/>
              <a:ext cx="77762" cy="157618"/>
            </a:xfrm>
            <a:custGeom>
              <a:avLst/>
              <a:gdLst>
                <a:gd name="connsiteX0" fmla="*/ 77885 w 77762"/>
                <a:gd name="connsiteY0" fmla="*/ 6974 h 157618"/>
                <a:gd name="connsiteX1" fmla="*/ 70800 w 77762"/>
                <a:gd name="connsiteY1" fmla="*/ 66 h 157618"/>
                <a:gd name="connsiteX2" fmla="*/ 60880 w 77762"/>
                <a:gd name="connsiteY2" fmla="*/ 10065 h 157618"/>
                <a:gd name="connsiteX3" fmla="*/ 67965 w 77762"/>
                <a:gd name="connsiteY3" fmla="*/ 16973 h 157618"/>
                <a:gd name="connsiteX4" fmla="*/ 77885 w 77762"/>
                <a:gd name="connsiteY4" fmla="*/ 6974 h 157618"/>
                <a:gd name="connsiteX5" fmla="*/ 40332 w 77762"/>
                <a:gd name="connsiteY5" fmla="*/ 129506 h 157618"/>
                <a:gd name="connsiteX6" fmla="*/ 17482 w 77762"/>
                <a:gd name="connsiteY6" fmla="*/ 152594 h 157618"/>
                <a:gd name="connsiteX7" fmla="*/ 11105 w 77762"/>
                <a:gd name="connsiteY7" fmla="*/ 151503 h 157618"/>
                <a:gd name="connsiteX8" fmla="*/ 17127 w 77762"/>
                <a:gd name="connsiteY8" fmla="*/ 142231 h 157618"/>
                <a:gd name="connsiteX9" fmla="*/ 10219 w 77762"/>
                <a:gd name="connsiteY9" fmla="*/ 135505 h 157618"/>
                <a:gd name="connsiteX10" fmla="*/ 122 w 77762"/>
                <a:gd name="connsiteY10" fmla="*/ 146231 h 157618"/>
                <a:gd name="connsiteX11" fmla="*/ 17659 w 77762"/>
                <a:gd name="connsiteY11" fmla="*/ 157684 h 157618"/>
                <a:gd name="connsiteX12" fmla="*/ 54503 w 77762"/>
                <a:gd name="connsiteY12" fmla="*/ 128960 h 157618"/>
                <a:gd name="connsiteX13" fmla="*/ 70445 w 77762"/>
                <a:gd name="connsiteY13" fmla="*/ 63877 h 157618"/>
                <a:gd name="connsiteX14" fmla="*/ 71331 w 77762"/>
                <a:gd name="connsiteY14" fmla="*/ 57514 h 157618"/>
                <a:gd name="connsiteX15" fmla="*/ 52377 w 77762"/>
                <a:gd name="connsiteY15" fmla="*/ 40425 h 157618"/>
                <a:gd name="connsiteX16" fmla="*/ 21379 w 77762"/>
                <a:gd name="connsiteY16" fmla="*/ 68240 h 157618"/>
                <a:gd name="connsiteX17" fmla="*/ 24390 w 77762"/>
                <a:gd name="connsiteY17" fmla="*/ 70603 h 157618"/>
                <a:gd name="connsiteX18" fmla="*/ 27933 w 77762"/>
                <a:gd name="connsiteY18" fmla="*/ 67331 h 157618"/>
                <a:gd name="connsiteX19" fmla="*/ 51846 w 77762"/>
                <a:gd name="connsiteY19" fmla="*/ 45515 h 157618"/>
                <a:gd name="connsiteX20" fmla="*/ 57869 w 77762"/>
                <a:gd name="connsiteY20" fmla="*/ 54423 h 157618"/>
                <a:gd name="connsiteX21" fmla="*/ 57337 w 77762"/>
                <a:gd name="connsiteY21" fmla="*/ 59877 h 157618"/>
                <a:gd name="connsiteX22" fmla="*/ 40332 w 77762"/>
                <a:gd name="connsiteY22" fmla="*/ 129506 h 1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618">
                  <a:moveTo>
                    <a:pt x="77885" y="6974"/>
                  </a:moveTo>
                  <a:cubicBezTo>
                    <a:pt x="77885" y="3884"/>
                    <a:pt x="75582" y="66"/>
                    <a:pt x="70800" y="66"/>
                  </a:cubicBezTo>
                  <a:cubicBezTo>
                    <a:pt x="65663" y="66"/>
                    <a:pt x="60880" y="5156"/>
                    <a:pt x="60880" y="10065"/>
                  </a:cubicBezTo>
                  <a:cubicBezTo>
                    <a:pt x="60880" y="12974"/>
                    <a:pt x="63006" y="16973"/>
                    <a:pt x="67965" y="16973"/>
                  </a:cubicBezTo>
                  <a:cubicBezTo>
                    <a:pt x="72748" y="16973"/>
                    <a:pt x="77885" y="12246"/>
                    <a:pt x="77885" y="6974"/>
                  </a:cubicBezTo>
                  <a:close/>
                  <a:moveTo>
                    <a:pt x="40332" y="129506"/>
                  </a:moveTo>
                  <a:cubicBezTo>
                    <a:pt x="37321" y="142050"/>
                    <a:pt x="27933" y="152594"/>
                    <a:pt x="17482" y="152594"/>
                  </a:cubicBezTo>
                  <a:cubicBezTo>
                    <a:pt x="15179" y="152594"/>
                    <a:pt x="13053" y="152230"/>
                    <a:pt x="11105" y="151503"/>
                  </a:cubicBezTo>
                  <a:cubicBezTo>
                    <a:pt x="15710" y="149321"/>
                    <a:pt x="17127" y="144958"/>
                    <a:pt x="17127" y="142231"/>
                  </a:cubicBezTo>
                  <a:cubicBezTo>
                    <a:pt x="17127" y="137868"/>
                    <a:pt x="13762" y="135505"/>
                    <a:pt x="10219" y="135505"/>
                  </a:cubicBezTo>
                  <a:cubicBezTo>
                    <a:pt x="4728" y="135505"/>
                    <a:pt x="122" y="140413"/>
                    <a:pt x="122" y="146231"/>
                  </a:cubicBezTo>
                  <a:cubicBezTo>
                    <a:pt x="122" y="153139"/>
                    <a:pt x="7031" y="157684"/>
                    <a:pt x="17659" y="157684"/>
                  </a:cubicBezTo>
                  <a:cubicBezTo>
                    <a:pt x="28287" y="157684"/>
                    <a:pt x="49012" y="151139"/>
                    <a:pt x="54503" y="128960"/>
                  </a:cubicBezTo>
                  <a:lnTo>
                    <a:pt x="70445" y="63877"/>
                  </a:lnTo>
                  <a:cubicBezTo>
                    <a:pt x="70977" y="61877"/>
                    <a:pt x="71331" y="60241"/>
                    <a:pt x="71331" y="57514"/>
                  </a:cubicBezTo>
                  <a:cubicBezTo>
                    <a:pt x="71331" y="47515"/>
                    <a:pt x="63006" y="40425"/>
                    <a:pt x="52377" y="40425"/>
                  </a:cubicBezTo>
                  <a:cubicBezTo>
                    <a:pt x="32715" y="40425"/>
                    <a:pt x="21379" y="65695"/>
                    <a:pt x="21379" y="68240"/>
                  </a:cubicBezTo>
                  <a:cubicBezTo>
                    <a:pt x="21379" y="70603"/>
                    <a:pt x="23859" y="70603"/>
                    <a:pt x="24390" y="70603"/>
                  </a:cubicBezTo>
                  <a:cubicBezTo>
                    <a:pt x="26516" y="70603"/>
                    <a:pt x="26693" y="70058"/>
                    <a:pt x="27933" y="67331"/>
                  </a:cubicBezTo>
                  <a:cubicBezTo>
                    <a:pt x="32361" y="56787"/>
                    <a:pt x="41572" y="45515"/>
                    <a:pt x="51846" y="45515"/>
                  </a:cubicBezTo>
                  <a:cubicBezTo>
                    <a:pt x="56274" y="45515"/>
                    <a:pt x="57869" y="48606"/>
                    <a:pt x="57869" y="54423"/>
                  </a:cubicBezTo>
                  <a:cubicBezTo>
                    <a:pt x="57869" y="56423"/>
                    <a:pt x="57514" y="58968"/>
                    <a:pt x="57337" y="59877"/>
                  </a:cubicBezTo>
                  <a:lnTo>
                    <a:pt x="40332" y="129506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FBCA08-2D85-308A-A6EC-918C8C700F0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36657" y="6740834"/>
              <a:ext cx="253557" cy="177382"/>
            </a:xfrm>
            <a:custGeom>
              <a:avLst/>
              <a:gdLst>
                <a:gd name="connsiteX0" fmla="*/ 223839 w 253557"/>
                <a:gd name="connsiteY0" fmla="*/ 20061 h 177382"/>
                <a:gd name="connsiteX1" fmla="*/ 245601 w 253557"/>
                <a:gd name="connsiteY1" fmla="*/ 8114 h 177382"/>
                <a:gd name="connsiteX2" fmla="*/ 253699 w 253557"/>
                <a:gd name="connsiteY2" fmla="*/ 2920 h 177382"/>
                <a:gd name="connsiteX3" fmla="*/ 246866 w 253557"/>
                <a:gd name="connsiteY3" fmla="*/ 63 h 177382"/>
                <a:gd name="connsiteX4" fmla="*/ 213463 w 253557"/>
                <a:gd name="connsiteY4" fmla="*/ 63 h 177382"/>
                <a:gd name="connsiteX5" fmla="*/ 203594 w 253557"/>
                <a:gd name="connsiteY5" fmla="*/ 4998 h 177382"/>
                <a:gd name="connsiteX6" fmla="*/ 111231 w 253557"/>
                <a:gd name="connsiteY6" fmla="*/ 153033 h 177382"/>
                <a:gd name="connsiteX7" fmla="*/ 91493 w 253557"/>
                <a:gd name="connsiteY7" fmla="*/ 6037 h 177382"/>
                <a:gd name="connsiteX8" fmla="*/ 83648 w 253557"/>
                <a:gd name="connsiteY8" fmla="*/ 63 h 177382"/>
                <a:gd name="connsiteX9" fmla="*/ 48980 w 253557"/>
                <a:gd name="connsiteY9" fmla="*/ 63 h 177382"/>
                <a:gd name="connsiteX10" fmla="*/ 41389 w 253557"/>
                <a:gd name="connsiteY10" fmla="*/ 4998 h 177382"/>
                <a:gd name="connsiteX11" fmla="*/ 48727 w 253557"/>
                <a:gd name="connsiteY11" fmla="*/ 8114 h 177382"/>
                <a:gd name="connsiteX12" fmla="*/ 59608 w 253557"/>
                <a:gd name="connsiteY12" fmla="*/ 8634 h 177382"/>
                <a:gd name="connsiteX13" fmla="*/ 65175 w 253557"/>
                <a:gd name="connsiteY13" fmla="*/ 12789 h 177382"/>
                <a:gd name="connsiteX14" fmla="*/ 64163 w 253557"/>
                <a:gd name="connsiteY14" fmla="*/ 17723 h 177382"/>
                <a:gd name="connsiteX15" fmla="*/ 32026 w 253557"/>
                <a:gd name="connsiteY15" fmla="*/ 149916 h 177382"/>
                <a:gd name="connsiteX16" fmla="*/ 4696 w 253557"/>
                <a:gd name="connsiteY16" fmla="*/ 169394 h 177382"/>
                <a:gd name="connsiteX17" fmla="*/ 141 w 253557"/>
                <a:gd name="connsiteY17" fmla="*/ 174329 h 177382"/>
                <a:gd name="connsiteX18" fmla="*/ 3684 w 253557"/>
                <a:gd name="connsiteY18" fmla="*/ 177445 h 177382"/>
                <a:gd name="connsiteX19" fmla="*/ 28989 w 253557"/>
                <a:gd name="connsiteY19" fmla="*/ 176666 h 177382"/>
                <a:gd name="connsiteX20" fmla="*/ 55053 w 253557"/>
                <a:gd name="connsiteY20" fmla="*/ 177445 h 177382"/>
                <a:gd name="connsiteX21" fmla="*/ 59608 w 253557"/>
                <a:gd name="connsiteY21" fmla="*/ 172251 h 177382"/>
                <a:gd name="connsiteX22" fmla="*/ 55053 w 253557"/>
                <a:gd name="connsiteY22" fmla="*/ 169394 h 177382"/>
                <a:gd name="connsiteX23" fmla="*/ 37846 w 253557"/>
                <a:gd name="connsiteY23" fmla="*/ 157967 h 177382"/>
                <a:gd name="connsiteX24" fmla="*/ 38858 w 253557"/>
                <a:gd name="connsiteY24" fmla="*/ 151994 h 177382"/>
                <a:gd name="connsiteX25" fmla="*/ 73273 w 253557"/>
                <a:gd name="connsiteY25" fmla="*/ 10452 h 177382"/>
                <a:gd name="connsiteX26" fmla="*/ 73526 w 253557"/>
                <a:gd name="connsiteY26" fmla="*/ 10452 h 177382"/>
                <a:gd name="connsiteX27" fmla="*/ 95289 w 253557"/>
                <a:gd name="connsiteY27" fmla="*/ 171472 h 177382"/>
                <a:gd name="connsiteX28" fmla="*/ 99084 w 253557"/>
                <a:gd name="connsiteY28" fmla="*/ 177445 h 177382"/>
                <a:gd name="connsiteX29" fmla="*/ 104651 w 253557"/>
                <a:gd name="connsiteY29" fmla="*/ 172771 h 177382"/>
                <a:gd name="connsiteX30" fmla="*/ 206884 w 253557"/>
                <a:gd name="connsiteY30" fmla="*/ 8374 h 177382"/>
                <a:gd name="connsiteX31" fmla="*/ 207137 w 253557"/>
                <a:gd name="connsiteY31" fmla="*/ 8374 h 177382"/>
                <a:gd name="connsiteX32" fmla="*/ 170951 w 253557"/>
                <a:gd name="connsiteY32" fmla="*/ 157188 h 177382"/>
                <a:gd name="connsiteX33" fmla="*/ 147923 w 253557"/>
                <a:gd name="connsiteY33" fmla="*/ 169394 h 177382"/>
                <a:gd name="connsiteX34" fmla="*/ 140838 w 253557"/>
                <a:gd name="connsiteY34" fmla="*/ 174329 h 177382"/>
                <a:gd name="connsiteX35" fmla="*/ 144634 w 253557"/>
                <a:gd name="connsiteY35" fmla="*/ 177445 h 177382"/>
                <a:gd name="connsiteX36" fmla="*/ 176012 w 253557"/>
                <a:gd name="connsiteY36" fmla="*/ 176666 h 177382"/>
                <a:gd name="connsiteX37" fmla="*/ 207643 w 253557"/>
                <a:gd name="connsiteY37" fmla="*/ 177445 h 177382"/>
                <a:gd name="connsiteX38" fmla="*/ 212451 w 253557"/>
                <a:gd name="connsiteY38" fmla="*/ 172251 h 177382"/>
                <a:gd name="connsiteX39" fmla="*/ 205366 w 253557"/>
                <a:gd name="connsiteY39" fmla="*/ 169394 h 177382"/>
                <a:gd name="connsiteX40" fmla="*/ 188917 w 253557"/>
                <a:gd name="connsiteY40" fmla="*/ 164720 h 177382"/>
                <a:gd name="connsiteX41" fmla="*/ 190183 w 253557"/>
                <a:gd name="connsiteY41" fmla="*/ 158486 h 177382"/>
                <a:gd name="connsiteX42" fmla="*/ 223839 w 253557"/>
                <a:gd name="connsiteY42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3557" h="177382">
                  <a:moveTo>
                    <a:pt x="223839" y="20061"/>
                  </a:moveTo>
                  <a:cubicBezTo>
                    <a:pt x="226116" y="10711"/>
                    <a:pt x="226622" y="8114"/>
                    <a:pt x="245601" y="8114"/>
                  </a:cubicBezTo>
                  <a:cubicBezTo>
                    <a:pt x="251421" y="8114"/>
                    <a:pt x="253699" y="8114"/>
                    <a:pt x="253699" y="2920"/>
                  </a:cubicBezTo>
                  <a:cubicBezTo>
                    <a:pt x="253699" y="63"/>
                    <a:pt x="251168" y="63"/>
                    <a:pt x="246866" y="63"/>
                  </a:cubicBezTo>
                  <a:lnTo>
                    <a:pt x="213463" y="63"/>
                  </a:lnTo>
                  <a:cubicBezTo>
                    <a:pt x="206884" y="63"/>
                    <a:pt x="206631" y="63"/>
                    <a:pt x="203594" y="4998"/>
                  </a:cubicBezTo>
                  <a:lnTo>
                    <a:pt x="111231" y="153033"/>
                  </a:lnTo>
                  <a:lnTo>
                    <a:pt x="91493" y="6037"/>
                  </a:lnTo>
                  <a:cubicBezTo>
                    <a:pt x="90734" y="63"/>
                    <a:pt x="90227" y="63"/>
                    <a:pt x="83648" y="63"/>
                  </a:cubicBezTo>
                  <a:lnTo>
                    <a:pt x="48980" y="63"/>
                  </a:lnTo>
                  <a:cubicBezTo>
                    <a:pt x="44172" y="63"/>
                    <a:pt x="41389" y="63"/>
                    <a:pt x="41389" y="4998"/>
                  </a:cubicBezTo>
                  <a:cubicBezTo>
                    <a:pt x="41389" y="8114"/>
                    <a:pt x="43666" y="8114"/>
                    <a:pt x="48727" y="8114"/>
                  </a:cubicBezTo>
                  <a:cubicBezTo>
                    <a:pt x="52017" y="8114"/>
                    <a:pt x="56572" y="8374"/>
                    <a:pt x="59608" y="8634"/>
                  </a:cubicBezTo>
                  <a:cubicBezTo>
                    <a:pt x="63657" y="9153"/>
                    <a:pt x="65175" y="9932"/>
                    <a:pt x="65175" y="12789"/>
                  </a:cubicBezTo>
                  <a:cubicBezTo>
                    <a:pt x="65175" y="13828"/>
                    <a:pt x="64922" y="14607"/>
                    <a:pt x="64163" y="17723"/>
                  </a:cubicBezTo>
                  <a:lnTo>
                    <a:pt x="32026" y="149916"/>
                  </a:lnTo>
                  <a:cubicBezTo>
                    <a:pt x="29495" y="160304"/>
                    <a:pt x="25193" y="168615"/>
                    <a:pt x="4696" y="169394"/>
                  </a:cubicBezTo>
                  <a:cubicBezTo>
                    <a:pt x="3431" y="169394"/>
                    <a:pt x="141" y="169654"/>
                    <a:pt x="141" y="174329"/>
                  </a:cubicBezTo>
                  <a:cubicBezTo>
                    <a:pt x="141" y="176666"/>
                    <a:pt x="1660" y="177445"/>
                    <a:pt x="3684" y="177445"/>
                  </a:cubicBezTo>
                  <a:cubicBezTo>
                    <a:pt x="11782" y="177445"/>
                    <a:pt x="20638" y="176666"/>
                    <a:pt x="28989" y="176666"/>
                  </a:cubicBezTo>
                  <a:cubicBezTo>
                    <a:pt x="37593" y="176666"/>
                    <a:pt x="46703" y="177445"/>
                    <a:pt x="55053" y="177445"/>
                  </a:cubicBezTo>
                  <a:cubicBezTo>
                    <a:pt x="56319" y="177445"/>
                    <a:pt x="59608" y="177445"/>
                    <a:pt x="59608" y="172251"/>
                  </a:cubicBezTo>
                  <a:cubicBezTo>
                    <a:pt x="59608" y="169394"/>
                    <a:pt x="56825" y="169394"/>
                    <a:pt x="55053" y="169394"/>
                  </a:cubicBezTo>
                  <a:cubicBezTo>
                    <a:pt x="40629" y="169135"/>
                    <a:pt x="37846" y="163940"/>
                    <a:pt x="37846" y="157967"/>
                  </a:cubicBezTo>
                  <a:cubicBezTo>
                    <a:pt x="37846" y="156149"/>
                    <a:pt x="38099" y="154851"/>
                    <a:pt x="38858" y="151994"/>
                  </a:cubicBezTo>
                  <a:lnTo>
                    <a:pt x="73273" y="10452"/>
                  </a:lnTo>
                  <a:lnTo>
                    <a:pt x="73526" y="10452"/>
                  </a:lnTo>
                  <a:lnTo>
                    <a:pt x="95289" y="171472"/>
                  </a:lnTo>
                  <a:cubicBezTo>
                    <a:pt x="95795" y="174589"/>
                    <a:pt x="96048" y="177445"/>
                    <a:pt x="99084" y="177445"/>
                  </a:cubicBezTo>
                  <a:cubicBezTo>
                    <a:pt x="101868" y="177445"/>
                    <a:pt x="103386" y="174589"/>
                    <a:pt x="104651" y="172771"/>
                  </a:cubicBezTo>
                  <a:lnTo>
                    <a:pt x="206884" y="8374"/>
                  </a:lnTo>
                  <a:lnTo>
                    <a:pt x="207137" y="8374"/>
                  </a:lnTo>
                  <a:lnTo>
                    <a:pt x="170951" y="157188"/>
                  </a:lnTo>
                  <a:cubicBezTo>
                    <a:pt x="168420" y="167317"/>
                    <a:pt x="167914" y="169394"/>
                    <a:pt x="147923" y="169394"/>
                  </a:cubicBezTo>
                  <a:cubicBezTo>
                    <a:pt x="143621" y="169394"/>
                    <a:pt x="140838" y="169394"/>
                    <a:pt x="140838" y="174329"/>
                  </a:cubicBezTo>
                  <a:cubicBezTo>
                    <a:pt x="140838" y="177445"/>
                    <a:pt x="143874" y="177445"/>
                    <a:pt x="144634" y="177445"/>
                  </a:cubicBezTo>
                  <a:cubicBezTo>
                    <a:pt x="151719" y="177445"/>
                    <a:pt x="168926" y="176666"/>
                    <a:pt x="176012" y="176666"/>
                  </a:cubicBezTo>
                  <a:cubicBezTo>
                    <a:pt x="186387" y="176666"/>
                    <a:pt x="197268" y="177445"/>
                    <a:pt x="207643" y="177445"/>
                  </a:cubicBezTo>
                  <a:cubicBezTo>
                    <a:pt x="209162" y="177445"/>
                    <a:pt x="212451" y="177445"/>
                    <a:pt x="212451" y="172251"/>
                  </a:cubicBezTo>
                  <a:cubicBezTo>
                    <a:pt x="212451" y="169394"/>
                    <a:pt x="210174" y="169394"/>
                    <a:pt x="205366" y="169394"/>
                  </a:cubicBezTo>
                  <a:cubicBezTo>
                    <a:pt x="196003" y="169394"/>
                    <a:pt x="188917" y="169394"/>
                    <a:pt x="188917" y="164720"/>
                  </a:cubicBezTo>
                  <a:cubicBezTo>
                    <a:pt x="188917" y="163681"/>
                    <a:pt x="188917" y="163161"/>
                    <a:pt x="190183" y="158486"/>
                  </a:cubicBezTo>
                  <a:lnTo>
                    <a:pt x="223839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54B1D1-340A-CE5B-FCC3-3658253E31A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09919" y="6743797"/>
              <a:ext cx="90339" cy="81990"/>
            </a:xfrm>
            <a:custGeom>
              <a:avLst/>
              <a:gdLst>
                <a:gd name="connsiteX0" fmla="*/ 64098 w 90339"/>
                <a:gd name="connsiteY0" fmla="*/ 10786 h 81990"/>
                <a:gd name="connsiteX1" fmla="*/ 45853 w 90339"/>
                <a:gd name="connsiteY1" fmla="*/ 60 h 81990"/>
                <a:gd name="connsiteX2" fmla="*/ 152 w 90339"/>
                <a:gd name="connsiteY2" fmla="*/ 51872 h 81990"/>
                <a:gd name="connsiteX3" fmla="*/ 26900 w 90339"/>
                <a:gd name="connsiteY3" fmla="*/ 82050 h 81990"/>
                <a:gd name="connsiteX4" fmla="*/ 52053 w 90339"/>
                <a:gd name="connsiteY4" fmla="*/ 69324 h 81990"/>
                <a:gd name="connsiteX5" fmla="*/ 70298 w 90339"/>
                <a:gd name="connsiteY5" fmla="*/ 82050 h 81990"/>
                <a:gd name="connsiteX6" fmla="*/ 84292 w 90339"/>
                <a:gd name="connsiteY6" fmla="*/ 72415 h 81990"/>
                <a:gd name="connsiteX7" fmla="*/ 90491 w 90339"/>
                <a:gd name="connsiteY7" fmla="*/ 54235 h 81990"/>
                <a:gd name="connsiteX8" fmla="*/ 87657 w 90339"/>
                <a:gd name="connsiteY8" fmla="*/ 51872 h 81990"/>
                <a:gd name="connsiteX9" fmla="*/ 83760 w 90339"/>
                <a:gd name="connsiteY9" fmla="*/ 57508 h 81990"/>
                <a:gd name="connsiteX10" fmla="*/ 70829 w 90339"/>
                <a:gd name="connsiteY10" fmla="*/ 76960 h 81990"/>
                <a:gd name="connsiteX11" fmla="*/ 64984 w 90339"/>
                <a:gd name="connsiteY11" fmla="*/ 68052 h 81990"/>
                <a:gd name="connsiteX12" fmla="*/ 67641 w 90339"/>
                <a:gd name="connsiteY12" fmla="*/ 53690 h 81990"/>
                <a:gd name="connsiteX13" fmla="*/ 71538 w 90339"/>
                <a:gd name="connsiteY13" fmla="*/ 37328 h 81990"/>
                <a:gd name="connsiteX14" fmla="*/ 75080 w 90339"/>
                <a:gd name="connsiteY14" fmla="*/ 23511 h 81990"/>
                <a:gd name="connsiteX15" fmla="*/ 78269 w 90339"/>
                <a:gd name="connsiteY15" fmla="*/ 9331 h 81990"/>
                <a:gd name="connsiteX16" fmla="*/ 72246 w 90339"/>
                <a:gd name="connsiteY16" fmla="*/ 3514 h 81990"/>
                <a:gd name="connsiteX17" fmla="*/ 64098 w 90339"/>
                <a:gd name="connsiteY17" fmla="*/ 10786 h 81990"/>
                <a:gd name="connsiteX18" fmla="*/ 52761 w 90339"/>
                <a:gd name="connsiteY18" fmla="*/ 57508 h 81990"/>
                <a:gd name="connsiteX19" fmla="*/ 43727 w 90339"/>
                <a:gd name="connsiteY19" fmla="*/ 69688 h 81990"/>
                <a:gd name="connsiteX20" fmla="*/ 27431 w 90339"/>
                <a:gd name="connsiteY20" fmla="*/ 76960 h 81990"/>
                <a:gd name="connsiteX21" fmla="*/ 14500 w 90339"/>
                <a:gd name="connsiteY21" fmla="*/ 59325 h 81990"/>
                <a:gd name="connsiteX22" fmla="*/ 23711 w 90339"/>
                <a:gd name="connsiteY22" fmla="*/ 22421 h 81990"/>
                <a:gd name="connsiteX23" fmla="*/ 45853 w 90339"/>
                <a:gd name="connsiteY23" fmla="*/ 5150 h 81990"/>
                <a:gd name="connsiteX24" fmla="*/ 61618 w 90339"/>
                <a:gd name="connsiteY24" fmla="*/ 20966 h 81990"/>
                <a:gd name="connsiteX25" fmla="*/ 61087 w 90339"/>
                <a:gd name="connsiteY25" fmla="*/ 23511 h 81990"/>
                <a:gd name="connsiteX26" fmla="*/ 52761 w 90339"/>
                <a:gd name="connsiteY26" fmla="*/ 57508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81990">
                  <a:moveTo>
                    <a:pt x="64098" y="10786"/>
                  </a:moveTo>
                  <a:cubicBezTo>
                    <a:pt x="60378" y="4786"/>
                    <a:pt x="54356" y="60"/>
                    <a:pt x="45853" y="60"/>
                  </a:cubicBezTo>
                  <a:cubicBezTo>
                    <a:pt x="23180" y="60"/>
                    <a:pt x="152" y="25693"/>
                    <a:pt x="152" y="51872"/>
                  </a:cubicBezTo>
                  <a:cubicBezTo>
                    <a:pt x="152" y="69506"/>
                    <a:pt x="11666" y="82050"/>
                    <a:pt x="26900" y="82050"/>
                  </a:cubicBezTo>
                  <a:cubicBezTo>
                    <a:pt x="36465" y="82050"/>
                    <a:pt x="44967" y="76414"/>
                    <a:pt x="52053" y="69324"/>
                  </a:cubicBezTo>
                  <a:cubicBezTo>
                    <a:pt x="55418" y="80232"/>
                    <a:pt x="65692" y="82050"/>
                    <a:pt x="70298" y="82050"/>
                  </a:cubicBezTo>
                  <a:cubicBezTo>
                    <a:pt x="76675" y="82050"/>
                    <a:pt x="81103" y="78051"/>
                    <a:pt x="84292" y="72415"/>
                  </a:cubicBezTo>
                  <a:cubicBezTo>
                    <a:pt x="88189" y="65325"/>
                    <a:pt x="90491" y="54962"/>
                    <a:pt x="90491" y="54235"/>
                  </a:cubicBezTo>
                  <a:cubicBezTo>
                    <a:pt x="90491" y="51872"/>
                    <a:pt x="88189" y="51872"/>
                    <a:pt x="87657" y="51872"/>
                  </a:cubicBezTo>
                  <a:cubicBezTo>
                    <a:pt x="85177" y="51872"/>
                    <a:pt x="85000" y="52599"/>
                    <a:pt x="83760" y="57508"/>
                  </a:cubicBezTo>
                  <a:cubicBezTo>
                    <a:pt x="81634" y="66234"/>
                    <a:pt x="78269" y="76960"/>
                    <a:pt x="70829" y="76960"/>
                  </a:cubicBezTo>
                  <a:cubicBezTo>
                    <a:pt x="66224" y="76960"/>
                    <a:pt x="64984" y="72960"/>
                    <a:pt x="64984" y="68052"/>
                  </a:cubicBezTo>
                  <a:cubicBezTo>
                    <a:pt x="64984" y="64961"/>
                    <a:pt x="66401" y="58416"/>
                    <a:pt x="67641" y="53690"/>
                  </a:cubicBezTo>
                  <a:cubicBezTo>
                    <a:pt x="68881" y="48781"/>
                    <a:pt x="70652" y="41328"/>
                    <a:pt x="71538" y="37328"/>
                  </a:cubicBezTo>
                  <a:lnTo>
                    <a:pt x="75080" y="23511"/>
                  </a:lnTo>
                  <a:cubicBezTo>
                    <a:pt x="76143" y="18785"/>
                    <a:pt x="78269" y="10240"/>
                    <a:pt x="78269" y="9331"/>
                  </a:cubicBezTo>
                  <a:cubicBezTo>
                    <a:pt x="78269" y="5332"/>
                    <a:pt x="75080" y="3514"/>
                    <a:pt x="72246" y="3514"/>
                  </a:cubicBezTo>
                  <a:cubicBezTo>
                    <a:pt x="69235" y="3514"/>
                    <a:pt x="65161" y="5695"/>
                    <a:pt x="64098" y="10786"/>
                  </a:cubicBezTo>
                  <a:close/>
                  <a:moveTo>
                    <a:pt x="52761" y="57508"/>
                  </a:moveTo>
                  <a:cubicBezTo>
                    <a:pt x="51521" y="62598"/>
                    <a:pt x="47624" y="66234"/>
                    <a:pt x="43727" y="69688"/>
                  </a:cubicBezTo>
                  <a:cubicBezTo>
                    <a:pt x="42133" y="71142"/>
                    <a:pt x="35048" y="76960"/>
                    <a:pt x="27431" y="76960"/>
                  </a:cubicBezTo>
                  <a:cubicBezTo>
                    <a:pt x="20877" y="76960"/>
                    <a:pt x="14500" y="72233"/>
                    <a:pt x="14500" y="59325"/>
                  </a:cubicBezTo>
                  <a:cubicBezTo>
                    <a:pt x="14500" y="49690"/>
                    <a:pt x="19637" y="29693"/>
                    <a:pt x="23711" y="22421"/>
                  </a:cubicBezTo>
                  <a:cubicBezTo>
                    <a:pt x="31859" y="7877"/>
                    <a:pt x="40893" y="5150"/>
                    <a:pt x="45853" y="5150"/>
                  </a:cubicBezTo>
                  <a:cubicBezTo>
                    <a:pt x="58253" y="5150"/>
                    <a:pt x="61618" y="18966"/>
                    <a:pt x="61618" y="20966"/>
                  </a:cubicBezTo>
                  <a:cubicBezTo>
                    <a:pt x="61618" y="21693"/>
                    <a:pt x="61264" y="22966"/>
                    <a:pt x="61087" y="23511"/>
                  </a:cubicBezTo>
                  <a:lnTo>
                    <a:pt x="52761" y="57508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1AA7C7-D136-8884-11A7-38BB5C47C11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079850" y="6865286"/>
              <a:ext cx="53672" cy="122349"/>
            </a:xfrm>
            <a:custGeom>
              <a:avLst/>
              <a:gdLst>
                <a:gd name="connsiteX0" fmla="*/ 49218 w 53672"/>
                <a:gd name="connsiteY0" fmla="*/ 6974 h 122349"/>
                <a:gd name="connsiteX1" fmla="*/ 42132 w 53672"/>
                <a:gd name="connsiteY1" fmla="*/ 66 h 122349"/>
                <a:gd name="connsiteX2" fmla="*/ 32212 w 53672"/>
                <a:gd name="connsiteY2" fmla="*/ 10065 h 122349"/>
                <a:gd name="connsiteX3" fmla="*/ 39298 w 53672"/>
                <a:gd name="connsiteY3" fmla="*/ 16973 h 122349"/>
                <a:gd name="connsiteX4" fmla="*/ 49218 w 53672"/>
                <a:gd name="connsiteY4" fmla="*/ 6974 h 122349"/>
                <a:gd name="connsiteX5" fmla="*/ 13082 w 53672"/>
                <a:gd name="connsiteY5" fmla="*/ 99327 h 122349"/>
                <a:gd name="connsiteX6" fmla="*/ 11488 w 53672"/>
                <a:gd name="connsiteY6" fmla="*/ 106963 h 122349"/>
                <a:gd name="connsiteX7" fmla="*/ 28316 w 53672"/>
                <a:gd name="connsiteY7" fmla="*/ 122415 h 122349"/>
                <a:gd name="connsiteX8" fmla="*/ 53823 w 53672"/>
                <a:gd name="connsiteY8" fmla="*/ 94600 h 122349"/>
                <a:gd name="connsiteX9" fmla="*/ 50989 w 53672"/>
                <a:gd name="connsiteY9" fmla="*/ 92237 h 122349"/>
                <a:gd name="connsiteX10" fmla="*/ 47623 w 53672"/>
                <a:gd name="connsiteY10" fmla="*/ 95328 h 122349"/>
                <a:gd name="connsiteX11" fmla="*/ 28847 w 53672"/>
                <a:gd name="connsiteY11" fmla="*/ 117325 h 122349"/>
                <a:gd name="connsiteX12" fmla="*/ 24419 w 53672"/>
                <a:gd name="connsiteY12" fmla="*/ 110962 h 122349"/>
                <a:gd name="connsiteX13" fmla="*/ 27253 w 53672"/>
                <a:gd name="connsiteY13" fmla="*/ 99327 h 122349"/>
                <a:gd name="connsiteX14" fmla="*/ 32921 w 53672"/>
                <a:gd name="connsiteY14" fmla="*/ 84783 h 122349"/>
                <a:gd name="connsiteX15" fmla="*/ 41601 w 53672"/>
                <a:gd name="connsiteY15" fmla="*/ 61695 h 122349"/>
                <a:gd name="connsiteX16" fmla="*/ 42664 w 53672"/>
                <a:gd name="connsiteY16" fmla="*/ 55878 h 122349"/>
                <a:gd name="connsiteX17" fmla="*/ 25836 w 53672"/>
                <a:gd name="connsiteY17" fmla="*/ 40425 h 122349"/>
                <a:gd name="connsiteX18" fmla="*/ 151 w 53672"/>
                <a:gd name="connsiteY18" fmla="*/ 68240 h 122349"/>
                <a:gd name="connsiteX19" fmla="*/ 3162 w 53672"/>
                <a:gd name="connsiteY19" fmla="*/ 70603 h 122349"/>
                <a:gd name="connsiteX20" fmla="*/ 6351 w 53672"/>
                <a:gd name="connsiteY20" fmla="*/ 67694 h 122349"/>
                <a:gd name="connsiteX21" fmla="*/ 25304 w 53672"/>
                <a:gd name="connsiteY21" fmla="*/ 45515 h 122349"/>
                <a:gd name="connsiteX22" fmla="*/ 29733 w 53672"/>
                <a:gd name="connsiteY22" fmla="*/ 51878 h 122349"/>
                <a:gd name="connsiteX23" fmla="*/ 24241 w 53672"/>
                <a:gd name="connsiteY23" fmla="*/ 70058 h 122349"/>
                <a:gd name="connsiteX24" fmla="*/ 13082 w 53672"/>
                <a:gd name="connsiteY24" fmla="*/ 99327 h 1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349">
                  <a:moveTo>
                    <a:pt x="49218" y="6974"/>
                  </a:moveTo>
                  <a:cubicBezTo>
                    <a:pt x="49218" y="4065"/>
                    <a:pt x="47092" y="66"/>
                    <a:pt x="42132" y="66"/>
                  </a:cubicBezTo>
                  <a:cubicBezTo>
                    <a:pt x="37349" y="66"/>
                    <a:pt x="32212" y="4793"/>
                    <a:pt x="32212" y="10065"/>
                  </a:cubicBezTo>
                  <a:cubicBezTo>
                    <a:pt x="32212" y="13155"/>
                    <a:pt x="34515" y="16973"/>
                    <a:pt x="39298" y="16973"/>
                  </a:cubicBezTo>
                  <a:cubicBezTo>
                    <a:pt x="44435" y="16973"/>
                    <a:pt x="49218" y="11883"/>
                    <a:pt x="49218" y="6974"/>
                  </a:cubicBezTo>
                  <a:close/>
                  <a:moveTo>
                    <a:pt x="13082" y="99327"/>
                  </a:moveTo>
                  <a:cubicBezTo>
                    <a:pt x="12373" y="101690"/>
                    <a:pt x="11488" y="103872"/>
                    <a:pt x="11488" y="106963"/>
                  </a:cubicBezTo>
                  <a:cubicBezTo>
                    <a:pt x="11488" y="115507"/>
                    <a:pt x="18573" y="122415"/>
                    <a:pt x="28316" y="122415"/>
                  </a:cubicBezTo>
                  <a:cubicBezTo>
                    <a:pt x="46029" y="122415"/>
                    <a:pt x="53823" y="97327"/>
                    <a:pt x="53823" y="94600"/>
                  </a:cubicBezTo>
                  <a:cubicBezTo>
                    <a:pt x="53823" y="92237"/>
                    <a:pt x="51520" y="92237"/>
                    <a:pt x="50989" y="92237"/>
                  </a:cubicBezTo>
                  <a:cubicBezTo>
                    <a:pt x="48509" y="92237"/>
                    <a:pt x="48332" y="93328"/>
                    <a:pt x="47623" y="95328"/>
                  </a:cubicBezTo>
                  <a:cubicBezTo>
                    <a:pt x="43549" y="109871"/>
                    <a:pt x="35755" y="117325"/>
                    <a:pt x="28847" y="117325"/>
                  </a:cubicBezTo>
                  <a:cubicBezTo>
                    <a:pt x="25304" y="117325"/>
                    <a:pt x="24419" y="114962"/>
                    <a:pt x="24419" y="110962"/>
                  </a:cubicBezTo>
                  <a:cubicBezTo>
                    <a:pt x="24419" y="106781"/>
                    <a:pt x="25658" y="103327"/>
                    <a:pt x="27253" y="99327"/>
                  </a:cubicBezTo>
                  <a:cubicBezTo>
                    <a:pt x="29024" y="94419"/>
                    <a:pt x="30973" y="89510"/>
                    <a:pt x="32921" y="84783"/>
                  </a:cubicBezTo>
                  <a:cubicBezTo>
                    <a:pt x="34515" y="80420"/>
                    <a:pt x="40892" y="63877"/>
                    <a:pt x="41601" y="61695"/>
                  </a:cubicBezTo>
                  <a:cubicBezTo>
                    <a:pt x="42132" y="59877"/>
                    <a:pt x="42664" y="57696"/>
                    <a:pt x="42664" y="55878"/>
                  </a:cubicBezTo>
                  <a:cubicBezTo>
                    <a:pt x="42664" y="47333"/>
                    <a:pt x="35578" y="40425"/>
                    <a:pt x="25836" y="40425"/>
                  </a:cubicBezTo>
                  <a:cubicBezTo>
                    <a:pt x="8299" y="40425"/>
                    <a:pt x="151" y="65149"/>
                    <a:pt x="151" y="68240"/>
                  </a:cubicBezTo>
                  <a:cubicBezTo>
                    <a:pt x="151" y="70603"/>
                    <a:pt x="2631" y="70603"/>
                    <a:pt x="3162" y="70603"/>
                  </a:cubicBezTo>
                  <a:cubicBezTo>
                    <a:pt x="5642" y="70603"/>
                    <a:pt x="5819" y="69694"/>
                    <a:pt x="6351" y="67694"/>
                  </a:cubicBezTo>
                  <a:cubicBezTo>
                    <a:pt x="10956" y="52060"/>
                    <a:pt x="18750" y="45515"/>
                    <a:pt x="25304" y="45515"/>
                  </a:cubicBezTo>
                  <a:cubicBezTo>
                    <a:pt x="28138" y="45515"/>
                    <a:pt x="29733" y="46969"/>
                    <a:pt x="29733" y="51878"/>
                  </a:cubicBezTo>
                  <a:cubicBezTo>
                    <a:pt x="29733" y="56059"/>
                    <a:pt x="28670" y="58786"/>
                    <a:pt x="24241" y="70058"/>
                  </a:cubicBezTo>
                  <a:lnTo>
                    <a:pt x="13082" y="99327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B2D0D9-7621-8044-32E5-653A2F8378A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232159" y="6740834"/>
              <a:ext cx="253557" cy="177382"/>
            </a:xfrm>
            <a:custGeom>
              <a:avLst/>
              <a:gdLst>
                <a:gd name="connsiteX0" fmla="*/ 223854 w 253557"/>
                <a:gd name="connsiteY0" fmla="*/ 20061 h 177382"/>
                <a:gd name="connsiteX1" fmla="*/ 245617 w 253557"/>
                <a:gd name="connsiteY1" fmla="*/ 8114 h 177382"/>
                <a:gd name="connsiteX2" fmla="*/ 253714 w 253557"/>
                <a:gd name="connsiteY2" fmla="*/ 2920 h 177382"/>
                <a:gd name="connsiteX3" fmla="*/ 246882 w 253557"/>
                <a:gd name="connsiteY3" fmla="*/ 63 h 177382"/>
                <a:gd name="connsiteX4" fmla="*/ 213479 w 253557"/>
                <a:gd name="connsiteY4" fmla="*/ 63 h 177382"/>
                <a:gd name="connsiteX5" fmla="*/ 203610 w 253557"/>
                <a:gd name="connsiteY5" fmla="*/ 4998 h 177382"/>
                <a:gd name="connsiteX6" fmla="*/ 111246 w 253557"/>
                <a:gd name="connsiteY6" fmla="*/ 153033 h 177382"/>
                <a:gd name="connsiteX7" fmla="*/ 91508 w 253557"/>
                <a:gd name="connsiteY7" fmla="*/ 6037 h 177382"/>
                <a:gd name="connsiteX8" fmla="*/ 83664 w 253557"/>
                <a:gd name="connsiteY8" fmla="*/ 63 h 177382"/>
                <a:gd name="connsiteX9" fmla="*/ 48996 w 253557"/>
                <a:gd name="connsiteY9" fmla="*/ 63 h 177382"/>
                <a:gd name="connsiteX10" fmla="*/ 41404 w 253557"/>
                <a:gd name="connsiteY10" fmla="*/ 4998 h 177382"/>
                <a:gd name="connsiteX11" fmla="*/ 48743 w 253557"/>
                <a:gd name="connsiteY11" fmla="*/ 8114 h 177382"/>
                <a:gd name="connsiteX12" fmla="*/ 59624 w 253557"/>
                <a:gd name="connsiteY12" fmla="*/ 8634 h 177382"/>
                <a:gd name="connsiteX13" fmla="*/ 65191 w 253557"/>
                <a:gd name="connsiteY13" fmla="*/ 12789 h 177382"/>
                <a:gd name="connsiteX14" fmla="*/ 64179 w 253557"/>
                <a:gd name="connsiteY14" fmla="*/ 17723 h 177382"/>
                <a:gd name="connsiteX15" fmla="*/ 32041 w 253557"/>
                <a:gd name="connsiteY15" fmla="*/ 149916 h 177382"/>
                <a:gd name="connsiteX16" fmla="*/ 4712 w 253557"/>
                <a:gd name="connsiteY16" fmla="*/ 169394 h 177382"/>
                <a:gd name="connsiteX17" fmla="*/ 157 w 253557"/>
                <a:gd name="connsiteY17" fmla="*/ 174329 h 177382"/>
                <a:gd name="connsiteX18" fmla="*/ 3700 w 253557"/>
                <a:gd name="connsiteY18" fmla="*/ 177445 h 177382"/>
                <a:gd name="connsiteX19" fmla="*/ 29005 w 253557"/>
                <a:gd name="connsiteY19" fmla="*/ 176666 h 177382"/>
                <a:gd name="connsiteX20" fmla="*/ 55069 w 253557"/>
                <a:gd name="connsiteY20" fmla="*/ 177445 h 177382"/>
                <a:gd name="connsiteX21" fmla="*/ 59624 w 253557"/>
                <a:gd name="connsiteY21" fmla="*/ 172251 h 177382"/>
                <a:gd name="connsiteX22" fmla="*/ 55069 w 253557"/>
                <a:gd name="connsiteY22" fmla="*/ 169394 h 177382"/>
                <a:gd name="connsiteX23" fmla="*/ 37861 w 253557"/>
                <a:gd name="connsiteY23" fmla="*/ 157967 h 177382"/>
                <a:gd name="connsiteX24" fmla="*/ 38874 w 253557"/>
                <a:gd name="connsiteY24" fmla="*/ 151994 h 177382"/>
                <a:gd name="connsiteX25" fmla="*/ 73289 w 253557"/>
                <a:gd name="connsiteY25" fmla="*/ 10452 h 177382"/>
                <a:gd name="connsiteX26" fmla="*/ 73542 w 253557"/>
                <a:gd name="connsiteY26" fmla="*/ 10452 h 177382"/>
                <a:gd name="connsiteX27" fmla="*/ 95304 w 253557"/>
                <a:gd name="connsiteY27" fmla="*/ 171472 h 177382"/>
                <a:gd name="connsiteX28" fmla="*/ 99100 w 253557"/>
                <a:gd name="connsiteY28" fmla="*/ 177445 h 177382"/>
                <a:gd name="connsiteX29" fmla="*/ 104667 w 253557"/>
                <a:gd name="connsiteY29" fmla="*/ 172771 h 177382"/>
                <a:gd name="connsiteX30" fmla="*/ 206900 w 253557"/>
                <a:gd name="connsiteY30" fmla="*/ 8374 h 177382"/>
                <a:gd name="connsiteX31" fmla="*/ 207153 w 253557"/>
                <a:gd name="connsiteY31" fmla="*/ 8374 h 177382"/>
                <a:gd name="connsiteX32" fmla="*/ 170966 w 253557"/>
                <a:gd name="connsiteY32" fmla="*/ 157188 h 177382"/>
                <a:gd name="connsiteX33" fmla="*/ 147939 w 253557"/>
                <a:gd name="connsiteY33" fmla="*/ 169394 h 177382"/>
                <a:gd name="connsiteX34" fmla="*/ 140853 w 253557"/>
                <a:gd name="connsiteY34" fmla="*/ 174329 h 177382"/>
                <a:gd name="connsiteX35" fmla="*/ 144649 w 253557"/>
                <a:gd name="connsiteY35" fmla="*/ 177445 h 177382"/>
                <a:gd name="connsiteX36" fmla="*/ 176027 w 253557"/>
                <a:gd name="connsiteY36" fmla="*/ 176666 h 177382"/>
                <a:gd name="connsiteX37" fmla="*/ 207659 w 253557"/>
                <a:gd name="connsiteY37" fmla="*/ 177445 h 177382"/>
                <a:gd name="connsiteX38" fmla="*/ 212467 w 253557"/>
                <a:gd name="connsiteY38" fmla="*/ 172251 h 177382"/>
                <a:gd name="connsiteX39" fmla="*/ 205381 w 253557"/>
                <a:gd name="connsiteY39" fmla="*/ 169394 h 177382"/>
                <a:gd name="connsiteX40" fmla="*/ 188933 w 253557"/>
                <a:gd name="connsiteY40" fmla="*/ 164720 h 177382"/>
                <a:gd name="connsiteX41" fmla="*/ 190198 w 253557"/>
                <a:gd name="connsiteY41" fmla="*/ 158486 h 177382"/>
                <a:gd name="connsiteX42" fmla="*/ 223854 w 253557"/>
                <a:gd name="connsiteY42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3557" h="177382">
                  <a:moveTo>
                    <a:pt x="223854" y="20061"/>
                  </a:moveTo>
                  <a:cubicBezTo>
                    <a:pt x="226132" y="10711"/>
                    <a:pt x="226638" y="8114"/>
                    <a:pt x="245617" y="8114"/>
                  </a:cubicBezTo>
                  <a:cubicBezTo>
                    <a:pt x="251437" y="8114"/>
                    <a:pt x="253714" y="8114"/>
                    <a:pt x="253714" y="2920"/>
                  </a:cubicBezTo>
                  <a:cubicBezTo>
                    <a:pt x="253714" y="63"/>
                    <a:pt x="251184" y="63"/>
                    <a:pt x="246882" y="63"/>
                  </a:cubicBezTo>
                  <a:lnTo>
                    <a:pt x="213479" y="63"/>
                  </a:lnTo>
                  <a:cubicBezTo>
                    <a:pt x="206900" y="63"/>
                    <a:pt x="206647" y="63"/>
                    <a:pt x="203610" y="4998"/>
                  </a:cubicBezTo>
                  <a:lnTo>
                    <a:pt x="111246" y="153033"/>
                  </a:lnTo>
                  <a:lnTo>
                    <a:pt x="91508" y="6037"/>
                  </a:lnTo>
                  <a:cubicBezTo>
                    <a:pt x="90749" y="63"/>
                    <a:pt x="90243" y="63"/>
                    <a:pt x="83664" y="63"/>
                  </a:cubicBezTo>
                  <a:lnTo>
                    <a:pt x="48996" y="63"/>
                  </a:lnTo>
                  <a:cubicBezTo>
                    <a:pt x="44188" y="63"/>
                    <a:pt x="41404" y="63"/>
                    <a:pt x="41404" y="4998"/>
                  </a:cubicBezTo>
                  <a:cubicBezTo>
                    <a:pt x="41404" y="8114"/>
                    <a:pt x="43682" y="8114"/>
                    <a:pt x="48743" y="8114"/>
                  </a:cubicBezTo>
                  <a:cubicBezTo>
                    <a:pt x="52032" y="8114"/>
                    <a:pt x="56587" y="8374"/>
                    <a:pt x="59624" y="8634"/>
                  </a:cubicBezTo>
                  <a:cubicBezTo>
                    <a:pt x="63673" y="9153"/>
                    <a:pt x="65191" y="9932"/>
                    <a:pt x="65191" y="12789"/>
                  </a:cubicBezTo>
                  <a:cubicBezTo>
                    <a:pt x="65191" y="13828"/>
                    <a:pt x="64938" y="14607"/>
                    <a:pt x="64179" y="17723"/>
                  </a:cubicBezTo>
                  <a:lnTo>
                    <a:pt x="32041" y="149916"/>
                  </a:lnTo>
                  <a:cubicBezTo>
                    <a:pt x="29511" y="160304"/>
                    <a:pt x="25209" y="168615"/>
                    <a:pt x="4712" y="169394"/>
                  </a:cubicBezTo>
                  <a:cubicBezTo>
                    <a:pt x="3446" y="169394"/>
                    <a:pt x="157" y="169654"/>
                    <a:pt x="157" y="174329"/>
                  </a:cubicBezTo>
                  <a:cubicBezTo>
                    <a:pt x="157" y="176666"/>
                    <a:pt x="1675" y="177445"/>
                    <a:pt x="3700" y="177445"/>
                  </a:cubicBezTo>
                  <a:cubicBezTo>
                    <a:pt x="11797" y="177445"/>
                    <a:pt x="20654" y="176666"/>
                    <a:pt x="29005" y="176666"/>
                  </a:cubicBezTo>
                  <a:cubicBezTo>
                    <a:pt x="37608" y="176666"/>
                    <a:pt x="46718" y="177445"/>
                    <a:pt x="55069" y="177445"/>
                  </a:cubicBezTo>
                  <a:cubicBezTo>
                    <a:pt x="56334" y="177445"/>
                    <a:pt x="59624" y="177445"/>
                    <a:pt x="59624" y="172251"/>
                  </a:cubicBezTo>
                  <a:cubicBezTo>
                    <a:pt x="59624" y="169394"/>
                    <a:pt x="56840" y="169394"/>
                    <a:pt x="55069" y="169394"/>
                  </a:cubicBezTo>
                  <a:cubicBezTo>
                    <a:pt x="40645" y="169135"/>
                    <a:pt x="37861" y="163940"/>
                    <a:pt x="37861" y="157967"/>
                  </a:cubicBezTo>
                  <a:cubicBezTo>
                    <a:pt x="37861" y="156149"/>
                    <a:pt x="38115" y="154851"/>
                    <a:pt x="38874" y="151994"/>
                  </a:cubicBezTo>
                  <a:lnTo>
                    <a:pt x="73289" y="10452"/>
                  </a:lnTo>
                  <a:lnTo>
                    <a:pt x="73542" y="10452"/>
                  </a:lnTo>
                  <a:lnTo>
                    <a:pt x="95304" y="171472"/>
                  </a:lnTo>
                  <a:cubicBezTo>
                    <a:pt x="95810" y="174589"/>
                    <a:pt x="96063" y="177445"/>
                    <a:pt x="99100" y="177445"/>
                  </a:cubicBezTo>
                  <a:cubicBezTo>
                    <a:pt x="101883" y="177445"/>
                    <a:pt x="103402" y="174589"/>
                    <a:pt x="104667" y="172771"/>
                  </a:cubicBezTo>
                  <a:lnTo>
                    <a:pt x="206900" y="8374"/>
                  </a:lnTo>
                  <a:lnTo>
                    <a:pt x="207153" y="8374"/>
                  </a:lnTo>
                  <a:lnTo>
                    <a:pt x="170966" y="157188"/>
                  </a:lnTo>
                  <a:cubicBezTo>
                    <a:pt x="168436" y="167317"/>
                    <a:pt x="167930" y="169394"/>
                    <a:pt x="147939" y="169394"/>
                  </a:cubicBezTo>
                  <a:cubicBezTo>
                    <a:pt x="143637" y="169394"/>
                    <a:pt x="140853" y="169394"/>
                    <a:pt x="140853" y="174329"/>
                  </a:cubicBezTo>
                  <a:cubicBezTo>
                    <a:pt x="140853" y="177445"/>
                    <a:pt x="143890" y="177445"/>
                    <a:pt x="144649" y="177445"/>
                  </a:cubicBezTo>
                  <a:cubicBezTo>
                    <a:pt x="151735" y="177445"/>
                    <a:pt x="168942" y="176666"/>
                    <a:pt x="176027" y="176666"/>
                  </a:cubicBezTo>
                  <a:cubicBezTo>
                    <a:pt x="186403" y="176666"/>
                    <a:pt x="197284" y="177445"/>
                    <a:pt x="207659" y="177445"/>
                  </a:cubicBezTo>
                  <a:cubicBezTo>
                    <a:pt x="209177" y="177445"/>
                    <a:pt x="212467" y="177445"/>
                    <a:pt x="212467" y="172251"/>
                  </a:cubicBezTo>
                  <a:cubicBezTo>
                    <a:pt x="212467" y="169394"/>
                    <a:pt x="210189" y="169394"/>
                    <a:pt x="205381" y="169394"/>
                  </a:cubicBezTo>
                  <a:cubicBezTo>
                    <a:pt x="196018" y="169394"/>
                    <a:pt x="188933" y="169394"/>
                    <a:pt x="188933" y="164720"/>
                  </a:cubicBezTo>
                  <a:cubicBezTo>
                    <a:pt x="188933" y="163681"/>
                    <a:pt x="188933" y="163161"/>
                    <a:pt x="190198" y="158486"/>
                  </a:cubicBezTo>
                  <a:lnTo>
                    <a:pt x="223854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4F3432-840B-0853-C327-62B55FFC9DC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06306" y="6697803"/>
              <a:ext cx="71740" cy="127985"/>
            </a:xfrm>
            <a:custGeom>
              <a:avLst/>
              <a:gdLst>
                <a:gd name="connsiteX0" fmla="*/ 35240 w 71740"/>
                <a:gd name="connsiteY0" fmla="*/ 5514 h 127985"/>
                <a:gd name="connsiteX1" fmla="*/ 35949 w 71740"/>
                <a:gd name="connsiteY1" fmla="*/ 2605 h 127985"/>
                <a:gd name="connsiteX2" fmla="*/ 33115 w 71740"/>
                <a:gd name="connsiteY2" fmla="*/ 60 h 127985"/>
                <a:gd name="connsiteX3" fmla="*/ 10441 w 71740"/>
                <a:gd name="connsiteY3" fmla="*/ 1878 h 127985"/>
                <a:gd name="connsiteX4" fmla="*/ 6544 w 71740"/>
                <a:gd name="connsiteY4" fmla="*/ 6059 h 127985"/>
                <a:gd name="connsiteX5" fmla="*/ 11150 w 71740"/>
                <a:gd name="connsiteY5" fmla="*/ 8604 h 127985"/>
                <a:gd name="connsiteX6" fmla="*/ 19653 w 71740"/>
                <a:gd name="connsiteY6" fmla="*/ 11331 h 127985"/>
                <a:gd name="connsiteX7" fmla="*/ 16818 w 71740"/>
                <a:gd name="connsiteY7" fmla="*/ 24057 h 127985"/>
                <a:gd name="connsiteX8" fmla="*/ 12744 w 71740"/>
                <a:gd name="connsiteY8" fmla="*/ 40782 h 127985"/>
                <a:gd name="connsiteX9" fmla="*/ 1053 w 71740"/>
                <a:gd name="connsiteY9" fmla="*/ 89140 h 127985"/>
                <a:gd name="connsiteX10" fmla="*/ 168 w 71740"/>
                <a:gd name="connsiteY10" fmla="*/ 98048 h 127985"/>
                <a:gd name="connsiteX11" fmla="*/ 26207 w 71740"/>
                <a:gd name="connsiteY11" fmla="*/ 128045 h 127985"/>
                <a:gd name="connsiteX12" fmla="*/ 71908 w 71740"/>
                <a:gd name="connsiteY12" fmla="*/ 76414 h 127985"/>
                <a:gd name="connsiteX13" fmla="*/ 45337 w 71740"/>
                <a:gd name="connsiteY13" fmla="*/ 46054 h 127985"/>
                <a:gd name="connsiteX14" fmla="*/ 23018 w 71740"/>
                <a:gd name="connsiteY14" fmla="*/ 56053 h 127985"/>
                <a:gd name="connsiteX15" fmla="*/ 35240 w 71740"/>
                <a:gd name="connsiteY15" fmla="*/ 5514 h 127985"/>
                <a:gd name="connsiteX16" fmla="*/ 26384 w 71740"/>
                <a:gd name="connsiteY16" fmla="*/ 122955 h 127985"/>
                <a:gd name="connsiteX17" fmla="*/ 12744 w 71740"/>
                <a:gd name="connsiteY17" fmla="*/ 104411 h 127985"/>
                <a:gd name="connsiteX18" fmla="*/ 19298 w 71740"/>
                <a:gd name="connsiteY18" fmla="*/ 70961 h 127985"/>
                <a:gd name="connsiteX19" fmla="*/ 23727 w 71740"/>
                <a:gd name="connsiteY19" fmla="*/ 63143 h 127985"/>
                <a:gd name="connsiteX20" fmla="*/ 44806 w 71740"/>
                <a:gd name="connsiteY20" fmla="*/ 51145 h 127985"/>
                <a:gd name="connsiteX21" fmla="*/ 57737 w 71740"/>
                <a:gd name="connsiteY21" fmla="*/ 68779 h 127985"/>
                <a:gd name="connsiteX22" fmla="*/ 48526 w 71740"/>
                <a:gd name="connsiteY22" fmla="*/ 105320 h 127985"/>
                <a:gd name="connsiteX23" fmla="*/ 26384 w 71740"/>
                <a:gd name="connsiteY23" fmla="*/ 122955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40" h="127985">
                  <a:moveTo>
                    <a:pt x="35240" y="5514"/>
                  </a:moveTo>
                  <a:cubicBezTo>
                    <a:pt x="35418" y="5150"/>
                    <a:pt x="35949" y="2787"/>
                    <a:pt x="35949" y="2605"/>
                  </a:cubicBezTo>
                  <a:cubicBezTo>
                    <a:pt x="35949" y="1696"/>
                    <a:pt x="35240" y="60"/>
                    <a:pt x="33115" y="60"/>
                  </a:cubicBezTo>
                  <a:cubicBezTo>
                    <a:pt x="29572" y="60"/>
                    <a:pt x="14870" y="1514"/>
                    <a:pt x="10441" y="1878"/>
                  </a:cubicBezTo>
                  <a:cubicBezTo>
                    <a:pt x="9024" y="2059"/>
                    <a:pt x="6544" y="2241"/>
                    <a:pt x="6544" y="6059"/>
                  </a:cubicBezTo>
                  <a:cubicBezTo>
                    <a:pt x="6544" y="8604"/>
                    <a:pt x="9024" y="8604"/>
                    <a:pt x="11150" y="8604"/>
                  </a:cubicBezTo>
                  <a:cubicBezTo>
                    <a:pt x="19653" y="8604"/>
                    <a:pt x="19653" y="9877"/>
                    <a:pt x="19653" y="11331"/>
                  </a:cubicBezTo>
                  <a:cubicBezTo>
                    <a:pt x="19653" y="12604"/>
                    <a:pt x="17881" y="19876"/>
                    <a:pt x="16818" y="24057"/>
                  </a:cubicBezTo>
                  <a:lnTo>
                    <a:pt x="12744" y="40782"/>
                  </a:lnTo>
                  <a:cubicBezTo>
                    <a:pt x="11150" y="46963"/>
                    <a:pt x="1408" y="86777"/>
                    <a:pt x="1053" y="89140"/>
                  </a:cubicBezTo>
                  <a:cubicBezTo>
                    <a:pt x="168" y="93503"/>
                    <a:pt x="168" y="95867"/>
                    <a:pt x="168" y="98048"/>
                  </a:cubicBezTo>
                  <a:cubicBezTo>
                    <a:pt x="168" y="116410"/>
                    <a:pt x="11504" y="128045"/>
                    <a:pt x="26207" y="128045"/>
                  </a:cubicBezTo>
                  <a:cubicBezTo>
                    <a:pt x="48349" y="128045"/>
                    <a:pt x="71908" y="103320"/>
                    <a:pt x="71908" y="76414"/>
                  </a:cubicBezTo>
                  <a:cubicBezTo>
                    <a:pt x="71908" y="55144"/>
                    <a:pt x="57560" y="46054"/>
                    <a:pt x="45337" y="46054"/>
                  </a:cubicBezTo>
                  <a:cubicBezTo>
                    <a:pt x="36126" y="46054"/>
                    <a:pt x="28332" y="51326"/>
                    <a:pt x="23018" y="56053"/>
                  </a:cubicBezTo>
                  <a:lnTo>
                    <a:pt x="35240" y="5514"/>
                  </a:lnTo>
                  <a:close/>
                  <a:moveTo>
                    <a:pt x="26384" y="122955"/>
                  </a:moveTo>
                  <a:cubicBezTo>
                    <a:pt x="17704" y="122955"/>
                    <a:pt x="12744" y="115137"/>
                    <a:pt x="12744" y="104411"/>
                  </a:cubicBezTo>
                  <a:cubicBezTo>
                    <a:pt x="12744" y="97685"/>
                    <a:pt x="14338" y="91504"/>
                    <a:pt x="19298" y="70961"/>
                  </a:cubicBezTo>
                  <a:cubicBezTo>
                    <a:pt x="20361" y="67506"/>
                    <a:pt x="20361" y="67143"/>
                    <a:pt x="23727" y="63143"/>
                  </a:cubicBezTo>
                  <a:cubicBezTo>
                    <a:pt x="30458" y="55144"/>
                    <a:pt x="38429" y="51145"/>
                    <a:pt x="44806" y="51145"/>
                  </a:cubicBezTo>
                  <a:cubicBezTo>
                    <a:pt x="51714" y="51145"/>
                    <a:pt x="57737" y="56417"/>
                    <a:pt x="57737" y="68779"/>
                  </a:cubicBezTo>
                  <a:cubicBezTo>
                    <a:pt x="57737" y="76233"/>
                    <a:pt x="53840" y="94776"/>
                    <a:pt x="48526" y="105320"/>
                  </a:cubicBezTo>
                  <a:cubicBezTo>
                    <a:pt x="44274" y="114228"/>
                    <a:pt x="35418" y="122955"/>
                    <a:pt x="26384" y="122955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3CD40C-FA6D-F6F8-6691-3BBBFFB7E30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67026" y="6865286"/>
              <a:ext cx="77762" cy="157618"/>
            </a:xfrm>
            <a:custGeom>
              <a:avLst/>
              <a:gdLst>
                <a:gd name="connsiteX0" fmla="*/ 77929 w 77762"/>
                <a:gd name="connsiteY0" fmla="*/ 6974 h 157618"/>
                <a:gd name="connsiteX1" fmla="*/ 70844 w 77762"/>
                <a:gd name="connsiteY1" fmla="*/ 66 h 157618"/>
                <a:gd name="connsiteX2" fmla="*/ 60924 w 77762"/>
                <a:gd name="connsiteY2" fmla="*/ 10065 h 157618"/>
                <a:gd name="connsiteX3" fmla="*/ 68010 w 77762"/>
                <a:gd name="connsiteY3" fmla="*/ 16973 h 157618"/>
                <a:gd name="connsiteX4" fmla="*/ 77929 w 77762"/>
                <a:gd name="connsiteY4" fmla="*/ 6974 h 157618"/>
                <a:gd name="connsiteX5" fmla="*/ 40376 w 77762"/>
                <a:gd name="connsiteY5" fmla="*/ 129505 h 157618"/>
                <a:gd name="connsiteX6" fmla="*/ 17526 w 77762"/>
                <a:gd name="connsiteY6" fmla="*/ 152594 h 157618"/>
                <a:gd name="connsiteX7" fmla="*/ 11149 w 77762"/>
                <a:gd name="connsiteY7" fmla="*/ 151503 h 157618"/>
                <a:gd name="connsiteX8" fmla="*/ 17172 w 77762"/>
                <a:gd name="connsiteY8" fmla="*/ 142231 h 157618"/>
                <a:gd name="connsiteX9" fmla="*/ 10263 w 77762"/>
                <a:gd name="connsiteY9" fmla="*/ 135505 h 157618"/>
                <a:gd name="connsiteX10" fmla="*/ 166 w 77762"/>
                <a:gd name="connsiteY10" fmla="*/ 146231 h 157618"/>
                <a:gd name="connsiteX11" fmla="*/ 17703 w 77762"/>
                <a:gd name="connsiteY11" fmla="*/ 157684 h 157618"/>
                <a:gd name="connsiteX12" fmla="*/ 54547 w 77762"/>
                <a:gd name="connsiteY12" fmla="*/ 128960 h 157618"/>
                <a:gd name="connsiteX13" fmla="*/ 70489 w 77762"/>
                <a:gd name="connsiteY13" fmla="*/ 63877 h 157618"/>
                <a:gd name="connsiteX14" fmla="*/ 71375 w 77762"/>
                <a:gd name="connsiteY14" fmla="*/ 57514 h 157618"/>
                <a:gd name="connsiteX15" fmla="*/ 52422 w 77762"/>
                <a:gd name="connsiteY15" fmla="*/ 40425 h 157618"/>
                <a:gd name="connsiteX16" fmla="*/ 21423 w 77762"/>
                <a:gd name="connsiteY16" fmla="*/ 68240 h 157618"/>
                <a:gd name="connsiteX17" fmla="*/ 24434 w 77762"/>
                <a:gd name="connsiteY17" fmla="*/ 70603 h 157618"/>
                <a:gd name="connsiteX18" fmla="*/ 27977 w 77762"/>
                <a:gd name="connsiteY18" fmla="*/ 67331 h 157618"/>
                <a:gd name="connsiteX19" fmla="*/ 51890 w 77762"/>
                <a:gd name="connsiteY19" fmla="*/ 45515 h 157618"/>
                <a:gd name="connsiteX20" fmla="*/ 57913 w 77762"/>
                <a:gd name="connsiteY20" fmla="*/ 54423 h 157618"/>
                <a:gd name="connsiteX21" fmla="*/ 57381 w 77762"/>
                <a:gd name="connsiteY21" fmla="*/ 59877 h 157618"/>
                <a:gd name="connsiteX22" fmla="*/ 40376 w 77762"/>
                <a:gd name="connsiteY22" fmla="*/ 129505 h 1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618">
                  <a:moveTo>
                    <a:pt x="77929" y="6974"/>
                  </a:moveTo>
                  <a:cubicBezTo>
                    <a:pt x="77929" y="3884"/>
                    <a:pt x="75626" y="66"/>
                    <a:pt x="70844" y="66"/>
                  </a:cubicBezTo>
                  <a:cubicBezTo>
                    <a:pt x="65707" y="66"/>
                    <a:pt x="60924" y="5156"/>
                    <a:pt x="60924" y="10065"/>
                  </a:cubicBezTo>
                  <a:cubicBezTo>
                    <a:pt x="60924" y="12973"/>
                    <a:pt x="63050" y="16973"/>
                    <a:pt x="68010" y="16973"/>
                  </a:cubicBezTo>
                  <a:cubicBezTo>
                    <a:pt x="72792" y="16973"/>
                    <a:pt x="77929" y="12246"/>
                    <a:pt x="77929" y="6974"/>
                  </a:cubicBezTo>
                  <a:close/>
                  <a:moveTo>
                    <a:pt x="40376" y="129505"/>
                  </a:moveTo>
                  <a:cubicBezTo>
                    <a:pt x="37365" y="142049"/>
                    <a:pt x="27977" y="152594"/>
                    <a:pt x="17526" y="152594"/>
                  </a:cubicBezTo>
                  <a:cubicBezTo>
                    <a:pt x="15223" y="152594"/>
                    <a:pt x="13097" y="152230"/>
                    <a:pt x="11149" y="151503"/>
                  </a:cubicBezTo>
                  <a:cubicBezTo>
                    <a:pt x="15754" y="149321"/>
                    <a:pt x="17172" y="144958"/>
                    <a:pt x="17172" y="142231"/>
                  </a:cubicBezTo>
                  <a:cubicBezTo>
                    <a:pt x="17172" y="137868"/>
                    <a:pt x="13806" y="135505"/>
                    <a:pt x="10263" y="135505"/>
                  </a:cubicBezTo>
                  <a:cubicBezTo>
                    <a:pt x="4772" y="135505"/>
                    <a:pt x="166" y="140413"/>
                    <a:pt x="166" y="146231"/>
                  </a:cubicBezTo>
                  <a:cubicBezTo>
                    <a:pt x="166" y="153139"/>
                    <a:pt x="7075" y="157684"/>
                    <a:pt x="17703" y="157684"/>
                  </a:cubicBezTo>
                  <a:cubicBezTo>
                    <a:pt x="28331" y="157684"/>
                    <a:pt x="49056" y="151139"/>
                    <a:pt x="54547" y="128960"/>
                  </a:cubicBezTo>
                  <a:lnTo>
                    <a:pt x="70489" y="63877"/>
                  </a:lnTo>
                  <a:cubicBezTo>
                    <a:pt x="71021" y="61877"/>
                    <a:pt x="71375" y="60241"/>
                    <a:pt x="71375" y="57514"/>
                  </a:cubicBezTo>
                  <a:cubicBezTo>
                    <a:pt x="71375" y="47515"/>
                    <a:pt x="63050" y="40425"/>
                    <a:pt x="52422" y="40425"/>
                  </a:cubicBezTo>
                  <a:cubicBezTo>
                    <a:pt x="32759" y="40425"/>
                    <a:pt x="21423" y="65695"/>
                    <a:pt x="21423" y="68240"/>
                  </a:cubicBezTo>
                  <a:cubicBezTo>
                    <a:pt x="21423" y="70603"/>
                    <a:pt x="23903" y="70603"/>
                    <a:pt x="24434" y="70603"/>
                  </a:cubicBezTo>
                  <a:cubicBezTo>
                    <a:pt x="26560" y="70603"/>
                    <a:pt x="26737" y="70058"/>
                    <a:pt x="27977" y="67331"/>
                  </a:cubicBezTo>
                  <a:cubicBezTo>
                    <a:pt x="32405" y="56787"/>
                    <a:pt x="41616" y="45515"/>
                    <a:pt x="51890" y="45515"/>
                  </a:cubicBezTo>
                  <a:cubicBezTo>
                    <a:pt x="56319" y="45515"/>
                    <a:pt x="57913" y="48606"/>
                    <a:pt x="57913" y="54423"/>
                  </a:cubicBezTo>
                  <a:cubicBezTo>
                    <a:pt x="57913" y="56423"/>
                    <a:pt x="57559" y="58968"/>
                    <a:pt x="57381" y="59877"/>
                  </a:cubicBezTo>
                  <a:lnTo>
                    <a:pt x="40376" y="129505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C631BB2-2465-90DA-19AC-D9E85E20B6B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666660" y="6766806"/>
              <a:ext cx="168279" cy="172967"/>
            </a:xfrm>
            <a:custGeom>
              <a:avLst/>
              <a:gdLst>
                <a:gd name="connsiteX0" fmla="*/ 89501 w 168279"/>
                <a:gd name="connsiteY0" fmla="*/ 91741 h 172967"/>
                <a:gd name="connsiteX1" fmla="*/ 160102 w 168279"/>
                <a:gd name="connsiteY1" fmla="*/ 91741 h 172967"/>
                <a:gd name="connsiteX2" fmla="*/ 168453 w 168279"/>
                <a:gd name="connsiteY2" fmla="*/ 86547 h 172967"/>
                <a:gd name="connsiteX3" fmla="*/ 160102 w 168279"/>
                <a:gd name="connsiteY3" fmla="*/ 81353 h 172967"/>
                <a:gd name="connsiteX4" fmla="*/ 89501 w 168279"/>
                <a:gd name="connsiteY4" fmla="*/ 81353 h 172967"/>
                <a:gd name="connsiteX5" fmla="*/ 89501 w 168279"/>
                <a:gd name="connsiteY5" fmla="*/ 8634 h 172967"/>
                <a:gd name="connsiteX6" fmla="*/ 84440 w 168279"/>
                <a:gd name="connsiteY6" fmla="*/ 63 h 172967"/>
                <a:gd name="connsiteX7" fmla="*/ 79379 w 168279"/>
                <a:gd name="connsiteY7" fmla="*/ 8634 h 172967"/>
                <a:gd name="connsiteX8" fmla="*/ 79379 w 168279"/>
                <a:gd name="connsiteY8" fmla="*/ 81353 h 172967"/>
                <a:gd name="connsiteX9" fmla="*/ 8524 w 168279"/>
                <a:gd name="connsiteY9" fmla="*/ 81353 h 172967"/>
                <a:gd name="connsiteX10" fmla="*/ 174 w 168279"/>
                <a:gd name="connsiteY10" fmla="*/ 86547 h 172967"/>
                <a:gd name="connsiteX11" fmla="*/ 8524 w 168279"/>
                <a:gd name="connsiteY11" fmla="*/ 91741 h 172967"/>
                <a:gd name="connsiteX12" fmla="*/ 79379 w 168279"/>
                <a:gd name="connsiteY12" fmla="*/ 91741 h 172967"/>
                <a:gd name="connsiteX13" fmla="*/ 79379 w 168279"/>
                <a:gd name="connsiteY13" fmla="*/ 164460 h 172967"/>
                <a:gd name="connsiteX14" fmla="*/ 84440 w 168279"/>
                <a:gd name="connsiteY14" fmla="*/ 173030 h 172967"/>
                <a:gd name="connsiteX15" fmla="*/ 89501 w 168279"/>
                <a:gd name="connsiteY15" fmla="*/ 164460 h 172967"/>
                <a:gd name="connsiteX16" fmla="*/ 89501 w 168279"/>
                <a:gd name="connsiteY16" fmla="*/ 91741 h 17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9" h="172967">
                  <a:moveTo>
                    <a:pt x="89501" y="91741"/>
                  </a:moveTo>
                  <a:lnTo>
                    <a:pt x="160102" y="91741"/>
                  </a:lnTo>
                  <a:cubicBezTo>
                    <a:pt x="163645" y="91741"/>
                    <a:pt x="168453" y="91741"/>
                    <a:pt x="168453" y="86547"/>
                  </a:cubicBezTo>
                  <a:cubicBezTo>
                    <a:pt x="168453" y="81353"/>
                    <a:pt x="163645" y="81353"/>
                    <a:pt x="160102" y="81353"/>
                  </a:cubicBezTo>
                  <a:lnTo>
                    <a:pt x="89501" y="81353"/>
                  </a:lnTo>
                  <a:lnTo>
                    <a:pt x="89501" y="8634"/>
                  </a:lnTo>
                  <a:cubicBezTo>
                    <a:pt x="89501" y="4998"/>
                    <a:pt x="89501" y="63"/>
                    <a:pt x="84440" y="63"/>
                  </a:cubicBezTo>
                  <a:cubicBezTo>
                    <a:pt x="79379" y="63"/>
                    <a:pt x="79379" y="4998"/>
                    <a:pt x="79379" y="8634"/>
                  </a:cubicBezTo>
                  <a:lnTo>
                    <a:pt x="79379" y="81353"/>
                  </a:lnTo>
                  <a:lnTo>
                    <a:pt x="8524" y="81353"/>
                  </a:lnTo>
                  <a:cubicBezTo>
                    <a:pt x="4982" y="81353"/>
                    <a:pt x="174" y="81353"/>
                    <a:pt x="174" y="86547"/>
                  </a:cubicBezTo>
                  <a:cubicBezTo>
                    <a:pt x="174" y="91741"/>
                    <a:pt x="4982" y="91741"/>
                    <a:pt x="8524" y="91741"/>
                  </a:cubicBezTo>
                  <a:lnTo>
                    <a:pt x="79379" y="91741"/>
                  </a:lnTo>
                  <a:lnTo>
                    <a:pt x="79379" y="164460"/>
                  </a:lnTo>
                  <a:cubicBezTo>
                    <a:pt x="79379" y="168096"/>
                    <a:pt x="79379" y="173030"/>
                    <a:pt x="84440" y="173030"/>
                  </a:cubicBezTo>
                  <a:cubicBezTo>
                    <a:pt x="89501" y="173030"/>
                    <a:pt x="89501" y="168096"/>
                    <a:pt x="89501" y="164460"/>
                  </a:cubicBezTo>
                  <a:lnTo>
                    <a:pt x="89501" y="9174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BA2F01-D259-7FA0-430C-C0CB01E5F94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83421" y="6723432"/>
              <a:ext cx="238627" cy="259710"/>
            </a:xfrm>
            <a:custGeom>
              <a:avLst/>
              <a:gdLst>
                <a:gd name="connsiteX0" fmla="*/ 92550 w 238627"/>
                <a:gd name="connsiteY0" fmla="*/ 138741 h 259710"/>
                <a:gd name="connsiteX1" fmla="*/ 2717 w 238627"/>
                <a:gd name="connsiteY1" fmla="*/ 252754 h 259710"/>
                <a:gd name="connsiteX2" fmla="*/ 439 w 238627"/>
                <a:gd name="connsiteY2" fmla="*/ 256909 h 259710"/>
                <a:gd name="connsiteX3" fmla="*/ 7272 w 238627"/>
                <a:gd name="connsiteY3" fmla="*/ 259766 h 259710"/>
                <a:gd name="connsiteX4" fmla="*/ 217051 w 238627"/>
                <a:gd name="connsiteY4" fmla="*/ 259766 h 259710"/>
                <a:gd name="connsiteX5" fmla="*/ 238814 w 238627"/>
                <a:gd name="connsiteY5" fmla="*/ 195098 h 259710"/>
                <a:gd name="connsiteX6" fmla="*/ 232487 w 238627"/>
                <a:gd name="connsiteY6" fmla="*/ 195098 h 259710"/>
                <a:gd name="connsiteX7" fmla="*/ 187697 w 238627"/>
                <a:gd name="connsiteY7" fmla="*/ 237950 h 259710"/>
                <a:gd name="connsiteX8" fmla="*/ 128989 w 238627"/>
                <a:gd name="connsiteY8" fmla="*/ 245482 h 259710"/>
                <a:gd name="connsiteX9" fmla="*/ 21443 w 238627"/>
                <a:gd name="connsiteY9" fmla="*/ 245482 h 259710"/>
                <a:gd name="connsiteX10" fmla="*/ 109251 w 238627"/>
                <a:gd name="connsiteY10" fmla="*/ 134066 h 259710"/>
                <a:gd name="connsiteX11" fmla="*/ 111529 w 238627"/>
                <a:gd name="connsiteY11" fmla="*/ 129911 h 259710"/>
                <a:gd name="connsiteX12" fmla="*/ 109757 w 238627"/>
                <a:gd name="connsiteY12" fmla="*/ 126275 h 259710"/>
                <a:gd name="connsiteX13" fmla="*/ 27516 w 238627"/>
                <a:gd name="connsiteY13" fmla="*/ 10444 h 259710"/>
                <a:gd name="connsiteX14" fmla="*/ 127724 w 238627"/>
                <a:gd name="connsiteY14" fmla="*/ 10444 h 259710"/>
                <a:gd name="connsiteX15" fmla="*/ 232487 w 238627"/>
                <a:gd name="connsiteY15" fmla="*/ 60828 h 259710"/>
                <a:gd name="connsiteX16" fmla="*/ 238814 w 238627"/>
                <a:gd name="connsiteY16" fmla="*/ 60828 h 259710"/>
                <a:gd name="connsiteX17" fmla="*/ 217051 w 238627"/>
                <a:gd name="connsiteY17" fmla="*/ 56 h 259710"/>
                <a:gd name="connsiteX18" fmla="*/ 7272 w 238627"/>
                <a:gd name="connsiteY18" fmla="*/ 56 h 259710"/>
                <a:gd name="connsiteX19" fmla="*/ 186 w 238627"/>
                <a:gd name="connsiteY19" fmla="*/ 8366 h 259710"/>
                <a:gd name="connsiteX20" fmla="*/ 92550 w 238627"/>
                <a:gd name="connsiteY20" fmla="*/ 138741 h 2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27" h="259710">
                  <a:moveTo>
                    <a:pt x="92550" y="138741"/>
                  </a:moveTo>
                  <a:lnTo>
                    <a:pt x="2717" y="252754"/>
                  </a:lnTo>
                  <a:cubicBezTo>
                    <a:pt x="692" y="255351"/>
                    <a:pt x="439" y="255870"/>
                    <a:pt x="439" y="256909"/>
                  </a:cubicBezTo>
                  <a:cubicBezTo>
                    <a:pt x="439" y="259766"/>
                    <a:pt x="2717" y="259766"/>
                    <a:pt x="7272" y="259766"/>
                  </a:cubicBezTo>
                  <a:lnTo>
                    <a:pt x="217051" y="259766"/>
                  </a:lnTo>
                  <a:lnTo>
                    <a:pt x="238814" y="195098"/>
                  </a:lnTo>
                  <a:lnTo>
                    <a:pt x="232487" y="195098"/>
                  </a:lnTo>
                  <a:cubicBezTo>
                    <a:pt x="226161" y="214576"/>
                    <a:pt x="209207" y="230419"/>
                    <a:pt x="187697" y="237950"/>
                  </a:cubicBezTo>
                  <a:cubicBezTo>
                    <a:pt x="183648" y="239249"/>
                    <a:pt x="166188" y="245482"/>
                    <a:pt x="128989" y="245482"/>
                  </a:cubicBezTo>
                  <a:lnTo>
                    <a:pt x="21443" y="245482"/>
                  </a:lnTo>
                  <a:lnTo>
                    <a:pt x="109251" y="134066"/>
                  </a:lnTo>
                  <a:cubicBezTo>
                    <a:pt x="111023" y="131729"/>
                    <a:pt x="111529" y="130950"/>
                    <a:pt x="111529" y="129911"/>
                  </a:cubicBezTo>
                  <a:cubicBezTo>
                    <a:pt x="111529" y="128872"/>
                    <a:pt x="111276" y="128612"/>
                    <a:pt x="109757" y="126275"/>
                  </a:cubicBezTo>
                  <a:lnTo>
                    <a:pt x="27516" y="10444"/>
                  </a:lnTo>
                  <a:lnTo>
                    <a:pt x="127724" y="10444"/>
                  </a:lnTo>
                  <a:cubicBezTo>
                    <a:pt x="156572" y="10444"/>
                    <a:pt x="214774" y="12262"/>
                    <a:pt x="232487" y="60828"/>
                  </a:cubicBezTo>
                  <a:lnTo>
                    <a:pt x="238814" y="60828"/>
                  </a:lnTo>
                  <a:lnTo>
                    <a:pt x="217051" y="56"/>
                  </a:lnTo>
                  <a:lnTo>
                    <a:pt x="7272" y="56"/>
                  </a:lnTo>
                  <a:cubicBezTo>
                    <a:pt x="439" y="56"/>
                    <a:pt x="186" y="315"/>
                    <a:pt x="186" y="8366"/>
                  </a:cubicBezTo>
                  <a:lnTo>
                    <a:pt x="92550" y="13874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74FC1C-12C7-4379-7B41-5D181786D6E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16345" y="7072506"/>
              <a:ext cx="90339" cy="81990"/>
            </a:xfrm>
            <a:custGeom>
              <a:avLst/>
              <a:gdLst>
                <a:gd name="connsiteX0" fmla="*/ 64130 w 90339"/>
                <a:gd name="connsiteY0" fmla="*/ 10798 h 81990"/>
                <a:gd name="connsiteX1" fmla="*/ 45885 w 90339"/>
                <a:gd name="connsiteY1" fmla="*/ 72 h 81990"/>
                <a:gd name="connsiteX2" fmla="*/ 184 w 90339"/>
                <a:gd name="connsiteY2" fmla="*/ 51884 h 81990"/>
                <a:gd name="connsiteX3" fmla="*/ 26931 w 90339"/>
                <a:gd name="connsiteY3" fmla="*/ 82063 h 81990"/>
                <a:gd name="connsiteX4" fmla="*/ 52085 w 90339"/>
                <a:gd name="connsiteY4" fmla="*/ 69337 h 81990"/>
                <a:gd name="connsiteX5" fmla="*/ 70330 w 90339"/>
                <a:gd name="connsiteY5" fmla="*/ 82063 h 81990"/>
                <a:gd name="connsiteX6" fmla="*/ 84323 w 90339"/>
                <a:gd name="connsiteY6" fmla="*/ 72428 h 81990"/>
                <a:gd name="connsiteX7" fmla="*/ 90523 w 90339"/>
                <a:gd name="connsiteY7" fmla="*/ 54248 h 81990"/>
                <a:gd name="connsiteX8" fmla="*/ 87689 w 90339"/>
                <a:gd name="connsiteY8" fmla="*/ 51884 h 81990"/>
                <a:gd name="connsiteX9" fmla="*/ 83792 w 90339"/>
                <a:gd name="connsiteY9" fmla="*/ 57520 h 81990"/>
                <a:gd name="connsiteX10" fmla="*/ 70861 w 90339"/>
                <a:gd name="connsiteY10" fmla="*/ 76972 h 81990"/>
                <a:gd name="connsiteX11" fmla="*/ 65015 w 90339"/>
                <a:gd name="connsiteY11" fmla="*/ 68064 h 81990"/>
                <a:gd name="connsiteX12" fmla="*/ 67673 w 90339"/>
                <a:gd name="connsiteY12" fmla="*/ 53702 h 81990"/>
                <a:gd name="connsiteX13" fmla="*/ 71570 w 90339"/>
                <a:gd name="connsiteY13" fmla="*/ 37341 h 81990"/>
                <a:gd name="connsiteX14" fmla="*/ 75112 w 90339"/>
                <a:gd name="connsiteY14" fmla="*/ 23524 h 81990"/>
                <a:gd name="connsiteX15" fmla="*/ 78301 w 90339"/>
                <a:gd name="connsiteY15" fmla="*/ 9344 h 81990"/>
                <a:gd name="connsiteX16" fmla="*/ 72278 w 90339"/>
                <a:gd name="connsiteY16" fmla="*/ 3526 h 81990"/>
                <a:gd name="connsiteX17" fmla="*/ 64130 w 90339"/>
                <a:gd name="connsiteY17" fmla="*/ 10798 h 81990"/>
                <a:gd name="connsiteX18" fmla="*/ 52793 w 90339"/>
                <a:gd name="connsiteY18" fmla="*/ 57520 h 81990"/>
                <a:gd name="connsiteX19" fmla="*/ 43759 w 90339"/>
                <a:gd name="connsiteY19" fmla="*/ 69701 h 81990"/>
                <a:gd name="connsiteX20" fmla="*/ 27463 w 90339"/>
                <a:gd name="connsiteY20" fmla="*/ 76972 h 81990"/>
                <a:gd name="connsiteX21" fmla="*/ 14532 w 90339"/>
                <a:gd name="connsiteY21" fmla="*/ 59338 h 81990"/>
                <a:gd name="connsiteX22" fmla="*/ 23743 w 90339"/>
                <a:gd name="connsiteY22" fmla="*/ 22433 h 81990"/>
                <a:gd name="connsiteX23" fmla="*/ 45885 w 90339"/>
                <a:gd name="connsiteY23" fmla="*/ 5163 h 81990"/>
                <a:gd name="connsiteX24" fmla="*/ 61650 w 90339"/>
                <a:gd name="connsiteY24" fmla="*/ 20979 h 81990"/>
                <a:gd name="connsiteX25" fmla="*/ 61118 w 90339"/>
                <a:gd name="connsiteY25" fmla="*/ 23524 h 81990"/>
                <a:gd name="connsiteX26" fmla="*/ 52793 w 90339"/>
                <a:gd name="connsiteY26" fmla="*/ 57520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81990">
                  <a:moveTo>
                    <a:pt x="64130" y="10798"/>
                  </a:moveTo>
                  <a:cubicBezTo>
                    <a:pt x="60410" y="4799"/>
                    <a:pt x="54387" y="72"/>
                    <a:pt x="45885" y="72"/>
                  </a:cubicBezTo>
                  <a:cubicBezTo>
                    <a:pt x="23211" y="72"/>
                    <a:pt x="184" y="25706"/>
                    <a:pt x="184" y="51884"/>
                  </a:cubicBezTo>
                  <a:cubicBezTo>
                    <a:pt x="184" y="69519"/>
                    <a:pt x="11698" y="82063"/>
                    <a:pt x="26931" y="82063"/>
                  </a:cubicBezTo>
                  <a:cubicBezTo>
                    <a:pt x="36497" y="82063"/>
                    <a:pt x="44999" y="76427"/>
                    <a:pt x="52085" y="69337"/>
                  </a:cubicBezTo>
                  <a:cubicBezTo>
                    <a:pt x="55450" y="80245"/>
                    <a:pt x="65724" y="82063"/>
                    <a:pt x="70330" y="82063"/>
                  </a:cubicBezTo>
                  <a:cubicBezTo>
                    <a:pt x="76706" y="82063"/>
                    <a:pt x="81135" y="78063"/>
                    <a:pt x="84323" y="72428"/>
                  </a:cubicBezTo>
                  <a:cubicBezTo>
                    <a:pt x="88220" y="65337"/>
                    <a:pt x="90523" y="54975"/>
                    <a:pt x="90523" y="54248"/>
                  </a:cubicBezTo>
                  <a:cubicBezTo>
                    <a:pt x="90523" y="51884"/>
                    <a:pt x="88220" y="51884"/>
                    <a:pt x="87689" y="51884"/>
                  </a:cubicBezTo>
                  <a:cubicBezTo>
                    <a:pt x="85209" y="51884"/>
                    <a:pt x="85032" y="52612"/>
                    <a:pt x="83792" y="57520"/>
                  </a:cubicBezTo>
                  <a:cubicBezTo>
                    <a:pt x="81666" y="66246"/>
                    <a:pt x="78301" y="76972"/>
                    <a:pt x="70861" y="76972"/>
                  </a:cubicBezTo>
                  <a:cubicBezTo>
                    <a:pt x="66255" y="76972"/>
                    <a:pt x="65015" y="72973"/>
                    <a:pt x="65015" y="68064"/>
                  </a:cubicBezTo>
                  <a:cubicBezTo>
                    <a:pt x="65015" y="64974"/>
                    <a:pt x="66433" y="58429"/>
                    <a:pt x="67673" y="53702"/>
                  </a:cubicBezTo>
                  <a:cubicBezTo>
                    <a:pt x="68912" y="48794"/>
                    <a:pt x="70684" y="41340"/>
                    <a:pt x="71570" y="37341"/>
                  </a:cubicBezTo>
                  <a:lnTo>
                    <a:pt x="75112" y="23524"/>
                  </a:lnTo>
                  <a:cubicBezTo>
                    <a:pt x="76175" y="18797"/>
                    <a:pt x="78301" y="10253"/>
                    <a:pt x="78301" y="9344"/>
                  </a:cubicBezTo>
                  <a:cubicBezTo>
                    <a:pt x="78301" y="5344"/>
                    <a:pt x="75112" y="3526"/>
                    <a:pt x="72278" y="3526"/>
                  </a:cubicBezTo>
                  <a:cubicBezTo>
                    <a:pt x="69267" y="3526"/>
                    <a:pt x="65193" y="5708"/>
                    <a:pt x="64130" y="10798"/>
                  </a:cubicBezTo>
                  <a:close/>
                  <a:moveTo>
                    <a:pt x="52793" y="57520"/>
                  </a:moveTo>
                  <a:cubicBezTo>
                    <a:pt x="51553" y="62610"/>
                    <a:pt x="47656" y="66246"/>
                    <a:pt x="43759" y="69701"/>
                  </a:cubicBezTo>
                  <a:cubicBezTo>
                    <a:pt x="42165" y="71155"/>
                    <a:pt x="35080" y="76972"/>
                    <a:pt x="27463" y="76972"/>
                  </a:cubicBezTo>
                  <a:cubicBezTo>
                    <a:pt x="20909" y="76972"/>
                    <a:pt x="14532" y="72246"/>
                    <a:pt x="14532" y="59338"/>
                  </a:cubicBezTo>
                  <a:cubicBezTo>
                    <a:pt x="14532" y="49703"/>
                    <a:pt x="19669" y="29705"/>
                    <a:pt x="23743" y="22433"/>
                  </a:cubicBezTo>
                  <a:cubicBezTo>
                    <a:pt x="31891" y="7889"/>
                    <a:pt x="40925" y="5163"/>
                    <a:pt x="45885" y="5163"/>
                  </a:cubicBezTo>
                  <a:cubicBezTo>
                    <a:pt x="58284" y="5163"/>
                    <a:pt x="61650" y="18979"/>
                    <a:pt x="61650" y="20979"/>
                  </a:cubicBezTo>
                  <a:cubicBezTo>
                    <a:pt x="61650" y="21706"/>
                    <a:pt x="61296" y="22979"/>
                    <a:pt x="61118" y="23524"/>
                  </a:cubicBezTo>
                  <a:lnTo>
                    <a:pt x="52793" y="57520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075206-C487-7C03-3997-19881037409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26996" y="7026511"/>
              <a:ext cx="71740" cy="127985"/>
            </a:xfrm>
            <a:custGeom>
              <a:avLst/>
              <a:gdLst>
                <a:gd name="connsiteX0" fmla="*/ 35261 w 71740"/>
                <a:gd name="connsiteY0" fmla="*/ 5526 h 127985"/>
                <a:gd name="connsiteX1" fmla="*/ 35970 w 71740"/>
                <a:gd name="connsiteY1" fmla="*/ 2617 h 127985"/>
                <a:gd name="connsiteX2" fmla="*/ 33135 w 71740"/>
                <a:gd name="connsiteY2" fmla="*/ 72 h 127985"/>
                <a:gd name="connsiteX3" fmla="*/ 10462 w 71740"/>
                <a:gd name="connsiteY3" fmla="*/ 1890 h 127985"/>
                <a:gd name="connsiteX4" fmla="*/ 6565 w 71740"/>
                <a:gd name="connsiteY4" fmla="*/ 6072 h 127985"/>
                <a:gd name="connsiteX5" fmla="*/ 11170 w 71740"/>
                <a:gd name="connsiteY5" fmla="*/ 8617 h 127985"/>
                <a:gd name="connsiteX6" fmla="*/ 19673 w 71740"/>
                <a:gd name="connsiteY6" fmla="*/ 11344 h 127985"/>
                <a:gd name="connsiteX7" fmla="*/ 16839 w 71740"/>
                <a:gd name="connsiteY7" fmla="*/ 24069 h 127985"/>
                <a:gd name="connsiteX8" fmla="*/ 12765 w 71740"/>
                <a:gd name="connsiteY8" fmla="*/ 40795 h 127985"/>
                <a:gd name="connsiteX9" fmla="*/ 1074 w 71740"/>
                <a:gd name="connsiteY9" fmla="*/ 89153 h 127985"/>
                <a:gd name="connsiteX10" fmla="*/ 188 w 71740"/>
                <a:gd name="connsiteY10" fmla="*/ 98061 h 127985"/>
                <a:gd name="connsiteX11" fmla="*/ 26227 w 71740"/>
                <a:gd name="connsiteY11" fmla="*/ 128057 h 127985"/>
                <a:gd name="connsiteX12" fmla="*/ 71928 w 71740"/>
                <a:gd name="connsiteY12" fmla="*/ 76427 h 127985"/>
                <a:gd name="connsiteX13" fmla="*/ 45358 w 71740"/>
                <a:gd name="connsiteY13" fmla="*/ 46067 h 127985"/>
                <a:gd name="connsiteX14" fmla="*/ 23039 w 71740"/>
                <a:gd name="connsiteY14" fmla="*/ 56066 h 127985"/>
                <a:gd name="connsiteX15" fmla="*/ 35261 w 71740"/>
                <a:gd name="connsiteY15" fmla="*/ 5526 h 127985"/>
                <a:gd name="connsiteX16" fmla="*/ 26404 w 71740"/>
                <a:gd name="connsiteY16" fmla="*/ 122967 h 127985"/>
                <a:gd name="connsiteX17" fmla="*/ 12765 w 71740"/>
                <a:gd name="connsiteY17" fmla="*/ 104424 h 127985"/>
                <a:gd name="connsiteX18" fmla="*/ 19319 w 71740"/>
                <a:gd name="connsiteY18" fmla="*/ 70973 h 127985"/>
                <a:gd name="connsiteX19" fmla="*/ 23747 w 71740"/>
                <a:gd name="connsiteY19" fmla="*/ 63156 h 127985"/>
                <a:gd name="connsiteX20" fmla="*/ 44826 w 71740"/>
                <a:gd name="connsiteY20" fmla="*/ 51157 h 127985"/>
                <a:gd name="connsiteX21" fmla="*/ 57757 w 71740"/>
                <a:gd name="connsiteY21" fmla="*/ 68792 h 127985"/>
                <a:gd name="connsiteX22" fmla="*/ 48546 w 71740"/>
                <a:gd name="connsiteY22" fmla="*/ 105333 h 127985"/>
                <a:gd name="connsiteX23" fmla="*/ 26404 w 71740"/>
                <a:gd name="connsiteY23" fmla="*/ 122967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40" h="127985">
                  <a:moveTo>
                    <a:pt x="35261" y="5526"/>
                  </a:moveTo>
                  <a:cubicBezTo>
                    <a:pt x="35438" y="5163"/>
                    <a:pt x="35970" y="2799"/>
                    <a:pt x="35970" y="2617"/>
                  </a:cubicBezTo>
                  <a:cubicBezTo>
                    <a:pt x="35970" y="1708"/>
                    <a:pt x="35261" y="72"/>
                    <a:pt x="33135" y="72"/>
                  </a:cubicBezTo>
                  <a:cubicBezTo>
                    <a:pt x="29593" y="72"/>
                    <a:pt x="14890" y="1527"/>
                    <a:pt x="10462" y="1890"/>
                  </a:cubicBezTo>
                  <a:cubicBezTo>
                    <a:pt x="9045" y="2072"/>
                    <a:pt x="6565" y="2254"/>
                    <a:pt x="6565" y="6072"/>
                  </a:cubicBezTo>
                  <a:cubicBezTo>
                    <a:pt x="6565" y="8617"/>
                    <a:pt x="9045" y="8617"/>
                    <a:pt x="11170" y="8617"/>
                  </a:cubicBezTo>
                  <a:cubicBezTo>
                    <a:pt x="19673" y="8617"/>
                    <a:pt x="19673" y="9889"/>
                    <a:pt x="19673" y="11344"/>
                  </a:cubicBezTo>
                  <a:cubicBezTo>
                    <a:pt x="19673" y="12616"/>
                    <a:pt x="17902" y="19888"/>
                    <a:pt x="16839" y="24069"/>
                  </a:cubicBezTo>
                  <a:lnTo>
                    <a:pt x="12765" y="40795"/>
                  </a:lnTo>
                  <a:cubicBezTo>
                    <a:pt x="11170" y="46976"/>
                    <a:pt x="1428" y="86789"/>
                    <a:pt x="1074" y="89153"/>
                  </a:cubicBezTo>
                  <a:cubicBezTo>
                    <a:pt x="188" y="93516"/>
                    <a:pt x="188" y="95879"/>
                    <a:pt x="188" y="98061"/>
                  </a:cubicBezTo>
                  <a:cubicBezTo>
                    <a:pt x="188" y="116422"/>
                    <a:pt x="11525" y="128057"/>
                    <a:pt x="26227" y="128057"/>
                  </a:cubicBezTo>
                  <a:cubicBezTo>
                    <a:pt x="48369" y="128057"/>
                    <a:pt x="71928" y="103333"/>
                    <a:pt x="71928" y="76427"/>
                  </a:cubicBezTo>
                  <a:cubicBezTo>
                    <a:pt x="71928" y="55157"/>
                    <a:pt x="57580" y="46067"/>
                    <a:pt x="45358" y="46067"/>
                  </a:cubicBezTo>
                  <a:cubicBezTo>
                    <a:pt x="36147" y="46067"/>
                    <a:pt x="28353" y="51339"/>
                    <a:pt x="23039" y="56066"/>
                  </a:cubicBezTo>
                  <a:lnTo>
                    <a:pt x="35261" y="5526"/>
                  </a:lnTo>
                  <a:close/>
                  <a:moveTo>
                    <a:pt x="26404" y="122967"/>
                  </a:moveTo>
                  <a:cubicBezTo>
                    <a:pt x="17725" y="122967"/>
                    <a:pt x="12765" y="115150"/>
                    <a:pt x="12765" y="104424"/>
                  </a:cubicBezTo>
                  <a:cubicBezTo>
                    <a:pt x="12765" y="97697"/>
                    <a:pt x="14359" y="91516"/>
                    <a:pt x="19319" y="70973"/>
                  </a:cubicBezTo>
                  <a:cubicBezTo>
                    <a:pt x="20382" y="67519"/>
                    <a:pt x="20382" y="67155"/>
                    <a:pt x="23747" y="63156"/>
                  </a:cubicBezTo>
                  <a:cubicBezTo>
                    <a:pt x="30478" y="55157"/>
                    <a:pt x="38449" y="51157"/>
                    <a:pt x="44826" y="51157"/>
                  </a:cubicBezTo>
                  <a:cubicBezTo>
                    <a:pt x="51735" y="51157"/>
                    <a:pt x="57757" y="56429"/>
                    <a:pt x="57757" y="68792"/>
                  </a:cubicBezTo>
                  <a:cubicBezTo>
                    <a:pt x="57757" y="76245"/>
                    <a:pt x="53860" y="94789"/>
                    <a:pt x="48546" y="105333"/>
                  </a:cubicBezTo>
                  <a:cubicBezTo>
                    <a:pt x="44295" y="114241"/>
                    <a:pt x="35438" y="122967"/>
                    <a:pt x="26404" y="122967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AB00AF-DCA1-99D1-CED7-2CC9EA09AC7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15277" y="7072506"/>
              <a:ext cx="76699" cy="81990"/>
            </a:xfrm>
            <a:custGeom>
              <a:avLst/>
              <a:gdLst>
                <a:gd name="connsiteX0" fmla="*/ 66795 w 76699"/>
                <a:gd name="connsiteY0" fmla="*/ 10616 h 81990"/>
                <a:gd name="connsiteX1" fmla="*/ 57761 w 76699"/>
                <a:gd name="connsiteY1" fmla="*/ 20797 h 81990"/>
                <a:gd name="connsiteX2" fmla="*/ 64669 w 76699"/>
                <a:gd name="connsiteY2" fmla="*/ 27524 h 81990"/>
                <a:gd name="connsiteX3" fmla="*/ 74766 w 76699"/>
                <a:gd name="connsiteY3" fmla="*/ 15889 h 81990"/>
                <a:gd name="connsiteX4" fmla="*/ 51384 w 76699"/>
                <a:gd name="connsiteY4" fmla="*/ 72 h 81990"/>
                <a:gd name="connsiteX5" fmla="*/ 192 w 76699"/>
                <a:gd name="connsiteY5" fmla="*/ 50430 h 81990"/>
                <a:gd name="connsiteX6" fmla="*/ 32962 w 76699"/>
                <a:gd name="connsiteY6" fmla="*/ 82063 h 81990"/>
                <a:gd name="connsiteX7" fmla="*/ 76891 w 76699"/>
                <a:gd name="connsiteY7" fmla="*/ 61520 h 81990"/>
                <a:gd name="connsiteX8" fmla="*/ 73880 w 76699"/>
                <a:gd name="connsiteY8" fmla="*/ 58429 h 81990"/>
                <a:gd name="connsiteX9" fmla="*/ 71046 w 76699"/>
                <a:gd name="connsiteY9" fmla="*/ 60247 h 81990"/>
                <a:gd name="connsiteX10" fmla="*/ 33316 w 76699"/>
                <a:gd name="connsiteY10" fmla="*/ 76972 h 81990"/>
                <a:gd name="connsiteX11" fmla="*/ 14894 w 76699"/>
                <a:gd name="connsiteY11" fmla="*/ 56793 h 81990"/>
                <a:gd name="connsiteX12" fmla="*/ 26585 w 76699"/>
                <a:gd name="connsiteY12" fmla="*/ 19161 h 81990"/>
                <a:gd name="connsiteX13" fmla="*/ 51384 w 76699"/>
                <a:gd name="connsiteY13" fmla="*/ 5163 h 81990"/>
                <a:gd name="connsiteX14" fmla="*/ 66795 w 76699"/>
                <a:gd name="connsiteY14" fmla="*/ 10616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99" h="81990">
                  <a:moveTo>
                    <a:pt x="66795" y="10616"/>
                  </a:moveTo>
                  <a:cubicBezTo>
                    <a:pt x="60418" y="11707"/>
                    <a:pt x="57761" y="16798"/>
                    <a:pt x="57761" y="20797"/>
                  </a:cubicBezTo>
                  <a:cubicBezTo>
                    <a:pt x="57761" y="25706"/>
                    <a:pt x="61481" y="27524"/>
                    <a:pt x="64669" y="27524"/>
                  </a:cubicBezTo>
                  <a:cubicBezTo>
                    <a:pt x="68566" y="27524"/>
                    <a:pt x="74766" y="24615"/>
                    <a:pt x="74766" y="15889"/>
                  </a:cubicBezTo>
                  <a:cubicBezTo>
                    <a:pt x="74766" y="3526"/>
                    <a:pt x="60949" y="72"/>
                    <a:pt x="51384" y="72"/>
                  </a:cubicBezTo>
                  <a:cubicBezTo>
                    <a:pt x="24813" y="72"/>
                    <a:pt x="192" y="25160"/>
                    <a:pt x="192" y="50430"/>
                  </a:cubicBezTo>
                  <a:cubicBezTo>
                    <a:pt x="192" y="66065"/>
                    <a:pt x="10820" y="82063"/>
                    <a:pt x="32962" y="82063"/>
                  </a:cubicBezTo>
                  <a:cubicBezTo>
                    <a:pt x="62898" y="82063"/>
                    <a:pt x="76891" y="64065"/>
                    <a:pt x="76891" y="61520"/>
                  </a:cubicBezTo>
                  <a:cubicBezTo>
                    <a:pt x="76891" y="60429"/>
                    <a:pt x="75297" y="58429"/>
                    <a:pt x="73880" y="58429"/>
                  </a:cubicBezTo>
                  <a:cubicBezTo>
                    <a:pt x="72817" y="58429"/>
                    <a:pt x="72463" y="58793"/>
                    <a:pt x="71046" y="60247"/>
                  </a:cubicBezTo>
                  <a:cubicBezTo>
                    <a:pt x="57229" y="76972"/>
                    <a:pt x="36504" y="76972"/>
                    <a:pt x="33316" y="76972"/>
                  </a:cubicBezTo>
                  <a:cubicBezTo>
                    <a:pt x="20562" y="76972"/>
                    <a:pt x="14894" y="68064"/>
                    <a:pt x="14894" y="56793"/>
                  </a:cubicBezTo>
                  <a:cubicBezTo>
                    <a:pt x="14894" y="51521"/>
                    <a:pt x="17374" y="31705"/>
                    <a:pt x="26585" y="19161"/>
                  </a:cubicBezTo>
                  <a:cubicBezTo>
                    <a:pt x="33316" y="10253"/>
                    <a:pt x="42527" y="5163"/>
                    <a:pt x="51384" y="5163"/>
                  </a:cubicBezTo>
                  <a:cubicBezTo>
                    <a:pt x="53864" y="5163"/>
                    <a:pt x="62366" y="5526"/>
                    <a:pt x="66795" y="10616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5DD327-54FE-93E4-F7A8-A5861042C37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05534" y="7026511"/>
              <a:ext cx="91047" cy="127985"/>
            </a:xfrm>
            <a:custGeom>
              <a:avLst/>
              <a:gdLst>
                <a:gd name="connsiteX0" fmla="*/ 90534 w 91047"/>
                <a:gd name="connsiteY0" fmla="*/ 5526 h 127985"/>
                <a:gd name="connsiteX1" fmla="*/ 91243 w 91047"/>
                <a:gd name="connsiteY1" fmla="*/ 2617 h 127985"/>
                <a:gd name="connsiteX2" fmla="*/ 88409 w 91047"/>
                <a:gd name="connsiteY2" fmla="*/ 72 h 127985"/>
                <a:gd name="connsiteX3" fmla="*/ 65735 w 91047"/>
                <a:gd name="connsiteY3" fmla="*/ 1890 h 127985"/>
                <a:gd name="connsiteX4" fmla="*/ 61838 w 91047"/>
                <a:gd name="connsiteY4" fmla="*/ 6072 h 127985"/>
                <a:gd name="connsiteX5" fmla="*/ 66444 w 91047"/>
                <a:gd name="connsiteY5" fmla="*/ 8617 h 127985"/>
                <a:gd name="connsiteX6" fmla="*/ 74946 w 91047"/>
                <a:gd name="connsiteY6" fmla="*/ 11344 h 127985"/>
                <a:gd name="connsiteX7" fmla="*/ 74238 w 91047"/>
                <a:gd name="connsiteY7" fmla="*/ 15343 h 127985"/>
                <a:gd name="connsiteX8" fmla="*/ 64141 w 91047"/>
                <a:gd name="connsiteY8" fmla="*/ 56793 h 127985"/>
                <a:gd name="connsiteX9" fmla="*/ 45896 w 91047"/>
                <a:gd name="connsiteY9" fmla="*/ 46067 h 127985"/>
                <a:gd name="connsiteX10" fmla="*/ 195 w 91047"/>
                <a:gd name="connsiteY10" fmla="*/ 97879 h 127985"/>
                <a:gd name="connsiteX11" fmla="*/ 26943 w 91047"/>
                <a:gd name="connsiteY11" fmla="*/ 128057 h 127985"/>
                <a:gd name="connsiteX12" fmla="*/ 52096 w 91047"/>
                <a:gd name="connsiteY12" fmla="*/ 115332 h 127985"/>
                <a:gd name="connsiteX13" fmla="*/ 70341 w 91047"/>
                <a:gd name="connsiteY13" fmla="*/ 128057 h 127985"/>
                <a:gd name="connsiteX14" fmla="*/ 84335 w 91047"/>
                <a:gd name="connsiteY14" fmla="*/ 118422 h 127985"/>
                <a:gd name="connsiteX15" fmla="*/ 90534 w 91047"/>
                <a:gd name="connsiteY15" fmla="*/ 100242 h 127985"/>
                <a:gd name="connsiteX16" fmla="*/ 87700 w 91047"/>
                <a:gd name="connsiteY16" fmla="*/ 97879 h 127985"/>
                <a:gd name="connsiteX17" fmla="*/ 83803 w 91047"/>
                <a:gd name="connsiteY17" fmla="*/ 103515 h 127985"/>
                <a:gd name="connsiteX18" fmla="*/ 70872 w 91047"/>
                <a:gd name="connsiteY18" fmla="*/ 122967 h 127985"/>
                <a:gd name="connsiteX19" fmla="*/ 65027 w 91047"/>
                <a:gd name="connsiteY19" fmla="*/ 114059 h 127985"/>
                <a:gd name="connsiteX20" fmla="*/ 65913 w 91047"/>
                <a:gd name="connsiteY20" fmla="*/ 106605 h 127985"/>
                <a:gd name="connsiteX21" fmla="*/ 90534 w 91047"/>
                <a:gd name="connsiteY21" fmla="*/ 5526 h 127985"/>
                <a:gd name="connsiteX22" fmla="*/ 52804 w 91047"/>
                <a:gd name="connsiteY22" fmla="*/ 103515 h 127985"/>
                <a:gd name="connsiteX23" fmla="*/ 43771 w 91047"/>
                <a:gd name="connsiteY23" fmla="*/ 115695 h 127985"/>
                <a:gd name="connsiteX24" fmla="*/ 27474 w 91047"/>
                <a:gd name="connsiteY24" fmla="*/ 122967 h 127985"/>
                <a:gd name="connsiteX25" fmla="*/ 14543 w 91047"/>
                <a:gd name="connsiteY25" fmla="*/ 105333 h 127985"/>
                <a:gd name="connsiteX26" fmla="*/ 23754 w 91047"/>
                <a:gd name="connsiteY26" fmla="*/ 68428 h 127985"/>
                <a:gd name="connsiteX27" fmla="*/ 45896 w 91047"/>
                <a:gd name="connsiteY27" fmla="*/ 51157 h 127985"/>
                <a:gd name="connsiteX28" fmla="*/ 61661 w 91047"/>
                <a:gd name="connsiteY28" fmla="*/ 66974 h 127985"/>
                <a:gd name="connsiteX29" fmla="*/ 61130 w 91047"/>
                <a:gd name="connsiteY29" fmla="*/ 69519 h 127985"/>
                <a:gd name="connsiteX30" fmla="*/ 52804 w 91047"/>
                <a:gd name="connsiteY30" fmla="*/ 103515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047" h="127985">
                  <a:moveTo>
                    <a:pt x="90534" y="5526"/>
                  </a:moveTo>
                  <a:cubicBezTo>
                    <a:pt x="90712" y="5163"/>
                    <a:pt x="91243" y="2799"/>
                    <a:pt x="91243" y="2617"/>
                  </a:cubicBezTo>
                  <a:cubicBezTo>
                    <a:pt x="91243" y="1708"/>
                    <a:pt x="90534" y="72"/>
                    <a:pt x="88409" y="72"/>
                  </a:cubicBezTo>
                  <a:cubicBezTo>
                    <a:pt x="84866" y="72"/>
                    <a:pt x="70164" y="1527"/>
                    <a:pt x="65735" y="1890"/>
                  </a:cubicBezTo>
                  <a:cubicBezTo>
                    <a:pt x="64318" y="2072"/>
                    <a:pt x="61838" y="2254"/>
                    <a:pt x="61838" y="6072"/>
                  </a:cubicBezTo>
                  <a:cubicBezTo>
                    <a:pt x="61838" y="8617"/>
                    <a:pt x="64318" y="8617"/>
                    <a:pt x="66444" y="8617"/>
                  </a:cubicBezTo>
                  <a:cubicBezTo>
                    <a:pt x="74946" y="8617"/>
                    <a:pt x="74946" y="9889"/>
                    <a:pt x="74946" y="11344"/>
                  </a:cubicBezTo>
                  <a:cubicBezTo>
                    <a:pt x="74946" y="12616"/>
                    <a:pt x="74592" y="13707"/>
                    <a:pt x="74238" y="15343"/>
                  </a:cubicBezTo>
                  <a:lnTo>
                    <a:pt x="64141" y="56793"/>
                  </a:lnTo>
                  <a:cubicBezTo>
                    <a:pt x="60421" y="50794"/>
                    <a:pt x="54399" y="46067"/>
                    <a:pt x="45896" y="46067"/>
                  </a:cubicBezTo>
                  <a:cubicBezTo>
                    <a:pt x="23223" y="46067"/>
                    <a:pt x="195" y="71700"/>
                    <a:pt x="195" y="97879"/>
                  </a:cubicBezTo>
                  <a:cubicBezTo>
                    <a:pt x="195" y="115513"/>
                    <a:pt x="11709" y="128057"/>
                    <a:pt x="26943" y="128057"/>
                  </a:cubicBezTo>
                  <a:cubicBezTo>
                    <a:pt x="36508" y="128057"/>
                    <a:pt x="45010" y="122422"/>
                    <a:pt x="52096" y="115332"/>
                  </a:cubicBezTo>
                  <a:cubicBezTo>
                    <a:pt x="55462" y="126239"/>
                    <a:pt x="65735" y="128057"/>
                    <a:pt x="70341" y="128057"/>
                  </a:cubicBezTo>
                  <a:cubicBezTo>
                    <a:pt x="76718" y="128057"/>
                    <a:pt x="81146" y="124058"/>
                    <a:pt x="84335" y="118422"/>
                  </a:cubicBezTo>
                  <a:cubicBezTo>
                    <a:pt x="88232" y="111332"/>
                    <a:pt x="90534" y="100970"/>
                    <a:pt x="90534" y="100242"/>
                  </a:cubicBezTo>
                  <a:cubicBezTo>
                    <a:pt x="90534" y="97879"/>
                    <a:pt x="88232" y="97879"/>
                    <a:pt x="87700" y="97879"/>
                  </a:cubicBezTo>
                  <a:cubicBezTo>
                    <a:pt x="85220" y="97879"/>
                    <a:pt x="85043" y="98606"/>
                    <a:pt x="83803" y="103515"/>
                  </a:cubicBezTo>
                  <a:cubicBezTo>
                    <a:pt x="81678" y="112241"/>
                    <a:pt x="78312" y="122967"/>
                    <a:pt x="70872" y="122967"/>
                  </a:cubicBezTo>
                  <a:cubicBezTo>
                    <a:pt x="66267" y="122967"/>
                    <a:pt x="65027" y="118968"/>
                    <a:pt x="65027" y="114059"/>
                  </a:cubicBezTo>
                  <a:cubicBezTo>
                    <a:pt x="65027" y="110605"/>
                    <a:pt x="65381" y="108969"/>
                    <a:pt x="65913" y="106605"/>
                  </a:cubicBezTo>
                  <a:lnTo>
                    <a:pt x="90534" y="5526"/>
                  </a:lnTo>
                  <a:close/>
                  <a:moveTo>
                    <a:pt x="52804" y="103515"/>
                  </a:moveTo>
                  <a:cubicBezTo>
                    <a:pt x="51565" y="108605"/>
                    <a:pt x="47668" y="112241"/>
                    <a:pt x="43771" y="115695"/>
                  </a:cubicBezTo>
                  <a:cubicBezTo>
                    <a:pt x="42176" y="117150"/>
                    <a:pt x="35091" y="122967"/>
                    <a:pt x="27474" y="122967"/>
                  </a:cubicBezTo>
                  <a:cubicBezTo>
                    <a:pt x="20920" y="122967"/>
                    <a:pt x="14543" y="118240"/>
                    <a:pt x="14543" y="105333"/>
                  </a:cubicBezTo>
                  <a:cubicBezTo>
                    <a:pt x="14543" y="95698"/>
                    <a:pt x="19680" y="75700"/>
                    <a:pt x="23754" y="68428"/>
                  </a:cubicBezTo>
                  <a:cubicBezTo>
                    <a:pt x="31902" y="53884"/>
                    <a:pt x="40936" y="51157"/>
                    <a:pt x="45896" y="51157"/>
                  </a:cubicBezTo>
                  <a:cubicBezTo>
                    <a:pt x="58296" y="51157"/>
                    <a:pt x="61661" y="64974"/>
                    <a:pt x="61661" y="66974"/>
                  </a:cubicBezTo>
                  <a:cubicBezTo>
                    <a:pt x="61661" y="67701"/>
                    <a:pt x="61307" y="68973"/>
                    <a:pt x="61130" y="69519"/>
                  </a:cubicBezTo>
                  <a:lnTo>
                    <a:pt x="52804" y="103515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BC6121-578C-9234-DC2D-07A8F9B3653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52114" y="6740834"/>
              <a:ext cx="213069" cy="177382"/>
            </a:xfrm>
            <a:custGeom>
              <a:avLst/>
              <a:gdLst>
                <a:gd name="connsiteX0" fmla="*/ 183410 w 213069"/>
                <a:gd name="connsiteY0" fmla="*/ 20061 h 177382"/>
                <a:gd name="connsiteX1" fmla="*/ 204666 w 213069"/>
                <a:gd name="connsiteY1" fmla="*/ 8114 h 177382"/>
                <a:gd name="connsiteX2" fmla="*/ 213270 w 213069"/>
                <a:gd name="connsiteY2" fmla="*/ 2920 h 177382"/>
                <a:gd name="connsiteX3" fmla="*/ 209727 w 213069"/>
                <a:gd name="connsiteY3" fmla="*/ 63 h 177382"/>
                <a:gd name="connsiteX4" fmla="*/ 177337 w 213069"/>
                <a:gd name="connsiteY4" fmla="*/ 842 h 177382"/>
                <a:gd name="connsiteX5" fmla="*/ 144693 w 213069"/>
                <a:gd name="connsiteY5" fmla="*/ 63 h 177382"/>
                <a:gd name="connsiteX6" fmla="*/ 139885 w 213069"/>
                <a:gd name="connsiteY6" fmla="*/ 5257 h 177382"/>
                <a:gd name="connsiteX7" fmla="*/ 146971 w 213069"/>
                <a:gd name="connsiteY7" fmla="*/ 8114 h 177382"/>
                <a:gd name="connsiteX8" fmla="*/ 156587 w 213069"/>
                <a:gd name="connsiteY8" fmla="*/ 8634 h 177382"/>
                <a:gd name="connsiteX9" fmla="*/ 163419 w 213069"/>
                <a:gd name="connsiteY9" fmla="*/ 12789 h 177382"/>
                <a:gd name="connsiteX10" fmla="*/ 162407 w 213069"/>
                <a:gd name="connsiteY10" fmla="*/ 17723 h 177382"/>
                <a:gd name="connsiteX11" fmla="*/ 147224 w 213069"/>
                <a:gd name="connsiteY11" fmla="*/ 81093 h 177382"/>
                <a:gd name="connsiteX12" fmla="*/ 70043 w 213069"/>
                <a:gd name="connsiteY12" fmla="*/ 81093 h 177382"/>
                <a:gd name="connsiteX13" fmla="*/ 84973 w 213069"/>
                <a:gd name="connsiteY13" fmla="*/ 20061 h 177382"/>
                <a:gd name="connsiteX14" fmla="*/ 106229 w 213069"/>
                <a:gd name="connsiteY14" fmla="*/ 8114 h 177382"/>
                <a:gd name="connsiteX15" fmla="*/ 114833 w 213069"/>
                <a:gd name="connsiteY15" fmla="*/ 2920 h 177382"/>
                <a:gd name="connsiteX16" fmla="*/ 111290 w 213069"/>
                <a:gd name="connsiteY16" fmla="*/ 63 h 177382"/>
                <a:gd name="connsiteX17" fmla="*/ 78900 w 213069"/>
                <a:gd name="connsiteY17" fmla="*/ 842 h 177382"/>
                <a:gd name="connsiteX18" fmla="*/ 46256 w 213069"/>
                <a:gd name="connsiteY18" fmla="*/ 63 h 177382"/>
                <a:gd name="connsiteX19" fmla="*/ 41448 w 213069"/>
                <a:gd name="connsiteY19" fmla="*/ 5257 h 177382"/>
                <a:gd name="connsiteX20" fmla="*/ 48534 w 213069"/>
                <a:gd name="connsiteY20" fmla="*/ 8114 h 177382"/>
                <a:gd name="connsiteX21" fmla="*/ 58150 w 213069"/>
                <a:gd name="connsiteY21" fmla="*/ 8634 h 177382"/>
                <a:gd name="connsiteX22" fmla="*/ 64982 w 213069"/>
                <a:gd name="connsiteY22" fmla="*/ 12789 h 177382"/>
                <a:gd name="connsiteX23" fmla="*/ 63970 w 213069"/>
                <a:gd name="connsiteY23" fmla="*/ 17723 h 177382"/>
                <a:gd name="connsiteX24" fmla="*/ 30061 w 213069"/>
                <a:gd name="connsiteY24" fmla="*/ 157188 h 177382"/>
                <a:gd name="connsiteX25" fmla="*/ 7033 w 213069"/>
                <a:gd name="connsiteY25" fmla="*/ 169394 h 177382"/>
                <a:gd name="connsiteX26" fmla="*/ 201 w 213069"/>
                <a:gd name="connsiteY26" fmla="*/ 174589 h 177382"/>
                <a:gd name="connsiteX27" fmla="*/ 3744 w 213069"/>
                <a:gd name="connsiteY27" fmla="*/ 177445 h 177382"/>
                <a:gd name="connsiteX28" fmla="*/ 35881 w 213069"/>
                <a:gd name="connsiteY28" fmla="*/ 176666 h 177382"/>
                <a:gd name="connsiteX29" fmla="*/ 52076 w 213069"/>
                <a:gd name="connsiteY29" fmla="*/ 176926 h 177382"/>
                <a:gd name="connsiteX30" fmla="*/ 68525 w 213069"/>
                <a:gd name="connsiteY30" fmla="*/ 177445 h 177382"/>
                <a:gd name="connsiteX31" fmla="*/ 73586 w 213069"/>
                <a:gd name="connsiteY31" fmla="*/ 172251 h 177382"/>
                <a:gd name="connsiteX32" fmla="*/ 66500 w 213069"/>
                <a:gd name="connsiteY32" fmla="*/ 169394 h 177382"/>
                <a:gd name="connsiteX33" fmla="*/ 50052 w 213069"/>
                <a:gd name="connsiteY33" fmla="*/ 164720 h 177382"/>
                <a:gd name="connsiteX34" fmla="*/ 50811 w 213069"/>
                <a:gd name="connsiteY34" fmla="*/ 160304 h 177382"/>
                <a:gd name="connsiteX35" fmla="*/ 68019 w 213069"/>
                <a:gd name="connsiteY35" fmla="*/ 89144 h 177382"/>
                <a:gd name="connsiteX36" fmla="*/ 145199 w 213069"/>
                <a:gd name="connsiteY36" fmla="*/ 89144 h 177382"/>
                <a:gd name="connsiteX37" fmla="*/ 127739 w 213069"/>
                <a:gd name="connsiteY37" fmla="*/ 160824 h 177382"/>
                <a:gd name="connsiteX38" fmla="*/ 104711 w 213069"/>
                <a:gd name="connsiteY38" fmla="*/ 169394 h 177382"/>
                <a:gd name="connsiteX39" fmla="*/ 98638 w 213069"/>
                <a:gd name="connsiteY39" fmla="*/ 174589 h 177382"/>
                <a:gd name="connsiteX40" fmla="*/ 102181 w 213069"/>
                <a:gd name="connsiteY40" fmla="*/ 177445 h 177382"/>
                <a:gd name="connsiteX41" fmla="*/ 134318 w 213069"/>
                <a:gd name="connsiteY41" fmla="*/ 176666 h 177382"/>
                <a:gd name="connsiteX42" fmla="*/ 150513 w 213069"/>
                <a:gd name="connsiteY42" fmla="*/ 176926 h 177382"/>
                <a:gd name="connsiteX43" fmla="*/ 166962 w 213069"/>
                <a:gd name="connsiteY43" fmla="*/ 177445 h 177382"/>
                <a:gd name="connsiteX44" fmla="*/ 172023 w 213069"/>
                <a:gd name="connsiteY44" fmla="*/ 172251 h 177382"/>
                <a:gd name="connsiteX45" fmla="*/ 164937 w 213069"/>
                <a:gd name="connsiteY45" fmla="*/ 169394 h 177382"/>
                <a:gd name="connsiteX46" fmla="*/ 148489 w 213069"/>
                <a:gd name="connsiteY46" fmla="*/ 164720 h 177382"/>
                <a:gd name="connsiteX47" fmla="*/ 149248 w 213069"/>
                <a:gd name="connsiteY47" fmla="*/ 160304 h 177382"/>
                <a:gd name="connsiteX48" fmla="*/ 183410 w 213069"/>
                <a:gd name="connsiteY48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9" h="177382">
                  <a:moveTo>
                    <a:pt x="183410" y="20061"/>
                  </a:moveTo>
                  <a:cubicBezTo>
                    <a:pt x="185688" y="10711"/>
                    <a:pt x="186194" y="8114"/>
                    <a:pt x="204666" y="8114"/>
                  </a:cubicBezTo>
                  <a:cubicBezTo>
                    <a:pt x="211246" y="8114"/>
                    <a:pt x="213270" y="8114"/>
                    <a:pt x="213270" y="2920"/>
                  </a:cubicBezTo>
                  <a:cubicBezTo>
                    <a:pt x="213270" y="63"/>
                    <a:pt x="210487" y="63"/>
                    <a:pt x="209727" y="63"/>
                  </a:cubicBezTo>
                  <a:cubicBezTo>
                    <a:pt x="202642" y="63"/>
                    <a:pt x="184422" y="842"/>
                    <a:pt x="177337" y="842"/>
                  </a:cubicBezTo>
                  <a:cubicBezTo>
                    <a:pt x="169998" y="842"/>
                    <a:pt x="152032" y="63"/>
                    <a:pt x="144693" y="63"/>
                  </a:cubicBezTo>
                  <a:cubicBezTo>
                    <a:pt x="142669" y="63"/>
                    <a:pt x="139885" y="63"/>
                    <a:pt x="139885" y="5257"/>
                  </a:cubicBezTo>
                  <a:cubicBezTo>
                    <a:pt x="139885" y="8114"/>
                    <a:pt x="142163" y="8114"/>
                    <a:pt x="146971" y="8114"/>
                  </a:cubicBezTo>
                  <a:cubicBezTo>
                    <a:pt x="147477" y="8114"/>
                    <a:pt x="152285" y="8114"/>
                    <a:pt x="156587" y="8634"/>
                  </a:cubicBezTo>
                  <a:cubicBezTo>
                    <a:pt x="161142" y="9153"/>
                    <a:pt x="163419" y="9413"/>
                    <a:pt x="163419" y="12789"/>
                  </a:cubicBezTo>
                  <a:cubicBezTo>
                    <a:pt x="163419" y="13828"/>
                    <a:pt x="163166" y="14347"/>
                    <a:pt x="162407" y="17723"/>
                  </a:cubicBezTo>
                  <a:lnTo>
                    <a:pt x="147224" y="81093"/>
                  </a:lnTo>
                  <a:lnTo>
                    <a:pt x="70043" y="81093"/>
                  </a:lnTo>
                  <a:lnTo>
                    <a:pt x="84973" y="20061"/>
                  </a:lnTo>
                  <a:cubicBezTo>
                    <a:pt x="87251" y="10711"/>
                    <a:pt x="88010" y="8114"/>
                    <a:pt x="106229" y="8114"/>
                  </a:cubicBezTo>
                  <a:cubicBezTo>
                    <a:pt x="112809" y="8114"/>
                    <a:pt x="114833" y="8114"/>
                    <a:pt x="114833" y="2920"/>
                  </a:cubicBezTo>
                  <a:cubicBezTo>
                    <a:pt x="114833" y="63"/>
                    <a:pt x="112050" y="63"/>
                    <a:pt x="111290" y="63"/>
                  </a:cubicBezTo>
                  <a:cubicBezTo>
                    <a:pt x="104205" y="63"/>
                    <a:pt x="85985" y="842"/>
                    <a:pt x="78900" y="842"/>
                  </a:cubicBezTo>
                  <a:cubicBezTo>
                    <a:pt x="71561" y="842"/>
                    <a:pt x="53595" y="63"/>
                    <a:pt x="46256" y="63"/>
                  </a:cubicBezTo>
                  <a:cubicBezTo>
                    <a:pt x="44232" y="63"/>
                    <a:pt x="41448" y="63"/>
                    <a:pt x="41448" y="5257"/>
                  </a:cubicBezTo>
                  <a:cubicBezTo>
                    <a:pt x="41448" y="8114"/>
                    <a:pt x="43726" y="8114"/>
                    <a:pt x="48534" y="8114"/>
                  </a:cubicBezTo>
                  <a:cubicBezTo>
                    <a:pt x="49040" y="8114"/>
                    <a:pt x="53848" y="8114"/>
                    <a:pt x="58150" y="8634"/>
                  </a:cubicBezTo>
                  <a:cubicBezTo>
                    <a:pt x="62705" y="9153"/>
                    <a:pt x="64982" y="9413"/>
                    <a:pt x="64982" y="12789"/>
                  </a:cubicBezTo>
                  <a:cubicBezTo>
                    <a:pt x="64982" y="13828"/>
                    <a:pt x="64729" y="14607"/>
                    <a:pt x="63970" y="17723"/>
                  </a:cubicBezTo>
                  <a:lnTo>
                    <a:pt x="30061" y="157188"/>
                  </a:lnTo>
                  <a:cubicBezTo>
                    <a:pt x="27530" y="167317"/>
                    <a:pt x="27024" y="169394"/>
                    <a:pt x="7033" y="169394"/>
                  </a:cubicBezTo>
                  <a:cubicBezTo>
                    <a:pt x="2478" y="169394"/>
                    <a:pt x="201" y="169394"/>
                    <a:pt x="201" y="174589"/>
                  </a:cubicBezTo>
                  <a:cubicBezTo>
                    <a:pt x="201" y="177445"/>
                    <a:pt x="3238" y="177445"/>
                    <a:pt x="3744" y="177445"/>
                  </a:cubicBezTo>
                  <a:cubicBezTo>
                    <a:pt x="10829" y="177445"/>
                    <a:pt x="28796" y="176666"/>
                    <a:pt x="35881" y="176666"/>
                  </a:cubicBezTo>
                  <a:cubicBezTo>
                    <a:pt x="41195" y="176666"/>
                    <a:pt x="46762" y="176926"/>
                    <a:pt x="52076" y="176926"/>
                  </a:cubicBezTo>
                  <a:cubicBezTo>
                    <a:pt x="57644" y="176926"/>
                    <a:pt x="63211" y="177445"/>
                    <a:pt x="68525" y="177445"/>
                  </a:cubicBezTo>
                  <a:cubicBezTo>
                    <a:pt x="70549" y="177445"/>
                    <a:pt x="73586" y="177445"/>
                    <a:pt x="73586" y="172251"/>
                  </a:cubicBezTo>
                  <a:cubicBezTo>
                    <a:pt x="73586" y="169394"/>
                    <a:pt x="71308" y="169394"/>
                    <a:pt x="66500" y="169394"/>
                  </a:cubicBezTo>
                  <a:cubicBezTo>
                    <a:pt x="57137" y="169394"/>
                    <a:pt x="50052" y="169394"/>
                    <a:pt x="50052" y="164720"/>
                  </a:cubicBezTo>
                  <a:cubicBezTo>
                    <a:pt x="50052" y="163161"/>
                    <a:pt x="50558" y="161863"/>
                    <a:pt x="50811" y="160304"/>
                  </a:cubicBezTo>
                  <a:lnTo>
                    <a:pt x="68019" y="89144"/>
                  </a:lnTo>
                  <a:lnTo>
                    <a:pt x="145199" y="89144"/>
                  </a:lnTo>
                  <a:cubicBezTo>
                    <a:pt x="134571" y="132256"/>
                    <a:pt x="128751" y="156928"/>
                    <a:pt x="127739" y="160824"/>
                  </a:cubicBezTo>
                  <a:cubicBezTo>
                    <a:pt x="125208" y="169135"/>
                    <a:pt x="120400" y="169394"/>
                    <a:pt x="104711" y="169394"/>
                  </a:cubicBezTo>
                  <a:cubicBezTo>
                    <a:pt x="100915" y="169394"/>
                    <a:pt x="98638" y="169394"/>
                    <a:pt x="98638" y="174589"/>
                  </a:cubicBezTo>
                  <a:cubicBezTo>
                    <a:pt x="98638" y="177445"/>
                    <a:pt x="101675" y="177445"/>
                    <a:pt x="102181" y="177445"/>
                  </a:cubicBezTo>
                  <a:cubicBezTo>
                    <a:pt x="109266" y="177445"/>
                    <a:pt x="127233" y="176666"/>
                    <a:pt x="134318" y="176666"/>
                  </a:cubicBezTo>
                  <a:cubicBezTo>
                    <a:pt x="139632" y="176666"/>
                    <a:pt x="145199" y="176926"/>
                    <a:pt x="150513" y="176926"/>
                  </a:cubicBezTo>
                  <a:cubicBezTo>
                    <a:pt x="156081" y="176926"/>
                    <a:pt x="161648" y="177445"/>
                    <a:pt x="166962" y="177445"/>
                  </a:cubicBezTo>
                  <a:cubicBezTo>
                    <a:pt x="168986" y="177445"/>
                    <a:pt x="172023" y="177445"/>
                    <a:pt x="172023" y="172251"/>
                  </a:cubicBezTo>
                  <a:cubicBezTo>
                    <a:pt x="172023" y="169394"/>
                    <a:pt x="169745" y="169394"/>
                    <a:pt x="164937" y="169394"/>
                  </a:cubicBezTo>
                  <a:cubicBezTo>
                    <a:pt x="155574" y="169394"/>
                    <a:pt x="148489" y="169394"/>
                    <a:pt x="148489" y="164720"/>
                  </a:cubicBezTo>
                  <a:cubicBezTo>
                    <a:pt x="148489" y="163161"/>
                    <a:pt x="148995" y="161863"/>
                    <a:pt x="149248" y="160304"/>
                  </a:cubicBezTo>
                  <a:lnTo>
                    <a:pt x="183410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8491E0F-4120-8999-47E6-7AD061103EB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83959" y="6703139"/>
              <a:ext cx="90339" cy="81990"/>
            </a:xfrm>
            <a:custGeom>
              <a:avLst/>
              <a:gdLst>
                <a:gd name="connsiteX0" fmla="*/ 64156 w 90339"/>
                <a:gd name="connsiteY0" fmla="*/ 10784 h 81990"/>
                <a:gd name="connsiteX1" fmla="*/ 45911 w 90339"/>
                <a:gd name="connsiteY1" fmla="*/ 58 h 81990"/>
                <a:gd name="connsiteX2" fmla="*/ 210 w 90339"/>
                <a:gd name="connsiteY2" fmla="*/ 51870 h 81990"/>
                <a:gd name="connsiteX3" fmla="*/ 26958 w 90339"/>
                <a:gd name="connsiteY3" fmla="*/ 82049 h 81990"/>
                <a:gd name="connsiteX4" fmla="*/ 52111 w 90339"/>
                <a:gd name="connsiteY4" fmla="*/ 69323 h 81990"/>
                <a:gd name="connsiteX5" fmla="*/ 70356 w 90339"/>
                <a:gd name="connsiteY5" fmla="*/ 82049 h 81990"/>
                <a:gd name="connsiteX6" fmla="*/ 84350 w 90339"/>
                <a:gd name="connsiteY6" fmla="*/ 72413 h 81990"/>
                <a:gd name="connsiteX7" fmla="*/ 90549 w 90339"/>
                <a:gd name="connsiteY7" fmla="*/ 54234 h 81990"/>
                <a:gd name="connsiteX8" fmla="*/ 87715 w 90339"/>
                <a:gd name="connsiteY8" fmla="*/ 51870 h 81990"/>
                <a:gd name="connsiteX9" fmla="*/ 83818 w 90339"/>
                <a:gd name="connsiteY9" fmla="*/ 57506 h 81990"/>
                <a:gd name="connsiteX10" fmla="*/ 70887 w 90339"/>
                <a:gd name="connsiteY10" fmla="*/ 76958 h 81990"/>
                <a:gd name="connsiteX11" fmla="*/ 65042 w 90339"/>
                <a:gd name="connsiteY11" fmla="*/ 68050 h 81990"/>
                <a:gd name="connsiteX12" fmla="*/ 67699 w 90339"/>
                <a:gd name="connsiteY12" fmla="*/ 53688 h 81990"/>
                <a:gd name="connsiteX13" fmla="*/ 71596 w 90339"/>
                <a:gd name="connsiteY13" fmla="*/ 37326 h 81990"/>
                <a:gd name="connsiteX14" fmla="*/ 75138 w 90339"/>
                <a:gd name="connsiteY14" fmla="*/ 23510 h 81990"/>
                <a:gd name="connsiteX15" fmla="*/ 78327 w 90339"/>
                <a:gd name="connsiteY15" fmla="*/ 9330 h 81990"/>
                <a:gd name="connsiteX16" fmla="*/ 72304 w 90339"/>
                <a:gd name="connsiteY16" fmla="*/ 3512 h 81990"/>
                <a:gd name="connsiteX17" fmla="*/ 64156 w 90339"/>
                <a:gd name="connsiteY17" fmla="*/ 10784 h 81990"/>
                <a:gd name="connsiteX18" fmla="*/ 52819 w 90339"/>
                <a:gd name="connsiteY18" fmla="*/ 57506 h 81990"/>
                <a:gd name="connsiteX19" fmla="*/ 43785 w 90339"/>
                <a:gd name="connsiteY19" fmla="*/ 69686 h 81990"/>
                <a:gd name="connsiteX20" fmla="*/ 27489 w 90339"/>
                <a:gd name="connsiteY20" fmla="*/ 76958 h 81990"/>
                <a:gd name="connsiteX21" fmla="*/ 14558 w 90339"/>
                <a:gd name="connsiteY21" fmla="*/ 59324 h 81990"/>
                <a:gd name="connsiteX22" fmla="*/ 23769 w 90339"/>
                <a:gd name="connsiteY22" fmla="*/ 22419 h 81990"/>
                <a:gd name="connsiteX23" fmla="*/ 45911 w 90339"/>
                <a:gd name="connsiteY23" fmla="*/ 5148 h 81990"/>
                <a:gd name="connsiteX24" fmla="*/ 61676 w 90339"/>
                <a:gd name="connsiteY24" fmla="*/ 20965 h 81990"/>
                <a:gd name="connsiteX25" fmla="*/ 61145 w 90339"/>
                <a:gd name="connsiteY25" fmla="*/ 23510 h 81990"/>
                <a:gd name="connsiteX26" fmla="*/ 52819 w 90339"/>
                <a:gd name="connsiteY26" fmla="*/ 57506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81990">
                  <a:moveTo>
                    <a:pt x="64156" y="10784"/>
                  </a:moveTo>
                  <a:cubicBezTo>
                    <a:pt x="60436" y="4785"/>
                    <a:pt x="54414" y="58"/>
                    <a:pt x="45911" y="58"/>
                  </a:cubicBezTo>
                  <a:cubicBezTo>
                    <a:pt x="23238" y="58"/>
                    <a:pt x="210" y="25691"/>
                    <a:pt x="210" y="51870"/>
                  </a:cubicBezTo>
                  <a:cubicBezTo>
                    <a:pt x="210" y="69505"/>
                    <a:pt x="11724" y="82049"/>
                    <a:pt x="26958" y="82049"/>
                  </a:cubicBezTo>
                  <a:cubicBezTo>
                    <a:pt x="36523" y="82049"/>
                    <a:pt x="45025" y="76413"/>
                    <a:pt x="52111" y="69323"/>
                  </a:cubicBezTo>
                  <a:cubicBezTo>
                    <a:pt x="55476" y="80231"/>
                    <a:pt x="65750" y="82049"/>
                    <a:pt x="70356" y="82049"/>
                  </a:cubicBezTo>
                  <a:cubicBezTo>
                    <a:pt x="76733" y="82049"/>
                    <a:pt x="81161" y="78049"/>
                    <a:pt x="84350" y="72413"/>
                  </a:cubicBezTo>
                  <a:cubicBezTo>
                    <a:pt x="88247" y="65323"/>
                    <a:pt x="90549" y="54961"/>
                    <a:pt x="90549" y="54234"/>
                  </a:cubicBezTo>
                  <a:cubicBezTo>
                    <a:pt x="90549" y="51870"/>
                    <a:pt x="88247" y="51870"/>
                    <a:pt x="87715" y="51870"/>
                  </a:cubicBezTo>
                  <a:cubicBezTo>
                    <a:pt x="85235" y="51870"/>
                    <a:pt x="85058" y="52597"/>
                    <a:pt x="83818" y="57506"/>
                  </a:cubicBezTo>
                  <a:cubicBezTo>
                    <a:pt x="81693" y="66232"/>
                    <a:pt x="78327" y="76958"/>
                    <a:pt x="70887" y="76958"/>
                  </a:cubicBezTo>
                  <a:cubicBezTo>
                    <a:pt x="66282" y="76958"/>
                    <a:pt x="65042" y="72959"/>
                    <a:pt x="65042" y="68050"/>
                  </a:cubicBezTo>
                  <a:cubicBezTo>
                    <a:pt x="65042" y="64960"/>
                    <a:pt x="66459" y="58415"/>
                    <a:pt x="67699" y="53688"/>
                  </a:cubicBezTo>
                  <a:cubicBezTo>
                    <a:pt x="68939" y="48780"/>
                    <a:pt x="70710" y="41326"/>
                    <a:pt x="71596" y="37326"/>
                  </a:cubicBezTo>
                  <a:lnTo>
                    <a:pt x="75138" y="23510"/>
                  </a:lnTo>
                  <a:cubicBezTo>
                    <a:pt x="76201" y="18783"/>
                    <a:pt x="78327" y="10239"/>
                    <a:pt x="78327" y="9330"/>
                  </a:cubicBezTo>
                  <a:cubicBezTo>
                    <a:pt x="78327" y="5330"/>
                    <a:pt x="75138" y="3512"/>
                    <a:pt x="72304" y="3512"/>
                  </a:cubicBezTo>
                  <a:cubicBezTo>
                    <a:pt x="69293" y="3512"/>
                    <a:pt x="65219" y="5694"/>
                    <a:pt x="64156" y="10784"/>
                  </a:cubicBezTo>
                  <a:close/>
                  <a:moveTo>
                    <a:pt x="52819" y="57506"/>
                  </a:moveTo>
                  <a:cubicBezTo>
                    <a:pt x="51579" y="62596"/>
                    <a:pt x="47682" y="66232"/>
                    <a:pt x="43785" y="69686"/>
                  </a:cubicBezTo>
                  <a:cubicBezTo>
                    <a:pt x="42191" y="71141"/>
                    <a:pt x="35106" y="76958"/>
                    <a:pt x="27489" y="76958"/>
                  </a:cubicBezTo>
                  <a:cubicBezTo>
                    <a:pt x="20935" y="76958"/>
                    <a:pt x="14558" y="72232"/>
                    <a:pt x="14558" y="59324"/>
                  </a:cubicBezTo>
                  <a:cubicBezTo>
                    <a:pt x="14558" y="49689"/>
                    <a:pt x="19695" y="29691"/>
                    <a:pt x="23769" y="22419"/>
                  </a:cubicBezTo>
                  <a:cubicBezTo>
                    <a:pt x="31917" y="7875"/>
                    <a:pt x="40951" y="5148"/>
                    <a:pt x="45911" y="5148"/>
                  </a:cubicBezTo>
                  <a:cubicBezTo>
                    <a:pt x="58311" y="5148"/>
                    <a:pt x="61676" y="18965"/>
                    <a:pt x="61676" y="20965"/>
                  </a:cubicBezTo>
                  <a:cubicBezTo>
                    <a:pt x="61676" y="21692"/>
                    <a:pt x="61322" y="22964"/>
                    <a:pt x="61145" y="23510"/>
                  </a:cubicBezTo>
                  <a:lnTo>
                    <a:pt x="52819" y="57506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6834FB-B377-5773-F970-14709C4982E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94609" y="6657145"/>
              <a:ext cx="71740" cy="127985"/>
            </a:xfrm>
            <a:custGeom>
              <a:avLst/>
              <a:gdLst>
                <a:gd name="connsiteX0" fmla="*/ 35287 w 71740"/>
                <a:gd name="connsiteY0" fmla="*/ 5512 h 127985"/>
                <a:gd name="connsiteX1" fmla="*/ 35996 w 71740"/>
                <a:gd name="connsiteY1" fmla="*/ 2603 h 127985"/>
                <a:gd name="connsiteX2" fmla="*/ 33162 w 71740"/>
                <a:gd name="connsiteY2" fmla="*/ 58 h 127985"/>
                <a:gd name="connsiteX3" fmla="*/ 10488 w 71740"/>
                <a:gd name="connsiteY3" fmla="*/ 1876 h 127985"/>
                <a:gd name="connsiteX4" fmla="*/ 6591 w 71740"/>
                <a:gd name="connsiteY4" fmla="*/ 6057 h 127985"/>
                <a:gd name="connsiteX5" fmla="*/ 11197 w 71740"/>
                <a:gd name="connsiteY5" fmla="*/ 8602 h 127985"/>
                <a:gd name="connsiteX6" fmla="*/ 19699 w 71740"/>
                <a:gd name="connsiteY6" fmla="*/ 11329 h 127985"/>
                <a:gd name="connsiteX7" fmla="*/ 16865 w 71740"/>
                <a:gd name="connsiteY7" fmla="*/ 24055 h 127985"/>
                <a:gd name="connsiteX8" fmla="*/ 12791 w 71740"/>
                <a:gd name="connsiteY8" fmla="*/ 40781 h 127985"/>
                <a:gd name="connsiteX9" fmla="*/ 1100 w 71740"/>
                <a:gd name="connsiteY9" fmla="*/ 89139 h 127985"/>
                <a:gd name="connsiteX10" fmla="*/ 214 w 71740"/>
                <a:gd name="connsiteY10" fmla="*/ 98047 h 127985"/>
                <a:gd name="connsiteX11" fmla="*/ 26253 w 71740"/>
                <a:gd name="connsiteY11" fmla="*/ 128043 h 127985"/>
                <a:gd name="connsiteX12" fmla="*/ 71954 w 71740"/>
                <a:gd name="connsiteY12" fmla="*/ 76413 h 127985"/>
                <a:gd name="connsiteX13" fmla="*/ 45384 w 71740"/>
                <a:gd name="connsiteY13" fmla="*/ 46053 h 127985"/>
                <a:gd name="connsiteX14" fmla="*/ 23065 w 71740"/>
                <a:gd name="connsiteY14" fmla="*/ 56052 h 127985"/>
                <a:gd name="connsiteX15" fmla="*/ 35287 w 71740"/>
                <a:gd name="connsiteY15" fmla="*/ 5512 h 127985"/>
                <a:gd name="connsiteX16" fmla="*/ 26430 w 71740"/>
                <a:gd name="connsiteY16" fmla="*/ 122953 h 127985"/>
                <a:gd name="connsiteX17" fmla="*/ 12791 w 71740"/>
                <a:gd name="connsiteY17" fmla="*/ 104410 h 127985"/>
                <a:gd name="connsiteX18" fmla="*/ 19345 w 71740"/>
                <a:gd name="connsiteY18" fmla="*/ 70959 h 127985"/>
                <a:gd name="connsiteX19" fmla="*/ 23773 w 71740"/>
                <a:gd name="connsiteY19" fmla="*/ 63142 h 127985"/>
                <a:gd name="connsiteX20" fmla="*/ 44853 w 71740"/>
                <a:gd name="connsiteY20" fmla="*/ 51143 h 127985"/>
                <a:gd name="connsiteX21" fmla="*/ 57784 w 71740"/>
                <a:gd name="connsiteY21" fmla="*/ 68777 h 127985"/>
                <a:gd name="connsiteX22" fmla="*/ 48572 w 71740"/>
                <a:gd name="connsiteY22" fmla="*/ 105319 h 127985"/>
                <a:gd name="connsiteX23" fmla="*/ 26430 w 71740"/>
                <a:gd name="connsiteY23" fmla="*/ 122953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40" h="127985">
                  <a:moveTo>
                    <a:pt x="35287" y="5512"/>
                  </a:moveTo>
                  <a:cubicBezTo>
                    <a:pt x="35464" y="5148"/>
                    <a:pt x="35996" y="2785"/>
                    <a:pt x="35996" y="2603"/>
                  </a:cubicBezTo>
                  <a:cubicBezTo>
                    <a:pt x="35996" y="1694"/>
                    <a:pt x="35287" y="58"/>
                    <a:pt x="33162" y="58"/>
                  </a:cubicBezTo>
                  <a:cubicBezTo>
                    <a:pt x="29619" y="58"/>
                    <a:pt x="14917" y="1512"/>
                    <a:pt x="10488" y="1876"/>
                  </a:cubicBezTo>
                  <a:cubicBezTo>
                    <a:pt x="9071" y="2058"/>
                    <a:pt x="6591" y="2240"/>
                    <a:pt x="6591" y="6057"/>
                  </a:cubicBezTo>
                  <a:cubicBezTo>
                    <a:pt x="6591" y="8602"/>
                    <a:pt x="9071" y="8602"/>
                    <a:pt x="11197" y="8602"/>
                  </a:cubicBezTo>
                  <a:cubicBezTo>
                    <a:pt x="19699" y="8602"/>
                    <a:pt x="19699" y="9875"/>
                    <a:pt x="19699" y="11329"/>
                  </a:cubicBezTo>
                  <a:cubicBezTo>
                    <a:pt x="19699" y="12602"/>
                    <a:pt x="17928" y="19874"/>
                    <a:pt x="16865" y="24055"/>
                  </a:cubicBezTo>
                  <a:lnTo>
                    <a:pt x="12791" y="40781"/>
                  </a:lnTo>
                  <a:cubicBezTo>
                    <a:pt x="11197" y="46962"/>
                    <a:pt x="1454" y="86775"/>
                    <a:pt x="1100" y="89139"/>
                  </a:cubicBezTo>
                  <a:cubicBezTo>
                    <a:pt x="214" y="93502"/>
                    <a:pt x="214" y="95865"/>
                    <a:pt x="214" y="98047"/>
                  </a:cubicBezTo>
                  <a:cubicBezTo>
                    <a:pt x="214" y="116408"/>
                    <a:pt x="11551" y="128043"/>
                    <a:pt x="26253" y="128043"/>
                  </a:cubicBezTo>
                  <a:cubicBezTo>
                    <a:pt x="48395" y="128043"/>
                    <a:pt x="71954" y="103319"/>
                    <a:pt x="71954" y="76413"/>
                  </a:cubicBezTo>
                  <a:cubicBezTo>
                    <a:pt x="71954" y="55143"/>
                    <a:pt x="57606" y="46053"/>
                    <a:pt x="45384" y="46053"/>
                  </a:cubicBezTo>
                  <a:cubicBezTo>
                    <a:pt x="36173" y="46053"/>
                    <a:pt x="28379" y="51325"/>
                    <a:pt x="23065" y="56052"/>
                  </a:cubicBezTo>
                  <a:lnTo>
                    <a:pt x="35287" y="5512"/>
                  </a:lnTo>
                  <a:close/>
                  <a:moveTo>
                    <a:pt x="26430" y="122953"/>
                  </a:moveTo>
                  <a:cubicBezTo>
                    <a:pt x="17751" y="122953"/>
                    <a:pt x="12791" y="115136"/>
                    <a:pt x="12791" y="104410"/>
                  </a:cubicBezTo>
                  <a:cubicBezTo>
                    <a:pt x="12791" y="97683"/>
                    <a:pt x="14385" y="91502"/>
                    <a:pt x="19345" y="70959"/>
                  </a:cubicBezTo>
                  <a:cubicBezTo>
                    <a:pt x="20408" y="67505"/>
                    <a:pt x="20408" y="67141"/>
                    <a:pt x="23773" y="63142"/>
                  </a:cubicBezTo>
                  <a:cubicBezTo>
                    <a:pt x="30505" y="55143"/>
                    <a:pt x="38476" y="51143"/>
                    <a:pt x="44853" y="51143"/>
                  </a:cubicBezTo>
                  <a:cubicBezTo>
                    <a:pt x="51761" y="51143"/>
                    <a:pt x="57784" y="56415"/>
                    <a:pt x="57784" y="68777"/>
                  </a:cubicBezTo>
                  <a:cubicBezTo>
                    <a:pt x="57784" y="76231"/>
                    <a:pt x="53887" y="94774"/>
                    <a:pt x="48572" y="105319"/>
                  </a:cubicBezTo>
                  <a:cubicBezTo>
                    <a:pt x="44321" y="114227"/>
                    <a:pt x="35464" y="122953"/>
                    <a:pt x="26430" y="122953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F5E624-D262-C662-E079-A233939C3F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782891" y="6703139"/>
              <a:ext cx="76699" cy="81990"/>
            </a:xfrm>
            <a:custGeom>
              <a:avLst/>
              <a:gdLst>
                <a:gd name="connsiteX0" fmla="*/ 66821 w 76699"/>
                <a:gd name="connsiteY0" fmla="*/ 10602 h 81990"/>
                <a:gd name="connsiteX1" fmla="*/ 57787 w 76699"/>
                <a:gd name="connsiteY1" fmla="*/ 20783 h 81990"/>
                <a:gd name="connsiteX2" fmla="*/ 64695 w 76699"/>
                <a:gd name="connsiteY2" fmla="*/ 27509 h 81990"/>
                <a:gd name="connsiteX3" fmla="*/ 74792 w 76699"/>
                <a:gd name="connsiteY3" fmla="*/ 15874 h 81990"/>
                <a:gd name="connsiteX4" fmla="*/ 51410 w 76699"/>
                <a:gd name="connsiteY4" fmla="*/ 58 h 81990"/>
                <a:gd name="connsiteX5" fmla="*/ 218 w 76699"/>
                <a:gd name="connsiteY5" fmla="*/ 50416 h 81990"/>
                <a:gd name="connsiteX6" fmla="*/ 32988 w 76699"/>
                <a:gd name="connsiteY6" fmla="*/ 82049 h 81990"/>
                <a:gd name="connsiteX7" fmla="*/ 76918 w 76699"/>
                <a:gd name="connsiteY7" fmla="*/ 61506 h 81990"/>
                <a:gd name="connsiteX8" fmla="*/ 73906 w 76699"/>
                <a:gd name="connsiteY8" fmla="*/ 58415 h 81990"/>
                <a:gd name="connsiteX9" fmla="*/ 71072 w 76699"/>
                <a:gd name="connsiteY9" fmla="*/ 60233 h 81990"/>
                <a:gd name="connsiteX10" fmla="*/ 33342 w 76699"/>
                <a:gd name="connsiteY10" fmla="*/ 76958 h 81990"/>
                <a:gd name="connsiteX11" fmla="*/ 14920 w 76699"/>
                <a:gd name="connsiteY11" fmla="*/ 56779 h 81990"/>
                <a:gd name="connsiteX12" fmla="*/ 26611 w 76699"/>
                <a:gd name="connsiteY12" fmla="*/ 19147 h 81990"/>
                <a:gd name="connsiteX13" fmla="*/ 51410 w 76699"/>
                <a:gd name="connsiteY13" fmla="*/ 5148 h 81990"/>
                <a:gd name="connsiteX14" fmla="*/ 66821 w 76699"/>
                <a:gd name="connsiteY14" fmla="*/ 10602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99" h="81990">
                  <a:moveTo>
                    <a:pt x="66821" y="10602"/>
                  </a:moveTo>
                  <a:cubicBezTo>
                    <a:pt x="60444" y="11693"/>
                    <a:pt x="57787" y="16783"/>
                    <a:pt x="57787" y="20783"/>
                  </a:cubicBezTo>
                  <a:cubicBezTo>
                    <a:pt x="57787" y="25691"/>
                    <a:pt x="61507" y="27509"/>
                    <a:pt x="64695" y="27509"/>
                  </a:cubicBezTo>
                  <a:cubicBezTo>
                    <a:pt x="68592" y="27509"/>
                    <a:pt x="74792" y="24601"/>
                    <a:pt x="74792" y="15874"/>
                  </a:cubicBezTo>
                  <a:cubicBezTo>
                    <a:pt x="74792" y="3512"/>
                    <a:pt x="60975" y="58"/>
                    <a:pt x="51410" y="58"/>
                  </a:cubicBezTo>
                  <a:cubicBezTo>
                    <a:pt x="24840" y="58"/>
                    <a:pt x="218" y="25146"/>
                    <a:pt x="218" y="50416"/>
                  </a:cubicBezTo>
                  <a:cubicBezTo>
                    <a:pt x="218" y="66050"/>
                    <a:pt x="10846" y="82049"/>
                    <a:pt x="32988" y="82049"/>
                  </a:cubicBezTo>
                  <a:cubicBezTo>
                    <a:pt x="62924" y="82049"/>
                    <a:pt x="76918" y="64051"/>
                    <a:pt x="76918" y="61506"/>
                  </a:cubicBezTo>
                  <a:cubicBezTo>
                    <a:pt x="76918" y="60415"/>
                    <a:pt x="75323" y="58415"/>
                    <a:pt x="73906" y="58415"/>
                  </a:cubicBezTo>
                  <a:cubicBezTo>
                    <a:pt x="72844" y="58415"/>
                    <a:pt x="72489" y="58779"/>
                    <a:pt x="71072" y="60233"/>
                  </a:cubicBezTo>
                  <a:cubicBezTo>
                    <a:pt x="57256" y="76958"/>
                    <a:pt x="36531" y="76958"/>
                    <a:pt x="33342" y="76958"/>
                  </a:cubicBezTo>
                  <a:cubicBezTo>
                    <a:pt x="20588" y="76958"/>
                    <a:pt x="14920" y="68050"/>
                    <a:pt x="14920" y="56779"/>
                  </a:cubicBezTo>
                  <a:cubicBezTo>
                    <a:pt x="14920" y="51507"/>
                    <a:pt x="17400" y="31691"/>
                    <a:pt x="26611" y="19147"/>
                  </a:cubicBezTo>
                  <a:cubicBezTo>
                    <a:pt x="33342" y="10239"/>
                    <a:pt x="42553" y="5148"/>
                    <a:pt x="51410" y="5148"/>
                  </a:cubicBezTo>
                  <a:cubicBezTo>
                    <a:pt x="53890" y="5148"/>
                    <a:pt x="62393" y="5512"/>
                    <a:pt x="66821" y="10602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1D88DA-3247-4583-DCA2-8C5C037ECBF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73148" y="6657145"/>
              <a:ext cx="91047" cy="127985"/>
            </a:xfrm>
            <a:custGeom>
              <a:avLst/>
              <a:gdLst>
                <a:gd name="connsiteX0" fmla="*/ 90561 w 91047"/>
                <a:gd name="connsiteY0" fmla="*/ 5512 h 127985"/>
                <a:gd name="connsiteX1" fmla="*/ 91269 w 91047"/>
                <a:gd name="connsiteY1" fmla="*/ 2603 h 127985"/>
                <a:gd name="connsiteX2" fmla="*/ 88435 w 91047"/>
                <a:gd name="connsiteY2" fmla="*/ 58 h 127985"/>
                <a:gd name="connsiteX3" fmla="*/ 65762 w 91047"/>
                <a:gd name="connsiteY3" fmla="*/ 1876 h 127985"/>
                <a:gd name="connsiteX4" fmla="*/ 61865 w 91047"/>
                <a:gd name="connsiteY4" fmla="*/ 6057 h 127985"/>
                <a:gd name="connsiteX5" fmla="*/ 66470 w 91047"/>
                <a:gd name="connsiteY5" fmla="*/ 8602 h 127985"/>
                <a:gd name="connsiteX6" fmla="*/ 74973 w 91047"/>
                <a:gd name="connsiteY6" fmla="*/ 11329 h 127985"/>
                <a:gd name="connsiteX7" fmla="*/ 74264 w 91047"/>
                <a:gd name="connsiteY7" fmla="*/ 15329 h 127985"/>
                <a:gd name="connsiteX8" fmla="*/ 64167 w 91047"/>
                <a:gd name="connsiteY8" fmla="*/ 56779 h 127985"/>
                <a:gd name="connsiteX9" fmla="*/ 45922 w 91047"/>
                <a:gd name="connsiteY9" fmla="*/ 46053 h 127985"/>
                <a:gd name="connsiteX10" fmla="*/ 221 w 91047"/>
                <a:gd name="connsiteY10" fmla="*/ 97865 h 127985"/>
                <a:gd name="connsiteX11" fmla="*/ 26969 w 91047"/>
                <a:gd name="connsiteY11" fmla="*/ 128043 h 127985"/>
                <a:gd name="connsiteX12" fmla="*/ 52122 w 91047"/>
                <a:gd name="connsiteY12" fmla="*/ 115317 h 127985"/>
                <a:gd name="connsiteX13" fmla="*/ 70367 w 91047"/>
                <a:gd name="connsiteY13" fmla="*/ 128043 h 127985"/>
                <a:gd name="connsiteX14" fmla="*/ 84361 w 91047"/>
                <a:gd name="connsiteY14" fmla="*/ 118408 h 127985"/>
                <a:gd name="connsiteX15" fmla="*/ 90561 w 91047"/>
                <a:gd name="connsiteY15" fmla="*/ 100228 h 127985"/>
                <a:gd name="connsiteX16" fmla="*/ 87727 w 91047"/>
                <a:gd name="connsiteY16" fmla="*/ 97865 h 127985"/>
                <a:gd name="connsiteX17" fmla="*/ 83830 w 91047"/>
                <a:gd name="connsiteY17" fmla="*/ 103501 h 127985"/>
                <a:gd name="connsiteX18" fmla="*/ 70899 w 91047"/>
                <a:gd name="connsiteY18" fmla="*/ 122953 h 127985"/>
                <a:gd name="connsiteX19" fmla="*/ 65053 w 91047"/>
                <a:gd name="connsiteY19" fmla="*/ 114045 h 127985"/>
                <a:gd name="connsiteX20" fmla="*/ 65939 w 91047"/>
                <a:gd name="connsiteY20" fmla="*/ 106591 h 127985"/>
                <a:gd name="connsiteX21" fmla="*/ 90561 w 91047"/>
                <a:gd name="connsiteY21" fmla="*/ 5512 h 127985"/>
                <a:gd name="connsiteX22" fmla="*/ 52831 w 91047"/>
                <a:gd name="connsiteY22" fmla="*/ 103501 h 127985"/>
                <a:gd name="connsiteX23" fmla="*/ 43797 w 91047"/>
                <a:gd name="connsiteY23" fmla="*/ 115681 h 127985"/>
                <a:gd name="connsiteX24" fmla="*/ 27500 w 91047"/>
                <a:gd name="connsiteY24" fmla="*/ 122953 h 127985"/>
                <a:gd name="connsiteX25" fmla="*/ 14569 w 91047"/>
                <a:gd name="connsiteY25" fmla="*/ 105319 h 127985"/>
                <a:gd name="connsiteX26" fmla="*/ 23780 w 91047"/>
                <a:gd name="connsiteY26" fmla="*/ 68414 h 127985"/>
                <a:gd name="connsiteX27" fmla="*/ 45922 w 91047"/>
                <a:gd name="connsiteY27" fmla="*/ 51143 h 127985"/>
                <a:gd name="connsiteX28" fmla="*/ 61688 w 91047"/>
                <a:gd name="connsiteY28" fmla="*/ 66959 h 127985"/>
                <a:gd name="connsiteX29" fmla="*/ 61156 w 91047"/>
                <a:gd name="connsiteY29" fmla="*/ 69505 h 127985"/>
                <a:gd name="connsiteX30" fmla="*/ 52831 w 91047"/>
                <a:gd name="connsiteY30" fmla="*/ 103501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047" h="127985">
                  <a:moveTo>
                    <a:pt x="90561" y="5512"/>
                  </a:moveTo>
                  <a:cubicBezTo>
                    <a:pt x="90738" y="5148"/>
                    <a:pt x="91269" y="2785"/>
                    <a:pt x="91269" y="2603"/>
                  </a:cubicBezTo>
                  <a:cubicBezTo>
                    <a:pt x="91269" y="1694"/>
                    <a:pt x="90561" y="58"/>
                    <a:pt x="88435" y="58"/>
                  </a:cubicBezTo>
                  <a:cubicBezTo>
                    <a:pt x="84892" y="58"/>
                    <a:pt x="70190" y="1512"/>
                    <a:pt x="65762" y="1876"/>
                  </a:cubicBezTo>
                  <a:cubicBezTo>
                    <a:pt x="64345" y="2058"/>
                    <a:pt x="61865" y="2240"/>
                    <a:pt x="61865" y="6057"/>
                  </a:cubicBezTo>
                  <a:cubicBezTo>
                    <a:pt x="61865" y="8602"/>
                    <a:pt x="64345" y="8602"/>
                    <a:pt x="66470" y="8602"/>
                  </a:cubicBezTo>
                  <a:cubicBezTo>
                    <a:pt x="74973" y="8602"/>
                    <a:pt x="74973" y="9875"/>
                    <a:pt x="74973" y="11329"/>
                  </a:cubicBezTo>
                  <a:cubicBezTo>
                    <a:pt x="74973" y="12602"/>
                    <a:pt x="74618" y="13693"/>
                    <a:pt x="74264" y="15329"/>
                  </a:cubicBezTo>
                  <a:lnTo>
                    <a:pt x="64167" y="56779"/>
                  </a:lnTo>
                  <a:cubicBezTo>
                    <a:pt x="60448" y="50779"/>
                    <a:pt x="54425" y="46053"/>
                    <a:pt x="45922" y="46053"/>
                  </a:cubicBezTo>
                  <a:cubicBezTo>
                    <a:pt x="23249" y="46053"/>
                    <a:pt x="221" y="71686"/>
                    <a:pt x="221" y="97865"/>
                  </a:cubicBezTo>
                  <a:cubicBezTo>
                    <a:pt x="221" y="115499"/>
                    <a:pt x="11735" y="128043"/>
                    <a:pt x="26969" y="128043"/>
                  </a:cubicBezTo>
                  <a:cubicBezTo>
                    <a:pt x="36534" y="128043"/>
                    <a:pt x="45037" y="122408"/>
                    <a:pt x="52122" y="115317"/>
                  </a:cubicBezTo>
                  <a:cubicBezTo>
                    <a:pt x="55488" y="126225"/>
                    <a:pt x="65762" y="128043"/>
                    <a:pt x="70367" y="128043"/>
                  </a:cubicBezTo>
                  <a:cubicBezTo>
                    <a:pt x="76744" y="128043"/>
                    <a:pt x="81172" y="124044"/>
                    <a:pt x="84361" y="118408"/>
                  </a:cubicBezTo>
                  <a:cubicBezTo>
                    <a:pt x="88258" y="111318"/>
                    <a:pt x="90561" y="100955"/>
                    <a:pt x="90561" y="100228"/>
                  </a:cubicBezTo>
                  <a:cubicBezTo>
                    <a:pt x="90561" y="97865"/>
                    <a:pt x="88258" y="97865"/>
                    <a:pt x="87727" y="97865"/>
                  </a:cubicBezTo>
                  <a:cubicBezTo>
                    <a:pt x="85247" y="97865"/>
                    <a:pt x="85069" y="98592"/>
                    <a:pt x="83830" y="103501"/>
                  </a:cubicBezTo>
                  <a:cubicBezTo>
                    <a:pt x="81704" y="112227"/>
                    <a:pt x="78338" y="122953"/>
                    <a:pt x="70899" y="122953"/>
                  </a:cubicBezTo>
                  <a:cubicBezTo>
                    <a:pt x="66293" y="122953"/>
                    <a:pt x="65053" y="118953"/>
                    <a:pt x="65053" y="114045"/>
                  </a:cubicBezTo>
                  <a:cubicBezTo>
                    <a:pt x="65053" y="110591"/>
                    <a:pt x="65407" y="108955"/>
                    <a:pt x="65939" y="106591"/>
                  </a:cubicBezTo>
                  <a:lnTo>
                    <a:pt x="90561" y="5512"/>
                  </a:lnTo>
                  <a:close/>
                  <a:moveTo>
                    <a:pt x="52831" y="103501"/>
                  </a:moveTo>
                  <a:cubicBezTo>
                    <a:pt x="51591" y="108591"/>
                    <a:pt x="47694" y="112227"/>
                    <a:pt x="43797" y="115681"/>
                  </a:cubicBezTo>
                  <a:cubicBezTo>
                    <a:pt x="42203" y="117135"/>
                    <a:pt x="35117" y="122953"/>
                    <a:pt x="27500" y="122953"/>
                  </a:cubicBezTo>
                  <a:cubicBezTo>
                    <a:pt x="20946" y="122953"/>
                    <a:pt x="14569" y="118226"/>
                    <a:pt x="14569" y="105319"/>
                  </a:cubicBezTo>
                  <a:cubicBezTo>
                    <a:pt x="14569" y="95683"/>
                    <a:pt x="19706" y="75686"/>
                    <a:pt x="23780" y="68414"/>
                  </a:cubicBezTo>
                  <a:cubicBezTo>
                    <a:pt x="31929" y="53870"/>
                    <a:pt x="40963" y="51143"/>
                    <a:pt x="45922" y="51143"/>
                  </a:cubicBezTo>
                  <a:cubicBezTo>
                    <a:pt x="58322" y="51143"/>
                    <a:pt x="61688" y="64960"/>
                    <a:pt x="61688" y="66959"/>
                  </a:cubicBezTo>
                  <a:cubicBezTo>
                    <a:pt x="61688" y="67687"/>
                    <a:pt x="61333" y="68959"/>
                    <a:pt x="61156" y="69505"/>
                  </a:cubicBezTo>
                  <a:lnTo>
                    <a:pt x="52831" y="10350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A54E7A7-ACAC-A769-FFE7-5D3FA526BCD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987524" y="6762405"/>
              <a:ext cx="22496" cy="55993"/>
            </a:xfrm>
            <a:custGeom>
              <a:avLst/>
              <a:gdLst>
                <a:gd name="connsiteX0" fmla="*/ 17762 w 22496"/>
                <a:gd name="connsiteY0" fmla="*/ 18056 h 55993"/>
                <a:gd name="connsiteX1" fmla="*/ 3945 w 22496"/>
                <a:gd name="connsiteY1" fmla="*/ 51325 h 55993"/>
                <a:gd name="connsiteX2" fmla="*/ 2705 w 22496"/>
                <a:gd name="connsiteY2" fmla="*/ 53506 h 55993"/>
                <a:gd name="connsiteX3" fmla="*/ 5185 w 22496"/>
                <a:gd name="connsiteY3" fmla="*/ 56052 h 55993"/>
                <a:gd name="connsiteX4" fmla="*/ 22722 w 22496"/>
                <a:gd name="connsiteY4" fmla="*/ 19874 h 55993"/>
                <a:gd name="connsiteX5" fmla="*/ 10322 w 22496"/>
                <a:gd name="connsiteY5" fmla="*/ 58 h 55993"/>
                <a:gd name="connsiteX6" fmla="*/ 226 w 22496"/>
                <a:gd name="connsiteY6" fmla="*/ 10420 h 55993"/>
                <a:gd name="connsiteX7" fmla="*/ 10499 w 22496"/>
                <a:gd name="connsiteY7" fmla="*/ 20965 h 55993"/>
                <a:gd name="connsiteX8" fmla="*/ 17762 w 22496"/>
                <a:gd name="connsiteY8" fmla="*/ 18056 h 5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96" h="55993">
                  <a:moveTo>
                    <a:pt x="17762" y="18056"/>
                  </a:moveTo>
                  <a:cubicBezTo>
                    <a:pt x="17762" y="28055"/>
                    <a:pt x="15991" y="39690"/>
                    <a:pt x="3945" y="51325"/>
                  </a:cubicBezTo>
                  <a:cubicBezTo>
                    <a:pt x="3237" y="52052"/>
                    <a:pt x="2705" y="52597"/>
                    <a:pt x="2705" y="53506"/>
                  </a:cubicBezTo>
                  <a:cubicBezTo>
                    <a:pt x="2705" y="54779"/>
                    <a:pt x="4123" y="56052"/>
                    <a:pt x="5185" y="56052"/>
                  </a:cubicBezTo>
                  <a:cubicBezTo>
                    <a:pt x="7665" y="56052"/>
                    <a:pt x="22722" y="41508"/>
                    <a:pt x="22722" y="19874"/>
                  </a:cubicBezTo>
                  <a:cubicBezTo>
                    <a:pt x="22722" y="8603"/>
                    <a:pt x="18471" y="58"/>
                    <a:pt x="10322" y="58"/>
                  </a:cubicBezTo>
                  <a:cubicBezTo>
                    <a:pt x="4477" y="58"/>
                    <a:pt x="226" y="4785"/>
                    <a:pt x="226" y="10420"/>
                  </a:cubicBezTo>
                  <a:cubicBezTo>
                    <a:pt x="226" y="16238"/>
                    <a:pt x="4300" y="20965"/>
                    <a:pt x="10499" y="20965"/>
                  </a:cubicBezTo>
                  <a:cubicBezTo>
                    <a:pt x="14751" y="20965"/>
                    <a:pt x="17585" y="18056"/>
                    <a:pt x="17762" y="18056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D2EE422-C555-CB3F-6A5A-A0E5B1CFBA8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048155" y="6646964"/>
              <a:ext cx="46055" cy="181615"/>
            </a:xfrm>
            <a:custGeom>
              <a:avLst/>
              <a:gdLst>
                <a:gd name="connsiteX0" fmla="*/ 42741 w 46055"/>
                <a:gd name="connsiteY0" fmla="*/ 58 h 181615"/>
                <a:gd name="connsiteX1" fmla="*/ 228 w 46055"/>
                <a:gd name="connsiteY1" fmla="*/ 90775 h 181615"/>
                <a:gd name="connsiteX2" fmla="*/ 42741 w 46055"/>
                <a:gd name="connsiteY2" fmla="*/ 181673 h 181615"/>
                <a:gd name="connsiteX3" fmla="*/ 46283 w 46055"/>
                <a:gd name="connsiteY3" fmla="*/ 179492 h 181615"/>
                <a:gd name="connsiteX4" fmla="*/ 44512 w 46055"/>
                <a:gd name="connsiteY4" fmla="*/ 176765 h 181615"/>
                <a:gd name="connsiteX5" fmla="*/ 12273 w 46055"/>
                <a:gd name="connsiteY5" fmla="*/ 90957 h 181615"/>
                <a:gd name="connsiteX6" fmla="*/ 45043 w 46055"/>
                <a:gd name="connsiteY6" fmla="*/ 4421 h 181615"/>
                <a:gd name="connsiteX7" fmla="*/ 46283 w 46055"/>
                <a:gd name="connsiteY7" fmla="*/ 2240 h 181615"/>
                <a:gd name="connsiteX8" fmla="*/ 42741 w 46055"/>
                <a:gd name="connsiteY8" fmla="*/ 58 h 1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81615">
                  <a:moveTo>
                    <a:pt x="42741" y="58"/>
                  </a:moveTo>
                  <a:cubicBezTo>
                    <a:pt x="9085" y="24419"/>
                    <a:pt x="228" y="62960"/>
                    <a:pt x="228" y="90775"/>
                  </a:cubicBezTo>
                  <a:cubicBezTo>
                    <a:pt x="228" y="116408"/>
                    <a:pt x="7668" y="156222"/>
                    <a:pt x="42741" y="181673"/>
                  </a:cubicBezTo>
                  <a:cubicBezTo>
                    <a:pt x="44158" y="181673"/>
                    <a:pt x="46283" y="181673"/>
                    <a:pt x="46283" y="179492"/>
                  </a:cubicBezTo>
                  <a:cubicBezTo>
                    <a:pt x="46283" y="178401"/>
                    <a:pt x="45752" y="178037"/>
                    <a:pt x="44512" y="176765"/>
                  </a:cubicBezTo>
                  <a:cubicBezTo>
                    <a:pt x="20953" y="154949"/>
                    <a:pt x="12273" y="124044"/>
                    <a:pt x="12273" y="90957"/>
                  </a:cubicBezTo>
                  <a:cubicBezTo>
                    <a:pt x="12273" y="41871"/>
                    <a:pt x="30518" y="17874"/>
                    <a:pt x="45043" y="4421"/>
                  </a:cubicBezTo>
                  <a:cubicBezTo>
                    <a:pt x="45752" y="3694"/>
                    <a:pt x="46283" y="3149"/>
                    <a:pt x="46283" y="2240"/>
                  </a:cubicBezTo>
                  <a:cubicBezTo>
                    <a:pt x="46283" y="58"/>
                    <a:pt x="44158" y="58"/>
                    <a:pt x="42741" y="5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EC68FB7-3715-B44F-F628-A9D5A2D4593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113772" y="6660781"/>
              <a:ext cx="86796" cy="122531"/>
            </a:xfrm>
            <a:custGeom>
              <a:avLst/>
              <a:gdLst>
                <a:gd name="connsiteX0" fmla="*/ 87028 w 86796"/>
                <a:gd name="connsiteY0" fmla="*/ 92775 h 122531"/>
                <a:gd name="connsiteX1" fmla="*/ 87028 w 86796"/>
                <a:gd name="connsiteY1" fmla="*/ 86230 h 122531"/>
                <a:gd name="connsiteX2" fmla="*/ 67366 w 86796"/>
                <a:gd name="connsiteY2" fmla="*/ 86230 h 122531"/>
                <a:gd name="connsiteX3" fmla="*/ 67366 w 86796"/>
                <a:gd name="connsiteY3" fmla="*/ 5148 h 122531"/>
                <a:gd name="connsiteX4" fmla="*/ 63469 w 86796"/>
                <a:gd name="connsiteY4" fmla="*/ 58 h 122531"/>
                <a:gd name="connsiteX5" fmla="*/ 58863 w 86796"/>
                <a:gd name="connsiteY5" fmla="*/ 2603 h 122531"/>
                <a:gd name="connsiteX6" fmla="*/ 231 w 86796"/>
                <a:gd name="connsiteY6" fmla="*/ 86230 h 122531"/>
                <a:gd name="connsiteX7" fmla="*/ 231 w 86796"/>
                <a:gd name="connsiteY7" fmla="*/ 92775 h 122531"/>
                <a:gd name="connsiteX8" fmla="*/ 52309 w 86796"/>
                <a:gd name="connsiteY8" fmla="*/ 92775 h 122531"/>
                <a:gd name="connsiteX9" fmla="*/ 52309 w 86796"/>
                <a:gd name="connsiteY9" fmla="*/ 107682 h 122531"/>
                <a:gd name="connsiteX10" fmla="*/ 37961 w 86796"/>
                <a:gd name="connsiteY10" fmla="*/ 116045 h 122531"/>
                <a:gd name="connsiteX11" fmla="*/ 33178 w 86796"/>
                <a:gd name="connsiteY11" fmla="*/ 116045 h 122531"/>
                <a:gd name="connsiteX12" fmla="*/ 33178 w 86796"/>
                <a:gd name="connsiteY12" fmla="*/ 122589 h 122531"/>
                <a:gd name="connsiteX13" fmla="*/ 59749 w 86796"/>
                <a:gd name="connsiteY13" fmla="*/ 121862 h 122531"/>
                <a:gd name="connsiteX14" fmla="*/ 86496 w 86796"/>
                <a:gd name="connsiteY14" fmla="*/ 122589 h 122531"/>
                <a:gd name="connsiteX15" fmla="*/ 86496 w 86796"/>
                <a:gd name="connsiteY15" fmla="*/ 116045 h 122531"/>
                <a:gd name="connsiteX16" fmla="*/ 81714 w 86796"/>
                <a:gd name="connsiteY16" fmla="*/ 116045 h 122531"/>
                <a:gd name="connsiteX17" fmla="*/ 67366 w 86796"/>
                <a:gd name="connsiteY17" fmla="*/ 107682 h 122531"/>
                <a:gd name="connsiteX18" fmla="*/ 67366 w 86796"/>
                <a:gd name="connsiteY18" fmla="*/ 92775 h 122531"/>
                <a:gd name="connsiteX19" fmla="*/ 87028 w 86796"/>
                <a:gd name="connsiteY19" fmla="*/ 92775 h 122531"/>
                <a:gd name="connsiteX20" fmla="*/ 53549 w 86796"/>
                <a:gd name="connsiteY20" fmla="*/ 19692 h 122531"/>
                <a:gd name="connsiteX21" fmla="*/ 53549 w 86796"/>
                <a:gd name="connsiteY21" fmla="*/ 86230 h 122531"/>
                <a:gd name="connsiteX22" fmla="*/ 6785 w 86796"/>
                <a:gd name="connsiteY22" fmla="*/ 86230 h 122531"/>
                <a:gd name="connsiteX23" fmla="*/ 53549 w 86796"/>
                <a:gd name="connsiteY23" fmla="*/ 19692 h 1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796" h="122531">
                  <a:moveTo>
                    <a:pt x="87028" y="92775"/>
                  </a:moveTo>
                  <a:lnTo>
                    <a:pt x="87028" y="86230"/>
                  </a:lnTo>
                  <a:lnTo>
                    <a:pt x="67366" y="86230"/>
                  </a:lnTo>
                  <a:lnTo>
                    <a:pt x="67366" y="5148"/>
                  </a:lnTo>
                  <a:cubicBezTo>
                    <a:pt x="67366" y="1331"/>
                    <a:pt x="67366" y="58"/>
                    <a:pt x="63469" y="58"/>
                  </a:cubicBezTo>
                  <a:cubicBezTo>
                    <a:pt x="61343" y="58"/>
                    <a:pt x="60634" y="58"/>
                    <a:pt x="58863" y="2603"/>
                  </a:cubicBezTo>
                  <a:lnTo>
                    <a:pt x="231" y="86230"/>
                  </a:lnTo>
                  <a:lnTo>
                    <a:pt x="231" y="92775"/>
                  </a:lnTo>
                  <a:lnTo>
                    <a:pt x="52309" y="92775"/>
                  </a:lnTo>
                  <a:lnTo>
                    <a:pt x="52309" y="107682"/>
                  </a:lnTo>
                  <a:cubicBezTo>
                    <a:pt x="52309" y="113863"/>
                    <a:pt x="52309" y="116045"/>
                    <a:pt x="37961" y="116045"/>
                  </a:cubicBezTo>
                  <a:lnTo>
                    <a:pt x="33178" y="116045"/>
                  </a:lnTo>
                  <a:lnTo>
                    <a:pt x="33178" y="122589"/>
                  </a:lnTo>
                  <a:cubicBezTo>
                    <a:pt x="42035" y="122226"/>
                    <a:pt x="53372" y="121862"/>
                    <a:pt x="59749" y="121862"/>
                  </a:cubicBezTo>
                  <a:cubicBezTo>
                    <a:pt x="66303" y="121862"/>
                    <a:pt x="77639" y="122226"/>
                    <a:pt x="86496" y="122589"/>
                  </a:cubicBezTo>
                  <a:lnTo>
                    <a:pt x="86496" y="116045"/>
                  </a:lnTo>
                  <a:lnTo>
                    <a:pt x="81714" y="116045"/>
                  </a:lnTo>
                  <a:cubicBezTo>
                    <a:pt x="67366" y="116045"/>
                    <a:pt x="67366" y="113863"/>
                    <a:pt x="67366" y="107682"/>
                  </a:cubicBezTo>
                  <a:lnTo>
                    <a:pt x="67366" y="92775"/>
                  </a:lnTo>
                  <a:lnTo>
                    <a:pt x="87028" y="92775"/>
                  </a:lnTo>
                  <a:close/>
                  <a:moveTo>
                    <a:pt x="53549" y="19692"/>
                  </a:moveTo>
                  <a:lnTo>
                    <a:pt x="53549" y="86230"/>
                  </a:lnTo>
                  <a:lnTo>
                    <a:pt x="6785" y="86230"/>
                  </a:lnTo>
                  <a:lnTo>
                    <a:pt x="53549" y="19692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F547A5D-7B99-D95B-03F8-FF4DE0620D0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220310" y="6646964"/>
              <a:ext cx="45878" cy="181615"/>
            </a:xfrm>
            <a:custGeom>
              <a:avLst/>
              <a:gdLst>
                <a:gd name="connsiteX0" fmla="*/ 3601 w 45878"/>
                <a:gd name="connsiteY0" fmla="*/ 58 h 181615"/>
                <a:gd name="connsiteX1" fmla="*/ 235 w 45878"/>
                <a:gd name="connsiteY1" fmla="*/ 2240 h 181615"/>
                <a:gd name="connsiteX2" fmla="*/ 1829 w 45878"/>
                <a:gd name="connsiteY2" fmla="*/ 4967 h 181615"/>
                <a:gd name="connsiteX3" fmla="*/ 34068 w 45878"/>
                <a:gd name="connsiteY3" fmla="*/ 90775 h 181615"/>
                <a:gd name="connsiteX4" fmla="*/ 3423 w 45878"/>
                <a:gd name="connsiteY4" fmla="*/ 175311 h 181615"/>
                <a:gd name="connsiteX5" fmla="*/ 235 w 45878"/>
                <a:gd name="connsiteY5" fmla="*/ 179492 h 181615"/>
                <a:gd name="connsiteX6" fmla="*/ 2538 w 45878"/>
                <a:gd name="connsiteY6" fmla="*/ 181673 h 181615"/>
                <a:gd name="connsiteX7" fmla="*/ 33182 w 45878"/>
                <a:gd name="connsiteY7" fmla="*/ 146950 h 181615"/>
                <a:gd name="connsiteX8" fmla="*/ 46113 w 45878"/>
                <a:gd name="connsiteY8" fmla="*/ 90957 h 181615"/>
                <a:gd name="connsiteX9" fmla="*/ 3601 w 45878"/>
                <a:gd name="connsiteY9" fmla="*/ 58 h 1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81615">
                  <a:moveTo>
                    <a:pt x="3601" y="58"/>
                  </a:moveTo>
                  <a:cubicBezTo>
                    <a:pt x="2361" y="58"/>
                    <a:pt x="235" y="58"/>
                    <a:pt x="235" y="2240"/>
                  </a:cubicBezTo>
                  <a:cubicBezTo>
                    <a:pt x="235" y="3149"/>
                    <a:pt x="766" y="3694"/>
                    <a:pt x="1829" y="4967"/>
                  </a:cubicBezTo>
                  <a:cubicBezTo>
                    <a:pt x="17063" y="19329"/>
                    <a:pt x="34068" y="43871"/>
                    <a:pt x="34068" y="90775"/>
                  </a:cubicBezTo>
                  <a:cubicBezTo>
                    <a:pt x="34068" y="128770"/>
                    <a:pt x="22554" y="157494"/>
                    <a:pt x="3423" y="175311"/>
                  </a:cubicBezTo>
                  <a:cubicBezTo>
                    <a:pt x="412" y="178401"/>
                    <a:pt x="235" y="178583"/>
                    <a:pt x="235" y="179492"/>
                  </a:cubicBezTo>
                  <a:cubicBezTo>
                    <a:pt x="235" y="180401"/>
                    <a:pt x="766" y="181673"/>
                    <a:pt x="2538" y="181673"/>
                  </a:cubicBezTo>
                  <a:cubicBezTo>
                    <a:pt x="4663" y="181673"/>
                    <a:pt x="21491" y="169675"/>
                    <a:pt x="33182" y="146950"/>
                  </a:cubicBezTo>
                  <a:cubicBezTo>
                    <a:pt x="40976" y="131861"/>
                    <a:pt x="46113" y="112227"/>
                    <a:pt x="46113" y="90957"/>
                  </a:cubicBezTo>
                  <a:cubicBezTo>
                    <a:pt x="46113" y="65323"/>
                    <a:pt x="38673" y="25510"/>
                    <a:pt x="3601" y="5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24A22F-6157-9C7D-0002-F7F57F3E5EC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560919" y="6876029"/>
              <a:ext cx="53672" cy="122349"/>
            </a:xfrm>
            <a:custGeom>
              <a:avLst/>
              <a:gdLst>
                <a:gd name="connsiteX0" fmla="*/ 49276 w 53672"/>
                <a:gd name="connsiteY0" fmla="*/ 6975 h 122349"/>
                <a:gd name="connsiteX1" fmla="*/ 42190 w 53672"/>
                <a:gd name="connsiteY1" fmla="*/ 66 h 122349"/>
                <a:gd name="connsiteX2" fmla="*/ 32271 w 53672"/>
                <a:gd name="connsiteY2" fmla="*/ 10065 h 122349"/>
                <a:gd name="connsiteX3" fmla="*/ 39356 w 53672"/>
                <a:gd name="connsiteY3" fmla="*/ 16973 h 122349"/>
                <a:gd name="connsiteX4" fmla="*/ 49276 w 53672"/>
                <a:gd name="connsiteY4" fmla="*/ 6975 h 122349"/>
                <a:gd name="connsiteX5" fmla="*/ 13140 w 53672"/>
                <a:gd name="connsiteY5" fmla="*/ 99327 h 122349"/>
                <a:gd name="connsiteX6" fmla="*/ 11546 w 53672"/>
                <a:gd name="connsiteY6" fmla="*/ 106963 h 122349"/>
                <a:gd name="connsiteX7" fmla="*/ 28374 w 53672"/>
                <a:gd name="connsiteY7" fmla="*/ 122416 h 122349"/>
                <a:gd name="connsiteX8" fmla="*/ 53881 w 53672"/>
                <a:gd name="connsiteY8" fmla="*/ 94601 h 122349"/>
                <a:gd name="connsiteX9" fmla="*/ 51047 w 53672"/>
                <a:gd name="connsiteY9" fmla="*/ 92237 h 122349"/>
                <a:gd name="connsiteX10" fmla="*/ 47682 w 53672"/>
                <a:gd name="connsiteY10" fmla="*/ 95328 h 122349"/>
                <a:gd name="connsiteX11" fmla="*/ 28905 w 53672"/>
                <a:gd name="connsiteY11" fmla="*/ 117325 h 122349"/>
                <a:gd name="connsiteX12" fmla="*/ 24477 w 53672"/>
                <a:gd name="connsiteY12" fmla="*/ 110963 h 122349"/>
                <a:gd name="connsiteX13" fmla="*/ 27311 w 53672"/>
                <a:gd name="connsiteY13" fmla="*/ 99327 h 122349"/>
                <a:gd name="connsiteX14" fmla="*/ 32979 w 53672"/>
                <a:gd name="connsiteY14" fmla="*/ 84784 h 122349"/>
                <a:gd name="connsiteX15" fmla="*/ 41659 w 53672"/>
                <a:gd name="connsiteY15" fmla="*/ 61695 h 122349"/>
                <a:gd name="connsiteX16" fmla="*/ 42722 w 53672"/>
                <a:gd name="connsiteY16" fmla="*/ 55878 h 122349"/>
                <a:gd name="connsiteX17" fmla="*/ 25894 w 53672"/>
                <a:gd name="connsiteY17" fmla="*/ 40425 h 122349"/>
                <a:gd name="connsiteX18" fmla="*/ 209 w 53672"/>
                <a:gd name="connsiteY18" fmla="*/ 68240 h 122349"/>
                <a:gd name="connsiteX19" fmla="*/ 3221 w 53672"/>
                <a:gd name="connsiteY19" fmla="*/ 70604 h 122349"/>
                <a:gd name="connsiteX20" fmla="*/ 6409 w 53672"/>
                <a:gd name="connsiteY20" fmla="*/ 67695 h 122349"/>
                <a:gd name="connsiteX21" fmla="*/ 25362 w 53672"/>
                <a:gd name="connsiteY21" fmla="*/ 45516 h 122349"/>
                <a:gd name="connsiteX22" fmla="*/ 29791 w 53672"/>
                <a:gd name="connsiteY22" fmla="*/ 51878 h 122349"/>
                <a:gd name="connsiteX23" fmla="*/ 24300 w 53672"/>
                <a:gd name="connsiteY23" fmla="*/ 70058 h 122349"/>
                <a:gd name="connsiteX24" fmla="*/ 13140 w 53672"/>
                <a:gd name="connsiteY24" fmla="*/ 99327 h 1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349">
                  <a:moveTo>
                    <a:pt x="49276" y="6975"/>
                  </a:moveTo>
                  <a:cubicBezTo>
                    <a:pt x="49276" y="4066"/>
                    <a:pt x="47150" y="66"/>
                    <a:pt x="42190" y="66"/>
                  </a:cubicBezTo>
                  <a:cubicBezTo>
                    <a:pt x="37408" y="66"/>
                    <a:pt x="32271" y="4793"/>
                    <a:pt x="32271" y="10065"/>
                  </a:cubicBezTo>
                  <a:cubicBezTo>
                    <a:pt x="32271" y="13156"/>
                    <a:pt x="34574" y="16973"/>
                    <a:pt x="39356" y="16973"/>
                  </a:cubicBezTo>
                  <a:cubicBezTo>
                    <a:pt x="44493" y="16973"/>
                    <a:pt x="49276" y="11883"/>
                    <a:pt x="49276" y="6975"/>
                  </a:cubicBezTo>
                  <a:close/>
                  <a:moveTo>
                    <a:pt x="13140" y="99327"/>
                  </a:moveTo>
                  <a:cubicBezTo>
                    <a:pt x="12432" y="101691"/>
                    <a:pt x="11546" y="103872"/>
                    <a:pt x="11546" y="106963"/>
                  </a:cubicBezTo>
                  <a:cubicBezTo>
                    <a:pt x="11546" y="115507"/>
                    <a:pt x="18631" y="122416"/>
                    <a:pt x="28374" y="122416"/>
                  </a:cubicBezTo>
                  <a:cubicBezTo>
                    <a:pt x="46087" y="122416"/>
                    <a:pt x="53881" y="97328"/>
                    <a:pt x="53881" y="94601"/>
                  </a:cubicBezTo>
                  <a:cubicBezTo>
                    <a:pt x="53881" y="92237"/>
                    <a:pt x="51579" y="92237"/>
                    <a:pt x="51047" y="92237"/>
                  </a:cubicBezTo>
                  <a:cubicBezTo>
                    <a:pt x="48567" y="92237"/>
                    <a:pt x="48390" y="93328"/>
                    <a:pt x="47682" y="95328"/>
                  </a:cubicBezTo>
                  <a:cubicBezTo>
                    <a:pt x="43608" y="109872"/>
                    <a:pt x="35814" y="117325"/>
                    <a:pt x="28905" y="117325"/>
                  </a:cubicBezTo>
                  <a:cubicBezTo>
                    <a:pt x="25362" y="117325"/>
                    <a:pt x="24477" y="114962"/>
                    <a:pt x="24477" y="110963"/>
                  </a:cubicBezTo>
                  <a:cubicBezTo>
                    <a:pt x="24477" y="106781"/>
                    <a:pt x="25717" y="103327"/>
                    <a:pt x="27311" y="99327"/>
                  </a:cubicBezTo>
                  <a:cubicBezTo>
                    <a:pt x="29082" y="94419"/>
                    <a:pt x="31031" y="89510"/>
                    <a:pt x="32979" y="84784"/>
                  </a:cubicBezTo>
                  <a:cubicBezTo>
                    <a:pt x="34574" y="80421"/>
                    <a:pt x="40950" y="63877"/>
                    <a:pt x="41659" y="61695"/>
                  </a:cubicBezTo>
                  <a:cubicBezTo>
                    <a:pt x="42190" y="59877"/>
                    <a:pt x="42722" y="57696"/>
                    <a:pt x="42722" y="55878"/>
                  </a:cubicBezTo>
                  <a:cubicBezTo>
                    <a:pt x="42722" y="47333"/>
                    <a:pt x="35636" y="40425"/>
                    <a:pt x="25894" y="40425"/>
                  </a:cubicBezTo>
                  <a:cubicBezTo>
                    <a:pt x="8357" y="40425"/>
                    <a:pt x="209" y="65150"/>
                    <a:pt x="209" y="68240"/>
                  </a:cubicBezTo>
                  <a:cubicBezTo>
                    <a:pt x="209" y="70604"/>
                    <a:pt x="2689" y="70604"/>
                    <a:pt x="3221" y="70604"/>
                  </a:cubicBezTo>
                  <a:cubicBezTo>
                    <a:pt x="5700" y="70604"/>
                    <a:pt x="5878" y="69695"/>
                    <a:pt x="6409" y="67695"/>
                  </a:cubicBezTo>
                  <a:cubicBezTo>
                    <a:pt x="11015" y="52060"/>
                    <a:pt x="18808" y="45516"/>
                    <a:pt x="25362" y="45516"/>
                  </a:cubicBezTo>
                  <a:cubicBezTo>
                    <a:pt x="28197" y="45516"/>
                    <a:pt x="29791" y="46970"/>
                    <a:pt x="29791" y="51878"/>
                  </a:cubicBezTo>
                  <a:cubicBezTo>
                    <a:pt x="29791" y="56060"/>
                    <a:pt x="28728" y="58787"/>
                    <a:pt x="24300" y="70058"/>
                  </a:cubicBezTo>
                  <a:lnTo>
                    <a:pt x="13140" y="99327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D439597-28AD-84BE-16CA-A2B461BEFBF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624190" y="6876029"/>
              <a:ext cx="77762" cy="157618"/>
            </a:xfrm>
            <a:custGeom>
              <a:avLst/>
              <a:gdLst>
                <a:gd name="connsiteX0" fmla="*/ 77975 w 77762"/>
                <a:gd name="connsiteY0" fmla="*/ 6975 h 157618"/>
                <a:gd name="connsiteX1" fmla="*/ 70889 w 77762"/>
                <a:gd name="connsiteY1" fmla="*/ 66 h 157618"/>
                <a:gd name="connsiteX2" fmla="*/ 60970 w 77762"/>
                <a:gd name="connsiteY2" fmla="*/ 10065 h 157618"/>
                <a:gd name="connsiteX3" fmla="*/ 68055 w 77762"/>
                <a:gd name="connsiteY3" fmla="*/ 16973 h 157618"/>
                <a:gd name="connsiteX4" fmla="*/ 77975 w 77762"/>
                <a:gd name="connsiteY4" fmla="*/ 6975 h 157618"/>
                <a:gd name="connsiteX5" fmla="*/ 40422 w 77762"/>
                <a:gd name="connsiteY5" fmla="*/ 129506 h 157618"/>
                <a:gd name="connsiteX6" fmla="*/ 17571 w 77762"/>
                <a:gd name="connsiteY6" fmla="*/ 152594 h 157618"/>
                <a:gd name="connsiteX7" fmla="*/ 11194 w 77762"/>
                <a:gd name="connsiteY7" fmla="*/ 151503 h 157618"/>
                <a:gd name="connsiteX8" fmla="*/ 17217 w 77762"/>
                <a:gd name="connsiteY8" fmla="*/ 142232 h 157618"/>
                <a:gd name="connsiteX9" fmla="*/ 10309 w 77762"/>
                <a:gd name="connsiteY9" fmla="*/ 135505 h 157618"/>
                <a:gd name="connsiteX10" fmla="*/ 212 w 77762"/>
                <a:gd name="connsiteY10" fmla="*/ 146231 h 157618"/>
                <a:gd name="connsiteX11" fmla="*/ 17748 w 77762"/>
                <a:gd name="connsiteY11" fmla="*/ 157684 h 157618"/>
                <a:gd name="connsiteX12" fmla="*/ 54593 w 77762"/>
                <a:gd name="connsiteY12" fmla="*/ 128960 h 157618"/>
                <a:gd name="connsiteX13" fmla="*/ 70535 w 77762"/>
                <a:gd name="connsiteY13" fmla="*/ 63877 h 157618"/>
                <a:gd name="connsiteX14" fmla="*/ 71421 w 77762"/>
                <a:gd name="connsiteY14" fmla="*/ 57514 h 157618"/>
                <a:gd name="connsiteX15" fmla="*/ 52467 w 77762"/>
                <a:gd name="connsiteY15" fmla="*/ 40425 h 157618"/>
                <a:gd name="connsiteX16" fmla="*/ 21468 w 77762"/>
                <a:gd name="connsiteY16" fmla="*/ 68240 h 157618"/>
                <a:gd name="connsiteX17" fmla="*/ 24480 w 77762"/>
                <a:gd name="connsiteY17" fmla="*/ 70604 h 157618"/>
                <a:gd name="connsiteX18" fmla="*/ 28022 w 77762"/>
                <a:gd name="connsiteY18" fmla="*/ 67331 h 157618"/>
                <a:gd name="connsiteX19" fmla="*/ 51936 w 77762"/>
                <a:gd name="connsiteY19" fmla="*/ 45516 h 157618"/>
                <a:gd name="connsiteX20" fmla="*/ 57958 w 77762"/>
                <a:gd name="connsiteY20" fmla="*/ 54424 h 157618"/>
                <a:gd name="connsiteX21" fmla="*/ 57427 w 77762"/>
                <a:gd name="connsiteY21" fmla="*/ 59877 h 157618"/>
                <a:gd name="connsiteX22" fmla="*/ 40422 w 77762"/>
                <a:gd name="connsiteY22" fmla="*/ 129506 h 1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618">
                  <a:moveTo>
                    <a:pt x="77975" y="6975"/>
                  </a:moveTo>
                  <a:cubicBezTo>
                    <a:pt x="77975" y="3884"/>
                    <a:pt x="75672" y="66"/>
                    <a:pt x="70889" y="66"/>
                  </a:cubicBezTo>
                  <a:cubicBezTo>
                    <a:pt x="65752" y="66"/>
                    <a:pt x="60970" y="5157"/>
                    <a:pt x="60970" y="10065"/>
                  </a:cubicBezTo>
                  <a:cubicBezTo>
                    <a:pt x="60970" y="12974"/>
                    <a:pt x="63095" y="16973"/>
                    <a:pt x="68055" y="16973"/>
                  </a:cubicBezTo>
                  <a:cubicBezTo>
                    <a:pt x="72838" y="16973"/>
                    <a:pt x="77975" y="12247"/>
                    <a:pt x="77975" y="6975"/>
                  </a:cubicBezTo>
                  <a:close/>
                  <a:moveTo>
                    <a:pt x="40422" y="129506"/>
                  </a:moveTo>
                  <a:cubicBezTo>
                    <a:pt x="37411" y="142050"/>
                    <a:pt x="28022" y="152594"/>
                    <a:pt x="17571" y="152594"/>
                  </a:cubicBezTo>
                  <a:cubicBezTo>
                    <a:pt x="15269" y="152594"/>
                    <a:pt x="13143" y="152230"/>
                    <a:pt x="11194" y="151503"/>
                  </a:cubicBezTo>
                  <a:cubicBezTo>
                    <a:pt x="15800" y="149322"/>
                    <a:pt x="17217" y="144959"/>
                    <a:pt x="17217" y="142232"/>
                  </a:cubicBezTo>
                  <a:cubicBezTo>
                    <a:pt x="17217" y="137869"/>
                    <a:pt x="13851" y="135505"/>
                    <a:pt x="10309" y="135505"/>
                  </a:cubicBezTo>
                  <a:cubicBezTo>
                    <a:pt x="4818" y="135505"/>
                    <a:pt x="212" y="140414"/>
                    <a:pt x="212" y="146231"/>
                  </a:cubicBezTo>
                  <a:cubicBezTo>
                    <a:pt x="212" y="153139"/>
                    <a:pt x="7120" y="157684"/>
                    <a:pt x="17748" y="157684"/>
                  </a:cubicBezTo>
                  <a:cubicBezTo>
                    <a:pt x="28377" y="157684"/>
                    <a:pt x="49102" y="151140"/>
                    <a:pt x="54593" y="128960"/>
                  </a:cubicBezTo>
                  <a:lnTo>
                    <a:pt x="70535" y="63877"/>
                  </a:lnTo>
                  <a:cubicBezTo>
                    <a:pt x="71066" y="61877"/>
                    <a:pt x="71421" y="60241"/>
                    <a:pt x="71421" y="57514"/>
                  </a:cubicBezTo>
                  <a:cubicBezTo>
                    <a:pt x="71421" y="47515"/>
                    <a:pt x="63095" y="40425"/>
                    <a:pt x="52467" y="40425"/>
                  </a:cubicBezTo>
                  <a:cubicBezTo>
                    <a:pt x="32805" y="40425"/>
                    <a:pt x="21468" y="65695"/>
                    <a:pt x="21468" y="68240"/>
                  </a:cubicBezTo>
                  <a:cubicBezTo>
                    <a:pt x="21468" y="70604"/>
                    <a:pt x="23948" y="70604"/>
                    <a:pt x="24480" y="70604"/>
                  </a:cubicBezTo>
                  <a:cubicBezTo>
                    <a:pt x="26605" y="70604"/>
                    <a:pt x="26782" y="70058"/>
                    <a:pt x="28022" y="67331"/>
                  </a:cubicBezTo>
                  <a:cubicBezTo>
                    <a:pt x="32451" y="56787"/>
                    <a:pt x="41662" y="45516"/>
                    <a:pt x="51936" y="45516"/>
                  </a:cubicBezTo>
                  <a:cubicBezTo>
                    <a:pt x="56364" y="45516"/>
                    <a:pt x="57958" y="48606"/>
                    <a:pt x="57958" y="54424"/>
                  </a:cubicBezTo>
                  <a:cubicBezTo>
                    <a:pt x="57958" y="56423"/>
                    <a:pt x="57604" y="58969"/>
                    <a:pt x="57427" y="59877"/>
                  </a:cubicBezTo>
                  <a:lnTo>
                    <a:pt x="40422" y="129506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6E8B20F-6176-EA28-E688-FFAAC32BB1E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731447" y="6870393"/>
              <a:ext cx="87150" cy="127985"/>
            </a:xfrm>
            <a:custGeom>
              <a:avLst/>
              <a:gdLst>
                <a:gd name="connsiteX0" fmla="*/ 42374 w 87150"/>
                <a:gd name="connsiteY0" fmla="*/ 5520 h 127985"/>
                <a:gd name="connsiteX1" fmla="*/ 43083 w 87150"/>
                <a:gd name="connsiteY1" fmla="*/ 2611 h 127985"/>
                <a:gd name="connsiteX2" fmla="*/ 40248 w 87150"/>
                <a:gd name="connsiteY2" fmla="*/ 66 h 127985"/>
                <a:gd name="connsiteX3" fmla="*/ 17575 w 87150"/>
                <a:gd name="connsiteY3" fmla="*/ 1884 h 127985"/>
                <a:gd name="connsiteX4" fmla="*/ 13678 w 87150"/>
                <a:gd name="connsiteY4" fmla="*/ 6066 h 127985"/>
                <a:gd name="connsiteX5" fmla="*/ 18284 w 87150"/>
                <a:gd name="connsiteY5" fmla="*/ 8611 h 127985"/>
                <a:gd name="connsiteX6" fmla="*/ 26786 w 87150"/>
                <a:gd name="connsiteY6" fmla="*/ 11338 h 127985"/>
                <a:gd name="connsiteX7" fmla="*/ 26078 w 87150"/>
                <a:gd name="connsiteY7" fmla="*/ 15337 h 127985"/>
                <a:gd name="connsiteX8" fmla="*/ 1101 w 87150"/>
                <a:gd name="connsiteY8" fmla="*/ 118234 h 127985"/>
                <a:gd name="connsiteX9" fmla="*/ 216 w 87150"/>
                <a:gd name="connsiteY9" fmla="*/ 122234 h 127985"/>
                <a:gd name="connsiteX10" fmla="*/ 6238 w 87150"/>
                <a:gd name="connsiteY10" fmla="*/ 128051 h 127985"/>
                <a:gd name="connsiteX11" fmla="*/ 14387 w 87150"/>
                <a:gd name="connsiteY11" fmla="*/ 120416 h 127985"/>
                <a:gd name="connsiteX12" fmla="*/ 23066 w 87150"/>
                <a:gd name="connsiteY12" fmla="*/ 85147 h 127985"/>
                <a:gd name="connsiteX13" fmla="*/ 45740 w 87150"/>
                <a:gd name="connsiteY13" fmla="*/ 100055 h 127985"/>
                <a:gd name="connsiteX14" fmla="*/ 45385 w 87150"/>
                <a:gd name="connsiteY14" fmla="*/ 103691 h 127985"/>
                <a:gd name="connsiteX15" fmla="*/ 44677 w 87150"/>
                <a:gd name="connsiteY15" fmla="*/ 109326 h 127985"/>
                <a:gd name="connsiteX16" fmla="*/ 63453 w 87150"/>
                <a:gd name="connsiteY16" fmla="*/ 128051 h 127985"/>
                <a:gd name="connsiteX17" fmla="*/ 85949 w 87150"/>
                <a:gd name="connsiteY17" fmla="*/ 100236 h 127985"/>
                <a:gd name="connsiteX18" fmla="*/ 83115 w 87150"/>
                <a:gd name="connsiteY18" fmla="*/ 97873 h 127985"/>
                <a:gd name="connsiteX19" fmla="*/ 79573 w 87150"/>
                <a:gd name="connsiteY19" fmla="*/ 102236 h 127985"/>
                <a:gd name="connsiteX20" fmla="*/ 63985 w 87150"/>
                <a:gd name="connsiteY20" fmla="*/ 122961 h 127985"/>
                <a:gd name="connsiteX21" fmla="*/ 57785 w 87150"/>
                <a:gd name="connsiteY21" fmla="*/ 113508 h 127985"/>
                <a:gd name="connsiteX22" fmla="*/ 58848 w 87150"/>
                <a:gd name="connsiteY22" fmla="*/ 105327 h 127985"/>
                <a:gd name="connsiteX23" fmla="*/ 59733 w 87150"/>
                <a:gd name="connsiteY23" fmla="*/ 99691 h 127985"/>
                <a:gd name="connsiteX24" fmla="*/ 31037 w 87150"/>
                <a:gd name="connsiteY24" fmla="*/ 80421 h 127985"/>
                <a:gd name="connsiteX25" fmla="*/ 45740 w 87150"/>
                <a:gd name="connsiteY25" fmla="*/ 68422 h 127985"/>
                <a:gd name="connsiteX26" fmla="*/ 73550 w 87150"/>
                <a:gd name="connsiteY26" fmla="*/ 51151 h 127985"/>
                <a:gd name="connsiteX27" fmla="*/ 79395 w 87150"/>
                <a:gd name="connsiteY27" fmla="*/ 53515 h 127985"/>
                <a:gd name="connsiteX28" fmla="*/ 70184 w 87150"/>
                <a:gd name="connsiteY28" fmla="*/ 63695 h 127985"/>
                <a:gd name="connsiteX29" fmla="*/ 77270 w 87150"/>
                <a:gd name="connsiteY29" fmla="*/ 70422 h 127985"/>
                <a:gd name="connsiteX30" fmla="*/ 87367 w 87150"/>
                <a:gd name="connsiteY30" fmla="*/ 58787 h 127985"/>
                <a:gd name="connsiteX31" fmla="*/ 73727 w 87150"/>
                <a:gd name="connsiteY31" fmla="*/ 46061 h 127985"/>
                <a:gd name="connsiteX32" fmla="*/ 45385 w 87150"/>
                <a:gd name="connsiteY32" fmla="*/ 62059 h 127985"/>
                <a:gd name="connsiteX33" fmla="*/ 24838 w 87150"/>
                <a:gd name="connsiteY33" fmla="*/ 78057 h 127985"/>
                <a:gd name="connsiteX34" fmla="*/ 42374 w 87150"/>
                <a:gd name="connsiteY34" fmla="*/ 5520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7985">
                  <a:moveTo>
                    <a:pt x="42374" y="5520"/>
                  </a:moveTo>
                  <a:cubicBezTo>
                    <a:pt x="42551" y="5157"/>
                    <a:pt x="43083" y="2793"/>
                    <a:pt x="43083" y="2611"/>
                  </a:cubicBezTo>
                  <a:cubicBezTo>
                    <a:pt x="43083" y="1702"/>
                    <a:pt x="42374" y="66"/>
                    <a:pt x="40248" y="66"/>
                  </a:cubicBezTo>
                  <a:cubicBezTo>
                    <a:pt x="36706" y="66"/>
                    <a:pt x="22003" y="1521"/>
                    <a:pt x="17575" y="1884"/>
                  </a:cubicBezTo>
                  <a:cubicBezTo>
                    <a:pt x="16158" y="2066"/>
                    <a:pt x="13678" y="2248"/>
                    <a:pt x="13678" y="6066"/>
                  </a:cubicBezTo>
                  <a:cubicBezTo>
                    <a:pt x="13678" y="8611"/>
                    <a:pt x="16158" y="8611"/>
                    <a:pt x="18284" y="8611"/>
                  </a:cubicBezTo>
                  <a:cubicBezTo>
                    <a:pt x="26786" y="8611"/>
                    <a:pt x="26786" y="9883"/>
                    <a:pt x="26786" y="11338"/>
                  </a:cubicBezTo>
                  <a:cubicBezTo>
                    <a:pt x="26786" y="12610"/>
                    <a:pt x="26432" y="13701"/>
                    <a:pt x="26078" y="15337"/>
                  </a:cubicBezTo>
                  <a:lnTo>
                    <a:pt x="1101" y="118234"/>
                  </a:lnTo>
                  <a:cubicBezTo>
                    <a:pt x="216" y="121507"/>
                    <a:pt x="216" y="121870"/>
                    <a:pt x="216" y="122234"/>
                  </a:cubicBezTo>
                  <a:cubicBezTo>
                    <a:pt x="216" y="124961"/>
                    <a:pt x="2341" y="128051"/>
                    <a:pt x="6238" y="128051"/>
                  </a:cubicBezTo>
                  <a:cubicBezTo>
                    <a:pt x="11021" y="128051"/>
                    <a:pt x="13324" y="124416"/>
                    <a:pt x="14387" y="120416"/>
                  </a:cubicBezTo>
                  <a:cubicBezTo>
                    <a:pt x="14741" y="119689"/>
                    <a:pt x="22358" y="87692"/>
                    <a:pt x="23066" y="85147"/>
                  </a:cubicBezTo>
                  <a:cubicBezTo>
                    <a:pt x="35643" y="86420"/>
                    <a:pt x="45740" y="90601"/>
                    <a:pt x="45740" y="100055"/>
                  </a:cubicBezTo>
                  <a:cubicBezTo>
                    <a:pt x="45740" y="100964"/>
                    <a:pt x="45740" y="101873"/>
                    <a:pt x="45385" y="103691"/>
                  </a:cubicBezTo>
                  <a:cubicBezTo>
                    <a:pt x="44677" y="106418"/>
                    <a:pt x="44677" y="107327"/>
                    <a:pt x="44677" y="109326"/>
                  </a:cubicBezTo>
                  <a:cubicBezTo>
                    <a:pt x="44677" y="122234"/>
                    <a:pt x="54951" y="128051"/>
                    <a:pt x="63453" y="128051"/>
                  </a:cubicBezTo>
                  <a:cubicBezTo>
                    <a:pt x="80635" y="128051"/>
                    <a:pt x="85949" y="100418"/>
                    <a:pt x="85949" y="100236"/>
                  </a:cubicBezTo>
                  <a:cubicBezTo>
                    <a:pt x="85949" y="97873"/>
                    <a:pt x="83647" y="97873"/>
                    <a:pt x="83115" y="97873"/>
                  </a:cubicBezTo>
                  <a:cubicBezTo>
                    <a:pt x="80635" y="97873"/>
                    <a:pt x="80458" y="98782"/>
                    <a:pt x="79573" y="102236"/>
                  </a:cubicBezTo>
                  <a:cubicBezTo>
                    <a:pt x="77447" y="110054"/>
                    <a:pt x="72664" y="122961"/>
                    <a:pt x="63985" y="122961"/>
                  </a:cubicBezTo>
                  <a:cubicBezTo>
                    <a:pt x="59202" y="122961"/>
                    <a:pt x="57785" y="118416"/>
                    <a:pt x="57785" y="113508"/>
                  </a:cubicBezTo>
                  <a:cubicBezTo>
                    <a:pt x="57785" y="110417"/>
                    <a:pt x="57785" y="110054"/>
                    <a:pt x="58848" y="105327"/>
                  </a:cubicBezTo>
                  <a:cubicBezTo>
                    <a:pt x="59025" y="104781"/>
                    <a:pt x="59733" y="101691"/>
                    <a:pt x="59733" y="99691"/>
                  </a:cubicBezTo>
                  <a:cubicBezTo>
                    <a:pt x="59733" y="83511"/>
                    <a:pt x="38477" y="80966"/>
                    <a:pt x="31037" y="80421"/>
                  </a:cubicBezTo>
                  <a:cubicBezTo>
                    <a:pt x="36174" y="77148"/>
                    <a:pt x="42728" y="71149"/>
                    <a:pt x="45740" y="68422"/>
                  </a:cubicBezTo>
                  <a:cubicBezTo>
                    <a:pt x="54774" y="59696"/>
                    <a:pt x="63630" y="51151"/>
                    <a:pt x="73550" y="51151"/>
                  </a:cubicBezTo>
                  <a:cubicBezTo>
                    <a:pt x="75676" y="51151"/>
                    <a:pt x="77978" y="51697"/>
                    <a:pt x="79395" y="53515"/>
                  </a:cubicBezTo>
                  <a:cubicBezTo>
                    <a:pt x="71779" y="54787"/>
                    <a:pt x="70184" y="60968"/>
                    <a:pt x="70184" y="63695"/>
                  </a:cubicBezTo>
                  <a:cubicBezTo>
                    <a:pt x="70184" y="67695"/>
                    <a:pt x="73196" y="70422"/>
                    <a:pt x="77270" y="70422"/>
                  </a:cubicBezTo>
                  <a:cubicBezTo>
                    <a:pt x="82052" y="70422"/>
                    <a:pt x="87367" y="66422"/>
                    <a:pt x="87367" y="58787"/>
                  </a:cubicBezTo>
                  <a:cubicBezTo>
                    <a:pt x="87367" y="52787"/>
                    <a:pt x="83115" y="46061"/>
                    <a:pt x="73727" y="46061"/>
                  </a:cubicBezTo>
                  <a:cubicBezTo>
                    <a:pt x="63630" y="46061"/>
                    <a:pt x="54419" y="53515"/>
                    <a:pt x="45385" y="62059"/>
                  </a:cubicBezTo>
                  <a:cubicBezTo>
                    <a:pt x="37946" y="69331"/>
                    <a:pt x="32100" y="74967"/>
                    <a:pt x="24838" y="78057"/>
                  </a:cubicBezTo>
                  <a:lnTo>
                    <a:pt x="42374" y="5520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37645E-056C-4467-A217-35C2EC5C7E7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40997" y="6870393"/>
              <a:ext cx="39678" cy="127985"/>
            </a:xfrm>
            <a:custGeom>
              <a:avLst/>
              <a:gdLst>
                <a:gd name="connsiteX0" fmla="*/ 39190 w 39678"/>
                <a:gd name="connsiteY0" fmla="*/ 5520 h 127985"/>
                <a:gd name="connsiteX1" fmla="*/ 39899 w 39678"/>
                <a:gd name="connsiteY1" fmla="*/ 2611 h 127985"/>
                <a:gd name="connsiteX2" fmla="*/ 37064 w 39678"/>
                <a:gd name="connsiteY2" fmla="*/ 66 h 127985"/>
                <a:gd name="connsiteX3" fmla="*/ 14391 w 39678"/>
                <a:gd name="connsiteY3" fmla="*/ 1884 h 127985"/>
                <a:gd name="connsiteX4" fmla="*/ 10671 w 39678"/>
                <a:gd name="connsiteY4" fmla="*/ 6066 h 127985"/>
                <a:gd name="connsiteX5" fmla="*/ 15100 w 39678"/>
                <a:gd name="connsiteY5" fmla="*/ 8611 h 127985"/>
                <a:gd name="connsiteX6" fmla="*/ 23602 w 39678"/>
                <a:gd name="connsiteY6" fmla="*/ 11338 h 127985"/>
                <a:gd name="connsiteX7" fmla="*/ 22894 w 39678"/>
                <a:gd name="connsiteY7" fmla="*/ 15337 h 127985"/>
                <a:gd name="connsiteX8" fmla="*/ 929 w 39678"/>
                <a:gd name="connsiteY8" fmla="*/ 105145 h 127985"/>
                <a:gd name="connsiteX9" fmla="*/ 220 w 39678"/>
                <a:gd name="connsiteY9" fmla="*/ 110781 h 127985"/>
                <a:gd name="connsiteX10" fmla="*/ 18819 w 39678"/>
                <a:gd name="connsiteY10" fmla="*/ 128051 h 127985"/>
                <a:gd name="connsiteX11" fmla="*/ 32990 w 39678"/>
                <a:gd name="connsiteY11" fmla="*/ 118416 h 127985"/>
                <a:gd name="connsiteX12" fmla="*/ 39190 w 39678"/>
                <a:gd name="connsiteY12" fmla="*/ 100236 h 127985"/>
                <a:gd name="connsiteX13" fmla="*/ 36356 w 39678"/>
                <a:gd name="connsiteY13" fmla="*/ 97873 h 127985"/>
                <a:gd name="connsiteX14" fmla="*/ 32813 w 39678"/>
                <a:gd name="connsiteY14" fmla="*/ 102236 h 127985"/>
                <a:gd name="connsiteX15" fmla="*/ 19528 w 39678"/>
                <a:gd name="connsiteY15" fmla="*/ 122961 h 127985"/>
                <a:gd name="connsiteX16" fmla="*/ 13505 w 39678"/>
                <a:gd name="connsiteY16" fmla="*/ 114053 h 127985"/>
                <a:gd name="connsiteX17" fmla="*/ 14568 w 39678"/>
                <a:gd name="connsiteY17" fmla="*/ 106599 h 127985"/>
                <a:gd name="connsiteX18" fmla="*/ 39190 w 39678"/>
                <a:gd name="connsiteY18" fmla="*/ 5520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678" h="127985">
                  <a:moveTo>
                    <a:pt x="39190" y="5520"/>
                  </a:moveTo>
                  <a:cubicBezTo>
                    <a:pt x="39367" y="5157"/>
                    <a:pt x="39899" y="2793"/>
                    <a:pt x="39899" y="2611"/>
                  </a:cubicBezTo>
                  <a:cubicBezTo>
                    <a:pt x="39899" y="1702"/>
                    <a:pt x="39190" y="66"/>
                    <a:pt x="37064" y="66"/>
                  </a:cubicBezTo>
                  <a:cubicBezTo>
                    <a:pt x="33522" y="66"/>
                    <a:pt x="18819" y="1521"/>
                    <a:pt x="14391" y="1884"/>
                  </a:cubicBezTo>
                  <a:cubicBezTo>
                    <a:pt x="13151" y="2066"/>
                    <a:pt x="10671" y="2248"/>
                    <a:pt x="10671" y="6066"/>
                  </a:cubicBezTo>
                  <a:cubicBezTo>
                    <a:pt x="10671" y="8611"/>
                    <a:pt x="13151" y="8611"/>
                    <a:pt x="15100" y="8611"/>
                  </a:cubicBezTo>
                  <a:cubicBezTo>
                    <a:pt x="23602" y="8611"/>
                    <a:pt x="23602" y="9883"/>
                    <a:pt x="23602" y="11338"/>
                  </a:cubicBezTo>
                  <a:cubicBezTo>
                    <a:pt x="23602" y="12610"/>
                    <a:pt x="23248" y="13701"/>
                    <a:pt x="22894" y="15337"/>
                  </a:cubicBezTo>
                  <a:lnTo>
                    <a:pt x="929" y="105145"/>
                  </a:lnTo>
                  <a:cubicBezTo>
                    <a:pt x="397" y="106963"/>
                    <a:pt x="220" y="108963"/>
                    <a:pt x="220" y="110781"/>
                  </a:cubicBezTo>
                  <a:cubicBezTo>
                    <a:pt x="220" y="122416"/>
                    <a:pt x="10317" y="128051"/>
                    <a:pt x="18819" y="128051"/>
                  </a:cubicBezTo>
                  <a:cubicBezTo>
                    <a:pt x="23071" y="128051"/>
                    <a:pt x="28385" y="126597"/>
                    <a:pt x="32990" y="118416"/>
                  </a:cubicBezTo>
                  <a:cubicBezTo>
                    <a:pt x="36710" y="111690"/>
                    <a:pt x="39190" y="100964"/>
                    <a:pt x="39190" y="100236"/>
                  </a:cubicBezTo>
                  <a:cubicBezTo>
                    <a:pt x="39190" y="97873"/>
                    <a:pt x="36887" y="97873"/>
                    <a:pt x="36356" y="97873"/>
                  </a:cubicBezTo>
                  <a:cubicBezTo>
                    <a:pt x="33876" y="97873"/>
                    <a:pt x="33522" y="98964"/>
                    <a:pt x="32813" y="102236"/>
                  </a:cubicBezTo>
                  <a:cubicBezTo>
                    <a:pt x="30510" y="111326"/>
                    <a:pt x="27145" y="122961"/>
                    <a:pt x="19528" y="122961"/>
                  </a:cubicBezTo>
                  <a:cubicBezTo>
                    <a:pt x="14745" y="122961"/>
                    <a:pt x="13505" y="118416"/>
                    <a:pt x="13505" y="114053"/>
                  </a:cubicBezTo>
                  <a:cubicBezTo>
                    <a:pt x="13505" y="112053"/>
                    <a:pt x="14037" y="108599"/>
                    <a:pt x="14568" y="106599"/>
                  </a:cubicBezTo>
                  <a:lnTo>
                    <a:pt x="39190" y="5520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E9700AC-8652-4CB4-07C2-4A1CE382A39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310092" y="6740834"/>
              <a:ext cx="253557" cy="177382"/>
            </a:xfrm>
            <a:custGeom>
              <a:avLst/>
              <a:gdLst>
                <a:gd name="connsiteX0" fmla="*/ 223936 w 253557"/>
                <a:gd name="connsiteY0" fmla="*/ 20061 h 177382"/>
                <a:gd name="connsiteX1" fmla="*/ 245698 w 253557"/>
                <a:gd name="connsiteY1" fmla="*/ 8114 h 177382"/>
                <a:gd name="connsiteX2" fmla="*/ 253796 w 253557"/>
                <a:gd name="connsiteY2" fmla="*/ 2920 h 177382"/>
                <a:gd name="connsiteX3" fmla="*/ 246964 w 253557"/>
                <a:gd name="connsiteY3" fmla="*/ 63 h 177382"/>
                <a:gd name="connsiteX4" fmla="*/ 213561 w 253557"/>
                <a:gd name="connsiteY4" fmla="*/ 63 h 177382"/>
                <a:gd name="connsiteX5" fmla="*/ 203692 w 253557"/>
                <a:gd name="connsiteY5" fmla="*/ 4998 h 177382"/>
                <a:gd name="connsiteX6" fmla="*/ 111328 w 253557"/>
                <a:gd name="connsiteY6" fmla="*/ 153033 h 177382"/>
                <a:gd name="connsiteX7" fmla="*/ 91590 w 253557"/>
                <a:gd name="connsiteY7" fmla="*/ 6037 h 177382"/>
                <a:gd name="connsiteX8" fmla="*/ 83746 w 253557"/>
                <a:gd name="connsiteY8" fmla="*/ 63 h 177382"/>
                <a:gd name="connsiteX9" fmla="*/ 49077 w 253557"/>
                <a:gd name="connsiteY9" fmla="*/ 63 h 177382"/>
                <a:gd name="connsiteX10" fmla="*/ 41486 w 253557"/>
                <a:gd name="connsiteY10" fmla="*/ 4998 h 177382"/>
                <a:gd name="connsiteX11" fmla="*/ 48824 w 253557"/>
                <a:gd name="connsiteY11" fmla="*/ 8114 h 177382"/>
                <a:gd name="connsiteX12" fmla="*/ 59706 w 253557"/>
                <a:gd name="connsiteY12" fmla="*/ 8634 h 177382"/>
                <a:gd name="connsiteX13" fmla="*/ 65273 w 253557"/>
                <a:gd name="connsiteY13" fmla="*/ 12789 h 177382"/>
                <a:gd name="connsiteX14" fmla="*/ 64261 w 253557"/>
                <a:gd name="connsiteY14" fmla="*/ 17723 h 177382"/>
                <a:gd name="connsiteX15" fmla="*/ 32123 w 253557"/>
                <a:gd name="connsiteY15" fmla="*/ 149916 h 177382"/>
                <a:gd name="connsiteX16" fmla="*/ 4794 w 253557"/>
                <a:gd name="connsiteY16" fmla="*/ 169394 h 177382"/>
                <a:gd name="connsiteX17" fmla="*/ 239 w 253557"/>
                <a:gd name="connsiteY17" fmla="*/ 174329 h 177382"/>
                <a:gd name="connsiteX18" fmla="*/ 3781 w 253557"/>
                <a:gd name="connsiteY18" fmla="*/ 177445 h 177382"/>
                <a:gd name="connsiteX19" fmla="*/ 29086 w 253557"/>
                <a:gd name="connsiteY19" fmla="*/ 176666 h 177382"/>
                <a:gd name="connsiteX20" fmla="*/ 55151 w 253557"/>
                <a:gd name="connsiteY20" fmla="*/ 177445 h 177382"/>
                <a:gd name="connsiteX21" fmla="*/ 59706 w 253557"/>
                <a:gd name="connsiteY21" fmla="*/ 172251 h 177382"/>
                <a:gd name="connsiteX22" fmla="*/ 55151 w 253557"/>
                <a:gd name="connsiteY22" fmla="*/ 169394 h 177382"/>
                <a:gd name="connsiteX23" fmla="*/ 37943 w 253557"/>
                <a:gd name="connsiteY23" fmla="*/ 157967 h 177382"/>
                <a:gd name="connsiteX24" fmla="*/ 38955 w 253557"/>
                <a:gd name="connsiteY24" fmla="*/ 151994 h 177382"/>
                <a:gd name="connsiteX25" fmla="*/ 73370 w 253557"/>
                <a:gd name="connsiteY25" fmla="*/ 10452 h 177382"/>
                <a:gd name="connsiteX26" fmla="*/ 73623 w 253557"/>
                <a:gd name="connsiteY26" fmla="*/ 10452 h 177382"/>
                <a:gd name="connsiteX27" fmla="*/ 95386 w 253557"/>
                <a:gd name="connsiteY27" fmla="*/ 171472 h 177382"/>
                <a:gd name="connsiteX28" fmla="*/ 99182 w 253557"/>
                <a:gd name="connsiteY28" fmla="*/ 177445 h 177382"/>
                <a:gd name="connsiteX29" fmla="*/ 104749 w 253557"/>
                <a:gd name="connsiteY29" fmla="*/ 172771 h 177382"/>
                <a:gd name="connsiteX30" fmla="*/ 206982 w 253557"/>
                <a:gd name="connsiteY30" fmla="*/ 8374 h 177382"/>
                <a:gd name="connsiteX31" fmla="*/ 207235 w 253557"/>
                <a:gd name="connsiteY31" fmla="*/ 8374 h 177382"/>
                <a:gd name="connsiteX32" fmla="*/ 171048 w 253557"/>
                <a:gd name="connsiteY32" fmla="*/ 157188 h 177382"/>
                <a:gd name="connsiteX33" fmla="*/ 148021 w 253557"/>
                <a:gd name="connsiteY33" fmla="*/ 169394 h 177382"/>
                <a:gd name="connsiteX34" fmla="*/ 140935 w 253557"/>
                <a:gd name="connsiteY34" fmla="*/ 174329 h 177382"/>
                <a:gd name="connsiteX35" fmla="*/ 144731 w 253557"/>
                <a:gd name="connsiteY35" fmla="*/ 177445 h 177382"/>
                <a:gd name="connsiteX36" fmla="*/ 176109 w 253557"/>
                <a:gd name="connsiteY36" fmla="*/ 176666 h 177382"/>
                <a:gd name="connsiteX37" fmla="*/ 207741 w 253557"/>
                <a:gd name="connsiteY37" fmla="*/ 177445 h 177382"/>
                <a:gd name="connsiteX38" fmla="*/ 212549 w 253557"/>
                <a:gd name="connsiteY38" fmla="*/ 172251 h 177382"/>
                <a:gd name="connsiteX39" fmla="*/ 205463 w 253557"/>
                <a:gd name="connsiteY39" fmla="*/ 169394 h 177382"/>
                <a:gd name="connsiteX40" fmla="*/ 189015 w 253557"/>
                <a:gd name="connsiteY40" fmla="*/ 164720 h 177382"/>
                <a:gd name="connsiteX41" fmla="*/ 190280 w 253557"/>
                <a:gd name="connsiteY41" fmla="*/ 158486 h 177382"/>
                <a:gd name="connsiteX42" fmla="*/ 223936 w 253557"/>
                <a:gd name="connsiteY42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3557" h="177382">
                  <a:moveTo>
                    <a:pt x="223936" y="20061"/>
                  </a:moveTo>
                  <a:cubicBezTo>
                    <a:pt x="226213" y="10711"/>
                    <a:pt x="226720" y="8114"/>
                    <a:pt x="245698" y="8114"/>
                  </a:cubicBezTo>
                  <a:cubicBezTo>
                    <a:pt x="251519" y="8114"/>
                    <a:pt x="253796" y="8114"/>
                    <a:pt x="253796" y="2920"/>
                  </a:cubicBezTo>
                  <a:cubicBezTo>
                    <a:pt x="253796" y="63"/>
                    <a:pt x="251265" y="63"/>
                    <a:pt x="246964" y="63"/>
                  </a:cubicBezTo>
                  <a:lnTo>
                    <a:pt x="213561" y="63"/>
                  </a:lnTo>
                  <a:cubicBezTo>
                    <a:pt x="206982" y="63"/>
                    <a:pt x="206728" y="63"/>
                    <a:pt x="203692" y="4998"/>
                  </a:cubicBezTo>
                  <a:lnTo>
                    <a:pt x="111328" y="153033"/>
                  </a:lnTo>
                  <a:lnTo>
                    <a:pt x="91590" y="6037"/>
                  </a:lnTo>
                  <a:cubicBezTo>
                    <a:pt x="90831" y="63"/>
                    <a:pt x="90325" y="63"/>
                    <a:pt x="83746" y="63"/>
                  </a:cubicBezTo>
                  <a:lnTo>
                    <a:pt x="49077" y="63"/>
                  </a:lnTo>
                  <a:cubicBezTo>
                    <a:pt x="44270" y="63"/>
                    <a:pt x="41486" y="63"/>
                    <a:pt x="41486" y="4998"/>
                  </a:cubicBezTo>
                  <a:cubicBezTo>
                    <a:pt x="41486" y="8114"/>
                    <a:pt x="43763" y="8114"/>
                    <a:pt x="48824" y="8114"/>
                  </a:cubicBezTo>
                  <a:cubicBezTo>
                    <a:pt x="52114" y="8114"/>
                    <a:pt x="56669" y="8374"/>
                    <a:pt x="59706" y="8634"/>
                  </a:cubicBezTo>
                  <a:cubicBezTo>
                    <a:pt x="63754" y="9153"/>
                    <a:pt x="65273" y="9932"/>
                    <a:pt x="65273" y="12789"/>
                  </a:cubicBezTo>
                  <a:cubicBezTo>
                    <a:pt x="65273" y="13828"/>
                    <a:pt x="65020" y="14607"/>
                    <a:pt x="64261" y="17723"/>
                  </a:cubicBezTo>
                  <a:lnTo>
                    <a:pt x="32123" y="149916"/>
                  </a:lnTo>
                  <a:cubicBezTo>
                    <a:pt x="29593" y="160304"/>
                    <a:pt x="25291" y="168615"/>
                    <a:pt x="4794" y="169394"/>
                  </a:cubicBezTo>
                  <a:cubicBezTo>
                    <a:pt x="3528" y="169394"/>
                    <a:pt x="239" y="169654"/>
                    <a:pt x="239" y="174329"/>
                  </a:cubicBezTo>
                  <a:cubicBezTo>
                    <a:pt x="239" y="176666"/>
                    <a:pt x="1757" y="177445"/>
                    <a:pt x="3781" y="177445"/>
                  </a:cubicBezTo>
                  <a:cubicBezTo>
                    <a:pt x="11879" y="177445"/>
                    <a:pt x="20736" y="176666"/>
                    <a:pt x="29086" y="176666"/>
                  </a:cubicBezTo>
                  <a:cubicBezTo>
                    <a:pt x="37690" y="176666"/>
                    <a:pt x="46800" y="177445"/>
                    <a:pt x="55151" y="177445"/>
                  </a:cubicBezTo>
                  <a:cubicBezTo>
                    <a:pt x="56416" y="177445"/>
                    <a:pt x="59706" y="177445"/>
                    <a:pt x="59706" y="172251"/>
                  </a:cubicBezTo>
                  <a:cubicBezTo>
                    <a:pt x="59706" y="169394"/>
                    <a:pt x="56922" y="169394"/>
                    <a:pt x="55151" y="169394"/>
                  </a:cubicBezTo>
                  <a:cubicBezTo>
                    <a:pt x="40727" y="169135"/>
                    <a:pt x="37943" y="163940"/>
                    <a:pt x="37943" y="157967"/>
                  </a:cubicBezTo>
                  <a:cubicBezTo>
                    <a:pt x="37943" y="156149"/>
                    <a:pt x="38196" y="154851"/>
                    <a:pt x="38955" y="151994"/>
                  </a:cubicBezTo>
                  <a:lnTo>
                    <a:pt x="73370" y="10452"/>
                  </a:lnTo>
                  <a:lnTo>
                    <a:pt x="73623" y="10452"/>
                  </a:lnTo>
                  <a:lnTo>
                    <a:pt x="95386" y="171472"/>
                  </a:lnTo>
                  <a:cubicBezTo>
                    <a:pt x="95892" y="174589"/>
                    <a:pt x="96145" y="177445"/>
                    <a:pt x="99182" y="177445"/>
                  </a:cubicBezTo>
                  <a:cubicBezTo>
                    <a:pt x="101965" y="177445"/>
                    <a:pt x="103484" y="174589"/>
                    <a:pt x="104749" y="172771"/>
                  </a:cubicBezTo>
                  <a:lnTo>
                    <a:pt x="206982" y="8374"/>
                  </a:lnTo>
                  <a:lnTo>
                    <a:pt x="207235" y="8374"/>
                  </a:lnTo>
                  <a:lnTo>
                    <a:pt x="171048" y="157188"/>
                  </a:lnTo>
                  <a:cubicBezTo>
                    <a:pt x="168518" y="167317"/>
                    <a:pt x="168012" y="169394"/>
                    <a:pt x="148021" y="169394"/>
                  </a:cubicBezTo>
                  <a:cubicBezTo>
                    <a:pt x="143719" y="169394"/>
                    <a:pt x="140935" y="169394"/>
                    <a:pt x="140935" y="174329"/>
                  </a:cubicBezTo>
                  <a:cubicBezTo>
                    <a:pt x="140935" y="177445"/>
                    <a:pt x="143972" y="177445"/>
                    <a:pt x="144731" y="177445"/>
                  </a:cubicBezTo>
                  <a:cubicBezTo>
                    <a:pt x="151816" y="177445"/>
                    <a:pt x="169024" y="176666"/>
                    <a:pt x="176109" y="176666"/>
                  </a:cubicBezTo>
                  <a:cubicBezTo>
                    <a:pt x="186484" y="176666"/>
                    <a:pt x="197366" y="177445"/>
                    <a:pt x="207741" y="177445"/>
                  </a:cubicBezTo>
                  <a:cubicBezTo>
                    <a:pt x="209259" y="177445"/>
                    <a:pt x="212549" y="177445"/>
                    <a:pt x="212549" y="172251"/>
                  </a:cubicBezTo>
                  <a:cubicBezTo>
                    <a:pt x="212549" y="169394"/>
                    <a:pt x="210271" y="169394"/>
                    <a:pt x="205463" y="169394"/>
                  </a:cubicBezTo>
                  <a:cubicBezTo>
                    <a:pt x="196100" y="169394"/>
                    <a:pt x="189015" y="169394"/>
                    <a:pt x="189015" y="164720"/>
                  </a:cubicBezTo>
                  <a:cubicBezTo>
                    <a:pt x="189015" y="163681"/>
                    <a:pt x="189015" y="163161"/>
                    <a:pt x="190280" y="158486"/>
                  </a:cubicBezTo>
                  <a:lnTo>
                    <a:pt x="223936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9E4F07-2A4A-533C-5E60-A2CC984D8D3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83353" y="6743797"/>
              <a:ext cx="90339" cy="81990"/>
            </a:xfrm>
            <a:custGeom>
              <a:avLst/>
              <a:gdLst>
                <a:gd name="connsiteX0" fmla="*/ 64195 w 90339"/>
                <a:gd name="connsiteY0" fmla="*/ 10786 h 81990"/>
                <a:gd name="connsiteX1" fmla="*/ 45950 w 90339"/>
                <a:gd name="connsiteY1" fmla="*/ 60 h 81990"/>
                <a:gd name="connsiteX2" fmla="*/ 249 w 90339"/>
                <a:gd name="connsiteY2" fmla="*/ 51872 h 81990"/>
                <a:gd name="connsiteX3" fmla="*/ 26997 w 90339"/>
                <a:gd name="connsiteY3" fmla="*/ 82050 h 81990"/>
                <a:gd name="connsiteX4" fmla="*/ 52150 w 90339"/>
                <a:gd name="connsiteY4" fmla="*/ 69324 h 81990"/>
                <a:gd name="connsiteX5" fmla="*/ 70395 w 90339"/>
                <a:gd name="connsiteY5" fmla="*/ 82050 h 81990"/>
                <a:gd name="connsiteX6" fmla="*/ 84389 w 90339"/>
                <a:gd name="connsiteY6" fmla="*/ 72415 h 81990"/>
                <a:gd name="connsiteX7" fmla="*/ 90589 w 90339"/>
                <a:gd name="connsiteY7" fmla="*/ 54235 h 81990"/>
                <a:gd name="connsiteX8" fmla="*/ 87755 w 90339"/>
                <a:gd name="connsiteY8" fmla="*/ 51872 h 81990"/>
                <a:gd name="connsiteX9" fmla="*/ 83858 w 90339"/>
                <a:gd name="connsiteY9" fmla="*/ 57508 h 81990"/>
                <a:gd name="connsiteX10" fmla="*/ 70927 w 90339"/>
                <a:gd name="connsiteY10" fmla="*/ 76960 h 81990"/>
                <a:gd name="connsiteX11" fmla="*/ 65081 w 90339"/>
                <a:gd name="connsiteY11" fmla="*/ 68052 h 81990"/>
                <a:gd name="connsiteX12" fmla="*/ 67738 w 90339"/>
                <a:gd name="connsiteY12" fmla="*/ 53690 h 81990"/>
                <a:gd name="connsiteX13" fmla="*/ 71635 w 90339"/>
                <a:gd name="connsiteY13" fmla="*/ 37328 h 81990"/>
                <a:gd name="connsiteX14" fmla="*/ 75178 w 90339"/>
                <a:gd name="connsiteY14" fmla="*/ 23511 h 81990"/>
                <a:gd name="connsiteX15" fmla="*/ 78366 w 90339"/>
                <a:gd name="connsiteY15" fmla="*/ 9331 h 81990"/>
                <a:gd name="connsiteX16" fmla="*/ 72344 w 90339"/>
                <a:gd name="connsiteY16" fmla="*/ 3514 h 81990"/>
                <a:gd name="connsiteX17" fmla="*/ 64195 w 90339"/>
                <a:gd name="connsiteY17" fmla="*/ 10786 h 81990"/>
                <a:gd name="connsiteX18" fmla="*/ 52859 w 90339"/>
                <a:gd name="connsiteY18" fmla="*/ 57508 h 81990"/>
                <a:gd name="connsiteX19" fmla="*/ 43825 w 90339"/>
                <a:gd name="connsiteY19" fmla="*/ 69688 h 81990"/>
                <a:gd name="connsiteX20" fmla="*/ 27528 w 90339"/>
                <a:gd name="connsiteY20" fmla="*/ 76960 h 81990"/>
                <a:gd name="connsiteX21" fmla="*/ 14597 w 90339"/>
                <a:gd name="connsiteY21" fmla="*/ 59325 h 81990"/>
                <a:gd name="connsiteX22" fmla="*/ 23808 w 90339"/>
                <a:gd name="connsiteY22" fmla="*/ 22421 h 81990"/>
                <a:gd name="connsiteX23" fmla="*/ 45950 w 90339"/>
                <a:gd name="connsiteY23" fmla="*/ 5150 h 81990"/>
                <a:gd name="connsiteX24" fmla="*/ 61716 w 90339"/>
                <a:gd name="connsiteY24" fmla="*/ 20966 h 81990"/>
                <a:gd name="connsiteX25" fmla="*/ 61184 w 90339"/>
                <a:gd name="connsiteY25" fmla="*/ 23511 h 81990"/>
                <a:gd name="connsiteX26" fmla="*/ 52859 w 90339"/>
                <a:gd name="connsiteY26" fmla="*/ 57508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339" h="81990">
                  <a:moveTo>
                    <a:pt x="64195" y="10786"/>
                  </a:moveTo>
                  <a:cubicBezTo>
                    <a:pt x="60476" y="4786"/>
                    <a:pt x="54453" y="60"/>
                    <a:pt x="45950" y="60"/>
                  </a:cubicBezTo>
                  <a:cubicBezTo>
                    <a:pt x="23277" y="60"/>
                    <a:pt x="249" y="25693"/>
                    <a:pt x="249" y="51872"/>
                  </a:cubicBezTo>
                  <a:cubicBezTo>
                    <a:pt x="249" y="69506"/>
                    <a:pt x="11763" y="82050"/>
                    <a:pt x="26997" y="82050"/>
                  </a:cubicBezTo>
                  <a:cubicBezTo>
                    <a:pt x="36562" y="82050"/>
                    <a:pt x="45065" y="76414"/>
                    <a:pt x="52150" y="69324"/>
                  </a:cubicBezTo>
                  <a:cubicBezTo>
                    <a:pt x="55516" y="80232"/>
                    <a:pt x="65790" y="82050"/>
                    <a:pt x="70395" y="82050"/>
                  </a:cubicBezTo>
                  <a:cubicBezTo>
                    <a:pt x="76772" y="82050"/>
                    <a:pt x="81200" y="78051"/>
                    <a:pt x="84389" y="72415"/>
                  </a:cubicBezTo>
                  <a:cubicBezTo>
                    <a:pt x="88286" y="65325"/>
                    <a:pt x="90589" y="54962"/>
                    <a:pt x="90589" y="54235"/>
                  </a:cubicBezTo>
                  <a:cubicBezTo>
                    <a:pt x="90589" y="51872"/>
                    <a:pt x="88286" y="51872"/>
                    <a:pt x="87755" y="51872"/>
                  </a:cubicBezTo>
                  <a:cubicBezTo>
                    <a:pt x="85275" y="51872"/>
                    <a:pt x="85097" y="52599"/>
                    <a:pt x="83858" y="57508"/>
                  </a:cubicBezTo>
                  <a:cubicBezTo>
                    <a:pt x="81732" y="66234"/>
                    <a:pt x="78366" y="76960"/>
                    <a:pt x="70927" y="76960"/>
                  </a:cubicBezTo>
                  <a:cubicBezTo>
                    <a:pt x="66321" y="76960"/>
                    <a:pt x="65081" y="72960"/>
                    <a:pt x="65081" y="68052"/>
                  </a:cubicBezTo>
                  <a:cubicBezTo>
                    <a:pt x="65081" y="64961"/>
                    <a:pt x="66498" y="58416"/>
                    <a:pt x="67738" y="53690"/>
                  </a:cubicBezTo>
                  <a:cubicBezTo>
                    <a:pt x="68978" y="48781"/>
                    <a:pt x="70749" y="41328"/>
                    <a:pt x="71635" y="37328"/>
                  </a:cubicBezTo>
                  <a:lnTo>
                    <a:pt x="75178" y="23511"/>
                  </a:lnTo>
                  <a:cubicBezTo>
                    <a:pt x="76241" y="18785"/>
                    <a:pt x="78366" y="10240"/>
                    <a:pt x="78366" y="9331"/>
                  </a:cubicBezTo>
                  <a:cubicBezTo>
                    <a:pt x="78366" y="5332"/>
                    <a:pt x="75178" y="3514"/>
                    <a:pt x="72344" y="3514"/>
                  </a:cubicBezTo>
                  <a:cubicBezTo>
                    <a:pt x="69332" y="3514"/>
                    <a:pt x="65258" y="5695"/>
                    <a:pt x="64195" y="10786"/>
                  </a:cubicBezTo>
                  <a:close/>
                  <a:moveTo>
                    <a:pt x="52859" y="57508"/>
                  </a:moveTo>
                  <a:cubicBezTo>
                    <a:pt x="51619" y="62598"/>
                    <a:pt x="47722" y="66234"/>
                    <a:pt x="43825" y="69688"/>
                  </a:cubicBezTo>
                  <a:cubicBezTo>
                    <a:pt x="42231" y="71142"/>
                    <a:pt x="35145" y="76960"/>
                    <a:pt x="27528" y="76960"/>
                  </a:cubicBezTo>
                  <a:cubicBezTo>
                    <a:pt x="20974" y="76960"/>
                    <a:pt x="14597" y="72233"/>
                    <a:pt x="14597" y="59325"/>
                  </a:cubicBezTo>
                  <a:cubicBezTo>
                    <a:pt x="14597" y="49690"/>
                    <a:pt x="19734" y="29693"/>
                    <a:pt x="23808" y="22421"/>
                  </a:cubicBezTo>
                  <a:cubicBezTo>
                    <a:pt x="31957" y="7877"/>
                    <a:pt x="40991" y="5150"/>
                    <a:pt x="45950" y="5150"/>
                  </a:cubicBezTo>
                  <a:cubicBezTo>
                    <a:pt x="58350" y="5150"/>
                    <a:pt x="61716" y="18966"/>
                    <a:pt x="61716" y="20966"/>
                  </a:cubicBezTo>
                  <a:cubicBezTo>
                    <a:pt x="61716" y="21693"/>
                    <a:pt x="61361" y="22966"/>
                    <a:pt x="61184" y="23511"/>
                  </a:cubicBezTo>
                  <a:lnTo>
                    <a:pt x="52859" y="57508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669303D-51FC-6575-9C86-A71800D46AC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53284" y="6865286"/>
              <a:ext cx="53672" cy="122349"/>
            </a:xfrm>
            <a:custGeom>
              <a:avLst/>
              <a:gdLst>
                <a:gd name="connsiteX0" fmla="*/ 49315 w 53672"/>
                <a:gd name="connsiteY0" fmla="*/ 6974 h 122349"/>
                <a:gd name="connsiteX1" fmla="*/ 42229 w 53672"/>
                <a:gd name="connsiteY1" fmla="*/ 66 h 122349"/>
                <a:gd name="connsiteX2" fmla="*/ 32310 w 53672"/>
                <a:gd name="connsiteY2" fmla="*/ 10065 h 122349"/>
                <a:gd name="connsiteX3" fmla="*/ 39395 w 53672"/>
                <a:gd name="connsiteY3" fmla="*/ 16973 h 122349"/>
                <a:gd name="connsiteX4" fmla="*/ 49315 w 53672"/>
                <a:gd name="connsiteY4" fmla="*/ 6974 h 122349"/>
                <a:gd name="connsiteX5" fmla="*/ 13179 w 53672"/>
                <a:gd name="connsiteY5" fmla="*/ 99327 h 122349"/>
                <a:gd name="connsiteX6" fmla="*/ 11585 w 53672"/>
                <a:gd name="connsiteY6" fmla="*/ 106963 h 122349"/>
                <a:gd name="connsiteX7" fmla="*/ 28413 w 53672"/>
                <a:gd name="connsiteY7" fmla="*/ 122415 h 122349"/>
                <a:gd name="connsiteX8" fmla="*/ 53920 w 53672"/>
                <a:gd name="connsiteY8" fmla="*/ 94600 h 122349"/>
                <a:gd name="connsiteX9" fmla="*/ 51086 w 53672"/>
                <a:gd name="connsiteY9" fmla="*/ 92237 h 122349"/>
                <a:gd name="connsiteX10" fmla="*/ 47721 w 53672"/>
                <a:gd name="connsiteY10" fmla="*/ 95328 h 122349"/>
                <a:gd name="connsiteX11" fmla="*/ 28944 w 53672"/>
                <a:gd name="connsiteY11" fmla="*/ 117325 h 122349"/>
                <a:gd name="connsiteX12" fmla="*/ 24516 w 53672"/>
                <a:gd name="connsiteY12" fmla="*/ 110962 h 122349"/>
                <a:gd name="connsiteX13" fmla="*/ 27350 w 53672"/>
                <a:gd name="connsiteY13" fmla="*/ 99327 h 122349"/>
                <a:gd name="connsiteX14" fmla="*/ 33018 w 53672"/>
                <a:gd name="connsiteY14" fmla="*/ 84783 h 122349"/>
                <a:gd name="connsiteX15" fmla="*/ 41698 w 53672"/>
                <a:gd name="connsiteY15" fmla="*/ 61695 h 122349"/>
                <a:gd name="connsiteX16" fmla="*/ 42761 w 53672"/>
                <a:gd name="connsiteY16" fmla="*/ 55878 h 122349"/>
                <a:gd name="connsiteX17" fmla="*/ 25933 w 53672"/>
                <a:gd name="connsiteY17" fmla="*/ 40425 h 122349"/>
                <a:gd name="connsiteX18" fmla="*/ 248 w 53672"/>
                <a:gd name="connsiteY18" fmla="*/ 68240 h 122349"/>
                <a:gd name="connsiteX19" fmla="*/ 3260 w 53672"/>
                <a:gd name="connsiteY19" fmla="*/ 70603 h 122349"/>
                <a:gd name="connsiteX20" fmla="*/ 6448 w 53672"/>
                <a:gd name="connsiteY20" fmla="*/ 67694 h 122349"/>
                <a:gd name="connsiteX21" fmla="*/ 25402 w 53672"/>
                <a:gd name="connsiteY21" fmla="*/ 45515 h 122349"/>
                <a:gd name="connsiteX22" fmla="*/ 29830 w 53672"/>
                <a:gd name="connsiteY22" fmla="*/ 51878 h 122349"/>
                <a:gd name="connsiteX23" fmla="*/ 24339 w 53672"/>
                <a:gd name="connsiteY23" fmla="*/ 70058 h 122349"/>
                <a:gd name="connsiteX24" fmla="*/ 13179 w 53672"/>
                <a:gd name="connsiteY24" fmla="*/ 99327 h 12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349">
                  <a:moveTo>
                    <a:pt x="49315" y="6974"/>
                  </a:moveTo>
                  <a:cubicBezTo>
                    <a:pt x="49315" y="4065"/>
                    <a:pt x="47189" y="66"/>
                    <a:pt x="42229" y="66"/>
                  </a:cubicBezTo>
                  <a:cubicBezTo>
                    <a:pt x="37447" y="66"/>
                    <a:pt x="32310" y="4793"/>
                    <a:pt x="32310" y="10065"/>
                  </a:cubicBezTo>
                  <a:cubicBezTo>
                    <a:pt x="32310" y="13155"/>
                    <a:pt x="34613" y="16973"/>
                    <a:pt x="39395" y="16973"/>
                  </a:cubicBezTo>
                  <a:cubicBezTo>
                    <a:pt x="44532" y="16973"/>
                    <a:pt x="49315" y="11883"/>
                    <a:pt x="49315" y="6974"/>
                  </a:cubicBezTo>
                  <a:close/>
                  <a:moveTo>
                    <a:pt x="13179" y="99327"/>
                  </a:moveTo>
                  <a:cubicBezTo>
                    <a:pt x="12471" y="101690"/>
                    <a:pt x="11585" y="103872"/>
                    <a:pt x="11585" y="106963"/>
                  </a:cubicBezTo>
                  <a:cubicBezTo>
                    <a:pt x="11585" y="115507"/>
                    <a:pt x="18670" y="122415"/>
                    <a:pt x="28413" y="122415"/>
                  </a:cubicBezTo>
                  <a:cubicBezTo>
                    <a:pt x="46126" y="122415"/>
                    <a:pt x="53920" y="97327"/>
                    <a:pt x="53920" y="94600"/>
                  </a:cubicBezTo>
                  <a:cubicBezTo>
                    <a:pt x="53920" y="92237"/>
                    <a:pt x="51618" y="92237"/>
                    <a:pt x="51086" y="92237"/>
                  </a:cubicBezTo>
                  <a:cubicBezTo>
                    <a:pt x="48606" y="92237"/>
                    <a:pt x="48429" y="93328"/>
                    <a:pt x="47721" y="95328"/>
                  </a:cubicBezTo>
                  <a:cubicBezTo>
                    <a:pt x="43647" y="109871"/>
                    <a:pt x="35853" y="117325"/>
                    <a:pt x="28944" y="117325"/>
                  </a:cubicBezTo>
                  <a:cubicBezTo>
                    <a:pt x="25402" y="117325"/>
                    <a:pt x="24516" y="114962"/>
                    <a:pt x="24516" y="110962"/>
                  </a:cubicBezTo>
                  <a:cubicBezTo>
                    <a:pt x="24516" y="106781"/>
                    <a:pt x="25756" y="103327"/>
                    <a:pt x="27350" y="99327"/>
                  </a:cubicBezTo>
                  <a:cubicBezTo>
                    <a:pt x="29121" y="94419"/>
                    <a:pt x="31070" y="89510"/>
                    <a:pt x="33018" y="84783"/>
                  </a:cubicBezTo>
                  <a:cubicBezTo>
                    <a:pt x="34613" y="80420"/>
                    <a:pt x="40990" y="63877"/>
                    <a:pt x="41698" y="61695"/>
                  </a:cubicBezTo>
                  <a:cubicBezTo>
                    <a:pt x="42229" y="59877"/>
                    <a:pt x="42761" y="57696"/>
                    <a:pt x="42761" y="55878"/>
                  </a:cubicBezTo>
                  <a:cubicBezTo>
                    <a:pt x="42761" y="47333"/>
                    <a:pt x="35675" y="40425"/>
                    <a:pt x="25933" y="40425"/>
                  </a:cubicBezTo>
                  <a:cubicBezTo>
                    <a:pt x="8397" y="40425"/>
                    <a:pt x="248" y="65149"/>
                    <a:pt x="248" y="68240"/>
                  </a:cubicBezTo>
                  <a:cubicBezTo>
                    <a:pt x="248" y="70603"/>
                    <a:pt x="2728" y="70603"/>
                    <a:pt x="3260" y="70603"/>
                  </a:cubicBezTo>
                  <a:cubicBezTo>
                    <a:pt x="5739" y="70603"/>
                    <a:pt x="5917" y="69694"/>
                    <a:pt x="6448" y="67694"/>
                  </a:cubicBezTo>
                  <a:cubicBezTo>
                    <a:pt x="11054" y="52060"/>
                    <a:pt x="18848" y="45515"/>
                    <a:pt x="25402" y="45515"/>
                  </a:cubicBezTo>
                  <a:cubicBezTo>
                    <a:pt x="28236" y="45515"/>
                    <a:pt x="29830" y="46969"/>
                    <a:pt x="29830" y="51878"/>
                  </a:cubicBezTo>
                  <a:cubicBezTo>
                    <a:pt x="29830" y="56059"/>
                    <a:pt x="28767" y="58786"/>
                    <a:pt x="24339" y="70058"/>
                  </a:cubicBezTo>
                  <a:lnTo>
                    <a:pt x="13179" y="99327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59F453-1169-CF64-D3F4-7FCB106CA7B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705593" y="6740834"/>
              <a:ext cx="253557" cy="177382"/>
            </a:xfrm>
            <a:custGeom>
              <a:avLst/>
              <a:gdLst>
                <a:gd name="connsiteX0" fmla="*/ 223952 w 253557"/>
                <a:gd name="connsiteY0" fmla="*/ 20061 h 177382"/>
                <a:gd name="connsiteX1" fmla="*/ 245714 w 253557"/>
                <a:gd name="connsiteY1" fmla="*/ 8114 h 177382"/>
                <a:gd name="connsiteX2" fmla="*/ 253812 w 253557"/>
                <a:gd name="connsiteY2" fmla="*/ 2920 h 177382"/>
                <a:gd name="connsiteX3" fmla="*/ 246979 w 253557"/>
                <a:gd name="connsiteY3" fmla="*/ 63 h 177382"/>
                <a:gd name="connsiteX4" fmla="*/ 213576 w 253557"/>
                <a:gd name="connsiteY4" fmla="*/ 63 h 177382"/>
                <a:gd name="connsiteX5" fmla="*/ 203707 w 253557"/>
                <a:gd name="connsiteY5" fmla="*/ 4998 h 177382"/>
                <a:gd name="connsiteX6" fmla="*/ 111344 w 253557"/>
                <a:gd name="connsiteY6" fmla="*/ 153033 h 177382"/>
                <a:gd name="connsiteX7" fmla="*/ 91606 w 253557"/>
                <a:gd name="connsiteY7" fmla="*/ 6037 h 177382"/>
                <a:gd name="connsiteX8" fmla="*/ 83761 w 253557"/>
                <a:gd name="connsiteY8" fmla="*/ 63 h 177382"/>
                <a:gd name="connsiteX9" fmla="*/ 49093 w 253557"/>
                <a:gd name="connsiteY9" fmla="*/ 63 h 177382"/>
                <a:gd name="connsiteX10" fmla="*/ 41502 w 253557"/>
                <a:gd name="connsiteY10" fmla="*/ 4998 h 177382"/>
                <a:gd name="connsiteX11" fmla="*/ 48840 w 253557"/>
                <a:gd name="connsiteY11" fmla="*/ 8114 h 177382"/>
                <a:gd name="connsiteX12" fmla="*/ 59721 w 253557"/>
                <a:gd name="connsiteY12" fmla="*/ 8634 h 177382"/>
                <a:gd name="connsiteX13" fmla="*/ 65288 w 253557"/>
                <a:gd name="connsiteY13" fmla="*/ 12789 h 177382"/>
                <a:gd name="connsiteX14" fmla="*/ 64276 w 253557"/>
                <a:gd name="connsiteY14" fmla="*/ 17723 h 177382"/>
                <a:gd name="connsiteX15" fmla="*/ 32139 w 253557"/>
                <a:gd name="connsiteY15" fmla="*/ 149916 h 177382"/>
                <a:gd name="connsiteX16" fmla="*/ 4809 w 253557"/>
                <a:gd name="connsiteY16" fmla="*/ 169394 h 177382"/>
                <a:gd name="connsiteX17" fmla="*/ 254 w 253557"/>
                <a:gd name="connsiteY17" fmla="*/ 174329 h 177382"/>
                <a:gd name="connsiteX18" fmla="*/ 3797 w 253557"/>
                <a:gd name="connsiteY18" fmla="*/ 177445 h 177382"/>
                <a:gd name="connsiteX19" fmla="*/ 29102 w 253557"/>
                <a:gd name="connsiteY19" fmla="*/ 176666 h 177382"/>
                <a:gd name="connsiteX20" fmla="*/ 55166 w 253557"/>
                <a:gd name="connsiteY20" fmla="*/ 177445 h 177382"/>
                <a:gd name="connsiteX21" fmla="*/ 59721 w 253557"/>
                <a:gd name="connsiteY21" fmla="*/ 172251 h 177382"/>
                <a:gd name="connsiteX22" fmla="*/ 55166 w 253557"/>
                <a:gd name="connsiteY22" fmla="*/ 169394 h 177382"/>
                <a:gd name="connsiteX23" fmla="*/ 37959 w 253557"/>
                <a:gd name="connsiteY23" fmla="*/ 157967 h 177382"/>
                <a:gd name="connsiteX24" fmla="*/ 38971 w 253557"/>
                <a:gd name="connsiteY24" fmla="*/ 151994 h 177382"/>
                <a:gd name="connsiteX25" fmla="*/ 73386 w 253557"/>
                <a:gd name="connsiteY25" fmla="*/ 10452 h 177382"/>
                <a:gd name="connsiteX26" fmla="*/ 73639 w 253557"/>
                <a:gd name="connsiteY26" fmla="*/ 10452 h 177382"/>
                <a:gd name="connsiteX27" fmla="*/ 95401 w 253557"/>
                <a:gd name="connsiteY27" fmla="*/ 171472 h 177382"/>
                <a:gd name="connsiteX28" fmla="*/ 99197 w 253557"/>
                <a:gd name="connsiteY28" fmla="*/ 177445 h 177382"/>
                <a:gd name="connsiteX29" fmla="*/ 104764 w 253557"/>
                <a:gd name="connsiteY29" fmla="*/ 172771 h 177382"/>
                <a:gd name="connsiteX30" fmla="*/ 206997 w 253557"/>
                <a:gd name="connsiteY30" fmla="*/ 8374 h 177382"/>
                <a:gd name="connsiteX31" fmla="*/ 207250 w 253557"/>
                <a:gd name="connsiteY31" fmla="*/ 8374 h 177382"/>
                <a:gd name="connsiteX32" fmla="*/ 171064 w 253557"/>
                <a:gd name="connsiteY32" fmla="*/ 157188 h 177382"/>
                <a:gd name="connsiteX33" fmla="*/ 148036 w 253557"/>
                <a:gd name="connsiteY33" fmla="*/ 169394 h 177382"/>
                <a:gd name="connsiteX34" fmla="*/ 140951 w 253557"/>
                <a:gd name="connsiteY34" fmla="*/ 174329 h 177382"/>
                <a:gd name="connsiteX35" fmla="*/ 144746 w 253557"/>
                <a:gd name="connsiteY35" fmla="*/ 177445 h 177382"/>
                <a:gd name="connsiteX36" fmla="*/ 176125 w 253557"/>
                <a:gd name="connsiteY36" fmla="*/ 176666 h 177382"/>
                <a:gd name="connsiteX37" fmla="*/ 207756 w 253557"/>
                <a:gd name="connsiteY37" fmla="*/ 177445 h 177382"/>
                <a:gd name="connsiteX38" fmla="*/ 212564 w 253557"/>
                <a:gd name="connsiteY38" fmla="*/ 172251 h 177382"/>
                <a:gd name="connsiteX39" fmla="*/ 205479 w 253557"/>
                <a:gd name="connsiteY39" fmla="*/ 169394 h 177382"/>
                <a:gd name="connsiteX40" fmla="*/ 189030 w 253557"/>
                <a:gd name="connsiteY40" fmla="*/ 164720 h 177382"/>
                <a:gd name="connsiteX41" fmla="*/ 190296 w 253557"/>
                <a:gd name="connsiteY41" fmla="*/ 158486 h 177382"/>
                <a:gd name="connsiteX42" fmla="*/ 223952 w 253557"/>
                <a:gd name="connsiteY42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3557" h="177382">
                  <a:moveTo>
                    <a:pt x="223952" y="20061"/>
                  </a:moveTo>
                  <a:cubicBezTo>
                    <a:pt x="226229" y="10711"/>
                    <a:pt x="226735" y="8114"/>
                    <a:pt x="245714" y="8114"/>
                  </a:cubicBezTo>
                  <a:cubicBezTo>
                    <a:pt x="251534" y="8114"/>
                    <a:pt x="253812" y="8114"/>
                    <a:pt x="253812" y="2920"/>
                  </a:cubicBezTo>
                  <a:cubicBezTo>
                    <a:pt x="253812" y="63"/>
                    <a:pt x="251281" y="63"/>
                    <a:pt x="246979" y="63"/>
                  </a:cubicBezTo>
                  <a:lnTo>
                    <a:pt x="213576" y="63"/>
                  </a:lnTo>
                  <a:cubicBezTo>
                    <a:pt x="206997" y="63"/>
                    <a:pt x="206744" y="63"/>
                    <a:pt x="203707" y="4998"/>
                  </a:cubicBezTo>
                  <a:lnTo>
                    <a:pt x="111344" y="153033"/>
                  </a:lnTo>
                  <a:lnTo>
                    <a:pt x="91606" y="6037"/>
                  </a:lnTo>
                  <a:cubicBezTo>
                    <a:pt x="90847" y="63"/>
                    <a:pt x="90340" y="63"/>
                    <a:pt x="83761" y="63"/>
                  </a:cubicBezTo>
                  <a:lnTo>
                    <a:pt x="49093" y="63"/>
                  </a:lnTo>
                  <a:cubicBezTo>
                    <a:pt x="44285" y="63"/>
                    <a:pt x="41502" y="63"/>
                    <a:pt x="41502" y="4998"/>
                  </a:cubicBezTo>
                  <a:cubicBezTo>
                    <a:pt x="41502" y="8114"/>
                    <a:pt x="43779" y="8114"/>
                    <a:pt x="48840" y="8114"/>
                  </a:cubicBezTo>
                  <a:cubicBezTo>
                    <a:pt x="52130" y="8114"/>
                    <a:pt x="56685" y="8374"/>
                    <a:pt x="59721" y="8634"/>
                  </a:cubicBezTo>
                  <a:cubicBezTo>
                    <a:pt x="63770" y="9153"/>
                    <a:pt x="65288" y="9932"/>
                    <a:pt x="65288" y="12789"/>
                  </a:cubicBezTo>
                  <a:cubicBezTo>
                    <a:pt x="65288" y="13828"/>
                    <a:pt x="65035" y="14607"/>
                    <a:pt x="64276" y="17723"/>
                  </a:cubicBezTo>
                  <a:lnTo>
                    <a:pt x="32139" y="149916"/>
                  </a:lnTo>
                  <a:cubicBezTo>
                    <a:pt x="29608" y="160304"/>
                    <a:pt x="25306" y="168615"/>
                    <a:pt x="4809" y="169394"/>
                  </a:cubicBezTo>
                  <a:cubicBezTo>
                    <a:pt x="3544" y="169394"/>
                    <a:pt x="254" y="169654"/>
                    <a:pt x="254" y="174329"/>
                  </a:cubicBezTo>
                  <a:cubicBezTo>
                    <a:pt x="254" y="176666"/>
                    <a:pt x="1773" y="177445"/>
                    <a:pt x="3797" y="177445"/>
                  </a:cubicBezTo>
                  <a:cubicBezTo>
                    <a:pt x="11895" y="177445"/>
                    <a:pt x="20751" y="176666"/>
                    <a:pt x="29102" y="176666"/>
                  </a:cubicBezTo>
                  <a:cubicBezTo>
                    <a:pt x="37706" y="176666"/>
                    <a:pt x="46816" y="177445"/>
                    <a:pt x="55166" y="177445"/>
                  </a:cubicBezTo>
                  <a:cubicBezTo>
                    <a:pt x="56432" y="177445"/>
                    <a:pt x="59721" y="177445"/>
                    <a:pt x="59721" y="172251"/>
                  </a:cubicBezTo>
                  <a:cubicBezTo>
                    <a:pt x="59721" y="169394"/>
                    <a:pt x="56938" y="169394"/>
                    <a:pt x="55166" y="169394"/>
                  </a:cubicBezTo>
                  <a:cubicBezTo>
                    <a:pt x="40742" y="169135"/>
                    <a:pt x="37959" y="163940"/>
                    <a:pt x="37959" y="157967"/>
                  </a:cubicBezTo>
                  <a:cubicBezTo>
                    <a:pt x="37959" y="156149"/>
                    <a:pt x="38212" y="154851"/>
                    <a:pt x="38971" y="151994"/>
                  </a:cubicBezTo>
                  <a:lnTo>
                    <a:pt x="73386" y="10452"/>
                  </a:lnTo>
                  <a:lnTo>
                    <a:pt x="73639" y="10452"/>
                  </a:lnTo>
                  <a:lnTo>
                    <a:pt x="95401" y="171472"/>
                  </a:lnTo>
                  <a:cubicBezTo>
                    <a:pt x="95908" y="174589"/>
                    <a:pt x="96161" y="177445"/>
                    <a:pt x="99197" y="177445"/>
                  </a:cubicBezTo>
                  <a:cubicBezTo>
                    <a:pt x="101981" y="177445"/>
                    <a:pt x="103499" y="174589"/>
                    <a:pt x="104764" y="172771"/>
                  </a:cubicBezTo>
                  <a:lnTo>
                    <a:pt x="206997" y="8374"/>
                  </a:lnTo>
                  <a:lnTo>
                    <a:pt x="207250" y="8374"/>
                  </a:lnTo>
                  <a:lnTo>
                    <a:pt x="171064" y="157188"/>
                  </a:lnTo>
                  <a:cubicBezTo>
                    <a:pt x="168533" y="167317"/>
                    <a:pt x="168027" y="169394"/>
                    <a:pt x="148036" y="169394"/>
                  </a:cubicBezTo>
                  <a:cubicBezTo>
                    <a:pt x="143734" y="169394"/>
                    <a:pt x="140951" y="169394"/>
                    <a:pt x="140951" y="174329"/>
                  </a:cubicBezTo>
                  <a:cubicBezTo>
                    <a:pt x="140951" y="177445"/>
                    <a:pt x="143987" y="177445"/>
                    <a:pt x="144746" y="177445"/>
                  </a:cubicBezTo>
                  <a:cubicBezTo>
                    <a:pt x="151832" y="177445"/>
                    <a:pt x="169039" y="176666"/>
                    <a:pt x="176125" y="176666"/>
                  </a:cubicBezTo>
                  <a:cubicBezTo>
                    <a:pt x="186500" y="176666"/>
                    <a:pt x="197381" y="177445"/>
                    <a:pt x="207756" y="177445"/>
                  </a:cubicBezTo>
                  <a:cubicBezTo>
                    <a:pt x="209275" y="177445"/>
                    <a:pt x="212564" y="177445"/>
                    <a:pt x="212564" y="172251"/>
                  </a:cubicBezTo>
                  <a:cubicBezTo>
                    <a:pt x="212564" y="169394"/>
                    <a:pt x="210287" y="169394"/>
                    <a:pt x="205479" y="169394"/>
                  </a:cubicBezTo>
                  <a:cubicBezTo>
                    <a:pt x="196116" y="169394"/>
                    <a:pt x="189030" y="169394"/>
                    <a:pt x="189030" y="164720"/>
                  </a:cubicBezTo>
                  <a:cubicBezTo>
                    <a:pt x="189030" y="163681"/>
                    <a:pt x="189030" y="163161"/>
                    <a:pt x="190296" y="158486"/>
                  </a:cubicBezTo>
                  <a:lnTo>
                    <a:pt x="223952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56CA11-0B8E-D83A-2A3D-D743957871A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979740" y="6697803"/>
              <a:ext cx="71740" cy="127985"/>
            </a:xfrm>
            <a:custGeom>
              <a:avLst/>
              <a:gdLst>
                <a:gd name="connsiteX0" fmla="*/ 35338 w 71740"/>
                <a:gd name="connsiteY0" fmla="*/ 5514 h 127985"/>
                <a:gd name="connsiteX1" fmla="*/ 36046 w 71740"/>
                <a:gd name="connsiteY1" fmla="*/ 2605 h 127985"/>
                <a:gd name="connsiteX2" fmla="*/ 33212 w 71740"/>
                <a:gd name="connsiteY2" fmla="*/ 60 h 127985"/>
                <a:gd name="connsiteX3" fmla="*/ 10539 w 71740"/>
                <a:gd name="connsiteY3" fmla="*/ 1878 h 127985"/>
                <a:gd name="connsiteX4" fmla="*/ 6642 w 71740"/>
                <a:gd name="connsiteY4" fmla="*/ 6059 h 127985"/>
                <a:gd name="connsiteX5" fmla="*/ 11247 w 71740"/>
                <a:gd name="connsiteY5" fmla="*/ 8604 h 127985"/>
                <a:gd name="connsiteX6" fmla="*/ 19750 w 71740"/>
                <a:gd name="connsiteY6" fmla="*/ 11331 h 127985"/>
                <a:gd name="connsiteX7" fmla="*/ 16916 w 71740"/>
                <a:gd name="connsiteY7" fmla="*/ 24057 h 127985"/>
                <a:gd name="connsiteX8" fmla="*/ 12842 w 71740"/>
                <a:gd name="connsiteY8" fmla="*/ 40782 h 127985"/>
                <a:gd name="connsiteX9" fmla="*/ 1151 w 71740"/>
                <a:gd name="connsiteY9" fmla="*/ 89140 h 127985"/>
                <a:gd name="connsiteX10" fmla="*/ 265 w 71740"/>
                <a:gd name="connsiteY10" fmla="*/ 98048 h 127985"/>
                <a:gd name="connsiteX11" fmla="*/ 26304 w 71740"/>
                <a:gd name="connsiteY11" fmla="*/ 128045 h 127985"/>
                <a:gd name="connsiteX12" fmla="*/ 72005 w 71740"/>
                <a:gd name="connsiteY12" fmla="*/ 76414 h 127985"/>
                <a:gd name="connsiteX13" fmla="*/ 45435 w 71740"/>
                <a:gd name="connsiteY13" fmla="*/ 46054 h 127985"/>
                <a:gd name="connsiteX14" fmla="*/ 23115 w 71740"/>
                <a:gd name="connsiteY14" fmla="*/ 56053 h 127985"/>
                <a:gd name="connsiteX15" fmla="*/ 35338 w 71740"/>
                <a:gd name="connsiteY15" fmla="*/ 5514 h 127985"/>
                <a:gd name="connsiteX16" fmla="*/ 26481 w 71740"/>
                <a:gd name="connsiteY16" fmla="*/ 122955 h 127985"/>
                <a:gd name="connsiteX17" fmla="*/ 12842 w 71740"/>
                <a:gd name="connsiteY17" fmla="*/ 104411 h 127985"/>
                <a:gd name="connsiteX18" fmla="*/ 19396 w 71740"/>
                <a:gd name="connsiteY18" fmla="*/ 70961 h 127985"/>
                <a:gd name="connsiteX19" fmla="*/ 23824 w 71740"/>
                <a:gd name="connsiteY19" fmla="*/ 63143 h 127985"/>
                <a:gd name="connsiteX20" fmla="*/ 44903 w 71740"/>
                <a:gd name="connsiteY20" fmla="*/ 51145 h 127985"/>
                <a:gd name="connsiteX21" fmla="*/ 57834 w 71740"/>
                <a:gd name="connsiteY21" fmla="*/ 68779 h 127985"/>
                <a:gd name="connsiteX22" fmla="*/ 48623 w 71740"/>
                <a:gd name="connsiteY22" fmla="*/ 105320 h 127985"/>
                <a:gd name="connsiteX23" fmla="*/ 26481 w 71740"/>
                <a:gd name="connsiteY23" fmla="*/ 122955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740" h="127985">
                  <a:moveTo>
                    <a:pt x="35338" y="5514"/>
                  </a:moveTo>
                  <a:cubicBezTo>
                    <a:pt x="35515" y="5150"/>
                    <a:pt x="36046" y="2787"/>
                    <a:pt x="36046" y="2605"/>
                  </a:cubicBezTo>
                  <a:cubicBezTo>
                    <a:pt x="36046" y="1696"/>
                    <a:pt x="35338" y="60"/>
                    <a:pt x="33212" y="60"/>
                  </a:cubicBezTo>
                  <a:cubicBezTo>
                    <a:pt x="29670" y="60"/>
                    <a:pt x="14967" y="1514"/>
                    <a:pt x="10539" y="1878"/>
                  </a:cubicBezTo>
                  <a:cubicBezTo>
                    <a:pt x="9122" y="2059"/>
                    <a:pt x="6642" y="2241"/>
                    <a:pt x="6642" y="6059"/>
                  </a:cubicBezTo>
                  <a:cubicBezTo>
                    <a:pt x="6642" y="8604"/>
                    <a:pt x="9122" y="8604"/>
                    <a:pt x="11247" y="8604"/>
                  </a:cubicBezTo>
                  <a:cubicBezTo>
                    <a:pt x="19750" y="8604"/>
                    <a:pt x="19750" y="9877"/>
                    <a:pt x="19750" y="11331"/>
                  </a:cubicBezTo>
                  <a:cubicBezTo>
                    <a:pt x="19750" y="12604"/>
                    <a:pt x="17979" y="19876"/>
                    <a:pt x="16916" y="24057"/>
                  </a:cubicBezTo>
                  <a:lnTo>
                    <a:pt x="12842" y="40782"/>
                  </a:lnTo>
                  <a:cubicBezTo>
                    <a:pt x="11247" y="46963"/>
                    <a:pt x="1505" y="86777"/>
                    <a:pt x="1151" y="89140"/>
                  </a:cubicBezTo>
                  <a:cubicBezTo>
                    <a:pt x="265" y="93503"/>
                    <a:pt x="265" y="95867"/>
                    <a:pt x="265" y="98048"/>
                  </a:cubicBezTo>
                  <a:cubicBezTo>
                    <a:pt x="265" y="116410"/>
                    <a:pt x="11602" y="128045"/>
                    <a:pt x="26304" y="128045"/>
                  </a:cubicBezTo>
                  <a:cubicBezTo>
                    <a:pt x="48446" y="128045"/>
                    <a:pt x="72005" y="103320"/>
                    <a:pt x="72005" y="76414"/>
                  </a:cubicBezTo>
                  <a:cubicBezTo>
                    <a:pt x="72005" y="55144"/>
                    <a:pt x="57657" y="46054"/>
                    <a:pt x="45435" y="46054"/>
                  </a:cubicBezTo>
                  <a:cubicBezTo>
                    <a:pt x="36224" y="46054"/>
                    <a:pt x="28430" y="51326"/>
                    <a:pt x="23115" y="56053"/>
                  </a:cubicBezTo>
                  <a:lnTo>
                    <a:pt x="35338" y="5514"/>
                  </a:lnTo>
                  <a:close/>
                  <a:moveTo>
                    <a:pt x="26481" y="122955"/>
                  </a:moveTo>
                  <a:cubicBezTo>
                    <a:pt x="17801" y="122955"/>
                    <a:pt x="12842" y="115137"/>
                    <a:pt x="12842" y="104411"/>
                  </a:cubicBezTo>
                  <a:cubicBezTo>
                    <a:pt x="12842" y="97685"/>
                    <a:pt x="14436" y="91504"/>
                    <a:pt x="19396" y="70961"/>
                  </a:cubicBezTo>
                  <a:cubicBezTo>
                    <a:pt x="20458" y="67506"/>
                    <a:pt x="20458" y="67143"/>
                    <a:pt x="23824" y="63143"/>
                  </a:cubicBezTo>
                  <a:cubicBezTo>
                    <a:pt x="30555" y="55144"/>
                    <a:pt x="38526" y="51145"/>
                    <a:pt x="44903" y="51145"/>
                  </a:cubicBezTo>
                  <a:cubicBezTo>
                    <a:pt x="51811" y="51145"/>
                    <a:pt x="57834" y="56417"/>
                    <a:pt x="57834" y="68779"/>
                  </a:cubicBezTo>
                  <a:cubicBezTo>
                    <a:pt x="57834" y="76233"/>
                    <a:pt x="53937" y="94776"/>
                    <a:pt x="48623" y="105320"/>
                  </a:cubicBezTo>
                  <a:cubicBezTo>
                    <a:pt x="44372" y="114228"/>
                    <a:pt x="35515" y="122955"/>
                    <a:pt x="26481" y="122955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2E797D8-0E0D-6354-416A-B35E2677AB3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0460" y="6865286"/>
              <a:ext cx="77762" cy="157618"/>
            </a:xfrm>
            <a:custGeom>
              <a:avLst/>
              <a:gdLst>
                <a:gd name="connsiteX0" fmla="*/ 78027 w 77762"/>
                <a:gd name="connsiteY0" fmla="*/ 6974 h 157618"/>
                <a:gd name="connsiteX1" fmla="*/ 70941 w 77762"/>
                <a:gd name="connsiteY1" fmla="*/ 66 h 157618"/>
                <a:gd name="connsiteX2" fmla="*/ 61021 w 77762"/>
                <a:gd name="connsiteY2" fmla="*/ 10065 h 157618"/>
                <a:gd name="connsiteX3" fmla="*/ 68107 w 77762"/>
                <a:gd name="connsiteY3" fmla="*/ 16973 h 157618"/>
                <a:gd name="connsiteX4" fmla="*/ 78027 w 77762"/>
                <a:gd name="connsiteY4" fmla="*/ 6974 h 157618"/>
                <a:gd name="connsiteX5" fmla="*/ 40474 w 77762"/>
                <a:gd name="connsiteY5" fmla="*/ 129505 h 157618"/>
                <a:gd name="connsiteX6" fmla="*/ 17623 w 77762"/>
                <a:gd name="connsiteY6" fmla="*/ 152594 h 157618"/>
                <a:gd name="connsiteX7" fmla="*/ 11246 w 77762"/>
                <a:gd name="connsiteY7" fmla="*/ 151503 h 157618"/>
                <a:gd name="connsiteX8" fmla="*/ 17269 w 77762"/>
                <a:gd name="connsiteY8" fmla="*/ 142231 h 157618"/>
                <a:gd name="connsiteX9" fmla="*/ 10361 w 77762"/>
                <a:gd name="connsiteY9" fmla="*/ 135505 h 157618"/>
                <a:gd name="connsiteX10" fmla="*/ 264 w 77762"/>
                <a:gd name="connsiteY10" fmla="*/ 146231 h 157618"/>
                <a:gd name="connsiteX11" fmla="*/ 17800 w 77762"/>
                <a:gd name="connsiteY11" fmla="*/ 157684 h 157618"/>
                <a:gd name="connsiteX12" fmla="*/ 54645 w 77762"/>
                <a:gd name="connsiteY12" fmla="*/ 128960 h 157618"/>
                <a:gd name="connsiteX13" fmla="*/ 70587 w 77762"/>
                <a:gd name="connsiteY13" fmla="*/ 63877 h 157618"/>
                <a:gd name="connsiteX14" fmla="*/ 71472 w 77762"/>
                <a:gd name="connsiteY14" fmla="*/ 57514 h 157618"/>
                <a:gd name="connsiteX15" fmla="*/ 52519 w 77762"/>
                <a:gd name="connsiteY15" fmla="*/ 40425 h 157618"/>
                <a:gd name="connsiteX16" fmla="*/ 21520 w 77762"/>
                <a:gd name="connsiteY16" fmla="*/ 68240 h 157618"/>
                <a:gd name="connsiteX17" fmla="*/ 24531 w 77762"/>
                <a:gd name="connsiteY17" fmla="*/ 70603 h 157618"/>
                <a:gd name="connsiteX18" fmla="*/ 28074 w 77762"/>
                <a:gd name="connsiteY18" fmla="*/ 67331 h 157618"/>
                <a:gd name="connsiteX19" fmla="*/ 51988 w 77762"/>
                <a:gd name="connsiteY19" fmla="*/ 45515 h 157618"/>
                <a:gd name="connsiteX20" fmla="*/ 58010 w 77762"/>
                <a:gd name="connsiteY20" fmla="*/ 54423 h 157618"/>
                <a:gd name="connsiteX21" fmla="*/ 57479 w 77762"/>
                <a:gd name="connsiteY21" fmla="*/ 59877 h 157618"/>
                <a:gd name="connsiteX22" fmla="*/ 40474 w 77762"/>
                <a:gd name="connsiteY22" fmla="*/ 129505 h 1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62" h="157618">
                  <a:moveTo>
                    <a:pt x="78027" y="6974"/>
                  </a:moveTo>
                  <a:cubicBezTo>
                    <a:pt x="78027" y="3884"/>
                    <a:pt x="75724" y="66"/>
                    <a:pt x="70941" y="66"/>
                  </a:cubicBezTo>
                  <a:cubicBezTo>
                    <a:pt x="65804" y="66"/>
                    <a:pt x="61021" y="5156"/>
                    <a:pt x="61021" y="10065"/>
                  </a:cubicBezTo>
                  <a:cubicBezTo>
                    <a:pt x="61021" y="12973"/>
                    <a:pt x="63147" y="16973"/>
                    <a:pt x="68107" y="16973"/>
                  </a:cubicBezTo>
                  <a:cubicBezTo>
                    <a:pt x="72890" y="16973"/>
                    <a:pt x="78027" y="12246"/>
                    <a:pt x="78027" y="6974"/>
                  </a:cubicBezTo>
                  <a:close/>
                  <a:moveTo>
                    <a:pt x="40474" y="129505"/>
                  </a:moveTo>
                  <a:cubicBezTo>
                    <a:pt x="37462" y="142049"/>
                    <a:pt x="28074" y="152594"/>
                    <a:pt x="17623" y="152594"/>
                  </a:cubicBezTo>
                  <a:cubicBezTo>
                    <a:pt x="15320" y="152594"/>
                    <a:pt x="13195" y="152230"/>
                    <a:pt x="11246" y="151503"/>
                  </a:cubicBezTo>
                  <a:cubicBezTo>
                    <a:pt x="15852" y="149321"/>
                    <a:pt x="17269" y="144958"/>
                    <a:pt x="17269" y="142231"/>
                  </a:cubicBezTo>
                  <a:cubicBezTo>
                    <a:pt x="17269" y="137868"/>
                    <a:pt x="13903" y="135505"/>
                    <a:pt x="10361" y="135505"/>
                  </a:cubicBezTo>
                  <a:cubicBezTo>
                    <a:pt x="4869" y="135505"/>
                    <a:pt x="264" y="140413"/>
                    <a:pt x="264" y="146231"/>
                  </a:cubicBezTo>
                  <a:cubicBezTo>
                    <a:pt x="264" y="153139"/>
                    <a:pt x="7172" y="157684"/>
                    <a:pt x="17800" y="157684"/>
                  </a:cubicBezTo>
                  <a:cubicBezTo>
                    <a:pt x="28428" y="157684"/>
                    <a:pt x="49153" y="151139"/>
                    <a:pt x="54645" y="128960"/>
                  </a:cubicBezTo>
                  <a:lnTo>
                    <a:pt x="70587" y="63877"/>
                  </a:lnTo>
                  <a:cubicBezTo>
                    <a:pt x="71118" y="61877"/>
                    <a:pt x="71472" y="60241"/>
                    <a:pt x="71472" y="57514"/>
                  </a:cubicBezTo>
                  <a:cubicBezTo>
                    <a:pt x="71472" y="47515"/>
                    <a:pt x="63147" y="40425"/>
                    <a:pt x="52519" y="40425"/>
                  </a:cubicBezTo>
                  <a:cubicBezTo>
                    <a:pt x="32857" y="40425"/>
                    <a:pt x="21520" y="65695"/>
                    <a:pt x="21520" y="68240"/>
                  </a:cubicBezTo>
                  <a:cubicBezTo>
                    <a:pt x="21520" y="70603"/>
                    <a:pt x="24000" y="70603"/>
                    <a:pt x="24531" y="70603"/>
                  </a:cubicBezTo>
                  <a:cubicBezTo>
                    <a:pt x="26657" y="70603"/>
                    <a:pt x="26834" y="70058"/>
                    <a:pt x="28074" y="67331"/>
                  </a:cubicBezTo>
                  <a:cubicBezTo>
                    <a:pt x="32503" y="56787"/>
                    <a:pt x="41714" y="45515"/>
                    <a:pt x="51988" y="45515"/>
                  </a:cubicBezTo>
                  <a:cubicBezTo>
                    <a:pt x="56416" y="45515"/>
                    <a:pt x="58010" y="48606"/>
                    <a:pt x="58010" y="54423"/>
                  </a:cubicBezTo>
                  <a:cubicBezTo>
                    <a:pt x="58010" y="56423"/>
                    <a:pt x="57656" y="58968"/>
                    <a:pt x="57479" y="59877"/>
                  </a:cubicBezTo>
                  <a:lnTo>
                    <a:pt x="40474" y="129505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AB41BBD-FD37-AB0B-26A9-E6255BE6068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080320" y="6740834"/>
              <a:ext cx="253557" cy="177382"/>
            </a:xfrm>
            <a:custGeom>
              <a:avLst/>
              <a:gdLst>
                <a:gd name="connsiteX0" fmla="*/ 223966 w 253557"/>
                <a:gd name="connsiteY0" fmla="*/ 20061 h 177382"/>
                <a:gd name="connsiteX1" fmla="*/ 245729 w 253557"/>
                <a:gd name="connsiteY1" fmla="*/ 8114 h 177382"/>
                <a:gd name="connsiteX2" fmla="*/ 253826 w 253557"/>
                <a:gd name="connsiteY2" fmla="*/ 2920 h 177382"/>
                <a:gd name="connsiteX3" fmla="*/ 246994 w 253557"/>
                <a:gd name="connsiteY3" fmla="*/ 63 h 177382"/>
                <a:gd name="connsiteX4" fmla="*/ 213591 w 253557"/>
                <a:gd name="connsiteY4" fmla="*/ 63 h 177382"/>
                <a:gd name="connsiteX5" fmla="*/ 203722 w 253557"/>
                <a:gd name="connsiteY5" fmla="*/ 4998 h 177382"/>
                <a:gd name="connsiteX6" fmla="*/ 111358 w 253557"/>
                <a:gd name="connsiteY6" fmla="*/ 153033 h 177382"/>
                <a:gd name="connsiteX7" fmla="*/ 91620 w 253557"/>
                <a:gd name="connsiteY7" fmla="*/ 6037 h 177382"/>
                <a:gd name="connsiteX8" fmla="*/ 83776 w 253557"/>
                <a:gd name="connsiteY8" fmla="*/ 63 h 177382"/>
                <a:gd name="connsiteX9" fmla="*/ 49108 w 253557"/>
                <a:gd name="connsiteY9" fmla="*/ 63 h 177382"/>
                <a:gd name="connsiteX10" fmla="*/ 41516 w 253557"/>
                <a:gd name="connsiteY10" fmla="*/ 4998 h 177382"/>
                <a:gd name="connsiteX11" fmla="*/ 48855 w 253557"/>
                <a:gd name="connsiteY11" fmla="*/ 8114 h 177382"/>
                <a:gd name="connsiteX12" fmla="*/ 59736 w 253557"/>
                <a:gd name="connsiteY12" fmla="*/ 8634 h 177382"/>
                <a:gd name="connsiteX13" fmla="*/ 65303 w 253557"/>
                <a:gd name="connsiteY13" fmla="*/ 12789 h 177382"/>
                <a:gd name="connsiteX14" fmla="*/ 64291 w 253557"/>
                <a:gd name="connsiteY14" fmla="*/ 17723 h 177382"/>
                <a:gd name="connsiteX15" fmla="*/ 32153 w 253557"/>
                <a:gd name="connsiteY15" fmla="*/ 149916 h 177382"/>
                <a:gd name="connsiteX16" fmla="*/ 4824 w 253557"/>
                <a:gd name="connsiteY16" fmla="*/ 169394 h 177382"/>
                <a:gd name="connsiteX17" fmla="*/ 269 w 253557"/>
                <a:gd name="connsiteY17" fmla="*/ 174329 h 177382"/>
                <a:gd name="connsiteX18" fmla="*/ 3812 w 253557"/>
                <a:gd name="connsiteY18" fmla="*/ 177445 h 177382"/>
                <a:gd name="connsiteX19" fmla="*/ 29117 w 253557"/>
                <a:gd name="connsiteY19" fmla="*/ 176666 h 177382"/>
                <a:gd name="connsiteX20" fmla="*/ 55181 w 253557"/>
                <a:gd name="connsiteY20" fmla="*/ 177445 h 177382"/>
                <a:gd name="connsiteX21" fmla="*/ 59736 w 253557"/>
                <a:gd name="connsiteY21" fmla="*/ 172251 h 177382"/>
                <a:gd name="connsiteX22" fmla="*/ 55181 w 253557"/>
                <a:gd name="connsiteY22" fmla="*/ 169394 h 177382"/>
                <a:gd name="connsiteX23" fmla="*/ 37974 w 253557"/>
                <a:gd name="connsiteY23" fmla="*/ 157967 h 177382"/>
                <a:gd name="connsiteX24" fmla="*/ 38986 w 253557"/>
                <a:gd name="connsiteY24" fmla="*/ 151994 h 177382"/>
                <a:gd name="connsiteX25" fmla="*/ 73401 w 253557"/>
                <a:gd name="connsiteY25" fmla="*/ 10452 h 177382"/>
                <a:gd name="connsiteX26" fmla="*/ 73654 w 253557"/>
                <a:gd name="connsiteY26" fmla="*/ 10452 h 177382"/>
                <a:gd name="connsiteX27" fmla="*/ 95416 w 253557"/>
                <a:gd name="connsiteY27" fmla="*/ 171472 h 177382"/>
                <a:gd name="connsiteX28" fmla="*/ 99212 w 253557"/>
                <a:gd name="connsiteY28" fmla="*/ 177445 h 177382"/>
                <a:gd name="connsiteX29" fmla="*/ 104779 w 253557"/>
                <a:gd name="connsiteY29" fmla="*/ 172771 h 177382"/>
                <a:gd name="connsiteX30" fmla="*/ 207012 w 253557"/>
                <a:gd name="connsiteY30" fmla="*/ 8374 h 177382"/>
                <a:gd name="connsiteX31" fmla="*/ 207265 w 253557"/>
                <a:gd name="connsiteY31" fmla="*/ 8374 h 177382"/>
                <a:gd name="connsiteX32" fmla="*/ 171079 w 253557"/>
                <a:gd name="connsiteY32" fmla="*/ 157188 h 177382"/>
                <a:gd name="connsiteX33" fmla="*/ 148051 w 253557"/>
                <a:gd name="connsiteY33" fmla="*/ 169394 h 177382"/>
                <a:gd name="connsiteX34" fmla="*/ 140965 w 253557"/>
                <a:gd name="connsiteY34" fmla="*/ 174329 h 177382"/>
                <a:gd name="connsiteX35" fmla="*/ 144761 w 253557"/>
                <a:gd name="connsiteY35" fmla="*/ 177445 h 177382"/>
                <a:gd name="connsiteX36" fmla="*/ 176140 w 253557"/>
                <a:gd name="connsiteY36" fmla="*/ 176666 h 177382"/>
                <a:gd name="connsiteX37" fmla="*/ 207771 w 253557"/>
                <a:gd name="connsiteY37" fmla="*/ 177445 h 177382"/>
                <a:gd name="connsiteX38" fmla="*/ 212579 w 253557"/>
                <a:gd name="connsiteY38" fmla="*/ 172251 h 177382"/>
                <a:gd name="connsiteX39" fmla="*/ 205494 w 253557"/>
                <a:gd name="connsiteY39" fmla="*/ 169394 h 177382"/>
                <a:gd name="connsiteX40" fmla="*/ 189045 w 253557"/>
                <a:gd name="connsiteY40" fmla="*/ 164720 h 177382"/>
                <a:gd name="connsiteX41" fmla="*/ 190310 w 253557"/>
                <a:gd name="connsiteY41" fmla="*/ 158486 h 177382"/>
                <a:gd name="connsiteX42" fmla="*/ 223966 w 253557"/>
                <a:gd name="connsiteY42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3557" h="177382">
                  <a:moveTo>
                    <a:pt x="223966" y="20061"/>
                  </a:moveTo>
                  <a:cubicBezTo>
                    <a:pt x="226244" y="10711"/>
                    <a:pt x="226750" y="8114"/>
                    <a:pt x="245729" y="8114"/>
                  </a:cubicBezTo>
                  <a:cubicBezTo>
                    <a:pt x="251549" y="8114"/>
                    <a:pt x="253826" y="8114"/>
                    <a:pt x="253826" y="2920"/>
                  </a:cubicBezTo>
                  <a:cubicBezTo>
                    <a:pt x="253826" y="63"/>
                    <a:pt x="251296" y="63"/>
                    <a:pt x="246994" y="63"/>
                  </a:cubicBezTo>
                  <a:lnTo>
                    <a:pt x="213591" y="63"/>
                  </a:lnTo>
                  <a:cubicBezTo>
                    <a:pt x="207012" y="63"/>
                    <a:pt x="206759" y="63"/>
                    <a:pt x="203722" y="4998"/>
                  </a:cubicBezTo>
                  <a:lnTo>
                    <a:pt x="111358" y="153033"/>
                  </a:lnTo>
                  <a:lnTo>
                    <a:pt x="91620" y="6037"/>
                  </a:lnTo>
                  <a:cubicBezTo>
                    <a:pt x="90861" y="63"/>
                    <a:pt x="90355" y="63"/>
                    <a:pt x="83776" y="63"/>
                  </a:cubicBezTo>
                  <a:lnTo>
                    <a:pt x="49108" y="63"/>
                  </a:lnTo>
                  <a:cubicBezTo>
                    <a:pt x="44300" y="63"/>
                    <a:pt x="41516" y="63"/>
                    <a:pt x="41516" y="4998"/>
                  </a:cubicBezTo>
                  <a:cubicBezTo>
                    <a:pt x="41516" y="8114"/>
                    <a:pt x="43794" y="8114"/>
                    <a:pt x="48855" y="8114"/>
                  </a:cubicBezTo>
                  <a:cubicBezTo>
                    <a:pt x="52144" y="8114"/>
                    <a:pt x="56699" y="8374"/>
                    <a:pt x="59736" y="8634"/>
                  </a:cubicBezTo>
                  <a:cubicBezTo>
                    <a:pt x="63785" y="9153"/>
                    <a:pt x="65303" y="9932"/>
                    <a:pt x="65303" y="12789"/>
                  </a:cubicBezTo>
                  <a:cubicBezTo>
                    <a:pt x="65303" y="13828"/>
                    <a:pt x="65050" y="14607"/>
                    <a:pt x="64291" y="17723"/>
                  </a:cubicBezTo>
                  <a:lnTo>
                    <a:pt x="32153" y="149916"/>
                  </a:lnTo>
                  <a:cubicBezTo>
                    <a:pt x="29623" y="160304"/>
                    <a:pt x="25321" y="168615"/>
                    <a:pt x="4824" y="169394"/>
                  </a:cubicBezTo>
                  <a:cubicBezTo>
                    <a:pt x="3559" y="169394"/>
                    <a:pt x="269" y="169654"/>
                    <a:pt x="269" y="174329"/>
                  </a:cubicBezTo>
                  <a:cubicBezTo>
                    <a:pt x="269" y="176666"/>
                    <a:pt x="1787" y="177445"/>
                    <a:pt x="3812" y="177445"/>
                  </a:cubicBezTo>
                  <a:cubicBezTo>
                    <a:pt x="11909" y="177445"/>
                    <a:pt x="20766" y="176666"/>
                    <a:pt x="29117" y="176666"/>
                  </a:cubicBezTo>
                  <a:cubicBezTo>
                    <a:pt x="37721" y="176666"/>
                    <a:pt x="46830" y="177445"/>
                    <a:pt x="55181" y="177445"/>
                  </a:cubicBezTo>
                  <a:cubicBezTo>
                    <a:pt x="56446" y="177445"/>
                    <a:pt x="59736" y="177445"/>
                    <a:pt x="59736" y="172251"/>
                  </a:cubicBezTo>
                  <a:cubicBezTo>
                    <a:pt x="59736" y="169394"/>
                    <a:pt x="56952" y="169394"/>
                    <a:pt x="55181" y="169394"/>
                  </a:cubicBezTo>
                  <a:cubicBezTo>
                    <a:pt x="40757" y="169135"/>
                    <a:pt x="37974" y="163940"/>
                    <a:pt x="37974" y="157967"/>
                  </a:cubicBezTo>
                  <a:cubicBezTo>
                    <a:pt x="37974" y="156149"/>
                    <a:pt x="38227" y="154851"/>
                    <a:pt x="38986" y="151994"/>
                  </a:cubicBezTo>
                  <a:lnTo>
                    <a:pt x="73401" y="10452"/>
                  </a:lnTo>
                  <a:lnTo>
                    <a:pt x="73654" y="10452"/>
                  </a:lnTo>
                  <a:lnTo>
                    <a:pt x="95416" y="171472"/>
                  </a:lnTo>
                  <a:cubicBezTo>
                    <a:pt x="95922" y="174589"/>
                    <a:pt x="96175" y="177445"/>
                    <a:pt x="99212" y="177445"/>
                  </a:cubicBezTo>
                  <a:cubicBezTo>
                    <a:pt x="101996" y="177445"/>
                    <a:pt x="103514" y="174589"/>
                    <a:pt x="104779" y="172771"/>
                  </a:cubicBezTo>
                  <a:lnTo>
                    <a:pt x="207012" y="8374"/>
                  </a:lnTo>
                  <a:lnTo>
                    <a:pt x="207265" y="8374"/>
                  </a:lnTo>
                  <a:lnTo>
                    <a:pt x="171079" y="157188"/>
                  </a:lnTo>
                  <a:cubicBezTo>
                    <a:pt x="168548" y="167317"/>
                    <a:pt x="168042" y="169394"/>
                    <a:pt x="148051" y="169394"/>
                  </a:cubicBezTo>
                  <a:cubicBezTo>
                    <a:pt x="143749" y="169394"/>
                    <a:pt x="140965" y="169394"/>
                    <a:pt x="140965" y="174329"/>
                  </a:cubicBezTo>
                  <a:cubicBezTo>
                    <a:pt x="140965" y="177445"/>
                    <a:pt x="144002" y="177445"/>
                    <a:pt x="144761" y="177445"/>
                  </a:cubicBezTo>
                  <a:cubicBezTo>
                    <a:pt x="151847" y="177445"/>
                    <a:pt x="169054" y="176666"/>
                    <a:pt x="176140" y="176666"/>
                  </a:cubicBezTo>
                  <a:cubicBezTo>
                    <a:pt x="186515" y="176666"/>
                    <a:pt x="197396" y="177445"/>
                    <a:pt x="207771" y="177445"/>
                  </a:cubicBezTo>
                  <a:cubicBezTo>
                    <a:pt x="209289" y="177445"/>
                    <a:pt x="212579" y="177445"/>
                    <a:pt x="212579" y="172251"/>
                  </a:cubicBezTo>
                  <a:cubicBezTo>
                    <a:pt x="212579" y="169394"/>
                    <a:pt x="210301" y="169394"/>
                    <a:pt x="205494" y="169394"/>
                  </a:cubicBezTo>
                  <a:cubicBezTo>
                    <a:pt x="196131" y="169394"/>
                    <a:pt x="189045" y="169394"/>
                    <a:pt x="189045" y="164720"/>
                  </a:cubicBezTo>
                  <a:cubicBezTo>
                    <a:pt x="189045" y="163681"/>
                    <a:pt x="189045" y="163161"/>
                    <a:pt x="190310" y="158486"/>
                  </a:cubicBezTo>
                  <a:lnTo>
                    <a:pt x="223966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8A24E3-541E-5BE2-A2A2-2A59D79EEE3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353758" y="6743797"/>
              <a:ext cx="76699" cy="81990"/>
            </a:xfrm>
            <a:custGeom>
              <a:avLst/>
              <a:gdLst>
                <a:gd name="connsiteX0" fmla="*/ 66883 w 76699"/>
                <a:gd name="connsiteY0" fmla="*/ 10604 h 81990"/>
                <a:gd name="connsiteX1" fmla="*/ 57849 w 76699"/>
                <a:gd name="connsiteY1" fmla="*/ 20784 h 81990"/>
                <a:gd name="connsiteX2" fmla="*/ 64757 w 76699"/>
                <a:gd name="connsiteY2" fmla="*/ 27511 h 81990"/>
                <a:gd name="connsiteX3" fmla="*/ 74854 w 76699"/>
                <a:gd name="connsiteY3" fmla="*/ 15876 h 81990"/>
                <a:gd name="connsiteX4" fmla="*/ 51472 w 76699"/>
                <a:gd name="connsiteY4" fmla="*/ 60 h 81990"/>
                <a:gd name="connsiteX5" fmla="*/ 280 w 76699"/>
                <a:gd name="connsiteY5" fmla="*/ 50417 h 81990"/>
                <a:gd name="connsiteX6" fmla="*/ 33050 w 76699"/>
                <a:gd name="connsiteY6" fmla="*/ 82050 h 81990"/>
                <a:gd name="connsiteX7" fmla="*/ 76980 w 76699"/>
                <a:gd name="connsiteY7" fmla="*/ 61507 h 81990"/>
                <a:gd name="connsiteX8" fmla="*/ 73968 w 76699"/>
                <a:gd name="connsiteY8" fmla="*/ 58416 h 81990"/>
                <a:gd name="connsiteX9" fmla="*/ 71134 w 76699"/>
                <a:gd name="connsiteY9" fmla="*/ 60234 h 81990"/>
                <a:gd name="connsiteX10" fmla="*/ 33404 w 76699"/>
                <a:gd name="connsiteY10" fmla="*/ 76960 h 81990"/>
                <a:gd name="connsiteX11" fmla="*/ 14982 w 76699"/>
                <a:gd name="connsiteY11" fmla="*/ 56780 h 81990"/>
                <a:gd name="connsiteX12" fmla="*/ 26673 w 76699"/>
                <a:gd name="connsiteY12" fmla="*/ 19148 h 81990"/>
                <a:gd name="connsiteX13" fmla="*/ 51472 w 76699"/>
                <a:gd name="connsiteY13" fmla="*/ 5150 h 81990"/>
                <a:gd name="connsiteX14" fmla="*/ 66883 w 76699"/>
                <a:gd name="connsiteY14" fmla="*/ 10604 h 8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699" h="81990">
                  <a:moveTo>
                    <a:pt x="66883" y="10604"/>
                  </a:moveTo>
                  <a:cubicBezTo>
                    <a:pt x="60506" y="11695"/>
                    <a:pt x="57849" y="16785"/>
                    <a:pt x="57849" y="20784"/>
                  </a:cubicBezTo>
                  <a:cubicBezTo>
                    <a:pt x="57849" y="25693"/>
                    <a:pt x="61569" y="27511"/>
                    <a:pt x="64757" y="27511"/>
                  </a:cubicBezTo>
                  <a:cubicBezTo>
                    <a:pt x="68654" y="27511"/>
                    <a:pt x="74854" y="24602"/>
                    <a:pt x="74854" y="15876"/>
                  </a:cubicBezTo>
                  <a:cubicBezTo>
                    <a:pt x="74854" y="3514"/>
                    <a:pt x="61037" y="60"/>
                    <a:pt x="51472" y="60"/>
                  </a:cubicBezTo>
                  <a:cubicBezTo>
                    <a:pt x="24902" y="60"/>
                    <a:pt x="280" y="25148"/>
                    <a:pt x="280" y="50417"/>
                  </a:cubicBezTo>
                  <a:cubicBezTo>
                    <a:pt x="280" y="66052"/>
                    <a:pt x="10908" y="82050"/>
                    <a:pt x="33050" y="82050"/>
                  </a:cubicBezTo>
                  <a:cubicBezTo>
                    <a:pt x="62986" y="82050"/>
                    <a:pt x="76980" y="64052"/>
                    <a:pt x="76980" y="61507"/>
                  </a:cubicBezTo>
                  <a:cubicBezTo>
                    <a:pt x="76980" y="60416"/>
                    <a:pt x="75385" y="58416"/>
                    <a:pt x="73968" y="58416"/>
                  </a:cubicBezTo>
                  <a:cubicBezTo>
                    <a:pt x="72905" y="58416"/>
                    <a:pt x="72551" y="58780"/>
                    <a:pt x="71134" y="60234"/>
                  </a:cubicBezTo>
                  <a:cubicBezTo>
                    <a:pt x="57317" y="76960"/>
                    <a:pt x="36593" y="76960"/>
                    <a:pt x="33404" y="76960"/>
                  </a:cubicBezTo>
                  <a:cubicBezTo>
                    <a:pt x="20650" y="76960"/>
                    <a:pt x="14982" y="68052"/>
                    <a:pt x="14982" y="56780"/>
                  </a:cubicBezTo>
                  <a:cubicBezTo>
                    <a:pt x="14982" y="51508"/>
                    <a:pt x="17462" y="31692"/>
                    <a:pt x="26673" y="19148"/>
                  </a:cubicBezTo>
                  <a:cubicBezTo>
                    <a:pt x="33404" y="10240"/>
                    <a:pt x="42615" y="5150"/>
                    <a:pt x="51472" y="5150"/>
                  </a:cubicBezTo>
                  <a:cubicBezTo>
                    <a:pt x="53952" y="5150"/>
                    <a:pt x="62454" y="5514"/>
                    <a:pt x="66883" y="10604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B729247-BAD6-7148-94D9-B99F60A0F3A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28472" y="6865602"/>
              <a:ext cx="87150" cy="127985"/>
            </a:xfrm>
            <a:custGeom>
              <a:avLst/>
              <a:gdLst>
                <a:gd name="connsiteX0" fmla="*/ 42437 w 87150"/>
                <a:gd name="connsiteY0" fmla="*/ 5520 h 127985"/>
                <a:gd name="connsiteX1" fmla="*/ 43145 w 87150"/>
                <a:gd name="connsiteY1" fmla="*/ 2611 h 127985"/>
                <a:gd name="connsiteX2" fmla="*/ 40311 w 87150"/>
                <a:gd name="connsiteY2" fmla="*/ 66 h 127985"/>
                <a:gd name="connsiteX3" fmla="*/ 17638 w 87150"/>
                <a:gd name="connsiteY3" fmla="*/ 1884 h 127985"/>
                <a:gd name="connsiteX4" fmla="*/ 13741 w 87150"/>
                <a:gd name="connsiteY4" fmla="*/ 6065 h 127985"/>
                <a:gd name="connsiteX5" fmla="*/ 18346 w 87150"/>
                <a:gd name="connsiteY5" fmla="*/ 8610 h 127985"/>
                <a:gd name="connsiteX6" fmla="*/ 26849 w 87150"/>
                <a:gd name="connsiteY6" fmla="*/ 11337 h 127985"/>
                <a:gd name="connsiteX7" fmla="*/ 26140 w 87150"/>
                <a:gd name="connsiteY7" fmla="*/ 15337 h 127985"/>
                <a:gd name="connsiteX8" fmla="*/ 1164 w 87150"/>
                <a:gd name="connsiteY8" fmla="*/ 118234 h 127985"/>
                <a:gd name="connsiteX9" fmla="*/ 279 w 87150"/>
                <a:gd name="connsiteY9" fmla="*/ 122234 h 127985"/>
                <a:gd name="connsiteX10" fmla="*/ 6301 w 87150"/>
                <a:gd name="connsiteY10" fmla="*/ 128051 h 127985"/>
                <a:gd name="connsiteX11" fmla="*/ 14449 w 87150"/>
                <a:gd name="connsiteY11" fmla="*/ 120416 h 127985"/>
                <a:gd name="connsiteX12" fmla="*/ 23129 w 87150"/>
                <a:gd name="connsiteY12" fmla="*/ 85147 h 127985"/>
                <a:gd name="connsiteX13" fmla="*/ 45803 w 87150"/>
                <a:gd name="connsiteY13" fmla="*/ 100055 h 127985"/>
                <a:gd name="connsiteX14" fmla="*/ 45448 w 87150"/>
                <a:gd name="connsiteY14" fmla="*/ 103690 h 127985"/>
                <a:gd name="connsiteX15" fmla="*/ 44740 w 87150"/>
                <a:gd name="connsiteY15" fmla="*/ 109326 h 127985"/>
                <a:gd name="connsiteX16" fmla="*/ 63516 w 87150"/>
                <a:gd name="connsiteY16" fmla="*/ 128051 h 127985"/>
                <a:gd name="connsiteX17" fmla="*/ 86012 w 87150"/>
                <a:gd name="connsiteY17" fmla="*/ 100236 h 127985"/>
                <a:gd name="connsiteX18" fmla="*/ 83178 w 87150"/>
                <a:gd name="connsiteY18" fmla="*/ 97873 h 127985"/>
                <a:gd name="connsiteX19" fmla="*/ 79635 w 87150"/>
                <a:gd name="connsiteY19" fmla="*/ 102236 h 127985"/>
                <a:gd name="connsiteX20" fmla="*/ 64048 w 87150"/>
                <a:gd name="connsiteY20" fmla="*/ 122961 h 127985"/>
                <a:gd name="connsiteX21" fmla="*/ 57848 w 87150"/>
                <a:gd name="connsiteY21" fmla="*/ 113508 h 127985"/>
                <a:gd name="connsiteX22" fmla="*/ 58911 w 87150"/>
                <a:gd name="connsiteY22" fmla="*/ 105327 h 127985"/>
                <a:gd name="connsiteX23" fmla="*/ 59796 w 87150"/>
                <a:gd name="connsiteY23" fmla="*/ 99691 h 127985"/>
                <a:gd name="connsiteX24" fmla="*/ 31100 w 87150"/>
                <a:gd name="connsiteY24" fmla="*/ 80420 h 127985"/>
                <a:gd name="connsiteX25" fmla="*/ 45803 w 87150"/>
                <a:gd name="connsiteY25" fmla="*/ 68422 h 127985"/>
                <a:gd name="connsiteX26" fmla="*/ 73613 w 87150"/>
                <a:gd name="connsiteY26" fmla="*/ 51151 h 127985"/>
                <a:gd name="connsiteX27" fmla="*/ 79458 w 87150"/>
                <a:gd name="connsiteY27" fmla="*/ 53514 h 127985"/>
                <a:gd name="connsiteX28" fmla="*/ 70247 w 87150"/>
                <a:gd name="connsiteY28" fmla="*/ 63695 h 127985"/>
                <a:gd name="connsiteX29" fmla="*/ 77333 w 87150"/>
                <a:gd name="connsiteY29" fmla="*/ 70422 h 127985"/>
                <a:gd name="connsiteX30" fmla="*/ 87429 w 87150"/>
                <a:gd name="connsiteY30" fmla="*/ 58787 h 127985"/>
                <a:gd name="connsiteX31" fmla="*/ 73790 w 87150"/>
                <a:gd name="connsiteY31" fmla="*/ 46061 h 127985"/>
                <a:gd name="connsiteX32" fmla="*/ 45448 w 87150"/>
                <a:gd name="connsiteY32" fmla="*/ 62059 h 127985"/>
                <a:gd name="connsiteX33" fmla="*/ 24900 w 87150"/>
                <a:gd name="connsiteY33" fmla="*/ 78057 h 127985"/>
                <a:gd name="connsiteX34" fmla="*/ 42437 w 87150"/>
                <a:gd name="connsiteY34" fmla="*/ 5520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150" h="127985">
                  <a:moveTo>
                    <a:pt x="42437" y="5520"/>
                  </a:moveTo>
                  <a:cubicBezTo>
                    <a:pt x="42614" y="5156"/>
                    <a:pt x="43145" y="2793"/>
                    <a:pt x="43145" y="2611"/>
                  </a:cubicBezTo>
                  <a:cubicBezTo>
                    <a:pt x="43145" y="1702"/>
                    <a:pt x="42437" y="66"/>
                    <a:pt x="40311" y="66"/>
                  </a:cubicBezTo>
                  <a:cubicBezTo>
                    <a:pt x="36769" y="66"/>
                    <a:pt x="22066" y="1520"/>
                    <a:pt x="17638" y="1884"/>
                  </a:cubicBezTo>
                  <a:cubicBezTo>
                    <a:pt x="16221" y="2066"/>
                    <a:pt x="13741" y="2248"/>
                    <a:pt x="13741" y="6065"/>
                  </a:cubicBezTo>
                  <a:cubicBezTo>
                    <a:pt x="13741" y="8610"/>
                    <a:pt x="16221" y="8610"/>
                    <a:pt x="18346" y="8610"/>
                  </a:cubicBezTo>
                  <a:cubicBezTo>
                    <a:pt x="26849" y="8610"/>
                    <a:pt x="26849" y="9883"/>
                    <a:pt x="26849" y="11337"/>
                  </a:cubicBezTo>
                  <a:cubicBezTo>
                    <a:pt x="26849" y="12610"/>
                    <a:pt x="26495" y="13701"/>
                    <a:pt x="26140" y="15337"/>
                  </a:cubicBezTo>
                  <a:lnTo>
                    <a:pt x="1164" y="118234"/>
                  </a:lnTo>
                  <a:cubicBezTo>
                    <a:pt x="279" y="121507"/>
                    <a:pt x="279" y="121870"/>
                    <a:pt x="279" y="122234"/>
                  </a:cubicBezTo>
                  <a:cubicBezTo>
                    <a:pt x="279" y="124961"/>
                    <a:pt x="2404" y="128051"/>
                    <a:pt x="6301" y="128051"/>
                  </a:cubicBezTo>
                  <a:cubicBezTo>
                    <a:pt x="11084" y="128051"/>
                    <a:pt x="13387" y="124415"/>
                    <a:pt x="14449" y="120416"/>
                  </a:cubicBezTo>
                  <a:cubicBezTo>
                    <a:pt x="14804" y="119689"/>
                    <a:pt x="22421" y="87692"/>
                    <a:pt x="23129" y="85147"/>
                  </a:cubicBezTo>
                  <a:cubicBezTo>
                    <a:pt x="35706" y="86420"/>
                    <a:pt x="45803" y="90601"/>
                    <a:pt x="45803" y="100055"/>
                  </a:cubicBezTo>
                  <a:cubicBezTo>
                    <a:pt x="45803" y="100963"/>
                    <a:pt x="45803" y="101872"/>
                    <a:pt x="45448" y="103690"/>
                  </a:cubicBezTo>
                  <a:cubicBezTo>
                    <a:pt x="44740" y="106417"/>
                    <a:pt x="44740" y="107326"/>
                    <a:pt x="44740" y="109326"/>
                  </a:cubicBezTo>
                  <a:cubicBezTo>
                    <a:pt x="44740" y="122234"/>
                    <a:pt x="55014" y="128051"/>
                    <a:pt x="63516" y="128051"/>
                  </a:cubicBezTo>
                  <a:cubicBezTo>
                    <a:pt x="80698" y="128051"/>
                    <a:pt x="86012" y="100418"/>
                    <a:pt x="86012" y="100236"/>
                  </a:cubicBezTo>
                  <a:cubicBezTo>
                    <a:pt x="86012" y="97873"/>
                    <a:pt x="83710" y="97873"/>
                    <a:pt x="83178" y="97873"/>
                  </a:cubicBezTo>
                  <a:cubicBezTo>
                    <a:pt x="80698" y="97873"/>
                    <a:pt x="80521" y="98782"/>
                    <a:pt x="79635" y="102236"/>
                  </a:cubicBezTo>
                  <a:cubicBezTo>
                    <a:pt x="77510" y="110053"/>
                    <a:pt x="72727" y="122961"/>
                    <a:pt x="64048" y="122961"/>
                  </a:cubicBezTo>
                  <a:cubicBezTo>
                    <a:pt x="59265" y="122961"/>
                    <a:pt x="57848" y="118416"/>
                    <a:pt x="57848" y="113508"/>
                  </a:cubicBezTo>
                  <a:cubicBezTo>
                    <a:pt x="57848" y="110417"/>
                    <a:pt x="57848" y="110053"/>
                    <a:pt x="58911" y="105327"/>
                  </a:cubicBezTo>
                  <a:cubicBezTo>
                    <a:pt x="59088" y="104781"/>
                    <a:pt x="59796" y="101691"/>
                    <a:pt x="59796" y="99691"/>
                  </a:cubicBezTo>
                  <a:cubicBezTo>
                    <a:pt x="59796" y="83511"/>
                    <a:pt x="38540" y="80966"/>
                    <a:pt x="31100" y="80420"/>
                  </a:cubicBezTo>
                  <a:cubicBezTo>
                    <a:pt x="36237" y="77148"/>
                    <a:pt x="42791" y="71149"/>
                    <a:pt x="45803" y="68422"/>
                  </a:cubicBezTo>
                  <a:cubicBezTo>
                    <a:pt x="54836" y="59696"/>
                    <a:pt x="63693" y="51151"/>
                    <a:pt x="73613" y="51151"/>
                  </a:cubicBezTo>
                  <a:cubicBezTo>
                    <a:pt x="75738" y="51151"/>
                    <a:pt x="78041" y="51696"/>
                    <a:pt x="79458" y="53514"/>
                  </a:cubicBezTo>
                  <a:cubicBezTo>
                    <a:pt x="71841" y="54787"/>
                    <a:pt x="70247" y="60968"/>
                    <a:pt x="70247" y="63695"/>
                  </a:cubicBezTo>
                  <a:cubicBezTo>
                    <a:pt x="70247" y="67695"/>
                    <a:pt x="73259" y="70422"/>
                    <a:pt x="77333" y="70422"/>
                  </a:cubicBezTo>
                  <a:cubicBezTo>
                    <a:pt x="82115" y="70422"/>
                    <a:pt x="87429" y="66422"/>
                    <a:pt x="87429" y="58787"/>
                  </a:cubicBezTo>
                  <a:cubicBezTo>
                    <a:pt x="87429" y="52787"/>
                    <a:pt x="83178" y="46061"/>
                    <a:pt x="73790" y="46061"/>
                  </a:cubicBezTo>
                  <a:cubicBezTo>
                    <a:pt x="63693" y="46061"/>
                    <a:pt x="54482" y="53514"/>
                    <a:pt x="45448" y="62059"/>
                  </a:cubicBezTo>
                  <a:cubicBezTo>
                    <a:pt x="38009" y="69331"/>
                    <a:pt x="32163" y="74966"/>
                    <a:pt x="24900" y="78057"/>
                  </a:cubicBezTo>
                  <a:lnTo>
                    <a:pt x="42437" y="5520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A8F6DDF-5783-6C3F-D36D-4EC9FA16065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456491" y="6740834"/>
              <a:ext cx="253557" cy="177382"/>
            </a:xfrm>
            <a:custGeom>
              <a:avLst/>
              <a:gdLst>
                <a:gd name="connsiteX0" fmla="*/ 223981 w 253557"/>
                <a:gd name="connsiteY0" fmla="*/ 20061 h 177382"/>
                <a:gd name="connsiteX1" fmla="*/ 245743 w 253557"/>
                <a:gd name="connsiteY1" fmla="*/ 8114 h 177382"/>
                <a:gd name="connsiteX2" fmla="*/ 253841 w 253557"/>
                <a:gd name="connsiteY2" fmla="*/ 2920 h 177382"/>
                <a:gd name="connsiteX3" fmla="*/ 247009 w 253557"/>
                <a:gd name="connsiteY3" fmla="*/ 63 h 177382"/>
                <a:gd name="connsiteX4" fmla="*/ 213606 w 253557"/>
                <a:gd name="connsiteY4" fmla="*/ 63 h 177382"/>
                <a:gd name="connsiteX5" fmla="*/ 203737 w 253557"/>
                <a:gd name="connsiteY5" fmla="*/ 4998 h 177382"/>
                <a:gd name="connsiteX6" fmla="*/ 111373 w 253557"/>
                <a:gd name="connsiteY6" fmla="*/ 153033 h 177382"/>
                <a:gd name="connsiteX7" fmla="*/ 91635 w 253557"/>
                <a:gd name="connsiteY7" fmla="*/ 6037 h 177382"/>
                <a:gd name="connsiteX8" fmla="*/ 83791 w 253557"/>
                <a:gd name="connsiteY8" fmla="*/ 63 h 177382"/>
                <a:gd name="connsiteX9" fmla="*/ 49123 w 253557"/>
                <a:gd name="connsiteY9" fmla="*/ 63 h 177382"/>
                <a:gd name="connsiteX10" fmla="*/ 41531 w 253557"/>
                <a:gd name="connsiteY10" fmla="*/ 4998 h 177382"/>
                <a:gd name="connsiteX11" fmla="*/ 48870 w 253557"/>
                <a:gd name="connsiteY11" fmla="*/ 8114 h 177382"/>
                <a:gd name="connsiteX12" fmla="*/ 59751 w 253557"/>
                <a:gd name="connsiteY12" fmla="*/ 8634 h 177382"/>
                <a:gd name="connsiteX13" fmla="*/ 65318 w 253557"/>
                <a:gd name="connsiteY13" fmla="*/ 12789 h 177382"/>
                <a:gd name="connsiteX14" fmla="*/ 64306 w 253557"/>
                <a:gd name="connsiteY14" fmla="*/ 17723 h 177382"/>
                <a:gd name="connsiteX15" fmla="*/ 32168 w 253557"/>
                <a:gd name="connsiteY15" fmla="*/ 149916 h 177382"/>
                <a:gd name="connsiteX16" fmla="*/ 4839 w 253557"/>
                <a:gd name="connsiteY16" fmla="*/ 169394 h 177382"/>
                <a:gd name="connsiteX17" fmla="*/ 284 w 253557"/>
                <a:gd name="connsiteY17" fmla="*/ 174329 h 177382"/>
                <a:gd name="connsiteX18" fmla="*/ 3826 w 253557"/>
                <a:gd name="connsiteY18" fmla="*/ 177445 h 177382"/>
                <a:gd name="connsiteX19" fmla="*/ 29132 w 253557"/>
                <a:gd name="connsiteY19" fmla="*/ 176666 h 177382"/>
                <a:gd name="connsiteX20" fmla="*/ 55196 w 253557"/>
                <a:gd name="connsiteY20" fmla="*/ 177445 h 177382"/>
                <a:gd name="connsiteX21" fmla="*/ 59751 w 253557"/>
                <a:gd name="connsiteY21" fmla="*/ 172251 h 177382"/>
                <a:gd name="connsiteX22" fmla="*/ 55196 w 253557"/>
                <a:gd name="connsiteY22" fmla="*/ 169394 h 177382"/>
                <a:gd name="connsiteX23" fmla="*/ 37988 w 253557"/>
                <a:gd name="connsiteY23" fmla="*/ 157967 h 177382"/>
                <a:gd name="connsiteX24" fmla="*/ 39001 w 253557"/>
                <a:gd name="connsiteY24" fmla="*/ 151994 h 177382"/>
                <a:gd name="connsiteX25" fmla="*/ 73416 w 253557"/>
                <a:gd name="connsiteY25" fmla="*/ 10452 h 177382"/>
                <a:gd name="connsiteX26" fmla="*/ 73669 w 253557"/>
                <a:gd name="connsiteY26" fmla="*/ 10452 h 177382"/>
                <a:gd name="connsiteX27" fmla="*/ 95431 w 253557"/>
                <a:gd name="connsiteY27" fmla="*/ 171472 h 177382"/>
                <a:gd name="connsiteX28" fmla="*/ 99227 w 253557"/>
                <a:gd name="connsiteY28" fmla="*/ 177445 h 177382"/>
                <a:gd name="connsiteX29" fmla="*/ 104794 w 253557"/>
                <a:gd name="connsiteY29" fmla="*/ 172771 h 177382"/>
                <a:gd name="connsiteX30" fmla="*/ 207027 w 253557"/>
                <a:gd name="connsiteY30" fmla="*/ 8374 h 177382"/>
                <a:gd name="connsiteX31" fmla="*/ 207280 w 253557"/>
                <a:gd name="connsiteY31" fmla="*/ 8374 h 177382"/>
                <a:gd name="connsiteX32" fmla="*/ 171093 w 253557"/>
                <a:gd name="connsiteY32" fmla="*/ 157188 h 177382"/>
                <a:gd name="connsiteX33" fmla="*/ 148066 w 253557"/>
                <a:gd name="connsiteY33" fmla="*/ 169394 h 177382"/>
                <a:gd name="connsiteX34" fmla="*/ 140980 w 253557"/>
                <a:gd name="connsiteY34" fmla="*/ 174329 h 177382"/>
                <a:gd name="connsiteX35" fmla="*/ 144776 w 253557"/>
                <a:gd name="connsiteY35" fmla="*/ 177445 h 177382"/>
                <a:gd name="connsiteX36" fmla="*/ 176154 w 253557"/>
                <a:gd name="connsiteY36" fmla="*/ 176666 h 177382"/>
                <a:gd name="connsiteX37" fmla="*/ 207786 w 253557"/>
                <a:gd name="connsiteY37" fmla="*/ 177445 h 177382"/>
                <a:gd name="connsiteX38" fmla="*/ 212594 w 253557"/>
                <a:gd name="connsiteY38" fmla="*/ 172251 h 177382"/>
                <a:gd name="connsiteX39" fmla="*/ 205508 w 253557"/>
                <a:gd name="connsiteY39" fmla="*/ 169394 h 177382"/>
                <a:gd name="connsiteX40" fmla="*/ 189060 w 253557"/>
                <a:gd name="connsiteY40" fmla="*/ 164720 h 177382"/>
                <a:gd name="connsiteX41" fmla="*/ 190325 w 253557"/>
                <a:gd name="connsiteY41" fmla="*/ 158486 h 177382"/>
                <a:gd name="connsiteX42" fmla="*/ 223981 w 253557"/>
                <a:gd name="connsiteY42" fmla="*/ 20061 h 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3557" h="177382">
                  <a:moveTo>
                    <a:pt x="223981" y="20061"/>
                  </a:moveTo>
                  <a:cubicBezTo>
                    <a:pt x="226259" y="10711"/>
                    <a:pt x="226765" y="8114"/>
                    <a:pt x="245743" y="8114"/>
                  </a:cubicBezTo>
                  <a:cubicBezTo>
                    <a:pt x="251564" y="8114"/>
                    <a:pt x="253841" y="8114"/>
                    <a:pt x="253841" y="2920"/>
                  </a:cubicBezTo>
                  <a:cubicBezTo>
                    <a:pt x="253841" y="63"/>
                    <a:pt x="251311" y="63"/>
                    <a:pt x="247009" y="63"/>
                  </a:cubicBezTo>
                  <a:lnTo>
                    <a:pt x="213606" y="63"/>
                  </a:lnTo>
                  <a:cubicBezTo>
                    <a:pt x="207027" y="63"/>
                    <a:pt x="206774" y="63"/>
                    <a:pt x="203737" y="4998"/>
                  </a:cubicBezTo>
                  <a:lnTo>
                    <a:pt x="111373" y="153033"/>
                  </a:lnTo>
                  <a:lnTo>
                    <a:pt x="91635" y="6037"/>
                  </a:lnTo>
                  <a:cubicBezTo>
                    <a:pt x="90876" y="63"/>
                    <a:pt x="90370" y="63"/>
                    <a:pt x="83791" y="63"/>
                  </a:cubicBezTo>
                  <a:lnTo>
                    <a:pt x="49123" y="63"/>
                  </a:lnTo>
                  <a:cubicBezTo>
                    <a:pt x="44315" y="63"/>
                    <a:pt x="41531" y="63"/>
                    <a:pt x="41531" y="4998"/>
                  </a:cubicBezTo>
                  <a:cubicBezTo>
                    <a:pt x="41531" y="8114"/>
                    <a:pt x="43809" y="8114"/>
                    <a:pt x="48870" y="8114"/>
                  </a:cubicBezTo>
                  <a:cubicBezTo>
                    <a:pt x="52159" y="8114"/>
                    <a:pt x="56714" y="8374"/>
                    <a:pt x="59751" y="8634"/>
                  </a:cubicBezTo>
                  <a:cubicBezTo>
                    <a:pt x="63800" y="9153"/>
                    <a:pt x="65318" y="9932"/>
                    <a:pt x="65318" y="12789"/>
                  </a:cubicBezTo>
                  <a:cubicBezTo>
                    <a:pt x="65318" y="13828"/>
                    <a:pt x="65065" y="14607"/>
                    <a:pt x="64306" y="17723"/>
                  </a:cubicBezTo>
                  <a:lnTo>
                    <a:pt x="32168" y="149916"/>
                  </a:lnTo>
                  <a:cubicBezTo>
                    <a:pt x="29638" y="160304"/>
                    <a:pt x="25336" y="168615"/>
                    <a:pt x="4839" y="169394"/>
                  </a:cubicBezTo>
                  <a:cubicBezTo>
                    <a:pt x="3573" y="169394"/>
                    <a:pt x="284" y="169654"/>
                    <a:pt x="284" y="174329"/>
                  </a:cubicBezTo>
                  <a:cubicBezTo>
                    <a:pt x="284" y="176666"/>
                    <a:pt x="1802" y="177445"/>
                    <a:pt x="3826" y="177445"/>
                  </a:cubicBezTo>
                  <a:cubicBezTo>
                    <a:pt x="11924" y="177445"/>
                    <a:pt x="20781" y="176666"/>
                    <a:pt x="29132" y="176666"/>
                  </a:cubicBezTo>
                  <a:cubicBezTo>
                    <a:pt x="37735" y="176666"/>
                    <a:pt x="46845" y="177445"/>
                    <a:pt x="55196" y="177445"/>
                  </a:cubicBezTo>
                  <a:cubicBezTo>
                    <a:pt x="56461" y="177445"/>
                    <a:pt x="59751" y="177445"/>
                    <a:pt x="59751" y="172251"/>
                  </a:cubicBezTo>
                  <a:cubicBezTo>
                    <a:pt x="59751" y="169394"/>
                    <a:pt x="56967" y="169394"/>
                    <a:pt x="55196" y="169394"/>
                  </a:cubicBezTo>
                  <a:cubicBezTo>
                    <a:pt x="40772" y="169135"/>
                    <a:pt x="37988" y="163940"/>
                    <a:pt x="37988" y="157967"/>
                  </a:cubicBezTo>
                  <a:cubicBezTo>
                    <a:pt x="37988" y="156149"/>
                    <a:pt x="38241" y="154851"/>
                    <a:pt x="39001" y="151994"/>
                  </a:cubicBezTo>
                  <a:lnTo>
                    <a:pt x="73416" y="10452"/>
                  </a:lnTo>
                  <a:lnTo>
                    <a:pt x="73669" y="10452"/>
                  </a:lnTo>
                  <a:lnTo>
                    <a:pt x="95431" y="171472"/>
                  </a:lnTo>
                  <a:cubicBezTo>
                    <a:pt x="95937" y="174589"/>
                    <a:pt x="96190" y="177445"/>
                    <a:pt x="99227" y="177445"/>
                  </a:cubicBezTo>
                  <a:cubicBezTo>
                    <a:pt x="102010" y="177445"/>
                    <a:pt x="103529" y="174589"/>
                    <a:pt x="104794" y="172771"/>
                  </a:cubicBezTo>
                  <a:lnTo>
                    <a:pt x="207027" y="8374"/>
                  </a:lnTo>
                  <a:lnTo>
                    <a:pt x="207280" y="8374"/>
                  </a:lnTo>
                  <a:lnTo>
                    <a:pt x="171093" y="157188"/>
                  </a:lnTo>
                  <a:cubicBezTo>
                    <a:pt x="168563" y="167317"/>
                    <a:pt x="168057" y="169394"/>
                    <a:pt x="148066" y="169394"/>
                  </a:cubicBezTo>
                  <a:cubicBezTo>
                    <a:pt x="143764" y="169394"/>
                    <a:pt x="140980" y="169394"/>
                    <a:pt x="140980" y="174329"/>
                  </a:cubicBezTo>
                  <a:cubicBezTo>
                    <a:pt x="140980" y="177445"/>
                    <a:pt x="144017" y="177445"/>
                    <a:pt x="144776" y="177445"/>
                  </a:cubicBezTo>
                  <a:cubicBezTo>
                    <a:pt x="151861" y="177445"/>
                    <a:pt x="169069" y="176666"/>
                    <a:pt x="176154" y="176666"/>
                  </a:cubicBezTo>
                  <a:cubicBezTo>
                    <a:pt x="186529" y="176666"/>
                    <a:pt x="197411" y="177445"/>
                    <a:pt x="207786" y="177445"/>
                  </a:cubicBezTo>
                  <a:cubicBezTo>
                    <a:pt x="209304" y="177445"/>
                    <a:pt x="212594" y="177445"/>
                    <a:pt x="212594" y="172251"/>
                  </a:cubicBezTo>
                  <a:cubicBezTo>
                    <a:pt x="212594" y="169394"/>
                    <a:pt x="210316" y="169394"/>
                    <a:pt x="205508" y="169394"/>
                  </a:cubicBezTo>
                  <a:cubicBezTo>
                    <a:pt x="196145" y="169394"/>
                    <a:pt x="189060" y="169394"/>
                    <a:pt x="189060" y="164720"/>
                  </a:cubicBezTo>
                  <a:cubicBezTo>
                    <a:pt x="189060" y="163681"/>
                    <a:pt x="189060" y="163161"/>
                    <a:pt x="190325" y="158486"/>
                  </a:cubicBezTo>
                  <a:lnTo>
                    <a:pt x="223981" y="2006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1B6DF4-B7B0-D6A9-CA0E-22D74C2543D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729752" y="6697803"/>
              <a:ext cx="91047" cy="127985"/>
            </a:xfrm>
            <a:custGeom>
              <a:avLst/>
              <a:gdLst>
                <a:gd name="connsiteX0" fmla="*/ 90634 w 91047"/>
                <a:gd name="connsiteY0" fmla="*/ 5514 h 127985"/>
                <a:gd name="connsiteX1" fmla="*/ 91342 w 91047"/>
                <a:gd name="connsiteY1" fmla="*/ 2605 h 127985"/>
                <a:gd name="connsiteX2" fmla="*/ 88508 w 91047"/>
                <a:gd name="connsiteY2" fmla="*/ 60 h 127985"/>
                <a:gd name="connsiteX3" fmla="*/ 65835 w 91047"/>
                <a:gd name="connsiteY3" fmla="*/ 1878 h 127985"/>
                <a:gd name="connsiteX4" fmla="*/ 61938 w 91047"/>
                <a:gd name="connsiteY4" fmla="*/ 6059 h 127985"/>
                <a:gd name="connsiteX5" fmla="*/ 66543 w 91047"/>
                <a:gd name="connsiteY5" fmla="*/ 8604 h 127985"/>
                <a:gd name="connsiteX6" fmla="*/ 75046 w 91047"/>
                <a:gd name="connsiteY6" fmla="*/ 11331 h 127985"/>
                <a:gd name="connsiteX7" fmla="*/ 74337 w 91047"/>
                <a:gd name="connsiteY7" fmla="*/ 15331 h 127985"/>
                <a:gd name="connsiteX8" fmla="*/ 64241 w 91047"/>
                <a:gd name="connsiteY8" fmla="*/ 56780 h 127985"/>
                <a:gd name="connsiteX9" fmla="*/ 45996 w 91047"/>
                <a:gd name="connsiteY9" fmla="*/ 46054 h 127985"/>
                <a:gd name="connsiteX10" fmla="*/ 295 w 91047"/>
                <a:gd name="connsiteY10" fmla="*/ 97867 h 127985"/>
                <a:gd name="connsiteX11" fmla="*/ 27042 w 91047"/>
                <a:gd name="connsiteY11" fmla="*/ 128045 h 127985"/>
                <a:gd name="connsiteX12" fmla="*/ 52195 w 91047"/>
                <a:gd name="connsiteY12" fmla="*/ 115319 h 127985"/>
                <a:gd name="connsiteX13" fmla="*/ 70440 w 91047"/>
                <a:gd name="connsiteY13" fmla="*/ 128045 h 127985"/>
                <a:gd name="connsiteX14" fmla="*/ 84434 w 91047"/>
                <a:gd name="connsiteY14" fmla="*/ 118410 h 127985"/>
                <a:gd name="connsiteX15" fmla="*/ 90634 w 91047"/>
                <a:gd name="connsiteY15" fmla="*/ 100230 h 127985"/>
                <a:gd name="connsiteX16" fmla="*/ 87800 w 91047"/>
                <a:gd name="connsiteY16" fmla="*/ 97867 h 127985"/>
                <a:gd name="connsiteX17" fmla="*/ 83903 w 91047"/>
                <a:gd name="connsiteY17" fmla="*/ 103502 h 127985"/>
                <a:gd name="connsiteX18" fmla="*/ 70972 w 91047"/>
                <a:gd name="connsiteY18" fmla="*/ 122955 h 127985"/>
                <a:gd name="connsiteX19" fmla="*/ 65126 w 91047"/>
                <a:gd name="connsiteY19" fmla="*/ 114046 h 127985"/>
                <a:gd name="connsiteX20" fmla="*/ 66012 w 91047"/>
                <a:gd name="connsiteY20" fmla="*/ 106593 h 127985"/>
                <a:gd name="connsiteX21" fmla="*/ 90634 w 91047"/>
                <a:gd name="connsiteY21" fmla="*/ 5514 h 127985"/>
                <a:gd name="connsiteX22" fmla="*/ 52904 w 91047"/>
                <a:gd name="connsiteY22" fmla="*/ 103502 h 127985"/>
                <a:gd name="connsiteX23" fmla="*/ 43870 w 91047"/>
                <a:gd name="connsiteY23" fmla="*/ 115683 h 127985"/>
                <a:gd name="connsiteX24" fmla="*/ 27573 w 91047"/>
                <a:gd name="connsiteY24" fmla="*/ 122955 h 127985"/>
                <a:gd name="connsiteX25" fmla="*/ 14642 w 91047"/>
                <a:gd name="connsiteY25" fmla="*/ 105320 h 127985"/>
                <a:gd name="connsiteX26" fmla="*/ 23854 w 91047"/>
                <a:gd name="connsiteY26" fmla="*/ 68415 h 127985"/>
                <a:gd name="connsiteX27" fmla="*/ 45996 w 91047"/>
                <a:gd name="connsiteY27" fmla="*/ 51145 h 127985"/>
                <a:gd name="connsiteX28" fmla="*/ 61761 w 91047"/>
                <a:gd name="connsiteY28" fmla="*/ 66961 h 127985"/>
                <a:gd name="connsiteX29" fmla="*/ 61229 w 91047"/>
                <a:gd name="connsiteY29" fmla="*/ 69506 h 127985"/>
                <a:gd name="connsiteX30" fmla="*/ 52904 w 91047"/>
                <a:gd name="connsiteY30" fmla="*/ 103502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047" h="127985">
                  <a:moveTo>
                    <a:pt x="90634" y="5514"/>
                  </a:moveTo>
                  <a:cubicBezTo>
                    <a:pt x="90811" y="5150"/>
                    <a:pt x="91342" y="2787"/>
                    <a:pt x="91342" y="2605"/>
                  </a:cubicBezTo>
                  <a:cubicBezTo>
                    <a:pt x="91342" y="1696"/>
                    <a:pt x="90634" y="60"/>
                    <a:pt x="88508" y="60"/>
                  </a:cubicBezTo>
                  <a:cubicBezTo>
                    <a:pt x="84965" y="60"/>
                    <a:pt x="70263" y="1514"/>
                    <a:pt x="65835" y="1878"/>
                  </a:cubicBezTo>
                  <a:cubicBezTo>
                    <a:pt x="64418" y="2059"/>
                    <a:pt x="61938" y="2241"/>
                    <a:pt x="61938" y="6059"/>
                  </a:cubicBezTo>
                  <a:cubicBezTo>
                    <a:pt x="61938" y="8604"/>
                    <a:pt x="64418" y="8604"/>
                    <a:pt x="66543" y="8604"/>
                  </a:cubicBezTo>
                  <a:cubicBezTo>
                    <a:pt x="75046" y="8604"/>
                    <a:pt x="75046" y="9877"/>
                    <a:pt x="75046" y="11331"/>
                  </a:cubicBezTo>
                  <a:cubicBezTo>
                    <a:pt x="75046" y="12604"/>
                    <a:pt x="74692" y="13694"/>
                    <a:pt x="74337" y="15331"/>
                  </a:cubicBezTo>
                  <a:lnTo>
                    <a:pt x="64241" y="56780"/>
                  </a:lnTo>
                  <a:cubicBezTo>
                    <a:pt x="60521" y="50781"/>
                    <a:pt x="54498" y="46054"/>
                    <a:pt x="45996" y="46054"/>
                  </a:cubicBezTo>
                  <a:cubicBezTo>
                    <a:pt x="23322" y="46054"/>
                    <a:pt x="295" y="71688"/>
                    <a:pt x="295" y="97867"/>
                  </a:cubicBezTo>
                  <a:cubicBezTo>
                    <a:pt x="295" y="115501"/>
                    <a:pt x="11808" y="128045"/>
                    <a:pt x="27042" y="128045"/>
                  </a:cubicBezTo>
                  <a:cubicBezTo>
                    <a:pt x="36607" y="128045"/>
                    <a:pt x="45110" y="122409"/>
                    <a:pt x="52195" y="115319"/>
                  </a:cubicBezTo>
                  <a:cubicBezTo>
                    <a:pt x="55561" y="126227"/>
                    <a:pt x="65835" y="128045"/>
                    <a:pt x="70440" y="128045"/>
                  </a:cubicBezTo>
                  <a:cubicBezTo>
                    <a:pt x="76817" y="128045"/>
                    <a:pt x="81246" y="124045"/>
                    <a:pt x="84434" y="118410"/>
                  </a:cubicBezTo>
                  <a:cubicBezTo>
                    <a:pt x="88331" y="111319"/>
                    <a:pt x="90634" y="100957"/>
                    <a:pt x="90634" y="100230"/>
                  </a:cubicBezTo>
                  <a:cubicBezTo>
                    <a:pt x="90634" y="97867"/>
                    <a:pt x="88331" y="97867"/>
                    <a:pt x="87800" y="97867"/>
                  </a:cubicBezTo>
                  <a:cubicBezTo>
                    <a:pt x="85320" y="97867"/>
                    <a:pt x="85143" y="98594"/>
                    <a:pt x="83903" y="103502"/>
                  </a:cubicBezTo>
                  <a:cubicBezTo>
                    <a:pt x="81777" y="112228"/>
                    <a:pt x="78411" y="122955"/>
                    <a:pt x="70972" y="122955"/>
                  </a:cubicBezTo>
                  <a:cubicBezTo>
                    <a:pt x="66366" y="122955"/>
                    <a:pt x="65126" y="118955"/>
                    <a:pt x="65126" y="114046"/>
                  </a:cubicBezTo>
                  <a:cubicBezTo>
                    <a:pt x="65126" y="110592"/>
                    <a:pt x="65481" y="108956"/>
                    <a:pt x="66012" y="106593"/>
                  </a:cubicBezTo>
                  <a:lnTo>
                    <a:pt x="90634" y="5514"/>
                  </a:lnTo>
                  <a:close/>
                  <a:moveTo>
                    <a:pt x="52904" y="103502"/>
                  </a:moveTo>
                  <a:cubicBezTo>
                    <a:pt x="51664" y="108593"/>
                    <a:pt x="47767" y="112228"/>
                    <a:pt x="43870" y="115683"/>
                  </a:cubicBezTo>
                  <a:cubicBezTo>
                    <a:pt x="42276" y="117137"/>
                    <a:pt x="35190" y="122955"/>
                    <a:pt x="27573" y="122955"/>
                  </a:cubicBezTo>
                  <a:cubicBezTo>
                    <a:pt x="21019" y="122955"/>
                    <a:pt x="14642" y="118228"/>
                    <a:pt x="14642" y="105320"/>
                  </a:cubicBezTo>
                  <a:cubicBezTo>
                    <a:pt x="14642" y="95685"/>
                    <a:pt x="19779" y="75687"/>
                    <a:pt x="23854" y="68415"/>
                  </a:cubicBezTo>
                  <a:cubicBezTo>
                    <a:pt x="32002" y="53872"/>
                    <a:pt x="41036" y="51145"/>
                    <a:pt x="45996" y="51145"/>
                  </a:cubicBezTo>
                  <a:cubicBezTo>
                    <a:pt x="58395" y="51145"/>
                    <a:pt x="61761" y="64961"/>
                    <a:pt x="61761" y="66961"/>
                  </a:cubicBezTo>
                  <a:cubicBezTo>
                    <a:pt x="61761" y="67688"/>
                    <a:pt x="61406" y="68961"/>
                    <a:pt x="61229" y="69506"/>
                  </a:cubicBezTo>
                  <a:lnTo>
                    <a:pt x="52904" y="103502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7472109-50F9-5922-E9A1-FEBAC70D1E2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702340" y="6865602"/>
              <a:ext cx="39678" cy="127985"/>
            </a:xfrm>
            <a:custGeom>
              <a:avLst/>
              <a:gdLst>
                <a:gd name="connsiteX0" fmla="*/ 39263 w 39678"/>
                <a:gd name="connsiteY0" fmla="*/ 5520 h 127985"/>
                <a:gd name="connsiteX1" fmla="*/ 39972 w 39678"/>
                <a:gd name="connsiteY1" fmla="*/ 2611 h 127985"/>
                <a:gd name="connsiteX2" fmla="*/ 37138 w 39678"/>
                <a:gd name="connsiteY2" fmla="*/ 66 h 127985"/>
                <a:gd name="connsiteX3" fmla="*/ 14464 w 39678"/>
                <a:gd name="connsiteY3" fmla="*/ 1884 h 127985"/>
                <a:gd name="connsiteX4" fmla="*/ 10744 w 39678"/>
                <a:gd name="connsiteY4" fmla="*/ 6065 h 127985"/>
                <a:gd name="connsiteX5" fmla="*/ 15173 w 39678"/>
                <a:gd name="connsiteY5" fmla="*/ 8610 h 127985"/>
                <a:gd name="connsiteX6" fmla="*/ 23675 w 39678"/>
                <a:gd name="connsiteY6" fmla="*/ 11337 h 127985"/>
                <a:gd name="connsiteX7" fmla="*/ 22967 w 39678"/>
                <a:gd name="connsiteY7" fmla="*/ 15337 h 127985"/>
                <a:gd name="connsiteX8" fmla="*/ 1002 w 39678"/>
                <a:gd name="connsiteY8" fmla="*/ 105145 h 127985"/>
                <a:gd name="connsiteX9" fmla="*/ 293 w 39678"/>
                <a:gd name="connsiteY9" fmla="*/ 110781 h 127985"/>
                <a:gd name="connsiteX10" fmla="*/ 18893 w 39678"/>
                <a:gd name="connsiteY10" fmla="*/ 128051 h 127985"/>
                <a:gd name="connsiteX11" fmla="*/ 33064 w 39678"/>
                <a:gd name="connsiteY11" fmla="*/ 118416 h 127985"/>
                <a:gd name="connsiteX12" fmla="*/ 39263 w 39678"/>
                <a:gd name="connsiteY12" fmla="*/ 100236 h 127985"/>
                <a:gd name="connsiteX13" fmla="*/ 36429 w 39678"/>
                <a:gd name="connsiteY13" fmla="*/ 97873 h 127985"/>
                <a:gd name="connsiteX14" fmla="*/ 32886 w 39678"/>
                <a:gd name="connsiteY14" fmla="*/ 102236 h 127985"/>
                <a:gd name="connsiteX15" fmla="*/ 19601 w 39678"/>
                <a:gd name="connsiteY15" fmla="*/ 122961 h 127985"/>
                <a:gd name="connsiteX16" fmla="*/ 13579 w 39678"/>
                <a:gd name="connsiteY16" fmla="*/ 114053 h 127985"/>
                <a:gd name="connsiteX17" fmla="*/ 14641 w 39678"/>
                <a:gd name="connsiteY17" fmla="*/ 106599 h 127985"/>
                <a:gd name="connsiteX18" fmla="*/ 39263 w 39678"/>
                <a:gd name="connsiteY18" fmla="*/ 5520 h 12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678" h="127985">
                  <a:moveTo>
                    <a:pt x="39263" y="5520"/>
                  </a:moveTo>
                  <a:cubicBezTo>
                    <a:pt x="39440" y="5156"/>
                    <a:pt x="39972" y="2793"/>
                    <a:pt x="39972" y="2611"/>
                  </a:cubicBezTo>
                  <a:cubicBezTo>
                    <a:pt x="39972" y="1702"/>
                    <a:pt x="39263" y="66"/>
                    <a:pt x="37138" y="66"/>
                  </a:cubicBezTo>
                  <a:cubicBezTo>
                    <a:pt x="33595" y="66"/>
                    <a:pt x="18893" y="1520"/>
                    <a:pt x="14464" y="1884"/>
                  </a:cubicBezTo>
                  <a:cubicBezTo>
                    <a:pt x="13224" y="2066"/>
                    <a:pt x="10744" y="2248"/>
                    <a:pt x="10744" y="6065"/>
                  </a:cubicBezTo>
                  <a:cubicBezTo>
                    <a:pt x="10744" y="8610"/>
                    <a:pt x="13224" y="8610"/>
                    <a:pt x="15173" y="8610"/>
                  </a:cubicBezTo>
                  <a:cubicBezTo>
                    <a:pt x="23675" y="8610"/>
                    <a:pt x="23675" y="9883"/>
                    <a:pt x="23675" y="11337"/>
                  </a:cubicBezTo>
                  <a:cubicBezTo>
                    <a:pt x="23675" y="12610"/>
                    <a:pt x="23321" y="13701"/>
                    <a:pt x="22967" y="15337"/>
                  </a:cubicBezTo>
                  <a:lnTo>
                    <a:pt x="1002" y="105145"/>
                  </a:lnTo>
                  <a:cubicBezTo>
                    <a:pt x="471" y="106963"/>
                    <a:pt x="293" y="108963"/>
                    <a:pt x="293" y="110781"/>
                  </a:cubicBezTo>
                  <a:cubicBezTo>
                    <a:pt x="293" y="122416"/>
                    <a:pt x="10390" y="128051"/>
                    <a:pt x="18893" y="128051"/>
                  </a:cubicBezTo>
                  <a:cubicBezTo>
                    <a:pt x="23144" y="128051"/>
                    <a:pt x="28458" y="126597"/>
                    <a:pt x="33064" y="118416"/>
                  </a:cubicBezTo>
                  <a:cubicBezTo>
                    <a:pt x="36783" y="111690"/>
                    <a:pt x="39263" y="100963"/>
                    <a:pt x="39263" y="100236"/>
                  </a:cubicBezTo>
                  <a:cubicBezTo>
                    <a:pt x="39263" y="97873"/>
                    <a:pt x="36961" y="97873"/>
                    <a:pt x="36429" y="97873"/>
                  </a:cubicBezTo>
                  <a:cubicBezTo>
                    <a:pt x="33949" y="97873"/>
                    <a:pt x="33595" y="98964"/>
                    <a:pt x="32886" y="102236"/>
                  </a:cubicBezTo>
                  <a:cubicBezTo>
                    <a:pt x="30584" y="111326"/>
                    <a:pt x="27218" y="122961"/>
                    <a:pt x="19601" y="122961"/>
                  </a:cubicBezTo>
                  <a:cubicBezTo>
                    <a:pt x="14819" y="122961"/>
                    <a:pt x="13579" y="118416"/>
                    <a:pt x="13579" y="114053"/>
                  </a:cubicBezTo>
                  <a:cubicBezTo>
                    <a:pt x="13579" y="112053"/>
                    <a:pt x="14110" y="108599"/>
                    <a:pt x="14641" y="106599"/>
                  </a:cubicBezTo>
                  <a:lnTo>
                    <a:pt x="39263" y="5520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04CF05-C927-AECF-1935-D171099B84C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907344" y="6766806"/>
              <a:ext cx="168279" cy="172967"/>
            </a:xfrm>
            <a:custGeom>
              <a:avLst/>
              <a:gdLst>
                <a:gd name="connsiteX0" fmla="*/ 89628 w 168279"/>
                <a:gd name="connsiteY0" fmla="*/ 91741 h 172967"/>
                <a:gd name="connsiteX1" fmla="*/ 160230 w 168279"/>
                <a:gd name="connsiteY1" fmla="*/ 91741 h 172967"/>
                <a:gd name="connsiteX2" fmla="*/ 168580 w 168279"/>
                <a:gd name="connsiteY2" fmla="*/ 86547 h 172967"/>
                <a:gd name="connsiteX3" fmla="*/ 160230 w 168279"/>
                <a:gd name="connsiteY3" fmla="*/ 81353 h 172967"/>
                <a:gd name="connsiteX4" fmla="*/ 89628 w 168279"/>
                <a:gd name="connsiteY4" fmla="*/ 81353 h 172967"/>
                <a:gd name="connsiteX5" fmla="*/ 89628 w 168279"/>
                <a:gd name="connsiteY5" fmla="*/ 8634 h 172967"/>
                <a:gd name="connsiteX6" fmla="*/ 84567 w 168279"/>
                <a:gd name="connsiteY6" fmla="*/ 63 h 172967"/>
                <a:gd name="connsiteX7" fmla="*/ 79506 w 168279"/>
                <a:gd name="connsiteY7" fmla="*/ 8634 h 172967"/>
                <a:gd name="connsiteX8" fmla="*/ 79506 w 168279"/>
                <a:gd name="connsiteY8" fmla="*/ 81353 h 172967"/>
                <a:gd name="connsiteX9" fmla="*/ 8652 w 168279"/>
                <a:gd name="connsiteY9" fmla="*/ 81353 h 172967"/>
                <a:gd name="connsiteX10" fmla="*/ 301 w 168279"/>
                <a:gd name="connsiteY10" fmla="*/ 86547 h 172967"/>
                <a:gd name="connsiteX11" fmla="*/ 8652 w 168279"/>
                <a:gd name="connsiteY11" fmla="*/ 91741 h 172967"/>
                <a:gd name="connsiteX12" fmla="*/ 79506 w 168279"/>
                <a:gd name="connsiteY12" fmla="*/ 91741 h 172967"/>
                <a:gd name="connsiteX13" fmla="*/ 79506 w 168279"/>
                <a:gd name="connsiteY13" fmla="*/ 164460 h 172967"/>
                <a:gd name="connsiteX14" fmla="*/ 84567 w 168279"/>
                <a:gd name="connsiteY14" fmla="*/ 173030 h 172967"/>
                <a:gd name="connsiteX15" fmla="*/ 89628 w 168279"/>
                <a:gd name="connsiteY15" fmla="*/ 164460 h 172967"/>
                <a:gd name="connsiteX16" fmla="*/ 89628 w 168279"/>
                <a:gd name="connsiteY16" fmla="*/ 91741 h 17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9" h="172967">
                  <a:moveTo>
                    <a:pt x="89628" y="91741"/>
                  </a:moveTo>
                  <a:lnTo>
                    <a:pt x="160230" y="91741"/>
                  </a:lnTo>
                  <a:cubicBezTo>
                    <a:pt x="163772" y="91741"/>
                    <a:pt x="168580" y="91741"/>
                    <a:pt x="168580" y="86547"/>
                  </a:cubicBezTo>
                  <a:cubicBezTo>
                    <a:pt x="168580" y="81353"/>
                    <a:pt x="163772" y="81353"/>
                    <a:pt x="160230" y="81353"/>
                  </a:cubicBezTo>
                  <a:lnTo>
                    <a:pt x="89628" y="81353"/>
                  </a:lnTo>
                  <a:lnTo>
                    <a:pt x="89628" y="8634"/>
                  </a:lnTo>
                  <a:cubicBezTo>
                    <a:pt x="89628" y="4998"/>
                    <a:pt x="89628" y="63"/>
                    <a:pt x="84567" y="63"/>
                  </a:cubicBezTo>
                  <a:cubicBezTo>
                    <a:pt x="79506" y="63"/>
                    <a:pt x="79506" y="4998"/>
                    <a:pt x="79506" y="8634"/>
                  </a:cubicBezTo>
                  <a:lnTo>
                    <a:pt x="79506" y="81353"/>
                  </a:lnTo>
                  <a:lnTo>
                    <a:pt x="8652" y="81353"/>
                  </a:lnTo>
                  <a:cubicBezTo>
                    <a:pt x="5109" y="81353"/>
                    <a:pt x="301" y="81353"/>
                    <a:pt x="301" y="86547"/>
                  </a:cubicBezTo>
                  <a:cubicBezTo>
                    <a:pt x="301" y="91741"/>
                    <a:pt x="5109" y="91741"/>
                    <a:pt x="8652" y="91741"/>
                  </a:cubicBezTo>
                  <a:lnTo>
                    <a:pt x="79506" y="91741"/>
                  </a:lnTo>
                  <a:lnTo>
                    <a:pt x="79506" y="164460"/>
                  </a:lnTo>
                  <a:cubicBezTo>
                    <a:pt x="79506" y="168096"/>
                    <a:pt x="79506" y="173030"/>
                    <a:pt x="84567" y="173030"/>
                  </a:cubicBezTo>
                  <a:cubicBezTo>
                    <a:pt x="89628" y="173030"/>
                    <a:pt x="89628" y="168096"/>
                    <a:pt x="89628" y="164460"/>
                  </a:cubicBezTo>
                  <a:lnTo>
                    <a:pt x="89628" y="9174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1A4AA34-9E73-5563-57FC-C098D2CD47C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167987" y="6890687"/>
              <a:ext cx="26823" cy="27529"/>
            </a:xfrm>
            <a:custGeom>
              <a:avLst/>
              <a:gdLst>
                <a:gd name="connsiteX0" fmla="*/ 27135 w 26823"/>
                <a:gd name="connsiteY0" fmla="*/ 13828 h 27529"/>
                <a:gd name="connsiteX1" fmla="*/ 13723 w 26823"/>
                <a:gd name="connsiteY1" fmla="*/ 63 h 27529"/>
                <a:gd name="connsiteX2" fmla="*/ 311 w 26823"/>
                <a:gd name="connsiteY2" fmla="*/ 13828 h 27529"/>
                <a:gd name="connsiteX3" fmla="*/ 13723 w 26823"/>
                <a:gd name="connsiteY3" fmla="*/ 27593 h 27529"/>
                <a:gd name="connsiteX4" fmla="*/ 27135 w 26823"/>
                <a:gd name="connsiteY4" fmla="*/ 13828 h 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529">
                  <a:moveTo>
                    <a:pt x="27135" y="13828"/>
                  </a:moveTo>
                  <a:cubicBezTo>
                    <a:pt x="27135" y="6296"/>
                    <a:pt x="21062" y="63"/>
                    <a:pt x="13723" y="63"/>
                  </a:cubicBezTo>
                  <a:cubicBezTo>
                    <a:pt x="6385" y="63"/>
                    <a:pt x="311" y="6296"/>
                    <a:pt x="311" y="13828"/>
                  </a:cubicBezTo>
                  <a:cubicBezTo>
                    <a:pt x="311" y="21359"/>
                    <a:pt x="6385" y="27593"/>
                    <a:pt x="13723" y="27593"/>
                  </a:cubicBezTo>
                  <a:cubicBezTo>
                    <a:pt x="21062" y="27593"/>
                    <a:pt x="27135" y="21359"/>
                    <a:pt x="27135" y="1382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169A29-BDCE-5B9C-4C8B-93BBE6AF630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280453" y="6890687"/>
              <a:ext cx="26823" cy="27529"/>
            </a:xfrm>
            <a:custGeom>
              <a:avLst/>
              <a:gdLst>
                <a:gd name="connsiteX0" fmla="*/ 27139 w 26823"/>
                <a:gd name="connsiteY0" fmla="*/ 13828 h 27529"/>
                <a:gd name="connsiteX1" fmla="*/ 13727 w 26823"/>
                <a:gd name="connsiteY1" fmla="*/ 63 h 27529"/>
                <a:gd name="connsiteX2" fmla="*/ 316 w 26823"/>
                <a:gd name="connsiteY2" fmla="*/ 13828 h 27529"/>
                <a:gd name="connsiteX3" fmla="*/ 13727 w 26823"/>
                <a:gd name="connsiteY3" fmla="*/ 27593 h 27529"/>
                <a:gd name="connsiteX4" fmla="*/ 27139 w 26823"/>
                <a:gd name="connsiteY4" fmla="*/ 13828 h 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529">
                  <a:moveTo>
                    <a:pt x="27139" y="13828"/>
                  </a:moveTo>
                  <a:cubicBezTo>
                    <a:pt x="27139" y="6296"/>
                    <a:pt x="21066" y="63"/>
                    <a:pt x="13727" y="63"/>
                  </a:cubicBezTo>
                  <a:cubicBezTo>
                    <a:pt x="6389" y="63"/>
                    <a:pt x="316" y="6296"/>
                    <a:pt x="316" y="13828"/>
                  </a:cubicBezTo>
                  <a:cubicBezTo>
                    <a:pt x="316" y="21359"/>
                    <a:pt x="6389" y="27593"/>
                    <a:pt x="13727" y="27593"/>
                  </a:cubicBezTo>
                  <a:cubicBezTo>
                    <a:pt x="21066" y="27593"/>
                    <a:pt x="27139" y="21359"/>
                    <a:pt x="27139" y="1382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97672E6-1000-55C8-7C93-DC1CB7A02E5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392919" y="6890687"/>
              <a:ext cx="26823" cy="27529"/>
            </a:xfrm>
            <a:custGeom>
              <a:avLst/>
              <a:gdLst>
                <a:gd name="connsiteX0" fmla="*/ 27144 w 26823"/>
                <a:gd name="connsiteY0" fmla="*/ 13828 h 27529"/>
                <a:gd name="connsiteX1" fmla="*/ 13732 w 26823"/>
                <a:gd name="connsiteY1" fmla="*/ 63 h 27529"/>
                <a:gd name="connsiteX2" fmla="*/ 320 w 26823"/>
                <a:gd name="connsiteY2" fmla="*/ 13828 h 27529"/>
                <a:gd name="connsiteX3" fmla="*/ 13732 w 26823"/>
                <a:gd name="connsiteY3" fmla="*/ 27593 h 27529"/>
                <a:gd name="connsiteX4" fmla="*/ 27144 w 26823"/>
                <a:gd name="connsiteY4" fmla="*/ 13828 h 2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7529">
                  <a:moveTo>
                    <a:pt x="27144" y="13828"/>
                  </a:moveTo>
                  <a:cubicBezTo>
                    <a:pt x="27144" y="6296"/>
                    <a:pt x="21070" y="63"/>
                    <a:pt x="13732" y="63"/>
                  </a:cubicBezTo>
                  <a:cubicBezTo>
                    <a:pt x="6393" y="63"/>
                    <a:pt x="320" y="6296"/>
                    <a:pt x="320" y="13828"/>
                  </a:cubicBezTo>
                  <a:cubicBezTo>
                    <a:pt x="320" y="21359"/>
                    <a:pt x="6393" y="27593"/>
                    <a:pt x="13732" y="27593"/>
                  </a:cubicBezTo>
                  <a:cubicBezTo>
                    <a:pt x="21070" y="27593"/>
                    <a:pt x="27144" y="21359"/>
                    <a:pt x="27144" y="1382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381EFF5-7324-AB08-71BF-8EC9B3F07E27}"/>
              </a:ext>
            </a:extLst>
          </p:cNvPr>
          <p:cNvSpPr txBox="1"/>
          <p:nvPr/>
        </p:nvSpPr>
        <p:spPr>
          <a:xfrm>
            <a:off x="1681010" y="2346399"/>
            <a:ext cx="787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spin-orbit coupling =&gt; All pure spin-rotations are symmetries of the non-magnetic system</a:t>
            </a:r>
          </a:p>
        </p:txBody>
      </p:sp>
      <p:grpSp>
        <p:nvGrpSpPr>
          <p:cNvPr id="105" name="Group 104" descr="\documentclass{article}&#10;\usepackage{amsmath}&#10;\usepackage{amsfonts}&#10;\pagestyle{empty}&#10;\begin{document}&#10;&#10;&#10;$H = \sum\limits_{a \neq b} J_{ab} \mathbf{M}^{a} \cdot \mathbf{M}^{b}$&#10;&#10;\end{document}" title="IguanaTex Vector Display">
            <a:extLst>
              <a:ext uri="{FF2B5EF4-FFF2-40B4-BE49-F238E27FC236}">
                <a16:creationId xmlns:a16="http://schemas.microsoft.com/office/drawing/2014/main" id="{DF860874-CFFC-170B-B938-5C2A46A0797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507536" y="3625818"/>
            <a:ext cx="2253851" cy="474614"/>
            <a:chOff x="5711115" y="5043223"/>
            <a:chExt cx="2253851" cy="474614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89368C2-29FD-21A2-8945-2E975B0FAA7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11115" y="5084600"/>
              <a:ext cx="213667" cy="170559"/>
            </a:xfrm>
            <a:custGeom>
              <a:avLst/>
              <a:gdLst>
                <a:gd name="connsiteX0" fmla="*/ 183800 w 213667"/>
                <a:gd name="connsiteY0" fmla="*/ 19291 h 170559"/>
                <a:gd name="connsiteX1" fmla="*/ 205117 w 213667"/>
                <a:gd name="connsiteY1" fmla="*/ 7804 h 170559"/>
                <a:gd name="connsiteX2" fmla="*/ 213744 w 213667"/>
                <a:gd name="connsiteY2" fmla="*/ 2810 h 170559"/>
                <a:gd name="connsiteX3" fmla="*/ 210192 w 213667"/>
                <a:gd name="connsiteY3" fmla="*/ 63 h 170559"/>
                <a:gd name="connsiteX4" fmla="*/ 177710 w 213667"/>
                <a:gd name="connsiteY4" fmla="*/ 812 h 170559"/>
                <a:gd name="connsiteX5" fmla="*/ 144975 w 213667"/>
                <a:gd name="connsiteY5" fmla="*/ 63 h 170559"/>
                <a:gd name="connsiteX6" fmla="*/ 140153 w 213667"/>
                <a:gd name="connsiteY6" fmla="*/ 5057 h 170559"/>
                <a:gd name="connsiteX7" fmla="*/ 147259 w 213667"/>
                <a:gd name="connsiteY7" fmla="*/ 7804 h 170559"/>
                <a:gd name="connsiteX8" fmla="*/ 156902 w 213667"/>
                <a:gd name="connsiteY8" fmla="*/ 8304 h 170559"/>
                <a:gd name="connsiteX9" fmla="*/ 163753 w 213667"/>
                <a:gd name="connsiteY9" fmla="*/ 12299 h 170559"/>
                <a:gd name="connsiteX10" fmla="*/ 162738 w 213667"/>
                <a:gd name="connsiteY10" fmla="*/ 17044 h 170559"/>
                <a:gd name="connsiteX11" fmla="*/ 147513 w 213667"/>
                <a:gd name="connsiteY11" fmla="*/ 77976 h 170559"/>
                <a:gd name="connsiteX12" fmla="*/ 70115 w 213667"/>
                <a:gd name="connsiteY12" fmla="*/ 77976 h 170559"/>
                <a:gd name="connsiteX13" fmla="*/ 85087 w 213667"/>
                <a:gd name="connsiteY13" fmla="*/ 19291 h 170559"/>
                <a:gd name="connsiteX14" fmla="*/ 106403 w 213667"/>
                <a:gd name="connsiteY14" fmla="*/ 7804 h 170559"/>
                <a:gd name="connsiteX15" fmla="*/ 115031 w 213667"/>
                <a:gd name="connsiteY15" fmla="*/ 2810 h 170559"/>
                <a:gd name="connsiteX16" fmla="*/ 111478 w 213667"/>
                <a:gd name="connsiteY16" fmla="*/ 63 h 170559"/>
                <a:gd name="connsiteX17" fmla="*/ 78997 w 213667"/>
                <a:gd name="connsiteY17" fmla="*/ 812 h 170559"/>
                <a:gd name="connsiteX18" fmla="*/ 46261 w 213667"/>
                <a:gd name="connsiteY18" fmla="*/ 63 h 170559"/>
                <a:gd name="connsiteX19" fmla="*/ 41440 w 213667"/>
                <a:gd name="connsiteY19" fmla="*/ 5057 h 170559"/>
                <a:gd name="connsiteX20" fmla="*/ 48545 w 213667"/>
                <a:gd name="connsiteY20" fmla="*/ 7804 h 170559"/>
                <a:gd name="connsiteX21" fmla="*/ 58188 w 213667"/>
                <a:gd name="connsiteY21" fmla="*/ 8304 h 170559"/>
                <a:gd name="connsiteX22" fmla="*/ 65040 w 213667"/>
                <a:gd name="connsiteY22" fmla="*/ 12299 h 170559"/>
                <a:gd name="connsiteX23" fmla="*/ 64025 w 213667"/>
                <a:gd name="connsiteY23" fmla="*/ 17044 h 170559"/>
                <a:gd name="connsiteX24" fmla="*/ 30021 w 213667"/>
                <a:gd name="connsiteY24" fmla="*/ 151144 h 170559"/>
                <a:gd name="connsiteX25" fmla="*/ 6928 w 213667"/>
                <a:gd name="connsiteY25" fmla="*/ 162881 h 170559"/>
                <a:gd name="connsiteX26" fmla="*/ 77 w 213667"/>
                <a:gd name="connsiteY26" fmla="*/ 167876 h 170559"/>
                <a:gd name="connsiteX27" fmla="*/ 3629 w 213667"/>
                <a:gd name="connsiteY27" fmla="*/ 170623 h 170559"/>
                <a:gd name="connsiteX28" fmla="*/ 35857 w 213667"/>
                <a:gd name="connsiteY28" fmla="*/ 169873 h 170559"/>
                <a:gd name="connsiteX29" fmla="*/ 52098 w 213667"/>
                <a:gd name="connsiteY29" fmla="*/ 170123 h 170559"/>
                <a:gd name="connsiteX30" fmla="*/ 68592 w 213667"/>
                <a:gd name="connsiteY30" fmla="*/ 170623 h 170559"/>
                <a:gd name="connsiteX31" fmla="*/ 73668 w 213667"/>
                <a:gd name="connsiteY31" fmla="*/ 165628 h 170559"/>
                <a:gd name="connsiteX32" fmla="*/ 66562 w 213667"/>
                <a:gd name="connsiteY32" fmla="*/ 162881 h 170559"/>
                <a:gd name="connsiteX33" fmla="*/ 50068 w 213667"/>
                <a:gd name="connsiteY33" fmla="*/ 158386 h 170559"/>
                <a:gd name="connsiteX34" fmla="*/ 50829 w 213667"/>
                <a:gd name="connsiteY34" fmla="*/ 154141 h 170559"/>
                <a:gd name="connsiteX35" fmla="*/ 68085 w 213667"/>
                <a:gd name="connsiteY35" fmla="*/ 85717 h 170559"/>
                <a:gd name="connsiteX36" fmla="*/ 145482 w 213667"/>
                <a:gd name="connsiteY36" fmla="*/ 85717 h 170559"/>
                <a:gd name="connsiteX37" fmla="*/ 127973 w 213667"/>
                <a:gd name="connsiteY37" fmla="*/ 154640 h 170559"/>
                <a:gd name="connsiteX38" fmla="*/ 104880 w 213667"/>
                <a:gd name="connsiteY38" fmla="*/ 162881 h 170559"/>
                <a:gd name="connsiteX39" fmla="*/ 98790 w 213667"/>
                <a:gd name="connsiteY39" fmla="*/ 167876 h 170559"/>
                <a:gd name="connsiteX40" fmla="*/ 102343 w 213667"/>
                <a:gd name="connsiteY40" fmla="*/ 170623 h 170559"/>
                <a:gd name="connsiteX41" fmla="*/ 134571 w 213667"/>
                <a:gd name="connsiteY41" fmla="*/ 169873 h 170559"/>
                <a:gd name="connsiteX42" fmla="*/ 150811 w 213667"/>
                <a:gd name="connsiteY42" fmla="*/ 170123 h 170559"/>
                <a:gd name="connsiteX43" fmla="*/ 167306 w 213667"/>
                <a:gd name="connsiteY43" fmla="*/ 170623 h 170559"/>
                <a:gd name="connsiteX44" fmla="*/ 172381 w 213667"/>
                <a:gd name="connsiteY44" fmla="*/ 165628 h 170559"/>
                <a:gd name="connsiteX45" fmla="*/ 165276 w 213667"/>
                <a:gd name="connsiteY45" fmla="*/ 162881 h 170559"/>
                <a:gd name="connsiteX46" fmla="*/ 148781 w 213667"/>
                <a:gd name="connsiteY46" fmla="*/ 158386 h 170559"/>
                <a:gd name="connsiteX47" fmla="*/ 149543 w 213667"/>
                <a:gd name="connsiteY47" fmla="*/ 154141 h 170559"/>
                <a:gd name="connsiteX48" fmla="*/ 183800 w 213667"/>
                <a:gd name="connsiteY48" fmla="*/ 19291 h 17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667" h="170559">
                  <a:moveTo>
                    <a:pt x="183800" y="19291"/>
                  </a:moveTo>
                  <a:cubicBezTo>
                    <a:pt x="186084" y="10301"/>
                    <a:pt x="186592" y="7804"/>
                    <a:pt x="205117" y="7804"/>
                  </a:cubicBezTo>
                  <a:cubicBezTo>
                    <a:pt x="211714" y="7804"/>
                    <a:pt x="213744" y="7804"/>
                    <a:pt x="213744" y="2810"/>
                  </a:cubicBezTo>
                  <a:cubicBezTo>
                    <a:pt x="213744" y="63"/>
                    <a:pt x="210953" y="63"/>
                    <a:pt x="210192" y="63"/>
                  </a:cubicBezTo>
                  <a:cubicBezTo>
                    <a:pt x="203086" y="63"/>
                    <a:pt x="184816" y="812"/>
                    <a:pt x="177710" y="812"/>
                  </a:cubicBezTo>
                  <a:cubicBezTo>
                    <a:pt x="170351" y="812"/>
                    <a:pt x="152334" y="63"/>
                    <a:pt x="144975" y="63"/>
                  </a:cubicBezTo>
                  <a:cubicBezTo>
                    <a:pt x="142945" y="63"/>
                    <a:pt x="140153" y="63"/>
                    <a:pt x="140153" y="5057"/>
                  </a:cubicBezTo>
                  <a:cubicBezTo>
                    <a:pt x="140153" y="7804"/>
                    <a:pt x="142437" y="7804"/>
                    <a:pt x="147259" y="7804"/>
                  </a:cubicBezTo>
                  <a:cubicBezTo>
                    <a:pt x="147766" y="7804"/>
                    <a:pt x="152588" y="7804"/>
                    <a:pt x="156902" y="8304"/>
                  </a:cubicBezTo>
                  <a:cubicBezTo>
                    <a:pt x="161469" y="8803"/>
                    <a:pt x="163753" y="9053"/>
                    <a:pt x="163753" y="12299"/>
                  </a:cubicBezTo>
                  <a:cubicBezTo>
                    <a:pt x="163753" y="13298"/>
                    <a:pt x="163500" y="13797"/>
                    <a:pt x="162738" y="17044"/>
                  </a:cubicBezTo>
                  <a:lnTo>
                    <a:pt x="147513" y="77976"/>
                  </a:lnTo>
                  <a:lnTo>
                    <a:pt x="70115" y="77976"/>
                  </a:lnTo>
                  <a:lnTo>
                    <a:pt x="85087" y="19291"/>
                  </a:lnTo>
                  <a:cubicBezTo>
                    <a:pt x="87371" y="10301"/>
                    <a:pt x="88132" y="7804"/>
                    <a:pt x="106403" y="7804"/>
                  </a:cubicBezTo>
                  <a:cubicBezTo>
                    <a:pt x="113001" y="7804"/>
                    <a:pt x="115031" y="7804"/>
                    <a:pt x="115031" y="2810"/>
                  </a:cubicBezTo>
                  <a:cubicBezTo>
                    <a:pt x="115031" y="63"/>
                    <a:pt x="112240" y="63"/>
                    <a:pt x="111478" y="63"/>
                  </a:cubicBezTo>
                  <a:cubicBezTo>
                    <a:pt x="104373" y="63"/>
                    <a:pt x="86102" y="812"/>
                    <a:pt x="78997" y="812"/>
                  </a:cubicBezTo>
                  <a:cubicBezTo>
                    <a:pt x="71638" y="812"/>
                    <a:pt x="53621" y="63"/>
                    <a:pt x="46261" y="63"/>
                  </a:cubicBezTo>
                  <a:cubicBezTo>
                    <a:pt x="44231" y="63"/>
                    <a:pt x="41440" y="63"/>
                    <a:pt x="41440" y="5057"/>
                  </a:cubicBezTo>
                  <a:cubicBezTo>
                    <a:pt x="41440" y="7804"/>
                    <a:pt x="43724" y="7804"/>
                    <a:pt x="48545" y="7804"/>
                  </a:cubicBezTo>
                  <a:cubicBezTo>
                    <a:pt x="49053" y="7804"/>
                    <a:pt x="53874" y="7804"/>
                    <a:pt x="58188" y="8304"/>
                  </a:cubicBezTo>
                  <a:cubicBezTo>
                    <a:pt x="62756" y="8803"/>
                    <a:pt x="65040" y="9053"/>
                    <a:pt x="65040" y="12299"/>
                  </a:cubicBezTo>
                  <a:cubicBezTo>
                    <a:pt x="65040" y="13298"/>
                    <a:pt x="64786" y="14047"/>
                    <a:pt x="64025" y="17044"/>
                  </a:cubicBezTo>
                  <a:lnTo>
                    <a:pt x="30021" y="151144"/>
                  </a:lnTo>
                  <a:cubicBezTo>
                    <a:pt x="27483" y="160883"/>
                    <a:pt x="26976" y="162881"/>
                    <a:pt x="6928" y="162881"/>
                  </a:cubicBezTo>
                  <a:cubicBezTo>
                    <a:pt x="2361" y="162881"/>
                    <a:pt x="77" y="162881"/>
                    <a:pt x="77" y="167876"/>
                  </a:cubicBezTo>
                  <a:cubicBezTo>
                    <a:pt x="77" y="170623"/>
                    <a:pt x="3122" y="170623"/>
                    <a:pt x="3629" y="170623"/>
                  </a:cubicBezTo>
                  <a:cubicBezTo>
                    <a:pt x="10735" y="170623"/>
                    <a:pt x="28752" y="169873"/>
                    <a:pt x="35857" y="169873"/>
                  </a:cubicBezTo>
                  <a:cubicBezTo>
                    <a:pt x="41186" y="169873"/>
                    <a:pt x="46769" y="170123"/>
                    <a:pt x="52098" y="170123"/>
                  </a:cubicBezTo>
                  <a:cubicBezTo>
                    <a:pt x="57681" y="170123"/>
                    <a:pt x="63263" y="170623"/>
                    <a:pt x="68592" y="170623"/>
                  </a:cubicBezTo>
                  <a:cubicBezTo>
                    <a:pt x="70623" y="170623"/>
                    <a:pt x="73668" y="170623"/>
                    <a:pt x="73668" y="165628"/>
                  </a:cubicBezTo>
                  <a:cubicBezTo>
                    <a:pt x="73668" y="162881"/>
                    <a:pt x="71384" y="162881"/>
                    <a:pt x="66562" y="162881"/>
                  </a:cubicBezTo>
                  <a:cubicBezTo>
                    <a:pt x="57173" y="162881"/>
                    <a:pt x="50068" y="162881"/>
                    <a:pt x="50068" y="158386"/>
                  </a:cubicBezTo>
                  <a:cubicBezTo>
                    <a:pt x="50068" y="156888"/>
                    <a:pt x="50575" y="155639"/>
                    <a:pt x="50829" y="154141"/>
                  </a:cubicBezTo>
                  <a:lnTo>
                    <a:pt x="68085" y="85717"/>
                  </a:lnTo>
                  <a:lnTo>
                    <a:pt x="145482" y="85717"/>
                  </a:lnTo>
                  <a:cubicBezTo>
                    <a:pt x="134824" y="127171"/>
                    <a:pt x="128988" y="150895"/>
                    <a:pt x="127973" y="154640"/>
                  </a:cubicBezTo>
                  <a:cubicBezTo>
                    <a:pt x="125435" y="162631"/>
                    <a:pt x="120614" y="162881"/>
                    <a:pt x="104880" y="162881"/>
                  </a:cubicBezTo>
                  <a:cubicBezTo>
                    <a:pt x="101074" y="162881"/>
                    <a:pt x="98790" y="162881"/>
                    <a:pt x="98790" y="167876"/>
                  </a:cubicBezTo>
                  <a:cubicBezTo>
                    <a:pt x="98790" y="170623"/>
                    <a:pt x="101835" y="170623"/>
                    <a:pt x="102343" y="170623"/>
                  </a:cubicBezTo>
                  <a:cubicBezTo>
                    <a:pt x="109448" y="170623"/>
                    <a:pt x="127465" y="169873"/>
                    <a:pt x="134571" y="169873"/>
                  </a:cubicBezTo>
                  <a:cubicBezTo>
                    <a:pt x="139900" y="169873"/>
                    <a:pt x="145482" y="170123"/>
                    <a:pt x="150811" y="170123"/>
                  </a:cubicBezTo>
                  <a:cubicBezTo>
                    <a:pt x="156394" y="170123"/>
                    <a:pt x="161977" y="170623"/>
                    <a:pt x="167306" y="170623"/>
                  </a:cubicBezTo>
                  <a:cubicBezTo>
                    <a:pt x="169336" y="170623"/>
                    <a:pt x="172381" y="170623"/>
                    <a:pt x="172381" y="165628"/>
                  </a:cubicBezTo>
                  <a:cubicBezTo>
                    <a:pt x="172381" y="162881"/>
                    <a:pt x="170097" y="162881"/>
                    <a:pt x="165276" y="162881"/>
                  </a:cubicBezTo>
                  <a:cubicBezTo>
                    <a:pt x="155887" y="162881"/>
                    <a:pt x="148781" y="162881"/>
                    <a:pt x="148781" y="158386"/>
                  </a:cubicBezTo>
                  <a:cubicBezTo>
                    <a:pt x="148781" y="156888"/>
                    <a:pt x="149289" y="155639"/>
                    <a:pt x="149543" y="154141"/>
                  </a:cubicBezTo>
                  <a:lnTo>
                    <a:pt x="183800" y="19291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1BC2401-2D7E-DA7E-9C32-3E231BF584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17475" y="5163512"/>
              <a:ext cx="168751" cy="58434"/>
            </a:xfrm>
            <a:custGeom>
              <a:avLst/>
              <a:gdLst>
                <a:gd name="connsiteX0" fmla="*/ 160212 w 168751"/>
                <a:gd name="connsiteY0" fmla="*/ 10052 h 58434"/>
                <a:gd name="connsiteX1" fmla="*/ 168840 w 168751"/>
                <a:gd name="connsiteY1" fmla="*/ 5057 h 58434"/>
                <a:gd name="connsiteX2" fmla="*/ 160466 w 168751"/>
                <a:gd name="connsiteY2" fmla="*/ 63 h 58434"/>
                <a:gd name="connsiteX3" fmla="*/ 8463 w 168751"/>
                <a:gd name="connsiteY3" fmla="*/ 63 h 58434"/>
                <a:gd name="connsiteX4" fmla="*/ 89 w 168751"/>
                <a:gd name="connsiteY4" fmla="*/ 5057 h 58434"/>
                <a:gd name="connsiteX5" fmla="*/ 8716 w 168751"/>
                <a:gd name="connsiteY5" fmla="*/ 10052 h 58434"/>
                <a:gd name="connsiteX6" fmla="*/ 160212 w 168751"/>
                <a:gd name="connsiteY6" fmla="*/ 10052 h 58434"/>
                <a:gd name="connsiteX7" fmla="*/ 160466 w 168751"/>
                <a:gd name="connsiteY7" fmla="*/ 58498 h 58434"/>
                <a:gd name="connsiteX8" fmla="*/ 168840 w 168751"/>
                <a:gd name="connsiteY8" fmla="*/ 53503 h 58434"/>
                <a:gd name="connsiteX9" fmla="*/ 160212 w 168751"/>
                <a:gd name="connsiteY9" fmla="*/ 48509 h 58434"/>
                <a:gd name="connsiteX10" fmla="*/ 8716 w 168751"/>
                <a:gd name="connsiteY10" fmla="*/ 48509 h 58434"/>
                <a:gd name="connsiteX11" fmla="*/ 89 w 168751"/>
                <a:gd name="connsiteY11" fmla="*/ 53503 h 58434"/>
                <a:gd name="connsiteX12" fmla="*/ 8463 w 168751"/>
                <a:gd name="connsiteY12" fmla="*/ 58498 h 58434"/>
                <a:gd name="connsiteX13" fmla="*/ 160466 w 168751"/>
                <a:gd name="connsiteY13" fmla="*/ 58498 h 5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51" h="58434">
                  <a:moveTo>
                    <a:pt x="160212" y="10052"/>
                  </a:moveTo>
                  <a:cubicBezTo>
                    <a:pt x="164019" y="10052"/>
                    <a:pt x="168840" y="10052"/>
                    <a:pt x="168840" y="5057"/>
                  </a:cubicBezTo>
                  <a:cubicBezTo>
                    <a:pt x="168840" y="63"/>
                    <a:pt x="164019" y="63"/>
                    <a:pt x="160466" y="63"/>
                  </a:cubicBezTo>
                  <a:lnTo>
                    <a:pt x="8463" y="63"/>
                  </a:lnTo>
                  <a:cubicBezTo>
                    <a:pt x="4910" y="63"/>
                    <a:pt x="89" y="63"/>
                    <a:pt x="89" y="5057"/>
                  </a:cubicBezTo>
                  <a:cubicBezTo>
                    <a:pt x="89" y="10052"/>
                    <a:pt x="4910" y="10052"/>
                    <a:pt x="8716" y="10052"/>
                  </a:cubicBezTo>
                  <a:lnTo>
                    <a:pt x="160212" y="10052"/>
                  </a:lnTo>
                  <a:close/>
                  <a:moveTo>
                    <a:pt x="160466" y="58498"/>
                  </a:moveTo>
                  <a:cubicBezTo>
                    <a:pt x="164019" y="58498"/>
                    <a:pt x="168840" y="58498"/>
                    <a:pt x="168840" y="53503"/>
                  </a:cubicBezTo>
                  <a:cubicBezTo>
                    <a:pt x="168840" y="48509"/>
                    <a:pt x="164019" y="48509"/>
                    <a:pt x="160212" y="48509"/>
                  </a:cubicBezTo>
                  <a:lnTo>
                    <a:pt x="8716" y="48509"/>
                  </a:lnTo>
                  <a:cubicBezTo>
                    <a:pt x="4910" y="48509"/>
                    <a:pt x="89" y="48509"/>
                    <a:pt x="89" y="53503"/>
                  </a:cubicBezTo>
                  <a:cubicBezTo>
                    <a:pt x="89" y="58498"/>
                    <a:pt x="4910" y="58498"/>
                    <a:pt x="8463" y="58498"/>
                  </a:cubicBezTo>
                  <a:lnTo>
                    <a:pt x="160466" y="58498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69DD6DC-E501-62C6-7261-370D1A37CF1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28951" y="5067867"/>
              <a:ext cx="239297" cy="249721"/>
            </a:xfrm>
            <a:custGeom>
              <a:avLst/>
              <a:gdLst>
                <a:gd name="connsiteX0" fmla="*/ 92724 w 239297"/>
                <a:gd name="connsiteY0" fmla="*/ 133407 h 249721"/>
                <a:gd name="connsiteX1" fmla="*/ 2638 w 239297"/>
                <a:gd name="connsiteY1" fmla="*/ 243034 h 249721"/>
                <a:gd name="connsiteX2" fmla="*/ 355 w 239297"/>
                <a:gd name="connsiteY2" fmla="*/ 247030 h 249721"/>
                <a:gd name="connsiteX3" fmla="*/ 7206 w 239297"/>
                <a:gd name="connsiteY3" fmla="*/ 249777 h 249721"/>
                <a:gd name="connsiteX4" fmla="*/ 217575 w 239297"/>
                <a:gd name="connsiteY4" fmla="*/ 249777 h 249721"/>
                <a:gd name="connsiteX5" fmla="*/ 239398 w 239297"/>
                <a:gd name="connsiteY5" fmla="*/ 187596 h 249721"/>
                <a:gd name="connsiteX6" fmla="*/ 233054 w 239297"/>
                <a:gd name="connsiteY6" fmla="*/ 187596 h 249721"/>
                <a:gd name="connsiteX7" fmla="*/ 188139 w 239297"/>
                <a:gd name="connsiteY7" fmla="*/ 228800 h 249721"/>
                <a:gd name="connsiteX8" fmla="*/ 129266 w 239297"/>
                <a:gd name="connsiteY8" fmla="*/ 236042 h 249721"/>
                <a:gd name="connsiteX9" fmla="*/ 21417 w 239297"/>
                <a:gd name="connsiteY9" fmla="*/ 236042 h 249721"/>
                <a:gd name="connsiteX10" fmla="*/ 109472 w 239297"/>
                <a:gd name="connsiteY10" fmla="*/ 128912 h 249721"/>
                <a:gd name="connsiteX11" fmla="*/ 111756 w 239297"/>
                <a:gd name="connsiteY11" fmla="*/ 124916 h 249721"/>
                <a:gd name="connsiteX12" fmla="*/ 109980 w 239297"/>
                <a:gd name="connsiteY12" fmla="*/ 121420 h 249721"/>
                <a:gd name="connsiteX13" fmla="*/ 27507 w 239297"/>
                <a:gd name="connsiteY13" fmla="*/ 10044 h 249721"/>
                <a:gd name="connsiteX14" fmla="*/ 127997 w 239297"/>
                <a:gd name="connsiteY14" fmla="*/ 10044 h 249721"/>
                <a:gd name="connsiteX15" fmla="*/ 233054 w 239297"/>
                <a:gd name="connsiteY15" fmla="*/ 58490 h 249721"/>
                <a:gd name="connsiteX16" fmla="*/ 239398 w 239297"/>
                <a:gd name="connsiteY16" fmla="*/ 58490 h 249721"/>
                <a:gd name="connsiteX17" fmla="*/ 217575 w 239297"/>
                <a:gd name="connsiteY17" fmla="*/ 55 h 249721"/>
                <a:gd name="connsiteX18" fmla="*/ 7206 w 239297"/>
                <a:gd name="connsiteY18" fmla="*/ 55 h 249721"/>
                <a:gd name="connsiteX19" fmla="*/ 101 w 239297"/>
                <a:gd name="connsiteY19" fmla="*/ 8046 h 249721"/>
                <a:gd name="connsiteX20" fmla="*/ 92724 w 239297"/>
                <a:gd name="connsiteY20" fmla="*/ 133407 h 24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9297" h="249721">
                  <a:moveTo>
                    <a:pt x="92724" y="133407"/>
                  </a:moveTo>
                  <a:lnTo>
                    <a:pt x="2638" y="243034"/>
                  </a:lnTo>
                  <a:cubicBezTo>
                    <a:pt x="608" y="245531"/>
                    <a:pt x="355" y="246031"/>
                    <a:pt x="355" y="247030"/>
                  </a:cubicBezTo>
                  <a:cubicBezTo>
                    <a:pt x="355" y="249777"/>
                    <a:pt x="2638" y="249777"/>
                    <a:pt x="7206" y="249777"/>
                  </a:cubicBezTo>
                  <a:lnTo>
                    <a:pt x="217575" y="249777"/>
                  </a:lnTo>
                  <a:lnTo>
                    <a:pt x="239398" y="187596"/>
                  </a:lnTo>
                  <a:lnTo>
                    <a:pt x="233054" y="187596"/>
                  </a:lnTo>
                  <a:cubicBezTo>
                    <a:pt x="226710" y="206325"/>
                    <a:pt x="209708" y="221558"/>
                    <a:pt x="188139" y="228800"/>
                  </a:cubicBezTo>
                  <a:cubicBezTo>
                    <a:pt x="184078" y="230049"/>
                    <a:pt x="166569" y="236042"/>
                    <a:pt x="129266" y="236042"/>
                  </a:cubicBezTo>
                  <a:lnTo>
                    <a:pt x="21417" y="236042"/>
                  </a:lnTo>
                  <a:lnTo>
                    <a:pt x="109472" y="128912"/>
                  </a:lnTo>
                  <a:cubicBezTo>
                    <a:pt x="111249" y="126664"/>
                    <a:pt x="111756" y="125915"/>
                    <a:pt x="111756" y="124916"/>
                  </a:cubicBezTo>
                  <a:cubicBezTo>
                    <a:pt x="111756" y="123917"/>
                    <a:pt x="111502" y="123667"/>
                    <a:pt x="109980" y="121420"/>
                  </a:cubicBezTo>
                  <a:lnTo>
                    <a:pt x="27507" y="10044"/>
                  </a:lnTo>
                  <a:lnTo>
                    <a:pt x="127997" y="10044"/>
                  </a:lnTo>
                  <a:cubicBezTo>
                    <a:pt x="156926" y="10044"/>
                    <a:pt x="215291" y="11792"/>
                    <a:pt x="233054" y="58490"/>
                  </a:cubicBezTo>
                  <a:lnTo>
                    <a:pt x="239398" y="58490"/>
                  </a:lnTo>
                  <a:lnTo>
                    <a:pt x="217575" y="55"/>
                  </a:lnTo>
                  <a:lnTo>
                    <a:pt x="7206" y="55"/>
                  </a:lnTo>
                  <a:cubicBezTo>
                    <a:pt x="355" y="55"/>
                    <a:pt x="101" y="305"/>
                    <a:pt x="101" y="8046"/>
                  </a:cubicBezTo>
                  <a:lnTo>
                    <a:pt x="92724" y="133407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B1681AB-1A1A-4F8E-0683-CADE3AF682C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81958" y="5403515"/>
              <a:ext cx="90593" cy="78837"/>
            </a:xfrm>
            <a:custGeom>
              <a:avLst/>
              <a:gdLst>
                <a:gd name="connsiteX0" fmla="*/ 64225 w 90593"/>
                <a:gd name="connsiteY0" fmla="*/ 10385 h 78837"/>
                <a:gd name="connsiteX1" fmla="*/ 45929 w 90593"/>
                <a:gd name="connsiteY1" fmla="*/ 72 h 78837"/>
                <a:gd name="connsiteX2" fmla="*/ 99 w 90593"/>
                <a:gd name="connsiteY2" fmla="*/ 49891 h 78837"/>
                <a:gd name="connsiteX3" fmla="*/ 26922 w 90593"/>
                <a:gd name="connsiteY3" fmla="*/ 78909 h 78837"/>
                <a:gd name="connsiteX4" fmla="*/ 52146 w 90593"/>
                <a:gd name="connsiteY4" fmla="*/ 66672 h 78837"/>
                <a:gd name="connsiteX5" fmla="*/ 70442 w 90593"/>
                <a:gd name="connsiteY5" fmla="*/ 78909 h 78837"/>
                <a:gd name="connsiteX6" fmla="*/ 84475 w 90593"/>
                <a:gd name="connsiteY6" fmla="*/ 69644 h 78837"/>
                <a:gd name="connsiteX7" fmla="*/ 90692 w 90593"/>
                <a:gd name="connsiteY7" fmla="*/ 52164 h 78837"/>
                <a:gd name="connsiteX8" fmla="*/ 87850 w 90593"/>
                <a:gd name="connsiteY8" fmla="*/ 49891 h 78837"/>
                <a:gd name="connsiteX9" fmla="*/ 83942 w 90593"/>
                <a:gd name="connsiteY9" fmla="*/ 55310 h 78837"/>
                <a:gd name="connsiteX10" fmla="*/ 70975 w 90593"/>
                <a:gd name="connsiteY10" fmla="*/ 74014 h 78837"/>
                <a:gd name="connsiteX11" fmla="*/ 65113 w 90593"/>
                <a:gd name="connsiteY11" fmla="*/ 65449 h 78837"/>
                <a:gd name="connsiteX12" fmla="*/ 67777 w 90593"/>
                <a:gd name="connsiteY12" fmla="*/ 51639 h 78837"/>
                <a:gd name="connsiteX13" fmla="*/ 71685 w 90593"/>
                <a:gd name="connsiteY13" fmla="*/ 35907 h 78837"/>
                <a:gd name="connsiteX14" fmla="*/ 75238 w 90593"/>
                <a:gd name="connsiteY14" fmla="*/ 22622 h 78837"/>
                <a:gd name="connsiteX15" fmla="*/ 78435 w 90593"/>
                <a:gd name="connsiteY15" fmla="*/ 8987 h 78837"/>
                <a:gd name="connsiteX16" fmla="*/ 72396 w 90593"/>
                <a:gd name="connsiteY16" fmla="*/ 3393 h 78837"/>
                <a:gd name="connsiteX17" fmla="*/ 64225 w 90593"/>
                <a:gd name="connsiteY17" fmla="*/ 10385 h 78837"/>
                <a:gd name="connsiteX18" fmla="*/ 52856 w 90593"/>
                <a:gd name="connsiteY18" fmla="*/ 55310 h 78837"/>
                <a:gd name="connsiteX19" fmla="*/ 43797 w 90593"/>
                <a:gd name="connsiteY19" fmla="*/ 67022 h 78837"/>
                <a:gd name="connsiteX20" fmla="*/ 27455 w 90593"/>
                <a:gd name="connsiteY20" fmla="*/ 74014 h 78837"/>
                <a:gd name="connsiteX21" fmla="*/ 14487 w 90593"/>
                <a:gd name="connsiteY21" fmla="*/ 57058 h 78837"/>
                <a:gd name="connsiteX22" fmla="*/ 23724 w 90593"/>
                <a:gd name="connsiteY22" fmla="*/ 21573 h 78837"/>
                <a:gd name="connsiteX23" fmla="*/ 45929 w 90593"/>
                <a:gd name="connsiteY23" fmla="*/ 4966 h 78837"/>
                <a:gd name="connsiteX24" fmla="*/ 61738 w 90593"/>
                <a:gd name="connsiteY24" fmla="*/ 20174 h 78837"/>
                <a:gd name="connsiteX25" fmla="*/ 61205 w 90593"/>
                <a:gd name="connsiteY25" fmla="*/ 22622 h 78837"/>
                <a:gd name="connsiteX26" fmla="*/ 52856 w 90593"/>
                <a:gd name="connsiteY26" fmla="*/ 55310 h 7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593" h="78837">
                  <a:moveTo>
                    <a:pt x="64225" y="10385"/>
                  </a:moveTo>
                  <a:cubicBezTo>
                    <a:pt x="60494" y="4617"/>
                    <a:pt x="54455" y="72"/>
                    <a:pt x="45929" y="72"/>
                  </a:cubicBezTo>
                  <a:cubicBezTo>
                    <a:pt x="23191" y="72"/>
                    <a:pt x="99" y="24719"/>
                    <a:pt x="99" y="49891"/>
                  </a:cubicBezTo>
                  <a:cubicBezTo>
                    <a:pt x="99" y="66847"/>
                    <a:pt x="11645" y="78909"/>
                    <a:pt x="26922" y="78909"/>
                  </a:cubicBezTo>
                  <a:cubicBezTo>
                    <a:pt x="36514" y="78909"/>
                    <a:pt x="45040" y="73490"/>
                    <a:pt x="52146" y="66672"/>
                  </a:cubicBezTo>
                  <a:cubicBezTo>
                    <a:pt x="55521" y="77161"/>
                    <a:pt x="65823" y="78909"/>
                    <a:pt x="70442" y="78909"/>
                  </a:cubicBezTo>
                  <a:cubicBezTo>
                    <a:pt x="76837" y="78909"/>
                    <a:pt x="81278" y="75063"/>
                    <a:pt x="84475" y="69644"/>
                  </a:cubicBezTo>
                  <a:cubicBezTo>
                    <a:pt x="88383" y="62827"/>
                    <a:pt x="90692" y="52863"/>
                    <a:pt x="90692" y="52164"/>
                  </a:cubicBezTo>
                  <a:cubicBezTo>
                    <a:pt x="90692" y="49891"/>
                    <a:pt x="88383" y="49891"/>
                    <a:pt x="87850" y="49891"/>
                  </a:cubicBezTo>
                  <a:cubicBezTo>
                    <a:pt x="85363" y="49891"/>
                    <a:pt x="85186" y="50590"/>
                    <a:pt x="83942" y="55310"/>
                  </a:cubicBezTo>
                  <a:cubicBezTo>
                    <a:pt x="81810" y="63701"/>
                    <a:pt x="78435" y="74014"/>
                    <a:pt x="70975" y="74014"/>
                  </a:cubicBezTo>
                  <a:cubicBezTo>
                    <a:pt x="66356" y="74014"/>
                    <a:pt x="65113" y="70169"/>
                    <a:pt x="65113" y="65449"/>
                  </a:cubicBezTo>
                  <a:cubicBezTo>
                    <a:pt x="65113" y="62477"/>
                    <a:pt x="66534" y="56184"/>
                    <a:pt x="67777" y="51639"/>
                  </a:cubicBezTo>
                  <a:cubicBezTo>
                    <a:pt x="69021" y="46919"/>
                    <a:pt x="70797" y="39753"/>
                    <a:pt x="71685" y="35907"/>
                  </a:cubicBezTo>
                  <a:lnTo>
                    <a:pt x="75238" y="22622"/>
                  </a:lnTo>
                  <a:cubicBezTo>
                    <a:pt x="76304" y="18077"/>
                    <a:pt x="78435" y="9861"/>
                    <a:pt x="78435" y="8987"/>
                  </a:cubicBezTo>
                  <a:cubicBezTo>
                    <a:pt x="78435" y="5141"/>
                    <a:pt x="75238" y="3393"/>
                    <a:pt x="72396" y="3393"/>
                  </a:cubicBezTo>
                  <a:cubicBezTo>
                    <a:pt x="69376" y="3393"/>
                    <a:pt x="65291" y="5491"/>
                    <a:pt x="64225" y="10385"/>
                  </a:cubicBezTo>
                  <a:close/>
                  <a:moveTo>
                    <a:pt x="52856" y="55310"/>
                  </a:moveTo>
                  <a:cubicBezTo>
                    <a:pt x="51613" y="60205"/>
                    <a:pt x="47705" y="63701"/>
                    <a:pt x="43797" y="67022"/>
                  </a:cubicBezTo>
                  <a:cubicBezTo>
                    <a:pt x="42198" y="68421"/>
                    <a:pt x="35093" y="74014"/>
                    <a:pt x="27455" y="74014"/>
                  </a:cubicBezTo>
                  <a:cubicBezTo>
                    <a:pt x="20882" y="74014"/>
                    <a:pt x="14487" y="69469"/>
                    <a:pt x="14487" y="57058"/>
                  </a:cubicBezTo>
                  <a:cubicBezTo>
                    <a:pt x="14487" y="47794"/>
                    <a:pt x="19639" y="28565"/>
                    <a:pt x="23724" y="21573"/>
                  </a:cubicBezTo>
                  <a:cubicBezTo>
                    <a:pt x="31895" y="7588"/>
                    <a:pt x="40955" y="4966"/>
                    <a:pt x="45929" y="4966"/>
                  </a:cubicBezTo>
                  <a:cubicBezTo>
                    <a:pt x="58363" y="4966"/>
                    <a:pt x="61738" y="18251"/>
                    <a:pt x="61738" y="20174"/>
                  </a:cubicBezTo>
                  <a:cubicBezTo>
                    <a:pt x="61738" y="20874"/>
                    <a:pt x="61383" y="22097"/>
                    <a:pt x="61205" y="22622"/>
                  </a:cubicBezTo>
                  <a:lnTo>
                    <a:pt x="52856" y="55310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055DF5D-87F9-FA64-BCC7-9BB80EA28F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11394" y="5355793"/>
              <a:ext cx="98053" cy="162044"/>
            </a:xfrm>
            <a:custGeom>
              <a:avLst/>
              <a:gdLst>
                <a:gd name="connsiteX0" fmla="*/ 96736 w 98053"/>
                <a:gd name="connsiteY0" fmla="*/ 7938 h 162044"/>
                <a:gd name="connsiteX1" fmla="*/ 98157 w 98053"/>
                <a:gd name="connsiteY1" fmla="*/ 4442 h 162044"/>
                <a:gd name="connsiteX2" fmla="*/ 93716 w 98053"/>
                <a:gd name="connsiteY2" fmla="*/ 72 h 162044"/>
                <a:gd name="connsiteX3" fmla="*/ 89275 w 98053"/>
                <a:gd name="connsiteY3" fmla="*/ 3393 h 162044"/>
                <a:gd name="connsiteX4" fmla="*/ 1524 w 98053"/>
                <a:gd name="connsiteY4" fmla="*/ 154250 h 162044"/>
                <a:gd name="connsiteX5" fmla="*/ 103 w 98053"/>
                <a:gd name="connsiteY5" fmla="*/ 157746 h 162044"/>
                <a:gd name="connsiteX6" fmla="*/ 4544 w 98053"/>
                <a:gd name="connsiteY6" fmla="*/ 162116 h 162044"/>
                <a:gd name="connsiteX7" fmla="*/ 8985 w 98053"/>
                <a:gd name="connsiteY7" fmla="*/ 158795 h 162044"/>
                <a:gd name="connsiteX8" fmla="*/ 96736 w 98053"/>
                <a:gd name="connsiteY8" fmla="*/ 7938 h 16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53" h="162044">
                  <a:moveTo>
                    <a:pt x="96736" y="7938"/>
                  </a:moveTo>
                  <a:cubicBezTo>
                    <a:pt x="97979" y="5840"/>
                    <a:pt x="98157" y="5316"/>
                    <a:pt x="98157" y="4442"/>
                  </a:cubicBezTo>
                  <a:cubicBezTo>
                    <a:pt x="98157" y="2169"/>
                    <a:pt x="96381" y="72"/>
                    <a:pt x="93716" y="72"/>
                  </a:cubicBezTo>
                  <a:cubicBezTo>
                    <a:pt x="91407" y="72"/>
                    <a:pt x="90164" y="1645"/>
                    <a:pt x="89275" y="3393"/>
                  </a:cubicBezTo>
                  <a:lnTo>
                    <a:pt x="1524" y="154250"/>
                  </a:lnTo>
                  <a:cubicBezTo>
                    <a:pt x="281" y="156347"/>
                    <a:pt x="103" y="156872"/>
                    <a:pt x="103" y="157746"/>
                  </a:cubicBezTo>
                  <a:cubicBezTo>
                    <a:pt x="103" y="160018"/>
                    <a:pt x="1880" y="162116"/>
                    <a:pt x="4544" y="162116"/>
                  </a:cubicBezTo>
                  <a:cubicBezTo>
                    <a:pt x="6853" y="162116"/>
                    <a:pt x="8097" y="160543"/>
                    <a:pt x="8985" y="158795"/>
                  </a:cubicBezTo>
                  <a:lnTo>
                    <a:pt x="96736" y="7938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7127ABC-D0B9-0D7F-3B21-AD6009692D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93630" y="5413304"/>
              <a:ext cx="130738" cy="47022"/>
            </a:xfrm>
            <a:custGeom>
              <a:avLst/>
              <a:gdLst>
                <a:gd name="connsiteX0" fmla="*/ 124092 w 130738"/>
                <a:gd name="connsiteY0" fmla="*/ 8637 h 47022"/>
                <a:gd name="connsiteX1" fmla="*/ 130842 w 130738"/>
                <a:gd name="connsiteY1" fmla="*/ 4267 h 47022"/>
                <a:gd name="connsiteX2" fmla="*/ 124269 w 130738"/>
                <a:gd name="connsiteY2" fmla="*/ 72 h 47022"/>
                <a:gd name="connsiteX3" fmla="*/ 6676 w 130738"/>
                <a:gd name="connsiteY3" fmla="*/ 72 h 47022"/>
                <a:gd name="connsiteX4" fmla="*/ 103 w 130738"/>
                <a:gd name="connsiteY4" fmla="*/ 4267 h 47022"/>
                <a:gd name="connsiteX5" fmla="*/ 6853 w 130738"/>
                <a:gd name="connsiteY5" fmla="*/ 8637 h 47022"/>
                <a:gd name="connsiteX6" fmla="*/ 124092 w 130738"/>
                <a:gd name="connsiteY6" fmla="*/ 8637 h 47022"/>
                <a:gd name="connsiteX7" fmla="*/ 124269 w 130738"/>
                <a:gd name="connsiteY7" fmla="*/ 47094 h 47022"/>
                <a:gd name="connsiteX8" fmla="*/ 130842 w 130738"/>
                <a:gd name="connsiteY8" fmla="*/ 42899 h 47022"/>
                <a:gd name="connsiteX9" fmla="*/ 124092 w 130738"/>
                <a:gd name="connsiteY9" fmla="*/ 38529 h 47022"/>
                <a:gd name="connsiteX10" fmla="*/ 6853 w 130738"/>
                <a:gd name="connsiteY10" fmla="*/ 38529 h 47022"/>
                <a:gd name="connsiteX11" fmla="*/ 103 w 130738"/>
                <a:gd name="connsiteY11" fmla="*/ 42899 h 47022"/>
                <a:gd name="connsiteX12" fmla="*/ 6676 w 130738"/>
                <a:gd name="connsiteY12" fmla="*/ 47094 h 47022"/>
                <a:gd name="connsiteX13" fmla="*/ 124269 w 130738"/>
                <a:gd name="connsiteY13" fmla="*/ 47094 h 4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38" h="47022">
                  <a:moveTo>
                    <a:pt x="124092" y="8637"/>
                  </a:moveTo>
                  <a:cubicBezTo>
                    <a:pt x="126756" y="8637"/>
                    <a:pt x="130842" y="8637"/>
                    <a:pt x="130842" y="4267"/>
                  </a:cubicBezTo>
                  <a:cubicBezTo>
                    <a:pt x="130842" y="72"/>
                    <a:pt x="126578" y="72"/>
                    <a:pt x="124269" y="72"/>
                  </a:cubicBezTo>
                  <a:lnTo>
                    <a:pt x="6676" y="72"/>
                  </a:lnTo>
                  <a:cubicBezTo>
                    <a:pt x="4367" y="72"/>
                    <a:pt x="103" y="72"/>
                    <a:pt x="103" y="4267"/>
                  </a:cubicBezTo>
                  <a:cubicBezTo>
                    <a:pt x="103" y="8637"/>
                    <a:pt x="4189" y="8637"/>
                    <a:pt x="6853" y="8637"/>
                  </a:cubicBezTo>
                  <a:lnTo>
                    <a:pt x="124092" y="8637"/>
                  </a:lnTo>
                  <a:close/>
                  <a:moveTo>
                    <a:pt x="124269" y="47094"/>
                  </a:moveTo>
                  <a:cubicBezTo>
                    <a:pt x="126578" y="47094"/>
                    <a:pt x="130842" y="47094"/>
                    <a:pt x="130842" y="42899"/>
                  </a:cubicBezTo>
                  <a:cubicBezTo>
                    <a:pt x="130842" y="38529"/>
                    <a:pt x="126756" y="38529"/>
                    <a:pt x="124092" y="38529"/>
                  </a:cubicBezTo>
                  <a:lnTo>
                    <a:pt x="6853" y="38529"/>
                  </a:lnTo>
                  <a:cubicBezTo>
                    <a:pt x="4189" y="38529"/>
                    <a:pt x="103" y="38529"/>
                    <a:pt x="103" y="42899"/>
                  </a:cubicBezTo>
                  <a:cubicBezTo>
                    <a:pt x="103" y="47094"/>
                    <a:pt x="4367" y="47094"/>
                    <a:pt x="6676" y="47094"/>
                  </a:cubicBezTo>
                  <a:lnTo>
                    <a:pt x="124269" y="47094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DFB4A11-0606-8412-E993-85717DD80E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48702" y="5359289"/>
              <a:ext cx="71941" cy="123062"/>
            </a:xfrm>
            <a:custGeom>
              <a:avLst/>
              <a:gdLst>
                <a:gd name="connsiteX0" fmla="*/ 35281 w 71941"/>
                <a:gd name="connsiteY0" fmla="*/ 5316 h 123062"/>
                <a:gd name="connsiteX1" fmla="*/ 35991 w 71941"/>
                <a:gd name="connsiteY1" fmla="*/ 2519 h 123062"/>
                <a:gd name="connsiteX2" fmla="*/ 33149 w 71941"/>
                <a:gd name="connsiteY2" fmla="*/ 72 h 123062"/>
                <a:gd name="connsiteX3" fmla="*/ 10412 w 71941"/>
                <a:gd name="connsiteY3" fmla="*/ 1820 h 123062"/>
                <a:gd name="connsiteX4" fmla="*/ 6504 w 71941"/>
                <a:gd name="connsiteY4" fmla="*/ 5840 h 123062"/>
                <a:gd name="connsiteX5" fmla="*/ 11123 w 71941"/>
                <a:gd name="connsiteY5" fmla="*/ 8288 h 123062"/>
                <a:gd name="connsiteX6" fmla="*/ 19649 w 71941"/>
                <a:gd name="connsiteY6" fmla="*/ 10910 h 123062"/>
                <a:gd name="connsiteX7" fmla="*/ 16807 w 71941"/>
                <a:gd name="connsiteY7" fmla="*/ 23146 h 123062"/>
                <a:gd name="connsiteX8" fmla="*/ 12721 w 71941"/>
                <a:gd name="connsiteY8" fmla="*/ 39228 h 123062"/>
                <a:gd name="connsiteX9" fmla="*/ 998 w 71941"/>
                <a:gd name="connsiteY9" fmla="*/ 85726 h 123062"/>
                <a:gd name="connsiteX10" fmla="*/ 110 w 71941"/>
                <a:gd name="connsiteY10" fmla="*/ 94292 h 123062"/>
                <a:gd name="connsiteX11" fmla="*/ 26222 w 71941"/>
                <a:gd name="connsiteY11" fmla="*/ 123134 h 123062"/>
                <a:gd name="connsiteX12" fmla="*/ 72051 w 71941"/>
                <a:gd name="connsiteY12" fmla="*/ 73490 h 123062"/>
                <a:gd name="connsiteX13" fmla="*/ 45406 w 71941"/>
                <a:gd name="connsiteY13" fmla="*/ 44297 h 123062"/>
                <a:gd name="connsiteX14" fmla="*/ 23024 w 71941"/>
                <a:gd name="connsiteY14" fmla="*/ 53912 h 123062"/>
                <a:gd name="connsiteX15" fmla="*/ 35281 w 71941"/>
                <a:gd name="connsiteY15" fmla="*/ 5316 h 123062"/>
                <a:gd name="connsiteX16" fmla="*/ 26399 w 71941"/>
                <a:gd name="connsiteY16" fmla="*/ 118240 h 123062"/>
                <a:gd name="connsiteX17" fmla="*/ 12721 w 71941"/>
                <a:gd name="connsiteY17" fmla="*/ 100410 h 123062"/>
                <a:gd name="connsiteX18" fmla="*/ 19294 w 71941"/>
                <a:gd name="connsiteY18" fmla="*/ 68246 h 123062"/>
                <a:gd name="connsiteX19" fmla="*/ 23735 w 71941"/>
                <a:gd name="connsiteY19" fmla="*/ 60729 h 123062"/>
                <a:gd name="connsiteX20" fmla="*/ 44873 w 71941"/>
                <a:gd name="connsiteY20" fmla="*/ 49192 h 123062"/>
                <a:gd name="connsiteX21" fmla="*/ 57840 w 71941"/>
                <a:gd name="connsiteY21" fmla="*/ 66148 h 123062"/>
                <a:gd name="connsiteX22" fmla="*/ 48603 w 71941"/>
                <a:gd name="connsiteY22" fmla="*/ 101284 h 123062"/>
                <a:gd name="connsiteX23" fmla="*/ 26399 w 71941"/>
                <a:gd name="connsiteY23" fmla="*/ 118240 h 12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41" h="123062">
                  <a:moveTo>
                    <a:pt x="35281" y="5316"/>
                  </a:moveTo>
                  <a:cubicBezTo>
                    <a:pt x="35459" y="4966"/>
                    <a:pt x="35991" y="2694"/>
                    <a:pt x="35991" y="2519"/>
                  </a:cubicBezTo>
                  <a:cubicBezTo>
                    <a:pt x="35991" y="1645"/>
                    <a:pt x="35281" y="72"/>
                    <a:pt x="33149" y="72"/>
                  </a:cubicBezTo>
                  <a:cubicBezTo>
                    <a:pt x="29597" y="72"/>
                    <a:pt x="14853" y="1470"/>
                    <a:pt x="10412" y="1820"/>
                  </a:cubicBezTo>
                  <a:cubicBezTo>
                    <a:pt x="8991" y="1995"/>
                    <a:pt x="6504" y="2169"/>
                    <a:pt x="6504" y="5840"/>
                  </a:cubicBezTo>
                  <a:cubicBezTo>
                    <a:pt x="6504" y="8288"/>
                    <a:pt x="8991" y="8288"/>
                    <a:pt x="11123" y="8288"/>
                  </a:cubicBezTo>
                  <a:cubicBezTo>
                    <a:pt x="19649" y="8288"/>
                    <a:pt x="19649" y="9511"/>
                    <a:pt x="19649" y="10910"/>
                  </a:cubicBezTo>
                  <a:cubicBezTo>
                    <a:pt x="19649" y="12133"/>
                    <a:pt x="17873" y="19126"/>
                    <a:pt x="16807" y="23146"/>
                  </a:cubicBezTo>
                  <a:lnTo>
                    <a:pt x="12721" y="39228"/>
                  </a:lnTo>
                  <a:cubicBezTo>
                    <a:pt x="11123" y="45171"/>
                    <a:pt x="1353" y="83454"/>
                    <a:pt x="998" y="85726"/>
                  </a:cubicBezTo>
                  <a:cubicBezTo>
                    <a:pt x="110" y="89922"/>
                    <a:pt x="110" y="92194"/>
                    <a:pt x="110" y="94292"/>
                  </a:cubicBezTo>
                  <a:cubicBezTo>
                    <a:pt x="110" y="111947"/>
                    <a:pt x="11478" y="123134"/>
                    <a:pt x="26222" y="123134"/>
                  </a:cubicBezTo>
                  <a:cubicBezTo>
                    <a:pt x="48426" y="123134"/>
                    <a:pt x="72051" y="99361"/>
                    <a:pt x="72051" y="73490"/>
                  </a:cubicBezTo>
                  <a:cubicBezTo>
                    <a:pt x="72051" y="53038"/>
                    <a:pt x="57663" y="44297"/>
                    <a:pt x="45406" y="44297"/>
                  </a:cubicBezTo>
                  <a:cubicBezTo>
                    <a:pt x="36169" y="44297"/>
                    <a:pt x="28353" y="49367"/>
                    <a:pt x="23024" y="53912"/>
                  </a:cubicBezTo>
                  <a:lnTo>
                    <a:pt x="35281" y="5316"/>
                  </a:lnTo>
                  <a:close/>
                  <a:moveTo>
                    <a:pt x="26399" y="118240"/>
                  </a:moveTo>
                  <a:cubicBezTo>
                    <a:pt x="17695" y="118240"/>
                    <a:pt x="12721" y="110723"/>
                    <a:pt x="12721" y="100410"/>
                  </a:cubicBezTo>
                  <a:cubicBezTo>
                    <a:pt x="12721" y="93942"/>
                    <a:pt x="14320" y="87999"/>
                    <a:pt x="19294" y="68246"/>
                  </a:cubicBezTo>
                  <a:cubicBezTo>
                    <a:pt x="20360" y="64924"/>
                    <a:pt x="20360" y="64575"/>
                    <a:pt x="23735" y="60729"/>
                  </a:cubicBezTo>
                  <a:cubicBezTo>
                    <a:pt x="30485" y="53038"/>
                    <a:pt x="38478" y="49192"/>
                    <a:pt x="44873" y="49192"/>
                  </a:cubicBezTo>
                  <a:cubicBezTo>
                    <a:pt x="51801" y="49192"/>
                    <a:pt x="57840" y="54261"/>
                    <a:pt x="57840" y="66148"/>
                  </a:cubicBezTo>
                  <a:cubicBezTo>
                    <a:pt x="57840" y="73315"/>
                    <a:pt x="53932" y="91145"/>
                    <a:pt x="48603" y="101284"/>
                  </a:cubicBezTo>
                  <a:cubicBezTo>
                    <a:pt x="44340" y="109849"/>
                    <a:pt x="35459" y="118240"/>
                    <a:pt x="26399" y="118240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242E8D7-8FE6-78A1-B0AE-E5C20F73007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86528" y="5084600"/>
              <a:ext cx="142614" cy="176053"/>
            </a:xfrm>
            <a:custGeom>
              <a:avLst/>
              <a:gdLst>
                <a:gd name="connsiteX0" fmla="*/ 119383 w 142614"/>
                <a:gd name="connsiteY0" fmla="*/ 18292 h 176053"/>
                <a:gd name="connsiteX1" fmla="*/ 135877 w 142614"/>
                <a:gd name="connsiteY1" fmla="*/ 7804 h 176053"/>
                <a:gd name="connsiteX2" fmla="*/ 142729 w 142614"/>
                <a:gd name="connsiteY2" fmla="*/ 3059 h 176053"/>
                <a:gd name="connsiteX3" fmla="*/ 139176 w 142614"/>
                <a:gd name="connsiteY3" fmla="*/ 63 h 176053"/>
                <a:gd name="connsiteX4" fmla="*/ 111009 w 142614"/>
                <a:gd name="connsiteY4" fmla="*/ 812 h 176053"/>
                <a:gd name="connsiteX5" fmla="*/ 73706 w 142614"/>
                <a:gd name="connsiteY5" fmla="*/ 63 h 176053"/>
                <a:gd name="connsiteX6" fmla="*/ 68377 w 142614"/>
                <a:gd name="connsiteY6" fmla="*/ 5057 h 176053"/>
                <a:gd name="connsiteX7" fmla="*/ 77005 w 142614"/>
                <a:gd name="connsiteY7" fmla="*/ 7804 h 176053"/>
                <a:gd name="connsiteX8" fmla="*/ 91723 w 142614"/>
                <a:gd name="connsiteY8" fmla="*/ 8304 h 176053"/>
                <a:gd name="connsiteX9" fmla="*/ 99589 w 142614"/>
                <a:gd name="connsiteY9" fmla="*/ 13298 h 176053"/>
                <a:gd name="connsiteX10" fmla="*/ 98574 w 142614"/>
                <a:gd name="connsiteY10" fmla="*/ 18542 h 176053"/>
                <a:gd name="connsiteX11" fmla="*/ 69392 w 142614"/>
                <a:gd name="connsiteY11" fmla="*/ 133164 h 176053"/>
                <a:gd name="connsiteX12" fmla="*/ 32850 w 142614"/>
                <a:gd name="connsiteY12" fmla="*/ 170623 h 176053"/>
                <a:gd name="connsiteX13" fmla="*/ 8743 w 142614"/>
                <a:gd name="connsiteY13" fmla="*/ 155140 h 176053"/>
                <a:gd name="connsiteX14" fmla="*/ 11788 w 142614"/>
                <a:gd name="connsiteY14" fmla="*/ 155390 h 176053"/>
                <a:gd name="connsiteX15" fmla="*/ 28282 w 142614"/>
                <a:gd name="connsiteY15" fmla="*/ 139407 h 176053"/>
                <a:gd name="connsiteX16" fmla="*/ 17117 w 142614"/>
                <a:gd name="connsiteY16" fmla="*/ 128919 h 176053"/>
                <a:gd name="connsiteX17" fmla="*/ 115 w 142614"/>
                <a:gd name="connsiteY17" fmla="*/ 148897 h 176053"/>
                <a:gd name="connsiteX18" fmla="*/ 33611 w 142614"/>
                <a:gd name="connsiteY18" fmla="*/ 176116 h 176053"/>
                <a:gd name="connsiteX19" fmla="*/ 89693 w 142614"/>
                <a:gd name="connsiteY19" fmla="*/ 134912 h 176053"/>
                <a:gd name="connsiteX20" fmla="*/ 119383 w 142614"/>
                <a:gd name="connsiteY20" fmla="*/ 18292 h 17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614" h="176053">
                  <a:moveTo>
                    <a:pt x="119383" y="18292"/>
                  </a:moveTo>
                  <a:cubicBezTo>
                    <a:pt x="121413" y="10052"/>
                    <a:pt x="121921" y="7804"/>
                    <a:pt x="135877" y="7804"/>
                  </a:cubicBezTo>
                  <a:cubicBezTo>
                    <a:pt x="139938" y="7804"/>
                    <a:pt x="142729" y="7804"/>
                    <a:pt x="142729" y="3059"/>
                  </a:cubicBezTo>
                  <a:cubicBezTo>
                    <a:pt x="142729" y="812"/>
                    <a:pt x="141206" y="63"/>
                    <a:pt x="139176" y="63"/>
                  </a:cubicBezTo>
                  <a:cubicBezTo>
                    <a:pt x="132832" y="63"/>
                    <a:pt x="117353" y="812"/>
                    <a:pt x="111009" y="812"/>
                  </a:cubicBezTo>
                  <a:cubicBezTo>
                    <a:pt x="102635" y="812"/>
                    <a:pt x="82080" y="63"/>
                    <a:pt x="73706" y="63"/>
                  </a:cubicBezTo>
                  <a:cubicBezTo>
                    <a:pt x="71422" y="63"/>
                    <a:pt x="68377" y="63"/>
                    <a:pt x="68377" y="5057"/>
                  </a:cubicBezTo>
                  <a:cubicBezTo>
                    <a:pt x="68377" y="7804"/>
                    <a:pt x="70407" y="7804"/>
                    <a:pt x="77005" y="7804"/>
                  </a:cubicBezTo>
                  <a:cubicBezTo>
                    <a:pt x="82841" y="7804"/>
                    <a:pt x="85379" y="7804"/>
                    <a:pt x="91723" y="8304"/>
                  </a:cubicBezTo>
                  <a:cubicBezTo>
                    <a:pt x="97813" y="9053"/>
                    <a:pt x="99589" y="9802"/>
                    <a:pt x="99589" y="13298"/>
                  </a:cubicBezTo>
                  <a:cubicBezTo>
                    <a:pt x="99589" y="14796"/>
                    <a:pt x="99082" y="16544"/>
                    <a:pt x="98574" y="18542"/>
                  </a:cubicBezTo>
                  <a:lnTo>
                    <a:pt x="69392" y="133164"/>
                  </a:lnTo>
                  <a:cubicBezTo>
                    <a:pt x="63301" y="157387"/>
                    <a:pt x="46046" y="170623"/>
                    <a:pt x="32850" y="170623"/>
                  </a:cubicBezTo>
                  <a:cubicBezTo>
                    <a:pt x="26252" y="170623"/>
                    <a:pt x="12803" y="168125"/>
                    <a:pt x="8743" y="155140"/>
                  </a:cubicBezTo>
                  <a:cubicBezTo>
                    <a:pt x="9504" y="155390"/>
                    <a:pt x="11280" y="155390"/>
                    <a:pt x="11788" y="155390"/>
                  </a:cubicBezTo>
                  <a:cubicBezTo>
                    <a:pt x="21684" y="155390"/>
                    <a:pt x="28282" y="146899"/>
                    <a:pt x="28282" y="139407"/>
                  </a:cubicBezTo>
                  <a:cubicBezTo>
                    <a:pt x="28282" y="131416"/>
                    <a:pt x="21431" y="128919"/>
                    <a:pt x="17117" y="128919"/>
                  </a:cubicBezTo>
                  <a:cubicBezTo>
                    <a:pt x="12549" y="128919"/>
                    <a:pt x="115" y="131916"/>
                    <a:pt x="115" y="148897"/>
                  </a:cubicBezTo>
                  <a:cubicBezTo>
                    <a:pt x="115" y="164379"/>
                    <a:pt x="13564" y="176116"/>
                    <a:pt x="33611" y="176116"/>
                  </a:cubicBezTo>
                  <a:cubicBezTo>
                    <a:pt x="56957" y="176116"/>
                    <a:pt x="83349" y="159635"/>
                    <a:pt x="89693" y="134912"/>
                  </a:cubicBezTo>
                  <a:lnTo>
                    <a:pt x="119383" y="18292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7794480-C812-9639-F546-41BFB62EEBA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20061" y="5215528"/>
              <a:ext cx="90593" cy="78837"/>
            </a:xfrm>
            <a:custGeom>
              <a:avLst/>
              <a:gdLst>
                <a:gd name="connsiteX0" fmla="*/ 64246 w 90593"/>
                <a:gd name="connsiteY0" fmla="*/ 10378 h 78837"/>
                <a:gd name="connsiteX1" fmla="*/ 45950 w 90593"/>
                <a:gd name="connsiteY1" fmla="*/ 64 h 78837"/>
                <a:gd name="connsiteX2" fmla="*/ 120 w 90593"/>
                <a:gd name="connsiteY2" fmla="*/ 49884 h 78837"/>
                <a:gd name="connsiteX3" fmla="*/ 26943 w 90593"/>
                <a:gd name="connsiteY3" fmla="*/ 78901 h 78837"/>
                <a:gd name="connsiteX4" fmla="*/ 52167 w 90593"/>
                <a:gd name="connsiteY4" fmla="*/ 66665 h 78837"/>
                <a:gd name="connsiteX5" fmla="*/ 70463 w 90593"/>
                <a:gd name="connsiteY5" fmla="*/ 78901 h 78837"/>
                <a:gd name="connsiteX6" fmla="*/ 84496 w 90593"/>
                <a:gd name="connsiteY6" fmla="*/ 69637 h 78837"/>
                <a:gd name="connsiteX7" fmla="*/ 90713 w 90593"/>
                <a:gd name="connsiteY7" fmla="*/ 52156 h 78837"/>
                <a:gd name="connsiteX8" fmla="*/ 87871 w 90593"/>
                <a:gd name="connsiteY8" fmla="*/ 49884 h 78837"/>
                <a:gd name="connsiteX9" fmla="*/ 83963 w 90593"/>
                <a:gd name="connsiteY9" fmla="*/ 55303 h 78837"/>
                <a:gd name="connsiteX10" fmla="*/ 70996 w 90593"/>
                <a:gd name="connsiteY10" fmla="*/ 74007 h 78837"/>
                <a:gd name="connsiteX11" fmla="*/ 65134 w 90593"/>
                <a:gd name="connsiteY11" fmla="*/ 65441 h 78837"/>
                <a:gd name="connsiteX12" fmla="*/ 67799 w 90593"/>
                <a:gd name="connsiteY12" fmla="*/ 51632 h 78837"/>
                <a:gd name="connsiteX13" fmla="*/ 71707 w 90593"/>
                <a:gd name="connsiteY13" fmla="*/ 35899 h 78837"/>
                <a:gd name="connsiteX14" fmla="*/ 75259 w 90593"/>
                <a:gd name="connsiteY14" fmla="*/ 22614 h 78837"/>
                <a:gd name="connsiteX15" fmla="*/ 78457 w 90593"/>
                <a:gd name="connsiteY15" fmla="*/ 8979 h 78837"/>
                <a:gd name="connsiteX16" fmla="*/ 72417 w 90593"/>
                <a:gd name="connsiteY16" fmla="*/ 3386 h 78837"/>
                <a:gd name="connsiteX17" fmla="*/ 64246 w 90593"/>
                <a:gd name="connsiteY17" fmla="*/ 10378 h 78837"/>
                <a:gd name="connsiteX18" fmla="*/ 52877 w 90593"/>
                <a:gd name="connsiteY18" fmla="*/ 55303 h 78837"/>
                <a:gd name="connsiteX19" fmla="*/ 43818 w 90593"/>
                <a:gd name="connsiteY19" fmla="*/ 67015 h 78837"/>
                <a:gd name="connsiteX20" fmla="*/ 27476 w 90593"/>
                <a:gd name="connsiteY20" fmla="*/ 74007 h 78837"/>
                <a:gd name="connsiteX21" fmla="*/ 14509 w 90593"/>
                <a:gd name="connsiteY21" fmla="*/ 57051 h 78837"/>
                <a:gd name="connsiteX22" fmla="*/ 23745 w 90593"/>
                <a:gd name="connsiteY22" fmla="*/ 21565 h 78837"/>
                <a:gd name="connsiteX23" fmla="*/ 45950 w 90593"/>
                <a:gd name="connsiteY23" fmla="*/ 4959 h 78837"/>
                <a:gd name="connsiteX24" fmla="*/ 61759 w 90593"/>
                <a:gd name="connsiteY24" fmla="*/ 20167 h 78837"/>
                <a:gd name="connsiteX25" fmla="*/ 61226 w 90593"/>
                <a:gd name="connsiteY25" fmla="*/ 22614 h 78837"/>
                <a:gd name="connsiteX26" fmla="*/ 52877 w 90593"/>
                <a:gd name="connsiteY26" fmla="*/ 55303 h 7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593" h="78837">
                  <a:moveTo>
                    <a:pt x="64246" y="10378"/>
                  </a:moveTo>
                  <a:cubicBezTo>
                    <a:pt x="60516" y="4609"/>
                    <a:pt x="54476" y="64"/>
                    <a:pt x="45950" y="64"/>
                  </a:cubicBezTo>
                  <a:cubicBezTo>
                    <a:pt x="23213" y="64"/>
                    <a:pt x="120" y="24712"/>
                    <a:pt x="120" y="49884"/>
                  </a:cubicBezTo>
                  <a:cubicBezTo>
                    <a:pt x="120" y="66840"/>
                    <a:pt x="11666" y="78901"/>
                    <a:pt x="26943" y="78901"/>
                  </a:cubicBezTo>
                  <a:cubicBezTo>
                    <a:pt x="36535" y="78901"/>
                    <a:pt x="45061" y="73482"/>
                    <a:pt x="52167" y="66665"/>
                  </a:cubicBezTo>
                  <a:cubicBezTo>
                    <a:pt x="55542" y="77153"/>
                    <a:pt x="65845" y="78901"/>
                    <a:pt x="70463" y="78901"/>
                  </a:cubicBezTo>
                  <a:cubicBezTo>
                    <a:pt x="76858" y="78901"/>
                    <a:pt x="81299" y="75056"/>
                    <a:pt x="84496" y="69637"/>
                  </a:cubicBezTo>
                  <a:cubicBezTo>
                    <a:pt x="88404" y="62819"/>
                    <a:pt x="90713" y="52855"/>
                    <a:pt x="90713" y="52156"/>
                  </a:cubicBezTo>
                  <a:cubicBezTo>
                    <a:pt x="90713" y="49884"/>
                    <a:pt x="88404" y="49884"/>
                    <a:pt x="87871" y="49884"/>
                  </a:cubicBezTo>
                  <a:cubicBezTo>
                    <a:pt x="85384" y="49884"/>
                    <a:pt x="85207" y="50583"/>
                    <a:pt x="83963" y="55303"/>
                  </a:cubicBezTo>
                  <a:cubicBezTo>
                    <a:pt x="81832" y="63693"/>
                    <a:pt x="78457" y="74007"/>
                    <a:pt x="70996" y="74007"/>
                  </a:cubicBezTo>
                  <a:cubicBezTo>
                    <a:pt x="66377" y="74007"/>
                    <a:pt x="65134" y="70161"/>
                    <a:pt x="65134" y="65441"/>
                  </a:cubicBezTo>
                  <a:cubicBezTo>
                    <a:pt x="65134" y="62470"/>
                    <a:pt x="66555" y="56177"/>
                    <a:pt x="67799" y="51632"/>
                  </a:cubicBezTo>
                  <a:cubicBezTo>
                    <a:pt x="69042" y="46912"/>
                    <a:pt x="70818" y="39745"/>
                    <a:pt x="71707" y="35899"/>
                  </a:cubicBezTo>
                  <a:lnTo>
                    <a:pt x="75259" y="22614"/>
                  </a:lnTo>
                  <a:cubicBezTo>
                    <a:pt x="76325" y="18069"/>
                    <a:pt x="78457" y="9853"/>
                    <a:pt x="78457" y="8979"/>
                  </a:cubicBezTo>
                  <a:cubicBezTo>
                    <a:pt x="78457" y="5134"/>
                    <a:pt x="75259" y="3386"/>
                    <a:pt x="72417" y="3386"/>
                  </a:cubicBezTo>
                  <a:cubicBezTo>
                    <a:pt x="69397" y="3386"/>
                    <a:pt x="65312" y="5483"/>
                    <a:pt x="64246" y="10378"/>
                  </a:cubicBezTo>
                  <a:close/>
                  <a:moveTo>
                    <a:pt x="52877" y="55303"/>
                  </a:moveTo>
                  <a:cubicBezTo>
                    <a:pt x="51634" y="60197"/>
                    <a:pt x="47726" y="63693"/>
                    <a:pt x="43818" y="67015"/>
                  </a:cubicBezTo>
                  <a:cubicBezTo>
                    <a:pt x="42219" y="68413"/>
                    <a:pt x="35114" y="74007"/>
                    <a:pt x="27476" y="74007"/>
                  </a:cubicBezTo>
                  <a:cubicBezTo>
                    <a:pt x="20903" y="74007"/>
                    <a:pt x="14509" y="69462"/>
                    <a:pt x="14509" y="57051"/>
                  </a:cubicBezTo>
                  <a:cubicBezTo>
                    <a:pt x="14509" y="47786"/>
                    <a:pt x="19660" y="28557"/>
                    <a:pt x="23745" y="21565"/>
                  </a:cubicBezTo>
                  <a:cubicBezTo>
                    <a:pt x="31917" y="7581"/>
                    <a:pt x="40976" y="4959"/>
                    <a:pt x="45950" y="4959"/>
                  </a:cubicBezTo>
                  <a:cubicBezTo>
                    <a:pt x="58384" y="4959"/>
                    <a:pt x="61759" y="18244"/>
                    <a:pt x="61759" y="20167"/>
                  </a:cubicBezTo>
                  <a:cubicBezTo>
                    <a:pt x="61759" y="20866"/>
                    <a:pt x="61404" y="22090"/>
                    <a:pt x="61226" y="22614"/>
                  </a:cubicBezTo>
                  <a:lnTo>
                    <a:pt x="52877" y="55303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7F6253-6C12-4262-A942-7000C936026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931022" y="5171303"/>
              <a:ext cx="71941" cy="123062"/>
            </a:xfrm>
            <a:custGeom>
              <a:avLst/>
              <a:gdLst>
                <a:gd name="connsiteX0" fmla="*/ 35296 w 71941"/>
                <a:gd name="connsiteY0" fmla="*/ 5308 h 123062"/>
                <a:gd name="connsiteX1" fmla="*/ 36006 w 71941"/>
                <a:gd name="connsiteY1" fmla="*/ 2512 h 123062"/>
                <a:gd name="connsiteX2" fmla="*/ 33164 w 71941"/>
                <a:gd name="connsiteY2" fmla="*/ 64 h 123062"/>
                <a:gd name="connsiteX3" fmla="*/ 10427 w 71941"/>
                <a:gd name="connsiteY3" fmla="*/ 1812 h 123062"/>
                <a:gd name="connsiteX4" fmla="*/ 6519 w 71941"/>
                <a:gd name="connsiteY4" fmla="*/ 5833 h 123062"/>
                <a:gd name="connsiteX5" fmla="*/ 11138 w 71941"/>
                <a:gd name="connsiteY5" fmla="*/ 8280 h 123062"/>
                <a:gd name="connsiteX6" fmla="*/ 19664 w 71941"/>
                <a:gd name="connsiteY6" fmla="*/ 10902 h 123062"/>
                <a:gd name="connsiteX7" fmla="*/ 16822 w 71941"/>
                <a:gd name="connsiteY7" fmla="*/ 23139 h 123062"/>
                <a:gd name="connsiteX8" fmla="*/ 12737 w 71941"/>
                <a:gd name="connsiteY8" fmla="*/ 39221 h 123062"/>
                <a:gd name="connsiteX9" fmla="*/ 1013 w 71941"/>
                <a:gd name="connsiteY9" fmla="*/ 85719 h 123062"/>
                <a:gd name="connsiteX10" fmla="*/ 125 w 71941"/>
                <a:gd name="connsiteY10" fmla="*/ 94284 h 123062"/>
                <a:gd name="connsiteX11" fmla="*/ 26237 w 71941"/>
                <a:gd name="connsiteY11" fmla="*/ 123127 h 123062"/>
                <a:gd name="connsiteX12" fmla="*/ 72066 w 71941"/>
                <a:gd name="connsiteY12" fmla="*/ 73482 h 123062"/>
                <a:gd name="connsiteX13" fmla="*/ 45421 w 71941"/>
                <a:gd name="connsiteY13" fmla="*/ 44290 h 123062"/>
                <a:gd name="connsiteX14" fmla="*/ 23039 w 71941"/>
                <a:gd name="connsiteY14" fmla="*/ 53904 h 123062"/>
                <a:gd name="connsiteX15" fmla="*/ 35296 w 71941"/>
                <a:gd name="connsiteY15" fmla="*/ 5308 h 123062"/>
                <a:gd name="connsiteX16" fmla="*/ 26414 w 71941"/>
                <a:gd name="connsiteY16" fmla="*/ 118232 h 123062"/>
                <a:gd name="connsiteX17" fmla="*/ 12737 w 71941"/>
                <a:gd name="connsiteY17" fmla="*/ 100402 h 123062"/>
                <a:gd name="connsiteX18" fmla="*/ 19309 w 71941"/>
                <a:gd name="connsiteY18" fmla="*/ 68238 h 123062"/>
                <a:gd name="connsiteX19" fmla="*/ 23750 w 71941"/>
                <a:gd name="connsiteY19" fmla="*/ 60722 h 123062"/>
                <a:gd name="connsiteX20" fmla="*/ 44888 w 71941"/>
                <a:gd name="connsiteY20" fmla="*/ 49184 h 123062"/>
                <a:gd name="connsiteX21" fmla="*/ 57855 w 71941"/>
                <a:gd name="connsiteY21" fmla="*/ 66141 h 123062"/>
                <a:gd name="connsiteX22" fmla="*/ 48618 w 71941"/>
                <a:gd name="connsiteY22" fmla="*/ 101276 h 123062"/>
                <a:gd name="connsiteX23" fmla="*/ 26414 w 71941"/>
                <a:gd name="connsiteY23" fmla="*/ 118232 h 12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41" h="123062">
                  <a:moveTo>
                    <a:pt x="35296" y="5308"/>
                  </a:moveTo>
                  <a:cubicBezTo>
                    <a:pt x="35474" y="4959"/>
                    <a:pt x="36006" y="2686"/>
                    <a:pt x="36006" y="2512"/>
                  </a:cubicBezTo>
                  <a:cubicBezTo>
                    <a:pt x="36006" y="1638"/>
                    <a:pt x="35296" y="64"/>
                    <a:pt x="33164" y="64"/>
                  </a:cubicBezTo>
                  <a:cubicBezTo>
                    <a:pt x="29612" y="64"/>
                    <a:pt x="14868" y="1463"/>
                    <a:pt x="10427" y="1812"/>
                  </a:cubicBezTo>
                  <a:cubicBezTo>
                    <a:pt x="9006" y="1987"/>
                    <a:pt x="6519" y="2162"/>
                    <a:pt x="6519" y="5833"/>
                  </a:cubicBezTo>
                  <a:cubicBezTo>
                    <a:pt x="6519" y="8280"/>
                    <a:pt x="9006" y="8280"/>
                    <a:pt x="11138" y="8280"/>
                  </a:cubicBezTo>
                  <a:cubicBezTo>
                    <a:pt x="19664" y="8280"/>
                    <a:pt x="19664" y="9504"/>
                    <a:pt x="19664" y="10902"/>
                  </a:cubicBezTo>
                  <a:cubicBezTo>
                    <a:pt x="19664" y="12126"/>
                    <a:pt x="17888" y="19118"/>
                    <a:pt x="16822" y="23139"/>
                  </a:cubicBezTo>
                  <a:lnTo>
                    <a:pt x="12737" y="39221"/>
                  </a:lnTo>
                  <a:cubicBezTo>
                    <a:pt x="11138" y="45164"/>
                    <a:pt x="1368" y="83446"/>
                    <a:pt x="1013" y="85719"/>
                  </a:cubicBezTo>
                  <a:cubicBezTo>
                    <a:pt x="125" y="89914"/>
                    <a:pt x="125" y="92187"/>
                    <a:pt x="125" y="94284"/>
                  </a:cubicBezTo>
                  <a:cubicBezTo>
                    <a:pt x="125" y="111939"/>
                    <a:pt x="11493" y="123127"/>
                    <a:pt x="26237" y="123127"/>
                  </a:cubicBezTo>
                  <a:cubicBezTo>
                    <a:pt x="48441" y="123127"/>
                    <a:pt x="72066" y="99354"/>
                    <a:pt x="72066" y="73482"/>
                  </a:cubicBezTo>
                  <a:cubicBezTo>
                    <a:pt x="72066" y="53030"/>
                    <a:pt x="57678" y="44290"/>
                    <a:pt x="45421" y="44290"/>
                  </a:cubicBezTo>
                  <a:cubicBezTo>
                    <a:pt x="36184" y="44290"/>
                    <a:pt x="28368" y="49359"/>
                    <a:pt x="23039" y="53904"/>
                  </a:cubicBezTo>
                  <a:lnTo>
                    <a:pt x="35296" y="5308"/>
                  </a:lnTo>
                  <a:close/>
                  <a:moveTo>
                    <a:pt x="26414" y="118232"/>
                  </a:moveTo>
                  <a:cubicBezTo>
                    <a:pt x="17710" y="118232"/>
                    <a:pt x="12737" y="110716"/>
                    <a:pt x="12737" y="100402"/>
                  </a:cubicBezTo>
                  <a:cubicBezTo>
                    <a:pt x="12737" y="93935"/>
                    <a:pt x="14335" y="87991"/>
                    <a:pt x="19309" y="68238"/>
                  </a:cubicBezTo>
                  <a:cubicBezTo>
                    <a:pt x="20375" y="64917"/>
                    <a:pt x="20375" y="64567"/>
                    <a:pt x="23750" y="60722"/>
                  </a:cubicBezTo>
                  <a:cubicBezTo>
                    <a:pt x="30500" y="53030"/>
                    <a:pt x="38493" y="49184"/>
                    <a:pt x="44888" y="49184"/>
                  </a:cubicBezTo>
                  <a:cubicBezTo>
                    <a:pt x="51816" y="49184"/>
                    <a:pt x="57855" y="54254"/>
                    <a:pt x="57855" y="66141"/>
                  </a:cubicBezTo>
                  <a:cubicBezTo>
                    <a:pt x="57855" y="73308"/>
                    <a:pt x="53947" y="91138"/>
                    <a:pt x="48618" y="101276"/>
                  </a:cubicBezTo>
                  <a:cubicBezTo>
                    <a:pt x="44355" y="109842"/>
                    <a:pt x="35474" y="118232"/>
                    <a:pt x="26414" y="118232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FCF339-4D4A-61DD-8BC5-355E4018324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031376" y="5083851"/>
              <a:ext cx="256553" cy="171308"/>
            </a:xfrm>
            <a:custGeom>
              <a:avLst/>
              <a:gdLst>
                <a:gd name="connsiteX0" fmla="*/ 128532 w 256553"/>
                <a:gd name="connsiteY0" fmla="*/ 138408 h 171308"/>
                <a:gd name="connsiteX1" fmla="*/ 67629 w 256553"/>
                <a:gd name="connsiteY1" fmla="*/ 6306 h 171308"/>
                <a:gd name="connsiteX2" fmla="*/ 56464 w 256553"/>
                <a:gd name="connsiteY2" fmla="*/ 63 h 171308"/>
                <a:gd name="connsiteX3" fmla="*/ 129 w 256553"/>
                <a:gd name="connsiteY3" fmla="*/ 63 h 171308"/>
                <a:gd name="connsiteX4" fmla="*/ 129 w 256553"/>
                <a:gd name="connsiteY4" fmla="*/ 11800 h 171308"/>
                <a:gd name="connsiteX5" fmla="*/ 27535 w 256553"/>
                <a:gd name="connsiteY5" fmla="*/ 11800 h 171308"/>
                <a:gd name="connsiteX6" fmla="*/ 27535 w 256553"/>
                <a:gd name="connsiteY6" fmla="*/ 152393 h 171308"/>
                <a:gd name="connsiteX7" fmla="*/ 20176 w 256553"/>
                <a:gd name="connsiteY7" fmla="*/ 158886 h 171308"/>
                <a:gd name="connsiteX8" fmla="*/ 6473 w 256553"/>
                <a:gd name="connsiteY8" fmla="*/ 159635 h 171308"/>
                <a:gd name="connsiteX9" fmla="*/ 129 w 256553"/>
                <a:gd name="connsiteY9" fmla="*/ 159635 h 171308"/>
                <a:gd name="connsiteX10" fmla="*/ 129 w 256553"/>
                <a:gd name="connsiteY10" fmla="*/ 171372 h 171308"/>
                <a:gd name="connsiteX11" fmla="*/ 34133 w 256553"/>
                <a:gd name="connsiteY11" fmla="*/ 170623 h 171308"/>
                <a:gd name="connsiteX12" fmla="*/ 68391 w 256553"/>
                <a:gd name="connsiteY12" fmla="*/ 171372 h 171308"/>
                <a:gd name="connsiteX13" fmla="*/ 68391 w 256553"/>
                <a:gd name="connsiteY13" fmla="*/ 159635 h 171308"/>
                <a:gd name="connsiteX14" fmla="*/ 62046 w 256553"/>
                <a:gd name="connsiteY14" fmla="*/ 159635 h 171308"/>
                <a:gd name="connsiteX15" fmla="*/ 48597 w 256553"/>
                <a:gd name="connsiteY15" fmla="*/ 158886 h 171308"/>
                <a:gd name="connsiteX16" fmla="*/ 40984 w 256553"/>
                <a:gd name="connsiteY16" fmla="*/ 152393 h 171308"/>
                <a:gd name="connsiteX17" fmla="*/ 40984 w 256553"/>
                <a:gd name="connsiteY17" fmla="*/ 15046 h 171308"/>
                <a:gd name="connsiteX18" fmla="*/ 41238 w 256553"/>
                <a:gd name="connsiteY18" fmla="*/ 15046 h 171308"/>
                <a:gd name="connsiteX19" fmla="*/ 110261 w 256553"/>
                <a:gd name="connsiteY19" fmla="*/ 165129 h 171308"/>
                <a:gd name="connsiteX20" fmla="*/ 118382 w 256553"/>
                <a:gd name="connsiteY20" fmla="*/ 171372 h 171308"/>
                <a:gd name="connsiteX21" fmla="*/ 126502 w 256553"/>
                <a:gd name="connsiteY21" fmla="*/ 165378 h 171308"/>
                <a:gd name="connsiteX22" fmla="*/ 197302 w 256553"/>
                <a:gd name="connsiteY22" fmla="*/ 11800 h 171308"/>
                <a:gd name="connsiteX23" fmla="*/ 197555 w 256553"/>
                <a:gd name="connsiteY23" fmla="*/ 11800 h 171308"/>
                <a:gd name="connsiteX24" fmla="*/ 197555 w 256553"/>
                <a:gd name="connsiteY24" fmla="*/ 159635 h 171308"/>
                <a:gd name="connsiteX25" fmla="*/ 170149 w 256553"/>
                <a:gd name="connsiteY25" fmla="*/ 159635 h 171308"/>
                <a:gd name="connsiteX26" fmla="*/ 170149 w 256553"/>
                <a:gd name="connsiteY26" fmla="*/ 171372 h 171308"/>
                <a:gd name="connsiteX27" fmla="*/ 213289 w 256553"/>
                <a:gd name="connsiteY27" fmla="*/ 170623 h 171308"/>
                <a:gd name="connsiteX28" fmla="*/ 256682 w 256553"/>
                <a:gd name="connsiteY28" fmla="*/ 171372 h 171308"/>
                <a:gd name="connsiteX29" fmla="*/ 256682 w 256553"/>
                <a:gd name="connsiteY29" fmla="*/ 159635 h 171308"/>
                <a:gd name="connsiteX30" fmla="*/ 229276 w 256553"/>
                <a:gd name="connsiteY30" fmla="*/ 159635 h 171308"/>
                <a:gd name="connsiteX31" fmla="*/ 229276 w 256553"/>
                <a:gd name="connsiteY31" fmla="*/ 11800 h 171308"/>
                <a:gd name="connsiteX32" fmla="*/ 256682 w 256553"/>
                <a:gd name="connsiteY32" fmla="*/ 11800 h 171308"/>
                <a:gd name="connsiteX33" fmla="*/ 256682 w 256553"/>
                <a:gd name="connsiteY33" fmla="*/ 63 h 171308"/>
                <a:gd name="connsiteX34" fmla="*/ 200601 w 256553"/>
                <a:gd name="connsiteY34" fmla="*/ 63 h 171308"/>
                <a:gd name="connsiteX35" fmla="*/ 189435 w 256553"/>
                <a:gd name="connsiteY35" fmla="*/ 6306 h 171308"/>
                <a:gd name="connsiteX36" fmla="*/ 128532 w 256553"/>
                <a:gd name="connsiteY36" fmla="*/ 138408 h 17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553" h="171308">
                  <a:moveTo>
                    <a:pt x="128532" y="138408"/>
                  </a:moveTo>
                  <a:lnTo>
                    <a:pt x="67629" y="6306"/>
                  </a:lnTo>
                  <a:cubicBezTo>
                    <a:pt x="64838" y="63"/>
                    <a:pt x="62046" y="63"/>
                    <a:pt x="56464" y="63"/>
                  </a:cubicBezTo>
                  <a:lnTo>
                    <a:pt x="129" y="63"/>
                  </a:lnTo>
                  <a:lnTo>
                    <a:pt x="129" y="11800"/>
                  </a:lnTo>
                  <a:lnTo>
                    <a:pt x="27535" y="11800"/>
                  </a:lnTo>
                  <a:lnTo>
                    <a:pt x="27535" y="152393"/>
                  </a:lnTo>
                  <a:cubicBezTo>
                    <a:pt x="27535" y="157887"/>
                    <a:pt x="27281" y="158136"/>
                    <a:pt x="20176" y="158886"/>
                  </a:cubicBezTo>
                  <a:cubicBezTo>
                    <a:pt x="14085" y="159635"/>
                    <a:pt x="13578" y="159635"/>
                    <a:pt x="6473" y="159635"/>
                  </a:cubicBezTo>
                  <a:lnTo>
                    <a:pt x="129" y="159635"/>
                  </a:lnTo>
                  <a:lnTo>
                    <a:pt x="129" y="171372"/>
                  </a:lnTo>
                  <a:cubicBezTo>
                    <a:pt x="9771" y="170623"/>
                    <a:pt x="24236" y="170623"/>
                    <a:pt x="34133" y="170623"/>
                  </a:cubicBezTo>
                  <a:cubicBezTo>
                    <a:pt x="44791" y="170623"/>
                    <a:pt x="57986" y="170623"/>
                    <a:pt x="68391" y="171372"/>
                  </a:cubicBezTo>
                  <a:lnTo>
                    <a:pt x="68391" y="159635"/>
                  </a:lnTo>
                  <a:lnTo>
                    <a:pt x="62046" y="159635"/>
                  </a:lnTo>
                  <a:cubicBezTo>
                    <a:pt x="57479" y="159635"/>
                    <a:pt x="53165" y="159385"/>
                    <a:pt x="48597" y="158886"/>
                  </a:cubicBezTo>
                  <a:cubicBezTo>
                    <a:pt x="41238" y="158136"/>
                    <a:pt x="40984" y="157887"/>
                    <a:pt x="40984" y="152393"/>
                  </a:cubicBezTo>
                  <a:lnTo>
                    <a:pt x="40984" y="15046"/>
                  </a:lnTo>
                  <a:lnTo>
                    <a:pt x="41238" y="15046"/>
                  </a:lnTo>
                  <a:lnTo>
                    <a:pt x="110261" y="165129"/>
                  </a:lnTo>
                  <a:cubicBezTo>
                    <a:pt x="112545" y="170123"/>
                    <a:pt x="115590" y="171372"/>
                    <a:pt x="118382" y="171372"/>
                  </a:cubicBezTo>
                  <a:cubicBezTo>
                    <a:pt x="123457" y="171372"/>
                    <a:pt x="125487" y="167626"/>
                    <a:pt x="126502" y="165378"/>
                  </a:cubicBezTo>
                  <a:lnTo>
                    <a:pt x="197302" y="11800"/>
                  </a:lnTo>
                  <a:lnTo>
                    <a:pt x="197555" y="11800"/>
                  </a:lnTo>
                  <a:lnTo>
                    <a:pt x="197555" y="159635"/>
                  </a:lnTo>
                  <a:lnTo>
                    <a:pt x="170149" y="159635"/>
                  </a:lnTo>
                  <a:lnTo>
                    <a:pt x="170149" y="171372"/>
                  </a:lnTo>
                  <a:cubicBezTo>
                    <a:pt x="179285" y="170623"/>
                    <a:pt x="202884" y="170623"/>
                    <a:pt x="213289" y="170623"/>
                  </a:cubicBezTo>
                  <a:cubicBezTo>
                    <a:pt x="223693" y="170623"/>
                    <a:pt x="247547" y="170623"/>
                    <a:pt x="256682" y="171372"/>
                  </a:cubicBezTo>
                  <a:lnTo>
                    <a:pt x="256682" y="159635"/>
                  </a:lnTo>
                  <a:lnTo>
                    <a:pt x="229276" y="159635"/>
                  </a:lnTo>
                  <a:lnTo>
                    <a:pt x="229276" y="11800"/>
                  </a:lnTo>
                  <a:lnTo>
                    <a:pt x="256682" y="11800"/>
                  </a:lnTo>
                  <a:lnTo>
                    <a:pt x="256682" y="63"/>
                  </a:lnTo>
                  <a:lnTo>
                    <a:pt x="200601" y="63"/>
                  </a:lnTo>
                  <a:cubicBezTo>
                    <a:pt x="195018" y="63"/>
                    <a:pt x="192226" y="63"/>
                    <a:pt x="189435" y="6306"/>
                  </a:cubicBezTo>
                  <a:lnTo>
                    <a:pt x="128532" y="138408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78C832-4211-E2C1-1687-C35683FA831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09084" y="5087449"/>
              <a:ext cx="90593" cy="78837"/>
            </a:xfrm>
            <a:custGeom>
              <a:avLst/>
              <a:gdLst>
                <a:gd name="connsiteX0" fmla="*/ 64265 w 90593"/>
                <a:gd name="connsiteY0" fmla="*/ 10373 h 78837"/>
                <a:gd name="connsiteX1" fmla="*/ 45969 w 90593"/>
                <a:gd name="connsiteY1" fmla="*/ 59 h 78837"/>
                <a:gd name="connsiteX2" fmla="*/ 139 w 90593"/>
                <a:gd name="connsiteY2" fmla="*/ 49879 h 78837"/>
                <a:gd name="connsiteX3" fmla="*/ 26962 w 90593"/>
                <a:gd name="connsiteY3" fmla="*/ 78896 h 78837"/>
                <a:gd name="connsiteX4" fmla="*/ 52186 w 90593"/>
                <a:gd name="connsiteY4" fmla="*/ 66660 h 78837"/>
                <a:gd name="connsiteX5" fmla="*/ 70482 w 90593"/>
                <a:gd name="connsiteY5" fmla="*/ 78896 h 78837"/>
                <a:gd name="connsiteX6" fmla="*/ 84515 w 90593"/>
                <a:gd name="connsiteY6" fmla="*/ 69632 h 78837"/>
                <a:gd name="connsiteX7" fmla="*/ 90732 w 90593"/>
                <a:gd name="connsiteY7" fmla="*/ 52151 h 78837"/>
                <a:gd name="connsiteX8" fmla="*/ 87890 w 90593"/>
                <a:gd name="connsiteY8" fmla="*/ 49879 h 78837"/>
                <a:gd name="connsiteX9" fmla="*/ 83982 w 90593"/>
                <a:gd name="connsiteY9" fmla="*/ 55298 h 78837"/>
                <a:gd name="connsiteX10" fmla="*/ 71015 w 90593"/>
                <a:gd name="connsiteY10" fmla="*/ 74002 h 78837"/>
                <a:gd name="connsiteX11" fmla="*/ 65153 w 90593"/>
                <a:gd name="connsiteY11" fmla="*/ 65436 h 78837"/>
                <a:gd name="connsiteX12" fmla="*/ 67818 w 90593"/>
                <a:gd name="connsiteY12" fmla="*/ 51627 h 78837"/>
                <a:gd name="connsiteX13" fmla="*/ 71726 w 90593"/>
                <a:gd name="connsiteY13" fmla="*/ 35894 h 78837"/>
                <a:gd name="connsiteX14" fmla="*/ 75278 w 90593"/>
                <a:gd name="connsiteY14" fmla="*/ 22609 h 78837"/>
                <a:gd name="connsiteX15" fmla="*/ 78476 w 90593"/>
                <a:gd name="connsiteY15" fmla="*/ 8974 h 78837"/>
                <a:gd name="connsiteX16" fmla="*/ 72436 w 90593"/>
                <a:gd name="connsiteY16" fmla="*/ 3380 h 78837"/>
                <a:gd name="connsiteX17" fmla="*/ 64265 w 90593"/>
                <a:gd name="connsiteY17" fmla="*/ 10373 h 78837"/>
                <a:gd name="connsiteX18" fmla="*/ 52897 w 90593"/>
                <a:gd name="connsiteY18" fmla="*/ 55298 h 78837"/>
                <a:gd name="connsiteX19" fmla="*/ 43837 w 90593"/>
                <a:gd name="connsiteY19" fmla="*/ 67009 h 78837"/>
                <a:gd name="connsiteX20" fmla="*/ 27495 w 90593"/>
                <a:gd name="connsiteY20" fmla="*/ 74002 h 78837"/>
                <a:gd name="connsiteX21" fmla="*/ 14528 w 90593"/>
                <a:gd name="connsiteY21" fmla="*/ 57046 h 78837"/>
                <a:gd name="connsiteX22" fmla="*/ 23765 w 90593"/>
                <a:gd name="connsiteY22" fmla="*/ 21560 h 78837"/>
                <a:gd name="connsiteX23" fmla="*/ 45969 w 90593"/>
                <a:gd name="connsiteY23" fmla="*/ 4954 h 78837"/>
                <a:gd name="connsiteX24" fmla="*/ 61778 w 90593"/>
                <a:gd name="connsiteY24" fmla="*/ 20162 h 78837"/>
                <a:gd name="connsiteX25" fmla="*/ 61245 w 90593"/>
                <a:gd name="connsiteY25" fmla="*/ 22609 h 78837"/>
                <a:gd name="connsiteX26" fmla="*/ 52897 w 90593"/>
                <a:gd name="connsiteY26" fmla="*/ 55298 h 7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593" h="78837">
                  <a:moveTo>
                    <a:pt x="64265" y="10373"/>
                  </a:moveTo>
                  <a:cubicBezTo>
                    <a:pt x="60535" y="4604"/>
                    <a:pt x="54495" y="59"/>
                    <a:pt x="45969" y="59"/>
                  </a:cubicBezTo>
                  <a:cubicBezTo>
                    <a:pt x="23232" y="59"/>
                    <a:pt x="139" y="24707"/>
                    <a:pt x="139" y="49879"/>
                  </a:cubicBezTo>
                  <a:cubicBezTo>
                    <a:pt x="139" y="66835"/>
                    <a:pt x="11686" y="78896"/>
                    <a:pt x="26962" y="78896"/>
                  </a:cubicBezTo>
                  <a:cubicBezTo>
                    <a:pt x="36554" y="78896"/>
                    <a:pt x="45081" y="73477"/>
                    <a:pt x="52186" y="66660"/>
                  </a:cubicBezTo>
                  <a:cubicBezTo>
                    <a:pt x="55561" y="77148"/>
                    <a:pt x="65864" y="78896"/>
                    <a:pt x="70482" y="78896"/>
                  </a:cubicBezTo>
                  <a:cubicBezTo>
                    <a:pt x="76877" y="78896"/>
                    <a:pt x="81318" y="75051"/>
                    <a:pt x="84515" y="69632"/>
                  </a:cubicBezTo>
                  <a:cubicBezTo>
                    <a:pt x="88423" y="62814"/>
                    <a:pt x="90732" y="52850"/>
                    <a:pt x="90732" y="52151"/>
                  </a:cubicBezTo>
                  <a:cubicBezTo>
                    <a:pt x="90732" y="49879"/>
                    <a:pt x="88423" y="49879"/>
                    <a:pt x="87890" y="49879"/>
                  </a:cubicBezTo>
                  <a:cubicBezTo>
                    <a:pt x="85403" y="49879"/>
                    <a:pt x="85226" y="50578"/>
                    <a:pt x="83982" y="55298"/>
                  </a:cubicBezTo>
                  <a:cubicBezTo>
                    <a:pt x="81851" y="63688"/>
                    <a:pt x="78476" y="74002"/>
                    <a:pt x="71015" y="74002"/>
                  </a:cubicBezTo>
                  <a:cubicBezTo>
                    <a:pt x="66397" y="74002"/>
                    <a:pt x="65153" y="70156"/>
                    <a:pt x="65153" y="65436"/>
                  </a:cubicBezTo>
                  <a:cubicBezTo>
                    <a:pt x="65153" y="62465"/>
                    <a:pt x="66574" y="56172"/>
                    <a:pt x="67818" y="51627"/>
                  </a:cubicBezTo>
                  <a:cubicBezTo>
                    <a:pt x="69061" y="46907"/>
                    <a:pt x="70838" y="39740"/>
                    <a:pt x="71726" y="35894"/>
                  </a:cubicBezTo>
                  <a:lnTo>
                    <a:pt x="75278" y="22609"/>
                  </a:lnTo>
                  <a:cubicBezTo>
                    <a:pt x="76344" y="18064"/>
                    <a:pt x="78476" y="9848"/>
                    <a:pt x="78476" y="8974"/>
                  </a:cubicBezTo>
                  <a:cubicBezTo>
                    <a:pt x="78476" y="5129"/>
                    <a:pt x="75278" y="3380"/>
                    <a:pt x="72436" y="3380"/>
                  </a:cubicBezTo>
                  <a:cubicBezTo>
                    <a:pt x="69416" y="3380"/>
                    <a:pt x="65331" y="5478"/>
                    <a:pt x="64265" y="10373"/>
                  </a:cubicBezTo>
                  <a:close/>
                  <a:moveTo>
                    <a:pt x="52897" y="55298"/>
                  </a:moveTo>
                  <a:cubicBezTo>
                    <a:pt x="51653" y="60192"/>
                    <a:pt x="47745" y="63688"/>
                    <a:pt x="43837" y="67009"/>
                  </a:cubicBezTo>
                  <a:cubicBezTo>
                    <a:pt x="42239" y="68408"/>
                    <a:pt x="35133" y="74002"/>
                    <a:pt x="27495" y="74002"/>
                  </a:cubicBezTo>
                  <a:cubicBezTo>
                    <a:pt x="20923" y="74002"/>
                    <a:pt x="14528" y="69457"/>
                    <a:pt x="14528" y="57046"/>
                  </a:cubicBezTo>
                  <a:cubicBezTo>
                    <a:pt x="14528" y="47781"/>
                    <a:pt x="19679" y="28552"/>
                    <a:pt x="23765" y="21560"/>
                  </a:cubicBezTo>
                  <a:cubicBezTo>
                    <a:pt x="31936" y="7576"/>
                    <a:pt x="40995" y="4954"/>
                    <a:pt x="45969" y="4954"/>
                  </a:cubicBezTo>
                  <a:cubicBezTo>
                    <a:pt x="58403" y="4954"/>
                    <a:pt x="61778" y="18239"/>
                    <a:pt x="61778" y="20162"/>
                  </a:cubicBezTo>
                  <a:cubicBezTo>
                    <a:pt x="61778" y="20861"/>
                    <a:pt x="61423" y="22085"/>
                    <a:pt x="61245" y="22609"/>
                  </a:cubicBezTo>
                  <a:lnTo>
                    <a:pt x="52897" y="55298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D46D613-6C3B-A7F3-6551-8B1C14FECBD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99223" y="5179494"/>
              <a:ext cx="26898" cy="26470"/>
            </a:xfrm>
            <a:custGeom>
              <a:avLst/>
              <a:gdLst>
                <a:gd name="connsiteX0" fmla="*/ 27045 w 26898"/>
                <a:gd name="connsiteY0" fmla="*/ 13298 h 26470"/>
                <a:gd name="connsiteX1" fmla="*/ 13596 w 26898"/>
                <a:gd name="connsiteY1" fmla="*/ 63 h 26470"/>
                <a:gd name="connsiteX2" fmla="*/ 146 w 26898"/>
                <a:gd name="connsiteY2" fmla="*/ 13298 h 26470"/>
                <a:gd name="connsiteX3" fmla="*/ 13596 w 26898"/>
                <a:gd name="connsiteY3" fmla="*/ 26533 h 26470"/>
                <a:gd name="connsiteX4" fmla="*/ 27045 w 26898"/>
                <a:gd name="connsiteY4" fmla="*/ 13298 h 2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8" h="26470">
                  <a:moveTo>
                    <a:pt x="27045" y="13298"/>
                  </a:moveTo>
                  <a:cubicBezTo>
                    <a:pt x="27045" y="6056"/>
                    <a:pt x="20955" y="63"/>
                    <a:pt x="13596" y="63"/>
                  </a:cubicBezTo>
                  <a:cubicBezTo>
                    <a:pt x="6237" y="63"/>
                    <a:pt x="146" y="6056"/>
                    <a:pt x="146" y="13298"/>
                  </a:cubicBezTo>
                  <a:cubicBezTo>
                    <a:pt x="146" y="20540"/>
                    <a:pt x="6237" y="26533"/>
                    <a:pt x="13596" y="26533"/>
                  </a:cubicBezTo>
                  <a:cubicBezTo>
                    <a:pt x="20955" y="26533"/>
                    <a:pt x="27045" y="20540"/>
                    <a:pt x="27045" y="13298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F78CB3E-74FD-A956-29BA-6D7A1B107B7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14430" y="5083851"/>
              <a:ext cx="256553" cy="171308"/>
            </a:xfrm>
            <a:custGeom>
              <a:avLst/>
              <a:gdLst>
                <a:gd name="connsiteX0" fmla="*/ 128555 w 256553"/>
                <a:gd name="connsiteY0" fmla="*/ 138408 h 171308"/>
                <a:gd name="connsiteX1" fmla="*/ 67652 w 256553"/>
                <a:gd name="connsiteY1" fmla="*/ 6306 h 171308"/>
                <a:gd name="connsiteX2" fmla="*/ 56487 w 256553"/>
                <a:gd name="connsiteY2" fmla="*/ 63 h 171308"/>
                <a:gd name="connsiteX3" fmla="*/ 151 w 256553"/>
                <a:gd name="connsiteY3" fmla="*/ 63 h 171308"/>
                <a:gd name="connsiteX4" fmla="*/ 151 w 256553"/>
                <a:gd name="connsiteY4" fmla="*/ 11800 h 171308"/>
                <a:gd name="connsiteX5" fmla="*/ 27558 w 256553"/>
                <a:gd name="connsiteY5" fmla="*/ 11800 h 171308"/>
                <a:gd name="connsiteX6" fmla="*/ 27558 w 256553"/>
                <a:gd name="connsiteY6" fmla="*/ 152393 h 171308"/>
                <a:gd name="connsiteX7" fmla="*/ 20199 w 256553"/>
                <a:gd name="connsiteY7" fmla="*/ 158886 h 171308"/>
                <a:gd name="connsiteX8" fmla="*/ 6495 w 256553"/>
                <a:gd name="connsiteY8" fmla="*/ 159635 h 171308"/>
                <a:gd name="connsiteX9" fmla="*/ 151 w 256553"/>
                <a:gd name="connsiteY9" fmla="*/ 159635 h 171308"/>
                <a:gd name="connsiteX10" fmla="*/ 151 w 256553"/>
                <a:gd name="connsiteY10" fmla="*/ 171372 h 171308"/>
                <a:gd name="connsiteX11" fmla="*/ 34156 w 256553"/>
                <a:gd name="connsiteY11" fmla="*/ 170623 h 171308"/>
                <a:gd name="connsiteX12" fmla="*/ 68413 w 256553"/>
                <a:gd name="connsiteY12" fmla="*/ 171372 h 171308"/>
                <a:gd name="connsiteX13" fmla="*/ 68413 w 256553"/>
                <a:gd name="connsiteY13" fmla="*/ 159635 h 171308"/>
                <a:gd name="connsiteX14" fmla="*/ 62069 w 256553"/>
                <a:gd name="connsiteY14" fmla="*/ 159635 h 171308"/>
                <a:gd name="connsiteX15" fmla="*/ 48620 w 256553"/>
                <a:gd name="connsiteY15" fmla="*/ 158886 h 171308"/>
                <a:gd name="connsiteX16" fmla="*/ 41007 w 256553"/>
                <a:gd name="connsiteY16" fmla="*/ 152393 h 171308"/>
                <a:gd name="connsiteX17" fmla="*/ 41007 w 256553"/>
                <a:gd name="connsiteY17" fmla="*/ 15046 h 171308"/>
                <a:gd name="connsiteX18" fmla="*/ 41261 w 256553"/>
                <a:gd name="connsiteY18" fmla="*/ 15046 h 171308"/>
                <a:gd name="connsiteX19" fmla="*/ 110284 w 256553"/>
                <a:gd name="connsiteY19" fmla="*/ 165129 h 171308"/>
                <a:gd name="connsiteX20" fmla="*/ 118405 w 256553"/>
                <a:gd name="connsiteY20" fmla="*/ 171372 h 171308"/>
                <a:gd name="connsiteX21" fmla="*/ 126525 w 256553"/>
                <a:gd name="connsiteY21" fmla="*/ 165378 h 171308"/>
                <a:gd name="connsiteX22" fmla="*/ 197325 w 256553"/>
                <a:gd name="connsiteY22" fmla="*/ 11800 h 171308"/>
                <a:gd name="connsiteX23" fmla="*/ 197578 w 256553"/>
                <a:gd name="connsiteY23" fmla="*/ 11800 h 171308"/>
                <a:gd name="connsiteX24" fmla="*/ 197578 w 256553"/>
                <a:gd name="connsiteY24" fmla="*/ 159635 h 171308"/>
                <a:gd name="connsiteX25" fmla="*/ 170172 w 256553"/>
                <a:gd name="connsiteY25" fmla="*/ 159635 h 171308"/>
                <a:gd name="connsiteX26" fmla="*/ 170172 w 256553"/>
                <a:gd name="connsiteY26" fmla="*/ 171372 h 171308"/>
                <a:gd name="connsiteX27" fmla="*/ 213312 w 256553"/>
                <a:gd name="connsiteY27" fmla="*/ 170623 h 171308"/>
                <a:gd name="connsiteX28" fmla="*/ 256705 w 256553"/>
                <a:gd name="connsiteY28" fmla="*/ 171372 h 171308"/>
                <a:gd name="connsiteX29" fmla="*/ 256705 w 256553"/>
                <a:gd name="connsiteY29" fmla="*/ 159635 h 171308"/>
                <a:gd name="connsiteX30" fmla="*/ 229299 w 256553"/>
                <a:gd name="connsiteY30" fmla="*/ 159635 h 171308"/>
                <a:gd name="connsiteX31" fmla="*/ 229299 w 256553"/>
                <a:gd name="connsiteY31" fmla="*/ 11800 h 171308"/>
                <a:gd name="connsiteX32" fmla="*/ 256705 w 256553"/>
                <a:gd name="connsiteY32" fmla="*/ 11800 h 171308"/>
                <a:gd name="connsiteX33" fmla="*/ 256705 w 256553"/>
                <a:gd name="connsiteY33" fmla="*/ 63 h 171308"/>
                <a:gd name="connsiteX34" fmla="*/ 200623 w 256553"/>
                <a:gd name="connsiteY34" fmla="*/ 63 h 171308"/>
                <a:gd name="connsiteX35" fmla="*/ 189458 w 256553"/>
                <a:gd name="connsiteY35" fmla="*/ 6306 h 171308"/>
                <a:gd name="connsiteX36" fmla="*/ 128555 w 256553"/>
                <a:gd name="connsiteY36" fmla="*/ 138408 h 17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6553" h="171308">
                  <a:moveTo>
                    <a:pt x="128555" y="138408"/>
                  </a:moveTo>
                  <a:lnTo>
                    <a:pt x="67652" y="6306"/>
                  </a:lnTo>
                  <a:cubicBezTo>
                    <a:pt x="64861" y="63"/>
                    <a:pt x="62069" y="63"/>
                    <a:pt x="56487" y="63"/>
                  </a:cubicBezTo>
                  <a:lnTo>
                    <a:pt x="151" y="63"/>
                  </a:lnTo>
                  <a:lnTo>
                    <a:pt x="151" y="11800"/>
                  </a:lnTo>
                  <a:lnTo>
                    <a:pt x="27558" y="11800"/>
                  </a:lnTo>
                  <a:lnTo>
                    <a:pt x="27558" y="152393"/>
                  </a:lnTo>
                  <a:cubicBezTo>
                    <a:pt x="27558" y="157887"/>
                    <a:pt x="27304" y="158136"/>
                    <a:pt x="20199" y="158886"/>
                  </a:cubicBezTo>
                  <a:cubicBezTo>
                    <a:pt x="14108" y="159635"/>
                    <a:pt x="13601" y="159635"/>
                    <a:pt x="6495" y="159635"/>
                  </a:cubicBezTo>
                  <a:lnTo>
                    <a:pt x="151" y="159635"/>
                  </a:lnTo>
                  <a:lnTo>
                    <a:pt x="151" y="171372"/>
                  </a:lnTo>
                  <a:cubicBezTo>
                    <a:pt x="9794" y="170623"/>
                    <a:pt x="24259" y="170623"/>
                    <a:pt x="34156" y="170623"/>
                  </a:cubicBezTo>
                  <a:cubicBezTo>
                    <a:pt x="44814" y="170623"/>
                    <a:pt x="58009" y="170623"/>
                    <a:pt x="68413" y="171372"/>
                  </a:cubicBezTo>
                  <a:lnTo>
                    <a:pt x="68413" y="159635"/>
                  </a:lnTo>
                  <a:lnTo>
                    <a:pt x="62069" y="159635"/>
                  </a:lnTo>
                  <a:cubicBezTo>
                    <a:pt x="57502" y="159635"/>
                    <a:pt x="53188" y="159385"/>
                    <a:pt x="48620" y="158886"/>
                  </a:cubicBezTo>
                  <a:cubicBezTo>
                    <a:pt x="41261" y="158136"/>
                    <a:pt x="41007" y="157887"/>
                    <a:pt x="41007" y="152393"/>
                  </a:cubicBezTo>
                  <a:lnTo>
                    <a:pt x="41007" y="15046"/>
                  </a:lnTo>
                  <a:lnTo>
                    <a:pt x="41261" y="15046"/>
                  </a:lnTo>
                  <a:lnTo>
                    <a:pt x="110284" y="165129"/>
                  </a:lnTo>
                  <a:cubicBezTo>
                    <a:pt x="112568" y="170123"/>
                    <a:pt x="115613" y="171372"/>
                    <a:pt x="118405" y="171372"/>
                  </a:cubicBezTo>
                  <a:cubicBezTo>
                    <a:pt x="123480" y="171372"/>
                    <a:pt x="125510" y="167626"/>
                    <a:pt x="126525" y="165378"/>
                  </a:cubicBezTo>
                  <a:lnTo>
                    <a:pt x="197325" y="11800"/>
                  </a:lnTo>
                  <a:lnTo>
                    <a:pt x="197578" y="11800"/>
                  </a:lnTo>
                  <a:lnTo>
                    <a:pt x="197578" y="159635"/>
                  </a:lnTo>
                  <a:lnTo>
                    <a:pt x="170172" y="159635"/>
                  </a:lnTo>
                  <a:lnTo>
                    <a:pt x="170172" y="171372"/>
                  </a:lnTo>
                  <a:cubicBezTo>
                    <a:pt x="179307" y="170623"/>
                    <a:pt x="202907" y="170623"/>
                    <a:pt x="213312" y="170623"/>
                  </a:cubicBezTo>
                  <a:cubicBezTo>
                    <a:pt x="223716" y="170623"/>
                    <a:pt x="247569" y="170623"/>
                    <a:pt x="256705" y="171372"/>
                  </a:cubicBezTo>
                  <a:lnTo>
                    <a:pt x="256705" y="159635"/>
                  </a:lnTo>
                  <a:lnTo>
                    <a:pt x="229299" y="159635"/>
                  </a:lnTo>
                  <a:lnTo>
                    <a:pt x="229299" y="11800"/>
                  </a:lnTo>
                  <a:lnTo>
                    <a:pt x="256705" y="11800"/>
                  </a:lnTo>
                  <a:lnTo>
                    <a:pt x="256705" y="63"/>
                  </a:lnTo>
                  <a:lnTo>
                    <a:pt x="200623" y="63"/>
                  </a:lnTo>
                  <a:cubicBezTo>
                    <a:pt x="195041" y="63"/>
                    <a:pt x="192249" y="63"/>
                    <a:pt x="189458" y="6306"/>
                  </a:cubicBezTo>
                  <a:lnTo>
                    <a:pt x="128555" y="138408"/>
                  </a:ln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C145C7E-F36F-3A30-AC2F-B192264C29D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893025" y="5043223"/>
              <a:ext cx="71941" cy="123062"/>
            </a:xfrm>
            <a:custGeom>
              <a:avLst/>
              <a:gdLst>
                <a:gd name="connsiteX0" fmla="*/ 35334 w 71941"/>
                <a:gd name="connsiteY0" fmla="*/ 5303 h 123062"/>
                <a:gd name="connsiteX1" fmla="*/ 36044 w 71941"/>
                <a:gd name="connsiteY1" fmla="*/ 2506 h 123062"/>
                <a:gd name="connsiteX2" fmla="*/ 33202 w 71941"/>
                <a:gd name="connsiteY2" fmla="*/ 59 h 123062"/>
                <a:gd name="connsiteX3" fmla="*/ 10465 w 71941"/>
                <a:gd name="connsiteY3" fmla="*/ 1807 h 123062"/>
                <a:gd name="connsiteX4" fmla="*/ 6557 w 71941"/>
                <a:gd name="connsiteY4" fmla="*/ 5828 h 123062"/>
                <a:gd name="connsiteX5" fmla="*/ 11176 w 71941"/>
                <a:gd name="connsiteY5" fmla="*/ 8275 h 123062"/>
                <a:gd name="connsiteX6" fmla="*/ 19702 w 71941"/>
                <a:gd name="connsiteY6" fmla="*/ 10897 h 123062"/>
                <a:gd name="connsiteX7" fmla="*/ 16860 w 71941"/>
                <a:gd name="connsiteY7" fmla="*/ 23133 h 123062"/>
                <a:gd name="connsiteX8" fmla="*/ 12774 w 71941"/>
                <a:gd name="connsiteY8" fmla="*/ 39215 h 123062"/>
                <a:gd name="connsiteX9" fmla="*/ 1050 w 71941"/>
                <a:gd name="connsiteY9" fmla="*/ 85714 h 123062"/>
                <a:gd name="connsiteX10" fmla="*/ 162 w 71941"/>
                <a:gd name="connsiteY10" fmla="*/ 94279 h 123062"/>
                <a:gd name="connsiteX11" fmla="*/ 26274 w 71941"/>
                <a:gd name="connsiteY11" fmla="*/ 123122 h 123062"/>
                <a:gd name="connsiteX12" fmla="*/ 72104 w 71941"/>
                <a:gd name="connsiteY12" fmla="*/ 73477 h 123062"/>
                <a:gd name="connsiteX13" fmla="*/ 45459 w 71941"/>
                <a:gd name="connsiteY13" fmla="*/ 44285 h 123062"/>
                <a:gd name="connsiteX14" fmla="*/ 23077 w 71941"/>
                <a:gd name="connsiteY14" fmla="*/ 53899 h 123062"/>
                <a:gd name="connsiteX15" fmla="*/ 35334 w 71941"/>
                <a:gd name="connsiteY15" fmla="*/ 5303 h 123062"/>
                <a:gd name="connsiteX16" fmla="*/ 26452 w 71941"/>
                <a:gd name="connsiteY16" fmla="*/ 118227 h 123062"/>
                <a:gd name="connsiteX17" fmla="*/ 12774 w 71941"/>
                <a:gd name="connsiteY17" fmla="*/ 100397 h 123062"/>
                <a:gd name="connsiteX18" fmla="*/ 19347 w 71941"/>
                <a:gd name="connsiteY18" fmla="*/ 68233 h 123062"/>
                <a:gd name="connsiteX19" fmla="*/ 23788 w 71941"/>
                <a:gd name="connsiteY19" fmla="*/ 60717 h 123062"/>
                <a:gd name="connsiteX20" fmla="*/ 44926 w 71941"/>
                <a:gd name="connsiteY20" fmla="*/ 49179 h 123062"/>
                <a:gd name="connsiteX21" fmla="*/ 57893 w 71941"/>
                <a:gd name="connsiteY21" fmla="*/ 66135 h 123062"/>
                <a:gd name="connsiteX22" fmla="*/ 48656 w 71941"/>
                <a:gd name="connsiteY22" fmla="*/ 101271 h 123062"/>
                <a:gd name="connsiteX23" fmla="*/ 26452 w 71941"/>
                <a:gd name="connsiteY23" fmla="*/ 118227 h 12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41" h="123062">
                  <a:moveTo>
                    <a:pt x="35334" y="5303"/>
                  </a:moveTo>
                  <a:cubicBezTo>
                    <a:pt x="35511" y="4954"/>
                    <a:pt x="36044" y="2681"/>
                    <a:pt x="36044" y="2506"/>
                  </a:cubicBezTo>
                  <a:cubicBezTo>
                    <a:pt x="36044" y="1632"/>
                    <a:pt x="35334" y="59"/>
                    <a:pt x="33202" y="59"/>
                  </a:cubicBezTo>
                  <a:cubicBezTo>
                    <a:pt x="29649" y="59"/>
                    <a:pt x="14906" y="1458"/>
                    <a:pt x="10465" y="1807"/>
                  </a:cubicBezTo>
                  <a:cubicBezTo>
                    <a:pt x="9044" y="1982"/>
                    <a:pt x="6557" y="2157"/>
                    <a:pt x="6557" y="5828"/>
                  </a:cubicBezTo>
                  <a:cubicBezTo>
                    <a:pt x="6557" y="8275"/>
                    <a:pt x="9044" y="8275"/>
                    <a:pt x="11176" y="8275"/>
                  </a:cubicBezTo>
                  <a:cubicBezTo>
                    <a:pt x="19702" y="8275"/>
                    <a:pt x="19702" y="9499"/>
                    <a:pt x="19702" y="10897"/>
                  </a:cubicBezTo>
                  <a:cubicBezTo>
                    <a:pt x="19702" y="12121"/>
                    <a:pt x="17926" y="19113"/>
                    <a:pt x="16860" y="23133"/>
                  </a:cubicBezTo>
                  <a:lnTo>
                    <a:pt x="12774" y="39215"/>
                  </a:lnTo>
                  <a:cubicBezTo>
                    <a:pt x="11176" y="45159"/>
                    <a:pt x="1406" y="83441"/>
                    <a:pt x="1050" y="85714"/>
                  </a:cubicBezTo>
                  <a:cubicBezTo>
                    <a:pt x="162" y="89909"/>
                    <a:pt x="162" y="92181"/>
                    <a:pt x="162" y="94279"/>
                  </a:cubicBezTo>
                  <a:cubicBezTo>
                    <a:pt x="162" y="111934"/>
                    <a:pt x="11531" y="123122"/>
                    <a:pt x="26274" y="123122"/>
                  </a:cubicBezTo>
                  <a:cubicBezTo>
                    <a:pt x="48479" y="123122"/>
                    <a:pt x="72104" y="99348"/>
                    <a:pt x="72104" y="73477"/>
                  </a:cubicBezTo>
                  <a:cubicBezTo>
                    <a:pt x="72104" y="53025"/>
                    <a:pt x="57716" y="44285"/>
                    <a:pt x="45459" y="44285"/>
                  </a:cubicBezTo>
                  <a:cubicBezTo>
                    <a:pt x="36222" y="44285"/>
                    <a:pt x="28406" y="49354"/>
                    <a:pt x="23077" y="53899"/>
                  </a:cubicBezTo>
                  <a:lnTo>
                    <a:pt x="35334" y="5303"/>
                  </a:lnTo>
                  <a:close/>
                  <a:moveTo>
                    <a:pt x="26452" y="118227"/>
                  </a:moveTo>
                  <a:cubicBezTo>
                    <a:pt x="17748" y="118227"/>
                    <a:pt x="12774" y="110711"/>
                    <a:pt x="12774" y="100397"/>
                  </a:cubicBezTo>
                  <a:cubicBezTo>
                    <a:pt x="12774" y="93929"/>
                    <a:pt x="14373" y="87986"/>
                    <a:pt x="19347" y="68233"/>
                  </a:cubicBezTo>
                  <a:cubicBezTo>
                    <a:pt x="20413" y="64912"/>
                    <a:pt x="20413" y="64562"/>
                    <a:pt x="23788" y="60717"/>
                  </a:cubicBezTo>
                  <a:cubicBezTo>
                    <a:pt x="30538" y="53025"/>
                    <a:pt x="38531" y="49179"/>
                    <a:pt x="44926" y="49179"/>
                  </a:cubicBezTo>
                  <a:cubicBezTo>
                    <a:pt x="51854" y="49179"/>
                    <a:pt x="57893" y="54249"/>
                    <a:pt x="57893" y="66135"/>
                  </a:cubicBezTo>
                  <a:cubicBezTo>
                    <a:pt x="57893" y="73302"/>
                    <a:pt x="53985" y="91133"/>
                    <a:pt x="48656" y="101271"/>
                  </a:cubicBezTo>
                  <a:cubicBezTo>
                    <a:pt x="44393" y="109837"/>
                    <a:pt x="35511" y="118227"/>
                    <a:pt x="26452" y="118227"/>
                  </a:cubicBezTo>
                  <a:close/>
                </a:path>
              </a:pathLst>
            </a:custGeom>
            <a:solidFill>
              <a:srgbClr val="000000"/>
            </a:solidFill>
            <a:ln w="251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12BB8FAA-3126-6566-1934-2E92E595D9CE}"/>
              </a:ext>
            </a:extLst>
          </p:cNvPr>
          <p:cNvSpPr txBox="1"/>
          <p:nvPr/>
        </p:nvSpPr>
        <p:spPr>
          <a:xfrm>
            <a:off x="2299580" y="4852657"/>
            <a:ext cx="6797027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Without spin-orbit coupling, in the lowest order only the isotropic Heisenberg exchange is allowed</a:t>
            </a:r>
          </a:p>
        </p:txBody>
      </p:sp>
    </p:spTree>
    <p:extLst>
      <p:ext uri="{BB962C8B-B14F-4D97-AF65-F5344CB8AC3E}">
        <p14:creationId xmlns:p14="http://schemas.microsoft.com/office/powerpoint/2010/main" val="21583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8957FC2-31B5-4478-9288-3C0FB6133A07}"/>
              </a:ext>
            </a:extLst>
          </p:cNvPr>
          <p:cNvSpPr/>
          <p:nvPr/>
        </p:nvSpPr>
        <p:spPr>
          <a:xfrm>
            <a:off x="701670" y="2163541"/>
            <a:ext cx="1313656" cy="1125814"/>
          </a:xfrm>
          <a:custGeom>
            <a:avLst/>
            <a:gdLst>
              <a:gd name="connsiteX0" fmla="*/ 0 w 762000"/>
              <a:gd name="connsiteY0" fmla="*/ 0 h 971571"/>
              <a:gd name="connsiteX1" fmla="*/ 361950 w 762000"/>
              <a:gd name="connsiteY1" fmla="*/ 971550 h 971571"/>
              <a:gd name="connsiteX2" fmla="*/ 762000 w 762000"/>
              <a:gd name="connsiteY2" fmla="*/ 28575 h 971571"/>
              <a:gd name="connsiteX0" fmla="*/ 0 w 754691"/>
              <a:gd name="connsiteY0" fmla="*/ 1615 h 973185"/>
              <a:gd name="connsiteX1" fmla="*/ 361950 w 754691"/>
              <a:gd name="connsiteY1" fmla="*/ 973165 h 973185"/>
              <a:gd name="connsiteX2" fmla="*/ 754691 w 75469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2"/>
              <a:gd name="connsiteX1" fmla="*/ 361950 w 756061"/>
              <a:gd name="connsiteY1" fmla="*/ 973165 h 973182"/>
              <a:gd name="connsiteX2" fmla="*/ 756061 w 756061"/>
              <a:gd name="connsiteY2" fmla="*/ 0 h 9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061" h="973182">
                <a:moveTo>
                  <a:pt x="0" y="1615"/>
                </a:moveTo>
                <a:cubicBezTo>
                  <a:pt x="117475" y="485009"/>
                  <a:pt x="234907" y="976600"/>
                  <a:pt x="361950" y="973165"/>
                </a:cubicBezTo>
                <a:cubicBezTo>
                  <a:pt x="490321" y="969694"/>
                  <a:pt x="702874" y="162396"/>
                  <a:pt x="756061" y="0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DD74D0-1D8C-D22A-6B6D-9025E64F3CDB}"/>
              </a:ext>
            </a:extLst>
          </p:cNvPr>
          <p:cNvSpPr/>
          <p:nvPr/>
        </p:nvSpPr>
        <p:spPr>
          <a:xfrm>
            <a:off x="701670" y="2163541"/>
            <a:ext cx="1313656" cy="1125814"/>
          </a:xfrm>
          <a:custGeom>
            <a:avLst/>
            <a:gdLst>
              <a:gd name="connsiteX0" fmla="*/ 0 w 762000"/>
              <a:gd name="connsiteY0" fmla="*/ 0 h 971571"/>
              <a:gd name="connsiteX1" fmla="*/ 361950 w 762000"/>
              <a:gd name="connsiteY1" fmla="*/ 971550 h 971571"/>
              <a:gd name="connsiteX2" fmla="*/ 762000 w 762000"/>
              <a:gd name="connsiteY2" fmla="*/ 28575 h 971571"/>
              <a:gd name="connsiteX0" fmla="*/ 0 w 754691"/>
              <a:gd name="connsiteY0" fmla="*/ 1615 h 973185"/>
              <a:gd name="connsiteX1" fmla="*/ 361950 w 754691"/>
              <a:gd name="connsiteY1" fmla="*/ 973165 h 973185"/>
              <a:gd name="connsiteX2" fmla="*/ 754691 w 75469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2"/>
              <a:gd name="connsiteX1" fmla="*/ 361950 w 756061"/>
              <a:gd name="connsiteY1" fmla="*/ 973165 h 973182"/>
              <a:gd name="connsiteX2" fmla="*/ 756061 w 756061"/>
              <a:gd name="connsiteY2" fmla="*/ 0 h 9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061" h="973182">
                <a:moveTo>
                  <a:pt x="0" y="1615"/>
                </a:moveTo>
                <a:cubicBezTo>
                  <a:pt x="117475" y="485009"/>
                  <a:pt x="234907" y="976600"/>
                  <a:pt x="361950" y="973165"/>
                </a:cubicBezTo>
                <a:cubicBezTo>
                  <a:pt x="490321" y="969694"/>
                  <a:pt x="702874" y="162396"/>
                  <a:pt x="756061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AD2E2-D83B-E4B4-4C75-119D527D7A89}"/>
              </a:ext>
            </a:extLst>
          </p:cNvPr>
          <p:cNvSpPr txBox="1"/>
          <p:nvPr/>
        </p:nvSpPr>
        <p:spPr>
          <a:xfrm>
            <a:off x="161925" y="196458"/>
            <a:ext cx="601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Symmetry in the reciprocal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D17B3-4739-7089-4DEA-4725E051E75E}"/>
              </a:ext>
            </a:extLst>
          </p:cNvPr>
          <p:cNvSpPr txBox="1"/>
          <p:nvPr/>
        </p:nvSpPr>
        <p:spPr>
          <a:xfrm>
            <a:off x="869950" y="1047720"/>
            <a:ext cx="498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Without spin-orbit coupling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A1650D-6215-4995-1F63-4FA9CF592A95}"/>
              </a:ext>
            </a:extLst>
          </p:cNvPr>
          <p:cNvSpPr/>
          <p:nvPr/>
        </p:nvSpPr>
        <p:spPr>
          <a:xfrm>
            <a:off x="2689220" y="2222560"/>
            <a:ext cx="1313656" cy="1125814"/>
          </a:xfrm>
          <a:custGeom>
            <a:avLst/>
            <a:gdLst>
              <a:gd name="connsiteX0" fmla="*/ 0 w 762000"/>
              <a:gd name="connsiteY0" fmla="*/ 0 h 971571"/>
              <a:gd name="connsiteX1" fmla="*/ 361950 w 762000"/>
              <a:gd name="connsiteY1" fmla="*/ 971550 h 971571"/>
              <a:gd name="connsiteX2" fmla="*/ 762000 w 762000"/>
              <a:gd name="connsiteY2" fmla="*/ 28575 h 971571"/>
              <a:gd name="connsiteX0" fmla="*/ 0 w 754691"/>
              <a:gd name="connsiteY0" fmla="*/ 1615 h 973185"/>
              <a:gd name="connsiteX1" fmla="*/ 361950 w 754691"/>
              <a:gd name="connsiteY1" fmla="*/ 973165 h 973185"/>
              <a:gd name="connsiteX2" fmla="*/ 754691 w 75469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2"/>
              <a:gd name="connsiteX1" fmla="*/ 361950 w 756061"/>
              <a:gd name="connsiteY1" fmla="*/ 973165 h 973182"/>
              <a:gd name="connsiteX2" fmla="*/ 756061 w 756061"/>
              <a:gd name="connsiteY2" fmla="*/ 0 h 9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061" h="973182">
                <a:moveTo>
                  <a:pt x="0" y="1615"/>
                </a:moveTo>
                <a:cubicBezTo>
                  <a:pt x="117475" y="485009"/>
                  <a:pt x="234907" y="976600"/>
                  <a:pt x="361950" y="973165"/>
                </a:cubicBezTo>
                <a:cubicBezTo>
                  <a:pt x="490321" y="969694"/>
                  <a:pt x="702874" y="162396"/>
                  <a:pt x="756061" y="0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20B923-C854-4060-E6B7-1BCE8C9F7128}"/>
              </a:ext>
            </a:extLst>
          </p:cNvPr>
          <p:cNvSpPr/>
          <p:nvPr/>
        </p:nvSpPr>
        <p:spPr>
          <a:xfrm>
            <a:off x="2689220" y="1748255"/>
            <a:ext cx="1313656" cy="1125814"/>
          </a:xfrm>
          <a:custGeom>
            <a:avLst/>
            <a:gdLst>
              <a:gd name="connsiteX0" fmla="*/ 0 w 762000"/>
              <a:gd name="connsiteY0" fmla="*/ 0 h 971571"/>
              <a:gd name="connsiteX1" fmla="*/ 361950 w 762000"/>
              <a:gd name="connsiteY1" fmla="*/ 971550 h 971571"/>
              <a:gd name="connsiteX2" fmla="*/ 762000 w 762000"/>
              <a:gd name="connsiteY2" fmla="*/ 28575 h 971571"/>
              <a:gd name="connsiteX0" fmla="*/ 0 w 754691"/>
              <a:gd name="connsiteY0" fmla="*/ 1615 h 973185"/>
              <a:gd name="connsiteX1" fmla="*/ 361950 w 754691"/>
              <a:gd name="connsiteY1" fmla="*/ 973165 h 973185"/>
              <a:gd name="connsiteX2" fmla="*/ 754691 w 75469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5"/>
              <a:gd name="connsiteX1" fmla="*/ 361950 w 756061"/>
              <a:gd name="connsiteY1" fmla="*/ 973165 h 973185"/>
              <a:gd name="connsiteX2" fmla="*/ 756061 w 756061"/>
              <a:gd name="connsiteY2" fmla="*/ 0 h 973185"/>
              <a:gd name="connsiteX0" fmla="*/ 0 w 756061"/>
              <a:gd name="connsiteY0" fmla="*/ 1615 h 973182"/>
              <a:gd name="connsiteX1" fmla="*/ 361950 w 756061"/>
              <a:gd name="connsiteY1" fmla="*/ 973165 h 973182"/>
              <a:gd name="connsiteX2" fmla="*/ 756061 w 756061"/>
              <a:gd name="connsiteY2" fmla="*/ 0 h 9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061" h="973182">
                <a:moveTo>
                  <a:pt x="0" y="1615"/>
                </a:moveTo>
                <a:cubicBezTo>
                  <a:pt x="117475" y="485009"/>
                  <a:pt x="234907" y="976600"/>
                  <a:pt x="361950" y="973165"/>
                </a:cubicBezTo>
                <a:cubicBezTo>
                  <a:pt x="490321" y="969694"/>
                  <a:pt x="702874" y="162396"/>
                  <a:pt x="756061" y="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C26A21-F135-D278-7F3A-79078E74015F}"/>
              </a:ext>
            </a:extLst>
          </p:cNvPr>
          <p:cNvCxnSpPr/>
          <p:nvPr/>
        </p:nvCxnSpPr>
        <p:spPr>
          <a:xfrm flipV="1">
            <a:off x="4252511" y="1638360"/>
            <a:ext cx="0" cy="3492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0E1965-9316-C9A8-C359-96972648B4BA}"/>
              </a:ext>
            </a:extLst>
          </p:cNvPr>
          <p:cNvCxnSpPr>
            <a:cxnSpLocks/>
          </p:cNvCxnSpPr>
          <p:nvPr/>
        </p:nvCxnSpPr>
        <p:spPr>
          <a:xfrm>
            <a:off x="4252511" y="2108260"/>
            <a:ext cx="0" cy="34925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E1D98CF-D11A-EAF4-FF3F-7A936A10D585}"/>
              </a:ext>
            </a:extLst>
          </p:cNvPr>
          <p:cNvSpPr txBox="1"/>
          <p:nvPr/>
        </p:nvSpPr>
        <p:spPr>
          <a:xfrm>
            <a:off x="2568491" y="37071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Ferromagnetic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AEF0B-7A7D-C645-A949-2E510EDC00FB}"/>
              </a:ext>
            </a:extLst>
          </p:cNvPr>
          <p:cNvSpPr txBox="1"/>
          <p:nvPr/>
        </p:nvSpPr>
        <p:spPr>
          <a:xfrm>
            <a:off x="434891" y="37071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Non-magnetic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F9AEE-C971-9F05-90D9-D10AF6ACA2D9}"/>
              </a:ext>
            </a:extLst>
          </p:cNvPr>
          <p:cNvSpPr txBox="1"/>
          <p:nvPr/>
        </p:nvSpPr>
        <p:spPr>
          <a:xfrm>
            <a:off x="6953250" y="123825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What about antiferromagnets?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D1ECC4-B8C3-B69C-414A-3842678F5A66}"/>
              </a:ext>
            </a:extLst>
          </p:cNvPr>
          <p:cNvSpPr txBox="1"/>
          <p:nvPr/>
        </p:nvSpPr>
        <p:spPr>
          <a:xfrm>
            <a:off x="4433485" y="1638360"/>
            <a:ext cx="120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Spin-up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5FAC31-2ACD-7161-5500-2AD66A51B99C}"/>
              </a:ext>
            </a:extLst>
          </p:cNvPr>
          <p:cNvSpPr txBox="1"/>
          <p:nvPr/>
        </p:nvSpPr>
        <p:spPr>
          <a:xfrm>
            <a:off x="4433485" y="2025135"/>
            <a:ext cx="139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Spin-down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5DE4AC-FA50-D4CC-719D-5DB6A6329CFB}"/>
              </a:ext>
            </a:extLst>
          </p:cNvPr>
          <p:cNvSpPr txBox="1"/>
          <p:nvPr/>
        </p:nvSpPr>
        <p:spPr>
          <a:xfrm>
            <a:off x="7200899" y="1834025"/>
            <a:ext cx="491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PT symmetric =&gt; bands degenerate</a:t>
            </a:r>
          </a:p>
        </p:txBody>
      </p:sp>
      <p:grpSp>
        <p:nvGrpSpPr>
          <p:cNvPr id="170" name="Group 169" descr="\documentclass{article}&#10;\usepackage{amsmath}&#10;\usepackage{amsfonts}&#10;\pagestyle{empty}&#10;\begin{document}&#10;&#10;$(P{\cal T})^2 = -1$&#10;&#10;&#10;\end{document}" title="IguanaTex Vector Display">
            <a:extLst>
              <a:ext uri="{FF2B5EF4-FFF2-40B4-BE49-F238E27FC236}">
                <a16:creationId xmlns:a16="http://schemas.microsoft.com/office/drawing/2014/main" id="{8EDD9D8C-ABE9-2BD6-0F2F-DFD906FEF2D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102600" y="2908300"/>
            <a:ext cx="1325281" cy="260314"/>
            <a:chOff x="10078095" y="4230870"/>
            <a:chExt cx="1325281" cy="260314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9D22141-B2BE-C76D-C705-6ACA74876E3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078095" y="4249636"/>
              <a:ext cx="58707" cy="241548"/>
            </a:xfrm>
            <a:custGeom>
              <a:avLst/>
              <a:gdLst>
                <a:gd name="connsiteX0" fmla="*/ 58785 w 58707"/>
                <a:gd name="connsiteY0" fmla="*/ 239196 h 241548"/>
                <a:gd name="connsiteX1" fmla="*/ 54483 w 58707"/>
                <a:gd name="connsiteY1" fmla="*/ 233882 h 241548"/>
                <a:gd name="connsiteX2" fmla="*/ 14754 w 58707"/>
                <a:gd name="connsiteY2" fmla="*/ 120837 h 241548"/>
                <a:gd name="connsiteX3" fmla="*/ 55495 w 58707"/>
                <a:gd name="connsiteY3" fmla="*/ 6585 h 241548"/>
                <a:gd name="connsiteX4" fmla="*/ 58785 w 58707"/>
                <a:gd name="connsiteY4" fmla="*/ 2478 h 241548"/>
                <a:gd name="connsiteX5" fmla="*/ 56254 w 58707"/>
                <a:gd name="connsiteY5" fmla="*/ 63 h 241548"/>
                <a:gd name="connsiteX6" fmla="*/ 16019 w 58707"/>
                <a:gd name="connsiteY6" fmla="*/ 47165 h 241548"/>
                <a:gd name="connsiteX7" fmla="*/ 77 w 58707"/>
                <a:gd name="connsiteY7" fmla="*/ 120837 h 241548"/>
                <a:gd name="connsiteX8" fmla="*/ 16778 w 58707"/>
                <a:gd name="connsiteY8" fmla="*/ 196200 h 241548"/>
                <a:gd name="connsiteX9" fmla="*/ 56254 w 58707"/>
                <a:gd name="connsiteY9" fmla="*/ 241612 h 241548"/>
                <a:gd name="connsiteX10" fmla="*/ 58785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785" y="239196"/>
                  </a:moveTo>
                  <a:cubicBezTo>
                    <a:pt x="58785" y="238471"/>
                    <a:pt x="58785" y="237988"/>
                    <a:pt x="54483" y="233882"/>
                  </a:cubicBezTo>
                  <a:cubicBezTo>
                    <a:pt x="22851" y="203447"/>
                    <a:pt x="14754" y="157794"/>
                    <a:pt x="14754" y="120837"/>
                  </a:cubicBezTo>
                  <a:cubicBezTo>
                    <a:pt x="14754" y="78808"/>
                    <a:pt x="24370" y="36778"/>
                    <a:pt x="55495" y="6585"/>
                  </a:cubicBezTo>
                  <a:cubicBezTo>
                    <a:pt x="58785" y="3686"/>
                    <a:pt x="58785" y="3203"/>
                    <a:pt x="58785" y="2478"/>
                  </a:cubicBezTo>
                  <a:cubicBezTo>
                    <a:pt x="58785" y="787"/>
                    <a:pt x="57772" y="63"/>
                    <a:pt x="56254" y="63"/>
                  </a:cubicBezTo>
                  <a:cubicBezTo>
                    <a:pt x="53724" y="63"/>
                    <a:pt x="30949" y="16488"/>
                    <a:pt x="16019" y="47165"/>
                  </a:cubicBezTo>
                  <a:cubicBezTo>
                    <a:pt x="3113" y="73735"/>
                    <a:pt x="77" y="100547"/>
                    <a:pt x="77" y="120837"/>
                  </a:cubicBezTo>
                  <a:cubicBezTo>
                    <a:pt x="77" y="139678"/>
                    <a:pt x="2860" y="168905"/>
                    <a:pt x="16778" y="196200"/>
                  </a:cubicBezTo>
                  <a:cubicBezTo>
                    <a:pt x="31961" y="225911"/>
                    <a:pt x="53724" y="241612"/>
                    <a:pt x="56254" y="241612"/>
                  </a:cubicBezTo>
                  <a:cubicBezTo>
                    <a:pt x="57772" y="241612"/>
                    <a:pt x="58785" y="240887"/>
                    <a:pt x="58785" y="239196"/>
                  </a:cubicBez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501B6B1-88A0-7C2D-86D3-DBBCFFEB567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161574" y="4265820"/>
              <a:ext cx="180678" cy="164977"/>
            </a:xfrm>
            <a:custGeom>
              <a:avLst/>
              <a:gdLst>
                <a:gd name="connsiteX0" fmla="*/ 66633 w 180678"/>
                <a:gd name="connsiteY0" fmla="*/ 88711 h 164977"/>
                <a:gd name="connsiteX1" fmla="*/ 109652 w 180678"/>
                <a:gd name="connsiteY1" fmla="*/ 88711 h 164977"/>
                <a:gd name="connsiteX2" fmla="*/ 180759 w 180678"/>
                <a:gd name="connsiteY2" fmla="*/ 36537 h 164977"/>
                <a:gd name="connsiteX3" fmla="*/ 130908 w 180678"/>
                <a:gd name="connsiteY3" fmla="*/ 63 h 164977"/>
                <a:gd name="connsiteX4" fmla="*/ 48919 w 180678"/>
                <a:gd name="connsiteY4" fmla="*/ 63 h 164977"/>
                <a:gd name="connsiteX5" fmla="*/ 41328 w 180678"/>
                <a:gd name="connsiteY5" fmla="*/ 4652 h 164977"/>
                <a:gd name="connsiteX6" fmla="*/ 48666 w 180678"/>
                <a:gd name="connsiteY6" fmla="*/ 7551 h 164977"/>
                <a:gd name="connsiteX7" fmla="*/ 59548 w 180678"/>
                <a:gd name="connsiteY7" fmla="*/ 8034 h 164977"/>
                <a:gd name="connsiteX8" fmla="*/ 65115 w 180678"/>
                <a:gd name="connsiteY8" fmla="*/ 11899 h 164977"/>
                <a:gd name="connsiteX9" fmla="*/ 64103 w 180678"/>
                <a:gd name="connsiteY9" fmla="*/ 16488 h 164977"/>
                <a:gd name="connsiteX10" fmla="*/ 30194 w 180678"/>
                <a:gd name="connsiteY10" fmla="*/ 146200 h 164977"/>
                <a:gd name="connsiteX11" fmla="*/ 7166 w 180678"/>
                <a:gd name="connsiteY11" fmla="*/ 157553 h 164977"/>
                <a:gd name="connsiteX12" fmla="*/ 81 w 180678"/>
                <a:gd name="connsiteY12" fmla="*/ 162142 h 164977"/>
                <a:gd name="connsiteX13" fmla="*/ 3876 w 180678"/>
                <a:gd name="connsiteY13" fmla="*/ 165041 h 164977"/>
                <a:gd name="connsiteX14" fmla="*/ 36014 w 180678"/>
                <a:gd name="connsiteY14" fmla="*/ 164316 h 164977"/>
                <a:gd name="connsiteX15" fmla="*/ 52209 w 180678"/>
                <a:gd name="connsiteY15" fmla="*/ 164557 h 164977"/>
                <a:gd name="connsiteX16" fmla="*/ 68657 w 180678"/>
                <a:gd name="connsiteY16" fmla="*/ 165041 h 164977"/>
                <a:gd name="connsiteX17" fmla="*/ 73718 w 180678"/>
                <a:gd name="connsiteY17" fmla="*/ 160210 h 164977"/>
                <a:gd name="connsiteX18" fmla="*/ 66633 w 180678"/>
                <a:gd name="connsiteY18" fmla="*/ 157553 h 164977"/>
                <a:gd name="connsiteX19" fmla="*/ 50185 w 180678"/>
                <a:gd name="connsiteY19" fmla="*/ 153205 h 164977"/>
                <a:gd name="connsiteX20" fmla="*/ 50944 w 180678"/>
                <a:gd name="connsiteY20" fmla="*/ 149098 h 164977"/>
                <a:gd name="connsiteX21" fmla="*/ 66633 w 180678"/>
                <a:gd name="connsiteY21" fmla="*/ 88711 h 164977"/>
                <a:gd name="connsiteX22" fmla="*/ 84853 w 180678"/>
                <a:gd name="connsiteY22" fmla="*/ 16730 h 164977"/>
                <a:gd name="connsiteX23" fmla="*/ 98517 w 180678"/>
                <a:gd name="connsiteY23" fmla="*/ 7551 h 164977"/>
                <a:gd name="connsiteX24" fmla="*/ 122810 w 180678"/>
                <a:gd name="connsiteY24" fmla="*/ 7551 h 164977"/>
                <a:gd name="connsiteX25" fmla="*/ 157225 w 180678"/>
                <a:gd name="connsiteY25" fmla="*/ 30739 h 164977"/>
                <a:gd name="connsiteX26" fmla="*/ 142295 w 180678"/>
                <a:gd name="connsiteY26" fmla="*/ 69629 h 164977"/>
                <a:gd name="connsiteX27" fmla="*/ 103325 w 180678"/>
                <a:gd name="connsiteY27" fmla="*/ 82431 h 164977"/>
                <a:gd name="connsiteX28" fmla="*/ 67645 w 180678"/>
                <a:gd name="connsiteY28" fmla="*/ 82431 h 164977"/>
                <a:gd name="connsiteX29" fmla="*/ 84853 w 180678"/>
                <a:gd name="connsiteY29" fmla="*/ 16730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4977">
                  <a:moveTo>
                    <a:pt x="66633" y="88711"/>
                  </a:moveTo>
                  <a:lnTo>
                    <a:pt x="109652" y="88711"/>
                  </a:lnTo>
                  <a:cubicBezTo>
                    <a:pt x="145585" y="88711"/>
                    <a:pt x="180759" y="63590"/>
                    <a:pt x="180759" y="36537"/>
                  </a:cubicBezTo>
                  <a:cubicBezTo>
                    <a:pt x="180759" y="17937"/>
                    <a:pt x="164058" y="63"/>
                    <a:pt x="130908" y="63"/>
                  </a:cubicBezTo>
                  <a:lnTo>
                    <a:pt x="48919" y="63"/>
                  </a:lnTo>
                  <a:cubicBezTo>
                    <a:pt x="44111" y="63"/>
                    <a:pt x="41328" y="63"/>
                    <a:pt x="41328" y="4652"/>
                  </a:cubicBezTo>
                  <a:cubicBezTo>
                    <a:pt x="41328" y="7551"/>
                    <a:pt x="43605" y="7551"/>
                    <a:pt x="48666" y="7551"/>
                  </a:cubicBezTo>
                  <a:cubicBezTo>
                    <a:pt x="51956" y="7551"/>
                    <a:pt x="56511" y="7792"/>
                    <a:pt x="59548" y="8034"/>
                  </a:cubicBezTo>
                  <a:cubicBezTo>
                    <a:pt x="63596" y="8517"/>
                    <a:pt x="65115" y="9242"/>
                    <a:pt x="65115" y="11899"/>
                  </a:cubicBezTo>
                  <a:cubicBezTo>
                    <a:pt x="65115" y="12865"/>
                    <a:pt x="64862" y="13589"/>
                    <a:pt x="64103" y="16488"/>
                  </a:cubicBezTo>
                  <a:lnTo>
                    <a:pt x="30194" y="146200"/>
                  </a:lnTo>
                  <a:cubicBezTo>
                    <a:pt x="27663" y="155620"/>
                    <a:pt x="27157" y="157553"/>
                    <a:pt x="7166" y="157553"/>
                  </a:cubicBezTo>
                  <a:cubicBezTo>
                    <a:pt x="2864" y="157553"/>
                    <a:pt x="81" y="157553"/>
                    <a:pt x="81" y="162142"/>
                  </a:cubicBezTo>
                  <a:cubicBezTo>
                    <a:pt x="81" y="165041"/>
                    <a:pt x="3117" y="165041"/>
                    <a:pt x="3876" y="165041"/>
                  </a:cubicBezTo>
                  <a:cubicBezTo>
                    <a:pt x="10962" y="165041"/>
                    <a:pt x="28928" y="164316"/>
                    <a:pt x="36014" y="164316"/>
                  </a:cubicBezTo>
                  <a:cubicBezTo>
                    <a:pt x="41328" y="164316"/>
                    <a:pt x="46895" y="164557"/>
                    <a:pt x="52209" y="164557"/>
                  </a:cubicBezTo>
                  <a:cubicBezTo>
                    <a:pt x="57776" y="164557"/>
                    <a:pt x="63343" y="165041"/>
                    <a:pt x="68657" y="165041"/>
                  </a:cubicBezTo>
                  <a:cubicBezTo>
                    <a:pt x="70429" y="165041"/>
                    <a:pt x="73718" y="165041"/>
                    <a:pt x="73718" y="160210"/>
                  </a:cubicBezTo>
                  <a:cubicBezTo>
                    <a:pt x="73718" y="157553"/>
                    <a:pt x="71441" y="157553"/>
                    <a:pt x="66633" y="157553"/>
                  </a:cubicBezTo>
                  <a:cubicBezTo>
                    <a:pt x="57270" y="157553"/>
                    <a:pt x="50185" y="157553"/>
                    <a:pt x="50185" y="153205"/>
                  </a:cubicBezTo>
                  <a:cubicBezTo>
                    <a:pt x="50185" y="151755"/>
                    <a:pt x="50691" y="150548"/>
                    <a:pt x="50944" y="149098"/>
                  </a:cubicBezTo>
                  <a:lnTo>
                    <a:pt x="66633" y="88711"/>
                  </a:lnTo>
                  <a:close/>
                  <a:moveTo>
                    <a:pt x="84853" y="16730"/>
                  </a:moveTo>
                  <a:cubicBezTo>
                    <a:pt x="87130" y="8275"/>
                    <a:pt x="87636" y="7551"/>
                    <a:pt x="98517" y="7551"/>
                  </a:cubicBezTo>
                  <a:lnTo>
                    <a:pt x="122810" y="7551"/>
                  </a:lnTo>
                  <a:cubicBezTo>
                    <a:pt x="143814" y="7551"/>
                    <a:pt x="157225" y="14073"/>
                    <a:pt x="157225" y="30739"/>
                  </a:cubicBezTo>
                  <a:cubicBezTo>
                    <a:pt x="157225" y="40160"/>
                    <a:pt x="152164" y="60933"/>
                    <a:pt x="142295" y="69629"/>
                  </a:cubicBezTo>
                  <a:cubicBezTo>
                    <a:pt x="129643" y="80498"/>
                    <a:pt x="114460" y="82431"/>
                    <a:pt x="103325" y="82431"/>
                  </a:cubicBezTo>
                  <a:lnTo>
                    <a:pt x="67645" y="82431"/>
                  </a:lnTo>
                  <a:lnTo>
                    <a:pt x="84853" y="16730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A3FE81B-A83F-EB26-DD2E-C89189E726A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57664" y="4257607"/>
              <a:ext cx="202440" cy="189615"/>
            </a:xfrm>
            <a:custGeom>
              <a:avLst/>
              <a:gdLst>
                <a:gd name="connsiteX0" fmla="*/ 114467 w 202440"/>
                <a:gd name="connsiteY0" fmla="*/ 23251 h 189615"/>
                <a:gd name="connsiteX1" fmla="*/ 156474 w 202440"/>
                <a:gd name="connsiteY1" fmla="*/ 23251 h 189615"/>
                <a:gd name="connsiteX2" fmla="*/ 202529 w 202440"/>
                <a:gd name="connsiteY2" fmla="*/ 1754 h 189615"/>
                <a:gd name="connsiteX3" fmla="*/ 200252 w 202440"/>
                <a:gd name="connsiteY3" fmla="*/ 63 h 189615"/>
                <a:gd name="connsiteX4" fmla="*/ 184563 w 202440"/>
                <a:gd name="connsiteY4" fmla="*/ 6826 h 189615"/>
                <a:gd name="connsiteX5" fmla="*/ 177224 w 202440"/>
                <a:gd name="connsiteY5" fmla="*/ 8275 h 189615"/>
                <a:gd name="connsiteX6" fmla="*/ 66641 w 202440"/>
                <a:gd name="connsiteY6" fmla="*/ 8275 h 189615"/>
                <a:gd name="connsiteX7" fmla="*/ 88 w 202440"/>
                <a:gd name="connsiteY7" fmla="*/ 53928 h 189615"/>
                <a:gd name="connsiteX8" fmla="*/ 2113 w 202440"/>
                <a:gd name="connsiteY8" fmla="*/ 56827 h 189615"/>
                <a:gd name="connsiteX9" fmla="*/ 24634 w 202440"/>
                <a:gd name="connsiteY9" fmla="*/ 43058 h 189615"/>
                <a:gd name="connsiteX10" fmla="*/ 30455 w 202440"/>
                <a:gd name="connsiteY10" fmla="*/ 28082 h 189615"/>
                <a:gd name="connsiteX11" fmla="*/ 46144 w 202440"/>
                <a:gd name="connsiteY11" fmla="*/ 23251 h 189615"/>
                <a:gd name="connsiteX12" fmla="*/ 96501 w 202440"/>
                <a:gd name="connsiteY12" fmla="*/ 23251 h 189615"/>
                <a:gd name="connsiteX13" fmla="*/ 90681 w 202440"/>
                <a:gd name="connsiteY13" fmla="*/ 31947 h 189615"/>
                <a:gd name="connsiteX14" fmla="*/ 61833 w 202440"/>
                <a:gd name="connsiteY14" fmla="*/ 141369 h 189615"/>
                <a:gd name="connsiteX15" fmla="*/ 46144 w 202440"/>
                <a:gd name="connsiteY15" fmla="*/ 184123 h 189615"/>
                <a:gd name="connsiteX16" fmla="*/ 44625 w 202440"/>
                <a:gd name="connsiteY16" fmla="*/ 187988 h 189615"/>
                <a:gd name="connsiteX17" fmla="*/ 46903 w 202440"/>
                <a:gd name="connsiteY17" fmla="*/ 189679 h 189615"/>
                <a:gd name="connsiteX18" fmla="*/ 68159 w 202440"/>
                <a:gd name="connsiteY18" fmla="*/ 178084 h 189615"/>
                <a:gd name="connsiteX19" fmla="*/ 86126 w 202440"/>
                <a:gd name="connsiteY19" fmla="*/ 130982 h 189615"/>
                <a:gd name="connsiteX20" fmla="*/ 114467 w 202440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89615">
                  <a:moveTo>
                    <a:pt x="114467" y="23251"/>
                  </a:moveTo>
                  <a:lnTo>
                    <a:pt x="156474" y="23251"/>
                  </a:lnTo>
                  <a:cubicBezTo>
                    <a:pt x="189877" y="23251"/>
                    <a:pt x="202529" y="4894"/>
                    <a:pt x="202529" y="1754"/>
                  </a:cubicBezTo>
                  <a:cubicBezTo>
                    <a:pt x="202529" y="546"/>
                    <a:pt x="201517" y="63"/>
                    <a:pt x="200252" y="63"/>
                  </a:cubicBezTo>
                  <a:cubicBezTo>
                    <a:pt x="197468" y="63"/>
                    <a:pt x="190889" y="2478"/>
                    <a:pt x="184563" y="6826"/>
                  </a:cubicBezTo>
                  <a:cubicBezTo>
                    <a:pt x="182538" y="8275"/>
                    <a:pt x="182032" y="8275"/>
                    <a:pt x="177224" y="8275"/>
                  </a:cubicBezTo>
                  <a:lnTo>
                    <a:pt x="66641" y="8275"/>
                  </a:lnTo>
                  <a:cubicBezTo>
                    <a:pt x="35262" y="8275"/>
                    <a:pt x="88" y="34121"/>
                    <a:pt x="88" y="53928"/>
                  </a:cubicBezTo>
                  <a:cubicBezTo>
                    <a:pt x="88" y="55377"/>
                    <a:pt x="88" y="56827"/>
                    <a:pt x="2113" y="56827"/>
                  </a:cubicBezTo>
                  <a:cubicBezTo>
                    <a:pt x="8186" y="56827"/>
                    <a:pt x="24128" y="48856"/>
                    <a:pt x="24634" y="43058"/>
                  </a:cubicBezTo>
                  <a:cubicBezTo>
                    <a:pt x="24887" y="38952"/>
                    <a:pt x="25393" y="34363"/>
                    <a:pt x="30455" y="28082"/>
                  </a:cubicBezTo>
                  <a:cubicBezTo>
                    <a:pt x="32985" y="25184"/>
                    <a:pt x="35009" y="23251"/>
                    <a:pt x="46144" y="23251"/>
                  </a:cubicBezTo>
                  <a:lnTo>
                    <a:pt x="96501" y="23251"/>
                  </a:lnTo>
                  <a:cubicBezTo>
                    <a:pt x="92199" y="25908"/>
                    <a:pt x="91187" y="29532"/>
                    <a:pt x="90681" y="31947"/>
                  </a:cubicBezTo>
                  <a:lnTo>
                    <a:pt x="61833" y="141369"/>
                  </a:lnTo>
                  <a:cubicBezTo>
                    <a:pt x="58796" y="153205"/>
                    <a:pt x="53482" y="168422"/>
                    <a:pt x="46144" y="184123"/>
                  </a:cubicBezTo>
                  <a:cubicBezTo>
                    <a:pt x="44625" y="187021"/>
                    <a:pt x="44625" y="187505"/>
                    <a:pt x="44625" y="187988"/>
                  </a:cubicBezTo>
                  <a:cubicBezTo>
                    <a:pt x="44625" y="189437"/>
                    <a:pt x="45638" y="189679"/>
                    <a:pt x="46903" y="189679"/>
                  </a:cubicBezTo>
                  <a:cubicBezTo>
                    <a:pt x="51964" y="189679"/>
                    <a:pt x="64363" y="183157"/>
                    <a:pt x="68159" y="178084"/>
                  </a:cubicBezTo>
                  <a:cubicBezTo>
                    <a:pt x="69677" y="175669"/>
                    <a:pt x="80812" y="151031"/>
                    <a:pt x="86126" y="130982"/>
                  </a:cubicBezTo>
                  <a:lnTo>
                    <a:pt x="114467" y="23251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E0B2E9C-431B-4146-46EA-EB495064D32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565624" y="4249636"/>
              <a:ext cx="58707" cy="241548"/>
            </a:xfrm>
            <a:custGeom>
              <a:avLst/>
              <a:gdLst>
                <a:gd name="connsiteX0" fmla="*/ 58804 w 58707"/>
                <a:gd name="connsiteY0" fmla="*/ 120837 h 241548"/>
                <a:gd name="connsiteX1" fmla="*/ 42103 w 58707"/>
                <a:gd name="connsiteY1" fmla="*/ 45474 h 241548"/>
                <a:gd name="connsiteX2" fmla="*/ 2627 w 58707"/>
                <a:gd name="connsiteY2" fmla="*/ 63 h 241548"/>
                <a:gd name="connsiteX3" fmla="*/ 96 w 58707"/>
                <a:gd name="connsiteY3" fmla="*/ 2478 h 241548"/>
                <a:gd name="connsiteX4" fmla="*/ 4904 w 58707"/>
                <a:gd name="connsiteY4" fmla="*/ 8034 h 241548"/>
                <a:gd name="connsiteX5" fmla="*/ 44127 w 58707"/>
                <a:gd name="connsiteY5" fmla="*/ 120837 h 241548"/>
                <a:gd name="connsiteX6" fmla="*/ 3386 w 58707"/>
                <a:gd name="connsiteY6" fmla="*/ 235090 h 241548"/>
                <a:gd name="connsiteX7" fmla="*/ 96 w 58707"/>
                <a:gd name="connsiteY7" fmla="*/ 239196 h 241548"/>
                <a:gd name="connsiteX8" fmla="*/ 2627 w 58707"/>
                <a:gd name="connsiteY8" fmla="*/ 241612 h 241548"/>
                <a:gd name="connsiteX9" fmla="*/ 42862 w 58707"/>
                <a:gd name="connsiteY9" fmla="*/ 194510 h 241548"/>
                <a:gd name="connsiteX10" fmla="*/ 58804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04" y="120837"/>
                  </a:moveTo>
                  <a:cubicBezTo>
                    <a:pt x="58804" y="101996"/>
                    <a:pt x="56021" y="72769"/>
                    <a:pt x="42103" y="45474"/>
                  </a:cubicBezTo>
                  <a:cubicBezTo>
                    <a:pt x="26920" y="15763"/>
                    <a:pt x="5157" y="63"/>
                    <a:pt x="2627" y="63"/>
                  </a:cubicBezTo>
                  <a:cubicBezTo>
                    <a:pt x="1109" y="63"/>
                    <a:pt x="96" y="1029"/>
                    <a:pt x="96" y="2478"/>
                  </a:cubicBezTo>
                  <a:cubicBezTo>
                    <a:pt x="96" y="3203"/>
                    <a:pt x="96" y="3686"/>
                    <a:pt x="4904" y="8034"/>
                  </a:cubicBezTo>
                  <a:cubicBezTo>
                    <a:pt x="29703" y="31947"/>
                    <a:pt x="44127" y="70353"/>
                    <a:pt x="44127" y="120837"/>
                  </a:cubicBezTo>
                  <a:cubicBezTo>
                    <a:pt x="44127" y="162142"/>
                    <a:pt x="34764" y="204655"/>
                    <a:pt x="3386" y="235090"/>
                  </a:cubicBezTo>
                  <a:cubicBezTo>
                    <a:pt x="96" y="237988"/>
                    <a:pt x="96" y="238471"/>
                    <a:pt x="96" y="239196"/>
                  </a:cubicBezTo>
                  <a:cubicBezTo>
                    <a:pt x="96" y="240645"/>
                    <a:pt x="1109" y="241612"/>
                    <a:pt x="2627" y="241612"/>
                  </a:cubicBezTo>
                  <a:cubicBezTo>
                    <a:pt x="5157" y="241612"/>
                    <a:pt x="27932" y="225186"/>
                    <a:pt x="42862" y="194510"/>
                  </a:cubicBezTo>
                  <a:cubicBezTo>
                    <a:pt x="55768" y="167939"/>
                    <a:pt x="58804" y="141127"/>
                    <a:pt x="58804" y="120837"/>
                  </a:cubicBez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867336B-666F-4903-D78A-BF6BDC0E71A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660769" y="4230870"/>
              <a:ext cx="78293" cy="112271"/>
            </a:xfrm>
            <a:custGeom>
              <a:avLst/>
              <a:gdLst>
                <a:gd name="connsiteX0" fmla="*/ 78394 w 78293"/>
                <a:gd name="connsiteY0" fmla="*/ 81558 h 112271"/>
                <a:gd name="connsiteX1" fmla="*/ 72372 w 78293"/>
                <a:gd name="connsiteY1" fmla="*/ 81558 h 112271"/>
                <a:gd name="connsiteX2" fmla="*/ 67766 w 78293"/>
                <a:gd name="connsiteY2" fmla="*/ 96944 h 112271"/>
                <a:gd name="connsiteX3" fmla="*/ 50230 w 78293"/>
                <a:gd name="connsiteY3" fmla="*/ 97959 h 112271"/>
                <a:gd name="connsiteX4" fmla="*/ 17637 w 78293"/>
                <a:gd name="connsiteY4" fmla="*/ 97959 h 112271"/>
                <a:gd name="connsiteX5" fmla="*/ 53064 w 78293"/>
                <a:gd name="connsiteY5" fmla="*/ 69553 h 112271"/>
                <a:gd name="connsiteX6" fmla="*/ 78394 w 78293"/>
                <a:gd name="connsiteY6" fmla="*/ 33031 h 112271"/>
                <a:gd name="connsiteX7" fmla="*/ 36944 w 78293"/>
                <a:gd name="connsiteY7" fmla="*/ 59 h 112271"/>
                <a:gd name="connsiteX8" fmla="*/ 100 w 78293"/>
                <a:gd name="connsiteY8" fmla="*/ 30325 h 112271"/>
                <a:gd name="connsiteX9" fmla="*/ 9488 w 78293"/>
                <a:gd name="connsiteY9" fmla="*/ 39794 h 112271"/>
                <a:gd name="connsiteX10" fmla="*/ 18877 w 78293"/>
                <a:gd name="connsiteY10" fmla="*/ 30832 h 112271"/>
                <a:gd name="connsiteX11" fmla="*/ 8426 w 78293"/>
                <a:gd name="connsiteY11" fmla="*/ 21871 h 112271"/>
                <a:gd name="connsiteX12" fmla="*/ 34287 w 78293"/>
                <a:gd name="connsiteY12" fmla="*/ 6146 h 112271"/>
                <a:gd name="connsiteX13" fmla="*/ 61212 w 78293"/>
                <a:gd name="connsiteY13" fmla="*/ 33031 h 112271"/>
                <a:gd name="connsiteX14" fmla="*/ 44561 w 78293"/>
                <a:gd name="connsiteY14" fmla="*/ 65495 h 112271"/>
                <a:gd name="connsiteX15" fmla="*/ 1872 w 78293"/>
                <a:gd name="connsiteY15" fmla="*/ 105737 h 112271"/>
                <a:gd name="connsiteX16" fmla="*/ 100 w 78293"/>
                <a:gd name="connsiteY16" fmla="*/ 112331 h 112271"/>
                <a:gd name="connsiteX17" fmla="*/ 73080 w 78293"/>
                <a:gd name="connsiteY17" fmla="*/ 112331 h 112271"/>
                <a:gd name="connsiteX18" fmla="*/ 78394 w 78293"/>
                <a:gd name="connsiteY18" fmla="*/ 81558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2271">
                  <a:moveTo>
                    <a:pt x="78394" y="81558"/>
                  </a:moveTo>
                  <a:lnTo>
                    <a:pt x="72372" y="81558"/>
                  </a:lnTo>
                  <a:cubicBezTo>
                    <a:pt x="71840" y="85278"/>
                    <a:pt x="70069" y="95253"/>
                    <a:pt x="67766" y="96944"/>
                  </a:cubicBezTo>
                  <a:cubicBezTo>
                    <a:pt x="66349" y="97959"/>
                    <a:pt x="52710" y="97959"/>
                    <a:pt x="50230" y="97959"/>
                  </a:cubicBezTo>
                  <a:lnTo>
                    <a:pt x="17637" y="97959"/>
                  </a:lnTo>
                  <a:cubicBezTo>
                    <a:pt x="36236" y="82234"/>
                    <a:pt x="42436" y="77500"/>
                    <a:pt x="53064" y="69553"/>
                  </a:cubicBezTo>
                  <a:cubicBezTo>
                    <a:pt x="66172" y="59577"/>
                    <a:pt x="78394" y="49094"/>
                    <a:pt x="78394" y="33031"/>
                  </a:cubicBezTo>
                  <a:cubicBezTo>
                    <a:pt x="78394" y="12571"/>
                    <a:pt x="59618" y="59"/>
                    <a:pt x="36944" y="59"/>
                  </a:cubicBezTo>
                  <a:cubicBezTo>
                    <a:pt x="14980" y="59"/>
                    <a:pt x="100" y="14769"/>
                    <a:pt x="100" y="30325"/>
                  </a:cubicBezTo>
                  <a:cubicBezTo>
                    <a:pt x="100" y="38948"/>
                    <a:pt x="7717" y="39794"/>
                    <a:pt x="9488" y="39794"/>
                  </a:cubicBezTo>
                  <a:cubicBezTo>
                    <a:pt x="13740" y="39794"/>
                    <a:pt x="18877" y="36919"/>
                    <a:pt x="18877" y="30832"/>
                  </a:cubicBezTo>
                  <a:cubicBezTo>
                    <a:pt x="18877" y="27789"/>
                    <a:pt x="17637" y="21871"/>
                    <a:pt x="8426" y="21871"/>
                  </a:cubicBezTo>
                  <a:cubicBezTo>
                    <a:pt x="13917" y="9866"/>
                    <a:pt x="25962" y="6146"/>
                    <a:pt x="34287" y="6146"/>
                  </a:cubicBezTo>
                  <a:cubicBezTo>
                    <a:pt x="52001" y="6146"/>
                    <a:pt x="61212" y="19335"/>
                    <a:pt x="61212" y="33031"/>
                  </a:cubicBezTo>
                  <a:cubicBezTo>
                    <a:pt x="61212" y="47741"/>
                    <a:pt x="50230" y="59408"/>
                    <a:pt x="44561" y="65495"/>
                  </a:cubicBezTo>
                  <a:lnTo>
                    <a:pt x="1872" y="105737"/>
                  </a:lnTo>
                  <a:cubicBezTo>
                    <a:pt x="100" y="107258"/>
                    <a:pt x="100" y="107597"/>
                    <a:pt x="100" y="112331"/>
                  </a:cubicBezTo>
                  <a:lnTo>
                    <a:pt x="73080" y="112331"/>
                  </a:lnTo>
                  <a:lnTo>
                    <a:pt x="78394" y="81558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75308B6-8A49-A4A6-806E-8F2EAE412B2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847593" y="4342149"/>
              <a:ext cx="168278" cy="56522"/>
            </a:xfrm>
            <a:custGeom>
              <a:avLst/>
              <a:gdLst>
                <a:gd name="connsiteX0" fmla="*/ 159783 w 168278"/>
                <a:gd name="connsiteY0" fmla="*/ 9725 h 56522"/>
                <a:gd name="connsiteX1" fmla="*/ 168386 w 168278"/>
                <a:gd name="connsiteY1" fmla="*/ 4894 h 56522"/>
                <a:gd name="connsiteX2" fmla="*/ 160036 w 168278"/>
                <a:gd name="connsiteY2" fmla="*/ 63 h 56522"/>
                <a:gd name="connsiteX3" fmla="*/ 8458 w 168278"/>
                <a:gd name="connsiteY3" fmla="*/ 63 h 56522"/>
                <a:gd name="connsiteX4" fmla="*/ 107 w 168278"/>
                <a:gd name="connsiteY4" fmla="*/ 4894 h 56522"/>
                <a:gd name="connsiteX5" fmla="*/ 8711 w 168278"/>
                <a:gd name="connsiteY5" fmla="*/ 9725 h 56522"/>
                <a:gd name="connsiteX6" fmla="*/ 159783 w 168278"/>
                <a:gd name="connsiteY6" fmla="*/ 9725 h 56522"/>
                <a:gd name="connsiteX7" fmla="*/ 160036 w 168278"/>
                <a:gd name="connsiteY7" fmla="*/ 56585 h 56522"/>
                <a:gd name="connsiteX8" fmla="*/ 168386 w 168278"/>
                <a:gd name="connsiteY8" fmla="*/ 51754 h 56522"/>
                <a:gd name="connsiteX9" fmla="*/ 159783 w 168278"/>
                <a:gd name="connsiteY9" fmla="*/ 46923 h 56522"/>
                <a:gd name="connsiteX10" fmla="*/ 8711 w 168278"/>
                <a:gd name="connsiteY10" fmla="*/ 46923 h 56522"/>
                <a:gd name="connsiteX11" fmla="*/ 107 w 168278"/>
                <a:gd name="connsiteY11" fmla="*/ 51754 h 56522"/>
                <a:gd name="connsiteX12" fmla="*/ 8458 w 168278"/>
                <a:gd name="connsiteY12" fmla="*/ 56585 h 56522"/>
                <a:gd name="connsiteX13" fmla="*/ 160036 w 168278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783" y="9725"/>
                  </a:moveTo>
                  <a:cubicBezTo>
                    <a:pt x="163578" y="9725"/>
                    <a:pt x="168386" y="9725"/>
                    <a:pt x="168386" y="4894"/>
                  </a:cubicBezTo>
                  <a:cubicBezTo>
                    <a:pt x="168386" y="63"/>
                    <a:pt x="163578" y="63"/>
                    <a:pt x="160036" y="63"/>
                  </a:cubicBezTo>
                  <a:lnTo>
                    <a:pt x="8458" y="63"/>
                  </a:lnTo>
                  <a:cubicBezTo>
                    <a:pt x="4915" y="63"/>
                    <a:pt x="107" y="63"/>
                    <a:pt x="107" y="4894"/>
                  </a:cubicBezTo>
                  <a:cubicBezTo>
                    <a:pt x="107" y="9725"/>
                    <a:pt x="4915" y="9725"/>
                    <a:pt x="8711" y="9725"/>
                  </a:cubicBezTo>
                  <a:lnTo>
                    <a:pt x="159783" y="9725"/>
                  </a:lnTo>
                  <a:close/>
                  <a:moveTo>
                    <a:pt x="160036" y="56585"/>
                  </a:moveTo>
                  <a:cubicBezTo>
                    <a:pt x="163578" y="56585"/>
                    <a:pt x="168386" y="56585"/>
                    <a:pt x="168386" y="51754"/>
                  </a:cubicBezTo>
                  <a:cubicBezTo>
                    <a:pt x="168386" y="46923"/>
                    <a:pt x="163578" y="46923"/>
                    <a:pt x="159783" y="46923"/>
                  </a:cubicBezTo>
                  <a:lnTo>
                    <a:pt x="8711" y="46923"/>
                  </a:lnTo>
                  <a:cubicBezTo>
                    <a:pt x="4915" y="46923"/>
                    <a:pt x="107" y="46923"/>
                    <a:pt x="107" y="51754"/>
                  </a:cubicBezTo>
                  <a:cubicBezTo>
                    <a:pt x="107" y="56585"/>
                    <a:pt x="4915" y="56585"/>
                    <a:pt x="8458" y="56585"/>
                  </a:cubicBezTo>
                  <a:lnTo>
                    <a:pt x="160036" y="56585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8F176FF-7320-7D85-FDDE-C3DBD135570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121533" y="4365579"/>
              <a:ext cx="154614" cy="9661"/>
            </a:xfrm>
            <a:custGeom>
              <a:avLst/>
              <a:gdLst>
                <a:gd name="connsiteX0" fmla="*/ 145875 w 154614"/>
                <a:gd name="connsiteY0" fmla="*/ 9725 h 9661"/>
                <a:gd name="connsiteX1" fmla="*/ 154732 w 154614"/>
                <a:gd name="connsiteY1" fmla="*/ 4894 h 9661"/>
                <a:gd name="connsiteX2" fmla="*/ 145875 w 154614"/>
                <a:gd name="connsiteY2" fmla="*/ 63 h 9661"/>
                <a:gd name="connsiteX3" fmla="*/ 8975 w 154614"/>
                <a:gd name="connsiteY3" fmla="*/ 63 h 9661"/>
                <a:gd name="connsiteX4" fmla="*/ 118 w 154614"/>
                <a:gd name="connsiteY4" fmla="*/ 4894 h 9661"/>
                <a:gd name="connsiteX5" fmla="*/ 8975 w 154614"/>
                <a:gd name="connsiteY5" fmla="*/ 9725 h 9661"/>
                <a:gd name="connsiteX6" fmla="*/ 145875 w 154614"/>
                <a:gd name="connsiteY6" fmla="*/ 9725 h 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661">
                  <a:moveTo>
                    <a:pt x="145875" y="9725"/>
                  </a:moveTo>
                  <a:cubicBezTo>
                    <a:pt x="150177" y="9725"/>
                    <a:pt x="154732" y="9725"/>
                    <a:pt x="154732" y="4894"/>
                  </a:cubicBezTo>
                  <a:cubicBezTo>
                    <a:pt x="154732" y="63"/>
                    <a:pt x="150177" y="63"/>
                    <a:pt x="145875" y="63"/>
                  </a:cubicBezTo>
                  <a:lnTo>
                    <a:pt x="8975" y="63"/>
                  </a:lnTo>
                  <a:cubicBezTo>
                    <a:pt x="4673" y="63"/>
                    <a:pt x="118" y="63"/>
                    <a:pt x="118" y="4894"/>
                  </a:cubicBezTo>
                  <a:cubicBezTo>
                    <a:pt x="118" y="9725"/>
                    <a:pt x="4673" y="9725"/>
                    <a:pt x="8975" y="9725"/>
                  </a:cubicBezTo>
                  <a:lnTo>
                    <a:pt x="145875" y="9725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8EDA1E3-2409-5305-730E-F09F6164E88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319870" y="4269926"/>
              <a:ext cx="83506" cy="160871"/>
            </a:xfrm>
            <a:custGeom>
              <a:avLst/>
              <a:gdLst>
                <a:gd name="connsiteX0" fmla="*/ 52001 w 83506"/>
                <a:gd name="connsiteY0" fmla="*/ 6343 h 160871"/>
                <a:gd name="connsiteX1" fmla="*/ 46181 w 83506"/>
                <a:gd name="connsiteY1" fmla="*/ 63 h 160871"/>
                <a:gd name="connsiteX2" fmla="*/ 126 w 83506"/>
                <a:gd name="connsiteY2" fmla="*/ 15522 h 160871"/>
                <a:gd name="connsiteX3" fmla="*/ 126 w 83506"/>
                <a:gd name="connsiteY3" fmla="*/ 23010 h 160871"/>
                <a:gd name="connsiteX4" fmla="*/ 33275 w 83506"/>
                <a:gd name="connsiteY4" fmla="*/ 16730 h 160871"/>
                <a:gd name="connsiteX5" fmla="*/ 33275 w 83506"/>
                <a:gd name="connsiteY5" fmla="*/ 141852 h 160871"/>
                <a:gd name="connsiteX6" fmla="*/ 9742 w 83506"/>
                <a:gd name="connsiteY6" fmla="*/ 153446 h 160871"/>
                <a:gd name="connsiteX7" fmla="*/ 1644 w 83506"/>
                <a:gd name="connsiteY7" fmla="*/ 153446 h 160871"/>
                <a:gd name="connsiteX8" fmla="*/ 1644 w 83506"/>
                <a:gd name="connsiteY8" fmla="*/ 160934 h 160871"/>
                <a:gd name="connsiteX9" fmla="*/ 42638 w 83506"/>
                <a:gd name="connsiteY9" fmla="*/ 160210 h 160871"/>
                <a:gd name="connsiteX10" fmla="*/ 83633 w 83506"/>
                <a:gd name="connsiteY10" fmla="*/ 160934 h 160871"/>
                <a:gd name="connsiteX11" fmla="*/ 83633 w 83506"/>
                <a:gd name="connsiteY11" fmla="*/ 153446 h 160871"/>
                <a:gd name="connsiteX12" fmla="*/ 75535 w 83506"/>
                <a:gd name="connsiteY12" fmla="*/ 153446 h 160871"/>
                <a:gd name="connsiteX13" fmla="*/ 52001 w 83506"/>
                <a:gd name="connsiteY13" fmla="*/ 141852 h 160871"/>
                <a:gd name="connsiteX14" fmla="*/ 52001 w 83506"/>
                <a:gd name="connsiteY14" fmla="*/ 6343 h 16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0871">
                  <a:moveTo>
                    <a:pt x="52001" y="6343"/>
                  </a:moveTo>
                  <a:cubicBezTo>
                    <a:pt x="52001" y="546"/>
                    <a:pt x="52001" y="63"/>
                    <a:pt x="46181" y="63"/>
                  </a:cubicBezTo>
                  <a:cubicBezTo>
                    <a:pt x="30492" y="15522"/>
                    <a:pt x="8223" y="15522"/>
                    <a:pt x="126" y="15522"/>
                  </a:cubicBezTo>
                  <a:lnTo>
                    <a:pt x="126" y="23010"/>
                  </a:lnTo>
                  <a:cubicBezTo>
                    <a:pt x="5187" y="23010"/>
                    <a:pt x="20117" y="23010"/>
                    <a:pt x="33275" y="16730"/>
                  </a:cubicBezTo>
                  <a:lnTo>
                    <a:pt x="33275" y="141852"/>
                  </a:lnTo>
                  <a:cubicBezTo>
                    <a:pt x="33275" y="150548"/>
                    <a:pt x="32516" y="153446"/>
                    <a:pt x="9742" y="153446"/>
                  </a:cubicBezTo>
                  <a:lnTo>
                    <a:pt x="1644" y="153446"/>
                  </a:lnTo>
                  <a:lnTo>
                    <a:pt x="1644" y="160934"/>
                  </a:lnTo>
                  <a:cubicBezTo>
                    <a:pt x="10501" y="160210"/>
                    <a:pt x="32516" y="160210"/>
                    <a:pt x="42638" y="160210"/>
                  </a:cubicBezTo>
                  <a:cubicBezTo>
                    <a:pt x="52760" y="160210"/>
                    <a:pt x="74776" y="160210"/>
                    <a:pt x="83633" y="160934"/>
                  </a:cubicBezTo>
                  <a:lnTo>
                    <a:pt x="83633" y="153446"/>
                  </a:lnTo>
                  <a:lnTo>
                    <a:pt x="75535" y="153446"/>
                  </a:lnTo>
                  <a:cubicBezTo>
                    <a:pt x="52760" y="153446"/>
                    <a:pt x="52001" y="150789"/>
                    <a:pt x="52001" y="141852"/>
                  </a:cubicBezTo>
                  <a:lnTo>
                    <a:pt x="52001" y="6343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48E98EA-EC18-E438-99D7-E383F1E5677F}"/>
              </a:ext>
            </a:extLst>
          </p:cNvPr>
          <p:cNvCxnSpPr>
            <a:stCxn id="13" idx="1"/>
            <a:endCxn id="12" idx="1"/>
          </p:cNvCxnSpPr>
          <p:nvPr/>
        </p:nvCxnSpPr>
        <p:spPr>
          <a:xfrm>
            <a:off x="3318108" y="2874049"/>
            <a:ext cx="0" cy="47430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A365D856-587D-C139-53E6-FA111C5B81D7}"/>
                  </a:ext>
                </a:extLst>
              </p:cNvPr>
              <p:cNvSpPr txBox="1"/>
              <p:nvPr/>
            </p:nvSpPr>
            <p:spPr>
              <a:xfrm>
                <a:off x="3342881" y="2922049"/>
                <a:ext cx="1313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A365D856-587D-C139-53E6-FA111C5B8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81" y="2922049"/>
                <a:ext cx="131365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067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37CB47-7D93-C391-A176-CE6B4D51D38B}"/>
                  </a:ext>
                </a:extLst>
              </p:cNvPr>
              <p:cNvSpPr txBox="1"/>
              <p:nvPr/>
            </p:nvSpPr>
            <p:spPr>
              <a:xfrm>
                <a:off x="1419225" y="938042"/>
                <a:ext cx="4953000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symmetry </a:t>
                </a:r>
                <a:r>
                  <a:rPr lang="en-US" sz="2000" b="1" dirty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  <m:r>
                          <a:rPr lang="en-US" sz="2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</m:d>
                    <m:r>
                      <a:rPr lang="en-US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37CB47-7D93-C391-A176-CE6B4D51D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5" y="938042"/>
                <a:ext cx="4953000" cy="439736"/>
              </a:xfrm>
              <a:prstGeom prst="rect">
                <a:avLst/>
              </a:prstGeom>
              <a:blipFill>
                <a:blip r:embed="rId35"/>
                <a:stretch>
                  <a:fillRect t="-5556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36B1E6-38E8-D435-64AA-26BAADC9A8B0}"/>
              </a:ext>
            </a:extLst>
          </p:cNvPr>
          <p:cNvSpPr txBox="1"/>
          <p:nvPr/>
        </p:nvSpPr>
        <p:spPr>
          <a:xfrm>
            <a:off x="514350" y="323850"/>
            <a:ext cx="592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Symmetries in quantum mechanics</a:t>
            </a:r>
          </a:p>
        </p:txBody>
      </p:sp>
      <p:grpSp>
        <p:nvGrpSpPr>
          <p:cNvPr id="13" name="Group 12" descr="\documentclass{article}&#10;\usepackage{amsmath}&#10;\usepackage{amsfonts}&#10;\pagestyle{empty}&#10;\begin{document}&#10;&#10;&#10;$\hat{H} \psi = E \psi$&#10;&#10;\end{document}" title="IguanaTex Vector Display">
            <a:extLst>
              <a:ext uri="{FF2B5EF4-FFF2-40B4-BE49-F238E27FC236}">
                <a16:creationId xmlns:a16="http://schemas.microsoft.com/office/drawing/2014/main" id="{EC15E348-C290-E24D-1941-78CA0C54778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20439" y="2178050"/>
            <a:ext cx="1100644" cy="298083"/>
            <a:chOff x="4509488" y="3925424"/>
            <a:chExt cx="1100644" cy="29808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5F2F78-7940-48D3-FB8B-3480FDAEB5A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595710" y="3925424"/>
              <a:ext cx="67948" cy="39855"/>
            </a:xfrm>
            <a:custGeom>
              <a:avLst/>
              <a:gdLst>
                <a:gd name="connsiteX0" fmla="*/ 34181 w 67948"/>
                <a:gd name="connsiteY0" fmla="*/ 60 h 39855"/>
                <a:gd name="connsiteX1" fmla="*/ 79 w 67948"/>
                <a:gd name="connsiteY1" fmla="*/ 35257 h 39855"/>
                <a:gd name="connsiteX2" fmla="*/ 4660 w 67948"/>
                <a:gd name="connsiteY2" fmla="*/ 39916 h 39855"/>
                <a:gd name="connsiteX3" fmla="*/ 34181 w 67948"/>
                <a:gd name="connsiteY3" fmla="*/ 13518 h 39855"/>
                <a:gd name="connsiteX4" fmla="*/ 63447 w 67948"/>
                <a:gd name="connsiteY4" fmla="*/ 39916 h 39855"/>
                <a:gd name="connsiteX5" fmla="*/ 68028 w 67948"/>
                <a:gd name="connsiteY5" fmla="*/ 35257 h 39855"/>
                <a:gd name="connsiteX6" fmla="*/ 34181 w 67948"/>
                <a:gd name="connsiteY6" fmla="*/ 60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48" h="39855">
                  <a:moveTo>
                    <a:pt x="34181" y="60"/>
                  </a:moveTo>
                  <a:lnTo>
                    <a:pt x="79" y="35257"/>
                  </a:lnTo>
                  <a:lnTo>
                    <a:pt x="4660" y="39916"/>
                  </a:lnTo>
                  <a:lnTo>
                    <a:pt x="34181" y="13518"/>
                  </a:lnTo>
                  <a:lnTo>
                    <a:pt x="63447" y="39916"/>
                  </a:lnTo>
                  <a:lnTo>
                    <a:pt x="68028" y="35257"/>
                  </a:lnTo>
                  <a:lnTo>
                    <a:pt x="34181" y="6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91FEB9-137F-921C-4BF4-2FDF854459C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09488" y="3993691"/>
              <a:ext cx="214279" cy="176761"/>
            </a:xfrm>
            <a:custGeom>
              <a:avLst/>
              <a:gdLst>
                <a:gd name="connsiteX0" fmla="*/ 184327 w 214279"/>
                <a:gd name="connsiteY0" fmla="*/ 19991 h 176761"/>
                <a:gd name="connsiteX1" fmla="*/ 205704 w 214279"/>
                <a:gd name="connsiteY1" fmla="*/ 8086 h 176761"/>
                <a:gd name="connsiteX2" fmla="*/ 214356 w 214279"/>
                <a:gd name="connsiteY2" fmla="*/ 2910 h 176761"/>
                <a:gd name="connsiteX3" fmla="*/ 210793 w 214279"/>
                <a:gd name="connsiteY3" fmla="*/ 63 h 176761"/>
                <a:gd name="connsiteX4" fmla="*/ 178219 w 214279"/>
                <a:gd name="connsiteY4" fmla="*/ 839 h 176761"/>
                <a:gd name="connsiteX5" fmla="*/ 145390 w 214279"/>
                <a:gd name="connsiteY5" fmla="*/ 63 h 176761"/>
                <a:gd name="connsiteX6" fmla="*/ 140555 w 214279"/>
                <a:gd name="connsiteY6" fmla="*/ 5239 h 176761"/>
                <a:gd name="connsiteX7" fmla="*/ 147680 w 214279"/>
                <a:gd name="connsiteY7" fmla="*/ 8086 h 176761"/>
                <a:gd name="connsiteX8" fmla="*/ 157351 w 214279"/>
                <a:gd name="connsiteY8" fmla="*/ 8603 h 176761"/>
                <a:gd name="connsiteX9" fmla="*/ 164222 w 214279"/>
                <a:gd name="connsiteY9" fmla="*/ 12744 h 176761"/>
                <a:gd name="connsiteX10" fmla="*/ 163204 w 214279"/>
                <a:gd name="connsiteY10" fmla="*/ 17661 h 176761"/>
                <a:gd name="connsiteX11" fmla="*/ 147935 w 214279"/>
                <a:gd name="connsiteY11" fmla="*/ 80809 h 176761"/>
                <a:gd name="connsiteX12" fmla="*/ 70316 w 214279"/>
                <a:gd name="connsiteY12" fmla="*/ 80809 h 176761"/>
                <a:gd name="connsiteX13" fmla="*/ 85330 w 214279"/>
                <a:gd name="connsiteY13" fmla="*/ 19991 h 176761"/>
                <a:gd name="connsiteX14" fmla="*/ 106708 w 214279"/>
                <a:gd name="connsiteY14" fmla="*/ 8086 h 176761"/>
                <a:gd name="connsiteX15" fmla="*/ 115360 w 214279"/>
                <a:gd name="connsiteY15" fmla="*/ 2910 h 176761"/>
                <a:gd name="connsiteX16" fmla="*/ 111797 w 214279"/>
                <a:gd name="connsiteY16" fmla="*/ 63 h 176761"/>
                <a:gd name="connsiteX17" fmla="*/ 79223 w 214279"/>
                <a:gd name="connsiteY17" fmla="*/ 839 h 176761"/>
                <a:gd name="connsiteX18" fmla="*/ 46394 w 214279"/>
                <a:gd name="connsiteY18" fmla="*/ 63 h 176761"/>
                <a:gd name="connsiteX19" fmla="*/ 41558 w 214279"/>
                <a:gd name="connsiteY19" fmla="*/ 5239 h 176761"/>
                <a:gd name="connsiteX20" fmla="*/ 48684 w 214279"/>
                <a:gd name="connsiteY20" fmla="*/ 8086 h 176761"/>
                <a:gd name="connsiteX21" fmla="*/ 58355 w 214279"/>
                <a:gd name="connsiteY21" fmla="*/ 8603 h 176761"/>
                <a:gd name="connsiteX22" fmla="*/ 65226 w 214279"/>
                <a:gd name="connsiteY22" fmla="*/ 12744 h 176761"/>
                <a:gd name="connsiteX23" fmla="*/ 64208 w 214279"/>
                <a:gd name="connsiteY23" fmla="*/ 17661 h 176761"/>
                <a:gd name="connsiteX24" fmla="*/ 30106 w 214279"/>
                <a:gd name="connsiteY24" fmla="*/ 156638 h 176761"/>
                <a:gd name="connsiteX25" fmla="*/ 6948 w 214279"/>
                <a:gd name="connsiteY25" fmla="*/ 168802 h 176761"/>
                <a:gd name="connsiteX26" fmla="*/ 77 w 214279"/>
                <a:gd name="connsiteY26" fmla="*/ 173978 h 176761"/>
                <a:gd name="connsiteX27" fmla="*/ 3640 w 214279"/>
                <a:gd name="connsiteY27" fmla="*/ 176825 h 176761"/>
                <a:gd name="connsiteX28" fmla="*/ 35960 w 214279"/>
                <a:gd name="connsiteY28" fmla="*/ 176048 h 176761"/>
                <a:gd name="connsiteX29" fmla="*/ 52247 w 214279"/>
                <a:gd name="connsiteY29" fmla="*/ 176307 h 176761"/>
                <a:gd name="connsiteX30" fmla="*/ 68789 w 214279"/>
                <a:gd name="connsiteY30" fmla="*/ 176825 h 176761"/>
                <a:gd name="connsiteX31" fmla="*/ 73878 w 214279"/>
                <a:gd name="connsiteY31" fmla="*/ 171649 h 176761"/>
                <a:gd name="connsiteX32" fmla="*/ 66753 w 214279"/>
                <a:gd name="connsiteY32" fmla="*/ 168802 h 176761"/>
                <a:gd name="connsiteX33" fmla="*/ 50211 w 214279"/>
                <a:gd name="connsiteY33" fmla="*/ 164143 h 176761"/>
                <a:gd name="connsiteX34" fmla="*/ 50974 w 214279"/>
                <a:gd name="connsiteY34" fmla="*/ 159744 h 176761"/>
                <a:gd name="connsiteX35" fmla="*/ 68280 w 214279"/>
                <a:gd name="connsiteY35" fmla="*/ 88832 h 176761"/>
                <a:gd name="connsiteX36" fmla="*/ 145899 w 214279"/>
                <a:gd name="connsiteY36" fmla="*/ 88832 h 176761"/>
                <a:gd name="connsiteX37" fmla="*/ 128339 w 214279"/>
                <a:gd name="connsiteY37" fmla="*/ 160261 h 176761"/>
                <a:gd name="connsiteX38" fmla="*/ 105181 w 214279"/>
                <a:gd name="connsiteY38" fmla="*/ 168802 h 176761"/>
                <a:gd name="connsiteX39" fmla="*/ 99073 w 214279"/>
                <a:gd name="connsiteY39" fmla="*/ 173978 h 176761"/>
                <a:gd name="connsiteX40" fmla="*/ 102636 w 214279"/>
                <a:gd name="connsiteY40" fmla="*/ 176825 h 176761"/>
                <a:gd name="connsiteX41" fmla="*/ 134956 w 214279"/>
                <a:gd name="connsiteY41" fmla="*/ 176048 h 176761"/>
                <a:gd name="connsiteX42" fmla="*/ 151243 w 214279"/>
                <a:gd name="connsiteY42" fmla="*/ 176307 h 176761"/>
                <a:gd name="connsiteX43" fmla="*/ 167785 w 214279"/>
                <a:gd name="connsiteY43" fmla="*/ 176825 h 176761"/>
                <a:gd name="connsiteX44" fmla="*/ 172875 w 214279"/>
                <a:gd name="connsiteY44" fmla="*/ 171649 h 176761"/>
                <a:gd name="connsiteX45" fmla="*/ 165749 w 214279"/>
                <a:gd name="connsiteY45" fmla="*/ 168802 h 176761"/>
                <a:gd name="connsiteX46" fmla="*/ 149207 w 214279"/>
                <a:gd name="connsiteY46" fmla="*/ 164143 h 176761"/>
                <a:gd name="connsiteX47" fmla="*/ 149971 w 214279"/>
                <a:gd name="connsiteY47" fmla="*/ 159744 h 176761"/>
                <a:gd name="connsiteX48" fmla="*/ 184327 w 214279"/>
                <a:gd name="connsiteY48" fmla="*/ 1999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4279" h="176761">
                  <a:moveTo>
                    <a:pt x="184327" y="19991"/>
                  </a:moveTo>
                  <a:cubicBezTo>
                    <a:pt x="186617" y="10674"/>
                    <a:pt x="187126" y="8086"/>
                    <a:pt x="205704" y="8086"/>
                  </a:cubicBezTo>
                  <a:cubicBezTo>
                    <a:pt x="212320" y="8086"/>
                    <a:pt x="214356" y="8086"/>
                    <a:pt x="214356" y="2910"/>
                  </a:cubicBezTo>
                  <a:cubicBezTo>
                    <a:pt x="214356" y="63"/>
                    <a:pt x="211557" y="63"/>
                    <a:pt x="210793" y="63"/>
                  </a:cubicBezTo>
                  <a:cubicBezTo>
                    <a:pt x="203668" y="63"/>
                    <a:pt x="185345" y="839"/>
                    <a:pt x="178219" y="839"/>
                  </a:cubicBezTo>
                  <a:cubicBezTo>
                    <a:pt x="170839" y="839"/>
                    <a:pt x="152770" y="63"/>
                    <a:pt x="145390" y="63"/>
                  </a:cubicBezTo>
                  <a:cubicBezTo>
                    <a:pt x="143354" y="63"/>
                    <a:pt x="140555" y="63"/>
                    <a:pt x="140555" y="5239"/>
                  </a:cubicBezTo>
                  <a:cubicBezTo>
                    <a:pt x="140555" y="8086"/>
                    <a:pt x="142845" y="8086"/>
                    <a:pt x="147680" y="8086"/>
                  </a:cubicBezTo>
                  <a:cubicBezTo>
                    <a:pt x="148189" y="8086"/>
                    <a:pt x="153025" y="8086"/>
                    <a:pt x="157351" y="8603"/>
                  </a:cubicBezTo>
                  <a:cubicBezTo>
                    <a:pt x="161932" y="9121"/>
                    <a:pt x="164222" y="9380"/>
                    <a:pt x="164222" y="12744"/>
                  </a:cubicBezTo>
                  <a:cubicBezTo>
                    <a:pt x="164222" y="13779"/>
                    <a:pt x="163968" y="14297"/>
                    <a:pt x="163204" y="17661"/>
                  </a:cubicBezTo>
                  <a:lnTo>
                    <a:pt x="147935" y="80809"/>
                  </a:lnTo>
                  <a:lnTo>
                    <a:pt x="70316" y="80809"/>
                  </a:lnTo>
                  <a:lnTo>
                    <a:pt x="85330" y="19991"/>
                  </a:lnTo>
                  <a:cubicBezTo>
                    <a:pt x="87621" y="10674"/>
                    <a:pt x="88384" y="8086"/>
                    <a:pt x="106708" y="8086"/>
                  </a:cubicBezTo>
                  <a:cubicBezTo>
                    <a:pt x="113324" y="8086"/>
                    <a:pt x="115360" y="8086"/>
                    <a:pt x="115360" y="2910"/>
                  </a:cubicBezTo>
                  <a:cubicBezTo>
                    <a:pt x="115360" y="63"/>
                    <a:pt x="112561" y="63"/>
                    <a:pt x="111797" y="63"/>
                  </a:cubicBezTo>
                  <a:cubicBezTo>
                    <a:pt x="104672" y="63"/>
                    <a:pt x="86348" y="839"/>
                    <a:pt x="79223" y="839"/>
                  </a:cubicBezTo>
                  <a:cubicBezTo>
                    <a:pt x="71843" y="839"/>
                    <a:pt x="53774" y="63"/>
                    <a:pt x="46394" y="63"/>
                  </a:cubicBezTo>
                  <a:cubicBezTo>
                    <a:pt x="44358" y="63"/>
                    <a:pt x="41558" y="63"/>
                    <a:pt x="41558" y="5239"/>
                  </a:cubicBezTo>
                  <a:cubicBezTo>
                    <a:pt x="41558" y="8086"/>
                    <a:pt x="43849" y="8086"/>
                    <a:pt x="48684" y="8086"/>
                  </a:cubicBezTo>
                  <a:cubicBezTo>
                    <a:pt x="49193" y="8086"/>
                    <a:pt x="54028" y="8086"/>
                    <a:pt x="58355" y="8603"/>
                  </a:cubicBezTo>
                  <a:cubicBezTo>
                    <a:pt x="62935" y="9121"/>
                    <a:pt x="65226" y="9380"/>
                    <a:pt x="65226" y="12744"/>
                  </a:cubicBezTo>
                  <a:cubicBezTo>
                    <a:pt x="65226" y="13779"/>
                    <a:pt x="64971" y="14556"/>
                    <a:pt x="64208" y="17661"/>
                  </a:cubicBezTo>
                  <a:lnTo>
                    <a:pt x="30106" y="156638"/>
                  </a:lnTo>
                  <a:cubicBezTo>
                    <a:pt x="27562" y="166731"/>
                    <a:pt x="27053" y="168802"/>
                    <a:pt x="6948" y="168802"/>
                  </a:cubicBezTo>
                  <a:cubicBezTo>
                    <a:pt x="2367" y="168802"/>
                    <a:pt x="77" y="168802"/>
                    <a:pt x="77" y="173978"/>
                  </a:cubicBezTo>
                  <a:cubicBezTo>
                    <a:pt x="77" y="176825"/>
                    <a:pt x="3131" y="176825"/>
                    <a:pt x="3640" y="176825"/>
                  </a:cubicBezTo>
                  <a:cubicBezTo>
                    <a:pt x="10765" y="176825"/>
                    <a:pt x="28834" y="176048"/>
                    <a:pt x="35960" y="176048"/>
                  </a:cubicBezTo>
                  <a:cubicBezTo>
                    <a:pt x="41304" y="176048"/>
                    <a:pt x="46903" y="176307"/>
                    <a:pt x="52247" y="176307"/>
                  </a:cubicBezTo>
                  <a:cubicBezTo>
                    <a:pt x="57846" y="176307"/>
                    <a:pt x="63444" y="176825"/>
                    <a:pt x="68789" y="176825"/>
                  </a:cubicBezTo>
                  <a:cubicBezTo>
                    <a:pt x="70825" y="176825"/>
                    <a:pt x="73878" y="176825"/>
                    <a:pt x="73878" y="171649"/>
                  </a:cubicBezTo>
                  <a:cubicBezTo>
                    <a:pt x="73878" y="168802"/>
                    <a:pt x="71588" y="168802"/>
                    <a:pt x="66753" y="168802"/>
                  </a:cubicBezTo>
                  <a:cubicBezTo>
                    <a:pt x="57337" y="168802"/>
                    <a:pt x="50211" y="168802"/>
                    <a:pt x="50211" y="164143"/>
                  </a:cubicBezTo>
                  <a:cubicBezTo>
                    <a:pt x="50211" y="162591"/>
                    <a:pt x="50720" y="161297"/>
                    <a:pt x="50974" y="159744"/>
                  </a:cubicBezTo>
                  <a:lnTo>
                    <a:pt x="68280" y="88832"/>
                  </a:lnTo>
                  <a:lnTo>
                    <a:pt x="145899" y="88832"/>
                  </a:lnTo>
                  <a:cubicBezTo>
                    <a:pt x="135210" y="131793"/>
                    <a:pt x="129357" y="156379"/>
                    <a:pt x="128339" y="160261"/>
                  </a:cubicBezTo>
                  <a:cubicBezTo>
                    <a:pt x="125794" y="168543"/>
                    <a:pt x="120959" y="168802"/>
                    <a:pt x="105181" y="168802"/>
                  </a:cubicBezTo>
                  <a:cubicBezTo>
                    <a:pt x="101363" y="168802"/>
                    <a:pt x="99073" y="168802"/>
                    <a:pt x="99073" y="173978"/>
                  </a:cubicBezTo>
                  <a:cubicBezTo>
                    <a:pt x="99073" y="176825"/>
                    <a:pt x="102127" y="176825"/>
                    <a:pt x="102636" y="176825"/>
                  </a:cubicBezTo>
                  <a:cubicBezTo>
                    <a:pt x="109761" y="176825"/>
                    <a:pt x="127830" y="176048"/>
                    <a:pt x="134956" y="176048"/>
                  </a:cubicBezTo>
                  <a:cubicBezTo>
                    <a:pt x="140300" y="176048"/>
                    <a:pt x="145899" y="176307"/>
                    <a:pt x="151243" y="176307"/>
                  </a:cubicBezTo>
                  <a:cubicBezTo>
                    <a:pt x="156842" y="176307"/>
                    <a:pt x="162441" y="176825"/>
                    <a:pt x="167785" y="176825"/>
                  </a:cubicBezTo>
                  <a:cubicBezTo>
                    <a:pt x="169821" y="176825"/>
                    <a:pt x="172875" y="176825"/>
                    <a:pt x="172875" y="171649"/>
                  </a:cubicBezTo>
                  <a:cubicBezTo>
                    <a:pt x="172875" y="168802"/>
                    <a:pt x="170584" y="168802"/>
                    <a:pt x="165749" y="168802"/>
                  </a:cubicBezTo>
                  <a:cubicBezTo>
                    <a:pt x="156333" y="168802"/>
                    <a:pt x="149207" y="168802"/>
                    <a:pt x="149207" y="164143"/>
                  </a:cubicBezTo>
                  <a:cubicBezTo>
                    <a:pt x="149207" y="162591"/>
                    <a:pt x="149716" y="161297"/>
                    <a:pt x="149971" y="159744"/>
                  </a:cubicBezTo>
                  <a:lnTo>
                    <a:pt x="184327" y="1999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1D5343-8267-8A77-C184-3FDD6E34F0B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39163" y="3990844"/>
              <a:ext cx="154220" cy="232663"/>
            </a:xfrm>
            <a:custGeom>
              <a:avLst/>
              <a:gdLst>
                <a:gd name="connsiteX0" fmla="*/ 115369 w 154220"/>
                <a:gd name="connsiteY0" fmla="*/ 6792 h 232663"/>
                <a:gd name="connsiteX1" fmla="*/ 116133 w 154220"/>
                <a:gd name="connsiteY1" fmla="*/ 2910 h 232663"/>
                <a:gd name="connsiteX2" fmla="*/ 113079 w 154220"/>
                <a:gd name="connsiteY2" fmla="*/ 63 h 232663"/>
                <a:gd name="connsiteX3" fmla="*/ 109262 w 154220"/>
                <a:gd name="connsiteY3" fmla="*/ 5239 h 232663"/>
                <a:gd name="connsiteX4" fmla="*/ 67016 w 154220"/>
                <a:gd name="connsiteY4" fmla="*/ 176307 h 232663"/>
                <a:gd name="connsiteX5" fmla="*/ 38005 w 154220"/>
                <a:gd name="connsiteY5" fmla="*/ 147321 h 232663"/>
                <a:gd name="connsiteX6" fmla="*/ 51747 w 154220"/>
                <a:gd name="connsiteY6" fmla="*/ 99184 h 232663"/>
                <a:gd name="connsiteX7" fmla="*/ 54546 w 154220"/>
                <a:gd name="connsiteY7" fmla="*/ 86503 h 232663"/>
                <a:gd name="connsiteX8" fmla="*/ 33678 w 154220"/>
                <a:gd name="connsiteY8" fmla="*/ 65281 h 232663"/>
                <a:gd name="connsiteX9" fmla="*/ 86 w 154220"/>
                <a:gd name="connsiteY9" fmla="*/ 105136 h 232663"/>
                <a:gd name="connsiteX10" fmla="*/ 3140 w 154220"/>
                <a:gd name="connsiteY10" fmla="*/ 107724 h 232663"/>
                <a:gd name="connsiteX11" fmla="*/ 7211 w 154220"/>
                <a:gd name="connsiteY11" fmla="*/ 103066 h 232663"/>
                <a:gd name="connsiteX12" fmla="*/ 32915 w 154220"/>
                <a:gd name="connsiteY12" fmla="*/ 70975 h 232663"/>
                <a:gd name="connsiteX13" fmla="*/ 39277 w 154220"/>
                <a:gd name="connsiteY13" fmla="*/ 79256 h 232663"/>
                <a:gd name="connsiteX14" fmla="*/ 33424 w 154220"/>
                <a:gd name="connsiteY14" fmla="*/ 101513 h 232663"/>
                <a:gd name="connsiteX15" fmla="*/ 21208 w 154220"/>
                <a:gd name="connsiteY15" fmla="*/ 145251 h 232663"/>
                <a:gd name="connsiteX16" fmla="*/ 65489 w 154220"/>
                <a:gd name="connsiteY16" fmla="*/ 182001 h 232663"/>
                <a:gd name="connsiteX17" fmla="*/ 59891 w 154220"/>
                <a:gd name="connsiteY17" fmla="*/ 205552 h 232663"/>
                <a:gd name="connsiteX18" fmla="*/ 54037 w 154220"/>
                <a:gd name="connsiteY18" fmla="*/ 230138 h 232663"/>
                <a:gd name="connsiteX19" fmla="*/ 57091 w 154220"/>
                <a:gd name="connsiteY19" fmla="*/ 232726 h 232663"/>
                <a:gd name="connsiteX20" fmla="*/ 59382 w 154220"/>
                <a:gd name="connsiteY20" fmla="*/ 231691 h 232663"/>
                <a:gd name="connsiteX21" fmla="*/ 62436 w 154220"/>
                <a:gd name="connsiteY21" fmla="*/ 221080 h 232663"/>
                <a:gd name="connsiteX22" fmla="*/ 72106 w 154220"/>
                <a:gd name="connsiteY22" fmla="*/ 182518 h 232663"/>
                <a:gd name="connsiteX23" fmla="*/ 127839 w 154220"/>
                <a:gd name="connsiteY23" fmla="*/ 154827 h 232663"/>
                <a:gd name="connsiteX24" fmla="*/ 146417 w 154220"/>
                <a:gd name="connsiteY24" fmla="*/ 123770 h 232663"/>
                <a:gd name="connsiteX25" fmla="*/ 154306 w 154220"/>
                <a:gd name="connsiteY25" fmla="*/ 83397 h 232663"/>
                <a:gd name="connsiteX26" fmla="*/ 143109 w 154220"/>
                <a:gd name="connsiteY26" fmla="*/ 65281 h 232663"/>
                <a:gd name="connsiteX27" fmla="*/ 130384 w 154220"/>
                <a:gd name="connsiteY27" fmla="*/ 77703 h 232663"/>
                <a:gd name="connsiteX28" fmla="*/ 134201 w 154220"/>
                <a:gd name="connsiteY28" fmla="*/ 84691 h 232663"/>
                <a:gd name="connsiteX29" fmla="*/ 143363 w 154220"/>
                <a:gd name="connsiteY29" fmla="*/ 106689 h 232663"/>
                <a:gd name="connsiteX30" fmla="*/ 121222 w 154220"/>
                <a:gd name="connsiteY30" fmla="*/ 153791 h 232663"/>
                <a:gd name="connsiteX31" fmla="*/ 73379 w 154220"/>
                <a:gd name="connsiteY31" fmla="*/ 176825 h 232663"/>
                <a:gd name="connsiteX32" fmla="*/ 115369 w 154220"/>
                <a:gd name="connsiteY32" fmla="*/ 6792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220" h="232663">
                  <a:moveTo>
                    <a:pt x="115369" y="6792"/>
                  </a:moveTo>
                  <a:cubicBezTo>
                    <a:pt x="115624" y="5756"/>
                    <a:pt x="116133" y="4204"/>
                    <a:pt x="116133" y="2910"/>
                  </a:cubicBezTo>
                  <a:cubicBezTo>
                    <a:pt x="116133" y="322"/>
                    <a:pt x="114351" y="63"/>
                    <a:pt x="113079" y="63"/>
                  </a:cubicBezTo>
                  <a:cubicBezTo>
                    <a:pt x="110534" y="63"/>
                    <a:pt x="110279" y="580"/>
                    <a:pt x="109262" y="5239"/>
                  </a:cubicBezTo>
                  <a:lnTo>
                    <a:pt x="67016" y="176307"/>
                  </a:lnTo>
                  <a:cubicBezTo>
                    <a:pt x="47675" y="173978"/>
                    <a:pt x="38005" y="164402"/>
                    <a:pt x="38005" y="147321"/>
                  </a:cubicBezTo>
                  <a:cubicBezTo>
                    <a:pt x="38005" y="142145"/>
                    <a:pt x="38005" y="135416"/>
                    <a:pt x="51747" y="99184"/>
                  </a:cubicBezTo>
                  <a:cubicBezTo>
                    <a:pt x="52765" y="96078"/>
                    <a:pt x="54546" y="91679"/>
                    <a:pt x="54546" y="86503"/>
                  </a:cubicBezTo>
                  <a:cubicBezTo>
                    <a:pt x="54546" y="74857"/>
                    <a:pt x="46403" y="65281"/>
                    <a:pt x="33678" y="65281"/>
                  </a:cubicBezTo>
                  <a:cubicBezTo>
                    <a:pt x="9502" y="65281"/>
                    <a:pt x="86" y="102807"/>
                    <a:pt x="86" y="105136"/>
                  </a:cubicBezTo>
                  <a:cubicBezTo>
                    <a:pt x="86" y="107724"/>
                    <a:pt x="2631" y="107724"/>
                    <a:pt x="3140" y="107724"/>
                  </a:cubicBezTo>
                  <a:cubicBezTo>
                    <a:pt x="5685" y="107724"/>
                    <a:pt x="5939" y="107207"/>
                    <a:pt x="7211" y="103066"/>
                  </a:cubicBezTo>
                  <a:cubicBezTo>
                    <a:pt x="14083" y="78480"/>
                    <a:pt x="24262" y="70975"/>
                    <a:pt x="32915" y="70975"/>
                  </a:cubicBezTo>
                  <a:cubicBezTo>
                    <a:pt x="34951" y="70975"/>
                    <a:pt x="39277" y="70975"/>
                    <a:pt x="39277" y="79256"/>
                  </a:cubicBezTo>
                  <a:cubicBezTo>
                    <a:pt x="39277" y="85985"/>
                    <a:pt x="36732" y="92455"/>
                    <a:pt x="33424" y="101513"/>
                  </a:cubicBezTo>
                  <a:cubicBezTo>
                    <a:pt x="21208" y="134122"/>
                    <a:pt x="21208" y="140851"/>
                    <a:pt x="21208" y="145251"/>
                  </a:cubicBezTo>
                  <a:cubicBezTo>
                    <a:pt x="21208" y="169837"/>
                    <a:pt x="41059" y="180448"/>
                    <a:pt x="65489" y="182001"/>
                  </a:cubicBezTo>
                  <a:cubicBezTo>
                    <a:pt x="63454" y="191318"/>
                    <a:pt x="63454" y="191835"/>
                    <a:pt x="59891" y="205552"/>
                  </a:cubicBezTo>
                  <a:cubicBezTo>
                    <a:pt x="59127" y="208399"/>
                    <a:pt x="54037" y="229362"/>
                    <a:pt x="54037" y="230138"/>
                  </a:cubicBezTo>
                  <a:cubicBezTo>
                    <a:pt x="54037" y="230397"/>
                    <a:pt x="54037" y="232726"/>
                    <a:pt x="57091" y="232726"/>
                  </a:cubicBezTo>
                  <a:cubicBezTo>
                    <a:pt x="57600" y="232726"/>
                    <a:pt x="58873" y="232726"/>
                    <a:pt x="59382" y="231691"/>
                  </a:cubicBezTo>
                  <a:cubicBezTo>
                    <a:pt x="60145" y="231173"/>
                    <a:pt x="61672" y="224703"/>
                    <a:pt x="62436" y="221080"/>
                  </a:cubicBezTo>
                  <a:lnTo>
                    <a:pt x="72106" y="182518"/>
                  </a:lnTo>
                  <a:cubicBezTo>
                    <a:pt x="81522" y="182518"/>
                    <a:pt x="103917" y="182518"/>
                    <a:pt x="127839" y="154827"/>
                  </a:cubicBezTo>
                  <a:cubicBezTo>
                    <a:pt x="138273" y="142922"/>
                    <a:pt x="143618" y="131534"/>
                    <a:pt x="146417" y="123770"/>
                  </a:cubicBezTo>
                  <a:cubicBezTo>
                    <a:pt x="148707" y="117300"/>
                    <a:pt x="154306" y="94784"/>
                    <a:pt x="154306" y="83397"/>
                  </a:cubicBezTo>
                  <a:cubicBezTo>
                    <a:pt x="154306" y="68904"/>
                    <a:pt x="147435" y="65281"/>
                    <a:pt x="143109" y="65281"/>
                  </a:cubicBezTo>
                  <a:cubicBezTo>
                    <a:pt x="136746" y="65281"/>
                    <a:pt x="130384" y="72010"/>
                    <a:pt x="130384" y="77703"/>
                  </a:cubicBezTo>
                  <a:cubicBezTo>
                    <a:pt x="130384" y="81068"/>
                    <a:pt x="131911" y="82621"/>
                    <a:pt x="134201" y="84691"/>
                  </a:cubicBezTo>
                  <a:cubicBezTo>
                    <a:pt x="137001" y="87538"/>
                    <a:pt x="143363" y="94267"/>
                    <a:pt x="143363" y="106689"/>
                  </a:cubicBezTo>
                  <a:cubicBezTo>
                    <a:pt x="143363" y="123253"/>
                    <a:pt x="130130" y="144474"/>
                    <a:pt x="121222" y="153791"/>
                  </a:cubicBezTo>
                  <a:cubicBezTo>
                    <a:pt x="98827" y="176825"/>
                    <a:pt x="82540" y="176825"/>
                    <a:pt x="73379" y="176825"/>
                  </a:cubicBezTo>
                  <a:lnTo>
                    <a:pt x="115369" y="679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ECA89-892E-2F32-7525-5A70A9D2421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91626" y="4075472"/>
              <a:ext cx="169235" cy="60559"/>
            </a:xfrm>
            <a:custGeom>
              <a:avLst/>
              <a:gdLst>
                <a:gd name="connsiteX0" fmla="*/ 160678 w 169235"/>
                <a:gd name="connsiteY0" fmla="*/ 10415 h 60559"/>
                <a:gd name="connsiteX1" fmla="*/ 169331 w 169235"/>
                <a:gd name="connsiteY1" fmla="*/ 5239 h 60559"/>
                <a:gd name="connsiteX2" fmla="*/ 160932 w 169235"/>
                <a:gd name="connsiteY2" fmla="*/ 63 h 60559"/>
                <a:gd name="connsiteX3" fmla="*/ 8494 w 169235"/>
                <a:gd name="connsiteY3" fmla="*/ 63 h 60559"/>
                <a:gd name="connsiteX4" fmla="*/ 95 w 169235"/>
                <a:gd name="connsiteY4" fmla="*/ 5239 h 60559"/>
                <a:gd name="connsiteX5" fmla="*/ 8748 w 169235"/>
                <a:gd name="connsiteY5" fmla="*/ 10415 h 60559"/>
                <a:gd name="connsiteX6" fmla="*/ 160678 w 169235"/>
                <a:gd name="connsiteY6" fmla="*/ 10415 h 60559"/>
                <a:gd name="connsiteX7" fmla="*/ 160932 w 169235"/>
                <a:gd name="connsiteY7" fmla="*/ 60622 h 60559"/>
                <a:gd name="connsiteX8" fmla="*/ 169331 w 169235"/>
                <a:gd name="connsiteY8" fmla="*/ 55446 h 60559"/>
                <a:gd name="connsiteX9" fmla="*/ 160678 w 169235"/>
                <a:gd name="connsiteY9" fmla="*/ 50270 h 60559"/>
                <a:gd name="connsiteX10" fmla="*/ 8748 w 169235"/>
                <a:gd name="connsiteY10" fmla="*/ 50270 h 60559"/>
                <a:gd name="connsiteX11" fmla="*/ 95 w 169235"/>
                <a:gd name="connsiteY11" fmla="*/ 55446 h 60559"/>
                <a:gd name="connsiteX12" fmla="*/ 8494 w 169235"/>
                <a:gd name="connsiteY12" fmla="*/ 60622 h 60559"/>
                <a:gd name="connsiteX13" fmla="*/ 160932 w 169235"/>
                <a:gd name="connsiteY13" fmla="*/ 60622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35" h="60559">
                  <a:moveTo>
                    <a:pt x="160678" y="10415"/>
                  </a:moveTo>
                  <a:cubicBezTo>
                    <a:pt x="164495" y="10415"/>
                    <a:pt x="169331" y="10415"/>
                    <a:pt x="169331" y="5239"/>
                  </a:cubicBezTo>
                  <a:cubicBezTo>
                    <a:pt x="169331" y="63"/>
                    <a:pt x="164495" y="63"/>
                    <a:pt x="160932" y="63"/>
                  </a:cubicBezTo>
                  <a:lnTo>
                    <a:pt x="8494" y="63"/>
                  </a:lnTo>
                  <a:cubicBezTo>
                    <a:pt x="4931" y="63"/>
                    <a:pt x="95" y="63"/>
                    <a:pt x="95" y="5239"/>
                  </a:cubicBezTo>
                  <a:cubicBezTo>
                    <a:pt x="95" y="10415"/>
                    <a:pt x="4931" y="10415"/>
                    <a:pt x="8748" y="10415"/>
                  </a:cubicBezTo>
                  <a:lnTo>
                    <a:pt x="160678" y="10415"/>
                  </a:lnTo>
                  <a:close/>
                  <a:moveTo>
                    <a:pt x="160932" y="60622"/>
                  </a:moveTo>
                  <a:cubicBezTo>
                    <a:pt x="164495" y="60622"/>
                    <a:pt x="169331" y="60622"/>
                    <a:pt x="169331" y="55446"/>
                  </a:cubicBezTo>
                  <a:cubicBezTo>
                    <a:pt x="169331" y="50270"/>
                    <a:pt x="164495" y="50270"/>
                    <a:pt x="160678" y="50270"/>
                  </a:cubicBezTo>
                  <a:lnTo>
                    <a:pt x="8748" y="50270"/>
                  </a:lnTo>
                  <a:cubicBezTo>
                    <a:pt x="4931" y="50270"/>
                    <a:pt x="95" y="50270"/>
                    <a:pt x="95" y="55446"/>
                  </a:cubicBezTo>
                  <a:cubicBezTo>
                    <a:pt x="95" y="60622"/>
                    <a:pt x="4931" y="60622"/>
                    <a:pt x="8494" y="60622"/>
                  </a:cubicBezTo>
                  <a:lnTo>
                    <a:pt x="160932" y="6062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89F85F-4E38-F1C8-A366-BDD3599957F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255672" y="3994467"/>
              <a:ext cx="184702" cy="175985"/>
            </a:xfrm>
            <a:custGeom>
              <a:avLst/>
              <a:gdLst>
                <a:gd name="connsiteX0" fmla="*/ 170613 w 184702"/>
                <a:gd name="connsiteY0" fmla="*/ 115747 h 175985"/>
                <a:gd name="connsiteX1" fmla="*/ 171886 w 184702"/>
                <a:gd name="connsiteY1" fmla="*/ 112124 h 175985"/>
                <a:gd name="connsiteX2" fmla="*/ 168832 w 184702"/>
                <a:gd name="connsiteY2" fmla="*/ 109277 h 175985"/>
                <a:gd name="connsiteX3" fmla="*/ 165524 w 184702"/>
                <a:gd name="connsiteY3" fmla="*/ 112383 h 175985"/>
                <a:gd name="connsiteX4" fmla="*/ 96048 w 184702"/>
                <a:gd name="connsiteY4" fmla="*/ 168025 h 175985"/>
                <a:gd name="connsiteX5" fmla="*/ 58893 w 184702"/>
                <a:gd name="connsiteY5" fmla="*/ 168025 h 175985"/>
                <a:gd name="connsiteX6" fmla="*/ 53294 w 184702"/>
                <a:gd name="connsiteY6" fmla="*/ 167767 h 175985"/>
                <a:gd name="connsiteX7" fmla="*/ 49986 w 184702"/>
                <a:gd name="connsiteY7" fmla="*/ 165179 h 175985"/>
                <a:gd name="connsiteX8" fmla="*/ 51258 w 184702"/>
                <a:gd name="connsiteY8" fmla="*/ 159226 h 175985"/>
                <a:gd name="connsiteX9" fmla="*/ 68563 w 184702"/>
                <a:gd name="connsiteY9" fmla="*/ 88573 h 175985"/>
                <a:gd name="connsiteX10" fmla="*/ 93758 w 184702"/>
                <a:gd name="connsiteY10" fmla="*/ 88573 h 175985"/>
                <a:gd name="connsiteX11" fmla="*/ 115389 w 184702"/>
                <a:gd name="connsiteY11" fmla="*/ 100478 h 175985"/>
                <a:gd name="connsiteX12" fmla="*/ 113608 w 184702"/>
                <a:gd name="connsiteY12" fmla="*/ 113159 h 175985"/>
                <a:gd name="connsiteX13" fmla="*/ 112845 w 184702"/>
                <a:gd name="connsiteY13" fmla="*/ 116006 h 175985"/>
                <a:gd name="connsiteX14" fmla="*/ 116153 w 184702"/>
                <a:gd name="connsiteY14" fmla="*/ 118853 h 175985"/>
                <a:gd name="connsiteX15" fmla="*/ 119970 w 184702"/>
                <a:gd name="connsiteY15" fmla="*/ 113677 h 175985"/>
                <a:gd name="connsiteX16" fmla="*/ 134476 w 184702"/>
                <a:gd name="connsiteY16" fmla="*/ 53117 h 175985"/>
                <a:gd name="connsiteX17" fmla="*/ 131422 w 184702"/>
                <a:gd name="connsiteY17" fmla="*/ 50270 h 175985"/>
                <a:gd name="connsiteX18" fmla="*/ 127859 w 184702"/>
                <a:gd name="connsiteY18" fmla="*/ 54929 h 175985"/>
                <a:gd name="connsiteX19" fmla="*/ 94521 w 184702"/>
                <a:gd name="connsiteY19" fmla="*/ 80550 h 175985"/>
                <a:gd name="connsiteX20" fmla="*/ 70599 w 184702"/>
                <a:gd name="connsiteY20" fmla="*/ 80550 h 175985"/>
                <a:gd name="connsiteX21" fmla="*/ 85869 w 184702"/>
                <a:gd name="connsiteY21" fmla="*/ 18179 h 175985"/>
                <a:gd name="connsiteX22" fmla="*/ 99611 w 184702"/>
                <a:gd name="connsiteY22" fmla="*/ 8086 h 175985"/>
                <a:gd name="connsiteX23" fmla="*/ 135494 w 184702"/>
                <a:gd name="connsiteY23" fmla="*/ 8086 h 175985"/>
                <a:gd name="connsiteX24" fmla="*/ 174176 w 184702"/>
                <a:gd name="connsiteY24" fmla="*/ 36813 h 175985"/>
                <a:gd name="connsiteX25" fmla="*/ 173158 w 184702"/>
                <a:gd name="connsiteY25" fmla="*/ 50529 h 175985"/>
                <a:gd name="connsiteX26" fmla="*/ 172904 w 184702"/>
                <a:gd name="connsiteY26" fmla="*/ 55188 h 175985"/>
                <a:gd name="connsiteX27" fmla="*/ 175958 w 184702"/>
                <a:gd name="connsiteY27" fmla="*/ 58293 h 175985"/>
                <a:gd name="connsiteX28" fmla="*/ 179521 w 184702"/>
                <a:gd name="connsiteY28" fmla="*/ 51823 h 175985"/>
                <a:gd name="connsiteX29" fmla="*/ 184610 w 184702"/>
                <a:gd name="connsiteY29" fmla="*/ 7050 h 175985"/>
                <a:gd name="connsiteX30" fmla="*/ 177739 w 184702"/>
                <a:gd name="connsiteY30" fmla="*/ 63 h 175985"/>
                <a:gd name="connsiteX31" fmla="*/ 49222 w 184702"/>
                <a:gd name="connsiteY31" fmla="*/ 63 h 175985"/>
                <a:gd name="connsiteX32" fmla="*/ 41588 w 184702"/>
                <a:gd name="connsiteY32" fmla="*/ 5239 h 175985"/>
                <a:gd name="connsiteX33" fmla="*/ 48713 w 184702"/>
                <a:gd name="connsiteY33" fmla="*/ 8086 h 175985"/>
                <a:gd name="connsiteX34" fmla="*/ 65255 w 184702"/>
                <a:gd name="connsiteY34" fmla="*/ 12744 h 175985"/>
                <a:gd name="connsiteX35" fmla="*/ 63983 w 184702"/>
                <a:gd name="connsiteY35" fmla="*/ 18955 h 175985"/>
                <a:gd name="connsiteX36" fmla="*/ 30390 w 184702"/>
                <a:gd name="connsiteY36" fmla="*/ 155862 h 175985"/>
                <a:gd name="connsiteX37" fmla="*/ 7232 w 184702"/>
                <a:gd name="connsiteY37" fmla="*/ 168025 h 175985"/>
                <a:gd name="connsiteX38" fmla="*/ 106 w 184702"/>
                <a:gd name="connsiteY38" fmla="*/ 172943 h 175985"/>
                <a:gd name="connsiteX39" fmla="*/ 7232 w 184702"/>
                <a:gd name="connsiteY39" fmla="*/ 176048 h 175985"/>
                <a:gd name="connsiteX40" fmla="*/ 139311 w 184702"/>
                <a:gd name="connsiteY40" fmla="*/ 176048 h 175985"/>
                <a:gd name="connsiteX41" fmla="*/ 147200 w 184702"/>
                <a:gd name="connsiteY41" fmla="*/ 171649 h 175985"/>
                <a:gd name="connsiteX42" fmla="*/ 170613 w 184702"/>
                <a:gd name="connsiteY42" fmla="*/ 115747 h 1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702" h="175985">
                  <a:moveTo>
                    <a:pt x="170613" y="115747"/>
                  </a:moveTo>
                  <a:cubicBezTo>
                    <a:pt x="171122" y="114453"/>
                    <a:pt x="171886" y="112642"/>
                    <a:pt x="171886" y="112124"/>
                  </a:cubicBezTo>
                  <a:cubicBezTo>
                    <a:pt x="171886" y="111865"/>
                    <a:pt x="171886" y="109277"/>
                    <a:pt x="168832" y="109277"/>
                  </a:cubicBezTo>
                  <a:cubicBezTo>
                    <a:pt x="166542" y="109277"/>
                    <a:pt x="166033" y="110830"/>
                    <a:pt x="165524" y="112383"/>
                  </a:cubicBezTo>
                  <a:cubicBezTo>
                    <a:pt x="148982" y="150686"/>
                    <a:pt x="139566" y="168025"/>
                    <a:pt x="96048" y="168025"/>
                  </a:cubicBezTo>
                  <a:lnTo>
                    <a:pt x="58893" y="168025"/>
                  </a:lnTo>
                  <a:cubicBezTo>
                    <a:pt x="55330" y="168025"/>
                    <a:pt x="54821" y="168025"/>
                    <a:pt x="53294" y="167767"/>
                  </a:cubicBezTo>
                  <a:cubicBezTo>
                    <a:pt x="50749" y="167508"/>
                    <a:pt x="49986" y="167249"/>
                    <a:pt x="49986" y="165179"/>
                  </a:cubicBezTo>
                  <a:cubicBezTo>
                    <a:pt x="49986" y="164402"/>
                    <a:pt x="49986" y="163885"/>
                    <a:pt x="51258" y="159226"/>
                  </a:cubicBezTo>
                  <a:lnTo>
                    <a:pt x="68563" y="88573"/>
                  </a:lnTo>
                  <a:lnTo>
                    <a:pt x="93758" y="88573"/>
                  </a:lnTo>
                  <a:cubicBezTo>
                    <a:pt x="115389" y="88573"/>
                    <a:pt x="115389" y="94008"/>
                    <a:pt x="115389" y="100478"/>
                  </a:cubicBezTo>
                  <a:cubicBezTo>
                    <a:pt x="115389" y="102290"/>
                    <a:pt x="115389" y="105395"/>
                    <a:pt x="113608" y="113159"/>
                  </a:cubicBezTo>
                  <a:cubicBezTo>
                    <a:pt x="113099" y="114453"/>
                    <a:pt x="112845" y="115230"/>
                    <a:pt x="112845" y="116006"/>
                  </a:cubicBezTo>
                  <a:cubicBezTo>
                    <a:pt x="112845" y="117300"/>
                    <a:pt x="113862" y="118853"/>
                    <a:pt x="116153" y="118853"/>
                  </a:cubicBezTo>
                  <a:cubicBezTo>
                    <a:pt x="118189" y="118853"/>
                    <a:pt x="118952" y="117559"/>
                    <a:pt x="119970" y="113677"/>
                  </a:cubicBezTo>
                  <a:lnTo>
                    <a:pt x="134476" y="53117"/>
                  </a:lnTo>
                  <a:cubicBezTo>
                    <a:pt x="134476" y="51564"/>
                    <a:pt x="133204" y="50270"/>
                    <a:pt x="131422" y="50270"/>
                  </a:cubicBezTo>
                  <a:cubicBezTo>
                    <a:pt x="129132" y="50270"/>
                    <a:pt x="128623" y="51823"/>
                    <a:pt x="127859" y="54929"/>
                  </a:cubicBezTo>
                  <a:cubicBezTo>
                    <a:pt x="122515" y="74598"/>
                    <a:pt x="117934" y="80550"/>
                    <a:pt x="94521" y="80550"/>
                  </a:cubicBezTo>
                  <a:lnTo>
                    <a:pt x="70599" y="80550"/>
                  </a:lnTo>
                  <a:lnTo>
                    <a:pt x="85869" y="18179"/>
                  </a:lnTo>
                  <a:cubicBezTo>
                    <a:pt x="88159" y="9121"/>
                    <a:pt x="88414" y="8086"/>
                    <a:pt x="99611" y="8086"/>
                  </a:cubicBezTo>
                  <a:lnTo>
                    <a:pt x="135494" y="8086"/>
                  </a:lnTo>
                  <a:cubicBezTo>
                    <a:pt x="166542" y="8086"/>
                    <a:pt x="174176" y="15591"/>
                    <a:pt x="174176" y="36813"/>
                  </a:cubicBezTo>
                  <a:cubicBezTo>
                    <a:pt x="174176" y="43024"/>
                    <a:pt x="174176" y="43542"/>
                    <a:pt x="173158" y="50529"/>
                  </a:cubicBezTo>
                  <a:cubicBezTo>
                    <a:pt x="173158" y="52082"/>
                    <a:pt x="172904" y="53894"/>
                    <a:pt x="172904" y="55188"/>
                  </a:cubicBezTo>
                  <a:cubicBezTo>
                    <a:pt x="172904" y="56482"/>
                    <a:pt x="173667" y="58293"/>
                    <a:pt x="175958" y="58293"/>
                  </a:cubicBezTo>
                  <a:cubicBezTo>
                    <a:pt x="178757" y="58293"/>
                    <a:pt x="179012" y="56740"/>
                    <a:pt x="179521" y="51823"/>
                  </a:cubicBezTo>
                  <a:lnTo>
                    <a:pt x="184610" y="7050"/>
                  </a:lnTo>
                  <a:cubicBezTo>
                    <a:pt x="185374" y="63"/>
                    <a:pt x="184101" y="63"/>
                    <a:pt x="177739" y="63"/>
                  </a:cubicBezTo>
                  <a:lnTo>
                    <a:pt x="49222" y="63"/>
                  </a:lnTo>
                  <a:cubicBezTo>
                    <a:pt x="44133" y="63"/>
                    <a:pt x="41588" y="63"/>
                    <a:pt x="41588" y="5239"/>
                  </a:cubicBezTo>
                  <a:cubicBezTo>
                    <a:pt x="41588" y="8086"/>
                    <a:pt x="43878" y="8086"/>
                    <a:pt x="48713" y="8086"/>
                  </a:cubicBezTo>
                  <a:cubicBezTo>
                    <a:pt x="58129" y="8086"/>
                    <a:pt x="65255" y="8086"/>
                    <a:pt x="65255" y="12744"/>
                  </a:cubicBezTo>
                  <a:cubicBezTo>
                    <a:pt x="65255" y="13779"/>
                    <a:pt x="65255" y="14297"/>
                    <a:pt x="63983" y="18955"/>
                  </a:cubicBezTo>
                  <a:lnTo>
                    <a:pt x="30390" y="155862"/>
                  </a:lnTo>
                  <a:cubicBezTo>
                    <a:pt x="27845" y="165955"/>
                    <a:pt x="27336" y="168025"/>
                    <a:pt x="7232" y="168025"/>
                  </a:cubicBezTo>
                  <a:cubicBezTo>
                    <a:pt x="2905" y="168025"/>
                    <a:pt x="106" y="168025"/>
                    <a:pt x="106" y="172943"/>
                  </a:cubicBezTo>
                  <a:cubicBezTo>
                    <a:pt x="106" y="176048"/>
                    <a:pt x="2396" y="176048"/>
                    <a:pt x="7232" y="176048"/>
                  </a:cubicBezTo>
                  <a:lnTo>
                    <a:pt x="139311" y="176048"/>
                  </a:lnTo>
                  <a:cubicBezTo>
                    <a:pt x="145165" y="176048"/>
                    <a:pt x="145419" y="175789"/>
                    <a:pt x="147200" y="171649"/>
                  </a:cubicBezTo>
                  <a:lnTo>
                    <a:pt x="170613" y="115747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6F6593-40A7-927F-B967-C8432AF6A21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55912" y="3990844"/>
              <a:ext cx="154220" cy="232663"/>
            </a:xfrm>
            <a:custGeom>
              <a:avLst/>
              <a:gdLst>
                <a:gd name="connsiteX0" fmla="*/ 115397 w 154220"/>
                <a:gd name="connsiteY0" fmla="*/ 6792 h 232663"/>
                <a:gd name="connsiteX1" fmla="*/ 116161 w 154220"/>
                <a:gd name="connsiteY1" fmla="*/ 2910 h 232663"/>
                <a:gd name="connsiteX2" fmla="*/ 113107 w 154220"/>
                <a:gd name="connsiteY2" fmla="*/ 63 h 232663"/>
                <a:gd name="connsiteX3" fmla="*/ 109290 w 154220"/>
                <a:gd name="connsiteY3" fmla="*/ 5239 h 232663"/>
                <a:gd name="connsiteX4" fmla="*/ 67044 w 154220"/>
                <a:gd name="connsiteY4" fmla="*/ 176307 h 232663"/>
                <a:gd name="connsiteX5" fmla="*/ 38033 w 154220"/>
                <a:gd name="connsiteY5" fmla="*/ 147321 h 232663"/>
                <a:gd name="connsiteX6" fmla="*/ 51775 w 154220"/>
                <a:gd name="connsiteY6" fmla="*/ 99184 h 232663"/>
                <a:gd name="connsiteX7" fmla="*/ 54574 w 154220"/>
                <a:gd name="connsiteY7" fmla="*/ 86503 h 232663"/>
                <a:gd name="connsiteX8" fmla="*/ 33706 w 154220"/>
                <a:gd name="connsiteY8" fmla="*/ 65281 h 232663"/>
                <a:gd name="connsiteX9" fmla="*/ 114 w 154220"/>
                <a:gd name="connsiteY9" fmla="*/ 105136 h 232663"/>
                <a:gd name="connsiteX10" fmla="*/ 3168 w 154220"/>
                <a:gd name="connsiteY10" fmla="*/ 107724 h 232663"/>
                <a:gd name="connsiteX11" fmla="*/ 7240 w 154220"/>
                <a:gd name="connsiteY11" fmla="*/ 103066 h 232663"/>
                <a:gd name="connsiteX12" fmla="*/ 32943 w 154220"/>
                <a:gd name="connsiteY12" fmla="*/ 70975 h 232663"/>
                <a:gd name="connsiteX13" fmla="*/ 39305 w 154220"/>
                <a:gd name="connsiteY13" fmla="*/ 79256 h 232663"/>
                <a:gd name="connsiteX14" fmla="*/ 33452 w 154220"/>
                <a:gd name="connsiteY14" fmla="*/ 101513 h 232663"/>
                <a:gd name="connsiteX15" fmla="*/ 21236 w 154220"/>
                <a:gd name="connsiteY15" fmla="*/ 145251 h 232663"/>
                <a:gd name="connsiteX16" fmla="*/ 65517 w 154220"/>
                <a:gd name="connsiteY16" fmla="*/ 182001 h 232663"/>
                <a:gd name="connsiteX17" fmla="*/ 59919 w 154220"/>
                <a:gd name="connsiteY17" fmla="*/ 205552 h 232663"/>
                <a:gd name="connsiteX18" fmla="*/ 54065 w 154220"/>
                <a:gd name="connsiteY18" fmla="*/ 230138 h 232663"/>
                <a:gd name="connsiteX19" fmla="*/ 57119 w 154220"/>
                <a:gd name="connsiteY19" fmla="*/ 232726 h 232663"/>
                <a:gd name="connsiteX20" fmla="*/ 59410 w 154220"/>
                <a:gd name="connsiteY20" fmla="*/ 231691 h 232663"/>
                <a:gd name="connsiteX21" fmla="*/ 62464 w 154220"/>
                <a:gd name="connsiteY21" fmla="*/ 221080 h 232663"/>
                <a:gd name="connsiteX22" fmla="*/ 72134 w 154220"/>
                <a:gd name="connsiteY22" fmla="*/ 182518 h 232663"/>
                <a:gd name="connsiteX23" fmla="*/ 127867 w 154220"/>
                <a:gd name="connsiteY23" fmla="*/ 154827 h 232663"/>
                <a:gd name="connsiteX24" fmla="*/ 146445 w 154220"/>
                <a:gd name="connsiteY24" fmla="*/ 123770 h 232663"/>
                <a:gd name="connsiteX25" fmla="*/ 154334 w 154220"/>
                <a:gd name="connsiteY25" fmla="*/ 83397 h 232663"/>
                <a:gd name="connsiteX26" fmla="*/ 143137 w 154220"/>
                <a:gd name="connsiteY26" fmla="*/ 65281 h 232663"/>
                <a:gd name="connsiteX27" fmla="*/ 130412 w 154220"/>
                <a:gd name="connsiteY27" fmla="*/ 77703 h 232663"/>
                <a:gd name="connsiteX28" fmla="*/ 134229 w 154220"/>
                <a:gd name="connsiteY28" fmla="*/ 84691 h 232663"/>
                <a:gd name="connsiteX29" fmla="*/ 143391 w 154220"/>
                <a:gd name="connsiteY29" fmla="*/ 106689 h 232663"/>
                <a:gd name="connsiteX30" fmla="*/ 121251 w 154220"/>
                <a:gd name="connsiteY30" fmla="*/ 153791 h 232663"/>
                <a:gd name="connsiteX31" fmla="*/ 73407 w 154220"/>
                <a:gd name="connsiteY31" fmla="*/ 176825 h 232663"/>
                <a:gd name="connsiteX32" fmla="*/ 115397 w 154220"/>
                <a:gd name="connsiteY32" fmla="*/ 6792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220" h="232663">
                  <a:moveTo>
                    <a:pt x="115397" y="6792"/>
                  </a:moveTo>
                  <a:cubicBezTo>
                    <a:pt x="115652" y="5756"/>
                    <a:pt x="116161" y="4204"/>
                    <a:pt x="116161" y="2910"/>
                  </a:cubicBezTo>
                  <a:cubicBezTo>
                    <a:pt x="116161" y="322"/>
                    <a:pt x="114379" y="63"/>
                    <a:pt x="113107" y="63"/>
                  </a:cubicBezTo>
                  <a:cubicBezTo>
                    <a:pt x="110562" y="63"/>
                    <a:pt x="110308" y="580"/>
                    <a:pt x="109290" y="5239"/>
                  </a:cubicBezTo>
                  <a:lnTo>
                    <a:pt x="67044" y="176307"/>
                  </a:lnTo>
                  <a:cubicBezTo>
                    <a:pt x="47703" y="173978"/>
                    <a:pt x="38033" y="164402"/>
                    <a:pt x="38033" y="147321"/>
                  </a:cubicBezTo>
                  <a:cubicBezTo>
                    <a:pt x="38033" y="142145"/>
                    <a:pt x="38033" y="135416"/>
                    <a:pt x="51775" y="99184"/>
                  </a:cubicBezTo>
                  <a:cubicBezTo>
                    <a:pt x="52793" y="96078"/>
                    <a:pt x="54574" y="91679"/>
                    <a:pt x="54574" y="86503"/>
                  </a:cubicBezTo>
                  <a:cubicBezTo>
                    <a:pt x="54574" y="74857"/>
                    <a:pt x="46431" y="65281"/>
                    <a:pt x="33706" y="65281"/>
                  </a:cubicBezTo>
                  <a:cubicBezTo>
                    <a:pt x="9530" y="65281"/>
                    <a:pt x="114" y="102807"/>
                    <a:pt x="114" y="105136"/>
                  </a:cubicBezTo>
                  <a:cubicBezTo>
                    <a:pt x="114" y="107724"/>
                    <a:pt x="2659" y="107724"/>
                    <a:pt x="3168" y="107724"/>
                  </a:cubicBezTo>
                  <a:cubicBezTo>
                    <a:pt x="5713" y="107724"/>
                    <a:pt x="5967" y="107207"/>
                    <a:pt x="7240" y="103066"/>
                  </a:cubicBezTo>
                  <a:cubicBezTo>
                    <a:pt x="14111" y="78480"/>
                    <a:pt x="24290" y="70975"/>
                    <a:pt x="32943" y="70975"/>
                  </a:cubicBezTo>
                  <a:cubicBezTo>
                    <a:pt x="34979" y="70975"/>
                    <a:pt x="39305" y="70975"/>
                    <a:pt x="39305" y="79256"/>
                  </a:cubicBezTo>
                  <a:cubicBezTo>
                    <a:pt x="39305" y="85985"/>
                    <a:pt x="36760" y="92455"/>
                    <a:pt x="33452" y="101513"/>
                  </a:cubicBezTo>
                  <a:cubicBezTo>
                    <a:pt x="21236" y="134122"/>
                    <a:pt x="21236" y="140851"/>
                    <a:pt x="21236" y="145251"/>
                  </a:cubicBezTo>
                  <a:cubicBezTo>
                    <a:pt x="21236" y="169837"/>
                    <a:pt x="41087" y="180448"/>
                    <a:pt x="65517" y="182001"/>
                  </a:cubicBezTo>
                  <a:cubicBezTo>
                    <a:pt x="63482" y="191318"/>
                    <a:pt x="63482" y="191835"/>
                    <a:pt x="59919" y="205552"/>
                  </a:cubicBezTo>
                  <a:cubicBezTo>
                    <a:pt x="59155" y="208399"/>
                    <a:pt x="54065" y="229362"/>
                    <a:pt x="54065" y="230138"/>
                  </a:cubicBezTo>
                  <a:cubicBezTo>
                    <a:pt x="54065" y="230397"/>
                    <a:pt x="54065" y="232726"/>
                    <a:pt x="57119" y="232726"/>
                  </a:cubicBezTo>
                  <a:cubicBezTo>
                    <a:pt x="57628" y="232726"/>
                    <a:pt x="58901" y="232726"/>
                    <a:pt x="59410" y="231691"/>
                  </a:cubicBezTo>
                  <a:cubicBezTo>
                    <a:pt x="60173" y="231173"/>
                    <a:pt x="61700" y="224703"/>
                    <a:pt x="62464" y="221080"/>
                  </a:cubicBezTo>
                  <a:lnTo>
                    <a:pt x="72134" y="182518"/>
                  </a:lnTo>
                  <a:cubicBezTo>
                    <a:pt x="81550" y="182518"/>
                    <a:pt x="103945" y="182518"/>
                    <a:pt x="127867" y="154827"/>
                  </a:cubicBezTo>
                  <a:cubicBezTo>
                    <a:pt x="138301" y="142922"/>
                    <a:pt x="143646" y="131534"/>
                    <a:pt x="146445" y="123770"/>
                  </a:cubicBezTo>
                  <a:cubicBezTo>
                    <a:pt x="148735" y="117300"/>
                    <a:pt x="154334" y="94784"/>
                    <a:pt x="154334" y="83397"/>
                  </a:cubicBezTo>
                  <a:cubicBezTo>
                    <a:pt x="154334" y="68904"/>
                    <a:pt x="147463" y="65281"/>
                    <a:pt x="143137" y="65281"/>
                  </a:cubicBezTo>
                  <a:cubicBezTo>
                    <a:pt x="136774" y="65281"/>
                    <a:pt x="130412" y="72010"/>
                    <a:pt x="130412" y="77703"/>
                  </a:cubicBezTo>
                  <a:cubicBezTo>
                    <a:pt x="130412" y="81068"/>
                    <a:pt x="131939" y="82621"/>
                    <a:pt x="134229" y="84691"/>
                  </a:cubicBezTo>
                  <a:cubicBezTo>
                    <a:pt x="137029" y="87538"/>
                    <a:pt x="143391" y="94267"/>
                    <a:pt x="143391" y="106689"/>
                  </a:cubicBezTo>
                  <a:cubicBezTo>
                    <a:pt x="143391" y="123253"/>
                    <a:pt x="130158" y="144474"/>
                    <a:pt x="121251" y="153791"/>
                  </a:cubicBezTo>
                  <a:cubicBezTo>
                    <a:pt x="98856" y="176825"/>
                    <a:pt x="82568" y="176825"/>
                    <a:pt x="73407" y="176825"/>
                  </a:cubicBezTo>
                  <a:lnTo>
                    <a:pt x="115397" y="679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 descr="\documentclass{article}&#10;\usepackage{amsmath}&#10;\usepackage{amsfonts}&#10;\pagestyle{empty}&#10;\begin{document}&#10;&#10;&#10;$\hat{R} \hat{H} \psi = E \hat{R}\psi$&#10;&#10;\end{document}" title="IguanaTex Vector Display">
            <a:extLst>
              <a:ext uri="{FF2B5EF4-FFF2-40B4-BE49-F238E27FC236}">
                <a16:creationId xmlns:a16="http://schemas.microsoft.com/office/drawing/2014/main" id="{3919E7F4-05AD-1F1E-5621-FA755DE7E85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426789" y="2733675"/>
            <a:ext cx="1488387" cy="298083"/>
            <a:chOff x="5059617" y="4124568"/>
            <a:chExt cx="1488387" cy="29808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899D25-4FCA-E617-6F09-E34C9516E17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33781" y="4124568"/>
              <a:ext cx="67850" cy="39855"/>
            </a:xfrm>
            <a:custGeom>
              <a:avLst/>
              <a:gdLst>
                <a:gd name="connsiteX0" fmla="*/ 34131 w 67850"/>
                <a:gd name="connsiteY0" fmla="*/ 60 h 39855"/>
                <a:gd name="connsiteX1" fmla="*/ 79 w 67850"/>
                <a:gd name="connsiteY1" fmla="*/ 35257 h 39855"/>
                <a:gd name="connsiteX2" fmla="*/ 4653 w 67850"/>
                <a:gd name="connsiteY2" fmla="*/ 39916 h 39855"/>
                <a:gd name="connsiteX3" fmla="*/ 34131 w 67850"/>
                <a:gd name="connsiteY3" fmla="*/ 13518 h 39855"/>
                <a:gd name="connsiteX4" fmla="*/ 63356 w 67850"/>
                <a:gd name="connsiteY4" fmla="*/ 39916 h 39855"/>
                <a:gd name="connsiteX5" fmla="*/ 67930 w 67850"/>
                <a:gd name="connsiteY5" fmla="*/ 35257 h 39855"/>
                <a:gd name="connsiteX6" fmla="*/ 34131 w 67850"/>
                <a:gd name="connsiteY6" fmla="*/ 60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0" h="39855">
                  <a:moveTo>
                    <a:pt x="34131" y="60"/>
                  </a:moveTo>
                  <a:lnTo>
                    <a:pt x="79" y="35257"/>
                  </a:lnTo>
                  <a:lnTo>
                    <a:pt x="4653" y="39916"/>
                  </a:lnTo>
                  <a:lnTo>
                    <a:pt x="34131" y="13518"/>
                  </a:lnTo>
                  <a:lnTo>
                    <a:pt x="63356" y="39916"/>
                  </a:lnTo>
                  <a:lnTo>
                    <a:pt x="67930" y="35257"/>
                  </a:lnTo>
                  <a:lnTo>
                    <a:pt x="34131" y="6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01E7C2-B874-F71E-646F-B11DB14FBC8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59617" y="4192835"/>
              <a:ext cx="181444" cy="182455"/>
            </a:xfrm>
            <a:custGeom>
              <a:avLst/>
              <a:gdLst>
                <a:gd name="connsiteX0" fmla="*/ 84954 w 181444"/>
                <a:gd name="connsiteY0" fmla="*/ 17920 h 182455"/>
                <a:gd name="connsiteX1" fmla="*/ 92069 w 181444"/>
                <a:gd name="connsiteY1" fmla="*/ 8344 h 182455"/>
                <a:gd name="connsiteX2" fmla="*/ 107571 w 181444"/>
                <a:gd name="connsiteY2" fmla="*/ 8086 h 182455"/>
                <a:gd name="connsiteX3" fmla="*/ 153821 w 181444"/>
                <a:gd name="connsiteY3" fmla="*/ 33707 h 182455"/>
                <a:gd name="connsiteX4" fmla="*/ 139845 w 181444"/>
                <a:gd name="connsiteY4" fmla="*/ 70457 h 182455"/>
                <a:gd name="connsiteX5" fmla="*/ 96898 w 181444"/>
                <a:gd name="connsiteY5" fmla="*/ 85467 h 182455"/>
                <a:gd name="connsiteX6" fmla="*/ 68436 w 181444"/>
                <a:gd name="connsiteY6" fmla="*/ 85467 h 182455"/>
                <a:gd name="connsiteX7" fmla="*/ 84954 w 181444"/>
                <a:gd name="connsiteY7" fmla="*/ 17920 h 182455"/>
                <a:gd name="connsiteX8" fmla="*/ 121548 w 181444"/>
                <a:gd name="connsiteY8" fmla="*/ 88832 h 182455"/>
                <a:gd name="connsiteX9" fmla="*/ 177455 w 181444"/>
                <a:gd name="connsiteY9" fmla="*/ 38883 h 182455"/>
                <a:gd name="connsiteX10" fmla="*/ 121294 w 181444"/>
                <a:gd name="connsiteY10" fmla="*/ 63 h 182455"/>
                <a:gd name="connsiteX11" fmla="*/ 48868 w 181444"/>
                <a:gd name="connsiteY11" fmla="*/ 63 h 182455"/>
                <a:gd name="connsiteX12" fmla="*/ 41499 w 181444"/>
                <a:gd name="connsiteY12" fmla="*/ 5239 h 182455"/>
                <a:gd name="connsiteX13" fmla="*/ 48614 w 181444"/>
                <a:gd name="connsiteY13" fmla="*/ 8086 h 182455"/>
                <a:gd name="connsiteX14" fmla="*/ 58271 w 181444"/>
                <a:gd name="connsiteY14" fmla="*/ 8603 h 182455"/>
                <a:gd name="connsiteX15" fmla="*/ 65132 w 181444"/>
                <a:gd name="connsiteY15" fmla="*/ 12744 h 182455"/>
                <a:gd name="connsiteX16" fmla="*/ 64116 w 181444"/>
                <a:gd name="connsiteY16" fmla="*/ 17661 h 182455"/>
                <a:gd name="connsiteX17" fmla="*/ 30063 w 181444"/>
                <a:gd name="connsiteY17" fmla="*/ 156638 h 182455"/>
                <a:gd name="connsiteX18" fmla="*/ 6938 w 181444"/>
                <a:gd name="connsiteY18" fmla="*/ 168802 h 182455"/>
                <a:gd name="connsiteX19" fmla="*/ 77 w 181444"/>
                <a:gd name="connsiteY19" fmla="*/ 173978 h 182455"/>
                <a:gd name="connsiteX20" fmla="*/ 3634 w 181444"/>
                <a:gd name="connsiteY20" fmla="*/ 176825 h 182455"/>
                <a:gd name="connsiteX21" fmla="*/ 35654 w 181444"/>
                <a:gd name="connsiteY21" fmla="*/ 176048 h 182455"/>
                <a:gd name="connsiteX22" fmla="*/ 67928 w 181444"/>
                <a:gd name="connsiteY22" fmla="*/ 176825 h 182455"/>
                <a:gd name="connsiteX23" fmla="*/ 73010 w 181444"/>
                <a:gd name="connsiteY23" fmla="*/ 171649 h 182455"/>
                <a:gd name="connsiteX24" fmla="*/ 65895 w 181444"/>
                <a:gd name="connsiteY24" fmla="*/ 168802 h 182455"/>
                <a:gd name="connsiteX25" fmla="*/ 49377 w 181444"/>
                <a:gd name="connsiteY25" fmla="*/ 164143 h 182455"/>
                <a:gd name="connsiteX26" fmla="*/ 50139 w 181444"/>
                <a:gd name="connsiteY26" fmla="*/ 159744 h 182455"/>
                <a:gd name="connsiteX27" fmla="*/ 66911 w 181444"/>
                <a:gd name="connsiteY27" fmla="*/ 91161 h 182455"/>
                <a:gd name="connsiteX28" fmla="*/ 97152 w 181444"/>
                <a:gd name="connsiteY28" fmla="*/ 91161 h 182455"/>
                <a:gd name="connsiteX29" fmla="*/ 124851 w 181444"/>
                <a:gd name="connsiteY29" fmla="*/ 114712 h 182455"/>
                <a:gd name="connsiteX30" fmla="*/ 121294 w 181444"/>
                <a:gd name="connsiteY30" fmla="*/ 132570 h 182455"/>
                <a:gd name="connsiteX31" fmla="*/ 117228 w 181444"/>
                <a:gd name="connsiteY31" fmla="*/ 154568 h 182455"/>
                <a:gd name="connsiteX32" fmla="*/ 151026 w 181444"/>
                <a:gd name="connsiteY32" fmla="*/ 182518 h 182455"/>
                <a:gd name="connsiteX33" fmla="*/ 181521 w 181444"/>
                <a:gd name="connsiteY33" fmla="*/ 152756 h 182455"/>
                <a:gd name="connsiteX34" fmla="*/ 178471 w 181444"/>
                <a:gd name="connsiteY34" fmla="*/ 149650 h 182455"/>
                <a:gd name="connsiteX35" fmla="*/ 175168 w 181444"/>
                <a:gd name="connsiteY35" fmla="*/ 153274 h 182455"/>
                <a:gd name="connsiteX36" fmla="*/ 152042 w 181444"/>
                <a:gd name="connsiteY36" fmla="*/ 176825 h 182455"/>
                <a:gd name="connsiteX37" fmla="*/ 141878 w 181444"/>
                <a:gd name="connsiteY37" fmla="*/ 161038 h 182455"/>
                <a:gd name="connsiteX38" fmla="*/ 144419 w 181444"/>
                <a:gd name="connsiteY38" fmla="*/ 131534 h 182455"/>
                <a:gd name="connsiteX39" fmla="*/ 145435 w 181444"/>
                <a:gd name="connsiteY39" fmla="*/ 119371 h 182455"/>
                <a:gd name="connsiteX40" fmla="*/ 121548 w 181444"/>
                <a:gd name="connsiteY40" fmla="*/ 88832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444" h="182455">
                  <a:moveTo>
                    <a:pt x="84954" y="17920"/>
                  </a:moveTo>
                  <a:cubicBezTo>
                    <a:pt x="86479" y="11709"/>
                    <a:pt x="87241" y="9121"/>
                    <a:pt x="92069" y="8344"/>
                  </a:cubicBezTo>
                  <a:cubicBezTo>
                    <a:pt x="94356" y="8086"/>
                    <a:pt x="102488" y="8086"/>
                    <a:pt x="107571" y="8086"/>
                  </a:cubicBezTo>
                  <a:cubicBezTo>
                    <a:pt x="125614" y="8086"/>
                    <a:pt x="153821" y="8086"/>
                    <a:pt x="153821" y="33707"/>
                  </a:cubicBezTo>
                  <a:cubicBezTo>
                    <a:pt x="153821" y="42506"/>
                    <a:pt x="149755" y="60364"/>
                    <a:pt x="139845" y="70457"/>
                  </a:cubicBezTo>
                  <a:cubicBezTo>
                    <a:pt x="133237" y="77186"/>
                    <a:pt x="119769" y="85467"/>
                    <a:pt x="96898" y="85467"/>
                  </a:cubicBezTo>
                  <a:lnTo>
                    <a:pt x="68436" y="85467"/>
                  </a:lnTo>
                  <a:lnTo>
                    <a:pt x="84954" y="17920"/>
                  </a:lnTo>
                  <a:close/>
                  <a:moveTo>
                    <a:pt x="121548" y="88832"/>
                  </a:moveTo>
                  <a:cubicBezTo>
                    <a:pt x="147214" y="83138"/>
                    <a:pt x="177455" y="65022"/>
                    <a:pt x="177455" y="38883"/>
                  </a:cubicBezTo>
                  <a:cubicBezTo>
                    <a:pt x="177455" y="16626"/>
                    <a:pt x="154584" y="63"/>
                    <a:pt x="121294" y="63"/>
                  </a:cubicBezTo>
                  <a:lnTo>
                    <a:pt x="48868" y="63"/>
                  </a:lnTo>
                  <a:cubicBezTo>
                    <a:pt x="43786" y="63"/>
                    <a:pt x="41499" y="63"/>
                    <a:pt x="41499" y="5239"/>
                  </a:cubicBezTo>
                  <a:cubicBezTo>
                    <a:pt x="41499" y="8086"/>
                    <a:pt x="43786" y="8086"/>
                    <a:pt x="48614" y="8086"/>
                  </a:cubicBezTo>
                  <a:cubicBezTo>
                    <a:pt x="49123" y="8086"/>
                    <a:pt x="53951" y="8086"/>
                    <a:pt x="58271" y="8603"/>
                  </a:cubicBezTo>
                  <a:cubicBezTo>
                    <a:pt x="62845" y="9121"/>
                    <a:pt x="65132" y="9380"/>
                    <a:pt x="65132" y="12744"/>
                  </a:cubicBezTo>
                  <a:cubicBezTo>
                    <a:pt x="65132" y="13779"/>
                    <a:pt x="64878" y="14556"/>
                    <a:pt x="64116" y="17661"/>
                  </a:cubicBezTo>
                  <a:lnTo>
                    <a:pt x="30063" y="156638"/>
                  </a:lnTo>
                  <a:cubicBezTo>
                    <a:pt x="27522" y="166731"/>
                    <a:pt x="27014" y="168802"/>
                    <a:pt x="6938" y="168802"/>
                  </a:cubicBezTo>
                  <a:cubicBezTo>
                    <a:pt x="2364" y="168802"/>
                    <a:pt x="77" y="168802"/>
                    <a:pt x="77" y="173978"/>
                  </a:cubicBezTo>
                  <a:cubicBezTo>
                    <a:pt x="77" y="176825"/>
                    <a:pt x="3126" y="176825"/>
                    <a:pt x="3634" y="176825"/>
                  </a:cubicBezTo>
                  <a:cubicBezTo>
                    <a:pt x="10750" y="176825"/>
                    <a:pt x="28539" y="176048"/>
                    <a:pt x="35654" y="176048"/>
                  </a:cubicBezTo>
                  <a:cubicBezTo>
                    <a:pt x="42769" y="176048"/>
                    <a:pt x="60812" y="176825"/>
                    <a:pt x="67928" y="176825"/>
                  </a:cubicBezTo>
                  <a:cubicBezTo>
                    <a:pt x="69961" y="176825"/>
                    <a:pt x="73010" y="176825"/>
                    <a:pt x="73010" y="171649"/>
                  </a:cubicBezTo>
                  <a:cubicBezTo>
                    <a:pt x="73010" y="168802"/>
                    <a:pt x="70723" y="168802"/>
                    <a:pt x="65895" y="168802"/>
                  </a:cubicBezTo>
                  <a:cubicBezTo>
                    <a:pt x="56492" y="168802"/>
                    <a:pt x="49377" y="168802"/>
                    <a:pt x="49377" y="164143"/>
                  </a:cubicBezTo>
                  <a:cubicBezTo>
                    <a:pt x="49377" y="162591"/>
                    <a:pt x="49885" y="161297"/>
                    <a:pt x="50139" y="159744"/>
                  </a:cubicBezTo>
                  <a:lnTo>
                    <a:pt x="66911" y="91161"/>
                  </a:lnTo>
                  <a:lnTo>
                    <a:pt x="97152" y="91161"/>
                  </a:lnTo>
                  <a:cubicBezTo>
                    <a:pt x="120277" y="91161"/>
                    <a:pt x="124851" y="105654"/>
                    <a:pt x="124851" y="114712"/>
                  </a:cubicBezTo>
                  <a:cubicBezTo>
                    <a:pt x="124851" y="118594"/>
                    <a:pt x="122818" y="126617"/>
                    <a:pt x="121294" y="132570"/>
                  </a:cubicBezTo>
                  <a:cubicBezTo>
                    <a:pt x="119515" y="139816"/>
                    <a:pt x="117228" y="149392"/>
                    <a:pt x="117228" y="154568"/>
                  </a:cubicBezTo>
                  <a:cubicBezTo>
                    <a:pt x="117228" y="182518"/>
                    <a:pt x="147722" y="182518"/>
                    <a:pt x="151026" y="182518"/>
                  </a:cubicBezTo>
                  <a:cubicBezTo>
                    <a:pt x="172626" y="182518"/>
                    <a:pt x="181521" y="156379"/>
                    <a:pt x="181521" y="152756"/>
                  </a:cubicBezTo>
                  <a:cubicBezTo>
                    <a:pt x="181521" y="149650"/>
                    <a:pt x="178725" y="149650"/>
                    <a:pt x="178471" y="149650"/>
                  </a:cubicBezTo>
                  <a:cubicBezTo>
                    <a:pt x="176184" y="149650"/>
                    <a:pt x="175676" y="151462"/>
                    <a:pt x="175168" y="153274"/>
                  </a:cubicBezTo>
                  <a:cubicBezTo>
                    <a:pt x="168815" y="172425"/>
                    <a:pt x="157887" y="176825"/>
                    <a:pt x="152042" y="176825"/>
                  </a:cubicBezTo>
                  <a:cubicBezTo>
                    <a:pt x="143656" y="176825"/>
                    <a:pt x="141878" y="171131"/>
                    <a:pt x="141878" y="161038"/>
                  </a:cubicBezTo>
                  <a:cubicBezTo>
                    <a:pt x="141878" y="153015"/>
                    <a:pt x="143402" y="139816"/>
                    <a:pt x="144419" y="131534"/>
                  </a:cubicBezTo>
                  <a:cubicBezTo>
                    <a:pt x="144927" y="127911"/>
                    <a:pt x="145435" y="122994"/>
                    <a:pt x="145435" y="119371"/>
                  </a:cubicBezTo>
                  <a:cubicBezTo>
                    <a:pt x="145435" y="99443"/>
                    <a:pt x="128409" y="91420"/>
                    <a:pt x="121548" y="88832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2C49E32-7FA8-6441-F391-66AE226A850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40124" y="4124568"/>
              <a:ext cx="67850" cy="39855"/>
            </a:xfrm>
            <a:custGeom>
              <a:avLst/>
              <a:gdLst>
                <a:gd name="connsiteX0" fmla="*/ 34139 w 67850"/>
                <a:gd name="connsiteY0" fmla="*/ 60 h 39855"/>
                <a:gd name="connsiteX1" fmla="*/ 87 w 67850"/>
                <a:gd name="connsiteY1" fmla="*/ 35257 h 39855"/>
                <a:gd name="connsiteX2" fmla="*/ 4661 w 67850"/>
                <a:gd name="connsiteY2" fmla="*/ 39916 h 39855"/>
                <a:gd name="connsiteX3" fmla="*/ 34139 w 67850"/>
                <a:gd name="connsiteY3" fmla="*/ 13518 h 39855"/>
                <a:gd name="connsiteX4" fmla="*/ 63364 w 67850"/>
                <a:gd name="connsiteY4" fmla="*/ 39916 h 39855"/>
                <a:gd name="connsiteX5" fmla="*/ 67938 w 67850"/>
                <a:gd name="connsiteY5" fmla="*/ 35257 h 39855"/>
                <a:gd name="connsiteX6" fmla="*/ 34139 w 67850"/>
                <a:gd name="connsiteY6" fmla="*/ 60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0" h="39855">
                  <a:moveTo>
                    <a:pt x="34139" y="60"/>
                  </a:moveTo>
                  <a:lnTo>
                    <a:pt x="87" y="35257"/>
                  </a:lnTo>
                  <a:lnTo>
                    <a:pt x="4661" y="39916"/>
                  </a:lnTo>
                  <a:lnTo>
                    <a:pt x="34139" y="13518"/>
                  </a:lnTo>
                  <a:lnTo>
                    <a:pt x="63364" y="39916"/>
                  </a:lnTo>
                  <a:lnTo>
                    <a:pt x="67938" y="35257"/>
                  </a:lnTo>
                  <a:lnTo>
                    <a:pt x="34139" y="6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1B33CA-7B59-F5F8-D218-E18452542E6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4025" y="4192835"/>
              <a:ext cx="213971" cy="176761"/>
            </a:xfrm>
            <a:custGeom>
              <a:avLst/>
              <a:gdLst>
                <a:gd name="connsiteX0" fmla="*/ 184070 w 213971"/>
                <a:gd name="connsiteY0" fmla="*/ 19991 h 176761"/>
                <a:gd name="connsiteX1" fmla="*/ 205416 w 213971"/>
                <a:gd name="connsiteY1" fmla="*/ 8086 h 176761"/>
                <a:gd name="connsiteX2" fmla="*/ 214056 w 213971"/>
                <a:gd name="connsiteY2" fmla="*/ 2910 h 176761"/>
                <a:gd name="connsiteX3" fmla="*/ 210498 w 213971"/>
                <a:gd name="connsiteY3" fmla="*/ 63 h 176761"/>
                <a:gd name="connsiteX4" fmla="*/ 177971 w 213971"/>
                <a:gd name="connsiteY4" fmla="*/ 839 h 176761"/>
                <a:gd name="connsiteX5" fmla="*/ 145189 w 213971"/>
                <a:gd name="connsiteY5" fmla="*/ 63 h 176761"/>
                <a:gd name="connsiteX6" fmla="*/ 140360 w 213971"/>
                <a:gd name="connsiteY6" fmla="*/ 5239 h 176761"/>
                <a:gd name="connsiteX7" fmla="*/ 147476 w 213971"/>
                <a:gd name="connsiteY7" fmla="*/ 8086 h 176761"/>
                <a:gd name="connsiteX8" fmla="*/ 157133 w 213971"/>
                <a:gd name="connsiteY8" fmla="*/ 8603 h 176761"/>
                <a:gd name="connsiteX9" fmla="*/ 163994 w 213971"/>
                <a:gd name="connsiteY9" fmla="*/ 12744 h 176761"/>
                <a:gd name="connsiteX10" fmla="*/ 162977 w 213971"/>
                <a:gd name="connsiteY10" fmla="*/ 17661 h 176761"/>
                <a:gd name="connsiteX11" fmla="*/ 147730 w 213971"/>
                <a:gd name="connsiteY11" fmla="*/ 80809 h 176761"/>
                <a:gd name="connsiteX12" fmla="*/ 70222 w 213971"/>
                <a:gd name="connsiteY12" fmla="*/ 80809 h 176761"/>
                <a:gd name="connsiteX13" fmla="*/ 85216 w 213971"/>
                <a:gd name="connsiteY13" fmla="*/ 19991 h 176761"/>
                <a:gd name="connsiteX14" fmla="*/ 106562 w 213971"/>
                <a:gd name="connsiteY14" fmla="*/ 8086 h 176761"/>
                <a:gd name="connsiteX15" fmla="*/ 115202 w 213971"/>
                <a:gd name="connsiteY15" fmla="*/ 2910 h 176761"/>
                <a:gd name="connsiteX16" fmla="*/ 111644 w 213971"/>
                <a:gd name="connsiteY16" fmla="*/ 63 h 176761"/>
                <a:gd name="connsiteX17" fmla="*/ 79117 w 213971"/>
                <a:gd name="connsiteY17" fmla="*/ 839 h 176761"/>
                <a:gd name="connsiteX18" fmla="*/ 46335 w 213971"/>
                <a:gd name="connsiteY18" fmla="*/ 63 h 176761"/>
                <a:gd name="connsiteX19" fmla="*/ 41506 w 213971"/>
                <a:gd name="connsiteY19" fmla="*/ 5239 h 176761"/>
                <a:gd name="connsiteX20" fmla="*/ 48622 w 213971"/>
                <a:gd name="connsiteY20" fmla="*/ 8086 h 176761"/>
                <a:gd name="connsiteX21" fmla="*/ 58279 w 213971"/>
                <a:gd name="connsiteY21" fmla="*/ 8603 h 176761"/>
                <a:gd name="connsiteX22" fmla="*/ 65140 w 213971"/>
                <a:gd name="connsiteY22" fmla="*/ 12744 h 176761"/>
                <a:gd name="connsiteX23" fmla="*/ 64123 w 213971"/>
                <a:gd name="connsiteY23" fmla="*/ 17661 h 176761"/>
                <a:gd name="connsiteX24" fmla="*/ 30071 w 213971"/>
                <a:gd name="connsiteY24" fmla="*/ 156638 h 176761"/>
                <a:gd name="connsiteX25" fmla="*/ 6946 w 213971"/>
                <a:gd name="connsiteY25" fmla="*/ 168802 h 176761"/>
                <a:gd name="connsiteX26" fmla="*/ 84 w 213971"/>
                <a:gd name="connsiteY26" fmla="*/ 173978 h 176761"/>
                <a:gd name="connsiteX27" fmla="*/ 3642 w 213971"/>
                <a:gd name="connsiteY27" fmla="*/ 176825 h 176761"/>
                <a:gd name="connsiteX28" fmla="*/ 35916 w 213971"/>
                <a:gd name="connsiteY28" fmla="*/ 176048 h 176761"/>
                <a:gd name="connsiteX29" fmla="*/ 52180 w 213971"/>
                <a:gd name="connsiteY29" fmla="*/ 176307 h 176761"/>
                <a:gd name="connsiteX30" fmla="*/ 68698 w 213971"/>
                <a:gd name="connsiteY30" fmla="*/ 176825 h 176761"/>
                <a:gd name="connsiteX31" fmla="*/ 73780 w 213971"/>
                <a:gd name="connsiteY31" fmla="*/ 171649 h 176761"/>
                <a:gd name="connsiteX32" fmla="*/ 66665 w 213971"/>
                <a:gd name="connsiteY32" fmla="*/ 168802 h 176761"/>
                <a:gd name="connsiteX33" fmla="*/ 50147 w 213971"/>
                <a:gd name="connsiteY33" fmla="*/ 164143 h 176761"/>
                <a:gd name="connsiteX34" fmla="*/ 50909 w 213971"/>
                <a:gd name="connsiteY34" fmla="*/ 159744 h 176761"/>
                <a:gd name="connsiteX35" fmla="*/ 68189 w 213971"/>
                <a:gd name="connsiteY35" fmla="*/ 88832 h 176761"/>
                <a:gd name="connsiteX36" fmla="*/ 145697 w 213971"/>
                <a:gd name="connsiteY36" fmla="*/ 88832 h 176761"/>
                <a:gd name="connsiteX37" fmla="*/ 128163 w 213971"/>
                <a:gd name="connsiteY37" fmla="*/ 160261 h 176761"/>
                <a:gd name="connsiteX38" fmla="*/ 105037 w 213971"/>
                <a:gd name="connsiteY38" fmla="*/ 168802 h 176761"/>
                <a:gd name="connsiteX39" fmla="*/ 98938 w 213971"/>
                <a:gd name="connsiteY39" fmla="*/ 173978 h 176761"/>
                <a:gd name="connsiteX40" fmla="*/ 102496 w 213971"/>
                <a:gd name="connsiteY40" fmla="*/ 176825 h 176761"/>
                <a:gd name="connsiteX41" fmla="*/ 134770 w 213971"/>
                <a:gd name="connsiteY41" fmla="*/ 176048 h 176761"/>
                <a:gd name="connsiteX42" fmla="*/ 151034 w 213971"/>
                <a:gd name="connsiteY42" fmla="*/ 176307 h 176761"/>
                <a:gd name="connsiteX43" fmla="*/ 167552 w 213971"/>
                <a:gd name="connsiteY43" fmla="*/ 176825 h 176761"/>
                <a:gd name="connsiteX44" fmla="*/ 172634 w 213971"/>
                <a:gd name="connsiteY44" fmla="*/ 171649 h 176761"/>
                <a:gd name="connsiteX45" fmla="*/ 165519 w 213971"/>
                <a:gd name="connsiteY45" fmla="*/ 168802 h 176761"/>
                <a:gd name="connsiteX46" fmla="*/ 149001 w 213971"/>
                <a:gd name="connsiteY46" fmla="*/ 164143 h 176761"/>
                <a:gd name="connsiteX47" fmla="*/ 149763 w 213971"/>
                <a:gd name="connsiteY47" fmla="*/ 159744 h 176761"/>
                <a:gd name="connsiteX48" fmla="*/ 184070 w 213971"/>
                <a:gd name="connsiteY48" fmla="*/ 19991 h 1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971" h="176761">
                  <a:moveTo>
                    <a:pt x="184070" y="19991"/>
                  </a:moveTo>
                  <a:cubicBezTo>
                    <a:pt x="186357" y="10674"/>
                    <a:pt x="186865" y="8086"/>
                    <a:pt x="205416" y="8086"/>
                  </a:cubicBezTo>
                  <a:cubicBezTo>
                    <a:pt x="212023" y="8086"/>
                    <a:pt x="214056" y="8086"/>
                    <a:pt x="214056" y="2910"/>
                  </a:cubicBezTo>
                  <a:cubicBezTo>
                    <a:pt x="214056" y="63"/>
                    <a:pt x="211261" y="63"/>
                    <a:pt x="210498" y="63"/>
                  </a:cubicBezTo>
                  <a:cubicBezTo>
                    <a:pt x="203383" y="63"/>
                    <a:pt x="185086" y="839"/>
                    <a:pt x="177971" y="839"/>
                  </a:cubicBezTo>
                  <a:cubicBezTo>
                    <a:pt x="170601" y="839"/>
                    <a:pt x="152558" y="63"/>
                    <a:pt x="145189" y="63"/>
                  </a:cubicBezTo>
                  <a:cubicBezTo>
                    <a:pt x="143156" y="63"/>
                    <a:pt x="140360" y="63"/>
                    <a:pt x="140360" y="5239"/>
                  </a:cubicBezTo>
                  <a:cubicBezTo>
                    <a:pt x="140360" y="8086"/>
                    <a:pt x="142648" y="8086"/>
                    <a:pt x="147476" y="8086"/>
                  </a:cubicBezTo>
                  <a:cubicBezTo>
                    <a:pt x="147984" y="8086"/>
                    <a:pt x="152812" y="8086"/>
                    <a:pt x="157133" y="8603"/>
                  </a:cubicBezTo>
                  <a:cubicBezTo>
                    <a:pt x="161707" y="9121"/>
                    <a:pt x="163994" y="9380"/>
                    <a:pt x="163994" y="12744"/>
                  </a:cubicBezTo>
                  <a:cubicBezTo>
                    <a:pt x="163994" y="13779"/>
                    <a:pt x="163740" y="14297"/>
                    <a:pt x="162977" y="17661"/>
                  </a:cubicBezTo>
                  <a:lnTo>
                    <a:pt x="147730" y="80809"/>
                  </a:lnTo>
                  <a:lnTo>
                    <a:pt x="70222" y="80809"/>
                  </a:lnTo>
                  <a:lnTo>
                    <a:pt x="85216" y="19991"/>
                  </a:lnTo>
                  <a:cubicBezTo>
                    <a:pt x="87503" y="10674"/>
                    <a:pt x="88265" y="8086"/>
                    <a:pt x="106562" y="8086"/>
                  </a:cubicBezTo>
                  <a:cubicBezTo>
                    <a:pt x="113169" y="8086"/>
                    <a:pt x="115202" y="8086"/>
                    <a:pt x="115202" y="2910"/>
                  </a:cubicBezTo>
                  <a:cubicBezTo>
                    <a:pt x="115202" y="63"/>
                    <a:pt x="112407" y="63"/>
                    <a:pt x="111644" y="63"/>
                  </a:cubicBezTo>
                  <a:cubicBezTo>
                    <a:pt x="104529" y="63"/>
                    <a:pt x="86232" y="839"/>
                    <a:pt x="79117" y="839"/>
                  </a:cubicBezTo>
                  <a:cubicBezTo>
                    <a:pt x="71747" y="839"/>
                    <a:pt x="53704" y="63"/>
                    <a:pt x="46335" y="63"/>
                  </a:cubicBezTo>
                  <a:cubicBezTo>
                    <a:pt x="44302" y="63"/>
                    <a:pt x="41506" y="63"/>
                    <a:pt x="41506" y="5239"/>
                  </a:cubicBezTo>
                  <a:cubicBezTo>
                    <a:pt x="41506" y="8086"/>
                    <a:pt x="43794" y="8086"/>
                    <a:pt x="48622" y="8086"/>
                  </a:cubicBezTo>
                  <a:cubicBezTo>
                    <a:pt x="49130" y="8086"/>
                    <a:pt x="53959" y="8086"/>
                    <a:pt x="58279" y="8603"/>
                  </a:cubicBezTo>
                  <a:cubicBezTo>
                    <a:pt x="62853" y="9121"/>
                    <a:pt x="65140" y="9380"/>
                    <a:pt x="65140" y="12744"/>
                  </a:cubicBezTo>
                  <a:cubicBezTo>
                    <a:pt x="65140" y="13779"/>
                    <a:pt x="64886" y="14556"/>
                    <a:pt x="64123" y="17661"/>
                  </a:cubicBezTo>
                  <a:lnTo>
                    <a:pt x="30071" y="156638"/>
                  </a:lnTo>
                  <a:cubicBezTo>
                    <a:pt x="27530" y="166731"/>
                    <a:pt x="27021" y="168802"/>
                    <a:pt x="6946" y="168802"/>
                  </a:cubicBezTo>
                  <a:cubicBezTo>
                    <a:pt x="2371" y="168802"/>
                    <a:pt x="84" y="168802"/>
                    <a:pt x="84" y="173978"/>
                  </a:cubicBezTo>
                  <a:cubicBezTo>
                    <a:pt x="84" y="176825"/>
                    <a:pt x="3134" y="176825"/>
                    <a:pt x="3642" y="176825"/>
                  </a:cubicBezTo>
                  <a:cubicBezTo>
                    <a:pt x="10758" y="176825"/>
                    <a:pt x="28800" y="176048"/>
                    <a:pt x="35916" y="176048"/>
                  </a:cubicBezTo>
                  <a:cubicBezTo>
                    <a:pt x="41252" y="176048"/>
                    <a:pt x="46843" y="176307"/>
                    <a:pt x="52180" y="176307"/>
                  </a:cubicBezTo>
                  <a:cubicBezTo>
                    <a:pt x="57770" y="176307"/>
                    <a:pt x="63361" y="176825"/>
                    <a:pt x="68698" y="176825"/>
                  </a:cubicBezTo>
                  <a:cubicBezTo>
                    <a:pt x="70731" y="176825"/>
                    <a:pt x="73780" y="176825"/>
                    <a:pt x="73780" y="171649"/>
                  </a:cubicBezTo>
                  <a:cubicBezTo>
                    <a:pt x="73780" y="168802"/>
                    <a:pt x="71493" y="168802"/>
                    <a:pt x="66665" y="168802"/>
                  </a:cubicBezTo>
                  <a:cubicBezTo>
                    <a:pt x="57262" y="168802"/>
                    <a:pt x="50147" y="168802"/>
                    <a:pt x="50147" y="164143"/>
                  </a:cubicBezTo>
                  <a:cubicBezTo>
                    <a:pt x="50147" y="162591"/>
                    <a:pt x="50655" y="161297"/>
                    <a:pt x="50909" y="159744"/>
                  </a:cubicBezTo>
                  <a:lnTo>
                    <a:pt x="68189" y="88832"/>
                  </a:lnTo>
                  <a:lnTo>
                    <a:pt x="145697" y="88832"/>
                  </a:lnTo>
                  <a:cubicBezTo>
                    <a:pt x="135024" y="131793"/>
                    <a:pt x="129179" y="156379"/>
                    <a:pt x="128163" y="160261"/>
                  </a:cubicBezTo>
                  <a:cubicBezTo>
                    <a:pt x="125621" y="168543"/>
                    <a:pt x="120793" y="168802"/>
                    <a:pt x="105037" y="168802"/>
                  </a:cubicBezTo>
                  <a:cubicBezTo>
                    <a:pt x="101225" y="168802"/>
                    <a:pt x="98938" y="168802"/>
                    <a:pt x="98938" y="173978"/>
                  </a:cubicBezTo>
                  <a:cubicBezTo>
                    <a:pt x="98938" y="176825"/>
                    <a:pt x="101988" y="176825"/>
                    <a:pt x="102496" y="176825"/>
                  </a:cubicBezTo>
                  <a:cubicBezTo>
                    <a:pt x="109612" y="176825"/>
                    <a:pt x="127654" y="176048"/>
                    <a:pt x="134770" y="176048"/>
                  </a:cubicBezTo>
                  <a:cubicBezTo>
                    <a:pt x="140106" y="176048"/>
                    <a:pt x="145697" y="176307"/>
                    <a:pt x="151034" y="176307"/>
                  </a:cubicBezTo>
                  <a:cubicBezTo>
                    <a:pt x="156624" y="176307"/>
                    <a:pt x="162215" y="176825"/>
                    <a:pt x="167552" y="176825"/>
                  </a:cubicBezTo>
                  <a:cubicBezTo>
                    <a:pt x="169585" y="176825"/>
                    <a:pt x="172634" y="176825"/>
                    <a:pt x="172634" y="171649"/>
                  </a:cubicBezTo>
                  <a:cubicBezTo>
                    <a:pt x="172634" y="168802"/>
                    <a:pt x="170347" y="168802"/>
                    <a:pt x="165519" y="168802"/>
                  </a:cubicBezTo>
                  <a:cubicBezTo>
                    <a:pt x="156116" y="168802"/>
                    <a:pt x="149001" y="168802"/>
                    <a:pt x="149001" y="164143"/>
                  </a:cubicBezTo>
                  <a:cubicBezTo>
                    <a:pt x="149001" y="162591"/>
                    <a:pt x="149509" y="161297"/>
                    <a:pt x="149763" y="159744"/>
                  </a:cubicBezTo>
                  <a:lnTo>
                    <a:pt x="184070" y="19991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D65F22-1A9F-CD7E-57CB-FA331AB0518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83371" y="4189988"/>
              <a:ext cx="153998" cy="232663"/>
            </a:xfrm>
            <a:custGeom>
              <a:avLst/>
              <a:gdLst>
                <a:gd name="connsiteX0" fmla="*/ 115211 w 153998"/>
                <a:gd name="connsiteY0" fmla="*/ 6792 h 232663"/>
                <a:gd name="connsiteX1" fmla="*/ 115974 w 153998"/>
                <a:gd name="connsiteY1" fmla="*/ 2910 h 232663"/>
                <a:gd name="connsiteX2" fmla="*/ 112924 w 153998"/>
                <a:gd name="connsiteY2" fmla="*/ 63 h 232663"/>
                <a:gd name="connsiteX3" fmla="*/ 109112 w 153998"/>
                <a:gd name="connsiteY3" fmla="*/ 5239 h 232663"/>
                <a:gd name="connsiteX4" fmla="*/ 66928 w 153998"/>
                <a:gd name="connsiteY4" fmla="*/ 176307 h 232663"/>
                <a:gd name="connsiteX5" fmla="*/ 37958 w 153998"/>
                <a:gd name="connsiteY5" fmla="*/ 147321 h 232663"/>
                <a:gd name="connsiteX6" fmla="*/ 51680 w 153998"/>
                <a:gd name="connsiteY6" fmla="*/ 99184 h 232663"/>
                <a:gd name="connsiteX7" fmla="*/ 54476 w 153998"/>
                <a:gd name="connsiteY7" fmla="*/ 86503 h 232663"/>
                <a:gd name="connsiteX8" fmla="*/ 33638 w 153998"/>
                <a:gd name="connsiteY8" fmla="*/ 65281 h 232663"/>
                <a:gd name="connsiteX9" fmla="*/ 93 w 153998"/>
                <a:gd name="connsiteY9" fmla="*/ 105136 h 232663"/>
                <a:gd name="connsiteX10" fmla="*/ 3143 w 153998"/>
                <a:gd name="connsiteY10" fmla="*/ 107724 h 232663"/>
                <a:gd name="connsiteX11" fmla="*/ 7209 w 153998"/>
                <a:gd name="connsiteY11" fmla="*/ 103066 h 232663"/>
                <a:gd name="connsiteX12" fmla="*/ 32875 w 153998"/>
                <a:gd name="connsiteY12" fmla="*/ 70975 h 232663"/>
                <a:gd name="connsiteX13" fmla="*/ 39228 w 153998"/>
                <a:gd name="connsiteY13" fmla="*/ 79256 h 232663"/>
                <a:gd name="connsiteX14" fmla="*/ 33384 w 153998"/>
                <a:gd name="connsiteY14" fmla="*/ 101513 h 232663"/>
                <a:gd name="connsiteX15" fmla="*/ 21186 w 153998"/>
                <a:gd name="connsiteY15" fmla="*/ 145251 h 232663"/>
                <a:gd name="connsiteX16" fmla="*/ 65403 w 153998"/>
                <a:gd name="connsiteY16" fmla="*/ 182001 h 232663"/>
                <a:gd name="connsiteX17" fmla="*/ 59812 w 153998"/>
                <a:gd name="connsiteY17" fmla="*/ 205552 h 232663"/>
                <a:gd name="connsiteX18" fmla="*/ 53968 w 153998"/>
                <a:gd name="connsiteY18" fmla="*/ 230138 h 232663"/>
                <a:gd name="connsiteX19" fmla="*/ 57017 w 153998"/>
                <a:gd name="connsiteY19" fmla="*/ 232726 h 232663"/>
                <a:gd name="connsiteX20" fmla="*/ 59304 w 153998"/>
                <a:gd name="connsiteY20" fmla="*/ 231691 h 232663"/>
                <a:gd name="connsiteX21" fmla="*/ 62354 w 153998"/>
                <a:gd name="connsiteY21" fmla="*/ 221080 h 232663"/>
                <a:gd name="connsiteX22" fmla="*/ 72010 w 153998"/>
                <a:gd name="connsiteY22" fmla="*/ 182518 h 232663"/>
                <a:gd name="connsiteX23" fmla="*/ 127663 w 153998"/>
                <a:gd name="connsiteY23" fmla="*/ 154827 h 232663"/>
                <a:gd name="connsiteX24" fmla="*/ 146214 w 153998"/>
                <a:gd name="connsiteY24" fmla="*/ 123770 h 232663"/>
                <a:gd name="connsiteX25" fmla="*/ 154092 w 153998"/>
                <a:gd name="connsiteY25" fmla="*/ 83397 h 232663"/>
                <a:gd name="connsiteX26" fmla="*/ 142911 w 153998"/>
                <a:gd name="connsiteY26" fmla="*/ 65281 h 232663"/>
                <a:gd name="connsiteX27" fmla="*/ 130205 w 153998"/>
                <a:gd name="connsiteY27" fmla="*/ 77703 h 232663"/>
                <a:gd name="connsiteX28" fmla="*/ 134016 w 153998"/>
                <a:gd name="connsiteY28" fmla="*/ 84691 h 232663"/>
                <a:gd name="connsiteX29" fmla="*/ 143165 w 153998"/>
                <a:gd name="connsiteY29" fmla="*/ 106689 h 232663"/>
                <a:gd name="connsiteX30" fmla="*/ 121056 w 153998"/>
                <a:gd name="connsiteY30" fmla="*/ 153791 h 232663"/>
                <a:gd name="connsiteX31" fmla="*/ 73281 w 153998"/>
                <a:gd name="connsiteY31" fmla="*/ 176825 h 232663"/>
                <a:gd name="connsiteX32" fmla="*/ 115211 w 153998"/>
                <a:gd name="connsiteY32" fmla="*/ 6792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998" h="232663">
                  <a:moveTo>
                    <a:pt x="115211" y="6792"/>
                  </a:moveTo>
                  <a:cubicBezTo>
                    <a:pt x="115465" y="5756"/>
                    <a:pt x="115974" y="4204"/>
                    <a:pt x="115974" y="2910"/>
                  </a:cubicBezTo>
                  <a:cubicBezTo>
                    <a:pt x="115974" y="322"/>
                    <a:pt x="114195" y="63"/>
                    <a:pt x="112924" y="63"/>
                  </a:cubicBezTo>
                  <a:cubicBezTo>
                    <a:pt x="110383" y="63"/>
                    <a:pt x="110129" y="580"/>
                    <a:pt x="109112" y="5239"/>
                  </a:cubicBezTo>
                  <a:lnTo>
                    <a:pt x="66928" y="176307"/>
                  </a:lnTo>
                  <a:cubicBezTo>
                    <a:pt x="47614" y="173978"/>
                    <a:pt x="37958" y="164402"/>
                    <a:pt x="37958" y="147321"/>
                  </a:cubicBezTo>
                  <a:cubicBezTo>
                    <a:pt x="37958" y="142145"/>
                    <a:pt x="37958" y="135416"/>
                    <a:pt x="51680" y="99184"/>
                  </a:cubicBezTo>
                  <a:cubicBezTo>
                    <a:pt x="52697" y="96078"/>
                    <a:pt x="54476" y="91679"/>
                    <a:pt x="54476" y="86503"/>
                  </a:cubicBezTo>
                  <a:cubicBezTo>
                    <a:pt x="54476" y="74857"/>
                    <a:pt x="46344" y="65281"/>
                    <a:pt x="33638" y="65281"/>
                  </a:cubicBezTo>
                  <a:cubicBezTo>
                    <a:pt x="9496" y="65281"/>
                    <a:pt x="93" y="102807"/>
                    <a:pt x="93" y="105136"/>
                  </a:cubicBezTo>
                  <a:cubicBezTo>
                    <a:pt x="93" y="107724"/>
                    <a:pt x="2635" y="107724"/>
                    <a:pt x="3143" y="107724"/>
                  </a:cubicBezTo>
                  <a:cubicBezTo>
                    <a:pt x="5684" y="107724"/>
                    <a:pt x="5938" y="107207"/>
                    <a:pt x="7209" y="103066"/>
                  </a:cubicBezTo>
                  <a:cubicBezTo>
                    <a:pt x="14070" y="78480"/>
                    <a:pt x="24235" y="70975"/>
                    <a:pt x="32875" y="70975"/>
                  </a:cubicBezTo>
                  <a:cubicBezTo>
                    <a:pt x="34908" y="70975"/>
                    <a:pt x="39228" y="70975"/>
                    <a:pt x="39228" y="79256"/>
                  </a:cubicBezTo>
                  <a:cubicBezTo>
                    <a:pt x="39228" y="85985"/>
                    <a:pt x="36687" y="92455"/>
                    <a:pt x="33384" y="101513"/>
                  </a:cubicBezTo>
                  <a:cubicBezTo>
                    <a:pt x="21186" y="134122"/>
                    <a:pt x="21186" y="140851"/>
                    <a:pt x="21186" y="145251"/>
                  </a:cubicBezTo>
                  <a:cubicBezTo>
                    <a:pt x="21186" y="169837"/>
                    <a:pt x="41007" y="180448"/>
                    <a:pt x="65403" y="182001"/>
                  </a:cubicBezTo>
                  <a:cubicBezTo>
                    <a:pt x="63370" y="191318"/>
                    <a:pt x="63370" y="191835"/>
                    <a:pt x="59812" y="205552"/>
                  </a:cubicBezTo>
                  <a:cubicBezTo>
                    <a:pt x="59050" y="208399"/>
                    <a:pt x="53968" y="229362"/>
                    <a:pt x="53968" y="230138"/>
                  </a:cubicBezTo>
                  <a:cubicBezTo>
                    <a:pt x="53968" y="230397"/>
                    <a:pt x="53968" y="232726"/>
                    <a:pt x="57017" y="232726"/>
                  </a:cubicBezTo>
                  <a:cubicBezTo>
                    <a:pt x="57525" y="232726"/>
                    <a:pt x="58796" y="232726"/>
                    <a:pt x="59304" y="231691"/>
                  </a:cubicBezTo>
                  <a:cubicBezTo>
                    <a:pt x="60067" y="231173"/>
                    <a:pt x="61591" y="224703"/>
                    <a:pt x="62354" y="221080"/>
                  </a:cubicBezTo>
                  <a:lnTo>
                    <a:pt x="72010" y="182518"/>
                  </a:lnTo>
                  <a:cubicBezTo>
                    <a:pt x="81413" y="182518"/>
                    <a:pt x="103776" y="182518"/>
                    <a:pt x="127663" y="154827"/>
                  </a:cubicBezTo>
                  <a:cubicBezTo>
                    <a:pt x="138082" y="142922"/>
                    <a:pt x="143419" y="131534"/>
                    <a:pt x="146214" y="123770"/>
                  </a:cubicBezTo>
                  <a:cubicBezTo>
                    <a:pt x="148501" y="117300"/>
                    <a:pt x="154092" y="94784"/>
                    <a:pt x="154092" y="83397"/>
                  </a:cubicBezTo>
                  <a:cubicBezTo>
                    <a:pt x="154092" y="68904"/>
                    <a:pt x="147231" y="65281"/>
                    <a:pt x="142911" y="65281"/>
                  </a:cubicBezTo>
                  <a:cubicBezTo>
                    <a:pt x="136558" y="65281"/>
                    <a:pt x="130205" y="72010"/>
                    <a:pt x="130205" y="77703"/>
                  </a:cubicBezTo>
                  <a:cubicBezTo>
                    <a:pt x="130205" y="81068"/>
                    <a:pt x="131729" y="82621"/>
                    <a:pt x="134016" y="84691"/>
                  </a:cubicBezTo>
                  <a:cubicBezTo>
                    <a:pt x="136812" y="87538"/>
                    <a:pt x="143165" y="94267"/>
                    <a:pt x="143165" y="106689"/>
                  </a:cubicBezTo>
                  <a:cubicBezTo>
                    <a:pt x="143165" y="123253"/>
                    <a:pt x="129950" y="144474"/>
                    <a:pt x="121056" y="153791"/>
                  </a:cubicBezTo>
                  <a:cubicBezTo>
                    <a:pt x="98693" y="176825"/>
                    <a:pt x="82429" y="176825"/>
                    <a:pt x="73281" y="176825"/>
                  </a:cubicBezTo>
                  <a:lnTo>
                    <a:pt x="115211" y="679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9509E3-02FD-E3CD-64B0-83591D55E86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35471" y="4274616"/>
              <a:ext cx="168992" cy="60559"/>
            </a:xfrm>
            <a:custGeom>
              <a:avLst/>
              <a:gdLst>
                <a:gd name="connsiteX0" fmla="*/ 160455 w 168992"/>
                <a:gd name="connsiteY0" fmla="*/ 10415 h 60559"/>
                <a:gd name="connsiteX1" fmla="*/ 169095 w 168992"/>
                <a:gd name="connsiteY1" fmla="*/ 5239 h 60559"/>
                <a:gd name="connsiteX2" fmla="*/ 160709 w 168992"/>
                <a:gd name="connsiteY2" fmla="*/ 63 h 60559"/>
                <a:gd name="connsiteX3" fmla="*/ 8489 w 168992"/>
                <a:gd name="connsiteY3" fmla="*/ 63 h 60559"/>
                <a:gd name="connsiteX4" fmla="*/ 103 w 168992"/>
                <a:gd name="connsiteY4" fmla="*/ 5239 h 60559"/>
                <a:gd name="connsiteX5" fmla="*/ 8743 w 168992"/>
                <a:gd name="connsiteY5" fmla="*/ 10415 h 60559"/>
                <a:gd name="connsiteX6" fmla="*/ 160455 w 168992"/>
                <a:gd name="connsiteY6" fmla="*/ 10415 h 60559"/>
                <a:gd name="connsiteX7" fmla="*/ 160709 w 168992"/>
                <a:gd name="connsiteY7" fmla="*/ 60622 h 60559"/>
                <a:gd name="connsiteX8" fmla="*/ 169095 w 168992"/>
                <a:gd name="connsiteY8" fmla="*/ 55446 h 60559"/>
                <a:gd name="connsiteX9" fmla="*/ 160455 w 168992"/>
                <a:gd name="connsiteY9" fmla="*/ 50270 h 60559"/>
                <a:gd name="connsiteX10" fmla="*/ 8743 w 168992"/>
                <a:gd name="connsiteY10" fmla="*/ 50270 h 60559"/>
                <a:gd name="connsiteX11" fmla="*/ 103 w 168992"/>
                <a:gd name="connsiteY11" fmla="*/ 55446 h 60559"/>
                <a:gd name="connsiteX12" fmla="*/ 8489 w 168992"/>
                <a:gd name="connsiteY12" fmla="*/ 60622 h 60559"/>
                <a:gd name="connsiteX13" fmla="*/ 160709 w 168992"/>
                <a:gd name="connsiteY13" fmla="*/ 60622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992" h="60559">
                  <a:moveTo>
                    <a:pt x="160455" y="10415"/>
                  </a:moveTo>
                  <a:cubicBezTo>
                    <a:pt x="164267" y="10415"/>
                    <a:pt x="169095" y="10415"/>
                    <a:pt x="169095" y="5239"/>
                  </a:cubicBezTo>
                  <a:cubicBezTo>
                    <a:pt x="169095" y="63"/>
                    <a:pt x="164267" y="63"/>
                    <a:pt x="160709" y="63"/>
                  </a:cubicBezTo>
                  <a:lnTo>
                    <a:pt x="8489" y="63"/>
                  </a:lnTo>
                  <a:cubicBezTo>
                    <a:pt x="4931" y="63"/>
                    <a:pt x="103" y="63"/>
                    <a:pt x="103" y="5239"/>
                  </a:cubicBezTo>
                  <a:cubicBezTo>
                    <a:pt x="103" y="10415"/>
                    <a:pt x="4931" y="10415"/>
                    <a:pt x="8743" y="10415"/>
                  </a:cubicBezTo>
                  <a:lnTo>
                    <a:pt x="160455" y="10415"/>
                  </a:lnTo>
                  <a:close/>
                  <a:moveTo>
                    <a:pt x="160709" y="60622"/>
                  </a:moveTo>
                  <a:cubicBezTo>
                    <a:pt x="164267" y="60622"/>
                    <a:pt x="169095" y="60622"/>
                    <a:pt x="169095" y="55446"/>
                  </a:cubicBezTo>
                  <a:cubicBezTo>
                    <a:pt x="169095" y="50270"/>
                    <a:pt x="164267" y="50270"/>
                    <a:pt x="160455" y="50270"/>
                  </a:cubicBezTo>
                  <a:lnTo>
                    <a:pt x="8743" y="50270"/>
                  </a:lnTo>
                  <a:cubicBezTo>
                    <a:pt x="4931" y="50270"/>
                    <a:pt x="103" y="50270"/>
                    <a:pt x="103" y="55446"/>
                  </a:cubicBezTo>
                  <a:cubicBezTo>
                    <a:pt x="103" y="60622"/>
                    <a:pt x="4931" y="60622"/>
                    <a:pt x="8489" y="60622"/>
                  </a:cubicBezTo>
                  <a:lnTo>
                    <a:pt x="160709" y="6062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88D36A-8468-2DC7-6443-63A78864604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999137" y="4193611"/>
              <a:ext cx="184437" cy="175985"/>
            </a:xfrm>
            <a:custGeom>
              <a:avLst/>
              <a:gdLst>
                <a:gd name="connsiteX0" fmla="*/ 170376 w 184437"/>
                <a:gd name="connsiteY0" fmla="*/ 115747 h 175985"/>
                <a:gd name="connsiteX1" fmla="*/ 171647 w 184437"/>
                <a:gd name="connsiteY1" fmla="*/ 112124 h 175985"/>
                <a:gd name="connsiteX2" fmla="*/ 168597 w 184437"/>
                <a:gd name="connsiteY2" fmla="*/ 109277 h 175985"/>
                <a:gd name="connsiteX3" fmla="*/ 165294 w 184437"/>
                <a:gd name="connsiteY3" fmla="*/ 112383 h 175985"/>
                <a:gd name="connsiteX4" fmla="*/ 95918 w 184437"/>
                <a:gd name="connsiteY4" fmla="*/ 168025 h 175985"/>
                <a:gd name="connsiteX5" fmla="*/ 58816 w 184437"/>
                <a:gd name="connsiteY5" fmla="*/ 168025 h 175985"/>
                <a:gd name="connsiteX6" fmla="*/ 53225 w 184437"/>
                <a:gd name="connsiteY6" fmla="*/ 167767 h 175985"/>
                <a:gd name="connsiteX7" fmla="*/ 49922 w 184437"/>
                <a:gd name="connsiteY7" fmla="*/ 165179 h 175985"/>
                <a:gd name="connsiteX8" fmla="*/ 51192 w 184437"/>
                <a:gd name="connsiteY8" fmla="*/ 159226 h 175985"/>
                <a:gd name="connsiteX9" fmla="*/ 68473 w 184437"/>
                <a:gd name="connsiteY9" fmla="*/ 88573 h 175985"/>
                <a:gd name="connsiteX10" fmla="*/ 93631 w 184437"/>
                <a:gd name="connsiteY10" fmla="*/ 88573 h 175985"/>
                <a:gd name="connsiteX11" fmla="*/ 115231 w 184437"/>
                <a:gd name="connsiteY11" fmla="*/ 100478 h 175985"/>
                <a:gd name="connsiteX12" fmla="*/ 113453 w 184437"/>
                <a:gd name="connsiteY12" fmla="*/ 113159 h 175985"/>
                <a:gd name="connsiteX13" fmla="*/ 112690 w 184437"/>
                <a:gd name="connsiteY13" fmla="*/ 116006 h 175985"/>
                <a:gd name="connsiteX14" fmla="*/ 115994 w 184437"/>
                <a:gd name="connsiteY14" fmla="*/ 118853 h 175985"/>
                <a:gd name="connsiteX15" fmla="*/ 119806 w 184437"/>
                <a:gd name="connsiteY15" fmla="*/ 113677 h 175985"/>
                <a:gd name="connsiteX16" fmla="*/ 134291 w 184437"/>
                <a:gd name="connsiteY16" fmla="*/ 53117 h 175985"/>
                <a:gd name="connsiteX17" fmla="*/ 131241 w 184437"/>
                <a:gd name="connsiteY17" fmla="*/ 50270 h 175985"/>
                <a:gd name="connsiteX18" fmla="*/ 127683 w 184437"/>
                <a:gd name="connsiteY18" fmla="*/ 54929 h 175985"/>
                <a:gd name="connsiteX19" fmla="*/ 94393 w 184437"/>
                <a:gd name="connsiteY19" fmla="*/ 80550 h 175985"/>
                <a:gd name="connsiteX20" fmla="*/ 70506 w 184437"/>
                <a:gd name="connsiteY20" fmla="*/ 80550 h 175985"/>
                <a:gd name="connsiteX21" fmla="*/ 85753 w 184437"/>
                <a:gd name="connsiteY21" fmla="*/ 18179 h 175985"/>
                <a:gd name="connsiteX22" fmla="*/ 99476 w 184437"/>
                <a:gd name="connsiteY22" fmla="*/ 8086 h 175985"/>
                <a:gd name="connsiteX23" fmla="*/ 135307 w 184437"/>
                <a:gd name="connsiteY23" fmla="*/ 8086 h 175985"/>
                <a:gd name="connsiteX24" fmla="*/ 173934 w 184437"/>
                <a:gd name="connsiteY24" fmla="*/ 36813 h 175985"/>
                <a:gd name="connsiteX25" fmla="*/ 172917 w 184437"/>
                <a:gd name="connsiteY25" fmla="*/ 50529 h 175985"/>
                <a:gd name="connsiteX26" fmla="*/ 172663 w 184437"/>
                <a:gd name="connsiteY26" fmla="*/ 55188 h 175985"/>
                <a:gd name="connsiteX27" fmla="*/ 175713 w 184437"/>
                <a:gd name="connsiteY27" fmla="*/ 58293 h 175985"/>
                <a:gd name="connsiteX28" fmla="*/ 179271 w 184437"/>
                <a:gd name="connsiteY28" fmla="*/ 51823 h 175985"/>
                <a:gd name="connsiteX29" fmla="*/ 184353 w 184437"/>
                <a:gd name="connsiteY29" fmla="*/ 7050 h 175985"/>
                <a:gd name="connsiteX30" fmla="*/ 177492 w 184437"/>
                <a:gd name="connsiteY30" fmla="*/ 63 h 175985"/>
                <a:gd name="connsiteX31" fmla="*/ 49159 w 184437"/>
                <a:gd name="connsiteY31" fmla="*/ 63 h 175985"/>
                <a:gd name="connsiteX32" fmla="*/ 41536 w 184437"/>
                <a:gd name="connsiteY32" fmla="*/ 5239 h 175985"/>
                <a:gd name="connsiteX33" fmla="*/ 48651 w 184437"/>
                <a:gd name="connsiteY33" fmla="*/ 8086 h 175985"/>
                <a:gd name="connsiteX34" fmla="*/ 65169 w 184437"/>
                <a:gd name="connsiteY34" fmla="*/ 12744 h 175985"/>
                <a:gd name="connsiteX35" fmla="*/ 63899 w 184437"/>
                <a:gd name="connsiteY35" fmla="*/ 18955 h 175985"/>
                <a:gd name="connsiteX36" fmla="*/ 30354 w 184437"/>
                <a:gd name="connsiteY36" fmla="*/ 155862 h 175985"/>
                <a:gd name="connsiteX37" fmla="*/ 7229 w 184437"/>
                <a:gd name="connsiteY37" fmla="*/ 168025 h 175985"/>
                <a:gd name="connsiteX38" fmla="*/ 114 w 184437"/>
                <a:gd name="connsiteY38" fmla="*/ 172943 h 175985"/>
                <a:gd name="connsiteX39" fmla="*/ 7229 w 184437"/>
                <a:gd name="connsiteY39" fmla="*/ 176048 h 175985"/>
                <a:gd name="connsiteX40" fmla="*/ 139119 w 184437"/>
                <a:gd name="connsiteY40" fmla="*/ 176048 h 175985"/>
                <a:gd name="connsiteX41" fmla="*/ 146997 w 184437"/>
                <a:gd name="connsiteY41" fmla="*/ 171649 h 175985"/>
                <a:gd name="connsiteX42" fmla="*/ 170376 w 184437"/>
                <a:gd name="connsiteY42" fmla="*/ 115747 h 17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437" h="175985">
                  <a:moveTo>
                    <a:pt x="170376" y="115747"/>
                  </a:moveTo>
                  <a:cubicBezTo>
                    <a:pt x="170884" y="114453"/>
                    <a:pt x="171647" y="112642"/>
                    <a:pt x="171647" y="112124"/>
                  </a:cubicBezTo>
                  <a:cubicBezTo>
                    <a:pt x="171647" y="111865"/>
                    <a:pt x="171647" y="109277"/>
                    <a:pt x="168597" y="109277"/>
                  </a:cubicBezTo>
                  <a:cubicBezTo>
                    <a:pt x="166310" y="109277"/>
                    <a:pt x="165802" y="110830"/>
                    <a:pt x="165294" y="112383"/>
                  </a:cubicBezTo>
                  <a:cubicBezTo>
                    <a:pt x="148776" y="150686"/>
                    <a:pt x="139373" y="168025"/>
                    <a:pt x="95918" y="168025"/>
                  </a:cubicBezTo>
                  <a:lnTo>
                    <a:pt x="58816" y="168025"/>
                  </a:lnTo>
                  <a:cubicBezTo>
                    <a:pt x="55258" y="168025"/>
                    <a:pt x="54750" y="168025"/>
                    <a:pt x="53225" y="167767"/>
                  </a:cubicBezTo>
                  <a:cubicBezTo>
                    <a:pt x="50684" y="167508"/>
                    <a:pt x="49922" y="167249"/>
                    <a:pt x="49922" y="165179"/>
                  </a:cubicBezTo>
                  <a:cubicBezTo>
                    <a:pt x="49922" y="164402"/>
                    <a:pt x="49922" y="163885"/>
                    <a:pt x="51192" y="159226"/>
                  </a:cubicBezTo>
                  <a:lnTo>
                    <a:pt x="68473" y="88573"/>
                  </a:lnTo>
                  <a:lnTo>
                    <a:pt x="93631" y="88573"/>
                  </a:lnTo>
                  <a:cubicBezTo>
                    <a:pt x="115231" y="88573"/>
                    <a:pt x="115231" y="94008"/>
                    <a:pt x="115231" y="100478"/>
                  </a:cubicBezTo>
                  <a:cubicBezTo>
                    <a:pt x="115231" y="102290"/>
                    <a:pt x="115231" y="105395"/>
                    <a:pt x="113453" y="113159"/>
                  </a:cubicBezTo>
                  <a:cubicBezTo>
                    <a:pt x="112944" y="114453"/>
                    <a:pt x="112690" y="115230"/>
                    <a:pt x="112690" y="116006"/>
                  </a:cubicBezTo>
                  <a:cubicBezTo>
                    <a:pt x="112690" y="117300"/>
                    <a:pt x="113707" y="118853"/>
                    <a:pt x="115994" y="118853"/>
                  </a:cubicBezTo>
                  <a:cubicBezTo>
                    <a:pt x="118027" y="118853"/>
                    <a:pt x="118789" y="117559"/>
                    <a:pt x="119806" y="113677"/>
                  </a:cubicBezTo>
                  <a:lnTo>
                    <a:pt x="134291" y="53117"/>
                  </a:lnTo>
                  <a:cubicBezTo>
                    <a:pt x="134291" y="51564"/>
                    <a:pt x="133020" y="50270"/>
                    <a:pt x="131241" y="50270"/>
                  </a:cubicBezTo>
                  <a:cubicBezTo>
                    <a:pt x="128954" y="50270"/>
                    <a:pt x="128446" y="51823"/>
                    <a:pt x="127683" y="54929"/>
                  </a:cubicBezTo>
                  <a:cubicBezTo>
                    <a:pt x="122347" y="74598"/>
                    <a:pt x="117773" y="80550"/>
                    <a:pt x="94393" y="80550"/>
                  </a:cubicBezTo>
                  <a:lnTo>
                    <a:pt x="70506" y="80550"/>
                  </a:lnTo>
                  <a:lnTo>
                    <a:pt x="85753" y="18179"/>
                  </a:lnTo>
                  <a:cubicBezTo>
                    <a:pt x="88040" y="9121"/>
                    <a:pt x="88294" y="8086"/>
                    <a:pt x="99476" y="8086"/>
                  </a:cubicBezTo>
                  <a:lnTo>
                    <a:pt x="135307" y="8086"/>
                  </a:lnTo>
                  <a:cubicBezTo>
                    <a:pt x="166310" y="8086"/>
                    <a:pt x="173934" y="15591"/>
                    <a:pt x="173934" y="36813"/>
                  </a:cubicBezTo>
                  <a:cubicBezTo>
                    <a:pt x="173934" y="43024"/>
                    <a:pt x="173934" y="43542"/>
                    <a:pt x="172917" y="50529"/>
                  </a:cubicBezTo>
                  <a:cubicBezTo>
                    <a:pt x="172917" y="52082"/>
                    <a:pt x="172663" y="53894"/>
                    <a:pt x="172663" y="55188"/>
                  </a:cubicBezTo>
                  <a:cubicBezTo>
                    <a:pt x="172663" y="56482"/>
                    <a:pt x="173426" y="58293"/>
                    <a:pt x="175713" y="58293"/>
                  </a:cubicBezTo>
                  <a:cubicBezTo>
                    <a:pt x="178508" y="58293"/>
                    <a:pt x="178762" y="56740"/>
                    <a:pt x="179271" y="51823"/>
                  </a:cubicBezTo>
                  <a:lnTo>
                    <a:pt x="184353" y="7050"/>
                  </a:lnTo>
                  <a:cubicBezTo>
                    <a:pt x="185115" y="63"/>
                    <a:pt x="183845" y="63"/>
                    <a:pt x="177492" y="63"/>
                  </a:cubicBezTo>
                  <a:lnTo>
                    <a:pt x="49159" y="63"/>
                  </a:lnTo>
                  <a:cubicBezTo>
                    <a:pt x="44077" y="63"/>
                    <a:pt x="41536" y="63"/>
                    <a:pt x="41536" y="5239"/>
                  </a:cubicBezTo>
                  <a:cubicBezTo>
                    <a:pt x="41536" y="8086"/>
                    <a:pt x="43823" y="8086"/>
                    <a:pt x="48651" y="8086"/>
                  </a:cubicBezTo>
                  <a:cubicBezTo>
                    <a:pt x="58054" y="8086"/>
                    <a:pt x="65169" y="8086"/>
                    <a:pt x="65169" y="12744"/>
                  </a:cubicBezTo>
                  <a:cubicBezTo>
                    <a:pt x="65169" y="13779"/>
                    <a:pt x="65169" y="14297"/>
                    <a:pt x="63899" y="18955"/>
                  </a:cubicBezTo>
                  <a:lnTo>
                    <a:pt x="30354" y="155862"/>
                  </a:lnTo>
                  <a:cubicBezTo>
                    <a:pt x="27813" y="165955"/>
                    <a:pt x="27305" y="168025"/>
                    <a:pt x="7229" y="168025"/>
                  </a:cubicBezTo>
                  <a:cubicBezTo>
                    <a:pt x="2909" y="168025"/>
                    <a:pt x="114" y="168025"/>
                    <a:pt x="114" y="172943"/>
                  </a:cubicBezTo>
                  <a:cubicBezTo>
                    <a:pt x="114" y="176048"/>
                    <a:pt x="2401" y="176048"/>
                    <a:pt x="7229" y="176048"/>
                  </a:cubicBezTo>
                  <a:lnTo>
                    <a:pt x="139119" y="176048"/>
                  </a:lnTo>
                  <a:cubicBezTo>
                    <a:pt x="144964" y="176048"/>
                    <a:pt x="145218" y="175789"/>
                    <a:pt x="146997" y="171649"/>
                  </a:cubicBezTo>
                  <a:lnTo>
                    <a:pt x="170376" y="115747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C6C15BE-E2F9-42F1-AA01-7777DD6B5BF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76303" y="4124568"/>
              <a:ext cx="67850" cy="39855"/>
            </a:xfrm>
            <a:custGeom>
              <a:avLst/>
              <a:gdLst>
                <a:gd name="connsiteX0" fmla="*/ 34176 w 67850"/>
                <a:gd name="connsiteY0" fmla="*/ 60 h 39855"/>
                <a:gd name="connsiteX1" fmla="*/ 124 w 67850"/>
                <a:gd name="connsiteY1" fmla="*/ 35257 h 39855"/>
                <a:gd name="connsiteX2" fmla="*/ 4698 w 67850"/>
                <a:gd name="connsiteY2" fmla="*/ 39916 h 39855"/>
                <a:gd name="connsiteX3" fmla="*/ 34176 w 67850"/>
                <a:gd name="connsiteY3" fmla="*/ 13518 h 39855"/>
                <a:gd name="connsiteX4" fmla="*/ 63400 w 67850"/>
                <a:gd name="connsiteY4" fmla="*/ 39916 h 39855"/>
                <a:gd name="connsiteX5" fmla="*/ 67975 w 67850"/>
                <a:gd name="connsiteY5" fmla="*/ 35257 h 39855"/>
                <a:gd name="connsiteX6" fmla="*/ 34176 w 67850"/>
                <a:gd name="connsiteY6" fmla="*/ 60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50" h="39855">
                  <a:moveTo>
                    <a:pt x="34176" y="60"/>
                  </a:moveTo>
                  <a:lnTo>
                    <a:pt x="124" y="35257"/>
                  </a:lnTo>
                  <a:lnTo>
                    <a:pt x="4698" y="39916"/>
                  </a:lnTo>
                  <a:lnTo>
                    <a:pt x="34176" y="13518"/>
                  </a:lnTo>
                  <a:lnTo>
                    <a:pt x="63400" y="39916"/>
                  </a:lnTo>
                  <a:lnTo>
                    <a:pt x="67975" y="35257"/>
                  </a:lnTo>
                  <a:lnTo>
                    <a:pt x="34176" y="6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5EDB3E5-5D0F-EDF6-18F7-51C0DE89D74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02139" y="4192835"/>
              <a:ext cx="181444" cy="182455"/>
            </a:xfrm>
            <a:custGeom>
              <a:avLst/>
              <a:gdLst>
                <a:gd name="connsiteX0" fmla="*/ 84999 w 181444"/>
                <a:gd name="connsiteY0" fmla="*/ 17920 h 182455"/>
                <a:gd name="connsiteX1" fmla="*/ 92114 w 181444"/>
                <a:gd name="connsiteY1" fmla="*/ 8344 h 182455"/>
                <a:gd name="connsiteX2" fmla="*/ 107616 w 181444"/>
                <a:gd name="connsiteY2" fmla="*/ 8086 h 182455"/>
                <a:gd name="connsiteX3" fmla="*/ 153866 w 181444"/>
                <a:gd name="connsiteY3" fmla="*/ 33707 h 182455"/>
                <a:gd name="connsiteX4" fmla="*/ 139889 w 181444"/>
                <a:gd name="connsiteY4" fmla="*/ 70457 h 182455"/>
                <a:gd name="connsiteX5" fmla="*/ 96942 w 181444"/>
                <a:gd name="connsiteY5" fmla="*/ 85467 h 182455"/>
                <a:gd name="connsiteX6" fmla="*/ 68481 w 181444"/>
                <a:gd name="connsiteY6" fmla="*/ 85467 h 182455"/>
                <a:gd name="connsiteX7" fmla="*/ 84999 w 181444"/>
                <a:gd name="connsiteY7" fmla="*/ 17920 h 182455"/>
                <a:gd name="connsiteX8" fmla="*/ 121592 w 181444"/>
                <a:gd name="connsiteY8" fmla="*/ 88832 h 182455"/>
                <a:gd name="connsiteX9" fmla="*/ 177500 w 181444"/>
                <a:gd name="connsiteY9" fmla="*/ 38883 h 182455"/>
                <a:gd name="connsiteX10" fmla="*/ 121338 w 181444"/>
                <a:gd name="connsiteY10" fmla="*/ 63 h 182455"/>
                <a:gd name="connsiteX11" fmla="*/ 48913 w 181444"/>
                <a:gd name="connsiteY11" fmla="*/ 63 h 182455"/>
                <a:gd name="connsiteX12" fmla="*/ 41544 w 181444"/>
                <a:gd name="connsiteY12" fmla="*/ 5239 h 182455"/>
                <a:gd name="connsiteX13" fmla="*/ 48659 w 181444"/>
                <a:gd name="connsiteY13" fmla="*/ 8086 h 182455"/>
                <a:gd name="connsiteX14" fmla="*/ 58316 w 181444"/>
                <a:gd name="connsiteY14" fmla="*/ 8603 h 182455"/>
                <a:gd name="connsiteX15" fmla="*/ 65177 w 181444"/>
                <a:gd name="connsiteY15" fmla="*/ 12744 h 182455"/>
                <a:gd name="connsiteX16" fmla="*/ 64161 w 181444"/>
                <a:gd name="connsiteY16" fmla="*/ 17661 h 182455"/>
                <a:gd name="connsiteX17" fmla="*/ 30108 w 181444"/>
                <a:gd name="connsiteY17" fmla="*/ 156638 h 182455"/>
                <a:gd name="connsiteX18" fmla="*/ 6983 w 181444"/>
                <a:gd name="connsiteY18" fmla="*/ 168802 h 182455"/>
                <a:gd name="connsiteX19" fmla="*/ 122 w 181444"/>
                <a:gd name="connsiteY19" fmla="*/ 173978 h 182455"/>
                <a:gd name="connsiteX20" fmla="*/ 3679 w 181444"/>
                <a:gd name="connsiteY20" fmla="*/ 176825 h 182455"/>
                <a:gd name="connsiteX21" fmla="*/ 35699 w 181444"/>
                <a:gd name="connsiteY21" fmla="*/ 176048 h 182455"/>
                <a:gd name="connsiteX22" fmla="*/ 67972 w 181444"/>
                <a:gd name="connsiteY22" fmla="*/ 176825 h 182455"/>
                <a:gd name="connsiteX23" fmla="*/ 73055 w 181444"/>
                <a:gd name="connsiteY23" fmla="*/ 171649 h 182455"/>
                <a:gd name="connsiteX24" fmla="*/ 65939 w 181444"/>
                <a:gd name="connsiteY24" fmla="*/ 168802 h 182455"/>
                <a:gd name="connsiteX25" fmla="*/ 49421 w 181444"/>
                <a:gd name="connsiteY25" fmla="*/ 164143 h 182455"/>
                <a:gd name="connsiteX26" fmla="*/ 50184 w 181444"/>
                <a:gd name="connsiteY26" fmla="*/ 159744 h 182455"/>
                <a:gd name="connsiteX27" fmla="*/ 66956 w 181444"/>
                <a:gd name="connsiteY27" fmla="*/ 91161 h 182455"/>
                <a:gd name="connsiteX28" fmla="*/ 97197 w 181444"/>
                <a:gd name="connsiteY28" fmla="*/ 91161 h 182455"/>
                <a:gd name="connsiteX29" fmla="*/ 124896 w 181444"/>
                <a:gd name="connsiteY29" fmla="*/ 114712 h 182455"/>
                <a:gd name="connsiteX30" fmla="*/ 121338 w 181444"/>
                <a:gd name="connsiteY30" fmla="*/ 132570 h 182455"/>
                <a:gd name="connsiteX31" fmla="*/ 117272 w 181444"/>
                <a:gd name="connsiteY31" fmla="*/ 154568 h 182455"/>
                <a:gd name="connsiteX32" fmla="*/ 151071 w 181444"/>
                <a:gd name="connsiteY32" fmla="*/ 182518 h 182455"/>
                <a:gd name="connsiteX33" fmla="*/ 181566 w 181444"/>
                <a:gd name="connsiteY33" fmla="*/ 152756 h 182455"/>
                <a:gd name="connsiteX34" fmla="*/ 178516 w 181444"/>
                <a:gd name="connsiteY34" fmla="*/ 149650 h 182455"/>
                <a:gd name="connsiteX35" fmla="*/ 175212 w 181444"/>
                <a:gd name="connsiteY35" fmla="*/ 153274 h 182455"/>
                <a:gd name="connsiteX36" fmla="*/ 152087 w 181444"/>
                <a:gd name="connsiteY36" fmla="*/ 176825 h 182455"/>
                <a:gd name="connsiteX37" fmla="*/ 141922 w 181444"/>
                <a:gd name="connsiteY37" fmla="*/ 161038 h 182455"/>
                <a:gd name="connsiteX38" fmla="*/ 144464 w 181444"/>
                <a:gd name="connsiteY38" fmla="*/ 131534 h 182455"/>
                <a:gd name="connsiteX39" fmla="*/ 145480 w 181444"/>
                <a:gd name="connsiteY39" fmla="*/ 119371 h 182455"/>
                <a:gd name="connsiteX40" fmla="*/ 121592 w 181444"/>
                <a:gd name="connsiteY40" fmla="*/ 88832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444" h="182455">
                  <a:moveTo>
                    <a:pt x="84999" y="17920"/>
                  </a:moveTo>
                  <a:cubicBezTo>
                    <a:pt x="86523" y="11709"/>
                    <a:pt x="87286" y="9121"/>
                    <a:pt x="92114" y="8344"/>
                  </a:cubicBezTo>
                  <a:cubicBezTo>
                    <a:pt x="94401" y="8086"/>
                    <a:pt x="102533" y="8086"/>
                    <a:pt x="107616" y="8086"/>
                  </a:cubicBezTo>
                  <a:cubicBezTo>
                    <a:pt x="125658" y="8086"/>
                    <a:pt x="153866" y="8086"/>
                    <a:pt x="153866" y="33707"/>
                  </a:cubicBezTo>
                  <a:cubicBezTo>
                    <a:pt x="153866" y="42506"/>
                    <a:pt x="149800" y="60364"/>
                    <a:pt x="139889" y="70457"/>
                  </a:cubicBezTo>
                  <a:cubicBezTo>
                    <a:pt x="133282" y="77186"/>
                    <a:pt x="119814" y="85467"/>
                    <a:pt x="96942" y="85467"/>
                  </a:cubicBezTo>
                  <a:lnTo>
                    <a:pt x="68481" y="85467"/>
                  </a:lnTo>
                  <a:lnTo>
                    <a:pt x="84999" y="17920"/>
                  </a:lnTo>
                  <a:close/>
                  <a:moveTo>
                    <a:pt x="121592" y="88832"/>
                  </a:moveTo>
                  <a:cubicBezTo>
                    <a:pt x="147259" y="83138"/>
                    <a:pt x="177500" y="65022"/>
                    <a:pt x="177500" y="38883"/>
                  </a:cubicBezTo>
                  <a:cubicBezTo>
                    <a:pt x="177500" y="16626"/>
                    <a:pt x="154628" y="63"/>
                    <a:pt x="121338" y="63"/>
                  </a:cubicBezTo>
                  <a:lnTo>
                    <a:pt x="48913" y="63"/>
                  </a:lnTo>
                  <a:cubicBezTo>
                    <a:pt x="43831" y="63"/>
                    <a:pt x="41544" y="63"/>
                    <a:pt x="41544" y="5239"/>
                  </a:cubicBezTo>
                  <a:cubicBezTo>
                    <a:pt x="41544" y="8086"/>
                    <a:pt x="43831" y="8086"/>
                    <a:pt x="48659" y="8086"/>
                  </a:cubicBezTo>
                  <a:cubicBezTo>
                    <a:pt x="49167" y="8086"/>
                    <a:pt x="53996" y="8086"/>
                    <a:pt x="58316" y="8603"/>
                  </a:cubicBezTo>
                  <a:cubicBezTo>
                    <a:pt x="62890" y="9121"/>
                    <a:pt x="65177" y="9380"/>
                    <a:pt x="65177" y="12744"/>
                  </a:cubicBezTo>
                  <a:cubicBezTo>
                    <a:pt x="65177" y="13779"/>
                    <a:pt x="64923" y="14556"/>
                    <a:pt x="64161" y="17661"/>
                  </a:cubicBezTo>
                  <a:lnTo>
                    <a:pt x="30108" y="156638"/>
                  </a:lnTo>
                  <a:cubicBezTo>
                    <a:pt x="27567" y="166731"/>
                    <a:pt x="27059" y="168802"/>
                    <a:pt x="6983" y="168802"/>
                  </a:cubicBezTo>
                  <a:cubicBezTo>
                    <a:pt x="2409" y="168802"/>
                    <a:pt x="122" y="168802"/>
                    <a:pt x="122" y="173978"/>
                  </a:cubicBezTo>
                  <a:cubicBezTo>
                    <a:pt x="122" y="176825"/>
                    <a:pt x="3171" y="176825"/>
                    <a:pt x="3679" y="176825"/>
                  </a:cubicBezTo>
                  <a:cubicBezTo>
                    <a:pt x="10795" y="176825"/>
                    <a:pt x="28583" y="176048"/>
                    <a:pt x="35699" y="176048"/>
                  </a:cubicBezTo>
                  <a:cubicBezTo>
                    <a:pt x="42814" y="176048"/>
                    <a:pt x="60857" y="176825"/>
                    <a:pt x="67972" y="176825"/>
                  </a:cubicBezTo>
                  <a:cubicBezTo>
                    <a:pt x="70005" y="176825"/>
                    <a:pt x="73055" y="176825"/>
                    <a:pt x="73055" y="171649"/>
                  </a:cubicBezTo>
                  <a:cubicBezTo>
                    <a:pt x="73055" y="168802"/>
                    <a:pt x="70768" y="168802"/>
                    <a:pt x="65939" y="168802"/>
                  </a:cubicBezTo>
                  <a:cubicBezTo>
                    <a:pt x="56537" y="168802"/>
                    <a:pt x="49421" y="168802"/>
                    <a:pt x="49421" y="164143"/>
                  </a:cubicBezTo>
                  <a:cubicBezTo>
                    <a:pt x="49421" y="162591"/>
                    <a:pt x="49930" y="161297"/>
                    <a:pt x="50184" y="159744"/>
                  </a:cubicBezTo>
                  <a:lnTo>
                    <a:pt x="66956" y="91161"/>
                  </a:lnTo>
                  <a:lnTo>
                    <a:pt x="97197" y="91161"/>
                  </a:lnTo>
                  <a:cubicBezTo>
                    <a:pt x="120322" y="91161"/>
                    <a:pt x="124896" y="105654"/>
                    <a:pt x="124896" y="114712"/>
                  </a:cubicBezTo>
                  <a:cubicBezTo>
                    <a:pt x="124896" y="118594"/>
                    <a:pt x="122863" y="126617"/>
                    <a:pt x="121338" y="132570"/>
                  </a:cubicBezTo>
                  <a:cubicBezTo>
                    <a:pt x="119559" y="139816"/>
                    <a:pt x="117272" y="149392"/>
                    <a:pt x="117272" y="154568"/>
                  </a:cubicBezTo>
                  <a:cubicBezTo>
                    <a:pt x="117272" y="182518"/>
                    <a:pt x="147767" y="182518"/>
                    <a:pt x="151071" y="182518"/>
                  </a:cubicBezTo>
                  <a:cubicBezTo>
                    <a:pt x="172671" y="182518"/>
                    <a:pt x="181566" y="156379"/>
                    <a:pt x="181566" y="152756"/>
                  </a:cubicBezTo>
                  <a:cubicBezTo>
                    <a:pt x="181566" y="149650"/>
                    <a:pt x="178770" y="149650"/>
                    <a:pt x="178516" y="149650"/>
                  </a:cubicBezTo>
                  <a:cubicBezTo>
                    <a:pt x="176229" y="149650"/>
                    <a:pt x="175721" y="151462"/>
                    <a:pt x="175212" y="153274"/>
                  </a:cubicBezTo>
                  <a:cubicBezTo>
                    <a:pt x="168859" y="172425"/>
                    <a:pt x="157932" y="176825"/>
                    <a:pt x="152087" y="176825"/>
                  </a:cubicBezTo>
                  <a:cubicBezTo>
                    <a:pt x="143701" y="176825"/>
                    <a:pt x="141922" y="171131"/>
                    <a:pt x="141922" y="161038"/>
                  </a:cubicBezTo>
                  <a:cubicBezTo>
                    <a:pt x="141922" y="153015"/>
                    <a:pt x="143447" y="139816"/>
                    <a:pt x="144464" y="131534"/>
                  </a:cubicBezTo>
                  <a:cubicBezTo>
                    <a:pt x="144972" y="127911"/>
                    <a:pt x="145480" y="122994"/>
                    <a:pt x="145480" y="119371"/>
                  </a:cubicBezTo>
                  <a:cubicBezTo>
                    <a:pt x="145480" y="99443"/>
                    <a:pt x="128454" y="91420"/>
                    <a:pt x="121592" y="88832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9246247-3952-BD44-6B84-78823470194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94006" y="4189988"/>
              <a:ext cx="153998" cy="232663"/>
            </a:xfrm>
            <a:custGeom>
              <a:avLst/>
              <a:gdLst>
                <a:gd name="connsiteX0" fmla="*/ 115247 w 153998"/>
                <a:gd name="connsiteY0" fmla="*/ 6792 h 232663"/>
                <a:gd name="connsiteX1" fmla="*/ 116009 w 153998"/>
                <a:gd name="connsiteY1" fmla="*/ 2910 h 232663"/>
                <a:gd name="connsiteX2" fmla="*/ 112960 w 153998"/>
                <a:gd name="connsiteY2" fmla="*/ 63 h 232663"/>
                <a:gd name="connsiteX3" fmla="*/ 109148 w 153998"/>
                <a:gd name="connsiteY3" fmla="*/ 5239 h 232663"/>
                <a:gd name="connsiteX4" fmla="*/ 66964 w 153998"/>
                <a:gd name="connsiteY4" fmla="*/ 176307 h 232663"/>
                <a:gd name="connsiteX5" fmla="*/ 37994 w 153998"/>
                <a:gd name="connsiteY5" fmla="*/ 147321 h 232663"/>
                <a:gd name="connsiteX6" fmla="*/ 51716 w 153998"/>
                <a:gd name="connsiteY6" fmla="*/ 99184 h 232663"/>
                <a:gd name="connsiteX7" fmla="*/ 54512 w 153998"/>
                <a:gd name="connsiteY7" fmla="*/ 86503 h 232663"/>
                <a:gd name="connsiteX8" fmla="*/ 33673 w 153998"/>
                <a:gd name="connsiteY8" fmla="*/ 65281 h 232663"/>
                <a:gd name="connsiteX9" fmla="*/ 129 w 153998"/>
                <a:gd name="connsiteY9" fmla="*/ 105136 h 232663"/>
                <a:gd name="connsiteX10" fmla="*/ 3179 w 153998"/>
                <a:gd name="connsiteY10" fmla="*/ 107724 h 232663"/>
                <a:gd name="connsiteX11" fmla="*/ 7245 w 153998"/>
                <a:gd name="connsiteY11" fmla="*/ 103066 h 232663"/>
                <a:gd name="connsiteX12" fmla="*/ 32911 w 153998"/>
                <a:gd name="connsiteY12" fmla="*/ 70975 h 232663"/>
                <a:gd name="connsiteX13" fmla="*/ 39264 w 153998"/>
                <a:gd name="connsiteY13" fmla="*/ 79256 h 232663"/>
                <a:gd name="connsiteX14" fmla="*/ 33419 w 153998"/>
                <a:gd name="connsiteY14" fmla="*/ 101513 h 232663"/>
                <a:gd name="connsiteX15" fmla="*/ 21221 w 153998"/>
                <a:gd name="connsiteY15" fmla="*/ 145251 h 232663"/>
                <a:gd name="connsiteX16" fmla="*/ 65439 w 153998"/>
                <a:gd name="connsiteY16" fmla="*/ 182001 h 232663"/>
                <a:gd name="connsiteX17" fmla="*/ 59848 w 153998"/>
                <a:gd name="connsiteY17" fmla="*/ 205552 h 232663"/>
                <a:gd name="connsiteX18" fmla="*/ 54003 w 153998"/>
                <a:gd name="connsiteY18" fmla="*/ 230138 h 232663"/>
                <a:gd name="connsiteX19" fmla="*/ 57053 w 153998"/>
                <a:gd name="connsiteY19" fmla="*/ 232726 h 232663"/>
                <a:gd name="connsiteX20" fmla="*/ 59340 w 153998"/>
                <a:gd name="connsiteY20" fmla="*/ 231691 h 232663"/>
                <a:gd name="connsiteX21" fmla="*/ 62389 w 153998"/>
                <a:gd name="connsiteY21" fmla="*/ 221080 h 232663"/>
                <a:gd name="connsiteX22" fmla="*/ 72046 w 153998"/>
                <a:gd name="connsiteY22" fmla="*/ 182518 h 232663"/>
                <a:gd name="connsiteX23" fmla="*/ 127699 w 153998"/>
                <a:gd name="connsiteY23" fmla="*/ 154827 h 232663"/>
                <a:gd name="connsiteX24" fmla="*/ 146250 w 153998"/>
                <a:gd name="connsiteY24" fmla="*/ 123770 h 232663"/>
                <a:gd name="connsiteX25" fmla="*/ 154128 w 153998"/>
                <a:gd name="connsiteY25" fmla="*/ 83397 h 232663"/>
                <a:gd name="connsiteX26" fmla="*/ 142946 w 153998"/>
                <a:gd name="connsiteY26" fmla="*/ 65281 h 232663"/>
                <a:gd name="connsiteX27" fmla="*/ 130240 w 153998"/>
                <a:gd name="connsiteY27" fmla="*/ 77703 h 232663"/>
                <a:gd name="connsiteX28" fmla="*/ 134052 w 153998"/>
                <a:gd name="connsiteY28" fmla="*/ 84691 h 232663"/>
                <a:gd name="connsiteX29" fmla="*/ 143201 w 153998"/>
                <a:gd name="connsiteY29" fmla="*/ 106689 h 232663"/>
                <a:gd name="connsiteX30" fmla="*/ 121092 w 153998"/>
                <a:gd name="connsiteY30" fmla="*/ 153791 h 232663"/>
                <a:gd name="connsiteX31" fmla="*/ 73317 w 153998"/>
                <a:gd name="connsiteY31" fmla="*/ 176825 h 232663"/>
                <a:gd name="connsiteX32" fmla="*/ 115247 w 153998"/>
                <a:gd name="connsiteY32" fmla="*/ 6792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998" h="232663">
                  <a:moveTo>
                    <a:pt x="115247" y="6792"/>
                  </a:moveTo>
                  <a:cubicBezTo>
                    <a:pt x="115501" y="5756"/>
                    <a:pt x="116009" y="4204"/>
                    <a:pt x="116009" y="2910"/>
                  </a:cubicBezTo>
                  <a:cubicBezTo>
                    <a:pt x="116009" y="322"/>
                    <a:pt x="114231" y="63"/>
                    <a:pt x="112960" y="63"/>
                  </a:cubicBezTo>
                  <a:cubicBezTo>
                    <a:pt x="110419" y="63"/>
                    <a:pt x="110165" y="580"/>
                    <a:pt x="109148" y="5239"/>
                  </a:cubicBezTo>
                  <a:lnTo>
                    <a:pt x="66964" y="176307"/>
                  </a:lnTo>
                  <a:cubicBezTo>
                    <a:pt x="47650" y="173978"/>
                    <a:pt x="37994" y="164402"/>
                    <a:pt x="37994" y="147321"/>
                  </a:cubicBezTo>
                  <a:cubicBezTo>
                    <a:pt x="37994" y="142145"/>
                    <a:pt x="37994" y="135416"/>
                    <a:pt x="51716" y="99184"/>
                  </a:cubicBezTo>
                  <a:cubicBezTo>
                    <a:pt x="52733" y="96078"/>
                    <a:pt x="54512" y="91679"/>
                    <a:pt x="54512" y="86503"/>
                  </a:cubicBezTo>
                  <a:cubicBezTo>
                    <a:pt x="54512" y="74857"/>
                    <a:pt x="46380" y="65281"/>
                    <a:pt x="33673" y="65281"/>
                  </a:cubicBezTo>
                  <a:cubicBezTo>
                    <a:pt x="9532" y="65281"/>
                    <a:pt x="129" y="102807"/>
                    <a:pt x="129" y="105136"/>
                  </a:cubicBezTo>
                  <a:cubicBezTo>
                    <a:pt x="129" y="107724"/>
                    <a:pt x="2670" y="107724"/>
                    <a:pt x="3179" y="107724"/>
                  </a:cubicBezTo>
                  <a:cubicBezTo>
                    <a:pt x="5720" y="107724"/>
                    <a:pt x="5974" y="107207"/>
                    <a:pt x="7245" y="103066"/>
                  </a:cubicBezTo>
                  <a:cubicBezTo>
                    <a:pt x="14106" y="78480"/>
                    <a:pt x="24271" y="70975"/>
                    <a:pt x="32911" y="70975"/>
                  </a:cubicBezTo>
                  <a:cubicBezTo>
                    <a:pt x="34944" y="70975"/>
                    <a:pt x="39264" y="70975"/>
                    <a:pt x="39264" y="79256"/>
                  </a:cubicBezTo>
                  <a:cubicBezTo>
                    <a:pt x="39264" y="85985"/>
                    <a:pt x="36723" y="92455"/>
                    <a:pt x="33419" y="101513"/>
                  </a:cubicBezTo>
                  <a:cubicBezTo>
                    <a:pt x="21221" y="134122"/>
                    <a:pt x="21221" y="140851"/>
                    <a:pt x="21221" y="145251"/>
                  </a:cubicBezTo>
                  <a:cubicBezTo>
                    <a:pt x="21221" y="169837"/>
                    <a:pt x="41043" y="180448"/>
                    <a:pt x="65439" y="182001"/>
                  </a:cubicBezTo>
                  <a:cubicBezTo>
                    <a:pt x="63406" y="191318"/>
                    <a:pt x="63406" y="191835"/>
                    <a:pt x="59848" y="205552"/>
                  </a:cubicBezTo>
                  <a:cubicBezTo>
                    <a:pt x="59086" y="208399"/>
                    <a:pt x="54003" y="229362"/>
                    <a:pt x="54003" y="230138"/>
                  </a:cubicBezTo>
                  <a:cubicBezTo>
                    <a:pt x="54003" y="230397"/>
                    <a:pt x="54003" y="232726"/>
                    <a:pt x="57053" y="232726"/>
                  </a:cubicBezTo>
                  <a:cubicBezTo>
                    <a:pt x="57561" y="232726"/>
                    <a:pt x="58832" y="232726"/>
                    <a:pt x="59340" y="231691"/>
                  </a:cubicBezTo>
                  <a:cubicBezTo>
                    <a:pt x="60102" y="231173"/>
                    <a:pt x="61627" y="224703"/>
                    <a:pt x="62389" y="221080"/>
                  </a:cubicBezTo>
                  <a:lnTo>
                    <a:pt x="72046" y="182518"/>
                  </a:lnTo>
                  <a:cubicBezTo>
                    <a:pt x="81449" y="182518"/>
                    <a:pt x="103811" y="182518"/>
                    <a:pt x="127699" y="154827"/>
                  </a:cubicBezTo>
                  <a:cubicBezTo>
                    <a:pt x="138118" y="142922"/>
                    <a:pt x="143455" y="131534"/>
                    <a:pt x="146250" y="123770"/>
                  </a:cubicBezTo>
                  <a:cubicBezTo>
                    <a:pt x="148537" y="117300"/>
                    <a:pt x="154128" y="94784"/>
                    <a:pt x="154128" y="83397"/>
                  </a:cubicBezTo>
                  <a:cubicBezTo>
                    <a:pt x="154128" y="68904"/>
                    <a:pt x="147267" y="65281"/>
                    <a:pt x="142946" y="65281"/>
                  </a:cubicBezTo>
                  <a:cubicBezTo>
                    <a:pt x="136593" y="65281"/>
                    <a:pt x="130240" y="72010"/>
                    <a:pt x="130240" y="77703"/>
                  </a:cubicBezTo>
                  <a:cubicBezTo>
                    <a:pt x="130240" y="81068"/>
                    <a:pt x="131765" y="82621"/>
                    <a:pt x="134052" y="84691"/>
                  </a:cubicBezTo>
                  <a:cubicBezTo>
                    <a:pt x="136847" y="87538"/>
                    <a:pt x="143201" y="94267"/>
                    <a:pt x="143201" y="106689"/>
                  </a:cubicBezTo>
                  <a:cubicBezTo>
                    <a:pt x="143201" y="123253"/>
                    <a:pt x="129986" y="144474"/>
                    <a:pt x="121092" y="153791"/>
                  </a:cubicBezTo>
                  <a:cubicBezTo>
                    <a:pt x="98729" y="176825"/>
                    <a:pt x="82465" y="176825"/>
                    <a:pt x="73317" y="176825"/>
                  </a:cubicBezTo>
                  <a:lnTo>
                    <a:pt x="115247" y="679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0" name="Group 69" descr="\documentclass{article}&#10;\usepackage{amsmath}&#10;\usepackage{amsfonts}&#10;\pagestyle{empty}&#10;\begin{document}&#10;&#10;&#10;$\hat{H} (\hat{R}  \psi) = E( \hat{R}\psi)$&#10;&#10;\end{document}" title="IguanaTex Vector Display">
            <a:extLst>
              <a:ext uri="{FF2B5EF4-FFF2-40B4-BE49-F238E27FC236}">
                <a16:creationId xmlns:a16="http://schemas.microsoft.com/office/drawing/2014/main" id="{E88833E6-212E-60CA-97DF-FC4258D0305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419225" y="3348502"/>
            <a:ext cx="1864199" cy="302846"/>
            <a:chOff x="5050812" y="4660163"/>
            <a:chExt cx="1864199" cy="302846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C033525-38ED-E52B-3E16-FBC5561F4A2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36547" y="4660163"/>
              <a:ext cx="67564" cy="38969"/>
            </a:xfrm>
            <a:custGeom>
              <a:avLst/>
              <a:gdLst>
                <a:gd name="connsiteX0" fmla="*/ 33988 w 67564"/>
                <a:gd name="connsiteY0" fmla="*/ 60 h 38969"/>
                <a:gd name="connsiteX1" fmla="*/ 79 w 67564"/>
                <a:gd name="connsiteY1" fmla="*/ 34475 h 38969"/>
                <a:gd name="connsiteX2" fmla="*/ 4634 w 67564"/>
                <a:gd name="connsiteY2" fmla="*/ 39030 h 38969"/>
                <a:gd name="connsiteX3" fmla="*/ 33988 w 67564"/>
                <a:gd name="connsiteY3" fmla="*/ 13219 h 38969"/>
                <a:gd name="connsiteX4" fmla="*/ 63089 w 67564"/>
                <a:gd name="connsiteY4" fmla="*/ 39030 h 38969"/>
                <a:gd name="connsiteX5" fmla="*/ 67644 w 67564"/>
                <a:gd name="connsiteY5" fmla="*/ 34475 h 38969"/>
                <a:gd name="connsiteX6" fmla="*/ 33988 w 67564"/>
                <a:gd name="connsiteY6" fmla="*/ 60 h 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64" h="38969">
                  <a:moveTo>
                    <a:pt x="33988" y="60"/>
                  </a:moveTo>
                  <a:lnTo>
                    <a:pt x="79" y="34475"/>
                  </a:lnTo>
                  <a:lnTo>
                    <a:pt x="4634" y="39030"/>
                  </a:lnTo>
                  <a:lnTo>
                    <a:pt x="33988" y="13219"/>
                  </a:lnTo>
                  <a:lnTo>
                    <a:pt x="63089" y="39030"/>
                  </a:lnTo>
                  <a:lnTo>
                    <a:pt x="67644" y="34475"/>
                  </a:lnTo>
                  <a:lnTo>
                    <a:pt x="33988" y="6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039B9E-BEEC-8474-A538-31041404DFA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050812" y="4726912"/>
              <a:ext cx="213068" cy="172833"/>
            </a:xfrm>
            <a:custGeom>
              <a:avLst/>
              <a:gdLst>
                <a:gd name="connsiteX0" fmla="*/ 183286 w 213068"/>
                <a:gd name="connsiteY0" fmla="*/ 19548 h 172833"/>
                <a:gd name="connsiteX1" fmla="*/ 204542 w 213068"/>
                <a:gd name="connsiteY1" fmla="*/ 7907 h 172833"/>
                <a:gd name="connsiteX2" fmla="*/ 213146 w 213068"/>
                <a:gd name="connsiteY2" fmla="*/ 2846 h 172833"/>
                <a:gd name="connsiteX3" fmla="*/ 209603 w 213068"/>
                <a:gd name="connsiteY3" fmla="*/ 63 h 172833"/>
                <a:gd name="connsiteX4" fmla="*/ 177212 w 213068"/>
                <a:gd name="connsiteY4" fmla="*/ 822 h 172833"/>
                <a:gd name="connsiteX5" fmla="*/ 144569 w 213068"/>
                <a:gd name="connsiteY5" fmla="*/ 63 h 172833"/>
                <a:gd name="connsiteX6" fmla="*/ 139761 w 213068"/>
                <a:gd name="connsiteY6" fmla="*/ 5124 h 172833"/>
                <a:gd name="connsiteX7" fmla="*/ 146846 w 213068"/>
                <a:gd name="connsiteY7" fmla="*/ 7907 h 172833"/>
                <a:gd name="connsiteX8" fmla="*/ 156462 w 213068"/>
                <a:gd name="connsiteY8" fmla="*/ 8413 h 172833"/>
                <a:gd name="connsiteX9" fmla="*/ 163295 w 213068"/>
                <a:gd name="connsiteY9" fmla="*/ 12462 h 172833"/>
                <a:gd name="connsiteX10" fmla="*/ 162282 w 213068"/>
                <a:gd name="connsiteY10" fmla="*/ 17270 h 172833"/>
                <a:gd name="connsiteX11" fmla="*/ 147099 w 213068"/>
                <a:gd name="connsiteY11" fmla="*/ 79015 h 172833"/>
                <a:gd name="connsiteX12" fmla="*/ 69919 w 213068"/>
                <a:gd name="connsiteY12" fmla="*/ 79015 h 172833"/>
                <a:gd name="connsiteX13" fmla="*/ 84849 w 213068"/>
                <a:gd name="connsiteY13" fmla="*/ 19548 h 172833"/>
                <a:gd name="connsiteX14" fmla="*/ 106105 w 213068"/>
                <a:gd name="connsiteY14" fmla="*/ 7907 h 172833"/>
                <a:gd name="connsiteX15" fmla="*/ 114709 w 213068"/>
                <a:gd name="connsiteY15" fmla="*/ 2846 h 172833"/>
                <a:gd name="connsiteX16" fmla="*/ 111166 w 213068"/>
                <a:gd name="connsiteY16" fmla="*/ 63 h 172833"/>
                <a:gd name="connsiteX17" fmla="*/ 78776 w 213068"/>
                <a:gd name="connsiteY17" fmla="*/ 822 h 172833"/>
                <a:gd name="connsiteX18" fmla="*/ 46132 w 213068"/>
                <a:gd name="connsiteY18" fmla="*/ 63 h 172833"/>
                <a:gd name="connsiteX19" fmla="*/ 41324 w 213068"/>
                <a:gd name="connsiteY19" fmla="*/ 5124 h 172833"/>
                <a:gd name="connsiteX20" fmla="*/ 48409 w 213068"/>
                <a:gd name="connsiteY20" fmla="*/ 7907 h 172833"/>
                <a:gd name="connsiteX21" fmla="*/ 58025 w 213068"/>
                <a:gd name="connsiteY21" fmla="*/ 8413 h 172833"/>
                <a:gd name="connsiteX22" fmla="*/ 64858 w 213068"/>
                <a:gd name="connsiteY22" fmla="*/ 12462 h 172833"/>
                <a:gd name="connsiteX23" fmla="*/ 63846 w 213068"/>
                <a:gd name="connsiteY23" fmla="*/ 17270 h 172833"/>
                <a:gd name="connsiteX24" fmla="*/ 29937 w 213068"/>
                <a:gd name="connsiteY24" fmla="*/ 153159 h 172833"/>
                <a:gd name="connsiteX25" fmla="*/ 6909 w 213068"/>
                <a:gd name="connsiteY25" fmla="*/ 165052 h 172833"/>
                <a:gd name="connsiteX26" fmla="*/ 77 w 213068"/>
                <a:gd name="connsiteY26" fmla="*/ 170113 h 172833"/>
                <a:gd name="connsiteX27" fmla="*/ 3619 w 213068"/>
                <a:gd name="connsiteY27" fmla="*/ 172897 h 172833"/>
                <a:gd name="connsiteX28" fmla="*/ 35757 w 213068"/>
                <a:gd name="connsiteY28" fmla="*/ 172137 h 172833"/>
                <a:gd name="connsiteX29" fmla="*/ 51952 w 213068"/>
                <a:gd name="connsiteY29" fmla="*/ 172391 h 172833"/>
                <a:gd name="connsiteX30" fmla="*/ 68401 w 213068"/>
                <a:gd name="connsiteY30" fmla="*/ 172897 h 172833"/>
                <a:gd name="connsiteX31" fmla="*/ 73462 w 213068"/>
                <a:gd name="connsiteY31" fmla="*/ 167836 h 172833"/>
                <a:gd name="connsiteX32" fmla="*/ 66376 w 213068"/>
                <a:gd name="connsiteY32" fmla="*/ 165052 h 172833"/>
                <a:gd name="connsiteX33" fmla="*/ 49928 w 213068"/>
                <a:gd name="connsiteY33" fmla="*/ 160497 h 172833"/>
                <a:gd name="connsiteX34" fmla="*/ 50687 w 213068"/>
                <a:gd name="connsiteY34" fmla="*/ 156195 h 172833"/>
                <a:gd name="connsiteX35" fmla="*/ 67894 w 213068"/>
                <a:gd name="connsiteY35" fmla="*/ 86859 h 172833"/>
                <a:gd name="connsiteX36" fmla="*/ 145075 w 213068"/>
                <a:gd name="connsiteY36" fmla="*/ 86859 h 172833"/>
                <a:gd name="connsiteX37" fmla="*/ 127614 w 213068"/>
                <a:gd name="connsiteY37" fmla="*/ 156701 h 172833"/>
                <a:gd name="connsiteX38" fmla="*/ 104587 w 213068"/>
                <a:gd name="connsiteY38" fmla="*/ 165052 h 172833"/>
                <a:gd name="connsiteX39" fmla="*/ 98514 w 213068"/>
                <a:gd name="connsiteY39" fmla="*/ 170113 h 172833"/>
                <a:gd name="connsiteX40" fmla="*/ 102056 w 213068"/>
                <a:gd name="connsiteY40" fmla="*/ 172897 h 172833"/>
                <a:gd name="connsiteX41" fmla="*/ 134194 w 213068"/>
                <a:gd name="connsiteY41" fmla="*/ 172137 h 172833"/>
                <a:gd name="connsiteX42" fmla="*/ 150389 w 213068"/>
                <a:gd name="connsiteY42" fmla="*/ 172391 h 172833"/>
                <a:gd name="connsiteX43" fmla="*/ 166837 w 213068"/>
                <a:gd name="connsiteY43" fmla="*/ 172897 h 172833"/>
                <a:gd name="connsiteX44" fmla="*/ 171898 w 213068"/>
                <a:gd name="connsiteY44" fmla="*/ 167836 h 172833"/>
                <a:gd name="connsiteX45" fmla="*/ 164813 w 213068"/>
                <a:gd name="connsiteY45" fmla="*/ 165052 h 172833"/>
                <a:gd name="connsiteX46" fmla="*/ 148365 w 213068"/>
                <a:gd name="connsiteY46" fmla="*/ 160497 h 172833"/>
                <a:gd name="connsiteX47" fmla="*/ 149124 w 213068"/>
                <a:gd name="connsiteY47" fmla="*/ 156195 h 172833"/>
                <a:gd name="connsiteX48" fmla="*/ 183286 w 213068"/>
                <a:gd name="connsiteY48" fmla="*/ 19548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3068" h="172833">
                  <a:moveTo>
                    <a:pt x="183286" y="19548"/>
                  </a:moveTo>
                  <a:cubicBezTo>
                    <a:pt x="185563" y="10438"/>
                    <a:pt x="186069" y="7907"/>
                    <a:pt x="204542" y="7907"/>
                  </a:cubicBezTo>
                  <a:cubicBezTo>
                    <a:pt x="211121" y="7907"/>
                    <a:pt x="213146" y="7907"/>
                    <a:pt x="213146" y="2846"/>
                  </a:cubicBezTo>
                  <a:cubicBezTo>
                    <a:pt x="213146" y="63"/>
                    <a:pt x="210362" y="63"/>
                    <a:pt x="209603" y="63"/>
                  </a:cubicBezTo>
                  <a:cubicBezTo>
                    <a:pt x="202518" y="63"/>
                    <a:pt x="184298" y="822"/>
                    <a:pt x="177212" y="822"/>
                  </a:cubicBezTo>
                  <a:cubicBezTo>
                    <a:pt x="169874" y="822"/>
                    <a:pt x="151907" y="63"/>
                    <a:pt x="144569" y="63"/>
                  </a:cubicBezTo>
                  <a:cubicBezTo>
                    <a:pt x="142544" y="63"/>
                    <a:pt x="139761" y="63"/>
                    <a:pt x="139761" y="5124"/>
                  </a:cubicBezTo>
                  <a:cubicBezTo>
                    <a:pt x="139761" y="7907"/>
                    <a:pt x="142038" y="7907"/>
                    <a:pt x="146846" y="7907"/>
                  </a:cubicBezTo>
                  <a:cubicBezTo>
                    <a:pt x="147352" y="7907"/>
                    <a:pt x="152160" y="7907"/>
                    <a:pt x="156462" y="8413"/>
                  </a:cubicBezTo>
                  <a:cubicBezTo>
                    <a:pt x="161017" y="8920"/>
                    <a:pt x="163295" y="9173"/>
                    <a:pt x="163295" y="12462"/>
                  </a:cubicBezTo>
                  <a:cubicBezTo>
                    <a:pt x="163295" y="13474"/>
                    <a:pt x="163042" y="13981"/>
                    <a:pt x="162282" y="17270"/>
                  </a:cubicBezTo>
                  <a:lnTo>
                    <a:pt x="147099" y="79015"/>
                  </a:lnTo>
                  <a:lnTo>
                    <a:pt x="69919" y="79015"/>
                  </a:lnTo>
                  <a:lnTo>
                    <a:pt x="84849" y="19548"/>
                  </a:lnTo>
                  <a:cubicBezTo>
                    <a:pt x="87126" y="10438"/>
                    <a:pt x="87885" y="7907"/>
                    <a:pt x="106105" y="7907"/>
                  </a:cubicBezTo>
                  <a:cubicBezTo>
                    <a:pt x="112684" y="7907"/>
                    <a:pt x="114709" y="7907"/>
                    <a:pt x="114709" y="2846"/>
                  </a:cubicBezTo>
                  <a:cubicBezTo>
                    <a:pt x="114709" y="63"/>
                    <a:pt x="111925" y="63"/>
                    <a:pt x="111166" y="63"/>
                  </a:cubicBezTo>
                  <a:cubicBezTo>
                    <a:pt x="104081" y="63"/>
                    <a:pt x="85861" y="822"/>
                    <a:pt x="78776" y="822"/>
                  </a:cubicBezTo>
                  <a:cubicBezTo>
                    <a:pt x="71437" y="822"/>
                    <a:pt x="53470" y="63"/>
                    <a:pt x="46132" y="63"/>
                  </a:cubicBezTo>
                  <a:cubicBezTo>
                    <a:pt x="44108" y="63"/>
                    <a:pt x="41324" y="63"/>
                    <a:pt x="41324" y="5124"/>
                  </a:cubicBezTo>
                  <a:cubicBezTo>
                    <a:pt x="41324" y="7907"/>
                    <a:pt x="43601" y="7907"/>
                    <a:pt x="48409" y="7907"/>
                  </a:cubicBezTo>
                  <a:cubicBezTo>
                    <a:pt x="48916" y="7907"/>
                    <a:pt x="53724" y="7907"/>
                    <a:pt x="58025" y="8413"/>
                  </a:cubicBezTo>
                  <a:cubicBezTo>
                    <a:pt x="62580" y="8920"/>
                    <a:pt x="64858" y="9173"/>
                    <a:pt x="64858" y="12462"/>
                  </a:cubicBezTo>
                  <a:cubicBezTo>
                    <a:pt x="64858" y="13474"/>
                    <a:pt x="64605" y="14234"/>
                    <a:pt x="63846" y="17270"/>
                  </a:cubicBezTo>
                  <a:lnTo>
                    <a:pt x="29937" y="153159"/>
                  </a:lnTo>
                  <a:cubicBezTo>
                    <a:pt x="27406" y="163028"/>
                    <a:pt x="26900" y="165052"/>
                    <a:pt x="6909" y="165052"/>
                  </a:cubicBezTo>
                  <a:cubicBezTo>
                    <a:pt x="2354" y="165052"/>
                    <a:pt x="77" y="165052"/>
                    <a:pt x="77" y="170113"/>
                  </a:cubicBezTo>
                  <a:cubicBezTo>
                    <a:pt x="77" y="172897"/>
                    <a:pt x="3113" y="172897"/>
                    <a:pt x="3619" y="172897"/>
                  </a:cubicBezTo>
                  <a:cubicBezTo>
                    <a:pt x="10705" y="172897"/>
                    <a:pt x="28671" y="172137"/>
                    <a:pt x="35757" y="172137"/>
                  </a:cubicBezTo>
                  <a:cubicBezTo>
                    <a:pt x="41071" y="172137"/>
                    <a:pt x="46638" y="172391"/>
                    <a:pt x="51952" y="172391"/>
                  </a:cubicBezTo>
                  <a:cubicBezTo>
                    <a:pt x="57519" y="172391"/>
                    <a:pt x="63086" y="172897"/>
                    <a:pt x="68401" y="172897"/>
                  </a:cubicBezTo>
                  <a:cubicBezTo>
                    <a:pt x="70425" y="172897"/>
                    <a:pt x="73462" y="172897"/>
                    <a:pt x="73462" y="167836"/>
                  </a:cubicBezTo>
                  <a:cubicBezTo>
                    <a:pt x="73462" y="165052"/>
                    <a:pt x="71184" y="165052"/>
                    <a:pt x="66376" y="165052"/>
                  </a:cubicBezTo>
                  <a:cubicBezTo>
                    <a:pt x="57013" y="165052"/>
                    <a:pt x="49928" y="165052"/>
                    <a:pt x="49928" y="160497"/>
                  </a:cubicBezTo>
                  <a:cubicBezTo>
                    <a:pt x="49928" y="158979"/>
                    <a:pt x="50434" y="157714"/>
                    <a:pt x="50687" y="156195"/>
                  </a:cubicBezTo>
                  <a:lnTo>
                    <a:pt x="67894" y="86859"/>
                  </a:lnTo>
                  <a:lnTo>
                    <a:pt x="145075" y="86859"/>
                  </a:lnTo>
                  <a:cubicBezTo>
                    <a:pt x="134447" y="128866"/>
                    <a:pt x="128627" y="152906"/>
                    <a:pt x="127614" y="156701"/>
                  </a:cubicBezTo>
                  <a:cubicBezTo>
                    <a:pt x="125084" y="164799"/>
                    <a:pt x="120276" y="165052"/>
                    <a:pt x="104587" y="165052"/>
                  </a:cubicBezTo>
                  <a:cubicBezTo>
                    <a:pt x="100791" y="165052"/>
                    <a:pt x="98514" y="165052"/>
                    <a:pt x="98514" y="170113"/>
                  </a:cubicBezTo>
                  <a:cubicBezTo>
                    <a:pt x="98514" y="172897"/>
                    <a:pt x="101550" y="172897"/>
                    <a:pt x="102056" y="172897"/>
                  </a:cubicBezTo>
                  <a:cubicBezTo>
                    <a:pt x="109142" y="172897"/>
                    <a:pt x="127108" y="172137"/>
                    <a:pt x="134194" y="172137"/>
                  </a:cubicBezTo>
                  <a:cubicBezTo>
                    <a:pt x="139508" y="172137"/>
                    <a:pt x="145075" y="172391"/>
                    <a:pt x="150389" y="172391"/>
                  </a:cubicBezTo>
                  <a:cubicBezTo>
                    <a:pt x="155956" y="172391"/>
                    <a:pt x="161523" y="172897"/>
                    <a:pt x="166837" y="172897"/>
                  </a:cubicBezTo>
                  <a:cubicBezTo>
                    <a:pt x="168862" y="172897"/>
                    <a:pt x="171898" y="172897"/>
                    <a:pt x="171898" y="167836"/>
                  </a:cubicBezTo>
                  <a:cubicBezTo>
                    <a:pt x="171898" y="165052"/>
                    <a:pt x="169621" y="165052"/>
                    <a:pt x="164813" y="165052"/>
                  </a:cubicBezTo>
                  <a:cubicBezTo>
                    <a:pt x="155450" y="165052"/>
                    <a:pt x="148365" y="165052"/>
                    <a:pt x="148365" y="160497"/>
                  </a:cubicBezTo>
                  <a:cubicBezTo>
                    <a:pt x="148365" y="158979"/>
                    <a:pt x="148871" y="157714"/>
                    <a:pt x="149124" y="156195"/>
                  </a:cubicBezTo>
                  <a:lnTo>
                    <a:pt x="183286" y="19548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55C3167-36CB-5673-B7C7-4CB2437FAC5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96903" y="4709958"/>
              <a:ext cx="58707" cy="253051"/>
            </a:xfrm>
            <a:custGeom>
              <a:avLst/>
              <a:gdLst>
                <a:gd name="connsiteX0" fmla="*/ 58794 w 58707"/>
                <a:gd name="connsiteY0" fmla="*/ 250583 h 253051"/>
                <a:gd name="connsiteX1" fmla="*/ 54492 w 58707"/>
                <a:gd name="connsiteY1" fmla="*/ 245016 h 253051"/>
                <a:gd name="connsiteX2" fmla="*/ 14763 w 58707"/>
                <a:gd name="connsiteY2" fmla="*/ 126588 h 253051"/>
                <a:gd name="connsiteX3" fmla="*/ 55504 w 58707"/>
                <a:gd name="connsiteY3" fmla="*/ 6895 h 253051"/>
                <a:gd name="connsiteX4" fmla="*/ 58794 w 58707"/>
                <a:gd name="connsiteY4" fmla="*/ 2593 h 253051"/>
                <a:gd name="connsiteX5" fmla="*/ 56263 w 58707"/>
                <a:gd name="connsiteY5" fmla="*/ 63 h 253051"/>
                <a:gd name="connsiteX6" fmla="*/ 16028 w 58707"/>
                <a:gd name="connsiteY6" fmla="*/ 49408 h 253051"/>
                <a:gd name="connsiteX7" fmla="*/ 86 w 58707"/>
                <a:gd name="connsiteY7" fmla="*/ 126588 h 253051"/>
                <a:gd name="connsiteX8" fmla="*/ 16787 w 58707"/>
                <a:gd name="connsiteY8" fmla="*/ 205540 h 253051"/>
                <a:gd name="connsiteX9" fmla="*/ 56263 w 58707"/>
                <a:gd name="connsiteY9" fmla="*/ 253114 h 253051"/>
                <a:gd name="connsiteX10" fmla="*/ 58794 w 58707"/>
                <a:gd name="connsiteY10" fmla="*/ 25058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794" y="250583"/>
                  </a:moveTo>
                  <a:cubicBezTo>
                    <a:pt x="58794" y="249824"/>
                    <a:pt x="58794" y="249318"/>
                    <a:pt x="54492" y="245016"/>
                  </a:cubicBezTo>
                  <a:cubicBezTo>
                    <a:pt x="22860" y="213132"/>
                    <a:pt x="14763" y="165305"/>
                    <a:pt x="14763" y="126588"/>
                  </a:cubicBezTo>
                  <a:cubicBezTo>
                    <a:pt x="14763" y="82557"/>
                    <a:pt x="24379" y="38527"/>
                    <a:pt x="55504" y="6895"/>
                  </a:cubicBezTo>
                  <a:cubicBezTo>
                    <a:pt x="58794" y="3859"/>
                    <a:pt x="58794" y="3352"/>
                    <a:pt x="58794" y="2593"/>
                  </a:cubicBezTo>
                  <a:cubicBezTo>
                    <a:pt x="58794" y="822"/>
                    <a:pt x="57781" y="63"/>
                    <a:pt x="56263" y="63"/>
                  </a:cubicBezTo>
                  <a:cubicBezTo>
                    <a:pt x="53733" y="63"/>
                    <a:pt x="30958" y="17270"/>
                    <a:pt x="16028" y="49408"/>
                  </a:cubicBezTo>
                  <a:cubicBezTo>
                    <a:pt x="3122" y="77243"/>
                    <a:pt x="86" y="105332"/>
                    <a:pt x="86" y="126588"/>
                  </a:cubicBezTo>
                  <a:cubicBezTo>
                    <a:pt x="86" y="146326"/>
                    <a:pt x="2869" y="176945"/>
                    <a:pt x="16787" y="205540"/>
                  </a:cubicBezTo>
                  <a:cubicBezTo>
                    <a:pt x="31970" y="236666"/>
                    <a:pt x="53733" y="253114"/>
                    <a:pt x="56263" y="253114"/>
                  </a:cubicBezTo>
                  <a:cubicBezTo>
                    <a:pt x="57781" y="253114"/>
                    <a:pt x="58794" y="252355"/>
                    <a:pt x="58794" y="250583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2DAAC16-B726-BDF5-0EEE-EC344F02FDC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54486" y="4660163"/>
              <a:ext cx="67564" cy="38969"/>
            </a:xfrm>
            <a:custGeom>
              <a:avLst/>
              <a:gdLst>
                <a:gd name="connsiteX0" fmla="*/ 34001 w 67564"/>
                <a:gd name="connsiteY0" fmla="*/ 60 h 38969"/>
                <a:gd name="connsiteX1" fmla="*/ 92 w 67564"/>
                <a:gd name="connsiteY1" fmla="*/ 34475 h 38969"/>
                <a:gd name="connsiteX2" fmla="*/ 4647 w 67564"/>
                <a:gd name="connsiteY2" fmla="*/ 39030 h 38969"/>
                <a:gd name="connsiteX3" fmla="*/ 34001 w 67564"/>
                <a:gd name="connsiteY3" fmla="*/ 13219 h 38969"/>
                <a:gd name="connsiteX4" fmla="*/ 63102 w 67564"/>
                <a:gd name="connsiteY4" fmla="*/ 39030 h 38969"/>
                <a:gd name="connsiteX5" fmla="*/ 67656 w 67564"/>
                <a:gd name="connsiteY5" fmla="*/ 34475 h 38969"/>
                <a:gd name="connsiteX6" fmla="*/ 34001 w 67564"/>
                <a:gd name="connsiteY6" fmla="*/ 60 h 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64" h="38969">
                  <a:moveTo>
                    <a:pt x="34001" y="60"/>
                  </a:moveTo>
                  <a:lnTo>
                    <a:pt x="92" y="34475"/>
                  </a:lnTo>
                  <a:lnTo>
                    <a:pt x="4647" y="39030"/>
                  </a:lnTo>
                  <a:lnTo>
                    <a:pt x="34001" y="13219"/>
                  </a:lnTo>
                  <a:lnTo>
                    <a:pt x="63102" y="39030"/>
                  </a:lnTo>
                  <a:lnTo>
                    <a:pt x="67656" y="34475"/>
                  </a:lnTo>
                  <a:lnTo>
                    <a:pt x="34001" y="6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E2DBAB2-280C-CA8A-817C-3C52B42B06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80635" y="4726912"/>
              <a:ext cx="180678" cy="178400"/>
            </a:xfrm>
            <a:custGeom>
              <a:avLst/>
              <a:gdLst>
                <a:gd name="connsiteX0" fmla="*/ 84609 w 180678"/>
                <a:gd name="connsiteY0" fmla="*/ 17523 h 178400"/>
                <a:gd name="connsiteX1" fmla="*/ 91694 w 180678"/>
                <a:gd name="connsiteY1" fmla="*/ 8160 h 178400"/>
                <a:gd name="connsiteX2" fmla="*/ 107130 w 180678"/>
                <a:gd name="connsiteY2" fmla="*/ 7907 h 178400"/>
                <a:gd name="connsiteX3" fmla="*/ 153186 w 180678"/>
                <a:gd name="connsiteY3" fmla="*/ 32959 h 178400"/>
                <a:gd name="connsiteX4" fmla="*/ 139268 w 180678"/>
                <a:gd name="connsiteY4" fmla="*/ 68893 h 178400"/>
                <a:gd name="connsiteX5" fmla="*/ 96502 w 180678"/>
                <a:gd name="connsiteY5" fmla="*/ 83570 h 178400"/>
                <a:gd name="connsiteX6" fmla="*/ 68160 w 180678"/>
                <a:gd name="connsiteY6" fmla="*/ 83570 h 178400"/>
                <a:gd name="connsiteX7" fmla="*/ 84609 w 180678"/>
                <a:gd name="connsiteY7" fmla="*/ 17523 h 178400"/>
                <a:gd name="connsiteX8" fmla="*/ 121048 w 180678"/>
                <a:gd name="connsiteY8" fmla="*/ 86859 h 178400"/>
                <a:gd name="connsiteX9" fmla="*/ 176719 w 180678"/>
                <a:gd name="connsiteY9" fmla="*/ 38020 h 178400"/>
                <a:gd name="connsiteX10" fmla="*/ 120795 w 180678"/>
                <a:gd name="connsiteY10" fmla="*/ 63 h 178400"/>
                <a:gd name="connsiteX11" fmla="*/ 48675 w 180678"/>
                <a:gd name="connsiteY11" fmla="*/ 63 h 178400"/>
                <a:gd name="connsiteX12" fmla="*/ 41337 w 180678"/>
                <a:gd name="connsiteY12" fmla="*/ 5124 h 178400"/>
                <a:gd name="connsiteX13" fmla="*/ 48422 w 180678"/>
                <a:gd name="connsiteY13" fmla="*/ 7907 h 178400"/>
                <a:gd name="connsiteX14" fmla="*/ 58038 w 180678"/>
                <a:gd name="connsiteY14" fmla="*/ 8413 h 178400"/>
                <a:gd name="connsiteX15" fmla="*/ 64871 w 180678"/>
                <a:gd name="connsiteY15" fmla="*/ 12462 h 178400"/>
                <a:gd name="connsiteX16" fmla="*/ 63859 w 180678"/>
                <a:gd name="connsiteY16" fmla="*/ 17270 h 178400"/>
                <a:gd name="connsiteX17" fmla="*/ 29950 w 180678"/>
                <a:gd name="connsiteY17" fmla="*/ 153159 h 178400"/>
                <a:gd name="connsiteX18" fmla="*/ 6922 w 180678"/>
                <a:gd name="connsiteY18" fmla="*/ 165052 h 178400"/>
                <a:gd name="connsiteX19" fmla="*/ 90 w 180678"/>
                <a:gd name="connsiteY19" fmla="*/ 170113 h 178400"/>
                <a:gd name="connsiteX20" fmla="*/ 3632 w 180678"/>
                <a:gd name="connsiteY20" fmla="*/ 172897 h 178400"/>
                <a:gd name="connsiteX21" fmla="*/ 35517 w 180678"/>
                <a:gd name="connsiteY21" fmla="*/ 172137 h 178400"/>
                <a:gd name="connsiteX22" fmla="*/ 67654 w 180678"/>
                <a:gd name="connsiteY22" fmla="*/ 172897 h 178400"/>
                <a:gd name="connsiteX23" fmla="*/ 72715 w 180678"/>
                <a:gd name="connsiteY23" fmla="*/ 167836 h 178400"/>
                <a:gd name="connsiteX24" fmla="*/ 65630 w 180678"/>
                <a:gd name="connsiteY24" fmla="*/ 165052 h 178400"/>
                <a:gd name="connsiteX25" fmla="*/ 49182 w 180678"/>
                <a:gd name="connsiteY25" fmla="*/ 160497 h 178400"/>
                <a:gd name="connsiteX26" fmla="*/ 49941 w 180678"/>
                <a:gd name="connsiteY26" fmla="*/ 156195 h 178400"/>
                <a:gd name="connsiteX27" fmla="*/ 66642 w 180678"/>
                <a:gd name="connsiteY27" fmla="*/ 89137 h 178400"/>
                <a:gd name="connsiteX28" fmla="*/ 96755 w 180678"/>
                <a:gd name="connsiteY28" fmla="*/ 89137 h 178400"/>
                <a:gd name="connsiteX29" fmla="*/ 124338 w 180678"/>
                <a:gd name="connsiteY29" fmla="*/ 112164 h 178400"/>
                <a:gd name="connsiteX30" fmla="*/ 120795 w 180678"/>
                <a:gd name="connsiteY30" fmla="*/ 129625 h 178400"/>
                <a:gd name="connsiteX31" fmla="*/ 116746 w 180678"/>
                <a:gd name="connsiteY31" fmla="*/ 151134 h 178400"/>
                <a:gd name="connsiteX32" fmla="*/ 150402 w 180678"/>
                <a:gd name="connsiteY32" fmla="*/ 178464 h 178400"/>
                <a:gd name="connsiteX33" fmla="*/ 180768 w 180678"/>
                <a:gd name="connsiteY33" fmla="*/ 149363 h 178400"/>
                <a:gd name="connsiteX34" fmla="*/ 177732 w 180678"/>
                <a:gd name="connsiteY34" fmla="*/ 146326 h 178400"/>
                <a:gd name="connsiteX35" fmla="*/ 174442 w 180678"/>
                <a:gd name="connsiteY35" fmla="*/ 149869 h 178400"/>
                <a:gd name="connsiteX36" fmla="*/ 151414 w 180678"/>
                <a:gd name="connsiteY36" fmla="*/ 172897 h 178400"/>
                <a:gd name="connsiteX37" fmla="*/ 141292 w 180678"/>
                <a:gd name="connsiteY37" fmla="*/ 157461 h 178400"/>
                <a:gd name="connsiteX38" fmla="*/ 143823 w 180678"/>
                <a:gd name="connsiteY38" fmla="*/ 128613 h 178400"/>
                <a:gd name="connsiteX39" fmla="*/ 144835 w 180678"/>
                <a:gd name="connsiteY39" fmla="*/ 116719 h 178400"/>
                <a:gd name="connsiteX40" fmla="*/ 121048 w 180678"/>
                <a:gd name="connsiteY40" fmla="*/ 86859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8400">
                  <a:moveTo>
                    <a:pt x="84609" y="17523"/>
                  </a:moveTo>
                  <a:cubicBezTo>
                    <a:pt x="86127" y="11450"/>
                    <a:pt x="86886" y="8920"/>
                    <a:pt x="91694" y="8160"/>
                  </a:cubicBezTo>
                  <a:cubicBezTo>
                    <a:pt x="93972" y="7907"/>
                    <a:pt x="102069" y="7907"/>
                    <a:pt x="107130" y="7907"/>
                  </a:cubicBezTo>
                  <a:cubicBezTo>
                    <a:pt x="125097" y="7907"/>
                    <a:pt x="153186" y="7907"/>
                    <a:pt x="153186" y="32959"/>
                  </a:cubicBezTo>
                  <a:cubicBezTo>
                    <a:pt x="153186" y="41563"/>
                    <a:pt x="149137" y="59024"/>
                    <a:pt x="139268" y="68893"/>
                  </a:cubicBezTo>
                  <a:cubicBezTo>
                    <a:pt x="132688" y="75472"/>
                    <a:pt x="119277" y="83570"/>
                    <a:pt x="96502" y="83570"/>
                  </a:cubicBezTo>
                  <a:lnTo>
                    <a:pt x="68160" y="83570"/>
                  </a:lnTo>
                  <a:lnTo>
                    <a:pt x="84609" y="17523"/>
                  </a:lnTo>
                  <a:close/>
                  <a:moveTo>
                    <a:pt x="121048" y="86859"/>
                  </a:moveTo>
                  <a:cubicBezTo>
                    <a:pt x="146606" y="81292"/>
                    <a:pt x="176719" y="63579"/>
                    <a:pt x="176719" y="38020"/>
                  </a:cubicBezTo>
                  <a:cubicBezTo>
                    <a:pt x="176719" y="16258"/>
                    <a:pt x="153945" y="63"/>
                    <a:pt x="120795" y="63"/>
                  </a:cubicBezTo>
                  <a:lnTo>
                    <a:pt x="48675" y="63"/>
                  </a:lnTo>
                  <a:cubicBezTo>
                    <a:pt x="43614" y="63"/>
                    <a:pt x="41337" y="63"/>
                    <a:pt x="41337" y="5124"/>
                  </a:cubicBezTo>
                  <a:cubicBezTo>
                    <a:pt x="41337" y="7907"/>
                    <a:pt x="43614" y="7907"/>
                    <a:pt x="48422" y="7907"/>
                  </a:cubicBezTo>
                  <a:cubicBezTo>
                    <a:pt x="48929" y="7907"/>
                    <a:pt x="53737" y="7907"/>
                    <a:pt x="58038" y="8413"/>
                  </a:cubicBezTo>
                  <a:cubicBezTo>
                    <a:pt x="62593" y="8920"/>
                    <a:pt x="64871" y="9173"/>
                    <a:pt x="64871" y="12462"/>
                  </a:cubicBezTo>
                  <a:cubicBezTo>
                    <a:pt x="64871" y="13474"/>
                    <a:pt x="64618" y="14234"/>
                    <a:pt x="63859" y="17270"/>
                  </a:cubicBezTo>
                  <a:lnTo>
                    <a:pt x="29950" y="153159"/>
                  </a:lnTo>
                  <a:cubicBezTo>
                    <a:pt x="27419" y="163028"/>
                    <a:pt x="26913" y="165052"/>
                    <a:pt x="6922" y="165052"/>
                  </a:cubicBezTo>
                  <a:cubicBezTo>
                    <a:pt x="2367" y="165052"/>
                    <a:pt x="90" y="165052"/>
                    <a:pt x="90" y="170113"/>
                  </a:cubicBezTo>
                  <a:cubicBezTo>
                    <a:pt x="90" y="172897"/>
                    <a:pt x="3126" y="172897"/>
                    <a:pt x="3632" y="172897"/>
                  </a:cubicBezTo>
                  <a:cubicBezTo>
                    <a:pt x="10718" y="172897"/>
                    <a:pt x="28431" y="172137"/>
                    <a:pt x="35517" y="172137"/>
                  </a:cubicBezTo>
                  <a:cubicBezTo>
                    <a:pt x="42602" y="172137"/>
                    <a:pt x="60569" y="172897"/>
                    <a:pt x="67654" y="172897"/>
                  </a:cubicBezTo>
                  <a:cubicBezTo>
                    <a:pt x="69679" y="172897"/>
                    <a:pt x="72715" y="172897"/>
                    <a:pt x="72715" y="167836"/>
                  </a:cubicBezTo>
                  <a:cubicBezTo>
                    <a:pt x="72715" y="165052"/>
                    <a:pt x="70438" y="165052"/>
                    <a:pt x="65630" y="165052"/>
                  </a:cubicBezTo>
                  <a:cubicBezTo>
                    <a:pt x="56267" y="165052"/>
                    <a:pt x="49182" y="165052"/>
                    <a:pt x="49182" y="160497"/>
                  </a:cubicBezTo>
                  <a:cubicBezTo>
                    <a:pt x="49182" y="158979"/>
                    <a:pt x="49688" y="157714"/>
                    <a:pt x="49941" y="156195"/>
                  </a:cubicBezTo>
                  <a:lnTo>
                    <a:pt x="66642" y="89137"/>
                  </a:lnTo>
                  <a:lnTo>
                    <a:pt x="96755" y="89137"/>
                  </a:lnTo>
                  <a:cubicBezTo>
                    <a:pt x="119783" y="89137"/>
                    <a:pt x="124338" y="103308"/>
                    <a:pt x="124338" y="112164"/>
                  </a:cubicBezTo>
                  <a:cubicBezTo>
                    <a:pt x="124338" y="115960"/>
                    <a:pt x="122313" y="123805"/>
                    <a:pt x="120795" y="129625"/>
                  </a:cubicBezTo>
                  <a:cubicBezTo>
                    <a:pt x="119024" y="136710"/>
                    <a:pt x="116746" y="146073"/>
                    <a:pt x="116746" y="151134"/>
                  </a:cubicBezTo>
                  <a:cubicBezTo>
                    <a:pt x="116746" y="178464"/>
                    <a:pt x="147112" y="178464"/>
                    <a:pt x="150402" y="178464"/>
                  </a:cubicBezTo>
                  <a:cubicBezTo>
                    <a:pt x="171911" y="178464"/>
                    <a:pt x="180768" y="152906"/>
                    <a:pt x="180768" y="149363"/>
                  </a:cubicBezTo>
                  <a:cubicBezTo>
                    <a:pt x="180768" y="146326"/>
                    <a:pt x="177985" y="146326"/>
                    <a:pt x="177732" y="146326"/>
                  </a:cubicBezTo>
                  <a:cubicBezTo>
                    <a:pt x="175454" y="146326"/>
                    <a:pt x="174948" y="148098"/>
                    <a:pt x="174442" y="149869"/>
                  </a:cubicBezTo>
                  <a:cubicBezTo>
                    <a:pt x="168116" y="168595"/>
                    <a:pt x="157234" y="172897"/>
                    <a:pt x="151414" y="172897"/>
                  </a:cubicBezTo>
                  <a:cubicBezTo>
                    <a:pt x="143064" y="172897"/>
                    <a:pt x="141292" y="167330"/>
                    <a:pt x="141292" y="157461"/>
                  </a:cubicBezTo>
                  <a:cubicBezTo>
                    <a:pt x="141292" y="149616"/>
                    <a:pt x="142810" y="136710"/>
                    <a:pt x="143823" y="128613"/>
                  </a:cubicBezTo>
                  <a:cubicBezTo>
                    <a:pt x="144329" y="125070"/>
                    <a:pt x="144835" y="120262"/>
                    <a:pt x="144835" y="116719"/>
                  </a:cubicBezTo>
                  <a:cubicBezTo>
                    <a:pt x="144835" y="97234"/>
                    <a:pt x="127880" y="89390"/>
                    <a:pt x="121048" y="86859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A6E2ED-2A97-906F-D128-90B8DE8593A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571693" y="4724129"/>
              <a:ext cx="153348" cy="227492"/>
            </a:xfrm>
            <a:custGeom>
              <a:avLst/>
              <a:gdLst>
                <a:gd name="connsiteX0" fmla="*/ 114729 w 153348"/>
                <a:gd name="connsiteY0" fmla="*/ 6642 h 227492"/>
                <a:gd name="connsiteX1" fmla="*/ 115489 w 153348"/>
                <a:gd name="connsiteY1" fmla="*/ 2846 h 227492"/>
                <a:gd name="connsiteX2" fmla="*/ 112452 w 153348"/>
                <a:gd name="connsiteY2" fmla="*/ 63 h 227492"/>
                <a:gd name="connsiteX3" fmla="*/ 108656 w 153348"/>
                <a:gd name="connsiteY3" fmla="*/ 5124 h 227492"/>
                <a:gd name="connsiteX4" fmla="*/ 66650 w 153348"/>
                <a:gd name="connsiteY4" fmla="*/ 172391 h 227492"/>
                <a:gd name="connsiteX5" fmla="*/ 37802 w 153348"/>
                <a:gd name="connsiteY5" fmla="*/ 144049 h 227492"/>
                <a:gd name="connsiteX6" fmla="*/ 51467 w 153348"/>
                <a:gd name="connsiteY6" fmla="*/ 96981 h 227492"/>
                <a:gd name="connsiteX7" fmla="*/ 54250 w 153348"/>
                <a:gd name="connsiteY7" fmla="*/ 84582 h 227492"/>
                <a:gd name="connsiteX8" fmla="*/ 33500 w 153348"/>
                <a:gd name="connsiteY8" fmla="*/ 63832 h 227492"/>
                <a:gd name="connsiteX9" fmla="*/ 97 w 153348"/>
                <a:gd name="connsiteY9" fmla="*/ 102802 h 227492"/>
                <a:gd name="connsiteX10" fmla="*/ 3134 w 153348"/>
                <a:gd name="connsiteY10" fmla="*/ 105332 h 227492"/>
                <a:gd name="connsiteX11" fmla="*/ 7183 w 153348"/>
                <a:gd name="connsiteY11" fmla="*/ 100777 h 227492"/>
                <a:gd name="connsiteX12" fmla="*/ 32741 w 153348"/>
                <a:gd name="connsiteY12" fmla="*/ 69399 h 227492"/>
                <a:gd name="connsiteX13" fmla="*/ 39067 w 153348"/>
                <a:gd name="connsiteY13" fmla="*/ 77496 h 227492"/>
                <a:gd name="connsiteX14" fmla="*/ 33247 w 153348"/>
                <a:gd name="connsiteY14" fmla="*/ 99259 h 227492"/>
                <a:gd name="connsiteX15" fmla="*/ 21101 w 153348"/>
                <a:gd name="connsiteY15" fmla="*/ 142024 h 227492"/>
                <a:gd name="connsiteX16" fmla="*/ 65131 w 153348"/>
                <a:gd name="connsiteY16" fmla="*/ 177958 h 227492"/>
                <a:gd name="connsiteX17" fmla="*/ 59564 w 153348"/>
                <a:gd name="connsiteY17" fmla="*/ 200985 h 227492"/>
                <a:gd name="connsiteX18" fmla="*/ 53744 w 153348"/>
                <a:gd name="connsiteY18" fmla="*/ 225025 h 227492"/>
                <a:gd name="connsiteX19" fmla="*/ 56781 w 153348"/>
                <a:gd name="connsiteY19" fmla="*/ 227556 h 227492"/>
                <a:gd name="connsiteX20" fmla="*/ 59058 w 153348"/>
                <a:gd name="connsiteY20" fmla="*/ 226543 h 227492"/>
                <a:gd name="connsiteX21" fmla="*/ 62095 w 153348"/>
                <a:gd name="connsiteY21" fmla="*/ 216168 h 227492"/>
                <a:gd name="connsiteX22" fmla="*/ 71711 w 153348"/>
                <a:gd name="connsiteY22" fmla="*/ 178464 h 227492"/>
                <a:gd name="connsiteX23" fmla="*/ 127129 w 153348"/>
                <a:gd name="connsiteY23" fmla="*/ 151387 h 227492"/>
                <a:gd name="connsiteX24" fmla="*/ 145602 w 153348"/>
                <a:gd name="connsiteY24" fmla="*/ 121021 h 227492"/>
                <a:gd name="connsiteX25" fmla="*/ 153446 w 153348"/>
                <a:gd name="connsiteY25" fmla="*/ 81545 h 227492"/>
                <a:gd name="connsiteX26" fmla="*/ 142312 w 153348"/>
                <a:gd name="connsiteY26" fmla="*/ 63832 h 227492"/>
                <a:gd name="connsiteX27" fmla="*/ 129659 w 153348"/>
                <a:gd name="connsiteY27" fmla="*/ 75978 h 227492"/>
                <a:gd name="connsiteX28" fmla="*/ 133455 w 153348"/>
                <a:gd name="connsiteY28" fmla="*/ 82810 h 227492"/>
                <a:gd name="connsiteX29" fmla="*/ 142565 w 153348"/>
                <a:gd name="connsiteY29" fmla="*/ 104320 h 227492"/>
                <a:gd name="connsiteX30" fmla="*/ 120550 w 153348"/>
                <a:gd name="connsiteY30" fmla="*/ 150375 h 227492"/>
                <a:gd name="connsiteX31" fmla="*/ 72976 w 153348"/>
                <a:gd name="connsiteY31" fmla="*/ 172897 h 227492"/>
                <a:gd name="connsiteX32" fmla="*/ 114729 w 153348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27492">
                  <a:moveTo>
                    <a:pt x="114729" y="6642"/>
                  </a:moveTo>
                  <a:cubicBezTo>
                    <a:pt x="114982" y="5630"/>
                    <a:pt x="115489" y="4112"/>
                    <a:pt x="115489" y="2846"/>
                  </a:cubicBezTo>
                  <a:cubicBezTo>
                    <a:pt x="115489" y="316"/>
                    <a:pt x="113717" y="63"/>
                    <a:pt x="112452" y="63"/>
                  </a:cubicBezTo>
                  <a:cubicBezTo>
                    <a:pt x="109921" y="63"/>
                    <a:pt x="109668" y="569"/>
                    <a:pt x="108656" y="5124"/>
                  </a:cubicBezTo>
                  <a:lnTo>
                    <a:pt x="66650" y="172391"/>
                  </a:lnTo>
                  <a:cubicBezTo>
                    <a:pt x="47418" y="170113"/>
                    <a:pt x="37802" y="160750"/>
                    <a:pt x="37802" y="144049"/>
                  </a:cubicBezTo>
                  <a:cubicBezTo>
                    <a:pt x="37802" y="138988"/>
                    <a:pt x="37802" y="132408"/>
                    <a:pt x="51467" y="96981"/>
                  </a:cubicBezTo>
                  <a:cubicBezTo>
                    <a:pt x="52479" y="93945"/>
                    <a:pt x="54250" y="89643"/>
                    <a:pt x="54250" y="84582"/>
                  </a:cubicBezTo>
                  <a:cubicBezTo>
                    <a:pt x="54250" y="73195"/>
                    <a:pt x="46153" y="63832"/>
                    <a:pt x="33500" y="63832"/>
                  </a:cubicBezTo>
                  <a:cubicBezTo>
                    <a:pt x="9460" y="63832"/>
                    <a:pt x="97" y="100524"/>
                    <a:pt x="97" y="102802"/>
                  </a:cubicBezTo>
                  <a:cubicBezTo>
                    <a:pt x="97" y="105332"/>
                    <a:pt x="2628" y="105332"/>
                    <a:pt x="3134" y="105332"/>
                  </a:cubicBezTo>
                  <a:cubicBezTo>
                    <a:pt x="5664" y="105332"/>
                    <a:pt x="5917" y="104826"/>
                    <a:pt x="7183" y="100777"/>
                  </a:cubicBezTo>
                  <a:cubicBezTo>
                    <a:pt x="14015" y="76737"/>
                    <a:pt x="24137" y="69399"/>
                    <a:pt x="32741" y="69399"/>
                  </a:cubicBezTo>
                  <a:cubicBezTo>
                    <a:pt x="34765" y="69399"/>
                    <a:pt x="39067" y="69399"/>
                    <a:pt x="39067" y="77496"/>
                  </a:cubicBezTo>
                  <a:cubicBezTo>
                    <a:pt x="39067" y="84076"/>
                    <a:pt x="36537" y="90402"/>
                    <a:pt x="33247" y="99259"/>
                  </a:cubicBezTo>
                  <a:cubicBezTo>
                    <a:pt x="21101" y="131143"/>
                    <a:pt x="21101" y="137723"/>
                    <a:pt x="21101" y="142024"/>
                  </a:cubicBezTo>
                  <a:cubicBezTo>
                    <a:pt x="21101" y="166064"/>
                    <a:pt x="40839" y="176439"/>
                    <a:pt x="65131" y="177958"/>
                  </a:cubicBezTo>
                  <a:cubicBezTo>
                    <a:pt x="63107" y="187068"/>
                    <a:pt x="63107" y="187574"/>
                    <a:pt x="59564" y="200985"/>
                  </a:cubicBezTo>
                  <a:cubicBezTo>
                    <a:pt x="58805" y="203769"/>
                    <a:pt x="53744" y="224266"/>
                    <a:pt x="53744" y="225025"/>
                  </a:cubicBezTo>
                  <a:cubicBezTo>
                    <a:pt x="53744" y="225278"/>
                    <a:pt x="53744" y="227556"/>
                    <a:pt x="56781" y="227556"/>
                  </a:cubicBezTo>
                  <a:cubicBezTo>
                    <a:pt x="57287" y="227556"/>
                    <a:pt x="58552" y="227556"/>
                    <a:pt x="59058" y="226543"/>
                  </a:cubicBezTo>
                  <a:cubicBezTo>
                    <a:pt x="59817" y="226037"/>
                    <a:pt x="61336" y="219711"/>
                    <a:pt x="62095" y="216168"/>
                  </a:cubicBezTo>
                  <a:lnTo>
                    <a:pt x="71711" y="178464"/>
                  </a:lnTo>
                  <a:cubicBezTo>
                    <a:pt x="81074" y="178464"/>
                    <a:pt x="103342" y="178464"/>
                    <a:pt x="127129" y="151387"/>
                  </a:cubicBezTo>
                  <a:cubicBezTo>
                    <a:pt x="137504" y="139747"/>
                    <a:pt x="142818" y="128613"/>
                    <a:pt x="145602" y="121021"/>
                  </a:cubicBezTo>
                  <a:cubicBezTo>
                    <a:pt x="147879" y="114695"/>
                    <a:pt x="153446" y="92679"/>
                    <a:pt x="153446" y="81545"/>
                  </a:cubicBezTo>
                  <a:cubicBezTo>
                    <a:pt x="153446" y="67374"/>
                    <a:pt x="146614" y="63832"/>
                    <a:pt x="142312" y="63832"/>
                  </a:cubicBezTo>
                  <a:cubicBezTo>
                    <a:pt x="135986" y="63832"/>
                    <a:pt x="129659" y="70411"/>
                    <a:pt x="129659" y="75978"/>
                  </a:cubicBezTo>
                  <a:cubicBezTo>
                    <a:pt x="129659" y="79268"/>
                    <a:pt x="131178" y="80786"/>
                    <a:pt x="133455" y="82810"/>
                  </a:cubicBezTo>
                  <a:cubicBezTo>
                    <a:pt x="136239" y="85594"/>
                    <a:pt x="142565" y="92173"/>
                    <a:pt x="142565" y="104320"/>
                  </a:cubicBezTo>
                  <a:cubicBezTo>
                    <a:pt x="142565" y="120515"/>
                    <a:pt x="129406" y="141265"/>
                    <a:pt x="120550" y="150375"/>
                  </a:cubicBezTo>
                  <a:cubicBezTo>
                    <a:pt x="98281" y="172897"/>
                    <a:pt x="82086" y="172897"/>
                    <a:pt x="72976" y="172897"/>
                  </a:cubicBezTo>
                  <a:lnTo>
                    <a:pt x="114729" y="664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1566EE4-A1FD-7FF3-AE25-BE3CAFA2586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52692" y="4709958"/>
              <a:ext cx="58707" cy="253051"/>
            </a:xfrm>
            <a:custGeom>
              <a:avLst/>
              <a:gdLst>
                <a:gd name="connsiteX0" fmla="*/ 58812 w 58707"/>
                <a:gd name="connsiteY0" fmla="*/ 126588 h 253051"/>
                <a:gd name="connsiteX1" fmla="*/ 42111 w 58707"/>
                <a:gd name="connsiteY1" fmla="*/ 47636 h 253051"/>
                <a:gd name="connsiteX2" fmla="*/ 2635 w 58707"/>
                <a:gd name="connsiteY2" fmla="*/ 63 h 253051"/>
                <a:gd name="connsiteX3" fmla="*/ 104 w 58707"/>
                <a:gd name="connsiteY3" fmla="*/ 2593 h 253051"/>
                <a:gd name="connsiteX4" fmla="*/ 4912 w 58707"/>
                <a:gd name="connsiteY4" fmla="*/ 8413 h 253051"/>
                <a:gd name="connsiteX5" fmla="*/ 44135 w 58707"/>
                <a:gd name="connsiteY5" fmla="*/ 126588 h 253051"/>
                <a:gd name="connsiteX6" fmla="*/ 3394 w 58707"/>
                <a:gd name="connsiteY6" fmla="*/ 246281 h 253051"/>
                <a:gd name="connsiteX7" fmla="*/ 104 w 58707"/>
                <a:gd name="connsiteY7" fmla="*/ 250583 h 253051"/>
                <a:gd name="connsiteX8" fmla="*/ 2635 w 58707"/>
                <a:gd name="connsiteY8" fmla="*/ 253114 h 253051"/>
                <a:gd name="connsiteX9" fmla="*/ 42870 w 58707"/>
                <a:gd name="connsiteY9" fmla="*/ 203769 h 253051"/>
                <a:gd name="connsiteX10" fmla="*/ 58812 w 58707"/>
                <a:gd name="connsiteY10" fmla="*/ 12658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12" y="126588"/>
                  </a:moveTo>
                  <a:cubicBezTo>
                    <a:pt x="58812" y="106850"/>
                    <a:pt x="56028" y="76231"/>
                    <a:pt x="42111" y="47636"/>
                  </a:cubicBezTo>
                  <a:cubicBezTo>
                    <a:pt x="26928" y="16511"/>
                    <a:pt x="5165" y="63"/>
                    <a:pt x="2635" y="63"/>
                  </a:cubicBezTo>
                  <a:cubicBezTo>
                    <a:pt x="1116" y="63"/>
                    <a:pt x="104" y="1075"/>
                    <a:pt x="104" y="2593"/>
                  </a:cubicBezTo>
                  <a:cubicBezTo>
                    <a:pt x="104" y="3352"/>
                    <a:pt x="104" y="3859"/>
                    <a:pt x="4912" y="8413"/>
                  </a:cubicBezTo>
                  <a:cubicBezTo>
                    <a:pt x="29711" y="33466"/>
                    <a:pt x="44135" y="73701"/>
                    <a:pt x="44135" y="126588"/>
                  </a:cubicBezTo>
                  <a:cubicBezTo>
                    <a:pt x="44135" y="169860"/>
                    <a:pt x="34772" y="214397"/>
                    <a:pt x="3394" y="246281"/>
                  </a:cubicBezTo>
                  <a:cubicBezTo>
                    <a:pt x="104" y="249318"/>
                    <a:pt x="104" y="249824"/>
                    <a:pt x="104" y="250583"/>
                  </a:cubicBezTo>
                  <a:cubicBezTo>
                    <a:pt x="104" y="252102"/>
                    <a:pt x="1116" y="253114"/>
                    <a:pt x="2635" y="253114"/>
                  </a:cubicBezTo>
                  <a:cubicBezTo>
                    <a:pt x="5165" y="253114"/>
                    <a:pt x="27940" y="235906"/>
                    <a:pt x="42870" y="203769"/>
                  </a:cubicBezTo>
                  <a:cubicBezTo>
                    <a:pt x="55775" y="175933"/>
                    <a:pt x="58812" y="147845"/>
                    <a:pt x="58812" y="126588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5992E09-55FF-76F2-355F-80FCBF6CFCF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21139" y="4806876"/>
              <a:ext cx="168278" cy="59213"/>
            </a:xfrm>
            <a:custGeom>
              <a:avLst/>
              <a:gdLst>
                <a:gd name="connsiteX0" fmla="*/ 159786 w 168278"/>
                <a:gd name="connsiteY0" fmla="*/ 10185 h 59213"/>
                <a:gd name="connsiteX1" fmla="*/ 168390 w 168278"/>
                <a:gd name="connsiteY1" fmla="*/ 5124 h 59213"/>
                <a:gd name="connsiteX2" fmla="*/ 160039 w 168278"/>
                <a:gd name="connsiteY2" fmla="*/ 63 h 59213"/>
                <a:gd name="connsiteX3" fmla="*/ 8461 w 168278"/>
                <a:gd name="connsiteY3" fmla="*/ 63 h 59213"/>
                <a:gd name="connsiteX4" fmla="*/ 111 w 168278"/>
                <a:gd name="connsiteY4" fmla="*/ 5124 h 59213"/>
                <a:gd name="connsiteX5" fmla="*/ 8715 w 168278"/>
                <a:gd name="connsiteY5" fmla="*/ 10185 h 59213"/>
                <a:gd name="connsiteX6" fmla="*/ 159786 w 168278"/>
                <a:gd name="connsiteY6" fmla="*/ 10185 h 59213"/>
                <a:gd name="connsiteX7" fmla="*/ 160039 w 168278"/>
                <a:gd name="connsiteY7" fmla="*/ 59277 h 59213"/>
                <a:gd name="connsiteX8" fmla="*/ 168390 w 168278"/>
                <a:gd name="connsiteY8" fmla="*/ 54216 h 59213"/>
                <a:gd name="connsiteX9" fmla="*/ 159786 w 168278"/>
                <a:gd name="connsiteY9" fmla="*/ 49155 h 59213"/>
                <a:gd name="connsiteX10" fmla="*/ 8715 w 168278"/>
                <a:gd name="connsiteY10" fmla="*/ 49155 h 59213"/>
                <a:gd name="connsiteX11" fmla="*/ 111 w 168278"/>
                <a:gd name="connsiteY11" fmla="*/ 54216 h 59213"/>
                <a:gd name="connsiteX12" fmla="*/ 8461 w 168278"/>
                <a:gd name="connsiteY12" fmla="*/ 59277 h 59213"/>
                <a:gd name="connsiteX13" fmla="*/ 160039 w 168278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786" y="10185"/>
                  </a:moveTo>
                  <a:cubicBezTo>
                    <a:pt x="163582" y="10185"/>
                    <a:pt x="168390" y="10185"/>
                    <a:pt x="168390" y="5124"/>
                  </a:cubicBezTo>
                  <a:cubicBezTo>
                    <a:pt x="168390" y="63"/>
                    <a:pt x="163582" y="63"/>
                    <a:pt x="160039" y="63"/>
                  </a:cubicBezTo>
                  <a:lnTo>
                    <a:pt x="8461" y="63"/>
                  </a:lnTo>
                  <a:cubicBezTo>
                    <a:pt x="4919" y="63"/>
                    <a:pt x="111" y="63"/>
                    <a:pt x="111" y="5124"/>
                  </a:cubicBezTo>
                  <a:cubicBezTo>
                    <a:pt x="111" y="10185"/>
                    <a:pt x="4919" y="10185"/>
                    <a:pt x="8715" y="10185"/>
                  </a:cubicBezTo>
                  <a:lnTo>
                    <a:pt x="159786" y="10185"/>
                  </a:lnTo>
                  <a:close/>
                  <a:moveTo>
                    <a:pt x="160039" y="59277"/>
                  </a:moveTo>
                  <a:cubicBezTo>
                    <a:pt x="163582" y="59277"/>
                    <a:pt x="168390" y="59277"/>
                    <a:pt x="168390" y="54216"/>
                  </a:cubicBezTo>
                  <a:cubicBezTo>
                    <a:pt x="168390" y="49155"/>
                    <a:pt x="163582" y="49155"/>
                    <a:pt x="159786" y="49155"/>
                  </a:cubicBezTo>
                  <a:lnTo>
                    <a:pt x="8715" y="49155"/>
                  </a:lnTo>
                  <a:cubicBezTo>
                    <a:pt x="4919" y="49155"/>
                    <a:pt x="111" y="49155"/>
                    <a:pt x="111" y="54216"/>
                  </a:cubicBezTo>
                  <a:cubicBezTo>
                    <a:pt x="111" y="59277"/>
                    <a:pt x="4919" y="59277"/>
                    <a:pt x="8461" y="59277"/>
                  </a:cubicBezTo>
                  <a:lnTo>
                    <a:pt x="160039" y="59277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57A24FF-4068-777A-668E-90D71B220F8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83692" y="4727671"/>
              <a:ext cx="183658" cy="172074"/>
            </a:xfrm>
            <a:custGeom>
              <a:avLst/>
              <a:gdLst>
                <a:gd name="connsiteX0" fmla="*/ 169666 w 183658"/>
                <a:gd name="connsiteY0" fmla="*/ 113177 h 172074"/>
                <a:gd name="connsiteX1" fmla="*/ 170931 w 183658"/>
                <a:gd name="connsiteY1" fmla="*/ 109634 h 172074"/>
                <a:gd name="connsiteX2" fmla="*/ 167894 w 183658"/>
                <a:gd name="connsiteY2" fmla="*/ 106850 h 172074"/>
                <a:gd name="connsiteX3" fmla="*/ 164605 w 183658"/>
                <a:gd name="connsiteY3" fmla="*/ 109887 h 172074"/>
                <a:gd name="connsiteX4" fmla="*/ 95522 w 183658"/>
                <a:gd name="connsiteY4" fmla="*/ 164293 h 172074"/>
                <a:gd name="connsiteX5" fmla="*/ 58576 w 183658"/>
                <a:gd name="connsiteY5" fmla="*/ 164293 h 172074"/>
                <a:gd name="connsiteX6" fmla="*/ 53009 w 183658"/>
                <a:gd name="connsiteY6" fmla="*/ 164040 h 172074"/>
                <a:gd name="connsiteX7" fmla="*/ 49719 w 183658"/>
                <a:gd name="connsiteY7" fmla="*/ 161509 h 172074"/>
                <a:gd name="connsiteX8" fmla="*/ 50985 w 183658"/>
                <a:gd name="connsiteY8" fmla="*/ 155689 h 172074"/>
                <a:gd name="connsiteX9" fmla="*/ 68192 w 183658"/>
                <a:gd name="connsiteY9" fmla="*/ 86606 h 172074"/>
                <a:gd name="connsiteX10" fmla="*/ 93244 w 183658"/>
                <a:gd name="connsiteY10" fmla="*/ 86606 h 172074"/>
                <a:gd name="connsiteX11" fmla="*/ 114753 w 183658"/>
                <a:gd name="connsiteY11" fmla="*/ 98247 h 172074"/>
                <a:gd name="connsiteX12" fmla="*/ 112982 w 183658"/>
                <a:gd name="connsiteY12" fmla="*/ 110646 h 172074"/>
                <a:gd name="connsiteX13" fmla="*/ 112223 w 183658"/>
                <a:gd name="connsiteY13" fmla="*/ 113430 h 172074"/>
                <a:gd name="connsiteX14" fmla="*/ 115513 w 183658"/>
                <a:gd name="connsiteY14" fmla="*/ 116213 h 172074"/>
                <a:gd name="connsiteX15" fmla="*/ 119308 w 183658"/>
                <a:gd name="connsiteY15" fmla="*/ 111152 h 172074"/>
                <a:gd name="connsiteX16" fmla="*/ 133732 w 183658"/>
                <a:gd name="connsiteY16" fmla="*/ 51938 h 172074"/>
                <a:gd name="connsiteX17" fmla="*/ 130696 w 183658"/>
                <a:gd name="connsiteY17" fmla="*/ 49155 h 172074"/>
                <a:gd name="connsiteX18" fmla="*/ 127153 w 183658"/>
                <a:gd name="connsiteY18" fmla="*/ 53710 h 172074"/>
                <a:gd name="connsiteX19" fmla="*/ 94003 w 183658"/>
                <a:gd name="connsiteY19" fmla="*/ 78762 h 172074"/>
                <a:gd name="connsiteX20" fmla="*/ 70216 w 183658"/>
                <a:gd name="connsiteY20" fmla="*/ 78762 h 172074"/>
                <a:gd name="connsiteX21" fmla="*/ 85400 w 183658"/>
                <a:gd name="connsiteY21" fmla="*/ 17776 h 172074"/>
                <a:gd name="connsiteX22" fmla="*/ 99064 w 183658"/>
                <a:gd name="connsiteY22" fmla="*/ 7907 h 172074"/>
                <a:gd name="connsiteX23" fmla="*/ 134745 w 183658"/>
                <a:gd name="connsiteY23" fmla="*/ 7907 h 172074"/>
                <a:gd name="connsiteX24" fmla="*/ 173208 w 183658"/>
                <a:gd name="connsiteY24" fmla="*/ 35996 h 172074"/>
                <a:gd name="connsiteX25" fmla="*/ 172196 w 183658"/>
                <a:gd name="connsiteY25" fmla="*/ 49408 h 172074"/>
                <a:gd name="connsiteX26" fmla="*/ 171943 w 183658"/>
                <a:gd name="connsiteY26" fmla="*/ 53963 h 172074"/>
                <a:gd name="connsiteX27" fmla="*/ 174980 w 183658"/>
                <a:gd name="connsiteY27" fmla="*/ 56999 h 172074"/>
                <a:gd name="connsiteX28" fmla="*/ 178522 w 183658"/>
                <a:gd name="connsiteY28" fmla="*/ 50673 h 172074"/>
                <a:gd name="connsiteX29" fmla="*/ 183583 w 183658"/>
                <a:gd name="connsiteY29" fmla="*/ 6895 h 172074"/>
                <a:gd name="connsiteX30" fmla="*/ 176751 w 183658"/>
                <a:gd name="connsiteY30" fmla="*/ 63 h 172074"/>
                <a:gd name="connsiteX31" fmla="*/ 48960 w 183658"/>
                <a:gd name="connsiteY31" fmla="*/ 63 h 172074"/>
                <a:gd name="connsiteX32" fmla="*/ 41369 w 183658"/>
                <a:gd name="connsiteY32" fmla="*/ 5124 h 172074"/>
                <a:gd name="connsiteX33" fmla="*/ 48454 w 183658"/>
                <a:gd name="connsiteY33" fmla="*/ 7907 h 172074"/>
                <a:gd name="connsiteX34" fmla="*/ 64902 w 183658"/>
                <a:gd name="connsiteY34" fmla="*/ 12462 h 172074"/>
                <a:gd name="connsiteX35" fmla="*/ 63637 w 183658"/>
                <a:gd name="connsiteY35" fmla="*/ 18535 h 172074"/>
                <a:gd name="connsiteX36" fmla="*/ 30234 w 183658"/>
                <a:gd name="connsiteY36" fmla="*/ 152399 h 172074"/>
                <a:gd name="connsiteX37" fmla="*/ 7207 w 183658"/>
                <a:gd name="connsiteY37" fmla="*/ 164293 h 172074"/>
                <a:gd name="connsiteX38" fmla="*/ 121 w 183658"/>
                <a:gd name="connsiteY38" fmla="*/ 169101 h 172074"/>
                <a:gd name="connsiteX39" fmla="*/ 7207 w 183658"/>
                <a:gd name="connsiteY39" fmla="*/ 172137 h 172074"/>
                <a:gd name="connsiteX40" fmla="*/ 138540 w 183658"/>
                <a:gd name="connsiteY40" fmla="*/ 172137 h 172074"/>
                <a:gd name="connsiteX41" fmla="*/ 146385 w 183658"/>
                <a:gd name="connsiteY41" fmla="*/ 167836 h 172074"/>
                <a:gd name="connsiteX42" fmla="*/ 169666 w 183658"/>
                <a:gd name="connsiteY42" fmla="*/ 113177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3658" h="172074">
                  <a:moveTo>
                    <a:pt x="169666" y="113177"/>
                  </a:moveTo>
                  <a:cubicBezTo>
                    <a:pt x="170172" y="111911"/>
                    <a:pt x="170931" y="110140"/>
                    <a:pt x="170931" y="109634"/>
                  </a:cubicBezTo>
                  <a:cubicBezTo>
                    <a:pt x="170931" y="109381"/>
                    <a:pt x="170931" y="106850"/>
                    <a:pt x="167894" y="106850"/>
                  </a:cubicBezTo>
                  <a:cubicBezTo>
                    <a:pt x="165617" y="106850"/>
                    <a:pt x="165111" y="108369"/>
                    <a:pt x="164605" y="109887"/>
                  </a:cubicBezTo>
                  <a:cubicBezTo>
                    <a:pt x="148156" y="147338"/>
                    <a:pt x="138793" y="164293"/>
                    <a:pt x="95522" y="164293"/>
                  </a:cubicBezTo>
                  <a:lnTo>
                    <a:pt x="58576" y="164293"/>
                  </a:lnTo>
                  <a:cubicBezTo>
                    <a:pt x="55033" y="164293"/>
                    <a:pt x="54527" y="164293"/>
                    <a:pt x="53009" y="164040"/>
                  </a:cubicBezTo>
                  <a:cubicBezTo>
                    <a:pt x="50479" y="163787"/>
                    <a:pt x="49719" y="163534"/>
                    <a:pt x="49719" y="161509"/>
                  </a:cubicBezTo>
                  <a:cubicBezTo>
                    <a:pt x="49719" y="160750"/>
                    <a:pt x="49719" y="160244"/>
                    <a:pt x="50985" y="155689"/>
                  </a:cubicBezTo>
                  <a:lnTo>
                    <a:pt x="68192" y="86606"/>
                  </a:lnTo>
                  <a:lnTo>
                    <a:pt x="93244" y="86606"/>
                  </a:lnTo>
                  <a:cubicBezTo>
                    <a:pt x="114753" y="86606"/>
                    <a:pt x="114753" y="91920"/>
                    <a:pt x="114753" y="98247"/>
                  </a:cubicBezTo>
                  <a:cubicBezTo>
                    <a:pt x="114753" y="100018"/>
                    <a:pt x="114753" y="103055"/>
                    <a:pt x="112982" y="110646"/>
                  </a:cubicBezTo>
                  <a:cubicBezTo>
                    <a:pt x="112476" y="111911"/>
                    <a:pt x="112223" y="112670"/>
                    <a:pt x="112223" y="113430"/>
                  </a:cubicBezTo>
                  <a:cubicBezTo>
                    <a:pt x="112223" y="114695"/>
                    <a:pt x="113235" y="116213"/>
                    <a:pt x="115513" y="116213"/>
                  </a:cubicBezTo>
                  <a:cubicBezTo>
                    <a:pt x="117537" y="116213"/>
                    <a:pt x="118296" y="114948"/>
                    <a:pt x="119308" y="111152"/>
                  </a:cubicBezTo>
                  <a:lnTo>
                    <a:pt x="133732" y="51938"/>
                  </a:lnTo>
                  <a:cubicBezTo>
                    <a:pt x="133732" y="50420"/>
                    <a:pt x="132467" y="49155"/>
                    <a:pt x="130696" y="49155"/>
                  </a:cubicBezTo>
                  <a:cubicBezTo>
                    <a:pt x="128418" y="49155"/>
                    <a:pt x="127912" y="50673"/>
                    <a:pt x="127153" y="53710"/>
                  </a:cubicBezTo>
                  <a:cubicBezTo>
                    <a:pt x="121839" y="72941"/>
                    <a:pt x="117284" y="78762"/>
                    <a:pt x="94003" y="78762"/>
                  </a:cubicBezTo>
                  <a:lnTo>
                    <a:pt x="70216" y="78762"/>
                  </a:lnTo>
                  <a:lnTo>
                    <a:pt x="85400" y="17776"/>
                  </a:lnTo>
                  <a:cubicBezTo>
                    <a:pt x="87677" y="8920"/>
                    <a:pt x="87930" y="7907"/>
                    <a:pt x="99064" y="7907"/>
                  </a:cubicBezTo>
                  <a:lnTo>
                    <a:pt x="134745" y="7907"/>
                  </a:lnTo>
                  <a:cubicBezTo>
                    <a:pt x="165617" y="7907"/>
                    <a:pt x="173208" y="15246"/>
                    <a:pt x="173208" y="35996"/>
                  </a:cubicBezTo>
                  <a:cubicBezTo>
                    <a:pt x="173208" y="42069"/>
                    <a:pt x="173208" y="42575"/>
                    <a:pt x="172196" y="49408"/>
                  </a:cubicBezTo>
                  <a:cubicBezTo>
                    <a:pt x="172196" y="50926"/>
                    <a:pt x="171943" y="52697"/>
                    <a:pt x="171943" y="53963"/>
                  </a:cubicBezTo>
                  <a:cubicBezTo>
                    <a:pt x="171943" y="55228"/>
                    <a:pt x="172702" y="56999"/>
                    <a:pt x="174980" y="56999"/>
                  </a:cubicBezTo>
                  <a:cubicBezTo>
                    <a:pt x="177763" y="56999"/>
                    <a:pt x="178016" y="55481"/>
                    <a:pt x="178522" y="50673"/>
                  </a:cubicBezTo>
                  <a:lnTo>
                    <a:pt x="183583" y="6895"/>
                  </a:lnTo>
                  <a:cubicBezTo>
                    <a:pt x="184343" y="63"/>
                    <a:pt x="183077" y="63"/>
                    <a:pt x="176751" y="63"/>
                  </a:cubicBezTo>
                  <a:lnTo>
                    <a:pt x="48960" y="63"/>
                  </a:lnTo>
                  <a:cubicBezTo>
                    <a:pt x="43899" y="63"/>
                    <a:pt x="41369" y="63"/>
                    <a:pt x="41369" y="5124"/>
                  </a:cubicBezTo>
                  <a:cubicBezTo>
                    <a:pt x="41369" y="7907"/>
                    <a:pt x="43646" y="7907"/>
                    <a:pt x="48454" y="7907"/>
                  </a:cubicBezTo>
                  <a:cubicBezTo>
                    <a:pt x="57817" y="7907"/>
                    <a:pt x="64902" y="7907"/>
                    <a:pt x="64902" y="12462"/>
                  </a:cubicBezTo>
                  <a:cubicBezTo>
                    <a:pt x="64902" y="13474"/>
                    <a:pt x="64902" y="13981"/>
                    <a:pt x="63637" y="18535"/>
                  </a:cubicBezTo>
                  <a:lnTo>
                    <a:pt x="30234" y="152399"/>
                  </a:lnTo>
                  <a:cubicBezTo>
                    <a:pt x="27704" y="162268"/>
                    <a:pt x="27198" y="164293"/>
                    <a:pt x="7207" y="164293"/>
                  </a:cubicBezTo>
                  <a:cubicBezTo>
                    <a:pt x="2905" y="164293"/>
                    <a:pt x="121" y="164293"/>
                    <a:pt x="121" y="169101"/>
                  </a:cubicBezTo>
                  <a:cubicBezTo>
                    <a:pt x="121" y="172137"/>
                    <a:pt x="2399" y="172137"/>
                    <a:pt x="7207" y="172137"/>
                  </a:cubicBezTo>
                  <a:lnTo>
                    <a:pt x="138540" y="172137"/>
                  </a:lnTo>
                  <a:cubicBezTo>
                    <a:pt x="144360" y="172137"/>
                    <a:pt x="144613" y="171884"/>
                    <a:pt x="146385" y="167836"/>
                  </a:cubicBezTo>
                  <a:lnTo>
                    <a:pt x="169666" y="113177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51C1DD-2BDC-43C9-ED31-7708B79D798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00514" y="4709958"/>
              <a:ext cx="58707" cy="253051"/>
            </a:xfrm>
            <a:custGeom>
              <a:avLst/>
              <a:gdLst>
                <a:gd name="connsiteX0" fmla="*/ 58837 w 58707"/>
                <a:gd name="connsiteY0" fmla="*/ 250583 h 253051"/>
                <a:gd name="connsiteX1" fmla="*/ 54535 w 58707"/>
                <a:gd name="connsiteY1" fmla="*/ 245016 h 253051"/>
                <a:gd name="connsiteX2" fmla="*/ 14806 w 58707"/>
                <a:gd name="connsiteY2" fmla="*/ 126588 h 253051"/>
                <a:gd name="connsiteX3" fmla="*/ 55547 w 58707"/>
                <a:gd name="connsiteY3" fmla="*/ 6895 h 253051"/>
                <a:gd name="connsiteX4" fmla="*/ 58837 w 58707"/>
                <a:gd name="connsiteY4" fmla="*/ 2593 h 253051"/>
                <a:gd name="connsiteX5" fmla="*/ 56307 w 58707"/>
                <a:gd name="connsiteY5" fmla="*/ 63 h 253051"/>
                <a:gd name="connsiteX6" fmla="*/ 16071 w 58707"/>
                <a:gd name="connsiteY6" fmla="*/ 49408 h 253051"/>
                <a:gd name="connsiteX7" fmla="*/ 129 w 58707"/>
                <a:gd name="connsiteY7" fmla="*/ 126588 h 253051"/>
                <a:gd name="connsiteX8" fmla="*/ 16831 w 58707"/>
                <a:gd name="connsiteY8" fmla="*/ 205540 h 253051"/>
                <a:gd name="connsiteX9" fmla="*/ 56307 w 58707"/>
                <a:gd name="connsiteY9" fmla="*/ 253114 h 253051"/>
                <a:gd name="connsiteX10" fmla="*/ 58837 w 58707"/>
                <a:gd name="connsiteY10" fmla="*/ 25058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37" y="250583"/>
                  </a:moveTo>
                  <a:cubicBezTo>
                    <a:pt x="58837" y="249824"/>
                    <a:pt x="58837" y="249318"/>
                    <a:pt x="54535" y="245016"/>
                  </a:cubicBezTo>
                  <a:cubicBezTo>
                    <a:pt x="22904" y="213132"/>
                    <a:pt x="14806" y="165305"/>
                    <a:pt x="14806" y="126588"/>
                  </a:cubicBezTo>
                  <a:cubicBezTo>
                    <a:pt x="14806" y="82557"/>
                    <a:pt x="24422" y="38527"/>
                    <a:pt x="55547" y="6895"/>
                  </a:cubicBezTo>
                  <a:cubicBezTo>
                    <a:pt x="58837" y="3859"/>
                    <a:pt x="58837" y="3352"/>
                    <a:pt x="58837" y="2593"/>
                  </a:cubicBezTo>
                  <a:cubicBezTo>
                    <a:pt x="58837" y="822"/>
                    <a:pt x="57825" y="63"/>
                    <a:pt x="56307" y="63"/>
                  </a:cubicBezTo>
                  <a:cubicBezTo>
                    <a:pt x="53776" y="63"/>
                    <a:pt x="31001" y="17270"/>
                    <a:pt x="16071" y="49408"/>
                  </a:cubicBezTo>
                  <a:cubicBezTo>
                    <a:pt x="3166" y="77243"/>
                    <a:pt x="129" y="105332"/>
                    <a:pt x="129" y="126588"/>
                  </a:cubicBezTo>
                  <a:cubicBezTo>
                    <a:pt x="129" y="146326"/>
                    <a:pt x="2913" y="176945"/>
                    <a:pt x="16831" y="205540"/>
                  </a:cubicBezTo>
                  <a:cubicBezTo>
                    <a:pt x="32014" y="236666"/>
                    <a:pt x="53776" y="253114"/>
                    <a:pt x="56307" y="253114"/>
                  </a:cubicBezTo>
                  <a:cubicBezTo>
                    <a:pt x="57825" y="253114"/>
                    <a:pt x="58837" y="252355"/>
                    <a:pt x="58837" y="250583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4260C55-F4A8-E05F-A20F-0CA9DB00291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58098" y="4660163"/>
              <a:ext cx="67564" cy="38969"/>
            </a:xfrm>
            <a:custGeom>
              <a:avLst/>
              <a:gdLst>
                <a:gd name="connsiteX0" fmla="*/ 34044 w 67564"/>
                <a:gd name="connsiteY0" fmla="*/ 60 h 38969"/>
                <a:gd name="connsiteX1" fmla="*/ 135 w 67564"/>
                <a:gd name="connsiteY1" fmla="*/ 34475 h 38969"/>
                <a:gd name="connsiteX2" fmla="*/ 4690 w 67564"/>
                <a:gd name="connsiteY2" fmla="*/ 39030 h 38969"/>
                <a:gd name="connsiteX3" fmla="*/ 34044 w 67564"/>
                <a:gd name="connsiteY3" fmla="*/ 13219 h 38969"/>
                <a:gd name="connsiteX4" fmla="*/ 63145 w 67564"/>
                <a:gd name="connsiteY4" fmla="*/ 39030 h 38969"/>
                <a:gd name="connsiteX5" fmla="*/ 67700 w 67564"/>
                <a:gd name="connsiteY5" fmla="*/ 34475 h 38969"/>
                <a:gd name="connsiteX6" fmla="*/ 34044 w 67564"/>
                <a:gd name="connsiteY6" fmla="*/ 60 h 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64" h="38969">
                  <a:moveTo>
                    <a:pt x="34044" y="60"/>
                  </a:moveTo>
                  <a:lnTo>
                    <a:pt x="135" y="34475"/>
                  </a:lnTo>
                  <a:lnTo>
                    <a:pt x="4690" y="39030"/>
                  </a:lnTo>
                  <a:lnTo>
                    <a:pt x="34044" y="13219"/>
                  </a:lnTo>
                  <a:lnTo>
                    <a:pt x="63145" y="39030"/>
                  </a:lnTo>
                  <a:lnTo>
                    <a:pt x="67700" y="34475"/>
                  </a:lnTo>
                  <a:lnTo>
                    <a:pt x="34044" y="60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85CBB4C-44E8-2FBE-244E-6FDBFC6AB94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84247" y="4726912"/>
              <a:ext cx="180678" cy="178400"/>
            </a:xfrm>
            <a:custGeom>
              <a:avLst/>
              <a:gdLst>
                <a:gd name="connsiteX0" fmla="*/ 84652 w 180678"/>
                <a:gd name="connsiteY0" fmla="*/ 17523 h 178400"/>
                <a:gd name="connsiteX1" fmla="*/ 91738 w 180678"/>
                <a:gd name="connsiteY1" fmla="*/ 8160 h 178400"/>
                <a:gd name="connsiteX2" fmla="*/ 107174 w 180678"/>
                <a:gd name="connsiteY2" fmla="*/ 7907 h 178400"/>
                <a:gd name="connsiteX3" fmla="*/ 153229 w 180678"/>
                <a:gd name="connsiteY3" fmla="*/ 32959 h 178400"/>
                <a:gd name="connsiteX4" fmla="*/ 139311 w 180678"/>
                <a:gd name="connsiteY4" fmla="*/ 68893 h 178400"/>
                <a:gd name="connsiteX5" fmla="*/ 96546 w 180678"/>
                <a:gd name="connsiteY5" fmla="*/ 83570 h 178400"/>
                <a:gd name="connsiteX6" fmla="*/ 68204 w 180678"/>
                <a:gd name="connsiteY6" fmla="*/ 83570 h 178400"/>
                <a:gd name="connsiteX7" fmla="*/ 84652 w 180678"/>
                <a:gd name="connsiteY7" fmla="*/ 17523 h 178400"/>
                <a:gd name="connsiteX8" fmla="*/ 121092 w 180678"/>
                <a:gd name="connsiteY8" fmla="*/ 86859 h 178400"/>
                <a:gd name="connsiteX9" fmla="*/ 176763 w 180678"/>
                <a:gd name="connsiteY9" fmla="*/ 38020 h 178400"/>
                <a:gd name="connsiteX10" fmla="*/ 120838 w 180678"/>
                <a:gd name="connsiteY10" fmla="*/ 63 h 178400"/>
                <a:gd name="connsiteX11" fmla="*/ 48719 w 180678"/>
                <a:gd name="connsiteY11" fmla="*/ 63 h 178400"/>
                <a:gd name="connsiteX12" fmla="*/ 41380 w 180678"/>
                <a:gd name="connsiteY12" fmla="*/ 5124 h 178400"/>
                <a:gd name="connsiteX13" fmla="*/ 48466 w 180678"/>
                <a:gd name="connsiteY13" fmla="*/ 7907 h 178400"/>
                <a:gd name="connsiteX14" fmla="*/ 58082 w 180678"/>
                <a:gd name="connsiteY14" fmla="*/ 8413 h 178400"/>
                <a:gd name="connsiteX15" fmla="*/ 64914 w 180678"/>
                <a:gd name="connsiteY15" fmla="*/ 12462 h 178400"/>
                <a:gd name="connsiteX16" fmla="*/ 63902 w 180678"/>
                <a:gd name="connsiteY16" fmla="*/ 17270 h 178400"/>
                <a:gd name="connsiteX17" fmla="*/ 29993 w 180678"/>
                <a:gd name="connsiteY17" fmla="*/ 153159 h 178400"/>
                <a:gd name="connsiteX18" fmla="*/ 6966 w 180678"/>
                <a:gd name="connsiteY18" fmla="*/ 165052 h 178400"/>
                <a:gd name="connsiteX19" fmla="*/ 133 w 180678"/>
                <a:gd name="connsiteY19" fmla="*/ 170113 h 178400"/>
                <a:gd name="connsiteX20" fmla="*/ 3676 w 180678"/>
                <a:gd name="connsiteY20" fmla="*/ 172897 h 178400"/>
                <a:gd name="connsiteX21" fmla="*/ 35560 w 180678"/>
                <a:gd name="connsiteY21" fmla="*/ 172137 h 178400"/>
                <a:gd name="connsiteX22" fmla="*/ 67698 w 180678"/>
                <a:gd name="connsiteY22" fmla="*/ 172897 h 178400"/>
                <a:gd name="connsiteX23" fmla="*/ 72759 w 180678"/>
                <a:gd name="connsiteY23" fmla="*/ 167836 h 178400"/>
                <a:gd name="connsiteX24" fmla="*/ 65673 w 180678"/>
                <a:gd name="connsiteY24" fmla="*/ 165052 h 178400"/>
                <a:gd name="connsiteX25" fmla="*/ 49225 w 180678"/>
                <a:gd name="connsiteY25" fmla="*/ 160497 h 178400"/>
                <a:gd name="connsiteX26" fmla="*/ 49984 w 180678"/>
                <a:gd name="connsiteY26" fmla="*/ 156195 h 178400"/>
                <a:gd name="connsiteX27" fmla="*/ 66686 w 180678"/>
                <a:gd name="connsiteY27" fmla="*/ 89137 h 178400"/>
                <a:gd name="connsiteX28" fmla="*/ 96799 w 180678"/>
                <a:gd name="connsiteY28" fmla="*/ 89137 h 178400"/>
                <a:gd name="connsiteX29" fmla="*/ 124381 w 180678"/>
                <a:gd name="connsiteY29" fmla="*/ 112164 h 178400"/>
                <a:gd name="connsiteX30" fmla="*/ 120838 w 180678"/>
                <a:gd name="connsiteY30" fmla="*/ 129625 h 178400"/>
                <a:gd name="connsiteX31" fmla="*/ 116790 w 180678"/>
                <a:gd name="connsiteY31" fmla="*/ 151134 h 178400"/>
                <a:gd name="connsiteX32" fmla="*/ 150445 w 180678"/>
                <a:gd name="connsiteY32" fmla="*/ 178464 h 178400"/>
                <a:gd name="connsiteX33" fmla="*/ 180812 w 180678"/>
                <a:gd name="connsiteY33" fmla="*/ 149363 h 178400"/>
                <a:gd name="connsiteX34" fmla="*/ 177775 w 180678"/>
                <a:gd name="connsiteY34" fmla="*/ 146326 h 178400"/>
                <a:gd name="connsiteX35" fmla="*/ 174485 w 180678"/>
                <a:gd name="connsiteY35" fmla="*/ 149869 h 178400"/>
                <a:gd name="connsiteX36" fmla="*/ 151458 w 180678"/>
                <a:gd name="connsiteY36" fmla="*/ 172897 h 178400"/>
                <a:gd name="connsiteX37" fmla="*/ 141336 w 180678"/>
                <a:gd name="connsiteY37" fmla="*/ 157461 h 178400"/>
                <a:gd name="connsiteX38" fmla="*/ 143866 w 180678"/>
                <a:gd name="connsiteY38" fmla="*/ 128613 h 178400"/>
                <a:gd name="connsiteX39" fmla="*/ 144878 w 180678"/>
                <a:gd name="connsiteY39" fmla="*/ 116719 h 178400"/>
                <a:gd name="connsiteX40" fmla="*/ 121092 w 180678"/>
                <a:gd name="connsiteY40" fmla="*/ 86859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8400">
                  <a:moveTo>
                    <a:pt x="84652" y="17523"/>
                  </a:moveTo>
                  <a:cubicBezTo>
                    <a:pt x="86171" y="11450"/>
                    <a:pt x="86930" y="8920"/>
                    <a:pt x="91738" y="8160"/>
                  </a:cubicBezTo>
                  <a:cubicBezTo>
                    <a:pt x="94015" y="7907"/>
                    <a:pt x="102113" y="7907"/>
                    <a:pt x="107174" y="7907"/>
                  </a:cubicBezTo>
                  <a:cubicBezTo>
                    <a:pt x="125140" y="7907"/>
                    <a:pt x="153229" y="7907"/>
                    <a:pt x="153229" y="32959"/>
                  </a:cubicBezTo>
                  <a:cubicBezTo>
                    <a:pt x="153229" y="41563"/>
                    <a:pt x="149180" y="59024"/>
                    <a:pt x="139311" y="68893"/>
                  </a:cubicBezTo>
                  <a:cubicBezTo>
                    <a:pt x="132732" y="75472"/>
                    <a:pt x="119320" y="83570"/>
                    <a:pt x="96546" y="83570"/>
                  </a:cubicBezTo>
                  <a:lnTo>
                    <a:pt x="68204" y="83570"/>
                  </a:lnTo>
                  <a:lnTo>
                    <a:pt x="84652" y="17523"/>
                  </a:lnTo>
                  <a:close/>
                  <a:moveTo>
                    <a:pt x="121092" y="86859"/>
                  </a:moveTo>
                  <a:cubicBezTo>
                    <a:pt x="146650" y="81292"/>
                    <a:pt x="176763" y="63579"/>
                    <a:pt x="176763" y="38020"/>
                  </a:cubicBezTo>
                  <a:cubicBezTo>
                    <a:pt x="176763" y="16258"/>
                    <a:pt x="153988" y="63"/>
                    <a:pt x="120838" y="63"/>
                  </a:cubicBezTo>
                  <a:lnTo>
                    <a:pt x="48719" y="63"/>
                  </a:lnTo>
                  <a:cubicBezTo>
                    <a:pt x="43658" y="63"/>
                    <a:pt x="41380" y="63"/>
                    <a:pt x="41380" y="5124"/>
                  </a:cubicBezTo>
                  <a:cubicBezTo>
                    <a:pt x="41380" y="7907"/>
                    <a:pt x="43658" y="7907"/>
                    <a:pt x="48466" y="7907"/>
                  </a:cubicBezTo>
                  <a:cubicBezTo>
                    <a:pt x="48972" y="7907"/>
                    <a:pt x="53780" y="7907"/>
                    <a:pt x="58082" y="8413"/>
                  </a:cubicBezTo>
                  <a:cubicBezTo>
                    <a:pt x="62637" y="8920"/>
                    <a:pt x="64914" y="9173"/>
                    <a:pt x="64914" y="12462"/>
                  </a:cubicBezTo>
                  <a:cubicBezTo>
                    <a:pt x="64914" y="13474"/>
                    <a:pt x="64661" y="14234"/>
                    <a:pt x="63902" y="17270"/>
                  </a:cubicBezTo>
                  <a:lnTo>
                    <a:pt x="29993" y="153159"/>
                  </a:lnTo>
                  <a:cubicBezTo>
                    <a:pt x="27463" y="163028"/>
                    <a:pt x="26957" y="165052"/>
                    <a:pt x="6966" y="165052"/>
                  </a:cubicBezTo>
                  <a:cubicBezTo>
                    <a:pt x="2411" y="165052"/>
                    <a:pt x="133" y="165052"/>
                    <a:pt x="133" y="170113"/>
                  </a:cubicBezTo>
                  <a:cubicBezTo>
                    <a:pt x="133" y="172897"/>
                    <a:pt x="3170" y="172897"/>
                    <a:pt x="3676" y="172897"/>
                  </a:cubicBezTo>
                  <a:cubicBezTo>
                    <a:pt x="10761" y="172897"/>
                    <a:pt x="28475" y="172137"/>
                    <a:pt x="35560" y="172137"/>
                  </a:cubicBezTo>
                  <a:cubicBezTo>
                    <a:pt x="42646" y="172137"/>
                    <a:pt x="60612" y="172897"/>
                    <a:pt x="67698" y="172897"/>
                  </a:cubicBezTo>
                  <a:cubicBezTo>
                    <a:pt x="69722" y="172897"/>
                    <a:pt x="72759" y="172897"/>
                    <a:pt x="72759" y="167836"/>
                  </a:cubicBezTo>
                  <a:cubicBezTo>
                    <a:pt x="72759" y="165052"/>
                    <a:pt x="70481" y="165052"/>
                    <a:pt x="65673" y="165052"/>
                  </a:cubicBezTo>
                  <a:cubicBezTo>
                    <a:pt x="56310" y="165052"/>
                    <a:pt x="49225" y="165052"/>
                    <a:pt x="49225" y="160497"/>
                  </a:cubicBezTo>
                  <a:cubicBezTo>
                    <a:pt x="49225" y="158979"/>
                    <a:pt x="49731" y="157714"/>
                    <a:pt x="49984" y="156195"/>
                  </a:cubicBezTo>
                  <a:lnTo>
                    <a:pt x="66686" y="89137"/>
                  </a:lnTo>
                  <a:lnTo>
                    <a:pt x="96799" y="89137"/>
                  </a:lnTo>
                  <a:cubicBezTo>
                    <a:pt x="119826" y="89137"/>
                    <a:pt x="124381" y="103308"/>
                    <a:pt x="124381" y="112164"/>
                  </a:cubicBezTo>
                  <a:cubicBezTo>
                    <a:pt x="124381" y="115960"/>
                    <a:pt x="122357" y="123805"/>
                    <a:pt x="120838" y="129625"/>
                  </a:cubicBezTo>
                  <a:cubicBezTo>
                    <a:pt x="119067" y="136710"/>
                    <a:pt x="116790" y="146073"/>
                    <a:pt x="116790" y="151134"/>
                  </a:cubicBezTo>
                  <a:cubicBezTo>
                    <a:pt x="116790" y="178464"/>
                    <a:pt x="147156" y="178464"/>
                    <a:pt x="150445" y="178464"/>
                  </a:cubicBezTo>
                  <a:cubicBezTo>
                    <a:pt x="171955" y="178464"/>
                    <a:pt x="180812" y="152906"/>
                    <a:pt x="180812" y="149363"/>
                  </a:cubicBezTo>
                  <a:cubicBezTo>
                    <a:pt x="180812" y="146326"/>
                    <a:pt x="178028" y="146326"/>
                    <a:pt x="177775" y="146326"/>
                  </a:cubicBezTo>
                  <a:cubicBezTo>
                    <a:pt x="175498" y="146326"/>
                    <a:pt x="174991" y="148098"/>
                    <a:pt x="174485" y="149869"/>
                  </a:cubicBezTo>
                  <a:cubicBezTo>
                    <a:pt x="168159" y="168595"/>
                    <a:pt x="157278" y="172897"/>
                    <a:pt x="151458" y="172897"/>
                  </a:cubicBezTo>
                  <a:cubicBezTo>
                    <a:pt x="143107" y="172897"/>
                    <a:pt x="141336" y="167330"/>
                    <a:pt x="141336" y="157461"/>
                  </a:cubicBezTo>
                  <a:cubicBezTo>
                    <a:pt x="141336" y="149616"/>
                    <a:pt x="142854" y="136710"/>
                    <a:pt x="143866" y="128613"/>
                  </a:cubicBezTo>
                  <a:cubicBezTo>
                    <a:pt x="144372" y="125070"/>
                    <a:pt x="144878" y="120262"/>
                    <a:pt x="144878" y="116719"/>
                  </a:cubicBezTo>
                  <a:cubicBezTo>
                    <a:pt x="144878" y="97234"/>
                    <a:pt x="127924" y="89390"/>
                    <a:pt x="121092" y="86859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55FC158-4C0B-5A12-4E55-7B4B1072530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75304" y="4724129"/>
              <a:ext cx="153348" cy="227492"/>
            </a:xfrm>
            <a:custGeom>
              <a:avLst/>
              <a:gdLst>
                <a:gd name="connsiteX0" fmla="*/ 114773 w 153348"/>
                <a:gd name="connsiteY0" fmla="*/ 6642 h 227492"/>
                <a:gd name="connsiteX1" fmla="*/ 115532 w 153348"/>
                <a:gd name="connsiteY1" fmla="*/ 2846 h 227492"/>
                <a:gd name="connsiteX2" fmla="*/ 112495 w 153348"/>
                <a:gd name="connsiteY2" fmla="*/ 63 h 227492"/>
                <a:gd name="connsiteX3" fmla="*/ 108700 w 153348"/>
                <a:gd name="connsiteY3" fmla="*/ 5124 h 227492"/>
                <a:gd name="connsiteX4" fmla="*/ 66693 w 153348"/>
                <a:gd name="connsiteY4" fmla="*/ 172391 h 227492"/>
                <a:gd name="connsiteX5" fmla="*/ 37845 w 153348"/>
                <a:gd name="connsiteY5" fmla="*/ 144049 h 227492"/>
                <a:gd name="connsiteX6" fmla="*/ 51510 w 153348"/>
                <a:gd name="connsiteY6" fmla="*/ 96981 h 227492"/>
                <a:gd name="connsiteX7" fmla="*/ 54294 w 153348"/>
                <a:gd name="connsiteY7" fmla="*/ 84582 h 227492"/>
                <a:gd name="connsiteX8" fmla="*/ 33543 w 153348"/>
                <a:gd name="connsiteY8" fmla="*/ 63832 h 227492"/>
                <a:gd name="connsiteX9" fmla="*/ 141 w 153348"/>
                <a:gd name="connsiteY9" fmla="*/ 102802 h 227492"/>
                <a:gd name="connsiteX10" fmla="*/ 3177 w 153348"/>
                <a:gd name="connsiteY10" fmla="*/ 105332 h 227492"/>
                <a:gd name="connsiteX11" fmla="*/ 7226 w 153348"/>
                <a:gd name="connsiteY11" fmla="*/ 100777 h 227492"/>
                <a:gd name="connsiteX12" fmla="*/ 32784 w 153348"/>
                <a:gd name="connsiteY12" fmla="*/ 69399 h 227492"/>
                <a:gd name="connsiteX13" fmla="*/ 39111 w 153348"/>
                <a:gd name="connsiteY13" fmla="*/ 77496 h 227492"/>
                <a:gd name="connsiteX14" fmla="*/ 33290 w 153348"/>
                <a:gd name="connsiteY14" fmla="*/ 99259 h 227492"/>
                <a:gd name="connsiteX15" fmla="*/ 21144 w 153348"/>
                <a:gd name="connsiteY15" fmla="*/ 142024 h 227492"/>
                <a:gd name="connsiteX16" fmla="*/ 65175 w 153348"/>
                <a:gd name="connsiteY16" fmla="*/ 177958 h 227492"/>
                <a:gd name="connsiteX17" fmla="*/ 59608 w 153348"/>
                <a:gd name="connsiteY17" fmla="*/ 200985 h 227492"/>
                <a:gd name="connsiteX18" fmla="*/ 53788 w 153348"/>
                <a:gd name="connsiteY18" fmla="*/ 225025 h 227492"/>
                <a:gd name="connsiteX19" fmla="*/ 56824 w 153348"/>
                <a:gd name="connsiteY19" fmla="*/ 227556 h 227492"/>
                <a:gd name="connsiteX20" fmla="*/ 59102 w 153348"/>
                <a:gd name="connsiteY20" fmla="*/ 226543 h 227492"/>
                <a:gd name="connsiteX21" fmla="*/ 62138 w 153348"/>
                <a:gd name="connsiteY21" fmla="*/ 216168 h 227492"/>
                <a:gd name="connsiteX22" fmla="*/ 71754 w 153348"/>
                <a:gd name="connsiteY22" fmla="*/ 178464 h 227492"/>
                <a:gd name="connsiteX23" fmla="*/ 127172 w 153348"/>
                <a:gd name="connsiteY23" fmla="*/ 151387 h 227492"/>
                <a:gd name="connsiteX24" fmla="*/ 145645 w 153348"/>
                <a:gd name="connsiteY24" fmla="*/ 121021 h 227492"/>
                <a:gd name="connsiteX25" fmla="*/ 153490 w 153348"/>
                <a:gd name="connsiteY25" fmla="*/ 81545 h 227492"/>
                <a:gd name="connsiteX26" fmla="*/ 142355 w 153348"/>
                <a:gd name="connsiteY26" fmla="*/ 63832 h 227492"/>
                <a:gd name="connsiteX27" fmla="*/ 129703 w 153348"/>
                <a:gd name="connsiteY27" fmla="*/ 75978 h 227492"/>
                <a:gd name="connsiteX28" fmla="*/ 133499 w 153348"/>
                <a:gd name="connsiteY28" fmla="*/ 82810 h 227492"/>
                <a:gd name="connsiteX29" fmla="*/ 142609 w 153348"/>
                <a:gd name="connsiteY29" fmla="*/ 104320 h 227492"/>
                <a:gd name="connsiteX30" fmla="*/ 120593 w 153348"/>
                <a:gd name="connsiteY30" fmla="*/ 150375 h 227492"/>
                <a:gd name="connsiteX31" fmla="*/ 73019 w 153348"/>
                <a:gd name="connsiteY31" fmla="*/ 172897 h 227492"/>
                <a:gd name="connsiteX32" fmla="*/ 114773 w 153348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27492">
                  <a:moveTo>
                    <a:pt x="114773" y="6642"/>
                  </a:moveTo>
                  <a:cubicBezTo>
                    <a:pt x="115026" y="5630"/>
                    <a:pt x="115532" y="4112"/>
                    <a:pt x="115532" y="2846"/>
                  </a:cubicBezTo>
                  <a:cubicBezTo>
                    <a:pt x="115532" y="316"/>
                    <a:pt x="113761" y="63"/>
                    <a:pt x="112495" y="63"/>
                  </a:cubicBezTo>
                  <a:cubicBezTo>
                    <a:pt x="109965" y="63"/>
                    <a:pt x="109712" y="569"/>
                    <a:pt x="108700" y="5124"/>
                  </a:cubicBezTo>
                  <a:lnTo>
                    <a:pt x="66693" y="172391"/>
                  </a:lnTo>
                  <a:cubicBezTo>
                    <a:pt x="47461" y="170113"/>
                    <a:pt x="37845" y="160750"/>
                    <a:pt x="37845" y="144049"/>
                  </a:cubicBezTo>
                  <a:cubicBezTo>
                    <a:pt x="37845" y="138988"/>
                    <a:pt x="37845" y="132408"/>
                    <a:pt x="51510" y="96981"/>
                  </a:cubicBezTo>
                  <a:cubicBezTo>
                    <a:pt x="52522" y="93945"/>
                    <a:pt x="54294" y="89643"/>
                    <a:pt x="54294" y="84582"/>
                  </a:cubicBezTo>
                  <a:cubicBezTo>
                    <a:pt x="54294" y="73195"/>
                    <a:pt x="46196" y="63832"/>
                    <a:pt x="33543" y="63832"/>
                  </a:cubicBezTo>
                  <a:cubicBezTo>
                    <a:pt x="9504" y="63832"/>
                    <a:pt x="141" y="100524"/>
                    <a:pt x="141" y="102802"/>
                  </a:cubicBezTo>
                  <a:cubicBezTo>
                    <a:pt x="141" y="105332"/>
                    <a:pt x="2671" y="105332"/>
                    <a:pt x="3177" y="105332"/>
                  </a:cubicBezTo>
                  <a:cubicBezTo>
                    <a:pt x="5708" y="105332"/>
                    <a:pt x="5961" y="104826"/>
                    <a:pt x="7226" y="100777"/>
                  </a:cubicBezTo>
                  <a:cubicBezTo>
                    <a:pt x="14059" y="76737"/>
                    <a:pt x="24181" y="69399"/>
                    <a:pt x="32784" y="69399"/>
                  </a:cubicBezTo>
                  <a:cubicBezTo>
                    <a:pt x="34809" y="69399"/>
                    <a:pt x="39111" y="69399"/>
                    <a:pt x="39111" y="77496"/>
                  </a:cubicBezTo>
                  <a:cubicBezTo>
                    <a:pt x="39111" y="84076"/>
                    <a:pt x="36580" y="90402"/>
                    <a:pt x="33290" y="99259"/>
                  </a:cubicBezTo>
                  <a:cubicBezTo>
                    <a:pt x="21144" y="131143"/>
                    <a:pt x="21144" y="137723"/>
                    <a:pt x="21144" y="142024"/>
                  </a:cubicBezTo>
                  <a:cubicBezTo>
                    <a:pt x="21144" y="166064"/>
                    <a:pt x="40882" y="176439"/>
                    <a:pt x="65175" y="177958"/>
                  </a:cubicBezTo>
                  <a:cubicBezTo>
                    <a:pt x="63150" y="187068"/>
                    <a:pt x="63150" y="187574"/>
                    <a:pt x="59608" y="200985"/>
                  </a:cubicBezTo>
                  <a:cubicBezTo>
                    <a:pt x="58849" y="203769"/>
                    <a:pt x="53788" y="224266"/>
                    <a:pt x="53788" y="225025"/>
                  </a:cubicBezTo>
                  <a:cubicBezTo>
                    <a:pt x="53788" y="225278"/>
                    <a:pt x="53788" y="227556"/>
                    <a:pt x="56824" y="227556"/>
                  </a:cubicBezTo>
                  <a:cubicBezTo>
                    <a:pt x="57330" y="227556"/>
                    <a:pt x="58596" y="227556"/>
                    <a:pt x="59102" y="226543"/>
                  </a:cubicBezTo>
                  <a:cubicBezTo>
                    <a:pt x="59861" y="226037"/>
                    <a:pt x="61379" y="219711"/>
                    <a:pt x="62138" y="216168"/>
                  </a:cubicBezTo>
                  <a:lnTo>
                    <a:pt x="71754" y="178464"/>
                  </a:lnTo>
                  <a:cubicBezTo>
                    <a:pt x="81117" y="178464"/>
                    <a:pt x="103386" y="178464"/>
                    <a:pt x="127172" y="151387"/>
                  </a:cubicBezTo>
                  <a:cubicBezTo>
                    <a:pt x="137547" y="139747"/>
                    <a:pt x="142862" y="128613"/>
                    <a:pt x="145645" y="121021"/>
                  </a:cubicBezTo>
                  <a:cubicBezTo>
                    <a:pt x="147923" y="114695"/>
                    <a:pt x="153490" y="92679"/>
                    <a:pt x="153490" y="81545"/>
                  </a:cubicBezTo>
                  <a:cubicBezTo>
                    <a:pt x="153490" y="67374"/>
                    <a:pt x="146657" y="63832"/>
                    <a:pt x="142355" y="63832"/>
                  </a:cubicBezTo>
                  <a:cubicBezTo>
                    <a:pt x="136029" y="63832"/>
                    <a:pt x="129703" y="70411"/>
                    <a:pt x="129703" y="75978"/>
                  </a:cubicBezTo>
                  <a:cubicBezTo>
                    <a:pt x="129703" y="79268"/>
                    <a:pt x="131221" y="80786"/>
                    <a:pt x="133499" y="82810"/>
                  </a:cubicBezTo>
                  <a:cubicBezTo>
                    <a:pt x="136282" y="85594"/>
                    <a:pt x="142609" y="92173"/>
                    <a:pt x="142609" y="104320"/>
                  </a:cubicBezTo>
                  <a:cubicBezTo>
                    <a:pt x="142609" y="120515"/>
                    <a:pt x="129450" y="141265"/>
                    <a:pt x="120593" y="150375"/>
                  </a:cubicBezTo>
                  <a:cubicBezTo>
                    <a:pt x="98325" y="172897"/>
                    <a:pt x="82129" y="172897"/>
                    <a:pt x="73019" y="172897"/>
                  </a:cubicBezTo>
                  <a:lnTo>
                    <a:pt x="114773" y="6642"/>
                  </a:ln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1ACA21-5D39-AF4D-7D40-CABD4DABF38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856304" y="4709958"/>
              <a:ext cx="58707" cy="253051"/>
            </a:xfrm>
            <a:custGeom>
              <a:avLst/>
              <a:gdLst>
                <a:gd name="connsiteX0" fmla="*/ 58855 w 58707"/>
                <a:gd name="connsiteY0" fmla="*/ 126588 h 253051"/>
                <a:gd name="connsiteX1" fmla="*/ 42154 w 58707"/>
                <a:gd name="connsiteY1" fmla="*/ 47636 h 253051"/>
                <a:gd name="connsiteX2" fmla="*/ 2678 w 58707"/>
                <a:gd name="connsiteY2" fmla="*/ 63 h 253051"/>
                <a:gd name="connsiteX3" fmla="*/ 148 w 58707"/>
                <a:gd name="connsiteY3" fmla="*/ 2593 h 253051"/>
                <a:gd name="connsiteX4" fmla="*/ 4956 w 58707"/>
                <a:gd name="connsiteY4" fmla="*/ 8413 h 253051"/>
                <a:gd name="connsiteX5" fmla="*/ 44179 w 58707"/>
                <a:gd name="connsiteY5" fmla="*/ 126588 h 253051"/>
                <a:gd name="connsiteX6" fmla="*/ 3437 w 58707"/>
                <a:gd name="connsiteY6" fmla="*/ 246281 h 253051"/>
                <a:gd name="connsiteX7" fmla="*/ 148 w 58707"/>
                <a:gd name="connsiteY7" fmla="*/ 250583 h 253051"/>
                <a:gd name="connsiteX8" fmla="*/ 2678 w 58707"/>
                <a:gd name="connsiteY8" fmla="*/ 253114 h 253051"/>
                <a:gd name="connsiteX9" fmla="*/ 42913 w 58707"/>
                <a:gd name="connsiteY9" fmla="*/ 203769 h 253051"/>
                <a:gd name="connsiteX10" fmla="*/ 58855 w 58707"/>
                <a:gd name="connsiteY10" fmla="*/ 12658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55" y="126588"/>
                  </a:moveTo>
                  <a:cubicBezTo>
                    <a:pt x="58855" y="106850"/>
                    <a:pt x="56072" y="76231"/>
                    <a:pt x="42154" y="47636"/>
                  </a:cubicBezTo>
                  <a:cubicBezTo>
                    <a:pt x="26971" y="16511"/>
                    <a:pt x="5209" y="63"/>
                    <a:pt x="2678" y="63"/>
                  </a:cubicBezTo>
                  <a:cubicBezTo>
                    <a:pt x="1160" y="63"/>
                    <a:pt x="148" y="1075"/>
                    <a:pt x="148" y="2593"/>
                  </a:cubicBezTo>
                  <a:cubicBezTo>
                    <a:pt x="148" y="3352"/>
                    <a:pt x="148" y="3859"/>
                    <a:pt x="4956" y="8413"/>
                  </a:cubicBezTo>
                  <a:cubicBezTo>
                    <a:pt x="29755" y="33466"/>
                    <a:pt x="44179" y="73701"/>
                    <a:pt x="44179" y="126588"/>
                  </a:cubicBezTo>
                  <a:cubicBezTo>
                    <a:pt x="44179" y="169860"/>
                    <a:pt x="34816" y="214397"/>
                    <a:pt x="3437" y="246281"/>
                  </a:cubicBezTo>
                  <a:cubicBezTo>
                    <a:pt x="148" y="249318"/>
                    <a:pt x="148" y="249824"/>
                    <a:pt x="148" y="250583"/>
                  </a:cubicBezTo>
                  <a:cubicBezTo>
                    <a:pt x="148" y="252102"/>
                    <a:pt x="1160" y="253114"/>
                    <a:pt x="2678" y="253114"/>
                  </a:cubicBezTo>
                  <a:cubicBezTo>
                    <a:pt x="5209" y="253114"/>
                    <a:pt x="27983" y="235906"/>
                    <a:pt x="42913" y="203769"/>
                  </a:cubicBezTo>
                  <a:cubicBezTo>
                    <a:pt x="55819" y="175933"/>
                    <a:pt x="58855" y="147845"/>
                    <a:pt x="58855" y="126588"/>
                  </a:cubicBezTo>
                  <a:close/>
                </a:path>
              </a:pathLst>
            </a:custGeom>
            <a:solidFill>
              <a:srgbClr val="000000"/>
            </a:solidFill>
            <a:ln w="2554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8DC095-2E7C-D796-6A41-4E19CC8A51B0}"/>
                  </a:ext>
                </a:extLst>
              </p:cNvPr>
              <p:cNvSpPr txBox="1"/>
              <p:nvPr/>
            </p:nvSpPr>
            <p:spPr>
              <a:xfrm>
                <a:off x="4929214" y="2565678"/>
                <a:ext cx="4712525" cy="79241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is an eigenfunction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is also an eigenfunction with the same eigenvalue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98DC095-2E7C-D796-6A41-4E19CC8A5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14" y="2565678"/>
                <a:ext cx="4712525" cy="792416"/>
              </a:xfrm>
              <a:prstGeom prst="round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AB8A4E5-D32B-CB8F-E7A6-B43897F49D01}"/>
                  </a:ext>
                </a:extLst>
              </p:cNvPr>
              <p:cNvSpPr txBox="1"/>
              <p:nvPr/>
            </p:nvSpPr>
            <p:spPr>
              <a:xfrm>
                <a:off x="5181600" y="3914774"/>
                <a:ext cx="6067425" cy="4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non-degenerate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AB8A4E5-D32B-CB8F-E7A6-B43897F49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914774"/>
                <a:ext cx="6067425" cy="408445"/>
              </a:xfrm>
              <a:prstGeom prst="rect">
                <a:avLst/>
              </a:prstGeom>
              <a:blipFill>
                <a:blip r:embed="rId37"/>
                <a:stretch>
                  <a:fillRect l="-1005" t="-895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9E276-163E-1145-6E4B-BB197BE27A20}"/>
              </a:ext>
            </a:extLst>
          </p:cNvPr>
          <p:cNvSpPr txBox="1"/>
          <p:nvPr/>
        </p:nvSpPr>
        <p:spPr>
          <a:xfrm>
            <a:off x="495299" y="529100"/>
            <a:ext cx="491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PT symmetric system</a:t>
            </a:r>
          </a:p>
        </p:txBody>
      </p:sp>
      <p:grpSp>
        <p:nvGrpSpPr>
          <p:cNvPr id="3" name="Group 2" descr="\documentclass{article}&#10;\usepackage{amsmath}&#10;\usepackage{amsfonts}&#10;\pagestyle{empty}&#10;\begin{document}&#10;&#10;$(P{\cal T})^2 = -1$&#10;&#10;&#10;\end{document}" title="IguanaTex Vector Display">
            <a:extLst>
              <a:ext uri="{FF2B5EF4-FFF2-40B4-BE49-F238E27FC236}">
                <a16:creationId xmlns:a16="http://schemas.microsoft.com/office/drawing/2014/main" id="{4B213658-6832-2757-18B9-C5A05640DC6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53680" y="2730328"/>
            <a:ext cx="1325281" cy="260314"/>
            <a:chOff x="10078095" y="4230870"/>
            <a:chExt cx="1325281" cy="2603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E1DC3C-6A44-3E0A-5C1B-B48C03B04DEE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078095" y="4249636"/>
              <a:ext cx="58707" cy="241548"/>
            </a:xfrm>
            <a:custGeom>
              <a:avLst/>
              <a:gdLst>
                <a:gd name="connsiteX0" fmla="*/ 58785 w 58707"/>
                <a:gd name="connsiteY0" fmla="*/ 239196 h 241548"/>
                <a:gd name="connsiteX1" fmla="*/ 54483 w 58707"/>
                <a:gd name="connsiteY1" fmla="*/ 233882 h 241548"/>
                <a:gd name="connsiteX2" fmla="*/ 14754 w 58707"/>
                <a:gd name="connsiteY2" fmla="*/ 120837 h 241548"/>
                <a:gd name="connsiteX3" fmla="*/ 55495 w 58707"/>
                <a:gd name="connsiteY3" fmla="*/ 6585 h 241548"/>
                <a:gd name="connsiteX4" fmla="*/ 58785 w 58707"/>
                <a:gd name="connsiteY4" fmla="*/ 2478 h 241548"/>
                <a:gd name="connsiteX5" fmla="*/ 56254 w 58707"/>
                <a:gd name="connsiteY5" fmla="*/ 63 h 241548"/>
                <a:gd name="connsiteX6" fmla="*/ 16019 w 58707"/>
                <a:gd name="connsiteY6" fmla="*/ 47165 h 241548"/>
                <a:gd name="connsiteX7" fmla="*/ 77 w 58707"/>
                <a:gd name="connsiteY7" fmla="*/ 120837 h 241548"/>
                <a:gd name="connsiteX8" fmla="*/ 16778 w 58707"/>
                <a:gd name="connsiteY8" fmla="*/ 196200 h 241548"/>
                <a:gd name="connsiteX9" fmla="*/ 56254 w 58707"/>
                <a:gd name="connsiteY9" fmla="*/ 241612 h 241548"/>
                <a:gd name="connsiteX10" fmla="*/ 58785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785" y="239196"/>
                  </a:moveTo>
                  <a:cubicBezTo>
                    <a:pt x="58785" y="238471"/>
                    <a:pt x="58785" y="237988"/>
                    <a:pt x="54483" y="233882"/>
                  </a:cubicBezTo>
                  <a:cubicBezTo>
                    <a:pt x="22851" y="203447"/>
                    <a:pt x="14754" y="157794"/>
                    <a:pt x="14754" y="120837"/>
                  </a:cubicBezTo>
                  <a:cubicBezTo>
                    <a:pt x="14754" y="78808"/>
                    <a:pt x="24370" y="36778"/>
                    <a:pt x="55495" y="6585"/>
                  </a:cubicBezTo>
                  <a:cubicBezTo>
                    <a:pt x="58785" y="3686"/>
                    <a:pt x="58785" y="3203"/>
                    <a:pt x="58785" y="2478"/>
                  </a:cubicBezTo>
                  <a:cubicBezTo>
                    <a:pt x="58785" y="787"/>
                    <a:pt x="57772" y="63"/>
                    <a:pt x="56254" y="63"/>
                  </a:cubicBezTo>
                  <a:cubicBezTo>
                    <a:pt x="53724" y="63"/>
                    <a:pt x="30949" y="16488"/>
                    <a:pt x="16019" y="47165"/>
                  </a:cubicBezTo>
                  <a:cubicBezTo>
                    <a:pt x="3113" y="73735"/>
                    <a:pt x="77" y="100547"/>
                    <a:pt x="77" y="120837"/>
                  </a:cubicBezTo>
                  <a:cubicBezTo>
                    <a:pt x="77" y="139678"/>
                    <a:pt x="2860" y="168905"/>
                    <a:pt x="16778" y="196200"/>
                  </a:cubicBezTo>
                  <a:cubicBezTo>
                    <a:pt x="31961" y="225911"/>
                    <a:pt x="53724" y="241612"/>
                    <a:pt x="56254" y="241612"/>
                  </a:cubicBezTo>
                  <a:cubicBezTo>
                    <a:pt x="57772" y="241612"/>
                    <a:pt x="58785" y="240887"/>
                    <a:pt x="58785" y="239196"/>
                  </a:cubicBez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56B56E-7454-74B4-37E1-0FE464D801D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161574" y="4265820"/>
              <a:ext cx="180678" cy="164977"/>
            </a:xfrm>
            <a:custGeom>
              <a:avLst/>
              <a:gdLst>
                <a:gd name="connsiteX0" fmla="*/ 66633 w 180678"/>
                <a:gd name="connsiteY0" fmla="*/ 88711 h 164977"/>
                <a:gd name="connsiteX1" fmla="*/ 109652 w 180678"/>
                <a:gd name="connsiteY1" fmla="*/ 88711 h 164977"/>
                <a:gd name="connsiteX2" fmla="*/ 180759 w 180678"/>
                <a:gd name="connsiteY2" fmla="*/ 36537 h 164977"/>
                <a:gd name="connsiteX3" fmla="*/ 130908 w 180678"/>
                <a:gd name="connsiteY3" fmla="*/ 63 h 164977"/>
                <a:gd name="connsiteX4" fmla="*/ 48919 w 180678"/>
                <a:gd name="connsiteY4" fmla="*/ 63 h 164977"/>
                <a:gd name="connsiteX5" fmla="*/ 41328 w 180678"/>
                <a:gd name="connsiteY5" fmla="*/ 4652 h 164977"/>
                <a:gd name="connsiteX6" fmla="*/ 48666 w 180678"/>
                <a:gd name="connsiteY6" fmla="*/ 7551 h 164977"/>
                <a:gd name="connsiteX7" fmla="*/ 59548 w 180678"/>
                <a:gd name="connsiteY7" fmla="*/ 8034 h 164977"/>
                <a:gd name="connsiteX8" fmla="*/ 65115 w 180678"/>
                <a:gd name="connsiteY8" fmla="*/ 11899 h 164977"/>
                <a:gd name="connsiteX9" fmla="*/ 64103 w 180678"/>
                <a:gd name="connsiteY9" fmla="*/ 16488 h 164977"/>
                <a:gd name="connsiteX10" fmla="*/ 30194 w 180678"/>
                <a:gd name="connsiteY10" fmla="*/ 146200 h 164977"/>
                <a:gd name="connsiteX11" fmla="*/ 7166 w 180678"/>
                <a:gd name="connsiteY11" fmla="*/ 157553 h 164977"/>
                <a:gd name="connsiteX12" fmla="*/ 81 w 180678"/>
                <a:gd name="connsiteY12" fmla="*/ 162142 h 164977"/>
                <a:gd name="connsiteX13" fmla="*/ 3876 w 180678"/>
                <a:gd name="connsiteY13" fmla="*/ 165041 h 164977"/>
                <a:gd name="connsiteX14" fmla="*/ 36014 w 180678"/>
                <a:gd name="connsiteY14" fmla="*/ 164316 h 164977"/>
                <a:gd name="connsiteX15" fmla="*/ 52209 w 180678"/>
                <a:gd name="connsiteY15" fmla="*/ 164557 h 164977"/>
                <a:gd name="connsiteX16" fmla="*/ 68657 w 180678"/>
                <a:gd name="connsiteY16" fmla="*/ 165041 h 164977"/>
                <a:gd name="connsiteX17" fmla="*/ 73718 w 180678"/>
                <a:gd name="connsiteY17" fmla="*/ 160210 h 164977"/>
                <a:gd name="connsiteX18" fmla="*/ 66633 w 180678"/>
                <a:gd name="connsiteY18" fmla="*/ 157553 h 164977"/>
                <a:gd name="connsiteX19" fmla="*/ 50185 w 180678"/>
                <a:gd name="connsiteY19" fmla="*/ 153205 h 164977"/>
                <a:gd name="connsiteX20" fmla="*/ 50944 w 180678"/>
                <a:gd name="connsiteY20" fmla="*/ 149098 h 164977"/>
                <a:gd name="connsiteX21" fmla="*/ 66633 w 180678"/>
                <a:gd name="connsiteY21" fmla="*/ 88711 h 164977"/>
                <a:gd name="connsiteX22" fmla="*/ 84853 w 180678"/>
                <a:gd name="connsiteY22" fmla="*/ 16730 h 164977"/>
                <a:gd name="connsiteX23" fmla="*/ 98517 w 180678"/>
                <a:gd name="connsiteY23" fmla="*/ 7551 h 164977"/>
                <a:gd name="connsiteX24" fmla="*/ 122810 w 180678"/>
                <a:gd name="connsiteY24" fmla="*/ 7551 h 164977"/>
                <a:gd name="connsiteX25" fmla="*/ 157225 w 180678"/>
                <a:gd name="connsiteY25" fmla="*/ 30739 h 164977"/>
                <a:gd name="connsiteX26" fmla="*/ 142295 w 180678"/>
                <a:gd name="connsiteY26" fmla="*/ 69629 h 164977"/>
                <a:gd name="connsiteX27" fmla="*/ 103325 w 180678"/>
                <a:gd name="connsiteY27" fmla="*/ 82431 h 164977"/>
                <a:gd name="connsiteX28" fmla="*/ 67645 w 180678"/>
                <a:gd name="connsiteY28" fmla="*/ 82431 h 164977"/>
                <a:gd name="connsiteX29" fmla="*/ 84853 w 180678"/>
                <a:gd name="connsiteY29" fmla="*/ 16730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4977">
                  <a:moveTo>
                    <a:pt x="66633" y="88711"/>
                  </a:moveTo>
                  <a:lnTo>
                    <a:pt x="109652" y="88711"/>
                  </a:lnTo>
                  <a:cubicBezTo>
                    <a:pt x="145585" y="88711"/>
                    <a:pt x="180759" y="63590"/>
                    <a:pt x="180759" y="36537"/>
                  </a:cubicBezTo>
                  <a:cubicBezTo>
                    <a:pt x="180759" y="17937"/>
                    <a:pt x="164058" y="63"/>
                    <a:pt x="130908" y="63"/>
                  </a:cubicBezTo>
                  <a:lnTo>
                    <a:pt x="48919" y="63"/>
                  </a:lnTo>
                  <a:cubicBezTo>
                    <a:pt x="44111" y="63"/>
                    <a:pt x="41328" y="63"/>
                    <a:pt x="41328" y="4652"/>
                  </a:cubicBezTo>
                  <a:cubicBezTo>
                    <a:pt x="41328" y="7551"/>
                    <a:pt x="43605" y="7551"/>
                    <a:pt x="48666" y="7551"/>
                  </a:cubicBezTo>
                  <a:cubicBezTo>
                    <a:pt x="51956" y="7551"/>
                    <a:pt x="56511" y="7792"/>
                    <a:pt x="59548" y="8034"/>
                  </a:cubicBezTo>
                  <a:cubicBezTo>
                    <a:pt x="63596" y="8517"/>
                    <a:pt x="65115" y="9242"/>
                    <a:pt x="65115" y="11899"/>
                  </a:cubicBezTo>
                  <a:cubicBezTo>
                    <a:pt x="65115" y="12865"/>
                    <a:pt x="64862" y="13589"/>
                    <a:pt x="64103" y="16488"/>
                  </a:cubicBezTo>
                  <a:lnTo>
                    <a:pt x="30194" y="146200"/>
                  </a:lnTo>
                  <a:cubicBezTo>
                    <a:pt x="27663" y="155620"/>
                    <a:pt x="27157" y="157553"/>
                    <a:pt x="7166" y="157553"/>
                  </a:cubicBezTo>
                  <a:cubicBezTo>
                    <a:pt x="2864" y="157553"/>
                    <a:pt x="81" y="157553"/>
                    <a:pt x="81" y="162142"/>
                  </a:cubicBezTo>
                  <a:cubicBezTo>
                    <a:pt x="81" y="165041"/>
                    <a:pt x="3117" y="165041"/>
                    <a:pt x="3876" y="165041"/>
                  </a:cubicBezTo>
                  <a:cubicBezTo>
                    <a:pt x="10962" y="165041"/>
                    <a:pt x="28928" y="164316"/>
                    <a:pt x="36014" y="164316"/>
                  </a:cubicBezTo>
                  <a:cubicBezTo>
                    <a:pt x="41328" y="164316"/>
                    <a:pt x="46895" y="164557"/>
                    <a:pt x="52209" y="164557"/>
                  </a:cubicBezTo>
                  <a:cubicBezTo>
                    <a:pt x="57776" y="164557"/>
                    <a:pt x="63343" y="165041"/>
                    <a:pt x="68657" y="165041"/>
                  </a:cubicBezTo>
                  <a:cubicBezTo>
                    <a:pt x="70429" y="165041"/>
                    <a:pt x="73718" y="165041"/>
                    <a:pt x="73718" y="160210"/>
                  </a:cubicBezTo>
                  <a:cubicBezTo>
                    <a:pt x="73718" y="157553"/>
                    <a:pt x="71441" y="157553"/>
                    <a:pt x="66633" y="157553"/>
                  </a:cubicBezTo>
                  <a:cubicBezTo>
                    <a:pt x="57270" y="157553"/>
                    <a:pt x="50185" y="157553"/>
                    <a:pt x="50185" y="153205"/>
                  </a:cubicBezTo>
                  <a:cubicBezTo>
                    <a:pt x="50185" y="151755"/>
                    <a:pt x="50691" y="150548"/>
                    <a:pt x="50944" y="149098"/>
                  </a:cubicBezTo>
                  <a:lnTo>
                    <a:pt x="66633" y="88711"/>
                  </a:lnTo>
                  <a:close/>
                  <a:moveTo>
                    <a:pt x="84853" y="16730"/>
                  </a:moveTo>
                  <a:cubicBezTo>
                    <a:pt x="87130" y="8275"/>
                    <a:pt x="87636" y="7551"/>
                    <a:pt x="98517" y="7551"/>
                  </a:cubicBezTo>
                  <a:lnTo>
                    <a:pt x="122810" y="7551"/>
                  </a:lnTo>
                  <a:cubicBezTo>
                    <a:pt x="143814" y="7551"/>
                    <a:pt x="157225" y="14073"/>
                    <a:pt x="157225" y="30739"/>
                  </a:cubicBezTo>
                  <a:cubicBezTo>
                    <a:pt x="157225" y="40160"/>
                    <a:pt x="152164" y="60933"/>
                    <a:pt x="142295" y="69629"/>
                  </a:cubicBezTo>
                  <a:cubicBezTo>
                    <a:pt x="129643" y="80498"/>
                    <a:pt x="114460" y="82431"/>
                    <a:pt x="103325" y="82431"/>
                  </a:cubicBezTo>
                  <a:lnTo>
                    <a:pt x="67645" y="82431"/>
                  </a:lnTo>
                  <a:lnTo>
                    <a:pt x="84853" y="16730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CBDA855-75EA-9FDC-841A-F178D5CCD62C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357664" y="4257607"/>
              <a:ext cx="202440" cy="189615"/>
            </a:xfrm>
            <a:custGeom>
              <a:avLst/>
              <a:gdLst>
                <a:gd name="connsiteX0" fmla="*/ 114467 w 202440"/>
                <a:gd name="connsiteY0" fmla="*/ 23251 h 189615"/>
                <a:gd name="connsiteX1" fmla="*/ 156474 w 202440"/>
                <a:gd name="connsiteY1" fmla="*/ 23251 h 189615"/>
                <a:gd name="connsiteX2" fmla="*/ 202529 w 202440"/>
                <a:gd name="connsiteY2" fmla="*/ 1754 h 189615"/>
                <a:gd name="connsiteX3" fmla="*/ 200252 w 202440"/>
                <a:gd name="connsiteY3" fmla="*/ 63 h 189615"/>
                <a:gd name="connsiteX4" fmla="*/ 184563 w 202440"/>
                <a:gd name="connsiteY4" fmla="*/ 6826 h 189615"/>
                <a:gd name="connsiteX5" fmla="*/ 177224 w 202440"/>
                <a:gd name="connsiteY5" fmla="*/ 8275 h 189615"/>
                <a:gd name="connsiteX6" fmla="*/ 66641 w 202440"/>
                <a:gd name="connsiteY6" fmla="*/ 8275 h 189615"/>
                <a:gd name="connsiteX7" fmla="*/ 88 w 202440"/>
                <a:gd name="connsiteY7" fmla="*/ 53928 h 189615"/>
                <a:gd name="connsiteX8" fmla="*/ 2113 w 202440"/>
                <a:gd name="connsiteY8" fmla="*/ 56827 h 189615"/>
                <a:gd name="connsiteX9" fmla="*/ 24634 w 202440"/>
                <a:gd name="connsiteY9" fmla="*/ 43058 h 189615"/>
                <a:gd name="connsiteX10" fmla="*/ 30455 w 202440"/>
                <a:gd name="connsiteY10" fmla="*/ 28082 h 189615"/>
                <a:gd name="connsiteX11" fmla="*/ 46144 w 202440"/>
                <a:gd name="connsiteY11" fmla="*/ 23251 h 189615"/>
                <a:gd name="connsiteX12" fmla="*/ 96501 w 202440"/>
                <a:gd name="connsiteY12" fmla="*/ 23251 h 189615"/>
                <a:gd name="connsiteX13" fmla="*/ 90681 w 202440"/>
                <a:gd name="connsiteY13" fmla="*/ 31947 h 189615"/>
                <a:gd name="connsiteX14" fmla="*/ 61833 w 202440"/>
                <a:gd name="connsiteY14" fmla="*/ 141369 h 189615"/>
                <a:gd name="connsiteX15" fmla="*/ 46144 w 202440"/>
                <a:gd name="connsiteY15" fmla="*/ 184123 h 189615"/>
                <a:gd name="connsiteX16" fmla="*/ 44625 w 202440"/>
                <a:gd name="connsiteY16" fmla="*/ 187988 h 189615"/>
                <a:gd name="connsiteX17" fmla="*/ 46903 w 202440"/>
                <a:gd name="connsiteY17" fmla="*/ 189679 h 189615"/>
                <a:gd name="connsiteX18" fmla="*/ 68159 w 202440"/>
                <a:gd name="connsiteY18" fmla="*/ 178084 h 189615"/>
                <a:gd name="connsiteX19" fmla="*/ 86126 w 202440"/>
                <a:gd name="connsiteY19" fmla="*/ 130982 h 189615"/>
                <a:gd name="connsiteX20" fmla="*/ 114467 w 202440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89615">
                  <a:moveTo>
                    <a:pt x="114467" y="23251"/>
                  </a:moveTo>
                  <a:lnTo>
                    <a:pt x="156474" y="23251"/>
                  </a:lnTo>
                  <a:cubicBezTo>
                    <a:pt x="189877" y="23251"/>
                    <a:pt x="202529" y="4894"/>
                    <a:pt x="202529" y="1754"/>
                  </a:cubicBezTo>
                  <a:cubicBezTo>
                    <a:pt x="202529" y="546"/>
                    <a:pt x="201517" y="63"/>
                    <a:pt x="200252" y="63"/>
                  </a:cubicBezTo>
                  <a:cubicBezTo>
                    <a:pt x="197468" y="63"/>
                    <a:pt x="190889" y="2478"/>
                    <a:pt x="184563" y="6826"/>
                  </a:cubicBezTo>
                  <a:cubicBezTo>
                    <a:pt x="182538" y="8275"/>
                    <a:pt x="182032" y="8275"/>
                    <a:pt x="177224" y="8275"/>
                  </a:cubicBezTo>
                  <a:lnTo>
                    <a:pt x="66641" y="8275"/>
                  </a:lnTo>
                  <a:cubicBezTo>
                    <a:pt x="35262" y="8275"/>
                    <a:pt x="88" y="34121"/>
                    <a:pt x="88" y="53928"/>
                  </a:cubicBezTo>
                  <a:cubicBezTo>
                    <a:pt x="88" y="55377"/>
                    <a:pt x="88" y="56827"/>
                    <a:pt x="2113" y="56827"/>
                  </a:cubicBezTo>
                  <a:cubicBezTo>
                    <a:pt x="8186" y="56827"/>
                    <a:pt x="24128" y="48856"/>
                    <a:pt x="24634" y="43058"/>
                  </a:cubicBezTo>
                  <a:cubicBezTo>
                    <a:pt x="24887" y="38952"/>
                    <a:pt x="25393" y="34363"/>
                    <a:pt x="30455" y="28082"/>
                  </a:cubicBezTo>
                  <a:cubicBezTo>
                    <a:pt x="32985" y="25184"/>
                    <a:pt x="35009" y="23251"/>
                    <a:pt x="46144" y="23251"/>
                  </a:cubicBezTo>
                  <a:lnTo>
                    <a:pt x="96501" y="23251"/>
                  </a:lnTo>
                  <a:cubicBezTo>
                    <a:pt x="92199" y="25908"/>
                    <a:pt x="91187" y="29532"/>
                    <a:pt x="90681" y="31947"/>
                  </a:cubicBezTo>
                  <a:lnTo>
                    <a:pt x="61833" y="141369"/>
                  </a:lnTo>
                  <a:cubicBezTo>
                    <a:pt x="58796" y="153205"/>
                    <a:pt x="53482" y="168422"/>
                    <a:pt x="46144" y="184123"/>
                  </a:cubicBezTo>
                  <a:cubicBezTo>
                    <a:pt x="44625" y="187021"/>
                    <a:pt x="44625" y="187505"/>
                    <a:pt x="44625" y="187988"/>
                  </a:cubicBezTo>
                  <a:cubicBezTo>
                    <a:pt x="44625" y="189437"/>
                    <a:pt x="45638" y="189679"/>
                    <a:pt x="46903" y="189679"/>
                  </a:cubicBezTo>
                  <a:cubicBezTo>
                    <a:pt x="51964" y="189679"/>
                    <a:pt x="64363" y="183157"/>
                    <a:pt x="68159" y="178084"/>
                  </a:cubicBezTo>
                  <a:cubicBezTo>
                    <a:pt x="69677" y="175669"/>
                    <a:pt x="80812" y="151031"/>
                    <a:pt x="86126" y="130982"/>
                  </a:cubicBezTo>
                  <a:lnTo>
                    <a:pt x="114467" y="23251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4E9992-C981-0CC0-1DA3-528E83AF1DD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565624" y="4249636"/>
              <a:ext cx="58707" cy="241548"/>
            </a:xfrm>
            <a:custGeom>
              <a:avLst/>
              <a:gdLst>
                <a:gd name="connsiteX0" fmla="*/ 58804 w 58707"/>
                <a:gd name="connsiteY0" fmla="*/ 120837 h 241548"/>
                <a:gd name="connsiteX1" fmla="*/ 42103 w 58707"/>
                <a:gd name="connsiteY1" fmla="*/ 45474 h 241548"/>
                <a:gd name="connsiteX2" fmla="*/ 2627 w 58707"/>
                <a:gd name="connsiteY2" fmla="*/ 63 h 241548"/>
                <a:gd name="connsiteX3" fmla="*/ 96 w 58707"/>
                <a:gd name="connsiteY3" fmla="*/ 2478 h 241548"/>
                <a:gd name="connsiteX4" fmla="*/ 4904 w 58707"/>
                <a:gd name="connsiteY4" fmla="*/ 8034 h 241548"/>
                <a:gd name="connsiteX5" fmla="*/ 44127 w 58707"/>
                <a:gd name="connsiteY5" fmla="*/ 120837 h 241548"/>
                <a:gd name="connsiteX6" fmla="*/ 3386 w 58707"/>
                <a:gd name="connsiteY6" fmla="*/ 235090 h 241548"/>
                <a:gd name="connsiteX7" fmla="*/ 96 w 58707"/>
                <a:gd name="connsiteY7" fmla="*/ 239196 h 241548"/>
                <a:gd name="connsiteX8" fmla="*/ 2627 w 58707"/>
                <a:gd name="connsiteY8" fmla="*/ 241612 h 241548"/>
                <a:gd name="connsiteX9" fmla="*/ 42862 w 58707"/>
                <a:gd name="connsiteY9" fmla="*/ 194510 h 241548"/>
                <a:gd name="connsiteX10" fmla="*/ 58804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04" y="120837"/>
                  </a:moveTo>
                  <a:cubicBezTo>
                    <a:pt x="58804" y="101996"/>
                    <a:pt x="56021" y="72769"/>
                    <a:pt x="42103" y="45474"/>
                  </a:cubicBezTo>
                  <a:cubicBezTo>
                    <a:pt x="26920" y="15763"/>
                    <a:pt x="5157" y="63"/>
                    <a:pt x="2627" y="63"/>
                  </a:cubicBezTo>
                  <a:cubicBezTo>
                    <a:pt x="1109" y="63"/>
                    <a:pt x="96" y="1029"/>
                    <a:pt x="96" y="2478"/>
                  </a:cubicBezTo>
                  <a:cubicBezTo>
                    <a:pt x="96" y="3203"/>
                    <a:pt x="96" y="3686"/>
                    <a:pt x="4904" y="8034"/>
                  </a:cubicBezTo>
                  <a:cubicBezTo>
                    <a:pt x="29703" y="31947"/>
                    <a:pt x="44127" y="70353"/>
                    <a:pt x="44127" y="120837"/>
                  </a:cubicBezTo>
                  <a:cubicBezTo>
                    <a:pt x="44127" y="162142"/>
                    <a:pt x="34764" y="204655"/>
                    <a:pt x="3386" y="235090"/>
                  </a:cubicBezTo>
                  <a:cubicBezTo>
                    <a:pt x="96" y="237988"/>
                    <a:pt x="96" y="238471"/>
                    <a:pt x="96" y="239196"/>
                  </a:cubicBezTo>
                  <a:cubicBezTo>
                    <a:pt x="96" y="240645"/>
                    <a:pt x="1109" y="241612"/>
                    <a:pt x="2627" y="241612"/>
                  </a:cubicBezTo>
                  <a:cubicBezTo>
                    <a:pt x="5157" y="241612"/>
                    <a:pt x="27932" y="225186"/>
                    <a:pt x="42862" y="194510"/>
                  </a:cubicBezTo>
                  <a:cubicBezTo>
                    <a:pt x="55768" y="167939"/>
                    <a:pt x="58804" y="141127"/>
                    <a:pt x="58804" y="120837"/>
                  </a:cubicBez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1C3D49-C834-7134-267F-1B82C012E4F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0660769" y="4230870"/>
              <a:ext cx="78293" cy="112271"/>
            </a:xfrm>
            <a:custGeom>
              <a:avLst/>
              <a:gdLst>
                <a:gd name="connsiteX0" fmla="*/ 78394 w 78293"/>
                <a:gd name="connsiteY0" fmla="*/ 81558 h 112271"/>
                <a:gd name="connsiteX1" fmla="*/ 72372 w 78293"/>
                <a:gd name="connsiteY1" fmla="*/ 81558 h 112271"/>
                <a:gd name="connsiteX2" fmla="*/ 67766 w 78293"/>
                <a:gd name="connsiteY2" fmla="*/ 96944 h 112271"/>
                <a:gd name="connsiteX3" fmla="*/ 50230 w 78293"/>
                <a:gd name="connsiteY3" fmla="*/ 97959 h 112271"/>
                <a:gd name="connsiteX4" fmla="*/ 17637 w 78293"/>
                <a:gd name="connsiteY4" fmla="*/ 97959 h 112271"/>
                <a:gd name="connsiteX5" fmla="*/ 53064 w 78293"/>
                <a:gd name="connsiteY5" fmla="*/ 69553 h 112271"/>
                <a:gd name="connsiteX6" fmla="*/ 78394 w 78293"/>
                <a:gd name="connsiteY6" fmla="*/ 33031 h 112271"/>
                <a:gd name="connsiteX7" fmla="*/ 36944 w 78293"/>
                <a:gd name="connsiteY7" fmla="*/ 59 h 112271"/>
                <a:gd name="connsiteX8" fmla="*/ 100 w 78293"/>
                <a:gd name="connsiteY8" fmla="*/ 30325 h 112271"/>
                <a:gd name="connsiteX9" fmla="*/ 9488 w 78293"/>
                <a:gd name="connsiteY9" fmla="*/ 39794 h 112271"/>
                <a:gd name="connsiteX10" fmla="*/ 18877 w 78293"/>
                <a:gd name="connsiteY10" fmla="*/ 30832 h 112271"/>
                <a:gd name="connsiteX11" fmla="*/ 8426 w 78293"/>
                <a:gd name="connsiteY11" fmla="*/ 21871 h 112271"/>
                <a:gd name="connsiteX12" fmla="*/ 34287 w 78293"/>
                <a:gd name="connsiteY12" fmla="*/ 6146 h 112271"/>
                <a:gd name="connsiteX13" fmla="*/ 61212 w 78293"/>
                <a:gd name="connsiteY13" fmla="*/ 33031 h 112271"/>
                <a:gd name="connsiteX14" fmla="*/ 44561 w 78293"/>
                <a:gd name="connsiteY14" fmla="*/ 65495 h 112271"/>
                <a:gd name="connsiteX15" fmla="*/ 1872 w 78293"/>
                <a:gd name="connsiteY15" fmla="*/ 105737 h 112271"/>
                <a:gd name="connsiteX16" fmla="*/ 100 w 78293"/>
                <a:gd name="connsiteY16" fmla="*/ 112331 h 112271"/>
                <a:gd name="connsiteX17" fmla="*/ 73080 w 78293"/>
                <a:gd name="connsiteY17" fmla="*/ 112331 h 112271"/>
                <a:gd name="connsiteX18" fmla="*/ 78394 w 78293"/>
                <a:gd name="connsiteY18" fmla="*/ 81558 h 1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93" h="112271">
                  <a:moveTo>
                    <a:pt x="78394" y="81558"/>
                  </a:moveTo>
                  <a:lnTo>
                    <a:pt x="72372" y="81558"/>
                  </a:lnTo>
                  <a:cubicBezTo>
                    <a:pt x="71840" y="85278"/>
                    <a:pt x="70069" y="95253"/>
                    <a:pt x="67766" y="96944"/>
                  </a:cubicBezTo>
                  <a:cubicBezTo>
                    <a:pt x="66349" y="97959"/>
                    <a:pt x="52710" y="97959"/>
                    <a:pt x="50230" y="97959"/>
                  </a:cubicBezTo>
                  <a:lnTo>
                    <a:pt x="17637" y="97959"/>
                  </a:lnTo>
                  <a:cubicBezTo>
                    <a:pt x="36236" y="82234"/>
                    <a:pt x="42436" y="77500"/>
                    <a:pt x="53064" y="69553"/>
                  </a:cubicBezTo>
                  <a:cubicBezTo>
                    <a:pt x="66172" y="59577"/>
                    <a:pt x="78394" y="49094"/>
                    <a:pt x="78394" y="33031"/>
                  </a:cubicBezTo>
                  <a:cubicBezTo>
                    <a:pt x="78394" y="12571"/>
                    <a:pt x="59618" y="59"/>
                    <a:pt x="36944" y="59"/>
                  </a:cubicBezTo>
                  <a:cubicBezTo>
                    <a:pt x="14980" y="59"/>
                    <a:pt x="100" y="14769"/>
                    <a:pt x="100" y="30325"/>
                  </a:cubicBezTo>
                  <a:cubicBezTo>
                    <a:pt x="100" y="38948"/>
                    <a:pt x="7717" y="39794"/>
                    <a:pt x="9488" y="39794"/>
                  </a:cubicBezTo>
                  <a:cubicBezTo>
                    <a:pt x="13740" y="39794"/>
                    <a:pt x="18877" y="36919"/>
                    <a:pt x="18877" y="30832"/>
                  </a:cubicBezTo>
                  <a:cubicBezTo>
                    <a:pt x="18877" y="27789"/>
                    <a:pt x="17637" y="21871"/>
                    <a:pt x="8426" y="21871"/>
                  </a:cubicBezTo>
                  <a:cubicBezTo>
                    <a:pt x="13917" y="9866"/>
                    <a:pt x="25962" y="6146"/>
                    <a:pt x="34287" y="6146"/>
                  </a:cubicBezTo>
                  <a:cubicBezTo>
                    <a:pt x="52001" y="6146"/>
                    <a:pt x="61212" y="19335"/>
                    <a:pt x="61212" y="33031"/>
                  </a:cubicBezTo>
                  <a:cubicBezTo>
                    <a:pt x="61212" y="47741"/>
                    <a:pt x="50230" y="59408"/>
                    <a:pt x="44561" y="65495"/>
                  </a:cubicBezTo>
                  <a:lnTo>
                    <a:pt x="1872" y="105737"/>
                  </a:lnTo>
                  <a:cubicBezTo>
                    <a:pt x="100" y="107258"/>
                    <a:pt x="100" y="107597"/>
                    <a:pt x="100" y="112331"/>
                  </a:cubicBezTo>
                  <a:lnTo>
                    <a:pt x="73080" y="112331"/>
                  </a:lnTo>
                  <a:lnTo>
                    <a:pt x="78394" y="81558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BAD6B7-6AEA-328C-3D7A-593C3F381BE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847593" y="4342149"/>
              <a:ext cx="168278" cy="56522"/>
            </a:xfrm>
            <a:custGeom>
              <a:avLst/>
              <a:gdLst>
                <a:gd name="connsiteX0" fmla="*/ 159783 w 168278"/>
                <a:gd name="connsiteY0" fmla="*/ 9725 h 56522"/>
                <a:gd name="connsiteX1" fmla="*/ 168386 w 168278"/>
                <a:gd name="connsiteY1" fmla="*/ 4894 h 56522"/>
                <a:gd name="connsiteX2" fmla="*/ 160036 w 168278"/>
                <a:gd name="connsiteY2" fmla="*/ 63 h 56522"/>
                <a:gd name="connsiteX3" fmla="*/ 8458 w 168278"/>
                <a:gd name="connsiteY3" fmla="*/ 63 h 56522"/>
                <a:gd name="connsiteX4" fmla="*/ 107 w 168278"/>
                <a:gd name="connsiteY4" fmla="*/ 4894 h 56522"/>
                <a:gd name="connsiteX5" fmla="*/ 8711 w 168278"/>
                <a:gd name="connsiteY5" fmla="*/ 9725 h 56522"/>
                <a:gd name="connsiteX6" fmla="*/ 159783 w 168278"/>
                <a:gd name="connsiteY6" fmla="*/ 9725 h 56522"/>
                <a:gd name="connsiteX7" fmla="*/ 160036 w 168278"/>
                <a:gd name="connsiteY7" fmla="*/ 56585 h 56522"/>
                <a:gd name="connsiteX8" fmla="*/ 168386 w 168278"/>
                <a:gd name="connsiteY8" fmla="*/ 51754 h 56522"/>
                <a:gd name="connsiteX9" fmla="*/ 159783 w 168278"/>
                <a:gd name="connsiteY9" fmla="*/ 46923 h 56522"/>
                <a:gd name="connsiteX10" fmla="*/ 8711 w 168278"/>
                <a:gd name="connsiteY10" fmla="*/ 46923 h 56522"/>
                <a:gd name="connsiteX11" fmla="*/ 107 w 168278"/>
                <a:gd name="connsiteY11" fmla="*/ 51754 h 56522"/>
                <a:gd name="connsiteX12" fmla="*/ 8458 w 168278"/>
                <a:gd name="connsiteY12" fmla="*/ 56585 h 56522"/>
                <a:gd name="connsiteX13" fmla="*/ 160036 w 168278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783" y="9725"/>
                  </a:moveTo>
                  <a:cubicBezTo>
                    <a:pt x="163578" y="9725"/>
                    <a:pt x="168386" y="9725"/>
                    <a:pt x="168386" y="4894"/>
                  </a:cubicBezTo>
                  <a:cubicBezTo>
                    <a:pt x="168386" y="63"/>
                    <a:pt x="163578" y="63"/>
                    <a:pt x="160036" y="63"/>
                  </a:cubicBezTo>
                  <a:lnTo>
                    <a:pt x="8458" y="63"/>
                  </a:lnTo>
                  <a:cubicBezTo>
                    <a:pt x="4915" y="63"/>
                    <a:pt x="107" y="63"/>
                    <a:pt x="107" y="4894"/>
                  </a:cubicBezTo>
                  <a:cubicBezTo>
                    <a:pt x="107" y="9725"/>
                    <a:pt x="4915" y="9725"/>
                    <a:pt x="8711" y="9725"/>
                  </a:cubicBezTo>
                  <a:lnTo>
                    <a:pt x="159783" y="9725"/>
                  </a:lnTo>
                  <a:close/>
                  <a:moveTo>
                    <a:pt x="160036" y="56585"/>
                  </a:moveTo>
                  <a:cubicBezTo>
                    <a:pt x="163578" y="56585"/>
                    <a:pt x="168386" y="56585"/>
                    <a:pt x="168386" y="51754"/>
                  </a:cubicBezTo>
                  <a:cubicBezTo>
                    <a:pt x="168386" y="46923"/>
                    <a:pt x="163578" y="46923"/>
                    <a:pt x="159783" y="46923"/>
                  </a:cubicBezTo>
                  <a:lnTo>
                    <a:pt x="8711" y="46923"/>
                  </a:lnTo>
                  <a:cubicBezTo>
                    <a:pt x="4915" y="46923"/>
                    <a:pt x="107" y="46923"/>
                    <a:pt x="107" y="51754"/>
                  </a:cubicBezTo>
                  <a:cubicBezTo>
                    <a:pt x="107" y="56585"/>
                    <a:pt x="4915" y="56585"/>
                    <a:pt x="8458" y="56585"/>
                  </a:cubicBezTo>
                  <a:lnTo>
                    <a:pt x="160036" y="56585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BB11B1-9D11-32FE-E67A-A16ECFA6876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1121533" y="4365579"/>
              <a:ext cx="154614" cy="9661"/>
            </a:xfrm>
            <a:custGeom>
              <a:avLst/>
              <a:gdLst>
                <a:gd name="connsiteX0" fmla="*/ 145875 w 154614"/>
                <a:gd name="connsiteY0" fmla="*/ 9725 h 9661"/>
                <a:gd name="connsiteX1" fmla="*/ 154732 w 154614"/>
                <a:gd name="connsiteY1" fmla="*/ 4894 h 9661"/>
                <a:gd name="connsiteX2" fmla="*/ 145875 w 154614"/>
                <a:gd name="connsiteY2" fmla="*/ 63 h 9661"/>
                <a:gd name="connsiteX3" fmla="*/ 8975 w 154614"/>
                <a:gd name="connsiteY3" fmla="*/ 63 h 9661"/>
                <a:gd name="connsiteX4" fmla="*/ 118 w 154614"/>
                <a:gd name="connsiteY4" fmla="*/ 4894 h 9661"/>
                <a:gd name="connsiteX5" fmla="*/ 8975 w 154614"/>
                <a:gd name="connsiteY5" fmla="*/ 9725 h 9661"/>
                <a:gd name="connsiteX6" fmla="*/ 145875 w 154614"/>
                <a:gd name="connsiteY6" fmla="*/ 9725 h 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661">
                  <a:moveTo>
                    <a:pt x="145875" y="9725"/>
                  </a:moveTo>
                  <a:cubicBezTo>
                    <a:pt x="150177" y="9725"/>
                    <a:pt x="154732" y="9725"/>
                    <a:pt x="154732" y="4894"/>
                  </a:cubicBezTo>
                  <a:cubicBezTo>
                    <a:pt x="154732" y="63"/>
                    <a:pt x="150177" y="63"/>
                    <a:pt x="145875" y="63"/>
                  </a:cubicBezTo>
                  <a:lnTo>
                    <a:pt x="8975" y="63"/>
                  </a:lnTo>
                  <a:cubicBezTo>
                    <a:pt x="4673" y="63"/>
                    <a:pt x="118" y="63"/>
                    <a:pt x="118" y="4894"/>
                  </a:cubicBezTo>
                  <a:cubicBezTo>
                    <a:pt x="118" y="9725"/>
                    <a:pt x="4673" y="9725"/>
                    <a:pt x="8975" y="9725"/>
                  </a:cubicBezTo>
                  <a:lnTo>
                    <a:pt x="145875" y="9725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A1F10B-E388-9F39-3361-DFD102A40D0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1319870" y="4269926"/>
              <a:ext cx="83506" cy="160871"/>
            </a:xfrm>
            <a:custGeom>
              <a:avLst/>
              <a:gdLst>
                <a:gd name="connsiteX0" fmla="*/ 52001 w 83506"/>
                <a:gd name="connsiteY0" fmla="*/ 6343 h 160871"/>
                <a:gd name="connsiteX1" fmla="*/ 46181 w 83506"/>
                <a:gd name="connsiteY1" fmla="*/ 63 h 160871"/>
                <a:gd name="connsiteX2" fmla="*/ 126 w 83506"/>
                <a:gd name="connsiteY2" fmla="*/ 15522 h 160871"/>
                <a:gd name="connsiteX3" fmla="*/ 126 w 83506"/>
                <a:gd name="connsiteY3" fmla="*/ 23010 h 160871"/>
                <a:gd name="connsiteX4" fmla="*/ 33275 w 83506"/>
                <a:gd name="connsiteY4" fmla="*/ 16730 h 160871"/>
                <a:gd name="connsiteX5" fmla="*/ 33275 w 83506"/>
                <a:gd name="connsiteY5" fmla="*/ 141852 h 160871"/>
                <a:gd name="connsiteX6" fmla="*/ 9742 w 83506"/>
                <a:gd name="connsiteY6" fmla="*/ 153446 h 160871"/>
                <a:gd name="connsiteX7" fmla="*/ 1644 w 83506"/>
                <a:gd name="connsiteY7" fmla="*/ 153446 h 160871"/>
                <a:gd name="connsiteX8" fmla="*/ 1644 w 83506"/>
                <a:gd name="connsiteY8" fmla="*/ 160934 h 160871"/>
                <a:gd name="connsiteX9" fmla="*/ 42638 w 83506"/>
                <a:gd name="connsiteY9" fmla="*/ 160210 h 160871"/>
                <a:gd name="connsiteX10" fmla="*/ 83633 w 83506"/>
                <a:gd name="connsiteY10" fmla="*/ 160934 h 160871"/>
                <a:gd name="connsiteX11" fmla="*/ 83633 w 83506"/>
                <a:gd name="connsiteY11" fmla="*/ 153446 h 160871"/>
                <a:gd name="connsiteX12" fmla="*/ 75535 w 83506"/>
                <a:gd name="connsiteY12" fmla="*/ 153446 h 160871"/>
                <a:gd name="connsiteX13" fmla="*/ 52001 w 83506"/>
                <a:gd name="connsiteY13" fmla="*/ 141852 h 160871"/>
                <a:gd name="connsiteX14" fmla="*/ 52001 w 83506"/>
                <a:gd name="connsiteY14" fmla="*/ 6343 h 16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06" h="160871">
                  <a:moveTo>
                    <a:pt x="52001" y="6343"/>
                  </a:moveTo>
                  <a:cubicBezTo>
                    <a:pt x="52001" y="546"/>
                    <a:pt x="52001" y="63"/>
                    <a:pt x="46181" y="63"/>
                  </a:cubicBezTo>
                  <a:cubicBezTo>
                    <a:pt x="30492" y="15522"/>
                    <a:pt x="8223" y="15522"/>
                    <a:pt x="126" y="15522"/>
                  </a:cubicBezTo>
                  <a:lnTo>
                    <a:pt x="126" y="23010"/>
                  </a:lnTo>
                  <a:cubicBezTo>
                    <a:pt x="5187" y="23010"/>
                    <a:pt x="20117" y="23010"/>
                    <a:pt x="33275" y="16730"/>
                  </a:cubicBezTo>
                  <a:lnTo>
                    <a:pt x="33275" y="141852"/>
                  </a:lnTo>
                  <a:cubicBezTo>
                    <a:pt x="33275" y="150548"/>
                    <a:pt x="32516" y="153446"/>
                    <a:pt x="9742" y="153446"/>
                  </a:cubicBezTo>
                  <a:lnTo>
                    <a:pt x="1644" y="153446"/>
                  </a:lnTo>
                  <a:lnTo>
                    <a:pt x="1644" y="160934"/>
                  </a:lnTo>
                  <a:cubicBezTo>
                    <a:pt x="10501" y="160210"/>
                    <a:pt x="32516" y="160210"/>
                    <a:pt x="42638" y="160210"/>
                  </a:cubicBezTo>
                  <a:cubicBezTo>
                    <a:pt x="52760" y="160210"/>
                    <a:pt x="74776" y="160210"/>
                    <a:pt x="83633" y="160934"/>
                  </a:cubicBezTo>
                  <a:lnTo>
                    <a:pt x="83633" y="153446"/>
                  </a:lnTo>
                  <a:lnTo>
                    <a:pt x="75535" y="153446"/>
                  </a:lnTo>
                  <a:cubicBezTo>
                    <a:pt x="52760" y="153446"/>
                    <a:pt x="52001" y="150789"/>
                    <a:pt x="52001" y="141852"/>
                  </a:cubicBezTo>
                  <a:lnTo>
                    <a:pt x="52001" y="6343"/>
                  </a:lnTo>
                  <a:close/>
                </a:path>
              </a:pathLst>
            </a:custGeom>
            <a:solidFill>
              <a:srgbClr val="000000"/>
            </a:solidFill>
            <a:ln w="2307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48" descr="\documentclass{article}&#10;\usepackage{amsmath}&#10;\usepackage{amsfonts}&#10;\pagestyle{empty}&#10;\begin{document}&#10;&#10;&#10;$\psi_{n\mathbf{k}} (\mathbf{r}) = e^{ i\mathbf{k} \cdot \mathbf{r} } u_{n\mathbf{k}}$&#10;&#10;\end{document}" title="IguanaTex Vector Display">
            <a:extLst>
              <a:ext uri="{FF2B5EF4-FFF2-40B4-BE49-F238E27FC236}">
                <a16:creationId xmlns:a16="http://schemas.microsoft.com/office/drawing/2014/main" id="{DD864191-20A4-AB27-28EE-E6E2A753632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801816" y="393042"/>
            <a:ext cx="1921631" cy="284344"/>
            <a:chOff x="4483131" y="3950809"/>
            <a:chExt cx="1921631" cy="28434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F5E3F4-A947-C169-4743-E69543CCD21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483131" y="3990844"/>
              <a:ext cx="152353" cy="232663"/>
            </a:xfrm>
            <a:custGeom>
              <a:avLst/>
              <a:gdLst>
                <a:gd name="connsiteX0" fmla="*/ 113964 w 152353"/>
                <a:gd name="connsiteY0" fmla="*/ 6792 h 232663"/>
                <a:gd name="connsiteX1" fmla="*/ 114719 w 152353"/>
                <a:gd name="connsiteY1" fmla="*/ 2910 h 232663"/>
                <a:gd name="connsiteX2" fmla="*/ 111702 w 152353"/>
                <a:gd name="connsiteY2" fmla="*/ 63 h 232663"/>
                <a:gd name="connsiteX3" fmla="*/ 107931 w 152353"/>
                <a:gd name="connsiteY3" fmla="*/ 5239 h 232663"/>
                <a:gd name="connsiteX4" fmla="*/ 66197 w 152353"/>
                <a:gd name="connsiteY4" fmla="*/ 176307 h 232663"/>
                <a:gd name="connsiteX5" fmla="*/ 37536 w 152353"/>
                <a:gd name="connsiteY5" fmla="*/ 147321 h 232663"/>
                <a:gd name="connsiteX6" fmla="*/ 51113 w 152353"/>
                <a:gd name="connsiteY6" fmla="*/ 99184 h 232663"/>
                <a:gd name="connsiteX7" fmla="*/ 53878 w 152353"/>
                <a:gd name="connsiteY7" fmla="*/ 86503 h 232663"/>
                <a:gd name="connsiteX8" fmla="*/ 33263 w 152353"/>
                <a:gd name="connsiteY8" fmla="*/ 65281 h 232663"/>
                <a:gd name="connsiteX9" fmla="*/ 77 w 152353"/>
                <a:gd name="connsiteY9" fmla="*/ 105136 h 232663"/>
                <a:gd name="connsiteX10" fmla="*/ 3094 w 152353"/>
                <a:gd name="connsiteY10" fmla="*/ 107724 h 232663"/>
                <a:gd name="connsiteX11" fmla="*/ 7116 w 152353"/>
                <a:gd name="connsiteY11" fmla="*/ 103066 h 232663"/>
                <a:gd name="connsiteX12" fmla="*/ 32508 w 152353"/>
                <a:gd name="connsiteY12" fmla="*/ 70975 h 232663"/>
                <a:gd name="connsiteX13" fmla="*/ 38794 w 152353"/>
                <a:gd name="connsiteY13" fmla="*/ 79256 h 232663"/>
                <a:gd name="connsiteX14" fmla="*/ 33011 w 152353"/>
                <a:gd name="connsiteY14" fmla="*/ 101513 h 232663"/>
                <a:gd name="connsiteX15" fmla="*/ 20944 w 152353"/>
                <a:gd name="connsiteY15" fmla="*/ 145251 h 232663"/>
                <a:gd name="connsiteX16" fmla="*/ 64689 w 152353"/>
                <a:gd name="connsiteY16" fmla="*/ 182001 h 232663"/>
                <a:gd name="connsiteX17" fmla="*/ 59158 w 152353"/>
                <a:gd name="connsiteY17" fmla="*/ 205552 h 232663"/>
                <a:gd name="connsiteX18" fmla="*/ 53375 w 152353"/>
                <a:gd name="connsiteY18" fmla="*/ 230138 h 232663"/>
                <a:gd name="connsiteX19" fmla="*/ 56392 w 152353"/>
                <a:gd name="connsiteY19" fmla="*/ 232726 h 232663"/>
                <a:gd name="connsiteX20" fmla="*/ 58655 w 152353"/>
                <a:gd name="connsiteY20" fmla="*/ 231691 h 232663"/>
                <a:gd name="connsiteX21" fmla="*/ 61672 w 152353"/>
                <a:gd name="connsiteY21" fmla="*/ 221080 h 232663"/>
                <a:gd name="connsiteX22" fmla="*/ 71225 w 152353"/>
                <a:gd name="connsiteY22" fmla="*/ 182518 h 232663"/>
                <a:gd name="connsiteX23" fmla="*/ 126283 w 152353"/>
                <a:gd name="connsiteY23" fmla="*/ 154827 h 232663"/>
                <a:gd name="connsiteX24" fmla="*/ 144636 w 152353"/>
                <a:gd name="connsiteY24" fmla="*/ 123770 h 232663"/>
                <a:gd name="connsiteX25" fmla="*/ 152430 w 152353"/>
                <a:gd name="connsiteY25" fmla="*/ 83397 h 232663"/>
                <a:gd name="connsiteX26" fmla="*/ 141368 w 152353"/>
                <a:gd name="connsiteY26" fmla="*/ 65281 h 232663"/>
                <a:gd name="connsiteX27" fmla="*/ 128798 w 152353"/>
                <a:gd name="connsiteY27" fmla="*/ 77703 h 232663"/>
                <a:gd name="connsiteX28" fmla="*/ 132569 w 152353"/>
                <a:gd name="connsiteY28" fmla="*/ 84691 h 232663"/>
                <a:gd name="connsiteX29" fmla="*/ 141619 w 152353"/>
                <a:gd name="connsiteY29" fmla="*/ 106689 h 232663"/>
                <a:gd name="connsiteX30" fmla="*/ 119747 w 152353"/>
                <a:gd name="connsiteY30" fmla="*/ 153791 h 232663"/>
                <a:gd name="connsiteX31" fmla="*/ 72482 w 152353"/>
                <a:gd name="connsiteY31" fmla="*/ 176825 h 232663"/>
                <a:gd name="connsiteX32" fmla="*/ 113964 w 152353"/>
                <a:gd name="connsiteY32" fmla="*/ 6792 h 2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353" h="232663">
                  <a:moveTo>
                    <a:pt x="113964" y="6792"/>
                  </a:moveTo>
                  <a:cubicBezTo>
                    <a:pt x="114216" y="5756"/>
                    <a:pt x="114719" y="4204"/>
                    <a:pt x="114719" y="2910"/>
                  </a:cubicBezTo>
                  <a:cubicBezTo>
                    <a:pt x="114719" y="322"/>
                    <a:pt x="112959" y="63"/>
                    <a:pt x="111702" y="63"/>
                  </a:cubicBezTo>
                  <a:cubicBezTo>
                    <a:pt x="109188" y="63"/>
                    <a:pt x="108936" y="580"/>
                    <a:pt x="107931" y="5239"/>
                  </a:cubicBezTo>
                  <a:lnTo>
                    <a:pt x="66197" y="176307"/>
                  </a:lnTo>
                  <a:cubicBezTo>
                    <a:pt x="47090" y="173978"/>
                    <a:pt x="37536" y="164402"/>
                    <a:pt x="37536" y="147321"/>
                  </a:cubicBezTo>
                  <a:cubicBezTo>
                    <a:pt x="37536" y="142145"/>
                    <a:pt x="37536" y="135416"/>
                    <a:pt x="51113" y="99184"/>
                  </a:cubicBezTo>
                  <a:cubicBezTo>
                    <a:pt x="52118" y="96078"/>
                    <a:pt x="53878" y="91679"/>
                    <a:pt x="53878" y="86503"/>
                  </a:cubicBezTo>
                  <a:cubicBezTo>
                    <a:pt x="53878" y="74857"/>
                    <a:pt x="45833" y="65281"/>
                    <a:pt x="33263" y="65281"/>
                  </a:cubicBezTo>
                  <a:cubicBezTo>
                    <a:pt x="9379" y="65281"/>
                    <a:pt x="77" y="102807"/>
                    <a:pt x="77" y="105136"/>
                  </a:cubicBezTo>
                  <a:cubicBezTo>
                    <a:pt x="77" y="107724"/>
                    <a:pt x="2591" y="107724"/>
                    <a:pt x="3094" y="107724"/>
                  </a:cubicBezTo>
                  <a:cubicBezTo>
                    <a:pt x="5608" y="107724"/>
                    <a:pt x="5859" y="107207"/>
                    <a:pt x="7116" y="103066"/>
                  </a:cubicBezTo>
                  <a:cubicBezTo>
                    <a:pt x="13904" y="78480"/>
                    <a:pt x="23960" y="70975"/>
                    <a:pt x="32508" y="70975"/>
                  </a:cubicBezTo>
                  <a:cubicBezTo>
                    <a:pt x="34520" y="70975"/>
                    <a:pt x="38794" y="70975"/>
                    <a:pt x="38794" y="79256"/>
                  </a:cubicBezTo>
                  <a:cubicBezTo>
                    <a:pt x="38794" y="85985"/>
                    <a:pt x="36279" y="92455"/>
                    <a:pt x="33011" y="101513"/>
                  </a:cubicBezTo>
                  <a:cubicBezTo>
                    <a:pt x="20944" y="134122"/>
                    <a:pt x="20944" y="140851"/>
                    <a:pt x="20944" y="145251"/>
                  </a:cubicBezTo>
                  <a:cubicBezTo>
                    <a:pt x="20944" y="169837"/>
                    <a:pt x="40553" y="180448"/>
                    <a:pt x="64689" y="182001"/>
                  </a:cubicBezTo>
                  <a:cubicBezTo>
                    <a:pt x="62677" y="191318"/>
                    <a:pt x="62677" y="191835"/>
                    <a:pt x="59158" y="205552"/>
                  </a:cubicBezTo>
                  <a:cubicBezTo>
                    <a:pt x="58403" y="208399"/>
                    <a:pt x="53375" y="229362"/>
                    <a:pt x="53375" y="230138"/>
                  </a:cubicBezTo>
                  <a:cubicBezTo>
                    <a:pt x="53375" y="230397"/>
                    <a:pt x="53375" y="232726"/>
                    <a:pt x="56392" y="232726"/>
                  </a:cubicBezTo>
                  <a:cubicBezTo>
                    <a:pt x="56895" y="232726"/>
                    <a:pt x="58152" y="232726"/>
                    <a:pt x="58655" y="231691"/>
                  </a:cubicBezTo>
                  <a:cubicBezTo>
                    <a:pt x="59409" y="231173"/>
                    <a:pt x="60917" y="224703"/>
                    <a:pt x="61672" y="221080"/>
                  </a:cubicBezTo>
                  <a:lnTo>
                    <a:pt x="71225" y="182518"/>
                  </a:lnTo>
                  <a:cubicBezTo>
                    <a:pt x="80527" y="182518"/>
                    <a:pt x="102651" y="182518"/>
                    <a:pt x="126283" y="154827"/>
                  </a:cubicBezTo>
                  <a:cubicBezTo>
                    <a:pt x="136591" y="142922"/>
                    <a:pt x="141871" y="131534"/>
                    <a:pt x="144636" y="123770"/>
                  </a:cubicBezTo>
                  <a:cubicBezTo>
                    <a:pt x="146899" y="117300"/>
                    <a:pt x="152430" y="94784"/>
                    <a:pt x="152430" y="83397"/>
                  </a:cubicBezTo>
                  <a:cubicBezTo>
                    <a:pt x="152430" y="68904"/>
                    <a:pt x="145642" y="65281"/>
                    <a:pt x="141368" y="65281"/>
                  </a:cubicBezTo>
                  <a:cubicBezTo>
                    <a:pt x="135083" y="65281"/>
                    <a:pt x="128798" y="72010"/>
                    <a:pt x="128798" y="77703"/>
                  </a:cubicBezTo>
                  <a:cubicBezTo>
                    <a:pt x="128798" y="81068"/>
                    <a:pt x="130306" y="82621"/>
                    <a:pt x="132569" y="84691"/>
                  </a:cubicBezTo>
                  <a:cubicBezTo>
                    <a:pt x="135334" y="87538"/>
                    <a:pt x="141619" y="94267"/>
                    <a:pt x="141619" y="106689"/>
                  </a:cubicBezTo>
                  <a:cubicBezTo>
                    <a:pt x="141619" y="123253"/>
                    <a:pt x="128546" y="144474"/>
                    <a:pt x="119747" y="153791"/>
                  </a:cubicBezTo>
                  <a:cubicBezTo>
                    <a:pt x="97623" y="176825"/>
                    <a:pt x="81533" y="176825"/>
                    <a:pt x="72482" y="176825"/>
                  </a:cubicBezTo>
                  <a:lnTo>
                    <a:pt x="113964" y="679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5D5BFD0-9C01-A9B3-213C-D6E22422937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647876" y="4129380"/>
              <a:ext cx="107527" cy="81703"/>
            </a:xfrm>
            <a:custGeom>
              <a:avLst/>
              <a:gdLst>
                <a:gd name="connsiteX0" fmla="*/ 13282 w 107527"/>
                <a:gd name="connsiteY0" fmla="*/ 68543 h 81703"/>
                <a:gd name="connsiteX1" fmla="*/ 11522 w 107527"/>
                <a:gd name="connsiteY1" fmla="*/ 75971 h 81703"/>
                <a:gd name="connsiteX2" fmla="*/ 17506 w 107527"/>
                <a:gd name="connsiteY2" fmla="*/ 81768 h 81703"/>
                <a:gd name="connsiteX3" fmla="*/ 24369 w 107527"/>
                <a:gd name="connsiteY3" fmla="*/ 77783 h 81703"/>
                <a:gd name="connsiteX4" fmla="*/ 27537 w 107527"/>
                <a:gd name="connsiteY4" fmla="*/ 66551 h 81703"/>
                <a:gd name="connsiteX5" fmla="*/ 31409 w 107527"/>
                <a:gd name="connsiteY5" fmla="*/ 50246 h 81703"/>
                <a:gd name="connsiteX6" fmla="*/ 34400 w 107527"/>
                <a:gd name="connsiteY6" fmla="*/ 38108 h 81703"/>
                <a:gd name="connsiteX7" fmla="*/ 41792 w 107527"/>
                <a:gd name="connsiteY7" fmla="*/ 21804 h 81703"/>
                <a:gd name="connsiteX8" fmla="*/ 68190 w 107527"/>
                <a:gd name="connsiteY8" fmla="*/ 5137 h 81703"/>
                <a:gd name="connsiteX9" fmla="*/ 78573 w 107527"/>
                <a:gd name="connsiteY9" fmla="*/ 17818 h 81703"/>
                <a:gd name="connsiteX10" fmla="*/ 68190 w 107527"/>
                <a:gd name="connsiteY10" fmla="*/ 56406 h 81703"/>
                <a:gd name="connsiteX11" fmla="*/ 65550 w 107527"/>
                <a:gd name="connsiteY11" fmla="*/ 66188 h 81703"/>
                <a:gd name="connsiteX12" fmla="*/ 82268 w 107527"/>
                <a:gd name="connsiteY12" fmla="*/ 81768 h 81703"/>
                <a:gd name="connsiteX13" fmla="*/ 107610 w 107527"/>
                <a:gd name="connsiteY13" fmla="*/ 54050 h 81703"/>
                <a:gd name="connsiteX14" fmla="*/ 104795 w 107527"/>
                <a:gd name="connsiteY14" fmla="*/ 51695 h 81703"/>
                <a:gd name="connsiteX15" fmla="*/ 101451 w 107527"/>
                <a:gd name="connsiteY15" fmla="*/ 54775 h 81703"/>
                <a:gd name="connsiteX16" fmla="*/ 82796 w 107527"/>
                <a:gd name="connsiteY16" fmla="*/ 76696 h 81703"/>
                <a:gd name="connsiteX17" fmla="*/ 78397 w 107527"/>
                <a:gd name="connsiteY17" fmla="*/ 70355 h 81703"/>
                <a:gd name="connsiteX18" fmla="*/ 82444 w 107527"/>
                <a:gd name="connsiteY18" fmla="*/ 55681 h 81703"/>
                <a:gd name="connsiteX19" fmla="*/ 91772 w 107527"/>
                <a:gd name="connsiteY19" fmla="*/ 20717 h 81703"/>
                <a:gd name="connsiteX20" fmla="*/ 68894 w 107527"/>
                <a:gd name="connsiteY20" fmla="*/ 64 h 81703"/>
                <a:gd name="connsiteX21" fmla="*/ 39152 w 107527"/>
                <a:gd name="connsiteY21" fmla="*/ 16550 h 81703"/>
                <a:gd name="connsiteX22" fmla="*/ 20322 w 107527"/>
                <a:gd name="connsiteY22" fmla="*/ 64 h 81703"/>
                <a:gd name="connsiteX23" fmla="*/ 6419 w 107527"/>
                <a:gd name="connsiteY23" fmla="*/ 9847 h 81703"/>
                <a:gd name="connsiteX24" fmla="*/ 83 w 107527"/>
                <a:gd name="connsiteY24" fmla="*/ 27782 h 81703"/>
                <a:gd name="connsiteX25" fmla="*/ 3075 w 107527"/>
                <a:gd name="connsiteY25" fmla="*/ 30137 h 81703"/>
                <a:gd name="connsiteX26" fmla="*/ 6947 w 107527"/>
                <a:gd name="connsiteY26" fmla="*/ 24702 h 81703"/>
                <a:gd name="connsiteX27" fmla="*/ 19794 w 107527"/>
                <a:gd name="connsiteY27" fmla="*/ 5137 h 81703"/>
                <a:gd name="connsiteX28" fmla="*/ 25601 w 107527"/>
                <a:gd name="connsiteY28" fmla="*/ 14014 h 81703"/>
                <a:gd name="connsiteX29" fmla="*/ 22785 w 107527"/>
                <a:gd name="connsiteY29" fmla="*/ 29050 h 81703"/>
                <a:gd name="connsiteX30" fmla="*/ 18914 w 107527"/>
                <a:gd name="connsiteY30" fmla="*/ 45355 h 81703"/>
                <a:gd name="connsiteX31" fmla="*/ 13282 w 107527"/>
                <a:gd name="connsiteY31" fmla="*/ 68543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527" h="81703">
                  <a:moveTo>
                    <a:pt x="13282" y="68543"/>
                  </a:moveTo>
                  <a:cubicBezTo>
                    <a:pt x="12578" y="70898"/>
                    <a:pt x="11522" y="75427"/>
                    <a:pt x="11522" y="75971"/>
                  </a:cubicBezTo>
                  <a:cubicBezTo>
                    <a:pt x="11522" y="79957"/>
                    <a:pt x="14690" y="81768"/>
                    <a:pt x="17506" y="81768"/>
                  </a:cubicBezTo>
                  <a:cubicBezTo>
                    <a:pt x="20674" y="81768"/>
                    <a:pt x="23489" y="79413"/>
                    <a:pt x="24369" y="77783"/>
                  </a:cubicBezTo>
                  <a:cubicBezTo>
                    <a:pt x="25249" y="76152"/>
                    <a:pt x="26657" y="70355"/>
                    <a:pt x="27537" y="66551"/>
                  </a:cubicBezTo>
                  <a:cubicBezTo>
                    <a:pt x="28417" y="63108"/>
                    <a:pt x="30353" y="54775"/>
                    <a:pt x="31409" y="50246"/>
                  </a:cubicBezTo>
                  <a:cubicBezTo>
                    <a:pt x="32465" y="46260"/>
                    <a:pt x="33520" y="42275"/>
                    <a:pt x="34400" y="38108"/>
                  </a:cubicBezTo>
                  <a:cubicBezTo>
                    <a:pt x="36336" y="30681"/>
                    <a:pt x="36688" y="29231"/>
                    <a:pt x="41792" y="21804"/>
                  </a:cubicBezTo>
                  <a:cubicBezTo>
                    <a:pt x="46719" y="14557"/>
                    <a:pt x="54991" y="5137"/>
                    <a:pt x="68190" y="5137"/>
                  </a:cubicBezTo>
                  <a:cubicBezTo>
                    <a:pt x="78397" y="5137"/>
                    <a:pt x="78573" y="14376"/>
                    <a:pt x="78573" y="17818"/>
                  </a:cubicBezTo>
                  <a:cubicBezTo>
                    <a:pt x="78573" y="28688"/>
                    <a:pt x="71005" y="48797"/>
                    <a:pt x="68190" y="56406"/>
                  </a:cubicBezTo>
                  <a:cubicBezTo>
                    <a:pt x="66254" y="61478"/>
                    <a:pt x="65550" y="63108"/>
                    <a:pt x="65550" y="66188"/>
                  </a:cubicBezTo>
                  <a:cubicBezTo>
                    <a:pt x="65550" y="75790"/>
                    <a:pt x="73293" y="81768"/>
                    <a:pt x="82268" y="81768"/>
                  </a:cubicBezTo>
                  <a:cubicBezTo>
                    <a:pt x="99867" y="81768"/>
                    <a:pt x="107610" y="56768"/>
                    <a:pt x="107610" y="54050"/>
                  </a:cubicBezTo>
                  <a:cubicBezTo>
                    <a:pt x="107610" y="51695"/>
                    <a:pt x="105323" y="51695"/>
                    <a:pt x="104795" y="51695"/>
                  </a:cubicBezTo>
                  <a:cubicBezTo>
                    <a:pt x="102331" y="51695"/>
                    <a:pt x="102155" y="52782"/>
                    <a:pt x="101451" y="54775"/>
                  </a:cubicBezTo>
                  <a:cubicBezTo>
                    <a:pt x="97403" y="69268"/>
                    <a:pt x="89836" y="76696"/>
                    <a:pt x="82796" y="76696"/>
                  </a:cubicBezTo>
                  <a:cubicBezTo>
                    <a:pt x="79101" y="76696"/>
                    <a:pt x="78397" y="74159"/>
                    <a:pt x="78397" y="70355"/>
                  </a:cubicBezTo>
                  <a:cubicBezTo>
                    <a:pt x="78397" y="66188"/>
                    <a:pt x="79277" y="63833"/>
                    <a:pt x="82444" y="55681"/>
                  </a:cubicBezTo>
                  <a:cubicBezTo>
                    <a:pt x="84556" y="50065"/>
                    <a:pt x="91772" y="30862"/>
                    <a:pt x="91772" y="20717"/>
                  </a:cubicBezTo>
                  <a:cubicBezTo>
                    <a:pt x="91772" y="3144"/>
                    <a:pt x="78221" y="64"/>
                    <a:pt x="68894" y="64"/>
                  </a:cubicBezTo>
                  <a:cubicBezTo>
                    <a:pt x="54287" y="64"/>
                    <a:pt x="44432" y="9303"/>
                    <a:pt x="39152" y="16550"/>
                  </a:cubicBezTo>
                  <a:cubicBezTo>
                    <a:pt x="37920" y="4050"/>
                    <a:pt x="27537" y="64"/>
                    <a:pt x="20322" y="64"/>
                  </a:cubicBezTo>
                  <a:cubicBezTo>
                    <a:pt x="12754" y="64"/>
                    <a:pt x="8706" y="5680"/>
                    <a:pt x="6419" y="9847"/>
                  </a:cubicBezTo>
                  <a:cubicBezTo>
                    <a:pt x="2547" y="16550"/>
                    <a:pt x="83" y="26876"/>
                    <a:pt x="83" y="27782"/>
                  </a:cubicBezTo>
                  <a:cubicBezTo>
                    <a:pt x="83" y="30137"/>
                    <a:pt x="2547" y="30137"/>
                    <a:pt x="3075" y="30137"/>
                  </a:cubicBezTo>
                  <a:cubicBezTo>
                    <a:pt x="5539" y="30137"/>
                    <a:pt x="5715" y="29594"/>
                    <a:pt x="6947" y="24702"/>
                  </a:cubicBezTo>
                  <a:cubicBezTo>
                    <a:pt x="9586" y="14014"/>
                    <a:pt x="12930" y="5137"/>
                    <a:pt x="19794" y="5137"/>
                  </a:cubicBezTo>
                  <a:cubicBezTo>
                    <a:pt x="24369" y="5137"/>
                    <a:pt x="25601" y="9122"/>
                    <a:pt x="25601" y="14014"/>
                  </a:cubicBezTo>
                  <a:cubicBezTo>
                    <a:pt x="25601" y="17456"/>
                    <a:pt x="24017" y="24159"/>
                    <a:pt x="22785" y="29050"/>
                  </a:cubicBezTo>
                  <a:cubicBezTo>
                    <a:pt x="21553" y="33941"/>
                    <a:pt x="19794" y="41369"/>
                    <a:pt x="18914" y="45355"/>
                  </a:cubicBezTo>
                  <a:lnTo>
                    <a:pt x="13282" y="6854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D8DF7F2-6DCE-E767-19F0-64DE35C0FAD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773564" y="4083546"/>
              <a:ext cx="105767" cy="125726"/>
            </a:xfrm>
            <a:custGeom>
              <a:avLst/>
              <a:gdLst>
                <a:gd name="connsiteX0" fmla="*/ 32997 w 105767"/>
                <a:gd name="connsiteY0" fmla="*/ 81949 h 125726"/>
                <a:gd name="connsiteX1" fmla="*/ 32997 w 105767"/>
                <a:gd name="connsiteY1" fmla="*/ 64 h 125726"/>
                <a:gd name="connsiteX2" fmla="*/ 88 w 105767"/>
                <a:gd name="connsiteY2" fmla="*/ 1514 h 125726"/>
                <a:gd name="connsiteX3" fmla="*/ 88 w 105767"/>
                <a:gd name="connsiteY3" fmla="*/ 11659 h 125726"/>
                <a:gd name="connsiteX4" fmla="*/ 11879 w 105767"/>
                <a:gd name="connsiteY4" fmla="*/ 19086 h 125726"/>
                <a:gd name="connsiteX5" fmla="*/ 11879 w 105767"/>
                <a:gd name="connsiteY5" fmla="*/ 115645 h 125726"/>
                <a:gd name="connsiteX6" fmla="*/ 88 w 105767"/>
                <a:gd name="connsiteY6" fmla="*/ 115645 h 125726"/>
                <a:gd name="connsiteX7" fmla="*/ 88 w 105767"/>
                <a:gd name="connsiteY7" fmla="*/ 125790 h 125726"/>
                <a:gd name="connsiteX8" fmla="*/ 21910 w 105767"/>
                <a:gd name="connsiteY8" fmla="*/ 125066 h 125726"/>
                <a:gd name="connsiteX9" fmla="*/ 43733 w 105767"/>
                <a:gd name="connsiteY9" fmla="*/ 125790 h 125726"/>
                <a:gd name="connsiteX10" fmla="*/ 43733 w 105767"/>
                <a:gd name="connsiteY10" fmla="*/ 115645 h 125726"/>
                <a:gd name="connsiteX11" fmla="*/ 31941 w 105767"/>
                <a:gd name="connsiteY11" fmla="*/ 115645 h 125726"/>
                <a:gd name="connsiteX12" fmla="*/ 31941 w 105767"/>
                <a:gd name="connsiteY12" fmla="*/ 96623 h 125726"/>
                <a:gd name="connsiteX13" fmla="*/ 44085 w 105767"/>
                <a:gd name="connsiteY13" fmla="*/ 87746 h 125726"/>
                <a:gd name="connsiteX14" fmla="*/ 66259 w 105767"/>
                <a:gd name="connsiteY14" fmla="*/ 112566 h 125726"/>
                <a:gd name="connsiteX15" fmla="*/ 67843 w 105767"/>
                <a:gd name="connsiteY15" fmla="*/ 114558 h 125726"/>
                <a:gd name="connsiteX16" fmla="*/ 64147 w 105767"/>
                <a:gd name="connsiteY16" fmla="*/ 115645 h 125726"/>
                <a:gd name="connsiteX17" fmla="*/ 64147 w 105767"/>
                <a:gd name="connsiteY17" fmla="*/ 125790 h 125726"/>
                <a:gd name="connsiteX18" fmla="*/ 87025 w 105767"/>
                <a:gd name="connsiteY18" fmla="*/ 125066 h 125726"/>
                <a:gd name="connsiteX19" fmla="*/ 105855 w 105767"/>
                <a:gd name="connsiteY19" fmla="*/ 125790 h 125726"/>
                <a:gd name="connsiteX20" fmla="*/ 105855 w 105767"/>
                <a:gd name="connsiteY20" fmla="*/ 115645 h 125726"/>
                <a:gd name="connsiteX21" fmla="*/ 95296 w 105767"/>
                <a:gd name="connsiteY21" fmla="*/ 115102 h 125726"/>
                <a:gd name="connsiteX22" fmla="*/ 91601 w 105767"/>
                <a:gd name="connsiteY22" fmla="*/ 112384 h 125726"/>
                <a:gd name="connsiteX23" fmla="*/ 59571 w 105767"/>
                <a:gd name="connsiteY23" fmla="*/ 76514 h 125726"/>
                <a:gd name="connsiteX24" fmla="*/ 84737 w 105767"/>
                <a:gd name="connsiteY24" fmla="*/ 58036 h 125726"/>
                <a:gd name="connsiteX25" fmla="*/ 100928 w 105767"/>
                <a:gd name="connsiteY25" fmla="*/ 55500 h 125726"/>
                <a:gd name="connsiteX26" fmla="*/ 100928 w 105767"/>
                <a:gd name="connsiteY26" fmla="*/ 45355 h 125726"/>
                <a:gd name="connsiteX27" fmla="*/ 86497 w 105767"/>
                <a:gd name="connsiteY27" fmla="*/ 46079 h 125726"/>
                <a:gd name="connsiteX28" fmla="*/ 63795 w 105767"/>
                <a:gd name="connsiteY28" fmla="*/ 45355 h 125726"/>
                <a:gd name="connsiteX29" fmla="*/ 63795 w 105767"/>
                <a:gd name="connsiteY29" fmla="*/ 55500 h 125726"/>
                <a:gd name="connsiteX30" fmla="*/ 67315 w 105767"/>
                <a:gd name="connsiteY30" fmla="*/ 56587 h 125726"/>
                <a:gd name="connsiteX31" fmla="*/ 65203 w 105767"/>
                <a:gd name="connsiteY31" fmla="*/ 58217 h 125726"/>
                <a:gd name="connsiteX32" fmla="*/ 32997 w 105767"/>
                <a:gd name="connsiteY32" fmla="*/ 81949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5767" h="125726">
                  <a:moveTo>
                    <a:pt x="32997" y="81949"/>
                  </a:moveTo>
                  <a:lnTo>
                    <a:pt x="32997" y="64"/>
                  </a:lnTo>
                  <a:lnTo>
                    <a:pt x="88" y="1514"/>
                  </a:lnTo>
                  <a:lnTo>
                    <a:pt x="88" y="11659"/>
                  </a:lnTo>
                  <a:cubicBezTo>
                    <a:pt x="10823" y="11659"/>
                    <a:pt x="11879" y="11659"/>
                    <a:pt x="11879" y="19086"/>
                  </a:cubicBezTo>
                  <a:lnTo>
                    <a:pt x="11879" y="115645"/>
                  </a:lnTo>
                  <a:lnTo>
                    <a:pt x="88" y="115645"/>
                  </a:lnTo>
                  <a:lnTo>
                    <a:pt x="88" y="125790"/>
                  </a:lnTo>
                  <a:cubicBezTo>
                    <a:pt x="1144" y="125790"/>
                    <a:pt x="14343" y="125066"/>
                    <a:pt x="21910" y="125066"/>
                  </a:cubicBezTo>
                  <a:cubicBezTo>
                    <a:pt x="30358" y="125066"/>
                    <a:pt x="43557" y="125790"/>
                    <a:pt x="43733" y="125790"/>
                  </a:cubicBezTo>
                  <a:lnTo>
                    <a:pt x="43733" y="115645"/>
                  </a:lnTo>
                  <a:lnTo>
                    <a:pt x="31941" y="115645"/>
                  </a:lnTo>
                  <a:lnTo>
                    <a:pt x="31941" y="96623"/>
                  </a:lnTo>
                  <a:lnTo>
                    <a:pt x="44085" y="87746"/>
                  </a:lnTo>
                  <a:lnTo>
                    <a:pt x="66259" y="112566"/>
                  </a:lnTo>
                  <a:cubicBezTo>
                    <a:pt x="67667" y="114196"/>
                    <a:pt x="67843" y="114377"/>
                    <a:pt x="67843" y="114558"/>
                  </a:cubicBezTo>
                  <a:cubicBezTo>
                    <a:pt x="67843" y="115645"/>
                    <a:pt x="65555" y="115645"/>
                    <a:pt x="64147" y="115645"/>
                  </a:cubicBezTo>
                  <a:lnTo>
                    <a:pt x="64147" y="125790"/>
                  </a:lnTo>
                  <a:cubicBezTo>
                    <a:pt x="71714" y="125428"/>
                    <a:pt x="79458" y="125066"/>
                    <a:pt x="87025" y="125066"/>
                  </a:cubicBezTo>
                  <a:cubicBezTo>
                    <a:pt x="93360" y="125066"/>
                    <a:pt x="99520" y="125247"/>
                    <a:pt x="105855" y="125790"/>
                  </a:cubicBezTo>
                  <a:lnTo>
                    <a:pt x="105855" y="115645"/>
                  </a:lnTo>
                  <a:cubicBezTo>
                    <a:pt x="100576" y="115645"/>
                    <a:pt x="96880" y="115645"/>
                    <a:pt x="95296" y="115102"/>
                  </a:cubicBezTo>
                  <a:cubicBezTo>
                    <a:pt x="94064" y="114921"/>
                    <a:pt x="93712" y="114558"/>
                    <a:pt x="91601" y="112384"/>
                  </a:cubicBezTo>
                  <a:lnTo>
                    <a:pt x="59571" y="76514"/>
                  </a:lnTo>
                  <a:lnTo>
                    <a:pt x="84737" y="58036"/>
                  </a:lnTo>
                  <a:cubicBezTo>
                    <a:pt x="87201" y="56224"/>
                    <a:pt x="88257" y="55500"/>
                    <a:pt x="100928" y="55500"/>
                  </a:cubicBezTo>
                  <a:lnTo>
                    <a:pt x="100928" y="45355"/>
                  </a:lnTo>
                  <a:cubicBezTo>
                    <a:pt x="96176" y="45717"/>
                    <a:pt x="91249" y="46079"/>
                    <a:pt x="86497" y="46079"/>
                  </a:cubicBezTo>
                  <a:cubicBezTo>
                    <a:pt x="78754" y="46079"/>
                    <a:pt x="64675" y="45355"/>
                    <a:pt x="63795" y="45355"/>
                  </a:cubicBezTo>
                  <a:lnTo>
                    <a:pt x="63795" y="55500"/>
                  </a:lnTo>
                  <a:cubicBezTo>
                    <a:pt x="66083" y="55500"/>
                    <a:pt x="66611" y="56043"/>
                    <a:pt x="67315" y="56587"/>
                  </a:cubicBezTo>
                  <a:cubicBezTo>
                    <a:pt x="66963" y="56949"/>
                    <a:pt x="65731" y="57855"/>
                    <a:pt x="65203" y="58217"/>
                  </a:cubicBezTo>
                  <a:lnTo>
                    <a:pt x="32997" y="81949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8685944-9B0A-80F4-F72C-1F45E4E729A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921496" y="3976351"/>
              <a:ext cx="58326" cy="258802"/>
            </a:xfrm>
            <a:custGeom>
              <a:avLst/>
              <a:gdLst>
                <a:gd name="connsiteX0" fmla="*/ 58420 w 58326"/>
                <a:gd name="connsiteY0" fmla="*/ 256277 h 258802"/>
                <a:gd name="connsiteX1" fmla="*/ 54146 w 58326"/>
                <a:gd name="connsiteY1" fmla="*/ 250583 h 258802"/>
                <a:gd name="connsiteX2" fmla="*/ 14675 w 58326"/>
                <a:gd name="connsiteY2" fmla="*/ 129464 h 258802"/>
                <a:gd name="connsiteX3" fmla="*/ 55152 w 58326"/>
                <a:gd name="connsiteY3" fmla="*/ 7050 h 258802"/>
                <a:gd name="connsiteX4" fmla="*/ 58420 w 58326"/>
                <a:gd name="connsiteY4" fmla="*/ 2651 h 258802"/>
                <a:gd name="connsiteX5" fmla="*/ 55906 w 58326"/>
                <a:gd name="connsiteY5" fmla="*/ 63 h 258802"/>
                <a:gd name="connsiteX6" fmla="*/ 15932 w 58326"/>
                <a:gd name="connsiteY6" fmla="*/ 50529 h 258802"/>
                <a:gd name="connsiteX7" fmla="*/ 93 w 58326"/>
                <a:gd name="connsiteY7" fmla="*/ 129464 h 258802"/>
                <a:gd name="connsiteX8" fmla="*/ 16686 w 58326"/>
                <a:gd name="connsiteY8" fmla="*/ 210210 h 258802"/>
                <a:gd name="connsiteX9" fmla="*/ 55906 w 58326"/>
                <a:gd name="connsiteY9" fmla="*/ 258865 h 258802"/>
                <a:gd name="connsiteX10" fmla="*/ 58420 w 58326"/>
                <a:gd name="connsiteY10" fmla="*/ 25627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26" h="258802">
                  <a:moveTo>
                    <a:pt x="58420" y="256277"/>
                  </a:moveTo>
                  <a:cubicBezTo>
                    <a:pt x="58420" y="255501"/>
                    <a:pt x="58420" y="254983"/>
                    <a:pt x="54146" y="250583"/>
                  </a:cubicBezTo>
                  <a:cubicBezTo>
                    <a:pt x="22720" y="217974"/>
                    <a:pt x="14675" y="169061"/>
                    <a:pt x="14675" y="129464"/>
                  </a:cubicBezTo>
                  <a:cubicBezTo>
                    <a:pt x="14675" y="84432"/>
                    <a:pt x="24229" y="39401"/>
                    <a:pt x="55152" y="7050"/>
                  </a:cubicBezTo>
                  <a:cubicBezTo>
                    <a:pt x="58420" y="3945"/>
                    <a:pt x="58420" y="3427"/>
                    <a:pt x="58420" y="2651"/>
                  </a:cubicBezTo>
                  <a:cubicBezTo>
                    <a:pt x="58420" y="839"/>
                    <a:pt x="57414" y="63"/>
                    <a:pt x="55906" y="63"/>
                  </a:cubicBezTo>
                  <a:cubicBezTo>
                    <a:pt x="53392" y="63"/>
                    <a:pt x="30765" y="17661"/>
                    <a:pt x="15932" y="50529"/>
                  </a:cubicBezTo>
                  <a:cubicBezTo>
                    <a:pt x="3110" y="78997"/>
                    <a:pt x="93" y="107724"/>
                    <a:pt x="93" y="129464"/>
                  </a:cubicBezTo>
                  <a:cubicBezTo>
                    <a:pt x="93" y="149650"/>
                    <a:pt x="2859" y="180966"/>
                    <a:pt x="16686" y="210210"/>
                  </a:cubicBezTo>
                  <a:cubicBezTo>
                    <a:pt x="31771" y="242043"/>
                    <a:pt x="53392" y="258865"/>
                    <a:pt x="55906" y="258865"/>
                  </a:cubicBezTo>
                  <a:cubicBezTo>
                    <a:pt x="57414" y="258865"/>
                    <a:pt x="58420" y="258089"/>
                    <a:pt x="58420" y="256277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5BAA525-D8F1-50F0-D0A7-DA5BE529F84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003679" y="4053991"/>
              <a:ext cx="101820" cy="116461"/>
            </a:xfrm>
            <a:custGeom>
              <a:avLst/>
              <a:gdLst>
                <a:gd name="connsiteX0" fmla="*/ 41831 w 101820"/>
                <a:gd name="connsiteY0" fmla="*/ 29307 h 116461"/>
                <a:gd name="connsiteX1" fmla="*/ 41831 w 101820"/>
                <a:gd name="connsiteY1" fmla="*/ 63 h 116461"/>
                <a:gd name="connsiteX2" fmla="*/ 97 w 101820"/>
                <a:gd name="connsiteY2" fmla="*/ 2133 h 116461"/>
                <a:gd name="connsiteX3" fmla="*/ 97 w 101820"/>
                <a:gd name="connsiteY3" fmla="*/ 14297 h 116461"/>
                <a:gd name="connsiteX4" fmla="*/ 17444 w 101820"/>
                <a:gd name="connsiteY4" fmla="*/ 24390 h 116461"/>
                <a:gd name="connsiteX5" fmla="*/ 17444 w 101820"/>
                <a:gd name="connsiteY5" fmla="*/ 104360 h 116461"/>
                <a:gd name="connsiteX6" fmla="*/ 97 w 101820"/>
                <a:gd name="connsiteY6" fmla="*/ 104360 h 116461"/>
                <a:gd name="connsiteX7" fmla="*/ 97 w 101820"/>
                <a:gd name="connsiteY7" fmla="*/ 116524 h 116461"/>
                <a:gd name="connsiteX8" fmla="*/ 31775 w 101820"/>
                <a:gd name="connsiteY8" fmla="*/ 115747 h 116461"/>
                <a:gd name="connsiteX9" fmla="*/ 66469 w 101820"/>
                <a:gd name="connsiteY9" fmla="*/ 116524 h 116461"/>
                <a:gd name="connsiteX10" fmla="*/ 66469 w 101820"/>
                <a:gd name="connsiteY10" fmla="*/ 104360 h 116461"/>
                <a:gd name="connsiteX11" fmla="*/ 44596 w 101820"/>
                <a:gd name="connsiteY11" fmla="*/ 104360 h 116461"/>
                <a:gd name="connsiteX12" fmla="*/ 44596 w 101820"/>
                <a:gd name="connsiteY12" fmla="*/ 59070 h 116461"/>
                <a:gd name="connsiteX13" fmla="*/ 76022 w 101820"/>
                <a:gd name="connsiteY13" fmla="*/ 9380 h 116461"/>
                <a:gd name="connsiteX14" fmla="*/ 71246 w 101820"/>
                <a:gd name="connsiteY14" fmla="*/ 21285 h 116461"/>
                <a:gd name="connsiteX15" fmla="*/ 86582 w 101820"/>
                <a:gd name="connsiteY15" fmla="*/ 37071 h 116461"/>
                <a:gd name="connsiteX16" fmla="*/ 101917 w 101820"/>
                <a:gd name="connsiteY16" fmla="*/ 21285 h 116461"/>
                <a:gd name="connsiteX17" fmla="*/ 75268 w 101820"/>
                <a:gd name="connsiteY17" fmla="*/ 63 h 116461"/>
                <a:gd name="connsiteX18" fmla="*/ 41831 w 101820"/>
                <a:gd name="connsiteY18" fmla="*/ 29307 h 11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20" h="116461">
                  <a:moveTo>
                    <a:pt x="41831" y="29307"/>
                  </a:moveTo>
                  <a:lnTo>
                    <a:pt x="41831" y="63"/>
                  </a:lnTo>
                  <a:lnTo>
                    <a:pt x="97" y="2133"/>
                  </a:lnTo>
                  <a:lnTo>
                    <a:pt x="97" y="14297"/>
                  </a:lnTo>
                  <a:cubicBezTo>
                    <a:pt x="15685" y="14297"/>
                    <a:pt x="17444" y="14297"/>
                    <a:pt x="17444" y="24390"/>
                  </a:cubicBezTo>
                  <a:lnTo>
                    <a:pt x="17444" y="104360"/>
                  </a:lnTo>
                  <a:lnTo>
                    <a:pt x="97" y="104360"/>
                  </a:lnTo>
                  <a:lnTo>
                    <a:pt x="97" y="116524"/>
                  </a:lnTo>
                  <a:cubicBezTo>
                    <a:pt x="8897" y="116265"/>
                    <a:pt x="20210" y="115747"/>
                    <a:pt x="31775" y="115747"/>
                  </a:cubicBezTo>
                  <a:cubicBezTo>
                    <a:pt x="41328" y="115747"/>
                    <a:pt x="57418" y="115747"/>
                    <a:pt x="66469" y="116524"/>
                  </a:cubicBezTo>
                  <a:lnTo>
                    <a:pt x="66469" y="104360"/>
                  </a:lnTo>
                  <a:lnTo>
                    <a:pt x="44596" y="104360"/>
                  </a:lnTo>
                  <a:lnTo>
                    <a:pt x="44596" y="59070"/>
                  </a:lnTo>
                  <a:cubicBezTo>
                    <a:pt x="44596" y="40954"/>
                    <a:pt x="50882" y="9380"/>
                    <a:pt x="76022" y="9380"/>
                  </a:cubicBezTo>
                  <a:cubicBezTo>
                    <a:pt x="75771" y="9638"/>
                    <a:pt x="71246" y="13779"/>
                    <a:pt x="71246" y="21285"/>
                  </a:cubicBezTo>
                  <a:cubicBezTo>
                    <a:pt x="71246" y="31895"/>
                    <a:pt x="79291" y="37071"/>
                    <a:pt x="86582" y="37071"/>
                  </a:cubicBezTo>
                  <a:cubicBezTo>
                    <a:pt x="93872" y="37071"/>
                    <a:pt x="101917" y="31637"/>
                    <a:pt x="101917" y="21285"/>
                  </a:cubicBezTo>
                  <a:cubicBezTo>
                    <a:pt x="101917" y="7568"/>
                    <a:pt x="88341" y="63"/>
                    <a:pt x="75268" y="63"/>
                  </a:cubicBezTo>
                  <a:cubicBezTo>
                    <a:pt x="57670" y="63"/>
                    <a:pt x="47613" y="13003"/>
                    <a:pt x="41831" y="29307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EC74F6-7F82-3A21-CD7C-48F21AA252B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127776" y="3976351"/>
              <a:ext cx="58326" cy="258802"/>
            </a:xfrm>
            <a:custGeom>
              <a:avLst/>
              <a:gdLst>
                <a:gd name="connsiteX0" fmla="*/ 58429 w 58326"/>
                <a:gd name="connsiteY0" fmla="*/ 129464 h 258802"/>
                <a:gd name="connsiteX1" fmla="*/ 41836 w 58326"/>
                <a:gd name="connsiteY1" fmla="*/ 48718 h 258802"/>
                <a:gd name="connsiteX2" fmla="*/ 2616 w 58326"/>
                <a:gd name="connsiteY2" fmla="*/ 63 h 258802"/>
                <a:gd name="connsiteX3" fmla="*/ 102 w 58326"/>
                <a:gd name="connsiteY3" fmla="*/ 2651 h 258802"/>
                <a:gd name="connsiteX4" fmla="*/ 4879 w 58326"/>
                <a:gd name="connsiteY4" fmla="*/ 8603 h 258802"/>
                <a:gd name="connsiteX5" fmla="*/ 43847 w 58326"/>
                <a:gd name="connsiteY5" fmla="*/ 129464 h 258802"/>
                <a:gd name="connsiteX6" fmla="*/ 3370 w 58326"/>
                <a:gd name="connsiteY6" fmla="*/ 251877 h 258802"/>
                <a:gd name="connsiteX7" fmla="*/ 102 w 58326"/>
                <a:gd name="connsiteY7" fmla="*/ 256277 h 258802"/>
                <a:gd name="connsiteX8" fmla="*/ 2616 w 58326"/>
                <a:gd name="connsiteY8" fmla="*/ 258865 h 258802"/>
                <a:gd name="connsiteX9" fmla="*/ 42590 w 58326"/>
                <a:gd name="connsiteY9" fmla="*/ 208399 h 258802"/>
                <a:gd name="connsiteX10" fmla="*/ 58429 w 58326"/>
                <a:gd name="connsiteY10" fmla="*/ 12946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26" h="258802">
                  <a:moveTo>
                    <a:pt x="58429" y="129464"/>
                  </a:moveTo>
                  <a:cubicBezTo>
                    <a:pt x="58429" y="109277"/>
                    <a:pt x="55663" y="77962"/>
                    <a:pt x="41836" y="48718"/>
                  </a:cubicBezTo>
                  <a:cubicBezTo>
                    <a:pt x="26751" y="16885"/>
                    <a:pt x="5130" y="63"/>
                    <a:pt x="2616" y="63"/>
                  </a:cubicBezTo>
                  <a:cubicBezTo>
                    <a:pt x="1108" y="63"/>
                    <a:pt x="102" y="1098"/>
                    <a:pt x="102" y="2651"/>
                  </a:cubicBezTo>
                  <a:cubicBezTo>
                    <a:pt x="102" y="3427"/>
                    <a:pt x="102" y="3945"/>
                    <a:pt x="4879" y="8603"/>
                  </a:cubicBezTo>
                  <a:cubicBezTo>
                    <a:pt x="29517" y="34225"/>
                    <a:pt x="43847" y="75374"/>
                    <a:pt x="43847" y="129464"/>
                  </a:cubicBezTo>
                  <a:cubicBezTo>
                    <a:pt x="43847" y="173719"/>
                    <a:pt x="34545" y="219268"/>
                    <a:pt x="3370" y="251877"/>
                  </a:cubicBezTo>
                  <a:cubicBezTo>
                    <a:pt x="102" y="254983"/>
                    <a:pt x="102" y="255501"/>
                    <a:pt x="102" y="256277"/>
                  </a:cubicBezTo>
                  <a:cubicBezTo>
                    <a:pt x="102" y="257830"/>
                    <a:pt x="1108" y="258865"/>
                    <a:pt x="2616" y="258865"/>
                  </a:cubicBezTo>
                  <a:cubicBezTo>
                    <a:pt x="5130" y="258865"/>
                    <a:pt x="27757" y="241266"/>
                    <a:pt x="42590" y="208399"/>
                  </a:cubicBezTo>
                  <a:cubicBezTo>
                    <a:pt x="55412" y="179930"/>
                    <a:pt x="58429" y="151203"/>
                    <a:pt x="58429" y="129464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D5A3AF5-7916-570D-3C9D-5F313BE2447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295129" y="4075472"/>
              <a:ext cx="167186" cy="60559"/>
            </a:xfrm>
            <a:custGeom>
              <a:avLst/>
              <a:gdLst>
                <a:gd name="connsiteX0" fmla="*/ 158747 w 167186"/>
                <a:gd name="connsiteY0" fmla="*/ 10415 h 60559"/>
                <a:gd name="connsiteX1" fmla="*/ 167295 w 167186"/>
                <a:gd name="connsiteY1" fmla="*/ 5239 h 60559"/>
                <a:gd name="connsiteX2" fmla="*/ 158998 w 167186"/>
                <a:gd name="connsiteY2" fmla="*/ 63 h 60559"/>
                <a:gd name="connsiteX3" fmla="*/ 8405 w 167186"/>
                <a:gd name="connsiteY3" fmla="*/ 63 h 60559"/>
                <a:gd name="connsiteX4" fmla="*/ 109 w 167186"/>
                <a:gd name="connsiteY4" fmla="*/ 5239 h 60559"/>
                <a:gd name="connsiteX5" fmla="*/ 8656 w 167186"/>
                <a:gd name="connsiteY5" fmla="*/ 10415 h 60559"/>
                <a:gd name="connsiteX6" fmla="*/ 158747 w 167186"/>
                <a:gd name="connsiteY6" fmla="*/ 10415 h 60559"/>
                <a:gd name="connsiteX7" fmla="*/ 158998 w 167186"/>
                <a:gd name="connsiteY7" fmla="*/ 60622 h 60559"/>
                <a:gd name="connsiteX8" fmla="*/ 167295 w 167186"/>
                <a:gd name="connsiteY8" fmla="*/ 55446 h 60559"/>
                <a:gd name="connsiteX9" fmla="*/ 158747 w 167186"/>
                <a:gd name="connsiteY9" fmla="*/ 50270 h 60559"/>
                <a:gd name="connsiteX10" fmla="*/ 8656 w 167186"/>
                <a:gd name="connsiteY10" fmla="*/ 50270 h 60559"/>
                <a:gd name="connsiteX11" fmla="*/ 109 w 167186"/>
                <a:gd name="connsiteY11" fmla="*/ 55446 h 60559"/>
                <a:gd name="connsiteX12" fmla="*/ 8405 w 167186"/>
                <a:gd name="connsiteY12" fmla="*/ 60622 h 60559"/>
                <a:gd name="connsiteX13" fmla="*/ 158998 w 167186"/>
                <a:gd name="connsiteY13" fmla="*/ 60622 h 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86" h="60559">
                  <a:moveTo>
                    <a:pt x="158747" y="10415"/>
                  </a:moveTo>
                  <a:cubicBezTo>
                    <a:pt x="162518" y="10415"/>
                    <a:pt x="167295" y="10415"/>
                    <a:pt x="167295" y="5239"/>
                  </a:cubicBezTo>
                  <a:cubicBezTo>
                    <a:pt x="167295" y="63"/>
                    <a:pt x="162518" y="63"/>
                    <a:pt x="158998" y="63"/>
                  </a:cubicBezTo>
                  <a:lnTo>
                    <a:pt x="8405" y="63"/>
                  </a:lnTo>
                  <a:cubicBezTo>
                    <a:pt x="4885" y="63"/>
                    <a:pt x="109" y="63"/>
                    <a:pt x="109" y="5239"/>
                  </a:cubicBezTo>
                  <a:cubicBezTo>
                    <a:pt x="109" y="10415"/>
                    <a:pt x="4885" y="10415"/>
                    <a:pt x="8656" y="10415"/>
                  </a:cubicBezTo>
                  <a:lnTo>
                    <a:pt x="158747" y="10415"/>
                  </a:lnTo>
                  <a:close/>
                  <a:moveTo>
                    <a:pt x="158998" y="60622"/>
                  </a:moveTo>
                  <a:cubicBezTo>
                    <a:pt x="162518" y="60622"/>
                    <a:pt x="167295" y="60622"/>
                    <a:pt x="167295" y="55446"/>
                  </a:cubicBezTo>
                  <a:cubicBezTo>
                    <a:pt x="167295" y="50270"/>
                    <a:pt x="162518" y="50270"/>
                    <a:pt x="158747" y="50270"/>
                  </a:cubicBezTo>
                  <a:lnTo>
                    <a:pt x="8656" y="50270"/>
                  </a:lnTo>
                  <a:cubicBezTo>
                    <a:pt x="4885" y="50270"/>
                    <a:pt x="109" y="50270"/>
                    <a:pt x="109" y="55446"/>
                  </a:cubicBezTo>
                  <a:cubicBezTo>
                    <a:pt x="109" y="60622"/>
                    <a:pt x="4885" y="60622"/>
                    <a:pt x="8405" y="60622"/>
                  </a:cubicBezTo>
                  <a:lnTo>
                    <a:pt x="158998" y="6062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2D68F9-5650-C3C8-80D3-7C70725D4D5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557989" y="4056062"/>
              <a:ext cx="96540" cy="117237"/>
            </a:xfrm>
            <a:custGeom>
              <a:avLst/>
              <a:gdLst>
                <a:gd name="connsiteX0" fmla="*/ 35568 w 96540"/>
                <a:gd name="connsiteY0" fmla="*/ 54670 h 117237"/>
                <a:gd name="connsiteX1" fmla="*/ 74033 w 96540"/>
                <a:gd name="connsiteY1" fmla="*/ 48718 h 117237"/>
                <a:gd name="connsiteX2" fmla="*/ 92889 w 96540"/>
                <a:gd name="connsiteY2" fmla="*/ 22061 h 117237"/>
                <a:gd name="connsiteX3" fmla="*/ 65988 w 96540"/>
                <a:gd name="connsiteY3" fmla="*/ 63 h 117237"/>
                <a:gd name="connsiteX4" fmla="*/ 119 w 96540"/>
                <a:gd name="connsiteY4" fmla="*/ 70457 h 117237"/>
                <a:gd name="connsiteX5" fmla="*/ 39590 w 96540"/>
                <a:gd name="connsiteY5" fmla="*/ 117300 h 117237"/>
                <a:gd name="connsiteX6" fmla="*/ 96660 w 96540"/>
                <a:gd name="connsiteY6" fmla="*/ 86762 h 117237"/>
                <a:gd name="connsiteX7" fmla="*/ 93643 w 96540"/>
                <a:gd name="connsiteY7" fmla="*/ 83397 h 117237"/>
                <a:gd name="connsiteX8" fmla="*/ 90375 w 96540"/>
                <a:gd name="connsiteY8" fmla="*/ 85985 h 117237"/>
                <a:gd name="connsiteX9" fmla="*/ 40093 w 96540"/>
                <a:gd name="connsiteY9" fmla="*/ 111607 h 117237"/>
                <a:gd name="connsiteX10" fmla="*/ 18221 w 96540"/>
                <a:gd name="connsiteY10" fmla="*/ 81585 h 117237"/>
                <a:gd name="connsiteX11" fmla="*/ 22243 w 96540"/>
                <a:gd name="connsiteY11" fmla="*/ 54670 h 117237"/>
                <a:gd name="connsiteX12" fmla="*/ 35568 w 96540"/>
                <a:gd name="connsiteY12" fmla="*/ 54670 h 117237"/>
                <a:gd name="connsiteX13" fmla="*/ 23751 w 96540"/>
                <a:gd name="connsiteY13" fmla="*/ 48976 h 117237"/>
                <a:gd name="connsiteX14" fmla="*/ 65988 w 96540"/>
                <a:gd name="connsiteY14" fmla="*/ 5756 h 117237"/>
                <a:gd name="connsiteX15" fmla="*/ 84592 w 96540"/>
                <a:gd name="connsiteY15" fmla="*/ 22061 h 117237"/>
                <a:gd name="connsiteX16" fmla="*/ 34059 w 96540"/>
                <a:gd name="connsiteY16" fmla="*/ 48976 h 117237"/>
                <a:gd name="connsiteX17" fmla="*/ 23751 w 96540"/>
                <a:gd name="connsiteY17" fmla="*/ 48976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40" h="117237">
                  <a:moveTo>
                    <a:pt x="35568" y="54670"/>
                  </a:moveTo>
                  <a:cubicBezTo>
                    <a:pt x="42858" y="54670"/>
                    <a:pt x="61463" y="54152"/>
                    <a:pt x="74033" y="48718"/>
                  </a:cubicBezTo>
                  <a:cubicBezTo>
                    <a:pt x="91632" y="40954"/>
                    <a:pt x="92889" y="25684"/>
                    <a:pt x="92889" y="22061"/>
                  </a:cubicBezTo>
                  <a:cubicBezTo>
                    <a:pt x="92889" y="10674"/>
                    <a:pt x="83335" y="63"/>
                    <a:pt x="65988" y="63"/>
                  </a:cubicBezTo>
                  <a:cubicBezTo>
                    <a:pt x="38082" y="63"/>
                    <a:pt x="119" y="25167"/>
                    <a:pt x="119" y="70457"/>
                  </a:cubicBezTo>
                  <a:cubicBezTo>
                    <a:pt x="119" y="96855"/>
                    <a:pt x="14952" y="117300"/>
                    <a:pt x="39590" y="117300"/>
                  </a:cubicBezTo>
                  <a:cubicBezTo>
                    <a:pt x="75542" y="117300"/>
                    <a:pt x="96660" y="89867"/>
                    <a:pt x="96660" y="86762"/>
                  </a:cubicBezTo>
                  <a:cubicBezTo>
                    <a:pt x="96660" y="85209"/>
                    <a:pt x="95151" y="83397"/>
                    <a:pt x="93643" y="83397"/>
                  </a:cubicBezTo>
                  <a:cubicBezTo>
                    <a:pt x="92386" y="83397"/>
                    <a:pt x="91883" y="83915"/>
                    <a:pt x="90375" y="85985"/>
                  </a:cubicBezTo>
                  <a:cubicBezTo>
                    <a:pt x="70513" y="111607"/>
                    <a:pt x="43110" y="111607"/>
                    <a:pt x="40093" y="111607"/>
                  </a:cubicBezTo>
                  <a:cubicBezTo>
                    <a:pt x="20483" y="111607"/>
                    <a:pt x="18221" y="89867"/>
                    <a:pt x="18221" y="81585"/>
                  </a:cubicBezTo>
                  <a:cubicBezTo>
                    <a:pt x="18221" y="78480"/>
                    <a:pt x="18472" y="70457"/>
                    <a:pt x="22243" y="54670"/>
                  </a:cubicBezTo>
                  <a:lnTo>
                    <a:pt x="35568" y="54670"/>
                  </a:lnTo>
                  <a:close/>
                  <a:moveTo>
                    <a:pt x="23751" y="48976"/>
                  </a:moveTo>
                  <a:cubicBezTo>
                    <a:pt x="33556" y="9638"/>
                    <a:pt x="59451" y="5756"/>
                    <a:pt x="65988" y="5756"/>
                  </a:cubicBezTo>
                  <a:cubicBezTo>
                    <a:pt x="77804" y="5756"/>
                    <a:pt x="84592" y="13262"/>
                    <a:pt x="84592" y="22061"/>
                  </a:cubicBezTo>
                  <a:cubicBezTo>
                    <a:pt x="84592" y="48976"/>
                    <a:pt x="44367" y="48976"/>
                    <a:pt x="34059" y="48976"/>
                  </a:cubicBezTo>
                  <a:lnTo>
                    <a:pt x="23751" y="48976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5AC2445-4644-8310-C385-1878DB157EB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671757" y="3956425"/>
              <a:ext cx="53323" cy="121921"/>
            </a:xfrm>
            <a:custGeom>
              <a:avLst/>
              <a:gdLst>
                <a:gd name="connsiteX0" fmla="*/ 48872 w 53323"/>
                <a:gd name="connsiteY0" fmla="*/ 6943 h 121921"/>
                <a:gd name="connsiteX1" fmla="*/ 41832 w 53323"/>
                <a:gd name="connsiteY1" fmla="*/ 59 h 121921"/>
                <a:gd name="connsiteX2" fmla="*/ 31977 w 53323"/>
                <a:gd name="connsiteY2" fmla="*/ 10023 h 121921"/>
                <a:gd name="connsiteX3" fmla="*/ 39017 w 53323"/>
                <a:gd name="connsiteY3" fmla="*/ 16907 h 121921"/>
                <a:gd name="connsiteX4" fmla="*/ 48872 w 53323"/>
                <a:gd name="connsiteY4" fmla="*/ 6943 h 121921"/>
                <a:gd name="connsiteX5" fmla="*/ 12971 w 53323"/>
                <a:gd name="connsiteY5" fmla="*/ 98973 h 121921"/>
                <a:gd name="connsiteX6" fmla="*/ 11387 w 53323"/>
                <a:gd name="connsiteY6" fmla="*/ 106582 h 121921"/>
                <a:gd name="connsiteX7" fmla="*/ 28105 w 53323"/>
                <a:gd name="connsiteY7" fmla="*/ 121981 h 121921"/>
                <a:gd name="connsiteX8" fmla="*/ 53447 w 53323"/>
                <a:gd name="connsiteY8" fmla="*/ 94263 h 121921"/>
                <a:gd name="connsiteX9" fmla="*/ 50632 w 53323"/>
                <a:gd name="connsiteY9" fmla="*/ 91908 h 121921"/>
                <a:gd name="connsiteX10" fmla="*/ 47288 w 53323"/>
                <a:gd name="connsiteY10" fmla="*/ 94988 h 121921"/>
                <a:gd name="connsiteX11" fmla="*/ 28633 w 53323"/>
                <a:gd name="connsiteY11" fmla="*/ 116908 h 121921"/>
                <a:gd name="connsiteX12" fmla="*/ 24234 w 53323"/>
                <a:gd name="connsiteY12" fmla="*/ 110568 h 121921"/>
                <a:gd name="connsiteX13" fmla="*/ 27050 w 53323"/>
                <a:gd name="connsiteY13" fmla="*/ 98973 h 121921"/>
                <a:gd name="connsiteX14" fmla="*/ 32681 w 53323"/>
                <a:gd name="connsiteY14" fmla="*/ 84480 h 121921"/>
                <a:gd name="connsiteX15" fmla="*/ 41304 w 53323"/>
                <a:gd name="connsiteY15" fmla="*/ 61473 h 121921"/>
                <a:gd name="connsiteX16" fmla="*/ 42360 w 53323"/>
                <a:gd name="connsiteY16" fmla="*/ 55676 h 121921"/>
                <a:gd name="connsiteX17" fmla="*/ 25642 w 53323"/>
                <a:gd name="connsiteY17" fmla="*/ 40277 h 121921"/>
                <a:gd name="connsiteX18" fmla="*/ 124 w 53323"/>
                <a:gd name="connsiteY18" fmla="*/ 67995 h 121921"/>
                <a:gd name="connsiteX19" fmla="*/ 3116 w 53323"/>
                <a:gd name="connsiteY19" fmla="*/ 70350 h 121921"/>
                <a:gd name="connsiteX20" fmla="*/ 6283 w 53323"/>
                <a:gd name="connsiteY20" fmla="*/ 67451 h 121921"/>
                <a:gd name="connsiteX21" fmla="*/ 25114 w 53323"/>
                <a:gd name="connsiteY21" fmla="*/ 45350 h 121921"/>
                <a:gd name="connsiteX22" fmla="*/ 29513 w 53323"/>
                <a:gd name="connsiteY22" fmla="*/ 51690 h 121921"/>
                <a:gd name="connsiteX23" fmla="*/ 24058 w 53323"/>
                <a:gd name="connsiteY23" fmla="*/ 69806 h 121921"/>
                <a:gd name="connsiteX24" fmla="*/ 12971 w 53323"/>
                <a:gd name="connsiteY24" fmla="*/ 98973 h 1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323" h="121921">
                  <a:moveTo>
                    <a:pt x="48872" y="6943"/>
                  </a:moveTo>
                  <a:cubicBezTo>
                    <a:pt x="48872" y="4045"/>
                    <a:pt x="46760" y="59"/>
                    <a:pt x="41832" y="59"/>
                  </a:cubicBezTo>
                  <a:cubicBezTo>
                    <a:pt x="37081" y="59"/>
                    <a:pt x="31977" y="4769"/>
                    <a:pt x="31977" y="10023"/>
                  </a:cubicBezTo>
                  <a:cubicBezTo>
                    <a:pt x="31977" y="13103"/>
                    <a:pt x="34265" y="16907"/>
                    <a:pt x="39017" y="16907"/>
                  </a:cubicBezTo>
                  <a:cubicBezTo>
                    <a:pt x="44120" y="16907"/>
                    <a:pt x="48872" y="11835"/>
                    <a:pt x="48872" y="6943"/>
                  </a:cubicBezTo>
                  <a:close/>
                  <a:moveTo>
                    <a:pt x="12971" y="98973"/>
                  </a:moveTo>
                  <a:cubicBezTo>
                    <a:pt x="12267" y="101328"/>
                    <a:pt x="11387" y="103502"/>
                    <a:pt x="11387" y="106582"/>
                  </a:cubicBezTo>
                  <a:cubicBezTo>
                    <a:pt x="11387" y="115097"/>
                    <a:pt x="18426" y="121981"/>
                    <a:pt x="28105" y="121981"/>
                  </a:cubicBezTo>
                  <a:cubicBezTo>
                    <a:pt x="45704" y="121981"/>
                    <a:pt x="53447" y="96981"/>
                    <a:pt x="53447" y="94263"/>
                  </a:cubicBezTo>
                  <a:cubicBezTo>
                    <a:pt x="53447" y="91908"/>
                    <a:pt x="51160" y="91908"/>
                    <a:pt x="50632" y="91908"/>
                  </a:cubicBezTo>
                  <a:cubicBezTo>
                    <a:pt x="48168" y="91908"/>
                    <a:pt x="47992" y="92995"/>
                    <a:pt x="47288" y="94988"/>
                  </a:cubicBezTo>
                  <a:cubicBezTo>
                    <a:pt x="43240" y="109481"/>
                    <a:pt x="35497" y="116908"/>
                    <a:pt x="28633" y="116908"/>
                  </a:cubicBezTo>
                  <a:cubicBezTo>
                    <a:pt x="25114" y="116908"/>
                    <a:pt x="24234" y="114553"/>
                    <a:pt x="24234" y="110568"/>
                  </a:cubicBezTo>
                  <a:cubicBezTo>
                    <a:pt x="24234" y="106401"/>
                    <a:pt x="25466" y="102959"/>
                    <a:pt x="27050" y="98973"/>
                  </a:cubicBezTo>
                  <a:cubicBezTo>
                    <a:pt x="28809" y="94082"/>
                    <a:pt x="30745" y="89191"/>
                    <a:pt x="32681" y="84480"/>
                  </a:cubicBezTo>
                  <a:cubicBezTo>
                    <a:pt x="34265" y="80133"/>
                    <a:pt x="40600" y="63647"/>
                    <a:pt x="41304" y="61473"/>
                  </a:cubicBezTo>
                  <a:cubicBezTo>
                    <a:pt x="41832" y="59661"/>
                    <a:pt x="42360" y="57487"/>
                    <a:pt x="42360" y="55676"/>
                  </a:cubicBezTo>
                  <a:cubicBezTo>
                    <a:pt x="42360" y="47161"/>
                    <a:pt x="35321" y="40277"/>
                    <a:pt x="25642" y="40277"/>
                  </a:cubicBezTo>
                  <a:cubicBezTo>
                    <a:pt x="8219" y="40277"/>
                    <a:pt x="124" y="64915"/>
                    <a:pt x="124" y="67995"/>
                  </a:cubicBezTo>
                  <a:cubicBezTo>
                    <a:pt x="124" y="70350"/>
                    <a:pt x="2588" y="70350"/>
                    <a:pt x="3116" y="70350"/>
                  </a:cubicBezTo>
                  <a:cubicBezTo>
                    <a:pt x="5579" y="70350"/>
                    <a:pt x="5755" y="69444"/>
                    <a:pt x="6283" y="67451"/>
                  </a:cubicBezTo>
                  <a:cubicBezTo>
                    <a:pt x="10859" y="51871"/>
                    <a:pt x="18602" y="45350"/>
                    <a:pt x="25114" y="45350"/>
                  </a:cubicBezTo>
                  <a:cubicBezTo>
                    <a:pt x="27929" y="45350"/>
                    <a:pt x="29513" y="46799"/>
                    <a:pt x="29513" y="51690"/>
                  </a:cubicBezTo>
                  <a:cubicBezTo>
                    <a:pt x="29513" y="55857"/>
                    <a:pt x="28457" y="58574"/>
                    <a:pt x="24058" y="69806"/>
                  </a:cubicBezTo>
                  <a:lnTo>
                    <a:pt x="12971" y="9897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8E7F4C-189C-2665-FE12-61C4AC5B86C1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744296" y="3950809"/>
              <a:ext cx="105767" cy="125726"/>
            </a:xfrm>
            <a:custGeom>
              <a:avLst/>
              <a:gdLst>
                <a:gd name="connsiteX0" fmla="*/ 33036 w 105767"/>
                <a:gd name="connsiteY0" fmla="*/ 81944 h 125726"/>
                <a:gd name="connsiteX1" fmla="*/ 33036 w 105767"/>
                <a:gd name="connsiteY1" fmla="*/ 59 h 125726"/>
                <a:gd name="connsiteX2" fmla="*/ 127 w 105767"/>
                <a:gd name="connsiteY2" fmla="*/ 1508 h 125726"/>
                <a:gd name="connsiteX3" fmla="*/ 127 w 105767"/>
                <a:gd name="connsiteY3" fmla="*/ 11654 h 125726"/>
                <a:gd name="connsiteX4" fmla="*/ 11918 w 105767"/>
                <a:gd name="connsiteY4" fmla="*/ 19081 h 125726"/>
                <a:gd name="connsiteX5" fmla="*/ 11918 w 105767"/>
                <a:gd name="connsiteY5" fmla="*/ 115640 h 125726"/>
                <a:gd name="connsiteX6" fmla="*/ 127 w 105767"/>
                <a:gd name="connsiteY6" fmla="*/ 115640 h 125726"/>
                <a:gd name="connsiteX7" fmla="*/ 127 w 105767"/>
                <a:gd name="connsiteY7" fmla="*/ 125785 h 125726"/>
                <a:gd name="connsiteX8" fmla="*/ 21949 w 105767"/>
                <a:gd name="connsiteY8" fmla="*/ 125061 h 125726"/>
                <a:gd name="connsiteX9" fmla="*/ 43771 w 105767"/>
                <a:gd name="connsiteY9" fmla="*/ 125785 h 125726"/>
                <a:gd name="connsiteX10" fmla="*/ 43771 w 105767"/>
                <a:gd name="connsiteY10" fmla="*/ 115640 h 125726"/>
                <a:gd name="connsiteX11" fmla="*/ 31980 w 105767"/>
                <a:gd name="connsiteY11" fmla="*/ 115640 h 125726"/>
                <a:gd name="connsiteX12" fmla="*/ 31980 w 105767"/>
                <a:gd name="connsiteY12" fmla="*/ 96618 h 125726"/>
                <a:gd name="connsiteX13" fmla="*/ 44123 w 105767"/>
                <a:gd name="connsiteY13" fmla="*/ 87741 h 125726"/>
                <a:gd name="connsiteX14" fmla="*/ 66297 w 105767"/>
                <a:gd name="connsiteY14" fmla="*/ 112560 h 125726"/>
                <a:gd name="connsiteX15" fmla="*/ 67881 w 105767"/>
                <a:gd name="connsiteY15" fmla="*/ 114553 h 125726"/>
                <a:gd name="connsiteX16" fmla="*/ 64185 w 105767"/>
                <a:gd name="connsiteY16" fmla="*/ 115640 h 125726"/>
                <a:gd name="connsiteX17" fmla="*/ 64185 w 105767"/>
                <a:gd name="connsiteY17" fmla="*/ 125785 h 125726"/>
                <a:gd name="connsiteX18" fmla="*/ 87063 w 105767"/>
                <a:gd name="connsiteY18" fmla="*/ 125061 h 125726"/>
                <a:gd name="connsiteX19" fmla="*/ 105894 w 105767"/>
                <a:gd name="connsiteY19" fmla="*/ 125785 h 125726"/>
                <a:gd name="connsiteX20" fmla="*/ 105894 w 105767"/>
                <a:gd name="connsiteY20" fmla="*/ 115640 h 125726"/>
                <a:gd name="connsiteX21" fmla="*/ 95335 w 105767"/>
                <a:gd name="connsiteY21" fmla="*/ 115097 h 125726"/>
                <a:gd name="connsiteX22" fmla="*/ 91639 w 105767"/>
                <a:gd name="connsiteY22" fmla="*/ 112379 h 125726"/>
                <a:gd name="connsiteX23" fmla="*/ 59610 w 105767"/>
                <a:gd name="connsiteY23" fmla="*/ 76509 h 125726"/>
                <a:gd name="connsiteX24" fmla="*/ 84776 w 105767"/>
                <a:gd name="connsiteY24" fmla="*/ 58031 h 125726"/>
                <a:gd name="connsiteX25" fmla="*/ 100966 w 105767"/>
                <a:gd name="connsiteY25" fmla="*/ 55495 h 125726"/>
                <a:gd name="connsiteX26" fmla="*/ 100966 w 105767"/>
                <a:gd name="connsiteY26" fmla="*/ 45350 h 125726"/>
                <a:gd name="connsiteX27" fmla="*/ 86535 w 105767"/>
                <a:gd name="connsiteY27" fmla="*/ 46074 h 125726"/>
                <a:gd name="connsiteX28" fmla="*/ 63833 w 105767"/>
                <a:gd name="connsiteY28" fmla="*/ 45350 h 125726"/>
                <a:gd name="connsiteX29" fmla="*/ 63833 w 105767"/>
                <a:gd name="connsiteY29" fmla="*/ 55495 h 125726"/>
                <a:gd name="connsiteX30" fmla="*/ 67353 w 105767"/>
                <a:gd name="connsiteY30" fmla="*/ 56582 h 125726"/>
                <a:gd name="connsiteX31" fmla="*/ 65241 w 105767"/>
                <a:gd name="connsiteY31" fmla="*/ 58212 h 125726"/>
                <a:gd name="connsiteX32" fmla="*/ 33036 w 105767"/>
                <a:gd name="connsiteY32" fmla="*/ 81944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5767" h="125726">
                  <a:moveTo>
                    <a:pt x="33036" y="81944"/>
                  </a:moveTo>
                  <a:lnTo>
                    <a:pt x="33036" y="59"/>
                  </a:lnTo>
                  <a:lnTo>
                    <a:pt x="127" y="1508"/>
                  </a:lnTo>
                  <a:lnTo>
                    <a:pt x="127" y="11654"/>
                  </a:lnTo>
                  <a:cubicBezTo>
                    <a:pt x="10862" y="11654"/>
                    <a:pt x="11918" y="11654"/>
                    <a:pt x="11918" y="19081"/>
                  </a:cubicBezTo>
                  <a:lnTo>
                    <a:pt x="11918" y="115640"/>
                  </a:lnTo>
                  <a:lnTo>
                    <a:pt x="127" y="115640"/>
                  </a:lnTo>
                  <a:lnTo>
                    <a:pt x="127" y="125785"/>
                  </a:lnTo>
                  <a:cubicBezTo>
                    <a:pt x="1183" y="125785"/>
                    <a:pt x="14381" y="125061"/>
                    <a:pt x="21949" y="125061"/>
                  </a:cubicBezTo>
                  <a:cubicBezTo>
                    <a:pt x="30396" y="125061"/>
                    <a:pt x="43595" y="125785"/>
                    <a:pt x="43771" y="125785"/>
                  </a:cubicBezTo>
                  <a:lnTo>
                    <a:pt x="43771" y="115640"/>
                  </a:lnTo>
                  <a:lnTo>
                    <a:pt x="31980" y="115640"/>
                  </a:lnTo>
                  <a:lnTo>
                    <a:pt x="31980" y="96618"/>
                  </a:lnTo>
                  <a:lnTo>
                    <a:pt x="44123" y="87741"/>
                  </a:lnTo>
                  <a:lnTo>
                    <a:pt x="66297" y="112560"/>
                  </a:lnTo>
                  <a:cubicBezTo>
                    <a:pt x="67705" y="114191"/>
                    <a:pt x="67881" y="114372"/>
                    <a:pt x="67881" y="114553"/>
                  </a:cubicBezTo>
                  <a:cubicBezTo>
                    <a:pt x="67881" y="115640"/>
                    <a:pt x="65593" y="115640"/>
                    <a:pt x="64185" y="115640"/>
                  </a:cubicBezTo>
                  <a:lnTo>
                    <a:pt x="64185" y="125785"/>
                  </a:lnTo>
                  <a:cubicBezTo>
                    <a:pt x="71753" y="125423"/>
                    <a:pt x="79496" y="125061"/>
                    <a:pt x="87063" y="125061"/>
                  </a:cubicBezTo>
                  <a:cubicBezTo>
                    <a:pt x="93399" y="125061"/>
                    <a:pt x="99558" y="125242"/>
                    <a:pt x="105894" y="125785"/>
                  </a:cubicBezTo>
                  <a:lnTo>
                    <a:pt x="105894" y="115640"/>
                  </a:lnTo>
                  <a:cubicBezTo>
                    <a:pt x="100614" y="115640"/>
                    <a:pt x="96919" y="115640"/>
                    <a:pt x="95335" y="115097"/>
                  </a:cubicBezTo>
                  <a:cubicBezTo>
                    <a:pt x="94103" y="114916"/>
                    <a:pt x="93751" y="114553"/>
                    <a:pt x="91639" y="112379"/>
                  </a:cubicBezTo>
                  <a:lnTo>
                    <a:pt x="59610" y="76509"/>
                  </a:lnTo>
                  <a:lnTo>
                    <a:pt x="84776" y="58031"/>
                  </a:lnTo>
                  <a:cubicBezTo>
                    <a:pt x="87239" y="56219"/>
                    <a:pt x="88295" y="55495"/>
                    <a:pt x="100966" y="55495"/>
                  </a:cubicBezTo>
                  <a:lnTo>
                    <a:pt x="100966" y="45350"/>
                  </a:lnTo>
                  <a:cubicBezTo>
                    <a:pt x="96215" y="45712"/>
                    <a:pt x="91287" y="46074"/>
                    <a:pt x="86535" y="46074"/>
                  </a:cubicBezTo>
                  <a:cubicBezTo>
                    <a:pt x="78792" y="46074"/>
                    <a:pt x="64713" y="45350"/>
                    <a:pt x="63833" y="45350"/>
                  </a:cubicBezTo>
                  <a:lnTo>
                    <a:pt x="63833" y="55495"/>
                  </a:lnTo>
                  <a:cubicBezTo>
                    <a:pt x="66121" y="55495"/>
                    <a:pt x="66649" y="56038"/>
                    <a:pt x="67353" y="56582"/>
                  </a:cubicBezTo>
                  <a:cubicBezTo>
                    <a:pt x="67001" y="56944"/>
                    <a:pt x="65769" y="57850"/>
                    <a:pt x="65241" y="58212"/>
                  </a:cubicBezTo>
                  <a:lnTo>
                    <a:pt x="33036" y="81944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9EA8BDE-588A-9A2D-7BB5-9A0C5A68BB9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874479" y="4020737"/>
              <a:ext cx="20238" cy="20833"/>
            </a:xfrm>
            <a:custGeom>
              <a:avLst/>
              <a:gdLst>
                <a:gd name="connsiteX0" fmla="*/ 20370 w 20238"/>
                <a:gd name="connsiteY0" fmla="*/ 10567 h 20833"/>
                <a:gd name="connsiteX1" fmla="*/ 10339 w 20238"/>
                <a:gd name="connsiteY1" fmla="*/ 59 h 20833"/>
                <a:gd name="connsiteX2" fmla="*/ 131 w 20238"/>
                <a:gd name="connsiteY2" fmla="*/ 10385 h 20833"/>
                <a:gd name="connsiteX3" fmla="*/ 10163 w 20238"/>
                <a:gd name="connsiteY3" fmla="*/ 20893 h 20833"/>
                <a:gd name="connsiteX4" fmla="*/ 20370 w 20238"/>
                <a:gd name="connsiteY4" fmla="*/ 10567 h 2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8" h="20833">
                  <a:moveTo>
                    <a:pt x="20370" y="10567"/>
                  </a:moveTo>
                  <a:cubicBezTo>
                    <a:pt x="20370" y="4045"/>
                    <a:pt x="15090" y="59"/>
                    <a:pt x="10339" y="59"/>
                  </a:cubicBezTo>
                  <a:cubicBezTo>
                    <a:pt x="4531" y="59"/>
                    <a:pt x="131" y="4951"/>
                    <a:pt x="131" y="10385"/>
                  </a:cubicBezTo>
                  <a:cubicBezTo>
                    <a:pt x="131" y="16907"/>
                    <a:pt x="5411" y="20893"/>
                    <a:pt x="10163" y="20893"/>
                  </a:cubicBezTo>
                  <a:cubicBezTo>
                    <a:pt x="15970" y="20893"/>
                    <a:pt x="20370" y="16001"/>
                    <a:pt x="20370" y="10567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67F58D4-5C51-B5A9-9616-57DA781E15C5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924158" y="3995012"/>
              <a:ext cx="77433" cy="81522"/>
            </a:xfrm>
            <a:custGeom>
              <a:avLst/>
              <a:gdLst>
                <a:gd name="connsiteX0" fmla="*/ 33043 w 77433"/>
                <a:gd name="connsiteY0" fmla="*/ 43538 h 81522"/>
                <a:gd name="connsiteX1" fmla="*/ 56097 w 77433"/>
                <a:gd name="connsiteY1" fmla="*/ 8393 h 81522"/>
                <a:gd name="connsiteX2" fmla="*/ 53633 w 77433"/>
                <a:gd name="connsiteY2" fmla="*/ 16183 h 81522"/>
                <a:gd name="connsiteX3" fmla="*/ 65600 w 77433"/>
                <a:gd name="connsiteY3" fmla="*/ 28502 h 81522"/>
                <a:gd name="connsiteX4" fmla="*/ 77567 w 77433"/>
                <a:gd name="connsiteY4" fmla="*/ 16183 h 81522"/>
                <a:gd name="connsiteX5" fmla="*/ 56801 w 77433"/>
                <a:gd name="connsiteY5" fmla="*/ 59 h 81522"/>
                <a:gd name="connsiteX6" fmla="*/ 30931 w 77433"/>
                <a:gd name="connsiteY6" fmla="*/ 19987 h 81522"/>
                <a:gd name="connsiteX7" fmla="*/ 30755 w 77433"/>
                <a:gd name="connsiteY7" fmla="*/ 19987 h 81522"/>
                <a:gd name="connsiteX8" fmla="*/ 30755 w 77433"/>
                <a:gd name="connsiteY8" fmla="*/ 59 h 81522"/>
                <a:gd name="connsiteX9" fmla="*/ 134 w 77433"/>
                <a:gd name="connsiteY9" fmla="*/ 1508 h 81522"/>
                <a:gd name="connsiteX10" fmla="*/ 134 w 77433"/>
                <a:gd name="connsiteY10" fmla="*/ 11654 h 81522"/>
                <a:gd name="connsiteX11" fmla="*/ 11925 w 77433"/>
                <a:gd name="connsiteY11" fmla="*/ 18719 h 81522"/>
                <a:gd name="connsiteX12" fmla="*/ 11925 w 77433"/>
                <a:gd name="connsiteY12" fmla="*/ 71437 h 81522"/>
                <a:gd name="connsiteX13" fmla="*/ 134 w 77433"/>
                <a:gd name="connsiteY13" fmla="*/ 71437 h 81522"/>
                <a:gd name="connsiteX14" fmla="*/ 134 w 77433"/>
                <a:gd name="connsiteY14" fmla="*/ 81582 h 81522"/>
                <a:gd name="connsiteX15" fmla="*/ 22660 w 77433"/>
                <a:gd name="connsiteY15" fmla="*/ 80857 h 81522"/>
                <a:gd name="connsiteX16" fmla="*/ 47826 w 77433"/>
                <a:gd name="connsiteY16" fmla="*/ 81582 h 81522"/>
                <a:gd name="connsiteX17" fmla="*/ 47826 w 77433"/>
                <a:gd name="connsiteY17" fmla="*/ 71437 h 81522"/>
                <a:gd name="connsiteX18" fmla="*/ 33043 w 77433"/>
                <a:gd name="connsiteY18" fmla="*/ 71437 h 81522"/>
                <a:gd name="connsiteX19" fmla="*/ 33043 w 77433"/>
                <a:gd name="connsiteY19" fmla="*/ 43538 h 8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433" h="81522">
                  <a:moveTo>
                    <a:pt x="33043" y="43538"/>
                  </a:moveTo>
                  <a:cubicBezTo>
                    <a:pt x="33043" y="27233"/>
                    <a:pt x="40258" y="9298"/>
                    <a:pt x="56097" y="8393"/>
                  </a:cubicBezTo>
                  <a:cubicBezTo>
                    <a:pt x="55921" y="8574"/>
                    <a:pt x="53633" y="11654"/>
                    <a:pt x="53633" y="16183"/>
                  </a:cubicBezTo>
                  <a:cubicBezTo>
                    <a:pt x="53633" y="23248"/>
                    <a:pt x="58561" y="28502"/>
                    <a:pt x="65600" y="28502"/>
                  </a:cubicBezTo>
                  <a:cubicBezTo>
                    <a:pt x="72640" y="28502"/>
                    <a:pt x="77567" y="23248"/>
                    <a:pt x="77567" y="16183"/>
                  </a:cubicBezTo>
                  <a:cubicBezTo>
                    <a:pt x="77567" y="6219"/>
                    <a:pt x="67712" y="59"/>
                    <a:pt x="56801" y="59"/>
                  </a:cubicBezTo>
                  <a:cubicBezTo>
                    <a:pt x="44130" y="59"/>
                    <a:pt x="35683" y="8755"/>
                    <a:pt x="30931" y="19987"/>
                  </a:cubicBezTo>
                  <a:lnTo>
                    <a:pt x="30755" y="19987"/>
                  </a:lnTo>
                  <a:lnTo>
                    <a:pt x="30755" y="59"/>
                  </a:lnTo>
                  <a:lnTo>
                    <a:pt x="134" y="1508"/>
                  </a:lnTo>
                  <a:lnTo>
                    <a:pt x="134" y="11654"/>
                  </a:lnTo>
                  <a:cubicBezTo>
                    <a:pt x="10517" y="11654"/>
                    <a:pt x="11925" y="11654"/>
                    <a:pt x="11925" y="18719"/>
                  </a:cubicBezTo>
                  <a:lnTo>
                    <a:pt x="11925" y="71437"/>
                  </a:lnTo>
                  <a:lnTo>
                    <a:pt x="134" y="71437"/>
                  </a:lnTo>
                  <a:lnTo>
                    <a:pt x="134" y="81582"/>
                  </a:lnTo>
                  <a:cubicBezTo>
                    <a:pt x="838" y="81582"/>
                    <a:pt x="14389" y="80857"/>
                    <a:pt x="22660" y="80857"/>
                  </a:cubicBezTo>
                  <a:cubicBezTo>
                    <a:pt x="29523" y="80857"/>
                    <a:pt x="46594" y="81582"/>
                    <a:pt x="47826" y="81582"/>
                  </a:cubicBezTo>
                  <a:lnTo>
                    <a:pt x="47826" y="71437"/>
                  </a:lnTo>
                  <a:lnTo>
                    <a:pt x="33043" y="71437"/>
                  </a:lnTo>
                  <a:lnTo>
                    <a:pt x="33043" y="4353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D73ED4-FD3B-D961-837E-72EFE43D5FC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028407" y="4056062"/>
              <a:ext cx="129223" cy="117237"/>
            </a:xfrm>
            <a:custGeom>
              <a:avLst/>
              <a:gdLst>
                <a:gd name="connsiteX0" fmla="*/ 80840 w 129223"/>
                <a:gd name="connsiteY0" fmla="*/ 99960 h 117237"/>
                <a:gd name="connsiteX1" fmla="*/ 103215 w 129223"/>
                <a:gd name="connsiteY1" fmla="*/ 117300 h 117237"/>
                <a:gd name="connsiteX2" fmla="*/ 121819 w 129223"/>
                <a:gd name="connsiteY2" fmla="*/ 103066 h 117237"/>
                <a:gd name="connsiteX3" fmla="*/ 129362 w 129223"/>
                <a:gd name="connsiteY3" fmla="*/ 77445 h 117237"/>
                <a:gd name="connsiteX4" fmla="*/ 126345 w 129223"/>
                <a:gd name="connsiteY4" fmla="*/ 74857 h 117237"/>
                <a:gd name="connsiteX5" fmla="*/ 122825 w 129223"/>
                <a:gd name="connsiteY5" fmla="*/ 79515 h 117237"/>
                <a:gd name="connsiteX6" fmla="*/ 103969 w 129223"/>
                <a:gd name="connsiteY6" fmla="*/ 111607 h 117237"/>
                <a:gd name="connsiteX7" fmla="*/ 96176 w 129223"/>
                <a:gd name="connsiteY7" fmla="*/ 99702 h 117237"/>
                <a:gd name="connsiteX8" fmla="*/ 101204 w 129223"/>
                <a:gd name="connsiteY8" fmla="*/ 72786 h 117237"/>
                <a:gd name="connsiteX9" fmla="*/ 108243 w 129223"/>
                <a:gd name="connsiteY9" fmla="*/ 44836 h 117237"/>
                <a:gd name="connsiteX10" fmla="*/ 112517 w 129223"/>
                <a:gd name="connsiteY10" fmla="*/ 27237 h 117237"/>
                <a:gd name="connsiteX11" fmla="*/ 116288 w 129223"/>
                <a:gd name="connsiteY11" fmla="*/ 9897 h 117237"/>
                <a:gd name="connsiteX12" fmla="*/ 108998 w 129223"/>
                <a:gd name="connsiteY12" fmla="*/ 2910 h 117237"/>
                <a:gd name="connsiteX13" fmla="*/ 99193 w 129223"/>
                <a:gd name="connsiteY13" fmla="*/ 11968 h 117237"/>
                <a:gd name="connsiteX14" fmla="*/ 80337 w 129223"/>
                <a:gd name="connsiteY14" fmla="*/ 89867 h 117237"/>
                <a:gd name="connsiteX15" fmla="*/ 51677 w 129223"/>
                <a:gd name="connsiteY15" fmla="*/ 111607 h 117237"/>
                <a:gd name="connsiteX16" fmla="*/ 36089 w 129223"/>
                <a:gd name="connsiteY16" fmla="*/ 90385 h 117237"/>
                <a:gd name="connsiteX17" fmla="*/ 49665 w 129223"/>
                <a:gd name="connsiteY17" fmla="*/ 37589 h 117237"/>
                <a:gd name="connsiteX18" fmla="*/ 53939 w 129223"/>
                <a:gd name="connsiteY18" fmla="*/ 21285 h 117237"/>
                <a:gd name="connsiteX19" fmla="*/ 33324 w 129223"/>
                <a:gd name="connsiteY19" fmla="*/ 63 h 117237"/>
                <a:gd name="connsiteX20" fmla="*/ 138 w 129223"/>
                <a:gd name="connsiteY20" fmla="*/ 39918 h 117237"/>
                <a:gd name="connsiteX21" fmla="*/ 3155 w 129223"/>
                <a:gd name="connsiteY21" fmla="*/ 42506 h 117237"/>
                <a:gd name="connsiteX22" fmla="*/ 7177 w 129223"/>
                <a:gd name="connsiteY22" fmla="*/ 37848 h 117237"/>
                <a:gd name="connsiteX23" fmla="*/ 32570 w 129223"/>
                <a:gd name="connsiteY23" fmla="*/ 5756 h 117237"/>
                <a:gd name="connsiteX24" fmla="*/ 38855 w 129223"/>
                <a:gd name="connsiteY24" fmla="*/ 14297 h 117237"/>
                <a:gd name="connsiteX25" fmla="*/ 34581 w 129223"/>
                <a:gd name="connsiteY25" fmla="*/ 31895 h 117237"/>
                <a:gd name="connsiteX26" fmla="*/ 19999 w 129223"/>
                <a:gd name="connsiteY26" fmla="*/ 86244 h 117237"/>
                <a:gd name="connsiteX27" fmla="*/ 50922 w 129223"/>
                <a:gd name="connsiteY27" fmla="*/ 117300 h 117237"/>
                <a:gd name="connsiteX28" fmla="*/ 80840 w 129223"/>
                <a:gd name="connsiteY28" fmla="*/ 99960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9223" h="117237">
                  <a:moveTo>
                    <a:pt x="80840" y="99960"/>
                  </a:moveTo>
                  <a:cubicBezTo>
                    <a:pt x="83605" y="110571"/>
                    <a:pt x="92405" y="117300"/>
                    <a:pt x="103215" y="117300"/>
                  </a:cubicBezTo>
                  <a:cubicBezTo>
                    <a:pt x="112014" y="117300"/>
                    <a:pt x="117797" y="111348"/>
                    <a:pt x="121819" y="103066"/>
                  </a:cubicBezTo>
                  <a:cubicBezTo>
                    <a:pt x="126093" y="93749"/>
                    <a:pt x="129362" y="77962"/>
                    <a:pt x="129362" y="77445"/>
                  </a:cubicBezTo>
                  <a:cubicBezTo>
                    <a:pt x="129362" y="74857"/>
                    <a:pt x="127099" y="74857"/>
                    <a:pt x="126345" y="74857"/>
                  </a:cubicBezTo>
                  <a:cubicBezTo>
                    <a:pt x="123831" y="74857"/>
                    <a:pt x="123579" y="75892"/>
                    <a:pt x="122825" y="79515"/>
                  </a:cubicBezTo>
                  <a:cubicBezTo>
                    <a:pt x="119305" y="94008"/>
                    <a:pt x="114529" y="111607"/>
                    <a:pt x="103969" y="111607"/>
                  </a:cubicBezTo>
                  <a:cubicBezTo>
                    <a:pt x="98690" y="111607"/>
                    <a:pt x="96176" y="108242"/>
                    <a:pt x="96176" y="99702"/>
                  </a:cubicBezTo>
                  <a:cubicBezTo>
                    <a:pt x="96176" y="94008"/>
                    <a:pt x="99193" y="81844"/>
                    <a:pt x="101204" y="72786"/>
                  </a:cubicBezTo>
                  <a:lnTo>
                    <a:pt x="108243" y="44836"/>
                  </a:lnTo>
                  <a:cubicBezTo>
                    <a:pt x="108998" y="40954"/>
                    <a:pt x="111512" y="31119"/>
                    <a:pt x="112517" y="27237"/>
                  </a:cubicBezTo>
                  <a:cubicBezTo>
                    <a:pt x="113774" y="21285"/>
                    <a:pt x="116288" y="11450"/>
                    <a:pt x="116288" y="9897"/>
                  </a:cubicBezTo>
                  <a:cubicBezTo>
                    <a:pt x="116288" y="5239"/>
                    <a:pt x="112769" y="2910"/>
                    <a:pt x="108998" y="2910"/>
                  </a:cubicBezTo>
                  <a:cubicBezTo>
                    <a:pt x="107741" y="2910"/>
                    <a:pt x="101204" y="3168"/>
                    <a:pt x="99193" y="11968"/>
                  </a:cubicBezTo>
                  <a:cubicBezTo>
                    <a:pt x="94416" y="30860"/>
                    <a:pt x="83354" y="76151"/>
                    <a:pt x="80337" y="89867"/>
                  </a:cubicBezTo>
                  <a:cubicBezTo>
                    <a:pt x="80086" y="90902"/>
                    <a:pt x="70029" y="111607"/>
                    <a:pt x="51677" y="111607"/>
                  </a:cubicBezTo>
                  <a:cubicBezTo>
                    <a:pt x="38603" y="111607"/>
                    <a:pt x="36089" y="99960"/>
                    <a:pt x="36089" y="90385"/>
                  </a:cubicBezTo>
                  <a:cubicBezTo>
                    <a:pt x="36089" y="75892"/>
                    <a:pt x="43129" y="55446"/>
                    <a:pt x="49665" y="37589"/>
                  </a:cubicBezTo>
                  <a:cubicBezTo>
                    <a:pt x="52682" y="29825"/>
                    <a:pt x="53939" y="26202"/>
                    <a:pt x="53939" y="21285"/>
                  </a:cubicBezTo>
                  <a:cubicBezTo>
                    <a:pt x="53939" y="9638"/>
                    <a:pt x="45894" y="63"/>
                    <a:pt x="33324" y="63"/>
                  </a:cubicBezTo>
                  <a:cubicBezTo>
                    <a:pt x="9440" y="63"/>
                    <a:pt x="138" y="37589"/>
                    <a:pt x="138" y="39918"/>
                  </a:cubicBezTo>
                  <a:cubicBezTo>
                    <a:pt x="138" y="42506"/>
                    <a:pt x="2652" y="42506"/>
                    <a:pt x="3155" y="42506"/>
                  </a:cubicBezTo>
                  <a:cubicBezTo>
                    <a:pt x="5669" y="42506"/>
                    <a:pt x="5920" y="41989"/>
                    <a:pt x="7177" y="37848"/>
                  </a:cubicBezTo>
                  <a:cubicBezTo>
                    <a:pt x="13463" y="15332"/>
                    <a:pt x="23016" y="5756"/>
                    <a:pt x="32570" y="5756"/>
                  </a:cubicBezTo>
                  <a:cubicBezTo>
                    <a:pt x="34832" y="5756"/>
                    <a:pt x="38855" y="6015"/>
                    <a:pt x="38855" y="14297"/>
                  </a:cubicBezTo>
                  <a:cubicBezTo>
                    <a:pt x="38855" y="20508"/>
                    <a:pt x="36089" y="28013"/>
                    <a:pt x="34581" y="31895"/>
                  </a:cubicBezTo>
                  <a:cubicBezTo>
                    <a:pt x="25279" y="57517"/>
                    <a:pt x="19999" y="73563"/>
                    <a:pt x="19999" y="86244"/>
                  </a:cubicBezTo>
                  <a:cubicBezTo>
                    <a:pt x="19999" y="110830"/>
                    <a:pt x="37346" y="117300"/>
                    <a:pt x="50922" y="117300"/>
                  </a:cubicBezTo>
                  <a:cubicBezTo>
                    <a:pt x="67515" y="117300"/>
                    <a:pt x="76566" y="105654"/>
                    <a:pt x="80840" y="99960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8D2E85-70FE-57EC-DCCC-6B040E6B0180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173308" y="4129380"/>
              <a:ext cx="107527" cy="81703"/>
            </a:xfrm>
            <a:custGeom>
              <a:avLst/>
              <a:gdLst>
                <a:gd name="connsiteX0" fmla="*/ 13343 w 107527"/>
                <a:gd name="connsiteY0" fmla="*/ 68543 h 81703"/>
                <a:gd name="connsiteX1" fmla="*/ 11583 w 107527"/>
                <a:gd name="connsiteY1" fmla="*/ 75971 h 81703"/>
                <a:gd name="connsiteX2" fmla="*/ 17566 w 107527"/>
                <a:gd name="connsiteY2" fmla="*/ 81768 h 81703"/>
                <a:gd name="connsiteX3" fmla="*/ 24430 w 107527"/>
                <a:gd name="connsiteY3" fmla="*/ 77783 h 81703"/>
                <a:gd name="connsiteX4" fmla="*/ 27597 w 107527"/>
                <a:gd name="connsiteY4" fmla="*/ 66551 h 81703"/>
                <a:gd name="connsiteX5" fmla="*/ 31469 w 107527"/>
                <a:gd name="connsiteY5" fmla="*/ 50246 h 81703"/>
                <a:gd name="connsiteX6" fmla="*/ 34461 w 107527"/>
                <a:gd name="connsiteY6" fmla="*/ 38108 h 81703"/>
                <a:gd name="connsiteX7" fmla="*/ 41852 w 107527"/>
                <a:gd name="connsiteY7" fmla="*/ 21804 h 81703"/>
                <a:gd name="connsiteX8" fmla="*/ 68250 w 107527"/>
                <a:gd name="connsiteY8" fmla="*/ 5137 h 81703"/>
                <a:gd name="connsiteX9" fmla="*/ 78633 w 107527"/>
                <a:gd name="connsiteY9" fmla="*/ 17818 h 81703"/>
                <a:gd name="connsiteX10" fmla="*/ 68250 w 107527"/>
                <a:gd name="connsiteY10" fmla="*/ 56406 h 81703"/>
                <a:gd name="connsiteX11" fmla="*/ 65610 w 107527"/>
                <a:gd name="connsiteY11" fmla="*/ 66188 h 81703"/>
                <a:gd name="connsiteX12" fmla="*/ 82329 w 107527"/>
                <a:gd name="connsiteY12" fmla="*/ 81768 h 81703"/>
                <a:gd name="connsiteX13" fmla="*/ 107671 w 107527"/>
                <a:gd name="connsiteY13" fmla="*/ 54050 h 81703"/>
                <a:gd name="connsiteX14" fmla="*/ 104855 w 107527"/>
                <a:gd name="connsiteY14" fmla="*/ 51695 h 81703"/>
                <a:gd name="connsiteX15" fmla="*/ 101511 w 107527"/>
                <a:gd name="connsiteY15" fmla="*/ 54775 h 81703"/>
                <a:gd name="connsiteX16" fmla="*/ 82857 w 107527"/>
                <a:gd name="connsiteY16" fmla="*/ 76696 h 81703"/>
                <a:gd name="connsiteX17" fmla="*/ 78457 w 107527"/>
                <a:gd name="connsiteY17" fmla="*/ 70355 h 81703"/>
                <a:gd name="connsiteX18" fmla="*/ 82505 w 107527"/>
                <a:gd name="connsiteY18" fmla="*/ 55681 h 81703"/>
                <a:gd name="connsiteX19" fmla="*/ 91832 w 107527"/>
                <a:gd name="connsiteY19" fmla="*/ 20717 h 81703"/>
                <a:gd name="connsiteX20" fmla="*/ 68954 w 107527"/>
                <a:gd name="connsiteY20" fmla="*/ 64 h 81703"/>
                <a:gd name="connsiteX21" fmla="*/ 39212 w 107527"/>
                <a:gd name="connsiteY21" fmla="*/ 16550 h 81703"/>
                <a:gd name="connsiteX22" fmla="*/ 20382 w 107527"/>
                <a:gd name="connsiteY22" fmla="*/ 64 h 81703"/>
                <a:gd name="connsiteX23" fmla="*/ 6479 w 107527"/>
                <a:gd name="connsiteY23" fmla="*/ 9847 h 81703"/>
                <a:gd name="connsiteX24" fmla="*/ 144 w 107527"/>
                <a:gd name="connsiteY24" fmla="*/ 27782 h 81703"/>
                <a:gd name="connsiteX25" fmla="*/ 3135 w 107527"/>
                <a:gd name="connsiteY25" fmla="*/ 30137 h 81703"/>
                <a:gd name="connsiteX26" fmla="*/ 7007 w 107527"/>
                <a:gd name="connsiteY26" fmla="*/ 24702 h 81703"/>
                <a:gd name="connsiteX27" fmla="*/ 19854 w 107527"/>
                <a:gd name="connsiteY27" fmla="*/ 5137 h 81703"/>
                <a:gd name="connsiteX28" fmla="*/ 25662 w 107527"/>
                <a:gd name="connsiteY28" fmla="*/ 14014 h 81703"/>
                <a:gd name="connsiteX29" fmla="*/ 22846 w 107527"/>
                <a:gd name="connsiteY29" fmla="*/ 29050 h 81703"/>
                <a:gd name="connsiteX30" fmla="*/ 18974 w 107527"/>
                <a:gd name="connsiteY30" fmla="*/ 45355 h 81703"/>
                <a:gd name="connsiteX31" fmla="*/ 13343 w 107527"/>
                <a:gd name="connsiteY31" fmla="*/ 68543 h 8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527" h="81703">
                  <a:moveTo>
                    <a:pt x="13343" y="68543"/>
                  </a:moveTo>
                  <a:cubicBezTo>
                    <a:pt x="12639" y="70898"/>
                    <a:pt x="11583" y="75427"/>
                    <a:pt x="11583" y="75971"/>
                  </a:cubicBezTo>
                  <a:cubicBezTo>
                    <a:pt x="11583" y="79957"/>
                    <a:pt x="14750" y="81768"/>
                    <a:pt x="17566" y="81768"/>
                  </a:cubicBezTo>
                  <a:cubicBezTo>
                    <a:pt x="20734" y="81768"/>
                    <a:pt x="23550" y="79413"/>
                    <a:pt x="24430" y="77783"/>
                  </a:cubicBezTo>
                  <a:cubicBezTo>
                    <a:pt x="25310" y="76152"/>
                    <a:pt x="26717" y="70355"/>
                    <a:pt x="27597" y="66551"/>
                  </a:cubicBezTo>
                  <a:cubicBezTo>
                    <a:pt x="28477" y="63108"/>
                    <a:pt x="30413" y="54775"/>
                    <a:pt x="31469" y="50246"/>
                  </a:cubicBezTo>
                  <a:cubicBezTo>
                    <a:pt x="32525" y="46260"/>
                    <a:pt x="33581" y="42275"/>
                    <a:pt x="34461" y="38108"/>
                  </a:cubicBezTo>
                  <a:cubicBezTo>
                    <a:pt x="36397" y="30681"/>
                    <a:pt x="36749" y="29231"/>
                    <a:pt x="41852" y="21804"/>
                  </a:cubicBezTo>
                  <a:cubicBezTo>
                    <a:pt x="46780" y="14557"/>
                    <a:pt x="55051" y="5137"/>
                    <a:pt x="68250" y="5137"/>
                  </a:cubicBezTo>
                  <a:cubicBezTo>
                    <a:pt x="78457" y="5137"/>
                    <a:pt x="78633" y="14376"/>
                    <a:pt x="78633" y="17818"/>
                  </a:cubicBezTo>
                  <a:cubicBezTo>
                    <a:pt x="78633" y="28688"/>
                    <a:pt x="71066" y="48797"/>
                    <a:pt x="68250" y="56406"/>
                  </a:cubicBezTo>
                  <a:cubicBezTo>
                    <a:pt x="66314" y="61478"/>
                    <a:pt x="65610" y="63108"/>
                    <a:pt x="65610" y="66188"/>
                  </a:cubicBezTo>
                  <a:cubicBezTo>
                    <a:pt x="65610" y="75790"/>
                    <a:pt x="73354" y="81768"/>
                    <a:pt x="82329" y="81768"/>
                  </a:cubicBezTo>
                  <a:cubicBezTo>
                    <a:pt x="99927" y="81768"/>
                    <a:pt x="107671" y="56768"/>
                    <a:pt x="107671" y="54050"/>
                  </a:cubicBezTo>
                  <a:cubicBezTo>
                    <a:pt x="107671" y="51695"/>
                    <a:pt x="105383" y="51695"/>
                    <a:pt x="104855" y="51695"/>
                  </a:cubicBezTo>
                  <a:cubicBezTo>
                    <a:pt x="102391" y="51695"/>
                    <a:pt x="102215" y="52782"/>
                    <a:pt x="101511" y="54775"/>
                  </a:cubicBezTo>
                  <a:cubicBezTo>
                    <a:pt x="97464" y="69268"/>
                    <a:pt x="89896" y="76696"/>
                    <a:pt x="82857" y="76696"/>
                  </a:cubicBezTo>
                  <a:cubicBezTo>
                    <a:pt x="79161" y="76696"/>
                    <a:pt x="78457" y="74159"/>
                    <a:pt x="78457" y="70355"/>
                  </a:cubicBezTo>
                  <a:cubicBezTo>
                    <a:pt x="78457" y="66188"/>
                    <a:pt x="79337" y="63833"/>
                    <a:pt x="82505" y="55681"/>
                  </a:cubicBezTo>
                  <a:cubicBezTo>
                    <a:pt x="84617" y="50065"/>
                    <a:pt x="91832" y="30862"/>
                    <a:pt x="91832" y="20717"/>
                  </a:cubicBezTo>
                  <a:cubicBezTo>
                    <a:pt x="91832" y="3144"/>
                    <a:pt x="78281" y="64"/>
                    <a:pt x="68954" y="64"/>
                  </a:cubicBezTo>
                  <a:cubicBezTo>
                    <a:pt x="54347" y="64"/>
                    <a:pt x="44492" y="9303"/>
                    <a:pt x="39212" y="16550"/>
                  </a:cubicBezTo>
                  <a:cubicBezTo>
                    <a:pt x="37981" y="4050"/>
                    <a:pt x="27597" y="64"/>
                    <a:pt x="20382" y="64"/>
                  </a:cubicBezTo>
                  <a:cubicBezTo>
                    <a:pt x="12815" y="64"/>
                    <a:pt x="8767" y="5680"/>
                    <a:pt x="6479" y="9847"/>
                  </a:cubicBezTo>
                  <a:cubicBezTo>
                    <a:pt x="2607" y="16550"/>
                    <a:pt x="144" y="26876"/>
                    <a:pt x="144" y="27782"/>
                  </a:cubicBezTo>
                  <a:cubicBezTo>
                    <a:pt x="144" y="30137"/>
                    <a:pt x="2607" y="30137"/>
                    <a:pt x="3135" y="30137"/>
                  </a:cubicBezTo>
                  <a:cubicBezTo>
                    <a:pt x="5599" y="30137"/>
                    <a:pt x="5775" y="29594"/>
                    <a:pt x="7007" y="24702"/>
                  </a:cubicBezTo>
                  <a:cubicBezTo>
                    <a:pt x="9647" y="14014"/>
                    <a:pt x="12991" y="5137"/>
                    <a:pt x="19854" y="5137"/>
                  </a:cubicBezTo>
                  <a:cubicBezTo>
                    <a:pt x="24430" y="5137"/>
                    <a:pt x="25662" y="9122"/>
                    <a:pt x="25662" y="14014"/>
                  </a:cubicBezTo>
                  <a:cubicBezTo>
                    <a:pt x="25662" y="17456"/>
                    <a:pt x="24078" y="24159"/>
                    <a:pt x="22846" y="29050"/>
                  </a:cubicBezTo>
                  <a:cubicBezTo>
                    <a:pt x="21614" y="33941"/>
                    <a:pt x="19854" y="41369"/>
                    <a:pt x="18974" y="45355"/>
                  </a:cubicBezTo>
                  <a:lnTo>
                    <a:pt x="13343" y="6854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4A83DDE-C3C2-2CCE-DF91-DAEDD73294B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298995" y="4083546"/>
              <a:ext cx="105767" cy="125726"/>
            </a:xfrm>
            <a:custGeom>
              <a:avLst/>
              <a:gdLst>
                <a:gd name="connsiteX0" fmla="*/ 33058 w 105767"/>
                <a:gd name="connsiteY0" fmla="*/ 81949 h 125726"/>
                <a:gd name="connsiteX1" fmla="*/ 33058 w 105767"/>
                <a:gd name="connsiteY1" fmla="*/ 64 h 125726"/>
                <a:gd name="connsiteX2" fmla="*/ 149 w 105767"/>
                <a:gd name="connsiteY2" fmla="*/ 1514 h 125726"/>
                <a:gd name="connsiteX3" fmla="*/ 149 w 105767"/>
                <a:gd name="connsiteY3" fmla="*/ 11659 h 125726"/>
                <a:gd name="connsiteX4" fmla="*/ 11940 w 105767"/>
                <a:gd name="connsiteY4" fmla="*/ 19086 h 125726"/>
                <a:gd name="connsiteX5" fmla="*/ 11940 w 105767"/>
                <a:gd name="connsiteY5" fmla="*/ 115645 h 125726"/>
                <a:gd name="connsiteX6" fmla="*/ 149 w 105767"/>
                <a:gd name="connsiteY6" fmla="*/ 115645 h 125726"/>
                <a:gd name="connsiteX7" fmla="*/ 149 w 105767"/>
                <a:gd name="connsiteY7" fmla="*/ 125790 h 125726"/>
                <a:gd name="connsiteX8" fmla="*/ 21971 w 105767"/>
                <a:gd name="connsiteY8" fmla="*/ 125066 h 125726"/>
                <a:gd name="connsiteX9" fmla="*/ 43793 w 105767"/>
                <a:gd name="connsiteY9" fmla="*/ 125790 h 125726"/>
                <a:gd name="connsiteX10" fmla="*/ 43793 w 105767"/>
                <a:gd name="connsiteY10" fmla="*/ 115645 h 125726"/>
                <a:gd name="connsiteX11" fmla="*/ 32002 w 105767"/>
                <a:gd name="connsiteY11" fmla="*/ 115645 h 125726"/>
                <a:gd name="connsiteX12" fmla="*/ 32002 w 105767"/>
                <a:gd name="connsiteY12" fmla="*/ 96623 h 125726"/>
                <a:gd name="connsiteX13" fmla="*/ 44145 w 105767"/>
                <a:gd name="connsiteY13" fmla="*/ 87746 h 125726"/>
                <a:gd name="connsiteX14" fmla="*/ 66319 w 105767"/>
                <a:gd name="connsiteY14" fmla="*/ 112566 h 125726"/>
                <a:gd name="connsiteX15" fmla="*/ 67903 w 105767"/>
                <a:gd name="connsiteY15" fmla="*/ 114558 h 125726"/>
                <a:gd name="connsiteX16" fmla="*/ 64207 w 105767"/>
                <a:gd name="connsiteY16" fmla="*/ 115645 h 125726"/>
                <a:gd name="connsiteX17" fmla="*/ 64207 w 105767"/>
                <a:gd name="connsiteY17" fmla="*/ 125790 h 125726"/>
                <a:gd name="connsiteX18" fmla="*/ 87085 w 105767"/>
                <a:gd name="connsiteY18" fmla="*/ 125066 h 125726"/>
                <a:gd name="connsiteX19" fmla="*/ 105916 w 105767"/>
                <a:gd name="connsiteY19" fmla="*/ 125790 h 125726"/>
                <a:gd name="connsiteX20" fmla="*/ 105916 w 105767"/>
                <a:gd name="connsiteY20" fmla="*/ 115645 h 125726"/>
                <a:gd name="connsiteX21" fmla="*/ 95357 w 105767"/>
                <a:gd name="connsiteY21" fmla="*/ 115102 h 125726"/>
                <a:gd name="connsiteX22" fmla="*/ 91661 w 105767"/>
                <a:gd name="connsiteY22" fmla="*/ 112384 h 125726"/>
                <a:gd name="connsiteX23" fmla="*/ 59632 w 105767"/>
                <a:gd name="connsiteY23" fmla="*/ 76514 h 125726"/>
                <a:gd name="connsiteX24" fmla="*/ 84798 w 105767"/>
                <a:gd name="connsiteY24" fmla="*/ 58036 h 125726"/>
                <a:gd name="connsiteX25" fmla="*/ 100988 w 105767"/>
                <a:gd name="connsiteY25" fmla="*/ 55500 h 125726"/>
                <a:gd name="connsiteX26" fmla="*/ 100988 w 105767"/>
                <a:gd name="connsiteY26" fmla="*/ 45355 h 125726"/>
                <a:gd name="connsiteX27" fmla="*/ 86557 w 105767"/>
                <a:gd name="connsiteY27" fmla="*/ 46079 h 125726"/>
                <a:gd name="connsiteX28" fmla="*/ 63855 w 105767"/>
                <a:gd name="connsiteY28" fmla="*/ 45355 h 125726"/>
                <a:gd name="connsiteX29" fmla="*/ 63855 w 105767"/>
                <a:gd name="connsiteY29" fmla="*/ 55500 h 125726"/>
                <a:gd name="connsiteX30" fmla="*/ 67375 w 105767"/>
                <a:gd name="connsiteY30" fmla="*/ 56587 h 125726"/>
                <a:gd name="connsiteX31" fmla="*/ 65263 w 105767"/>
                <a:gd name="connsiteY31" fmla="*/ 58217 h 125726"/>
                <a:gd name="connsiteX32" fmla="*/ 33058 w 105767"/>
                <a:gd name="connsiteY32" fmla="*/ 81949 h 12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5767" h="125726">
                  <a:moveTo>
                    <a:pt x="33058" y="81949"/>
                  </a:moveTo>
                  <a:lnTo>
                    <a:pt x="33058" y="64"/>
                  </a:lnTo>
                  <a:lnTo>
                    <a:pt x="149" y="1514"/>
                  </a:lnTo>
                  <a:lnTo>
                    <a:pt x="149" y="11659"/>
                  </a:lnTo>
                  <a:cubicBezTo>
                    <a:pt x="10884" y="11659"/>
                    <a:pt x="11940" y="11659"/>
                    <a:pt x="11940" y="19086"/>
                  </a:cubicBezTo>
                  <a:lnTo>
                    <a:pt x="11940" y="115645"/>
                  </a:lnTo>
                  <a:lnTo>
                    <a:pt x="149" y="115645"/>
                  </a:lnTo>
                  <a:lnTo>
                    <a:pt x="149" y="125790"/>
                  </a:lnTo>
                  <a:cubicBezTo>
                    <a:pt x="1204" y="125790"/>
                    <a:pt x="14403" y="125066"/>
                    <a:pt x="21971" y="125066"/>
                  </a:cubicBezTo>
                  <a:cubicBezTo>
                    <a:pt x="30418" y="125066"/>
                    <a:pt x="43617" y="125790"/>
                    <a:pt x="43793" y="125790"/>
                  </a:cubicBezTo>
                  <a:lnTo>
                    <a:pt x="43793" y="115645"/>
                  </a:lnTo>
                  <a:lnTo>
                    <a:pt x="32002" y="115645"/>
                  </a:lnTo>
                  <a:lnTo>
                    <a:pt x="32002" y="96623"/>
                  </a:lnTo>
                  <a:lnTo>
                    <a:pt x="44145" y="87746"/>
                  </a:lnTo>
                  <a:lnTo>
                    <a:pt x="66319" y="112566"/>
                  </a:lnTo>
                  <a:cubicBezTo>
                    <a:pt x="67727" y="114196"/>
                    <a:pt x="67903" y="114377"/>
                    <a:pt x="67903" y="114558"/>
                  </a:cubicBezTo>
                  <a:cubicBezTo>
                    <a:pt x="67903" y="115645"/>
                    <a:pt x="65615" y="115645"/>
                    <a:pt x="64207" y="115645"/>
                  </a:cubicBezTo>
                  <a:lnTo>
                    <a:pt x="64207" y="125790"/>
                  </a:lnTo>
                  <a:cubicBezTo>
                    <a:pt x="71775" y="125428"/>
                    <a:pt x="79518" y="125066"/>
                    <a:pt x="87085" y="125066"/>
                  </a:cubicBezTo>
                  <a:cubicBezTo>
                    <a:pt x="93421" y="125066"/>
                    <a:pt x="99580" y="125247"/>
                    <a:pt x="105916" y="125790"/>
                  </a:cubicBezTo>
                  <a:lnTo>
                    <a:pt x="105916" y="115645"/>
                  </a:lnTo>
                  <a:cubicBezTo>
                    <a:pt x="100636" y="115645"/>
                    <a:pt x="96941" y="115645"/>
                    <a:pt x="95357" y="115102"/>
                  </a:cubicBezTo>
                  <a:cubicBezTo>
                    <a:pt x="94125" y="114921"/>
                    <a:pt x="93773" y="114558"/>
                    <a:pt x="91661" y="112384"/>
                  </a:cubicBezTo>
                  <a:lnTo>
                    <a:pt x="59632" y="76514"/>
                  </a:lnTo>
                  <a:lnTo>
                    <a:pt x="84798" y="58036"/>
                  </a:lnTo>
                  <a:cubicBezTo>
                    <a:pt x="87261" y="56224"/>
                    <a:pt x="88317" y="55500"/>
                    <a:pt x="100988" y="55500"/>
                  </a:cubicBezTo>
                  <a:lnTo>
                    <a:pt x="100988" y="45355"/>
                  </a:lnTo>
                  <a:cubicBezTo>
                    <a:pt x="96237" y="45717"/>
                    <a:pt x="91309" y="46079"/>
                    <a:pt x="86557" y="46079"/>
                  </a:cubicBezTo>
                  <a:cubicBezTo>
                    <a:pt x="78814" y="46079"/>
                    <a:pt x="64735" y="45355"/>
                    <a:pt x="63855" y="45355"/>
                  </a:cubicBezTo>
                  <a:lnTo>
                    <a:pt x="63855" y="55500"/>
                  </a:lnTo>
                  <a:cubicBezTo>
                    <a:pt x="66143" y="55500"/>
                    <a:pt x="66671" y="56043"/>
                    <a:pt x="67375" y="56587"/>
                  </a:cubicBezTo>
                  <a:cubicBezTo>
                    <a:pt x="67023" y="56949"/>
                    <a:pt x="65791" y="57855"/>
                    <a:pt x="65263" y="58217"/>
                  </a:cubicBezTo>
                  <a:lnTo>
                    <a:pt x="33058" y="81949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43" name="Group 142" descr="\documentclass{article}&#10;\usepackage{amsmath}&#10;\usepackage{amsfonts}&#10;\pagestyle{empty}&#10;\begin{document}&#10;&#10;&#10;$ P: \quad e^{ i\mathbf{k} \cdot \mathbf{r} } u_{n\mathbf{k}} \rightarrow e^{ -i\mathbf{k} \cdot \mathbf{r} } u_{n\mathbf{k}}  $&#10;&#10;\end{document}" title="IguanaTex Vector Display">
            <a:extLst>
              <a:ext uri="{FF2B5EF4-FFF2-40B4-BE49-F238E27FC236}">
                <a16:creationId xmlns:a16="http://schemas.microsoft.com/office/drawing/2014/main" id="{B29A2E67-6FED-E0A5-A3D7-4C4F0D2B2CA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797006" y="953724"/>
            <a:ext cx="2948485" cy="248129"/>
            <a:chOff x="7203715" y="3376971"/>
            <a:chExt cx="2948485" cy="248129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56BF42-7AD6-AF9D-B610-06FE22819F6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203715" y="3417852"/>
              <a:ext cx="180678" cy="168513"/>
            </a:xfrm>
            <a:custGeom>
              <a:avLst/>
              <a:gdLst>
                <a:gd name="connsiteX0" fmla="*/ 66629 w 180678"/>
                <a:gd name="connsiteY0" fmla="*/ 90611 h 168513"/>
                <a:gd name="connsiteX1" fmla="*/ 109648 w 180678"/>
                <a:gd name="connsiteY1" fmla="*/ 90611 h 168513"/>
                <a:gd name="connsiteX2" fmla="*/ 180755 w 180678"/>
                <a:gd name="connsiteY2" fmla="*/ 37318 h 168513"/>
                <a:gd name="connsiteX3" fmla="*/ 130904 w 180678"/>
                <a:gd name="connsiteY3" fmla="*/ 63 h 168513"/>
                <a:gd name="connsiteX4" fmla="*/ 48916 w 180678"/>
                <a:gd name="connsiteY4" fmla="*/ 63 h 168513"/>
                <a:gd name="connsiteX5" fmla="*/ 41324 w 180678"/>
                <a:gd name="connsiteY5" fmla="*/ 4751 h 168513"/>
                <a:gd name="connsiteX6" fmla="*/ 48663 w 180678"/>
                <a:gd name="connsiteY6" fmla="*/ 7711 h 168513"/>
                <a:gd name="connsiteX7" fmla="*/ 59544 w 180678"/>
                <a:gd name="connsiteY7" fmla="*/ 8205 h 168513"/>
                <a:gd name="connsiteX8" fmla="*/ 65111 w 180678"/>
                <a:gd name="connsiteY8" fmla="*/ 12152 h 168513"/>
                <a:gd name="connsiteX9" fmla="*/ 64099 w 180678"/>
                <a:gd name="connsiteY9" fmla="*/ 16840 h 168513"/>
                <a:gd name="connsiteX10" fmla="*/ 30190 w 180678"/>
                <a:gd name="connsiteY10" fmla="*/ 149331 h 168513"/>
                <a:gd name="connsiteX11" fmla="*/ 7162 w 180678"/>
                <a:gd name="connsiteY11" fmla="*/ 160927 h 168513"/>
                <a:gd name="connsiteX12" fmla="*/ 77 w 180678"/>
                <a:gd name="connsiteY12" fmla="*/ 165615 h 168513"/>
                <a:gd name="connsiteX13" fmla="*/ 3872 w 180678"/>
                <a:gd name="connsiteY13" fmla="*/ 168576 h 168513"/>
                <a:gd name="connsiteX14" fmla="*/ 36010 w 180678"/>
                <a:gd name="connsiteY14" fmla="*/ 167836 h 168513"/>
                <a:gd name="connsiteX15" fmla="*/ 52205 w 180678"/>
                <a:gd name="connsiteY15" fmla="*/ 168082 h 168513"/>
                <a:gd name="connsiteX16" fmla="*/ 68654 w 180678"/>
                <a:gd name="connsiteY16" fmla="*/ 168576 h 168513"/>
                <a:gd name="connsiteX17" fmla="*/ 73715 w 180678"/>
                <a:gd name="connsiteY17" fmla="*/ 163641 h 168513"/>
                <a:gd name="connsiteX18" fmla="*/ 66629 w 180678"/>
                <a:gd name="connsiteY18" fmla="*/ 160927 h 168513"/>
                <a:gd name="connsiteX19" fmla="*/ 50181 w 180678"/>
                <a:gd name="connsiteY19" fmla="*/ 156486 h 168513"/>
                <a:gd name="connsiteX20" fmla="*/ 50940 w 180678"/>
                <a:gd name="connsiteY20" fmla="*/ 152292 h 168513"/>
                <a:gd name="connsiteX21" fmla="*/ 66629 w 180678"/>
                <a:gd name="connsiteY21" fmla="*/ 90611 h 168513"/>
                <a:gd name="connsiteX22" fmla="*/ 84849 w 180678"/>
                <a:gd name="connsiteY22" fmla="*/ 17087 h 168513"/>
                <a:gd name="connsiteX23" fmla="*/ 98514 w 180678"/>
                <a:gd name="connsiteY23" fmla="*/ 7711 h 168513"/>
                <a:gd name="connsiteX24" fmla="*/ 122806 w 180678"/>
                <a:gd name="connsiteY24" fmla="*/ 7711 h 168513"/>
                <a:gd name="connsiteX25" fmla="*/ 157221 w 180678"/>
                <a:gd name="connsiteY25" fmla="*/ 31397 h 168513"/>
                <a:gd name="connsiteX26" fmla="*/ 142291 w 180678"/>
                <a:gd name="connsiteY26" fmla="*/ 71119 h 168513"/>
                <a:gd name="connsiteX27" fmla="*/ 103322 w 180678"/>
                <a:gd name="connsiteY27" fmla="*/ 84196 h 168513"/>
                <a:gd name="connsiteX28" fmla="*/ 67641 w 180678"/>
                <a:gd name="connsiteY28" fmla="*/ 84196 h 168513"/>
                <a:gd name="connsiteX29" fmla="*/ 84849 w 180678"/>
                <a:gd name="connsiteY29" fmla="*/ 17087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8513">
                  <a:moveTo>
                    <a:pt x="66629" y="90611"/>
                  </a:moveTo>
                  <a:lnTo>
                    <a:pt x="109648" y="90611"/>
                  </a:lnTo>
                  <a:cubicBezTo>
                    <a:pt x="145581" y="90611"/>
                    <a:pt x="180755" y="64951"/>
                    <a:pt x="180755" y="37318"/>
                  </a:cubicBezTo>
                  <a:cubicBezTo>
                    <a:pt x="180755" y="18320"/>
                    <a:pt x="164054" y="63"/>
                    <a:pt x="130904" y="63"/>
                  </a:cubicBezTo>
                  <a:lnTo>
                    <a:pt x="48916" y="63"/>
                  </a:lnTo>
                  <a:cubicBezTo>
                    <a:pt x="44108" y="63"/>
                    <a:pt x="41324" y="63"/>
                    <a:pt x="41324" y="4751"/>
                  </a:cubicBezTo>
                  <a:cubicBezTo>
                    <a:pt x="41324" y="7711"/>
                    <a:pt x="43601" y="7711"/>
                    <a:pt x="48663" y="7711"/>
                  </a:cubicBezTo>
                  <a:cubicBezTo>
                    <a:pt x="51952" y="7711"/>
                    <a:pt x="56507" y="7958"/>
                    <a:pt x="59544" y="8205"/>
                  </a:cubicBezTo>
                  <a:cubicBezTo>
                    <a:pt x="63593" y="8698"/>
                    <a:pt x="65111" y="9438"/>
                    <a:pt x="65111" y="12152"/>
                  </a:cubicBezTo>
                  <a:cubicBezTo>
                    <a:pt x="65111" y="13139"/>
                    <a:pt x="64858" y="13879"/>
                    <a:pt x="64099" y="16840"/>
                  </a:cubicBezTo>
                  <a:lnTo>
                    <a:pt x="30190" y="149331"/>
                  </a:lnTo>
                  <a:cubicBezTo>
                    <a:pt x="27659" y="158954"/>
                    <a:pt x="27153" y="160927"/>
                    <a:pt x="7162" y="160927"/>
                  </a:cubicBezTo>
                  <a:cubicBezTo>
                    <a:pt x="2860" y="160927"/>
                    <a:pt x="77" y="160927"/>
                    <a:pt x="77" y="165615"/>
                  </a:cubicBezTo>
                  <a:cubicBezTo>
                    <a:pt x="77" y="168576"/>
                    <a:pt x="3113" y="168576"/>
                    <a:pt x="3872" y="168576"/>
                  </a:cubicBezTo>
                  <a:cubicBezTo>
                    <a:pt x="10958" y="168576"/>
                    <a:pt x="28925" y="167836"/>
                    <a:pt x="36010" y="167836"/>
                  </a:cubicBezTo>
                  <a:cubicBezTo>
                    <a:pt x="41324" y="167836"/>
                    <a:pt x="46891" y="168082"/>
                    <a:pt x="52205" y="168082"/>
                  </a:cubicBezTo>
                  <a:cubicBezTo>
                    <a:pt x="57772" y="168082"/>
                    <a:pt x="63339" y="168576"/>
                    <a:pt x="68654" y="168576"/>
                  </a:cubicBezTo>
                  <a:cubicBezTo>
                    <a:pt x="70425" y="168576"/>
                    <a:pt x="73715" y="168576"/>
                    <a:pt x="73715" y="163641"/>
                  </a:cubicBezTo>
                  <a:cubicBezTo>
                    <a:pt x="73715" y="160927"/>
                    <a:pt x="71437" y="160927"/>
                    <a:pt x="66629" y="160927"/>
                  </a:cubicBezTo>
                  <a:cubicBezTo>
                    <a:pt x="57266" y="160927"/>
                    <a:pt x="50181" y="160927"/>
                    <a:pt x="50181" y="156486"/>
                  </a:cubicBezTo>
                  <a:cubicBezTo>
                    <a:pt x="50181" y="155006"/>
                    <a:pt x="50687" y="153772"/>
                    <a:pt x="50940" y="152292"/>
                  </a:cubicBezTo>
                  <a:lnTo>
                    <a:pt x="66629" y="90611"/>
                  </a:lnTo>
                  <a:close/>
                  <a:moveTo>
                    <a:pt x="84849" y="17087"/>
                  </a:moveTo>
                  <a:cubicBezTo>
                    <a:pt x="87126" y="8451"/>
                    <a:pt x="87632" y="7711"/>
                    <a:pt x="98514" y="7711"/>
                  </a:cubicBezTo>
                  <a:lnTo>
                    <a:pt x="122806" y="7711"/>
                  </a:lnTo>
                  <a:cubicBezTo>
                    <a:pt x="143810" y="7711"/>
                    <a:pt x="157221" y="14373"/>
                    <a:pt x="157221" y="31397"/>
                  </a:cubicBezTo>
                  <a:cubicBezTo>
                    <a:pt x="157221" y="41019"/>
                    <a:pt x="152160" y="62237"/>
                    <a:pt x="142291" y="71119"/>
                  </a:cubicBezTo>
                  <a:cubicBezTo>
                    <a:pt x="129639" y="82222"/>
                    <a:pt x="114456" y="84196"/>
                    <a:pt x="103322" y="84196"/>
                  </a:cubicBezTo>
                  <a:lnTo>
                    <a:pt x="67641" y="84196"/>
                  </a:lnTo>
                  <a:lnTo>
                    <a:pt x="84849" y="17087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E1F612A-C51D-E1BA-738A-6EC661511F2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483254" y="3480026"/>
              <a:ext cx="26823" cy="106338"/>
            </a:xfrm>
            <a:custGeom>
              <a:avLst/>
              <a:gdLst>
                <a:gd name="connsiteX0" fmla="*/ 26911 w 26823"/>
                <a:gd name="connsiteY0" fmla="*/ 13139 h 106338"/>
                <a:gd name="connsiteX1" fmla="*/ 13499 w 26823"/>
                <a:gd name="connsiteY1" fmla="*/ 63 h 106338"/>
                <a:gd name="connsiteX2" fmla="*/ 87 w 26823"/>
                <a:gd name="connsiteY2" fmla="*/ 13139 h 106338"/>
                <a:gd name="connsiteX3" fmla="*/ 13499 w 26823"/>
                <a:gd name="connsiteY3" fmla="*/ 26216 h 106338"/>
                <a:gd name="connsiteX4" fmla="*/ 26911 w 26823"/>
                <a:gd name="connsiteY4" fmla="*/ 13139 h 106338"/>
                <a:gd name="connsiteX5" fmla="*/ 26911 w 26823"/>
                <a:gd name="connsiteY5" fmla="*/ 93325 h 106338"/>
                <a:gd name="connsiteX6" fmla="*/ 13499 w 26823"/>
                <a:gd name="connsiteY6" fmla="*/ 80248 h 106338"/>
                <a:gd name="connsiteX7" fmla="*/ 87 w 26823"/>
                <a:gd name="connsiteY7" fmla="*/ 93325 h 106338"/>
                <a:gd name="connsiteX8" fmla="*/ 13499 w 26823"/>
                <a:gd name="connsiteY8" fmla="*/ 106401 h 106338"/>
                <a:gd name="connsiteX9" fmla="*/ 26911 w 26823"/>
                <a:gd name="connsiteY9" fmla="*/ 93325 h 10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23" h="106338">
                  <a:moveTo>
                    <a:pt x="26911" y="13139"/>
                  </a:moveTo>
                  <a:cubicBezTo>
                    <a:pt x="26911" y="5984"/>
                    <a:pt x="20837" y="63"/>
                    <a:pt x="13499" y="63"/>
                  </a:cubicBezTo>
                  <a:cubicBezTo>
                    <a:pt x="6160" y="63"/>
                    <a:pt x="87" y="5984"/>
                    <a:pt x="87" y="13139"/>
                  </a:cubicBezTo>
                  <a:cubicBezTo>
                    <a:pt x="87" y="20294"/>
                    <a:pt x="6160" y="26216"/>
                    <a:pt x="13499" y="26216"/>
                  </a:cubicBezTo>
                  <a:cubicBezTo>
                    <a:pt x="20837" y="26216"/>
                    <a:pt x="26911" y="20294"/>
                    <a:pt x="26911" y="13139"/>
                  </a:cubicBezTo>
                  <a:close/>
                  <a:moveTo>
                    <a:pt x="26911" y="93325"/>
                  </a:moveTo>
                  <a:cubicBezTo>
                    <a:pt x="26911" y="86170"/>
                    <a:pt x="20837" y="80248"/>
                    <a:pt x="13499" y="80248"/>
                  </a:cubicBezTo>
                  <a:cubicBezTo>
                    <a:pt x="6160" y="80248"/>
                    <a:pt x="87" y="86170"/>
                    <a:pt x="87" y="93325"/>
                  </a:cubicBezTo>
                  <a:cubicBezTo>
                    <a:pt x="87" y="100480"/>
                    <a:pt x="6160" y="106401"/>
                    <a:pt x="13499" y="106401"/>
                  </a:cubicBezTo>
                  <a:cubicBezTo>
                    <a:pt x="20837" y="106401"/>
                    <a:pt x="26911" y="100480"/>
                    <a:pt x="26911" y="93325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8599C0A-C0E9-90BA-A140-E88C829D2CC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866766" y="3477312"/>
              <a:ext cx="97171" cy="111766"/>
            </a:xfrm>
            <a:custGeom>
              <a:avLst/>
              <a:gdLst>
                <a:gd name="connsiteX0" fmla="*/ 35783 w 97171"/>
                <a:gd name="connsiteY0" fmla="*/ 52122 h 111766"/>
                <a:gd name="connsiteX1" fmla="*/ 74500 w 97171"/>
                <a:gd name="connsiteY1" fmla="*/ 46447 h 111766"/>
                <a:gd name="connsiteX2" fmla="*/ 93479 w 97171"/>
                <a:gd name="connsiteY2" fmla="*/ 21034 h 111766"/>
                <a:gd name="connsiteX3" fmla="*/ 66402 w 97171"/>
                <a:gd name="connsiteY3" fmla="*/ 63 h 111766"/>
                <a:gd name="connsiteX4" fmla="*/ 103 w 97171"/>
                <a:gd name="connsiteY4" fmla="*/ 67172 h 111766"/>
                <a:gd name="connsiteX5" fmla="*/ 39832 w 97171"/>
                <a:gd name="connsiteY5" fmla="*/ 111829 h 111766"/>
                <a:gd name="connsiteX6" fmla="*/ 97274 w 97171"/>
                <a:gd name="connsiteY6" fmla="*/ 82716 h 111766"/>
                <a:gd name="connsiteX7" fmla="*/ 94238 w 97171"/>
                <a:gd name="connsiteY7" fmla="*/ 79508 h 111766"/>
                <a:gd name="connsiteX8" fmla="*/ 90948 w 97171"/>
                <a:gd name="connsiteY8" fmla="*/ 81975 h 111766"/>
                <a:gd name="connsiteX9" fmla="*/ 40338 w 97171"/>
                <a:gd name="connsiteY9" fmla="*/ 106401 h 111766"/>
                <a:gd name="connsiteX10" fmla="*/ 18322 w 97171"/>
                <a:gd name="connsiteY10" fmla="*/ 77781 h 111766"/>
                <a:gd name="connsiteX11" fmla="*/ 22371 w 97171"/>
                <a:gd name="connsiteY11" fmla="*/ 52122 h 111766"/>
                <a:gd name="connsiteX12" fmla="*/ 35783 w 97171"/>
                <a:gd name="connsiteY12" fmla="*/ 52122 h 111766"/>
                <a:gd name="connsiteX13" fmla="*/ 23890 w 97171"/>
                <a:gd name="connsiteY13" fmla="*/ 46694 h 111766"/>
                <a:gd name="connsiteX14" fmla="*/ 66402 w 97171"/>
                <a:gd name="connsiteY14" fmla="*/ 5491 h 111766"/>
                <a:gd name="connsiteX15" fmla="*/ 85128 w 97171"/>
                <a:gd name="connsiteY15" fmla="*/ 21034 h 111766"/>
                <a:gd name="connsiteX16" fmla="*/ 34265 w 97171"/>
                <a:gd name="connsiteY16" fmla="*/ 46694 h 111766"/>
                <a:gd name="connsiteX17" fmla="*/ 23890 w 97171"/>
                <a:gd name="connsiteY17" fmla="*/ 4669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171" h="111766">
                  <a:moveTo>
                    <a:pt x="35783" y="52122"/>
                  </a:moveTo>
                  <a:cubicBezTo>
                    <a:pt x="43121" y="52122"/>
                    <a:pt x="61847" y="51628"/>
                    <a:pt x="74500" y="46447"/>
                  </a:cubicBezTo>
                  <a:cubicBezTo>
                    <a:pt x="92213" y="39045"/>
                    <a:pt x="93479" y="24489"/>
                    <a:pt x="93479" y="21034"/>
                  </a:cubicBezTo>
                  <a:cubicBezTo>
                    <a:pt x="93479" y="10178"/>
                    <a:pt x="83863" y="63"/>
                    <a:pt x="66402" y="63"/>
                  </a:cubicBezTo>
                  <a:cubicBezTo>
                    <a:pt x="38313" y="63"/>
                    <a:pt x="103" y="23995"/>
                    <a:pt x="103" y="67172"/>
                  </a:cubicBezTo>
                  <a:cubicBezTo>
                    <a:pt x="103" y="92338"/>
                    <a:pt x="15033" y="111829"/>
                    <a:pt x="39832" y="111829"/>
                  </a:cubicBezTo>
                  <a:cubicBezTo>
                    <a:pt x="76018" y="111829"/>
                    <a:pt x="97274" y="85676"/>
                    <a:pt x="97274" y="82716"/>
                  </a:cubicBezTo>
                  <a:cubicBezTo>
                    <a:pt x="97274" y="81235"/>
                    <a:pt x="95756" y="79508"/>
                    <a:pt x="94238" y="79508"/>
                  </a:cubicBezTo>
                  <a:cubicBezTo>
                    <a:pt x="92973" y="79508"/>
                    <a:pt x="92466" y="80002"/>
                    <a:pt x="90948" y="81975"/>
                  </a:cubicBezTo>
                  <a:cubicBezTo>
                    <a:pt x="70957" y="106401"/>
                    <a:pt x="43375" y="106401"/>
                    <a:pt x="40338" y="106401"/>
                  </a:cubicBezTo>
                  <a:cubicBezTo>
                    <a:pt x="20600" y="106401"/>
                    <a:pt x="18322" y="85676"/>
                    <a:pt x="18322" y="77781"/>
                  </a:cubicBezTo>
                  <a:cubicBezTo>
                    <a:pt x="18322" y="74820"/>
                    <a:pt x="18575" y="67172"/>
                    <a:pt x="22371" y="52122"/>
                  </a:cubicBezTo>
                  <a:lnTo>
                    <a:pt x="35783" y="52122"/>
                  </a:lnTo>
                  <a:close/>
                  <a:moveTo>
                    <a:pt x="23890" y="46694"/>
                  </a:moveTo>
                  <a:cubicBezTo>
                    <a:pt x="33759" y="9192"/>
                    <a:pt x="59823" y="5491"/>
                    <a:pt x="66402" y="5491"/>
                  </a:cubicBezTo>
                  <a:cubicBezTo>
                    <a:pt x="78296" y="5491"/>
                    <a:pt x="85128" y="12646"/>
                    <a:pt x="85128" y="21034"/>
                  </a:cubicBezTo>
                  <a:cubicBezTo>
                    <a:pt x="85128" y="46694"/>
                    <a:pt x="44640" y="46694"/>
                    <a:pt x="34265" y="46694"/>
                  </a:cubicBezTo>
                  <a:lnTo>
                    <a:pt x="23890" y="46694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1CEB14A-65FF-0952-ED8D-BAD87A51432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981278" y="3382325"/>
              <a:ext cx="53672" cy="116232"/>
            </a:xfrm>
            <a:custGeom>
              <a:avLst/>
              <a:gdLst>
                <a:gd name="connsiteX0" fmla="*/ 49174 w 53672"/>
                <a:gd name="connsiteY0" fmla="*/ 6622 h 116232"/>
                <a:gd name="connsiteX1" fmla="*/ 42089 w 53672"/>
                <a:gd name="connsiteY1" fmla="*/ 59 h 116232"/>
                <a:gd name="connsiteX2" fmla="*/ 32169 w 53672"/>
                <a:gd name="connsiteY2" fmla="*/ 9558 h 116232"/>
                <a:gd name="connsiteX3" fmla="*/ 39254 w 53672"/>
                <a:gd name="connsiteY3" fmla="*/ 16121 h 116232"/>
                <a:gd name="connsiteX4" fmla="*/ 49174 w 53672"/>
                <a:gd name="connsiteY4" fmla="*/ 6622 h 116232"/>
                <a:gd name="connsiteX5" fmla="*/ 13038 w 53672"/>
                <a:gd name="connsiteY5" fmla="*/ 94357 h 116232"/>
                <a:gd name="connsiteX6" fmla="*/ 11444 w 53672"/>
                <a:gd name="connsiteY6" fmla="*/ 101611 h 116232"/>
                <a:gd name="connsiteX7" fmla="*/ 28272 w 53672"/>
                <a:gd name="connsiteY7" fmla="*/ 116291 h 116232"/>
                <a:gd name="connsiteX8" fmla="*/ 53780 w 53672"/>
                <a:gd name="connsiteY8" fmla="*/ 89867 h 116232"/>
                <a:gd name="connsiteX9" fmla="*/ 50945 w 53672"/>
                <a:gd name="connsiteY9" fmla="*/ 87622 h 116232"/>
                <a:gd name="connsiteX10" fmla="*/ 47580 w 53672"/>
                <a:gd name="connsiteY10" fmla="*/ 90558 h 116232"/>
                <a:gd name="connsiteX11" fmla="*/ 28803 w 53672"/>
                <a:gd name="connsiteY11" fmla="*/ 111455 h 116232"/>
                <a:gd name="connsiteX12" fmla="*/ 24375 w 53672"/>
                <a:gd name="connsiteY12" fmla="*/ 105411 h 116232"/>
                <a:gd name="connsiteX13" fmla="*/ 27209 w 53672"/>
                <a:gd name="connsiteY13" fmla="*/ 94357 h 116232"/>
                <a:gd name="connsiteX14" fmla="*/ 32878 w 53672"/>
                <a:gd name="connsiteY14" fmla="*/ 80541 h 116232"/>
                <a:gd name="connsiteX15" fmla="*/ 41557 w 53672"/>
                <a:gd name="connsiteY15" fmla="*/ 58607 h 116232"/>
                <a:gd name="connsiteX16" fmla="*/ 42620 w 53672"/>
                <a:gd name="connsiteY16" fmla="*/ 53080 h 116232"/>
                <a:gd name="connsiteX17" fmla="*/ 25792 w 53672"/>
                <a:gd name="connsiteY17" fmla="*/ 38400 h 116232"/>
                <a:gd name="connsiteX18" fmla="*/ 107 w 53672"/>
                <a:gd name="connsiteY18" fmla="*/ 64824 h 116232"/>
                <a:gd name="connsiteX19" fmla="*/ 3119 w 53672"/>
                <a:gd name="connsiteY19" fmla="*/ 67070 h 116232"/>
                <a:gd name="connsiteX20" fmla="*/ 6307 w 53672"/>
                <a:gd name="connsiteY20" fmla="*/ 64306 h 116232"/>
                <a:gd name="connsiteX21" fmla="*/ 25261 w 53672"/>
                <a:gd name="connsiteY21" fmla="*/ 43236 h 116232"/>
                <a:gd name="connsiteX22" fmla="*/ 29689 w 53672"/>
                <a:gd name="connsiteY22" fmla="*/ 49281 h 116232"/>
                <a:gd name="connsiteX23" fmla="*/ 24198 w 53672"/>
                <a:gd name="connsiteY23" fmla="*/ 66551 h 116232"/>
                <a:gd name="connsiteX24" fmla="*/ 13038 w 53672"/>
                <a:gd name="connsiteY24" fmla="*/ 94357 h 11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232">
                  <a:moveTo>
                    <a:pt x="49174" y="6622"/>
                  </a:moveTo>
                  <a:cubicBezTo>
                    <a:pt x="49174" y="3859"/>
                    <a:pt x="47048" y="59"/>
                    <a:pt x="42089" y="59"/>
                  </a:cubicBezTo>
                  <a:cubicBezTo>
                    <a:pt x="37306" y="59"/>
                    <a:pt x="32169" y="4550"/>
                    <a:pt x="32169" y="9558"/>
                  </a:cubicBezTo>
                  <a:cubicBezTo>
                    <a:pt x="32169" y="12494"/>
                    <a:pt x="34472" y="16121"/>
                    <a:pt x="39254" y="16121"/>
                  </a:cubicBezTo>
                  <a:cubicBezTo>
                    <a:pt x="44391" y="16121"/>
                    <a:pt x="49174" y="11285"/>
                    <a:pt x="49174" y="6622"/>
                  </a:cubicBezTo>
                  <a:close/>
                  <a:moveTo>
                    <a:pt x="13038" y="94357"/>
                  </a:moveTo>
                  <a:cubicBezTo>
                    <a:pt x="12330" y="96603"/>
                    <a:pt x="11444" y="98675"/>
                    <a:pt x="11444" y="101611"/>
                  </a:cubicBezTo>
                  <a:cubicBezTo>
                    <a:pt x="11444" y="109728"/>
                    <a:pt x="18530" y="116291"/>
                    <a:pt x="28272" y="116291"/>
                  </a:cubicBezTo>
                  <a:cubicBezTo>
                    <a:pt x="45986" y="116291"/>
                    <a:pt x="53780" y="92458"/>
                    <a:pt x="53780" y="89867"/>
                  </a:cubicBezTo>
                  <a:cubicBezTo>
                    <a:pt x="53780" y="87622"/>
                    <a:pt x="51477" y="87622"/>
                    <a:pt x="50945" y="87622"/>
                  </a:cubicBezTo>
                  <a:cubicBezTo>
                    <a:pt x="48465" y="87622"/>
                    <a:pt x="48288" y="88658"/>
                    <a:pt x="47580" y="90558"/>
                  </a:cubicBezTo>
                  <a:cubicBezTo>
                    <a:pt x="43506" y="104374"/>
                    <a:pt x="35712" y="111455"/>
                    <a:pt x="28803" y="111455"/>
                  </a:cubicBezTo>
                  <a:cubicBezTo>
                    <a:pt x="25261" y="111455"/>
                    <a:pt x="24375" y="109210"/>
                    <a:pt x="24375" y="105411"/>
                  </a:cubicBezTo>
                  <a:cubicBezTo>
                    <a:pt x="24375" y="101438"/>
                    <a:pt x="25615" y="98157"/>
                    <a:pt x="27209" y="94357"/>
                  </a:cubicBezTo>
                  <a:cubicBezTo>
                    <a:pt x="28981" y="89694"/>
                    <a:pt x="30929" y="85031"/>
                    <a:pt x="32878" y="80541"/>
                  </a:cubicBezTo>
                  <a:cubicBezTo>
                    <a:pt x="34472" y="76396"/>
                    <a:pt x="40849" y="60679"/>
                    <a:pt x="41557" y="58607"/>
                  </a:cubicBezTo>
                  <a:cubicBezTo>
                    <a:pt x="42089" y="56880"/>
                    <a:pt x="42620" y="54807"/>
                    <a:pt x="42620" y="53080"/>
                  </a:cubicBezTo>
                  <a:cubicBezTo>
                    <a:pt x="42620" y="44963"/>
                    <a:pt x="35535" y="38400"/>
                    <a:pt x="25792" y="38400"/>
                  </a:cubicBezTo>
                  <a:cubicBezTo>
                    <a:pt x="8256" y="38400"/>
                    <a:pt x="107" y="61888"/>
                    <a:pt x="107" y="64824"/>
                  </a:cubicBezTo>
                  <a:cubicBezTo>
                    <a:pt x="107" y="67070"/>
                    <a:pt x="2587" y="67070"/>
                    <a:pt x="3119" y="67070"/>
                  </a:cubicBezTo>
                  <a:cubicBezTo>
                    <a:pt x="5599" y="67070"/>
                    <a:pt x="5776" y="66206"/>
                    <a:pt x="6307" y="64306"/>
                  </a:cubicBezTo>
                  <a:cubicBezTo>
                    <a:pt x="10913" y="49453"/>
                    <a:pt x="18707" y="43236"/>
                    <a:pt x="25261" y="43236"/>
                  </a:cubicBezTo>
                  <a:cubicBezTo>
                    <a:pt x="28095" y="43236"/>
                    <a:pt x="29689" y="44618"/>
                    <a:pt x="29689" y="49281"/>
                  </a:cubicBezTo>
                  <a:cubicBezTo>
                    <a:pt x="29689" y="53253"/>
                    <a:pt x="28626" y="55844"/>
                    <a:pt x="24198" y="66551"/>
                  </a:cubicBezTo>
                  <a:lnTo>
                    <a:pt x="13038" y="94357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E776C7C-D979-9B58-ED4C-CBE24A3CCC8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054291" y="3376971"/>
              <a:ext cx="106458" cy="119858"/>
            </a:xfrm>
            <a:custGeom>
              <a:avLst/>
              <a:gdLst>
                <a:gd name="connsiteX0" fmla="*/ 33235 w 106458"/>
                <a:gd name="connsiteY0" fmla="*/ 78123 h 119858"/>
                <a:gd name="connsiteX1" fmla="*/ 33235 w 106458"/>
                <a:gd name="connsiteY1" fmla="*/ 59 h 119858"/>
                <a:gd name="connsiteX2" fmla="*/ 110 w 106458"/>
                <a:gd name="connsiteY2" fmla="*/ 1441 h 119858"/>
                <a:gd name="connsiteX3" fmla="*/ 110 w 106458"/>
                <a:gd name="connsiteY3" fmla="*/ 11112 h 119858"/>
                <a:gd name="connsiteX4" fmla="*/ 11978 w 106458"/>
                <a:gd name="connsiteY4" fmla="*/ 18193 h 119858"/>
                <a:gd name="connsiteX5" fmla="*/ 11978 w 106458"/>
                <a:gd name="connsiteY5" fmla="*/ 110246 h 119858"/>
                <a:gd name="connsiteX6" fmla="*/ 110 w 106458"/>
                <a:gd name="connsiteY6" fmla="*/ 110246 h 119858"/>
                <a:gd name="connsiteX7" fmla="*/ 110 w 106458"/>
                <a:gd name="connsiteY7" fmla="*/ 119918 h 119858"/>
                <a:gd name="connsiteX8" fmla="*/ 22075 w 106458"/>
                <a:gd name="connsiteY8" fmla="*/ 119227 h 119858"/>
                <a:gd name="connsiteX9" fmla="*/ 44040 w 106458"/>
                <a:gd name="connsiteY9" fmla="*/ 119918 h 119858"/>
                <a:gd name="connsiteX10" fmla="*/ 44040 w 106458"/>
                <a:gd name="connsiteY10" fmla="*/ 110246 h 119858"/>
                <a:gd name="connsiteX11" fmla="*/ 32172 w 106458"/>
                <a:gd name="connsiteY11" fmla="*/ 110246 h 119858"/>
                <a:gd name="connsiteX12" fmla="*/ 32172 w 106458"/>
                <a:gd name="connsiteY12" fmla="*/ 92112 h 119858"/>
                <a:gd name="connsiteX13" fmla="*/ 44394 w 106458"/>
                <a:gd name="connsiteY13" fmla="*/ 83650 h 119858"/>
                <a:gd name="connsiteX14" fmla="*/ 66713 w 106458"/>
                <a:gd name="connsiteY14" fmla="*/ 107310 h 119858"/>
                <a:gd name="connsiteX15" fmla="*/ 68307 w 106458"/>
                <a:gd name="connsiteY15" fmla="*/ 109210 h 119858"/>
                <a:gd name="connsiteX16" fmla="*/ 64588 w 106458"/>
                <a:gd name="connsiteY16" fmla="*/ 110246 h 119858"/>
                <a:gd name="connsiteX17" fmla="*/ 64588 w 106458"/>
                <a:gd name="connsiteY17" fmla="*/ 119918 h 119858"/>
                <a:gd name="connsiteX18" fmla="*/ 87615 w 106458"/>
                <a:gd name="connsiteY18" fmla="*/ 119227 h 119858"/>
                <a:gd name="connsiteX19" fmla="*/ 106569 w 106458"/>
                <a:gd name="connsiteY19" fmla="*/ 119918 h 119858"/>
                <a:gd name="connsiteX20" fmla="*/ 106569 w 106458"/>
                <a:gd name="connsiteY20" fmla="*/ 110246 h 119858"/>
                <a:gd name="connsiteX21" fmla="*/ 95941 w 106458"/>
                <a:gd name="connsiteY21" fmla="*/ 109728 h 119858"/>
                <a:gd name="connsiteX22" fmla="*/ 92221 w 106458"/>
                <a:gd name="connsiteY22" fmla="*/ 107138 h 119858"/>
                <a:gd name="connsiteX23" fmla="*/ 59982 w 106458"/>
                <a:gd name="connsiteY23" fmla="*/ 72942 h 119858"/>
                <a:gd name="connsiteX24" fmla="*/ 85313 w 106458"/>
                <a:gd name="connsiteY24" fmla="*/ 55326 h 119858"/>
                <a:gd name="connsiteX25" fmla="*/ 101609 w 106458"/>
                <a:gd name="connsiteY25" fmla="*/ 52908 h 119858"/>
                <a:gd name="connsiteX26" fmla="*/ 101609 w 106458"/>
                <a:gd name="connsiteY26" fmla="*/ 43236 h 119858"/>
                <a:gd name="connsiteX27" fmla="*/ 87084 w 106458"/>
                <a:gd name="connsiteY27" fmla="*/ 43927 h 119858"/>
                <a:gd name="connsiteX28" fmla="*/ 64233 w 106458"/>
                <a:gd name="connsiteY28" fmla="*/ 43236 h 119858"/>
                <a:gd name="connsiteX29" fmla="*/ 64233 w 106458"/>
                <a:gd name="connsiteY29" fmla="*/ 52908 h 119858"/>
                <a:gd name="connsiteX30" fmla="*/ 67776 w 106458"/>
                <a:gd name="connsiteY30" fmla="*/ 53944 h 119858"/>
                <a:gd name="connsiteX31" fmla="*/ 65650 w 106458"/>
                <a:gd name="connsiteY31" fmla="*/ 55498 h 119858"/>
                <a:gd name="connsiteX32" fmla="*/ 33235 w 106458"/>
                <a:gd name="connsiteY32" fmla="*/ 78123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235" y="78123"/>
                  </a:moveTo>
                  <a:lnTo>
                    <a:pt x="33235" y="59"/>
                  </a:lnTo>
                  <a:lnTo>
                    <a:pt x="110" y="1441"/>
                  </a:lnTo>
                  <a:lnTo>
                    <a:pt x="110" y="11112"/>
                  </a:lnTo>
                  <a:cubicBezTo>
                    <a:pt x="10915" y="11112"/>
                    <a:pt x="11978" y="11112"/>
                    <a:pt x="11978" y="18193"/>
                  </a:cubicBezTo>
                  <a:lnTo>
                    <a:pt x="11978" y="110246"/>
                  </a:lnTo>
                  <a:lnTo>
                    <a:pt x="110" y="110246"/>
                  </a:lnTo>
                  <a:lnTo>
                    <a:pt x="110" y="119918"/>
                  </a:lnTo>
                  <a:cubicBezTo>
                    <a:pt x="1173" y="119918"/>
                    <a:pt x="14458" y="119227"/>
                    <a:pt x="22075" y="119227"/>
                  </a:cubicBezTo>
                  <a:cubicBezTo>
                    <a:pt x="30578" y="119227"/>
                    <a:pt x="43863" y="119918"/>
                    <a:pt x="44040" y="119918"/>
                  </a:cubicBezTo>
                  <a:lnTo>
                    <a:pt x="44040" y="110246"/>
                  </a:lnTo>
                  <a:lnTo>
                    <a:pt x="32172" y="110246"/>
                  </a:lnTo>
                  <a:lnTo>
                    <a:pt x="32172" y="92112"/>
                  </a:lnTo>
                  <a:lnTo>
                    <a:pt x="44394" y="83650"/>
                  </a:lnTo>
                  <a:lnTo>
                    <a:pt x="66713" y="107310"/>
                  </a:lnTo>
                  <a:cubicBezTo>
                    <a:pt x="68130" y="108865"/>
                    <a:pt x="68307" y="109038"/>
                    <a:pt x="68307" y="109210"/>
                  </a:cubicBezTo>
                  <a:cubicBezTo>
                    <a:pt x="68307" y="110246"/>
                    <a:pt x="66005" y="110246"/>
                    <a:pt x="64588" y="110246"/>
                  </a:cubicBezTo>
                  <a:lnTo>
                    <a:pt x="64588" y="119918"/>
                  </a:lnTo>
                  <a:cubicBezTo>
                    <a:pt x="72204" y="119573"/>
                    <a:pt x="79998" y="119227"/>
                    <a:pt x="87615" y="119227"/>
                  </a:cubicBezTo>
                  <a:cubicBezTo>
                    <a:pt x="93992" y="119227"/>
                    <a:pt x="100192" y="119400"/>
                    <a:pt x="106569" y="119918"/>
                  </a:cubicBezTo>
                  <a:lnTo>
                    <a:pt x="106569" y="110246"/>
                  </a:lnTo>
                  <a:cubicBezTo>
                    <a:pt x="101255" y="110246"/>
                    <a:pt x="97535" y="110246"/>
                    <a:pt x="95941" y="109728"/>
                  </a:cubicBezTo>
                  <a:cubicBezTo>
                    <a:pt x="94701" y="109556"/>
                    <a:pt x="94346" y="109210"/>
                    <a:pt x="92221" y="107138"/>
                  </a:cubicBezTo>
                  <a:lnTo>
                    <a:pt x="59982" y="72942"/>
                  </a:lnTo>
                  <a:lnTo>
                    <a:pt x="85313" y="55326"/>
                  </a:lnTo>
                  <a:cubicBezTo>
                    <a:pt x="87792" y="53598"/>
                    <a:pt x="88855" y="52908"/>
                    <a:pt x="101609" y="52908"/>
                  </a:cubicBezTo>
                  <a:lnTo>
                    <a:pt x="101609" y="43236"/>
                  </a:lnTo>
                  <a:cubicBezTo>
                    <a:pt x="96826" y="43581"/>
                    <a:pt x="91867" y="43927"/>
                    <a:pt x="87084" y="43927"/>
                  </a:cubicBezTo>
                  <a:cubicBezTo>
                    <a:pt x="79290" y="43927"/>
                    <a:pt x="65119" y="43236"/>
                    <a:pt x="64233" y="43236"/>
                  </a:cubicBezTo>
                  <a:lnTo>
                    <a:pt x="64233" y="52908"/>
                  </a:lnTo>
                  <a:cubicBezTo>
                    <a:pt x="66536" y="52908"/>
                    <a:pt x="67068" y="53426"/>
                    <a:pt x="67776" y="53944"/>
                  </a:cubicBezTo>
                  <a:cubicBezTo>
                    <a:pt x="67422" y="54289"/>
                    <a:pt x="66182" y="55153"/>
                    <a:pt x="65650" y="55498"/>
                  </a:cubicBezTo>
                  <a:lnTo>
                    <a:pt x="33235" y="7812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CF111AF-B2B4-8F73-C8A6-836DBE5C221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185325" y="3443636"/>
              <a:ext cx="20370" cy="19861"/>
            </a:xfrm>
            <a:custGeom>
              <a:avLst/>
              <a:gdLst>
                <a:gd name="connsiteX0" fmla="*/ 20486 w 20370"/>
                <a:gd name="connsiteY0" fmla="*/ 10076 h 19861"/>
                <a:gd name="connsiteX1" fmla="*/ 10389 w 20370"/>
                <a:gd name="connsiteY1" fmla="*/ 59 h 19861"/>
                <a:gd name="connsiteX2" fmla="*/ 115 w 20370"/>
                <a:gd name="connsiteY2" fmla="*/ 9903 h 19861"/>
                <a:gd name="connsiteX3" fmla="*/ 10212 w 20370"/>
                <a:gd name="connsiteY3" fmla="*/ 19920 h 19861"/>
                <a:gd name="connsiteX4" fmla="*/ 20486 w 20370"/>
                <a:gd name="connsiteY4" fmla="*/ 10076 h 1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0" h="19861">
                  <a:moveTo>
                    <a:pt x="20486" y="10076"/>
                  </a:moveTo>
                  <a:cubicBezTo>
                    <a:pt x="20486" y="3859"/>
                    <a:pt x="15172" y="59"/>
                    <a:pt x="10389" y="59"/>
                  </a:cubicBezTo>
                  <a:cubicBezTo>
                    <a:pt x="4543" y="59"/>
                    <a:pt x="115" y="4722"/>
                    <a:pt x="115" y="9903"/>
                  </a:cubicBezTo>
                  <a:cubicBezTo>
                    <a:pt x="115" y="16121"/>
                    <a:pt x="5429" y="19920"/>
                    <a:pt x="10212" y="19920"/>
                  </a:cubicBezTo>
                  <a:cubicBezTo>
                    <a:pt x="16057" y="19920"/>
                    <a:pt x="20486" y="15257"/>
                    <a:pt x="20486" y="10076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DF4DB67-2F03-70D9-A4B3-1651F097C7F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235328" y="3419112"/>
              <a:ext cx="77939" cy="77718"/>
            </a:xfrm>
            <a:custGeom>
              <a:avLst/>
              <a:gdLst>
                <a:gd name="connsiteX0" fmla="*/ 33242 w 77939"/>
                <a:gd name="connsiteY0" fmla="*/ 41509 h 77718"/>
                <a:gd name="connsiteX1" fmla="*/ 56446 w 77939"/>
                <a:gd name="connsiteY1" fmla="*/ 8004 h 77718"/>
                <a:gd name="connsiteX2" fmla="*/ 53967 w 77939"/>
                <a:gd name="connsiteY2" fmla="*/ 15430 h 77718"/>
                <a:gd name="connsiteX3" fmla="*/ 66012 w 77939"/>
                <a:gd name="connsiteY3" fmla="*/ 27174 h 77718"/>
                <a:gd name="connsiteX4" fmla="*/ 78057 w 77939"/>
                <a:gd name="connsiteY4" fmla="*/ 15430 h 77718"/>
                <a:gd name="connsiteX5" fmla="*/ 57155 w 77939"/>
                <a:gd name="connsiteY5" fmla="*/ 59 h 77718"/>
                <a:gd name="connsiteX6" fmla="*/ 31116 w 77939"/>
                <a:gd name="connsiteY6" fmla="*/ 19057 h 77718"/>
                <a:gd name="connsiteX7" fmla="*/ 30939 w 77939"/>
                <a:gd name="connsiteY7" fmla="*/ 19057 h 77718"/>
                <a:gd name="connsiteX8" fmla="*/ 30939 w 77939"/>
                <a:gd name="connsiteY8" fmla="*/ 59 h 77718"/>
                <a:gd name="connsiteX9" fmla="*/ 117 w 77939"/>
                <a:gd name="connsiteY9" fmla="*/ 1441 h 77718"/>
                <a:gd name="connsiteX10" fmla="*/ 117 w 77939"/>
                <a:gd name="connsiteY10" fmla="*/ 11112 h 77718"/>
                <a:gd name="connsiteX11" fmla="*/ 11985 w 77939"/>
                <a:gd name="connsiteY11" fmla="*/ 17848 h 77718"/>
                <a:gd name="connsiteX12" fmla="*/ 11985 w 77939"/>
                <a:gd name="connsiteY12" fmla="*/ 68106 h 77718"/>
                <a:gd name="connsiteX13" fmla="*/ 117 w 77939"/>
                <a:gd name="connsiteY13" fmla="*/ 68106 h 77718"/>
                <a:gd name="connsiteX14" fmla="*/ 117 w 77939"/>
                <a:gd name="connsiteY14" fmla="*/ 77777 h 77718"/>
                <a:gd name="connsiteX15" fmla="*/ 22791 w 77939"/>
                <a:gd name="connsiteY15" fmla="*/ 77087 h 77718"/>
                <a:gd name="connsiteX16" fmla="*/ 48121 w 77939"/>
                <a:gd name="connsiteY16" fmla="*/ 77777 h 77718"/>
                <a:gd name="connsiteX17" fmla="*/ 48121 w 77939"/>
                <a:gd name="connsiteY17" fmla="*/ 68106 h 77718"/>
                <a:gd name="connsiteX18" fmla="*/ 33242 w 77939"/>
                <a:gd name="connsiteY18" fmla="*/ 68106 h 77718"/>
                <a:gd name="connsiteX19" fmla="*/ 33242 w 77939"/>
                <a:gd name="connsiteY19" fmla="*/ 41509 h 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939" h="77718">
                  <a:moveTo>
                    <a:pt x="33242" y="41509"/>
                  </a:moveTo>
                  <a:cubicBezTo>
                    <a:pt x="33242" y="25965"/>
                    <a:pt x="40504" y="8867"/>
                    <a:pt x="56446" y="8004"/>
                  </a:cubicBezTo>
                  <a:cubicBezTo>
                    <a:pt x="56269" y="8176"/>
                    <a:pt x="53967" y="11112"/>
                    <a:pt x="53967" y="15430"/>
                  </a:cubicBezTo>
                  <a:cubicBezTo>
                    <a:pt x="53967" y="22166"/>
                    <a:pt x="58926" y="27174"/>
                    <a:pt x="66012" y="27174"/>
                  </a:cubicBezTo>
                  <a:cubicBezTo>
                    <a:pt x="73097" y="27174"/>
                    <a:pt x="78057" y="22166"/>
                    <a:pt x="78057" y="15430"/>
                  </a:cubicBezTo>
                  <a:cubicBezTo>
                    <a:pt x="78057" y="5931"/>
                    <a:pt x="68137" y="59"/>
                    <a:pt x="57155" y="59"/>
                  </a:cubicBezTo>
                  <a:cubicBezTo>
                    <a:pt x="44401" y="59"/>
                    <a:pt x="35899" y="8349"/>
                    <a:pt x="31116" y="19057"/>
                  </a:cubicBezTo>
                  <a:lnTo>
                    <a:pt x="30939" y="19057"/>
                  </a:lnTo>
                  <a:lnTo>
                    <a:pt x="30939" y="59"/>
                  </a:lnTo>
                  <a:lnTo>
                    <a:pt x="117" y="1441"/>
                  </a:lnTo>
                  <a:lnTo>
                    <a:pt x="117" y="11112"/>
                  </a:lnTo>
                  <a:cubicBezTo>
                    <a:pt x="10568" y="11112"/>
                    <a:pt x="11985" y="11112"/>
                    <a:pt x="11985" y="17848"/>
                  </a:cubicBezTo>
                  <a:lnTo>
                    <a:pt x="11985" y="68106"/>
                  </a:lnTo>
                  <a:lnTo>
                    <a:pt x="117" y="68106"/>
                  </a:lnTo>
                  <a:lnTo>
                    <a:pt x="117" y="77777"/>
                  </a:lnTo>
                  <a:cubicBezTo>
                    <a:pt x="826" y="77777"/>
                    <a:pt x="14465" y="77087"/>
                    <a:pt x="22791" y="77087"/>
                  </a:cubicBezTo>
                  <a:cubicBezTo>
                    <a:pt x="29699" y="77087"/>
                    <a:pt x="46881" y="77777"/>
                    <a:pt x="48121" y="77777"/>
                  </a:cubicBezTo>
                  <a:lnTo>
                    <a:pt x="48121" y="68106"/>
                  </a:lnTo>
                  <a:lnTo>
                    <a:pt x="33242" y="68106"/>
                  </a:lnTo>
                  <a:lnTo>
                    <a:pt x="33242" y="41509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9D8346E-8534-F968-7BDE-D541BD497AF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340259" y="3477312"/>
              <a:ext cx="130068" cy="111766"/>
            </a:xfrm>
            <a:custGeom>
              <a:avLst/>
              <a:gdLst>
                <a:gd name="connsiteX0" fmla="*/ 81351 w 130068"/>
                <a:gd name="connsiteY0" fmla="*/ 95299 h 111766"/>
                <a:gd name="connsiteX1" fmla="*/ 103872 w 130068"/>
                <a:gd name="connsiteY1" fmla="*/ 111829 h 111766"/>
                <a:gd name="connsiteX2" fmla="*/ 122598 w 130068"/>
                <a:gd name="connsiteY2" fmla="*/ 98259 h 111766"/>
                <a:gd name="connsiteX3" fmla="*/ 130190 w 130068"/>
                <a:gd name="connsiteY3" fmla="*/ 73833 h 111766"/>
                <a:gd name="connsiteX4" fmla="*/ 127153 w 130068"/>
                <a:gd name="connsiteY4" fmla="*/ 71366 h 111766"/>
                <a:gd name="connsiteX5" fmla="*/ 123610 w 130068"/>
                <a:gd name="connsiteY5" fmla="*/ 75807 h 111766"/>
                <a:gd name="connsiteX6" fmla="*/ 104632 w 130068"/>
                <a:gd name="connsiteY6" fmla="*/ 106401 h 111766"/>
                <a:gd name="connsiteX7" fmla="*/ 96787 w 130068"/>
                <a:gd name="connsiteY7" fmla="*/ 95052 h 111766"/>
                <a:gd name="connsiteX8" fmla="*/ 101848 w 130068"/>
                <a:gd name="connsiteY8" fmla="*/ 69392 h 111766"/>
                <a:gd name="connsiteX9" fmla="*/ 108934 w 130068"/>
                <a:gd name="connsiteY9" fmla="*/ 42746 h 111766"/>
                <a:gd name="connsiteX10" fmla="*/ 113235 w 130068"/>
                <a:gd name="connsiteY10" fmla="*/ 25969 h 111766"/>
                <a:gd name="connsiteX11" fmla="*/ 117031 w 130068"/>
                <a:gd name="connsiteY11" fmla="*/ 9438 h 111766"/>
                <a:gd name="connsiteX12" fmla="*/ 109693 w 130068"/>
                <a:gd name="connsiteY12" fmla="*/ 2777 h 111766"/>
                <a:gd name="connsiteX13" fmla="*/ 99824 w 130068"/>
                <a:gd name="connsiteY13" fmla="*/ 11412 h 111766"/>
                <a:gd name="connsiteX14" fmla="*/ 80845 w 130068"/>
                <a:gd name="connsiteY14" fmla="*/ 85676 h 111766"/>
                <a:gd name="connsiteX15" fmla="*/ 51997 w 130068"/>
                <a:gd name="connsiteY15" fmla="*/ 106401 h 111766"/>
                <a:gd name="connsiteX16" fmla="*/ 36308 w 130068"/>
                <a:gd name="connsiteY16" fmla="*/ 86170 h 111766"/>
                <a:gd name="connsiteX17" fmla="*/ 49973 w 130068"/>
                <a:gd name="connsiteY17" fmla="*/ 35838 h 111766"/>
                <a:gd name="connsiteX18" fmla="*/ 54274 w 130068"/>
                <a:gd name="connsiteY18" fmla="*/ 20294 h 111766"/>
                <a:gd name="connsiteX19" fmla="*/ 33524 w 130068"/>
                <a:gd name="connsiteY19" fmla="*/ 63 h 111766"/>
                <a:gd name="connsiteX20" fmla="*/ 122 w 130068"/>
                <a:gd name="connsiteY20" fmla="*/ 38058 h 111766"/>
                <a:gd name="connsiteX21" fmla="*/ 3158 w 130068"/>
                <a:gd name="connsiteY21" fmla="*/ 40526 h 111766"/>
                <a:gd name="connsiteX22" fmla="*/ 7207 w 130068"/>
                <a:gd name="connsiteY22" fmla="*/ 36085 h 111766"/>
                <a:gd name="connsiteX23" fmla="*/ 32765 w 130068"/>
                <a:gd name="connsiteY23" fmla="*/ 5491 h 111766"/>
                <a:gd name="connsiteX24" fmla="*/ 39091 w 130068"/>
                <a:gd name="connsiteY24" fmla="*/ 13633 h 111766"/>
                <a:gd name="connsiteX25" fmla="*/ 34790 w 130068"/>
                <a:gd name="connsiteY25" fmla="*/ 30410 h 111766"/>
                <a:gd name="connsiteX26" fmla="*/ 20113 w 130068"/>
                <a:gd name="connsiteY26" fmla="*/ 82222 h 111766"/>
                <a:gd name="connsiteX27" fmla="*/ 51238 w 130068"/>
                <a:gd name="connsiteY27" fmla="*/ 111829 h 111766"/>
                <a:gd name="connsiteX28" fmla="*/ 81351 w 130068"/>
                <a:gd name="connsiteY28" fmla="*/ 95299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068" h="111766">
                  <a:moveTo>
                    <a:pt x="81351" y="95299"/>
                  </a:moveTo>
                  <a:cubicBezTo>
                    <a:pt x="84135" y="105414"/>
                    <a:pt x="92991" y="111829"/>
                    <a:pt x="103872" y="111829"/>
                  </a:cubicBezTo>
                  <a:cubicBezTo>
                    <a:pt x="112729" y="111829"/>
                    <a:pt x="118549" y="106154"/>
                    <a:pt x="122598" y="98259"/>
                  </a:cubicBezTo>
                  <a:cubicBezTo>
                    <a:pt x="126900" y="89377"/>
                    <a:pt x="130190" y="74327"/>
                    <a:pt x="130190" y="73833"/>
                  </a:cubicBezTo>
                  <a:cubicBezTo>
                    <a:pt x="130190" y="71366"/>
                    <a:pt x="127912" y="71366"/>
                    <a:pt x="127153" y="71366"/>
                  </a:cubicBezTo>
                  <a:cubicBezTo>
                    <a:pt x="124623" y="71366"/>
                    <a:pt x="124370" y="72353"/>
                    <a:pt x="123610" y="75807"/>
                  </a:cubicBezTo>
                  <a:cubicBezTo>
                    <a:pt x="120068" y="89624"/>
                    <a:pt x="115260" y="106401"/>
                    <a:pt x="104632" y="106401"/>
                  </a:cubicBezTo>
                  <a:cubicBezTo>
                    <a:pt x="99318" y="106401"/>
                    <a:pt x="96787" y="103194"/>
                    <a:pt x="96787" y="95052"/>
                  </a:cubicBezTo>
                  <a:cubicBezTo>
                    <a:pt x="96787" y="89624"/>
                    <a:pt x="99824" y="78028"/>
                    <a:pt x="101848" y="69392"/>
                  </a:cubicBezTo>
                  <a:lnTo>
                    <a:pt x="108934" y="42746"/>
                  </a:lnTo>
                  <a:cubicBezTo>
                    <a:pt x="109693" y="39045"/>
                    <a:pt x="112223" y="29670"/>
                    <a:pt x="113235" y="25969"/>
                  </a:cubicBezTo>
                  <a:cubicBezTo>
                    <a:pt x="114501" y="20294"/>
                    <a:pt x="117031" y="10919"/>
                    <a:pt x="117031" y="9438"/>
                  </a:cubicBezTo>
                  <a:cubicBezTo>
                    <a:pt x="117031" y="4997"/>
                    <a:pt x="113488" y="2777"/>
                    <a:pt x="109693" y="2777"/>
                  </a:cubicBezTo>
                  <a:cubicBezTo>
                    <a:pt x="108427" y="2777"/>
                    <a:pt x="101848" y="3023"/>
                    <a:pt x="99824" y="11412"/>
                  </a:cubicBezTo>
                  <a:cubicBezTo>
                    <a:pt x="95016" y="29423"/>
                    <a:pt x="83881" y="72600"/>
                    <a:pt x="80845" y="85676"/>
                  </a:cubicBezTo>
                  <a:cubicBezTo>
                    <a:pt x="80592" y="86663"/>
                    <a:pt x="70470" y="106401"/>
                    <a:pt x="51997" y="106401"/>
                  </a:cubicBezTo>
                  <a:cubicBezTo>
                    <a:pt x="38838" y="106401"/>
                    <a:pt x="36308" y="95299"/>
                    <a:pt x="36308" y="86170"/>
                  </a:cubicBezTo>
                  <a:cubicBezTo>
                    <a:pt x="36308" y="72353"/>
                    <a:pt x="43393" y="52862"/>
                    <a:pt x="49973" y="35838"/>
                  </a:cubicBezTo>
                  <a:cubicBezTo>
                    <a:pt x="53009" y="28436"/>
                    <a:pt x="54274" y="24982"/>
                    <a:pt x="54274" y="20294"/>
                  </a:cubicBezTo>
                  <a:cubicBezTo>
                    <a:pt x="54274" y="9192"/>
                    <a:pt x="46177" y="63"/>
                    <a:pt x="33524" y="63"/>
                  </a:cubicBezTo>
                  <a:cubicBezTo>
                    <a:pt x="9484" y="63"/>
                    <a:pt x="122" y="35838"/>
                    <a:pt x="122" y="38058"/>
                  </a:cubicBezTo>
                  <a:cubicBezTo>
                    <a:pt x="122" y="40526"/>
                    <a:pt x="2652" y="40526"/>
                    <a:pt x="3158" y="40526"/>
                  </a:cubicBezTo>
                  <a:cubicBezTo>
                    <a:pt x="5689" y="40526"/>
                    <a:pt x="5942" y="40032"/>
                    <a:pt x="7207" y="36085"/>
                  </a:cubicBezTo>
                  <a:cubicBezTo>
                    <a:pt x="13533" y="14620"/>
                    <a:pt x="23149" y="5491"/>
                    <a:pt x="32765" y="5491"/>
                  </a:cubicBezTo>
                  <a:cubicBezTo>
                    <a:pt x="35043" y="5491"/>
                    <a:pt x="39091" y="5737"/>
                    <a:pt x="39091" y="13633"/>
                  </a:cubicBezTo>
                  <a:cubicBezTo>
                    <a:pt x="39091" y="19554"/>
                    <a:pt x="36308" y="26709"/>
                    <a:pt x="34790" y="30410"/>
                  </a:cubicBezTo>
                  <a:cubicBezTo>
                    <a:pt x="25427" y="54836"/>
                    <a:pt x="20113" y="70133"/>
                    <a:pt x="20113" y="82222"/>
                  </a:cubicBezTo>
                  <a:cubicBezTo>
                    <a:pt x="20113" y="105661"/>
                    <a:pt x="37573" y="111829"/>
                    <a:pt x="51238" y="111829"/>
                  </a:cubicBezTo>
                  <a:cubicBezTo>
                    <a:pt x="67939" y="111829"/>
                    <a:pt x="77049" y="100726"/>
                    <a:pt x="81351" y="95299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379CF87-6138-2F85-EC36-0557E2D6512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486107" y="3547209"/>
              <a:ext cx="108229" cy="77891"/>
            </a:xfrm>
            <a:custGeom>
              <a:avLst/>
              <a:gdLst>
                <a:gd name="connsiteX0" fmla="*/ 13412 w 108229"/>
                <a:gd name="connsiteY0" fmla="*/ 65348 h 77891"/>
                <a:gd name="connsiteX1" fmla="*/ 11641 w 108229"/>
                <a:gd name="connsiteY1" fmla="*/ 72429 h 77891"/>
                <a:gd name="connsiteX2" fmla="*/ 17664 w 108229"/>
                <a:gd name="connsiteY2" fmla="*/ 77955 h 77891"/>
                <a:gd name="connsiteX3" fmla="*/ 24572 w 108229"/>
                <a:gd name="connsiteY3" fmla="*/ 74156 h 77891"/>
                <a:gd name="connsiteX4" fmla="*/ 27760 w 108229"/>
                <a:gd name="connsiteY4" fmla="*/ 63448 h 77891"/>
                <a:gd name="connsiteX5" fmla="*/ 31657 w 108229"/>
                <a:gd name="connsiteY5" fmla="*/ 47904 h 77891"/>
                <a:gd name="connsiteX6" fmla="*/ 34669 w 108229"/>
                <a:gd name="connsiteY6" fmla="*/ 36333 h 77891"/>
                <a:gd name="connsiteX7" fmla="*/ 42108 w 108229"/>
                <a:gd name="connsiteY7" fmla="*/ 20789 h 77891"/>
                <a:gd name="connsiteX8" fmla="*/ 68679 w 108229"/>
                <a:gd name="connsiteY8" fmla="*/ 4900 h 77891"/>
                <a:gd name="connsiteX9" fmla="*/ 79130 w 108229"/>
                <a:gd name="connsiteY9" fmla="*/ 16990 h 77891"/>
                <a:gd name="connsiteX10" fmla="*/ 68679 w 108229"/>
                <a:gd name="connsiteY10" fmla="*/ 53776 h 77891"/>
                <a:gd name="connsiteX11" fmla="*/ 66022 w 108229"/>
                <a:gd name="connsiteY11" fmla="*/ 63102 h 77891"/>
                <a:gd name="connsiteX12" fmla="*/ 82850 w 108229"/>
                <a:gd name="connsiteY12" fmla="*/ 77955 h 77891"/>
                <a:gd name="connsiteX13" fmla="*/ 108357 w 108229"/>
                <a:gd name="connsiteY13" fmla="*/ 51531 h 77891"/>
                <a:gd name="connsiteX14" fmla="*/ 105523 w 108229"/>
                <a:gd name="connsiteY14" fmla="*/ 49286 h 77891"/>
                <a:gd name="connsiteX15" fmla="*/ 102157 w 108229"/>
                <a:gd name="connsiteY15" fmla="*/ 52222 h 77891"/>
                <a:gd name="connsiteX16" fmla="*/ 83381 w 108229"/>
                <a:gd name="connsiteY16" fmla="*/ 73119 h 77891"/>
                <a:gd name="connsiteX17" fmla="*/ 78953 w 108229"/>
                <a:gd name="connsiteY17" fmla="*/ 67075 h 77891"/>
                <a:gd name="connsiteX18" fmla="*/ 83027 w 108229"/>
                <a:gd name="connsiteY18" fmla="*/ 53085 h 77891"/>
                <a:gd name="connsiteX19" fmla="*/ 92415 w 108229"/>
                <a:gd name="connsiteY19" fmla="*/ 19753 h 77891"/>
                <a:gd name="connsiteX20" fmla="*/ 69387 w 108229"/>
                <a:gd name="connsiteY20" fmla="*/ 64 h 77891"/>
                <a:gd name="connsiteX21" fmla="*/ 39451 w 108229"/>
                <a:gd name="connsiteY21" fmla="*/ 15781 h 77891"/>
                <a:gd name="connsiteX22" fmla="*/ 20498 w 108229"/>
                <a:gd name="connsiteY22" fmla="*/ 64 h 77891"/>
                <a:gd name="connsiteX23" fmla="*/ 6504 w 108229"/>
                <a:gd name="connsiteY23" fmla="*/ 9390 h 77891"/>
                <a:gd name="connsiteX24" fmla="*/ 127 w 108229"/>
                <a:gd name="connsiteY24" fmla="*/ 26488 h 77891"/>
                <a:gd name="connsiteX25" fmla="*/ 3139 w 108229"/>
                <a:gd name="connsiteY25" fmla="*/ 28734 h 77891"/>
                <a:gd name="connsiteX26" fmla="*/ 7036 w 108229"/>
                <a:gd name="connsiteY26" fmla="*/ 23552 h 77891"/>
                <a:gd name="connsiteX27" fmla="*/ 19966 w 108229"/>
                <a:gd name="connsiteY27" fmla="*/ 4900 h 77891"/>
                <a:gd name="connsiteX28" fmla="*/ 25812 w 108229"/>
                <a:gd name="connsiteY28" fmla="*/ 13363 h 77891"/>
                <a:gd name="connsiteX29" fmla="*/ 22978 w 108229"/>
                <a:gd name="connsiteY29" fmla="*/ 27697 h 77891"/>
                <a:gd name="connsiteX30" fmla="*/ 19081 w 108229"/>
                <a:gd name="connsiteY30" fmla="*/ 43241 h 77891"/>
                <a:gd name="connsiteX31" fmla="*/ 13412 w 108229"/>
                <a:gd name="connsiteY31" fmla="*/ 65348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7891">
                  <a:moveTo>
                    <a:pt x="13412" y="65348"/>
                  </a:moveTo>
                  <a:cubicBezTo>
                    <a:pt x="12704" y="67593"/>
                    <a:pt x="11641" y="71911"/>
                    <a:pt x="11641" y="72429"/>
                  </a:cubicBezTo>
                  <a:cubicBezTo>
                    <a:pt x="11641" y="76228"/>
                    <a:pt x="14830" y="77955"/>
                    <a:pt x="17664" y="77955"/>
                  </a:cubicBezTo>
                  <a:cubicBezTo>
                    <a:pt x="20852" y="77955"/>
                    <a:pt x="23686" y="75710"/>
                    <a:pt x="24572" y="74156"/>
                  </a:cubicBezTo>
                  <a:cubicBezTo>
                    <a:pt x="25458" y="72601"/>
                    <a:pt x="26875" y="67075"/>
                    <a:pt x="27760" y="63448"/>
                  </a:cubicBezTo>
                  <a:cubicBezTo>
                    <a:pt x="28646" y="60166"/>
                    <a:pt x="30595" y="52222"/>
                    <a:pt x="31657" y="47904"/>
                  </a:cubicBezTo>
                  <a:cubicBezTo>
                    <a:pt x="32720" y="44105"/>
                    <a:pt x="33783" y="40305"/>
                    <a:pt x="34669" y="36333"/>
                  </a:cubicBezTo>
                  <a:cubicBezTo>
                    <a:pt x="36617" y="29252"/>
                    <a:pt x="36971" y="27870"/>
                    <a:pt x="42108" y="20789"/>
                  </a:cubicBezTo>
                  <a:cubicBezTo>
                    <a:pt x="47068" y="13881"/>
                    <a:pt x="55394" y="4900"/>
                    <a:pt x="68679" y="4900"/>
                  </a:cubicBezTo>
                  <a:cubicBezTo>
                    <a:pt x="78953" y="4900"/>
                    <a:pt x="79130" y="13708"/>
                    <a:pt x="79130" y="16990"/>
                  </a:cubicBezTo>
                  <a:cubicBezTo>
                    <a:pt x="79130" y="27352"/>
                    <a:pt x="71513" y="46523"/>
                    <a:pt x="68679" y="53776"/>
                  </a:cubicBezTo>
                  <a:cubicBezTo>
                    <a:pt x="66730" y="58612"/>
                    <a:pt x="66022" y="60166"/>
                    <a:pt x="66022" y="63102"/>
                  </a:cubicBezTo>
                  <a:cubicBezTo>
                    <a:pt x="66022" y="72256"/>
                    <a:pt x="73816" y="77955"/>
                    <a:pt x="82850" y="77955"/>
                  </a:cubicBezTo>
                  <a:cubicBezTo>
                    <a:pt x="100563" y="77955"/>
                    <a:pt x="108357" y="54122"/>
                    <a:pt x="108357" y="51531"/>
                  </a:cubicBezTo>
                  <a:cubicBezTo>
                    <a:pt x="108357" y="49286"/>
                    <a:pt x="106054" y="49286"/>
                    <a:pt x="105523" y="49286"/>
                  </a:cubicBezTo>
                  <a:cubicBezTo>
                    <a:pt x="103043" y="49286"/>
                    <a:pt x="102866" y="50322"/>
                    <a:pt x="102157" y="52222"/>
                  </a:cubicBezTo>
                  <a:cubicBezTo>
                    <a:pt x="98083" y="66038"/>
                    <a:pt x="90466" y="73119"/>
                    <a:pt x="83381" y="73119"/>
                  </a:cubicBezTo>
                  <a:cubicBezTo>
                    <a:pt x="79661" y="73119"/>
                    <a:pt x="78953" y="70702"/>
                    <a:pt x="78953" y="67075"/>
                  </a:cubicBezTo>
                  <a:cubicBezTo>
                    <a:pt x="78953" y="63102"/>
                    <a:pt x="79838" y="60857"/>
                    <a:pt x="83027" y="53085"/>
                  </a:cubicBezTo>
                  <a:cubicBezTo>
                    <a:pt x="85152" y="47731"/>
                    <a:pt x="92415" y="29425"/>
                    <a:pt x="92415" y="19753"/>
                  </a:cubicBezTo>
                  <a:cubicBezTo>
                    <a:pt x="92415" y="3000"/>
                    <a:pt x="78776" y="64"/>
                    <a:pt x="69387" y="64"/>
                  </a:cubicBezTo>
                  <a:cubicBezTo>
                    <a:pt x="54685" y="64"/>
                    <a:pt x="44765" y="8872"/>
                    <a:pt x="39451" y="15781"/>
                  </a:cubicBezTo>
                  <a:cubicBezTo>
                    <a:pt x="38211" y="3864"/>
                    <a:pt x="27760" y="64"/>
                    <a:pt x="20498" y="64"/>
                  </a:cubicBezTo>
                  <a:cubicBezTo>
                    <a:pt x="12881" y="64"/>
                    <a:pt x="8807" y="5418"/>
                    <a:pt x="6504" y="9390"/>
                  </a:cubicBezTo>
                  <a:cubicBezTo>
                    <a:pt x="2607" y="15781"/>
                    <a:pt x="127" y="25625"/>
                    <a:pt x="127" y="26488"/>
                  </a:cubicBezTo>
                  <a:cubicBezTo>
                    <a:pt x="127" y="28734"/>
                    <a:pt x="2607" y="28734"/>
                    <a:pt x="3139" y="28734"/>
                  </a:cubicBezTo>
                  <a:cubicBezTo>
                    <a:pt x="5618" y="28734"/>
                    <a:pt x="5796" y="28216"/>
                    <a:pt x="7036" y="23552"/>
                  </a:cubicBezTo>
                  <a:cubicBezTo>
                    <a:pt x="9693" y="13363"/>
                    <a:pt x="13058" y="4900"/>
                    <a:pt x="19966" y="4900"/>
                  </a:cubicBezTo>
                  <a:cubicBezTo>
                    <a:pt x="24572" y="4900"/>
                    <a:pt x="25812" y="8700"/>
                    <a:pt x="25812" y="13363"/>
                  </a:cubicBezTo>
                  <a:cubicBezTo>
                    <a:pt x="25812" y="16644"/>
                    <a:pt x="24218" y="23034"/>
                    <a:pt x="22978" y="27697"/>
                  </a:cubicBezTo>
                  <a:cubicBezTo>
                    <a:pt x="21738" y="32361"/>
                    <a:pt x="19966" y="39442"/>
                    <a:pt x="19081" y="43241"/>
                  </a:cubicBezTo>
                  <a:lnTo>
                    <a:pt x="13412" y="6534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A8A7E31-5845-4259-FF35-4FB87250B95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612615" y="3503514"/>
              <a:ext cx="106458" cy="119858"/>
            </a:xfrm>
            <a:custGeom>
              <a:avLst/>
              <a:gdLst>
                <a:gd name="connsiteX0" fmla="*/ 33257 w 106458"/>
                <a:gd name="connsiteY0" fmla="*/ 78128 h 119858"/>
                <a:gd name="connsiteX1" fmla="*/ 33257 w 106458"/>
                <a:gd name="connsiteY1" fmla="*/ 64 h 119858"/>
                <a:gd name="connsiteX2" fmla="*/ 132 w 106458"/>
                <a:gd name="connsiteY2" fmla="*/ 1446 h 119858"/>
                <a:gd name="connsiteX3" fmla="*/ 132 w 106458"/>
                <a:gd name="connsiteY3" fmla="*/ 11118 h 119858"/>
                <a:gd name="connsiteX4" fmla="*/ 12000 w 106458"/>
                <a:gd name="connsiteY4" fmla="*/ 18199 h 119858"/>
                <a:gd name="connsiteX5" fmla="*/ 12000 w 106458"/>
                <a:gd name="connsiteY5" fmla="*/ 110252 h 119858"/>
                <a:gd name="connsiteX6" fmla="*/ 132 w 106458"/>
                <a:gd name="connsiteY6" fmla="*/ 110252 h 119858"/>
                <a:gd name="connsiteX7" fmla="*/ 132 w 106458"/>
                <a:gd name="connsiteY7" fmla="*/ 119923 h 119858"/>
                <a:gd name="connsiteX8" fmla="*/ 22097 w 106458"/>
                <a:gd name="connsiteY8" fmla="*/ 119232 h 119858"/>
                <a:gd name="connsiteX9" fmla="*/ 44062 w 106458"/>
                <a:gd name="connsiteY9" fmla="*/ 119923 h 119858"/>
                <a:gd name="connsiteX10" fmla="*/ 44062 w 106458"/>
                <a:gd name="connsiteY10" fmla="*/ 110252 h 119858"/>
                <a:gd name="connsiteX11" fmla="*/ 32194 w 106458"/>
                <a:gd name="connsiteY11" fmla="*/ 110252 h 119858"/>
                <a:gd name="connsiteX12" fmla="*/ 32194 w 106458"/>
                <a:gd name="connsiteY12" fmla="*/ 92117 h 119858"/>
                <a:gd name="connsiteX13" fmla="*/ 44416 w 106458"/>
                <a:gd name="connsiteY13" fmla="*/ 83655 h 119858"/>
                <a:gd name="connsiteX14" fmla="*/ 66735 w 106458"/>
                <a:gd name="connsiteY14" fmla="*/ 107316 h 119858"/>
                <a:gd name="connsiteX15" fmla="*/ 68329 w 106458"/>
                <a:gd name="connsiteY15" fmla="*/ 109215 h 119858"/>
                <a:gd name="connsiteX16" fmla="*/ 64610 w 106458"/>
                <a:gd name="connsiteY16" fmla="*/ 110252 h 119858"/>
                <a:gd name="connsiteX17" fmla="*/ 64610 w 106458"/>
                <a:gd name="connsiteY17" fmla="*/ 119923 h 119858"/>
                <a:gd name="connsiteX18" fmla="*/ 87637 w 106458"/>
                <a:gd name="connsiteY18" fmla="*/ 119232 h 119858"/>
                <a:gd name="connsiteX19" fmla="*/ 106591 w 106458"/>
                <a:gd name="connsiteY19" fmla="*/ 119923 h 119858"/>
                <a:gd name="connsiteX20" fmla="*/ 106591 w 106458"/>
                <a:gd name="connsiteY20" fmla="*/ 110252 h 119858"/>
                <a:gd name="connsiteX21" fmla="*/ 95963 w 106458"/>
                <a:gd name="connsiteY21" fmla="*/ 109733 h 119858"/>
                <a:gd name="connsiteX22" fmla="*/ 92243 w 106458"/>
                <a:gd name="connsiteY22" fmla="*/ 107143 h 119858"/>
                <a:gd name="connsiteX23" fmla="*/ 60004 w 106458"/>
                <a:gd name="connsiteY23" fmla="*/ 72947 h 119858"/>
                <a:gd name="connsiteX24" fmla="*/ 85334 w 106458"/>
                <a:gd name="connsiteY24" fmla="*/ 55331 h 119858"/>
                <a:gd name="connsiteX25" fmla="*/ 101631 w 106458"/>
                <a:gd name="connsiteY25" fmla="*/ 52913 h 119858"/>
                <a:gd name="connsiteX26" fmla="*/ 101631 w 106458"/>
                <a:gd name="connsiteY26" fmla="*/ 43241 h 119858"/>
                <a:gd name="connsiteX27" fmla="*/ 87106 w 106458"/>
                <a:gd name="connsiteY27" fmla="*/ 43932 h 119858"/>
                <a:gd name="connsiteX28" fmla="*/ 64255 w 106458"/>
                <a:gd name="connsiteY28" fmla="*/ 43241 h 119858"/>
                <a:gd name="connsiteX29" fmla="*/ 64255 w 106458"/>
                <a:gd name="connsiteY29" fmla="*/ 52913 h 119858"/>
                <a:gd name="connsiteX30" fmla="*/ 67798 w 106458"/>
                <a:gd name="connsiteY30" fmla="*/ 53949 h 119858"/>
                <a:gd name="connsiteX31" fmla="*/ 65672 w 106458"/>
                <a:gd name="connsiteY31" fmla="*/ 55503 h 119858"/>
                <a:gd name="connsiteX32" fmla="*/ 33257 w 106458"/>
                <a:gd name="connsiteY32" fmla="*/ 78128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257" y="78128"/>
                  </a:moveTo>
                  <a:lnTo>
                    <a:pt x="33257" y="64"/>
                  </a:lnTo>
                  <a:lnTo>
                    <a:pt x="132" y="1446"/>
                  </a:lnTo>
                  <a:lnTo>
                    <a:pt x="132" y="11118"/>
                  </a:lnTo>
                  <a:cubicBezTo>
                    <a:pt x="10937" y="11118"/>
                    <a:pt x="12000" y="11118"/>
                    <a:pt x="12000" y="18199"/>
                  </a:cubicBezTo>
                  <a:lnTo>
                    <a:pt x="12000" y="110252"/>
                  </a:lnTo>
                  <a:lnTo>
                    <a:pt x="132" y="110252"/>
                  </a:lnTo>
                  <a:lnTo>
                    <a:pt x="132" y="119923"/>
                  </a:lnTo>
                  <a:cubicBezTo>
                    <a:pt x="1195" y="119923"/>
                    <a:pt x="14480" y="119232"/>
                    <a:pt x="22097" y="119232"/>
                  </a:cubicBezTo>
                  <a:cubicBezTo>
                    <a:pt x="30600" y="119232"/>
                    <a:pt x="43885" y="119923"/>
                    <a:pt x="44062" y="119923"/>
                  </a:cubicBezTo>
                  <a:lnTo>
                    <a:pt x="44062" y="110252"/>
                  </a:lnTo>
                  <a:lnTo>
                    <a:pt x="32194" y="110252"/>
                  </a:lnTo>
                  <a:lnTo>
                    <a:pt x="32194" y="92117"/>
                  </a:lnTo>
                  <a:lnTo>
                    <a:pt x="44416" y="83655"/>
                  </a:lnTo>
                  <a:lnTo>
                    <a:pt x="66735" y="107316"/>
                  </a:lnTo>
                  <a:cubicBezTo>
                    <a:pt x="68152" y="108870"/>
                    <a:pt x="68329" y="109043"/>
                    <a:pt x="68329" y="109215"/>
                  </a:cubicBezTo>
                  <a:cubicBezTo>
                    <a:pt x="68329" y="110252"/>
                    <a:pt x="66027" y="110252"/>
                    <a:pt x="64610" y="110252"/>
                  </a:cubicBezTo>
                  <a:lnTo>
                    <a:pt x="64610" y="119923"/>
                  </a:lnTo>
                  <a:cubicBezTo>
                    <a:pt x="72226" y="119578"/>
                    <a:pt x="80020" y="119232"/>
                    <a:pt x="87637" y="119232"/>
                  </a:cubicBezTo>
                  <a:cubicBezTo>
                    <a:pt x="94014" y="119232"/>
                    <a:pt x="100214" y="119405"/>
                    <a:pt x="106591" y="119923"/>
                  </a:cubicBezTo>
                  <a:lnTo>
                    <a:pt x="106591" y="110252"/>
                  </a:lnTo>
                  <a:cubicBezTo>
                    <a:pt x="101277" y="110252"/>
                    <a:pt x="97557" y="110252"/>
                    <a:pt x="95963" y="109733"/>
                  </a:cubicBezTo>
                  <a:cubicBezTo>
                    <a:pt x="94723" y="109561"/>
                    <a:pt x="94368" y="109215"/>
                    <a:pt x="92243" y="107143"/>
                  </a:cubicBezTo>
                  <a:lnTo>
                    <a:pt x="60004" y="72947"/>
                  </a:lnTo>
                  <a:lnTo>
                    <a:pt x="85334" y="55331"/>
                  </a:lnTo>
                  <a:cubicBezTo>
                    <a:pt x="87814" y="53604"/>
                    <a:pt x="88877" y="52913"/>
                    <a:pt x="101631" y="52913"/>
                  </a:cubicBezTo>
                  <a:lnTo>
                    <a:pt x="101631" y="43241"/>
                  </a:lnTo>
                  <a:cubicBezTo>
                    <a:pt x="96848" y="43587"/>
                    <a:pt x="91889" y="43932"/>
                    <a:pt x="87106" y="43932"/>
                  </a:cubicBezTo>
                  <a:cubicBezTo>
                    <a:pt x="79312" y="43932"/>
                    <a:pt x="65141" y="43241"/>
                    <a:pt x="64255" y="43241"/>
                  </a:cubicBezTo>
                  <a:lnTo>
                    <a:pt x="64255" y="52913"/>
                  </a:lnTo>
                  <a:cubicBezTo>
                    <a:pt x="66558" y="52913"/>
                    <a:pt x="67089" y="53431"/>
                    <a:pt x="67798" y="53949"/>
                  </a:cubicBezTo>
                  <a:cubicBezTo>
                    <a:pt x="67444" y="54294"/>
                    <a:pt x="66204" y="55158"/>
                    <a:pt x="65672" y="55503"/>
                  </a:cubicBezTo>
                  <a:lnTo>
                    <a:pt x="33257" y="7812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B13CD63-80A5-0090-334C-44A584D1540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820671" y="3460288"/>
              <a:ext cx="224709" cy="128790"/>
            </a:xfrm>
            <a:custGeom>
              <a:avLst/>
              <a:gdLst>
                <a:gd name="connsiteX0" fmla="*/ 197267 w 224709"/>
                <a:gd name="connsiteY0" fmla="*/ 69392 h 128790"/>
                <a:gd name="connsiteX1" fmla="*/ 174492 w 224709"/>
                <a:gd name="connsiteY1" fmla="*/ 93078 h 128790"/>
                <a:gd name="connsiteX2" fmla="*/ 161081 w 224709"/>
                <a:gd name="connsiteY2" fmla="*/ 125892 h 128790"/>
                <a:gd name="connsiteX3" fmla="*/ 166142 w 224709"/>
                <a:gd name="connsiteY3" fmla="*/ 128853 h 128790"/>
                <a:gd name="connsiteX4" fmla="*/ 171709 w 224709"/>
                <a:gd name="connsiteY4" fmla="*/ 123919 h 128790"/>
                <a:gd name="connsiteX5" fmla="*/ 221054 w 224709"/>
                <a:gd name="connsiteY5" fmla="*/ 67665 h 128790"/>
                <a:gd name="connsiteX6" fmla="*/ 224850 w 224709"/>
                <a:gd name="connsiteY6" fmla="*/ 64458 h 128790"/>
                <a:gd name="connsiteX7" fmla="*/ 222825 w 224709"/>
                <a:gd name="connsiteY7" fmla="*/ 61744 h 128790"/>
                <a:gd name="connsiteX8" fmla="*/ 171456 w 224709"/>
                <a:gd name="connsiteY8" fmla="*/ 3764 h 128790"/>
                <a:gd name="connsiteX9" fmla="*/ 166142 w 224709"/>
                <a:gd name="connsiteY9" fmla="*/ 63 h 128790"/>
                <a:gd name="connsiteX10" fmla="*/ 161081 w 224709"/>
                <a:gd name="connsiteY10" fmla="*/ 3023 h 128790"/>
                <a:gd name="connsiteX11" fmla="*/ 173986 w 224709"/>
                <a:gd name="connsiteY11" fmla="*/ 35591 h 128790"/>
                <a:gd name="connsiteX12" fmla="*/ 197267 w 224709"/>
                <a:gd name="connsiteY12" fmla="*/ 59523 h 128790"/>
                <a:gd name="connsiteX13" fmla="*/ 9250 w 224709"/>
                <a:gd name="connsiteY13" fmla="*/ 59523 h 128790"/>
                <a:gd name="connsiteX14" fmla="*/ 140 w 224709"/>
                <a:gd name="connsiteY14" fmla="*/ 64458 h 128790"/>
                <a:gd name="connsiteX15" fmla="*/ 9250 w 224709"/>
                <a:gd name="connsiteY15" fmla="*/ 69392 h 128790"/>
                <a:gd name="connsiteX16" fmla="*/ 197267 w 224709"/>
                <a:gd name="connsiteY16" fmla="*/ 69392 h 1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709" h="128790">
                  <a:moveTo>
                    <a:pt x="197267" y="69392"/>
                  </a:moveTo>
                  <a:cubicBezTo>
                    <a:pt x="183349" y="79755"/>
                    <a:pt x="176517" y="89871"/>
                    <a:pt x="174492" y="93078"/>
                  </a:cubicBezTo>
                  <a:cubicBezTo>
                    <a:pt x="163105" y="110102"/>
                    <a:pt x="161081" y="125646"/>
                    <a:pt x="161081" y="125892"/>
                  </a:cubicBezTo>
                  <a:cubicBezTo>
                    <a:pt x="161081" y="128853"/>
                    <a:pt x="164117" y="128853"/>
                    <a:pt x="166142" y="128853"/>
                  </a:cubicBezTo>
                  <a:cubicBezTo>
                    <a:pt x="170444" y="128853"/>
                    <a:pt x="170697" y="128360"/>
                    <a:pt x="171709" y="123919"/>
                  </a:cubicBezTo>
                  <a:cubicBezTo>
                    <a:pt x="177529" y="99740"/>
                    <a:pt x="192459" y="79015"/>
                    <a:pt x="221054" y="67665"/>
                  </a:cubicBezTo>
                  <a:cubicBezTo>
                    <a:pt x="224090" y="66678"/>
                    <a:pt x="224850" y="66185"/>
                    <a:pt x="224850" y="64458"/>
                  </a:cubicBezTo>
                  <a:cubicBezTo>
                    <a:pt x="224850" y="62731"/>
                    <a:pt x="223331" y="61991"/>
                    <a:pt x="222825" y="61744"/>
                  </a:cubicBezTo>
                  <a:cubicBezTo>
                    <a:pt x="211691" y="57550"/>
                    <a:pt x="181072" y="45213"/>
                    <a:pt x="171456" y="3764"/>
                  </a:cubicBezTo>
                  <a:cubicBezTo>
                    <a:pt x="170697" y="803"/>
                    <a:pt x="170444" y="63"/>
                    <a:pt x="166142" y="63"/>
                  </a:cubicBezTo>
                  <a:cubicBezTo>
                    <a:pt x="164117" y="63"/>
                    <a:pt x="161081" y="63"/>
                    <a:pt x="161081" y="3023"/>
                  </a:cubicBezTo>
                  <a:cubicBezTo>
                    <a:pt x="161081" y="3517"/>
                    <a:pt x="163358" y="19061"/>
                    <a:pt x="173986" y="35591"/>
                  </a:cubicBezTo>
                  <a:cubicBezTo>
                    <a:pt x="179047" y="42993"/>
                    <a:pt x="186386" y="51628"/>
                    <a:pt x="197267" y="59523"/>
                  </a:cubicBezTo>
                  <a:lnTo>
                    <a:pt x="9250" y="59523"/>
                  </a:lnTo>
                  <a:cubicBezTo>
                    <a:pt x="4695" y="59523"/>
                    <a:pt x="140" y="59523"/>
                    <a:pt x="140" y="64458"/>
                  </a:cubicBezTo>
                  <a:cubicBezTo>
                    <a:pt x="140" y="69392"/>
                    <a:pt x="4695" y="69392"/>
                    <a:pt x="9250" y="69392"/>
                  </a:cubicBezTo>
                  <a:lnTo>
                    <a:pt x="197267" y="6939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9F86CE6-6671-564E-527B-52D7986FFD7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141735" y="3477312"/>
              <a:ext cx="97171" cy="111766"/>
            </a:xfrm>
            <a:custGeom>
              <a:avLst/>
              <a:gdLst>
                <a:gd name="connsiteX0" fmla="*/ 35833 w 97171"/>
                <a:gd name="connsiteY0" fmla="*/ 52122 h 111766"/>
                <a:gd name="connsiteX1" fmla="*/ 74550 w 97171"/>
                <a:gd name="connsiteY1" fmla="*/ 46447 h 111766"/>
                <a:gd name="connsiteX2" fmla="*/ 93529 w 97171"/>
                <a:gd name="connsiteY2" fmla="*/ 21034 h 111766"/>
                <a:gd name="connsiteX3" fmla="*/ 66452 w 97171"/>
                <a:gd name="connsiteY3" fmla="*/ 63 h 111766"/>
                <a:gd name="connsiteX4" fmla="*/ 153 w 97171"/>
                <a:gd name="connsiteY4" fmla="*/ 67172 h 111766"/>
                <a:gd name="connsiteX5" fmla="*/ 39882 w 97171"/>
                <a:gd name="connsiteY5" fmla="*/ 111829 h 111766"/>
                <a:gd name="connsiteX6" fmla="*/ 97325 w 97171"/>
                <a:gd name="connsiteY6" fmla="*/ 82716 h 111766"/>
                <a:gd name="connsiteX7" fmla="*/ 94288 w 97171"/>
                <a:gd name="connsiteY7" fmla="*/ 79508 h 111766"/>
                <a:gd name="connsiteX8" fmla="*/ 90998 w 97171"/>
                <a:gd name="connsiteY8" fmla="*/ 81975 h 111766"/>
                <a:gd name="connsiteX9" fmla="*/ 40388 w 97171"/>
                <a:gd name="connsiteY9" fmla="*/ 106401 h 111766"/>
                <a:gd name="connsiteX10" fmla="*/ 18373 w 97171"/>
                <a:gd name="connsiteY10" fmla="*/ 77781 h 111766"/>
                <a:gd name="connsiteX11" fmla="*/ 22421 w 97171"/>
                <a:gd name="connsiteY11" fmla="*/ 52122 h 111766"/>
                <a:gd name="connsiteX12" fmla="*/ 35833 w 97171"/>
                <a:gd name="connsiteY12" fmla="*/ 52122 h 111766"/>
                <a:gd name="connsiteX13" fmla="*/ 23940 w 97171"/>
                <a:gd name="connsiteY13" fmla="*/ 46694 h 111766"/>
                <a:gd name="connsiteX14" fmla="*/ 66452 w 97171"/>
                <a:gd name="connsiteY14" fmla="*/ 5491 h 111766"/>
                <a:gd name="connsiteX15" fmla="*/ 85178 w 97171"/>
                <a:gd name="connsiteY15" fmla="*/ 21034 h 111766"/>
                <a:gd name="connsiteX16" fmla="*/ 34315 w 97171"/>
                <a:gd name="connsiteY16" fmla="*/ 46694 h 111766"/>
                <a:gd name="connsiteX17" fmla="*/ 23940 w 97171"/>
                <a:gd name="connsiteY17" fmla="*/ 4669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171" h="111766">
                  <a:moveTo>
                    <a:pt x="35833" y="52122"/>
                  </a:moveTo>
                  <a:cubicBezTo>
                    <a:pt x="43172" y="52122"/>
                    <a:pt x="61897" y="51628"/>
                    <a:pt x="74550" y="46447"/>
                  </a:cubicBezTo>
                  <a:cubicBezTo>
                    <a:pt x="92264" y="39045"/>
                    <a:pt x="93529" y="24489"/>
                    <a:pt x="93529" y="21034"/>
                  </a:cubicBezTo>
                  <a:cubicBezTo>
                    <a:pt x="93529" y="10178"/>
                    <a:pt x="83913" y="63"/>
                    <a:pt x="66452" y="63"/>
                  </a:cubicBezTo>
                  <a:cubicBezTo>
                    <a:pt x="38364" y="63"/>
                    <a:pt x="153" y="23995"/>
                    <a:pt x="153" y="67172"/>
                  </a:cubicBezTo>
                  <a:cubicBezTo>
                    <a:pt x="153" y="92338"/>
                    <a:pt x="15083" y="111829"/>
                    <a:pt x="39882" y="111829"/>
                  </a:cubicBezTo>
                  <a:cubicBezTo>
                    <a:pt x="76068" y="111829"/>
                    <a:pt x="97325" y="85676"/>
                    <a:pt x="97325" y="82716"/>
                  </a:cubicBezTo>
                  <a:cubicBezTo>
                    <a:pt x="97325" y="81235"/>
                    <a:pt x="95806" y="79508"/>
                    <a:pt x="94288" y="79508"/>
                  </a:cubicBezTo>
                  <a:cubicBezTo>
                    <a:pt x="93023" y="79508"/>
                    <a:pt x="92517" y="80002"/>
                    <a:pt x="90998" y="81975"/>
                  </a:cubicBezTo>
                  <a:cubicBezTo>
                    <a:pt x="71007" y="106401"/>
                    <a:pt x="43425" y="106401"/>
                    <a:pt x="40388" y="106401"/>
                  </a:cubicBezTo>
                  <a:cubicBezTo>
                    <a:pt x="20650" y="106401"/>
                    <a:pt x="18373" y="85676"/>
                    <a:pt x="18373" y="77781"/>
                  </a:cubicBezTo>
                  <a:cubicBezTo>
                    <a:pt x="18373" y="74820"/>
                    <a:pt x="18626" y="67172"/>
                    <a:pt x="22421" y="52122"/>
                  </a:cubicBezTo>
                  <a:lnTo>
                    <a:pt x="35833" y="52122"/>
                  </a:lnTo>
                  <a:close/>
                  <a:moveTo>
                    <a:pt x="23940" y="46694"/>
                  </a:moveTo>
                  <a:cubicBezTo>
                    <a:pt x="33809" y="9192"/>
                    <a:pt x="59873" y="5491"/>
                    <a:pt x="66452" y="5491"/>
                  </a:cubicBezTo>
                  <a:cubicBezTo>
                    <a:pt x="78346" y="5491"/>
                    <a:pt x="85178" y="12646"/>
                    <a:pt x="85178" y="21034"/>
                  </a:cubicBezTo>
                  <a:cubicBezTo>
                    <a:pt x="85178" y="46694"/>
                    <a:pt x="44690" y="46694"/>
                    <a:pt x="34315" y="46694"/>
                  </a:cubicBezTo>
                  <a:lnTo>
                    <a:pt x="23940" y="46694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07E8FE0-DAD4-2CDE-3023-FC9676070A1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267053" y="3449336"/>
              <a:ext cx="119743" cy="8462"/>
            </a:xfrm>
            <a:custGeom>
              <a:avLst/>
              <a:gdLst>
                <a:gd name="connsiteX0" fmla="*/ 112816 w 119743"/>
                <a:gd name="connsiteY0" fmla="*/ 8522 h 8462"/>
                <a:gd name="connsiteX1" fmla="*/ 119901 w 119743"/>
                <a:gd name="connsiteY1" fmla="*/ 4377 h 8462"/>
                <a:gd name="connsiteX2" fmla="*/ 112816 w 119743"/>
                <a:gd name="connsiteY2" fmla="*/ 59 h 8462"/>
                <a:gd name="connsiteX3" fmla="*/ 7243 w 119743"/>
                <a:gd name="connsiteY3" fmla="*/ 59 h 8462"/>
                <a:gd name="connsiteX4" fmla="*/ 158 w 119743"/>
                <a:gd name="connsiteY4" fmla="*/ 4204 h 8462"/>
                <a:gd name="connsiteX5" fmla="*/ 7243 w 119743"/>
                <a:gd name="connsiteY5" fmla="*/ 8522 h 8462"/>
                <a:gd name="connsiteX6" fmla="*/ 112816 w 119743"/>
                <a:gd name="connsiteY6" fmla="*/ 8522 h 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462">
                  <a:moveTo>
                    <a:pt x="112816" y="8522"/>
                  </a:moveTo>
                  <a:cubicBezTo>
                    <a:pt x="115650" y="8522"/>
                    <a:pt x="119901" y="8522"/>
                    <a:pt x="119901" y="4377"/>
                  </a:cubicBezTo>
                  <a:cubicBezTo>
                    <a:pt x="119901" y="59"/>
                    <a:pt x="115827" y="59"/>
                    <a:pt x="112816" y="59"/>
                  </a:cubicBezTo>
                  <a:lnTo>
                    <a:pt x="7243" y="59"/>
                  </a:lnTo>
                  <a:cubicBezTo>
                    <a:pt x="4409" y="59"/>
                    <a:pt x="158" y="59"/>
                    <a:pt x="158" y="4204"/>
                  </a:cubicBezTo>
                  <a:cubicBezTo>
                    <a:pt x="158" y="8522"/>
                    <a:pt x="4232" y="8522"/>
                    <a:pt x="7243" y="8522"/>
                  </a:cubicBezTo>
                  <a:lnTo>
                    <a:pt x="112816" y="852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933FDD2-A03B-954F-D593-CDEA0A25351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414405" y="3382325"/>
              <a:ext cx="53672" cy="116232"/>
            </a:xfrm>
            <a:custGeom>
              <a:avLst/>
              <a:gdLst>
                <a:gd name="connsiteX0" fmla="*/ 49230 w 53672"/>
                <a:gd name="connsiteY0" fmla="*/ 6622 h 116232"/>
                <a:gd name="connsiteX1" fmla="*/ 42145 w 53672"/>
                <a:gd name="connsiteY1" fmla="*/ 59 h 116232"/>
                <a:gd name="connsiteX2" fmla="*/ 32225 w 53672"/>
                <a:gd name="connsiteY2" fmla="*/ 9558 h 116232"/>
                <a:gd name="connsiteX3" fmla="*/ 39311 w 53672"/>
                <a:gd name="connsiteY3" fmla="*/ 16121 h 116232"/>
                <a:gd name="connsiteX4" fmla="*/ 49230 w 53672"/>
                <a:gd name="connsiteY4" fmla="*/ 6622 h 116232"/>
                <a:gd name="connsiteX5" fmla="*/ 13095 w 53672"/>
                <a:gd name="connsiteY5" fmla="*/ 94357 h 116232"/>
                <a:gd name="connsiteX6" fmla="*/ 11500 w 53672"/>
                <a:gd name="connsiteY6" fmla="*/ 101611 h 116232"/>
                <a:gd name="connsiteX7" fmla="*/ 28328 w 53672"/>
                <a:gd name="connsiteY7" fmla="*/ 116291 h 116232"/>
                <a:gd name="connsiteX8" fmla="*/ 53836 w 53672"/>
                <a:gd name="connsiteY8" fmla="*/ 89867 h 116232"/>
                <a:gd name="connsiteX9" fmla="*/ 51002 w 53672"/>
                <a:gd name="connsiteY9" fmla="*/ 87622 h 116232"/>
                <a:gd name="connsiteX10" fmla="*/ 47636 w 53672"/>
                <a:gd name="connsiteY10" fmla="*/ 90558 h 116232"/>
                <a:gd name="connsiteX11" fmla="*/ 28860 w 53672"/>
                <a:gd name="connsiteY11" fmla="*/ 111455 h 116232"/>
                <a:gd name="connsiteX12" fmla="*/ 24431 w 53672"/>
                <a:gd name="connsiteY12" fmla="*/ 105411 h 116232"/>
                <a:gd name="connsiteX13" fmla="*/ 27266 w 53672"/>
                <a:gd name="connsiteY13" fmla="*/ 94357 h 116232"/>
                <a:gd name="connsiteX14" fmla="*/ 32934 w 53672"/>
                <a:gd name="connsiteY14" fmla="*/ 80541 h 116232"/>
                <a:gd name="connsiteX15" fmla="*/ 41614 w 53672"/>
                <a:gd name="connsiteY15" fmla="*/ 58607 h 116232"/>
                <a:gd name="connsiteX16" fmla="*/ 42676 w 53672"/>
                <a:gd name="connsiteY16" fmla="*/ 53080 h 116232"/>
                <a:gd name="connsiteX17" fmla="*/ 25849 w 53672"/>
                <a:gd name="connsiteY17" fmla="*/ 38400 h 116232"/>
                <a:gd name="connsiteX18" fmla="*/ 164 w 53672"/>
                <a:gd name="connsiteY18" fmla="*/ 64824 h 116232"/>
                <a:gd name="connsiteX19" fmla="*/ 3175 w 53672"/>
                <a:gd name="connsiteY19" fmla="*/ 67070 h 116232"/>
                <a:gd name="connsiteX20" fmla="*/ 6364 w 53672"/>
                <a:gd name="connsiteY20" fmla="*/ 64306 h 116232"/>
                <a:gd name="connsiteX21" fmla="*/ 25317 w 53672"/>
                <a:gd name="connsiteY21" fmla="*/ 43236 h 116232"/>
                <a:gd name="connsiteX22" fmla="*/ 29745 w 53672"/>
                <a:gd name="connsiteY22" fmla="*/ 49281 h 116232"/>
                <a:gd name="connsiteX23" fmla="*/ 24254 w 53672"/>
                <a:gd name="connsiteY23" fmla="*/ 66551 h 116232"/>
                <a:gd name="connsiteX24" fmla="*/ 13095 w 53672"/>
                <a:gd name="connsiteY24" fmla="*/ 94357 h 11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232">
                  <a:moveTo>
                    <a:pt x="49230" y="6622"/>
                  </a:moveTo>
                  <a:cubicBezTo>
                    <a:pt x="49230" y="3859"/>
                    <a:pt x="47105" y="59"/>
                    <a:pt x="42145" y="59"/>
                  </a:cubicBezTo>
                  <a:cubicBezTo>
                    <a:pt x="37362" y="59"/>
                    <a:pt x="32225" y="4550"/>
                    <a:pt x="32225" y="9558"/>
                  </a:cubicBezTo>
                  <a:cubicBezTo>
                    <a:pt x="32225" y="12494"/>
                    <a:pt x="34528" y="16121"/>
                    <a:pt x="39311" y="16121"/>
                  </a:cubicBezTo>
                  <a:cubicBezTo>
                    <a:pt x="44448" y="16121"/>
                    <a:pt x="49230" y="11285"/>
                    <a:pt x="49230" y="6622"/>
                  </a:cubicBezTo>
                  <a:close/>
                  <a:moveTo>
                    <a:pt x="13095" y="94357"/>
                  </a:moveTo>
                  <a:cubicBezTo>
                    <a:pt x="12386" y="96603"/>
                    <a:pt x="11500" y="98675"/>
                    <a:pt x="11500" y="101611"/>
                  </a:cubicBezTo>
                  <a:cubicBezTo>
                    <a:pt x="11500" y="109728"/>
                    <a:pt x="18586" y="116291"/>
                    <a:pt x="28328" y="116291"/>
                  </a:cubicBezTo>
                  <a:cubicBezTo>
                    <a:pt x="46042" y="116291"/>
                    <a:pt x="53836" y="92458"/>
                    <a:pt x="53836" y="89867"/>
                  </a:cubicBezTo>
                  <a:cubicBezTo>
                    <a:pt x="53836" y="87622"/>
                    <a:pt x="51533" y="87622"/>
                    <a:pt x="51002" y="87622"/>
                  </a:cubicBezTo>
                  <a:cubicBezTo>
                    <a:pt x="48522" y="87622"/>
                    <a:pt x="48345" y="88658"/>
                    <a:pt x="47636" y="90558"/>
                  </a:cubicBezTo>
                  <a:cubicBezTo>
                    <a:pt x="43562" y="104374"/>
                    <a:pt x="35768" y="111455"/>
                    <a:pt x="28860" y="111455"/>
                  </a:cubicBezTo>
                  <a:cubicBezTo>
                    <a:pt x="25317" y="111455"/>
                    <a:pt x="24431" y="109210"/>
                    <a:pt x="24431" y="105411"/>
                  </a:cubicBezTo>
                  <a:cubicBezTo>
                    <a:pt x="24431" y="101438"/>
                    <a:pt x="25671" y="98157"/>
                    <a:pt x="27266" y="94357"/>
                  </a:cubicBezTo>
                  <a:cubicBezTo>
                    <a:pt x="29037" y="89694"/>
                    <a:pt x="30985" y="85031"/>
                    <a:pt x="32934" y="80541"/>
                  </a:cubicBezTo>
                  <a:cubicBezTo>
                    <a:pt x="34528" y="76396"/>
                    <a:pt x="40905" y="60679"/>
                    <a:pt x="41614" y="58607"/>
                  </a:cubicBezTo>
                  <a:cubicBezTo>
                    <a:pt x="42145" y="56880"/>
                    <a:pt x="42676" y="54807"/>
                    <a:pt x="42676" y="53080"/>
                  </a:cubicBezTo>
                  <a:cubicBezTo>
                    <a:pt x="42676" y="44963"/>
                    <a:pt x="35591" y="38400"/>
                    <a:pt x="25849" y="38400"/>
                  </a:cubicBezTo>
                  <a:cubicBezTo>
                    <a:pt x="8312" y="38400"/>
                    <a:pt x="164" y="61888"/>
                    <a:pt x="164" y="64824"/>
                  </a:cubicBezTo>
                  <a:cubicBezTo>
                    <a:pt x="164" y="67070"/>
                    <a:pt x="2644" y="67070"/>
                    <a:pt x="3175" y="67070"/>
                  </a:cubicBezTo>
                  <a:cubicBezTo>
                    <a:pt x="5655" y="67070"/>
                    <a:pt x="5832" y="66206"/>
                    <a:pt x="6364" y="64306"/>
                  </a:cubicBezTo>
                  <a:cubicBezTo>
                    <a:pt x="10969" y="49453"/>
                    <a:pt x="18763" y="43236"/>
                    <a:pt x="25317" y="43236"/>
                  </a:cubicBezTo>
                  <a:cubicBezTo>
                    <a:pt x="28151" y="43236"/>
                    <a:pt x="29745" y="44618"/>
                    <a:pt x="29745" y="49281"/>
                  </a:cubicBezTo>
                  <a:cubicBezTo>
                    <a:pt x="29745" y="53253"/>
                    <a:pt x="28683" y="55844"/>
                    <a:pt x="24254" y="66551"/>
                  </a:cubicBezTo>
                  <a:lnTo>
                    <a:pt x="13095" y="94357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BBFB97D-9CAD-ABC5-160D-8CAB1822ADC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487418" y="3376971"/>
              <a:ext cx="106458" cy="119858"/>
            </a:xfrm>
            <a:custGeom>
              <a:avLst/>
              <a:gdLst>
                <a:gd name="connsiteX0" fmla="*/ 33291 w 106458"/>
                <a:gd name="connsiteY0" fmla="*/ 78123 h 119858"/>
                <a:gd name="connsiteX1" fmla="*/ 33291 w 106458"/>
                <a:gd name="connsiteY1" fmla="*/ 59 h 119858"/>
                <a:gd name="connsiteX2" fmla="*/ 167 w 106458"/>
                <a:gd name="connsiteY2" fmla="*/ 1441 h 119858"/>
                <a:gd name="connsiteX3" fmla="*/ 167 w 106458"/>
                <a:gd name="connsiteY3" fmla="*/ 11112 h 119858"/>
                <a:gd name="connsiteX4" fmla="*/ 12035 w 106458"/>
                <a:gd name="connsiteY4" fmla="*/ 18193 h 119858"/>
                <a:gd name="connsiteX5" fmla="*/ 12035 w 106458"/>
                <a:gd name="connsiteY5" fmla="*/ 110246 h 119858"/>
                <a:gd name="connsiteX6" fmla="*/ 167 w 106458"/>
                <a:gd name="connsiteY6" fmla="*/ 110246 h 119858"/>
                <a:gd name="connsiteX7" fmla="*/ 167 w 106458"/>
                <a:gd name="connsiteY7" fmla="*/ 119918 h 119858"/>
                <a:gd name="connsiteX8" fmla="*/ 22131 w 106458"/>
                <a:gd name="connsiteY8" fmla="*/ 119227 h 119858"/>
                <a:gd name="connsiteX9" fmla="*/ 44096 w 106458"/>
                <a:gd name="connsiteY9" fmla="*/ 119918 h 119858"/>
                <a:gd name="connsiteX10" fmla="*/ 44096 w 106458"/>
                <a:gd name="connsiteY10" fmla="*/ 110246 h 119858"/>
                <a:gd name="connsiteX11" fmla="*/ 32228 w 106458"/>
                <a:gd name="connsiteY11" fmla="*/ 110246 h 119858"/>
                <a:gd name="connsiteX12" fmla="*/ 32228 w 106458"/>
                <a:gd name="connsiteY12" fmla="*/ 92112 h 119858"/>
                <a:gd name="connsiteX13" fmla="*/ 44451 w 106458"/>
                <a:gd name="connsiteY13" fmla="*/ 83650 h 119858"/>
                <a:gd name="connsiteX14" fmla="*/ 66770 w 106458"/>
                <a:gd name="connsiteY14" fmla="*/ 107310 h 119858"/>
                <a:gd name="connsiteX15" fmla="*/ 68364 w 106458"/>
                <a:gd name="connsiteY15" fmla="*/ 109210 h 119858"/>
                <a:gd name="connsiteX16" fmla="*/ 64644 w 106458"/>
                <a:gd name="connsiteY16" fmla="*/ 110246 h 119858"/>
                <a:gd name="connsiteX17" fmla="*/ 64644 w 106458"/>
                <a:gd name="connsiteY17" fmla="*/ 119918 h 119858"/>
                <a:gd name="connsiteX18" fmla="*/ 87672 w 106458"/>
                <a:gd name="connsiteY18" fmla="*/ 119227 h 119858"/>
                <a:gd name="connsiteX19" fmla="*/ 106625 w 106458"/>
                <a:gd name="connsiteY19" fmla="*/ 119918 h 119858"/>
                <a:gd name="connsiteX20" fmla="*/ 106625 w 106458"/>
                <a:gd name="connsiteY20" fmla="*/ 110246 h 119858"/>
                <a:gd name="connsiteX21" fmla="*/ 95997 w 106458"/>
                <a:gd name="connsiteY21" fmla="*/ 109728 h 119858"/>
                <a:gd name="connsiteX22" fmla="*/ 92277 w 106458"/>
                <a:gd name="connsiteY22" fmla="*/ 107138 h 119858"/>
                <a:gd name="connsiteX23" fmla="*/ 60039 w 106458"/>
                <a:gd name="connsiteY23" fmla="*/ 72942 h 119858"/>
                <a:gd name="connsiteX24" fmla="*/ 85369 w 106458"/>
                <a:gd name="connsiteY24" fmla="*/ 55326 h 119858"/>
                <a:gd name="connsiteX25" fmla="*/ 101665 w 106458"/>
                <a:gd name="connsiteY25" fmla="*/ 52908 h 119858"/>
                <a:gd name="connsiteX26" fmla="*/ 101665 w 106458"/>
                <a:gd name="connsiteY26" fmla="*/ 43236 h 119858"/>
                <a:gd name="connsiteX27" fmla="*/ 87140 w 106458"/>
                <a:gd name="connsiteY27" fmla="*/ 43927 h 119858"/>
                <a:gd name="connsiteX28" fmla="*/ 64290 w 106458"/>
                <a:gd name="connsiteY28" fmla="*/ 43236 h 119858"/>
                <a:gd name="connsiteX29" fmla="*/ 64290 w 106458"/>
                <a:gd name="connsiteY29" fmla="*/ 52908 h 119858"/>
                <a:gd name="connsiteX30" fmla="*/ 67832 w 106458"/>
                <a:gd name="connsiteY30" fmla="*/ 53944 h 119858"/>
                <a:gd name="connsiteX31" fmla="*/ 65707 w 106458"/>
                <a:gd name="connsiteY31" fmla="*/ 55498 h 119858"/>
                <a:gd name="connsiteX32" fmla="*/ 33291 w 106458"/>
                <a:gd name="connsiteY32" fmla="*/ 78123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291" y="78123"/>
                  </a:moveTo>
                  <a:lnTo>
                    <a:pt x="33291" y="59"/>
                  </a:lnTo>
                  <a:lnTo>
                    <a:pt x="167" y="1441"/>
                  </a:lnTo>
                  <a:lnTo>
                    <a:pt x="167" y="11112"/>
                  </a:lnTo>
                  <a:cubicBezTo>
                    <a:pt x="10972" y="11112"/>
                    <a:pt x="12035" y="11112"/>
                    <a:pt x="12035" y="18193"/>
                  </a:cubicBezTo>
                  <a:lnTo>
                    <a:pt x="12035" y="110246"/>
                  </a:lnTo>
                  <a:lnTo>
                    <a:pt x="167" y="110246"/>
                  </a:lnTo>
                  <a:lnTo>
                    <a:pt x="167" y="119918"/>
                  </a:lnTo>
                  <a:cubicBezTo>
                    <a:pt x="1229" y="119918"/>
                    <a:pt x="14515" y="119227"/>
                    <a:pt x="22131" y="119227"/>
                  </a:cubicBezTo>
                  <a:cubicBezTo>
                    <a:pt x="30634" y="119227"/>
                    <a:pt x="43919" y="119918"/>
                    <a:pt x="44096" y="119918"/>
                  </a:cubicBezTo>
                  <a:lnTo>
                    <a:pt x="44096" y="110246"/>
                  </a:lnTo>
                  <a:lnTo>
                    <a:pt x="32228" y="110246"/>
                  </a:lnTo>
                  <a:lnTo>
                    <a:pt x="32228" y="92112"/>
                  </a:lnTo>
                  <a:lnTo>
                    <a:pt x="44451" y="83650"/>
                  </a:lnTo>
                  <a:lnTo>
                    <a:pt x="66770" y="107310"/>
                  </a:lnTo>
                  <a:cubicBezTo>
                    <a:pt x="68187" y="108865"/>
                    <a:pt x="68364" y="109038"/>
                    <a:pt x="68364" y="109210"/>
                  </a:cubicBezTo>
                  <a:cubicBezTo>
                    <a:pt x="68364" y="110246"/>
                    <a:pt x="66061" y="110246"/>
                    <a:pt x="64644" y="110246"/>
                  </a:cubicBezTo>
                  <a:lnTo>
                    <a:pt x="64644" y="119918"/>
                  </a:lnTo>
                  <a:cubicBezTo>
                    <a:pt x="72261" y="119573"/>
                    <a:pt x="80055" y="119227"/>
                    <a:pt x="87672" y="119227"/>
                  </a:cubicBezTo>
                  <a:cubicBezTo>
                    <a:pt x="94049" y="119227"/>
                    <a:pt x="100248" y="119400"/>
                    <a:pt x="106625" y="119918"/>
                  </a:cubicBezTo>
                  <a:lnTo>
                    <a:pt x="106625" y="110246"/>
                  </a:lnTo>
                  <a:cubicBezTo>
                    <a:pt x="101311" y="110246"/>
                    <a:pt x="97591" y="110246"/>
                    <a:pt x="95997" y="109728"/>
                  </a:cubicBezTo>
                  <a:cubicBezTo>
                    <a:pt x="94757" y="109556"/>
                    <a:pt x="94403" y="109210"/>
                    <a:pt x="92277" y="107138"/>
                  </a:cubicBezTo>
                  <a:lnTo>
                    <a:pt x="60039" y="72942"/>
                  </a:lnTo>
                  <a:lnTo>
                    <a:pt x="85369" y="55326"/>
                  </a:lnTo>
                  <a:cubicBezTo>
                    <a:pt x="87849" y="53598"/>
                    <a:pt x="88912" y="52908"/>
                    <a:pt x="101665" y="52908"/>
                  </a:cubicBezTo>
                  <a:lnTo>
                    <a:pt x="101665" y="43236"/>
                  </a:lnTo>
                  <a:cubicBezTo>
                    <a:pt x="96883" y="43581"/>
                    <a:pt x="91923" y="43927"/>
                    <a:pt x="87140" y="43927"/>
                  </a:cubicBezTo>
                  <a:cubicBezTo>
                    <a:pt x="79346" y="43927"/>
                    <a:pt x="65175" y="43236"/>
                    <a:pt x="64290" y="43236"/>
                  </a:cubicBezTo>
                  <a:lnTo>
                    <a:pt x="64290" y="52908"/>
                  </a:lnTo>
                  <a:cubicBezTo>
                    <a:pt x="66593" y="52908"/>
                    <a:pt x="67124" y="53426"/>
                    <a:pt x="67832" y="53944"/>
                  </a:cubicBezTo>
                  <a:cubicBezTo>
                    <a:pt x="67478" y="54289"/>
                    <a:pt x="66238" y="55153"/>
                    <a:pt x="65707" y="55498"/>
                  </a:cubicBezTo>
                  <a:lnTo>
                    <a:pt x="33291" y="7812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A2DFE6B-104B-9434-89F6-F06B34C1BBA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618452" y="3443636"/>
              <a:ext cx="20370" cy="19861"/>
            </a:xfrm>
            <a:custGeom>
              <a:avLst/>
              <a:gdLst>
                <a:gd name="connsiteX0" fmla="*/ 20542 w 20370"/>
                <a:gd name="connsiteY0" fmla="*/ 10076 h 19861"/>
                <a:gd name="connsiteX1" fmla="*/ 10445 w 20370"/>
                <a:gd name="connsiteY1" fmla="*/ 59 h 19861"/>
                <a:gd name="connsiteX2" fmla="*/ 171 w 20370"/>
                <a:gd name="connsiteY2" fmla="*/ 9903 h 19861"/>
                <a:gd name="connsiteX3" fmla="*/ 10268 w 20370"/>
                <a:gd name="connsiteY3" fmla="*/ 19920 h 19861"/>
                <a:gd name="connsiteX4" fmla="*/ 20542 w 20370"/>
                <a:gd name="connsiteY4" fmla="*/ 10076 h 1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0" h="19861">
                  <a:moveTo>
                    <a:pt x="20542" y="10076"/>
                  </a:moveTo>
                  <a:cubicBezTo>
                    <a:pt x="20542" y="3859"/>
                    <a:pt x="15228" y="59"/>
                    <a:pt x="10445" y="59"/>
                  </a:cubicBezTo>
                  <a:cubicBezTo>
                    <a:pt x="4600" y="59"/>
                    <a:pt x="171" y="4722"/>
                    <a:pt x="171" y="9903"/>
                  </a:cubicBezTo>
                  <a:cubicBezTo>
                    <a:pt x="171" y="16121"/>
                    <a:pt x="5485" y="19920"/>
                    <a:pt x="10268" y="19920"/>
                  </a:cubicBezTo>
                  <a:cubicBezTo>
                    <a:pt x="16114" y="19920"/>
                    <a:pt x="20542" y="15257"/>
                    <a:pt x="20542" y="10076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C2B64B7-23F5-580D-E713-2F4BD76AF29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668455" y="3419112"/>
              <a:ext cx="77939" cy="77718"/>
            </a:xfrm>
            <a:custGeom>
              <a:avLst/>
              <a:gdLst>
                <a:gd name="connsiteX0" fmla="*/ 33298 w 77939"/>
                <a:gd name="connsiteY0" fmla="*/ 41509 h 77718"/>
                <a:gd name="connsiteX1" fmla="*/ 56503 w 77939"/>
                <a:gd name="connsiteY1" fmla="*/ 8004 h 77718"/>
                <a:gd name="connsiteX2" fmla="*/ 54023 w 77939"/>
                <a:gd name="connsiteY2" fmla="*/ 15430 h 77718"/>
                <a:gd name="connsiteX3" fmla="*/ 66068 w 77939"/>
                <a:gd name="connsiteY3" fmla="*/ 27174 h 77718"/>
                <a:gd name="connsiteX4" fmla="*/ 78113 w 77939"/>
                <a:gd name="connsiteY4" fmla="*/ 15430 h 77718"/>
                <a:gd name="connsiteX5" fmla="*/ 57211 w 77939"/>
                <a:gd name="connsiteY5" fmla="*/ 59 h 77718"/>
                <a:gd name="connsiteX6" fmla="*/ 31173 w 77939"/>
                <a:gd name="connsiteY6" fmla="*/ 19057 h 77718"/>
                <a:gd name="connsiteX7" fmla="*/ 30995 w 77939"/>
                <a:gd name="connsiteY7" fmla="*/ 19057 h 77718"/>
                <a:gd name="connsiteX8" fmla="*/ 30995 w 77939"/>
                <a:gd name="connsiteY8" fmla="*/ 59 h 77718"/>
                <a:gd name="connsiteX9" fmla="*/ 174 w 77939"/>
                <a:gd name="connsiteY9" fmla="*/ 1441 h 77718"/>
                <a:gd name="connsiteX10" fmla="*/ 174 w 77939"/>
                <a:gd name="connsiteY10" fmla="*/ 11112 h 77718"/>
                <a:gd name="connsiteX11" fmla="*/ 12042 w 77939"/>
                <a:gd name="connsiteY11" fmla="*/ 17848 h 77718"/>
                <a:gd name="connsiteX12" fmla="*/ 12042 w 77939"/>
                <a:gd name="connsiteY12" fmla="*/ 68106 h 77718"/>
                <a:gd name="connsiteX13" fmla="*/ 174 w 77939"/>
                <a:gd name="connsiteY13" fmla="*/ 68106 h 77718"/>
                <a:gd name="connsiteX14" fmla="*/ 174 w 77939"/>
                <a:gd name="connsiteY14" fmla="*/ 77777 h 77718"/>
                <a:gd name="connsiteX15" fmla="*/ 22847 w 77939"/>
                <a:gd name="connsiteY15" fmla="*/ 77087 h 77718"/>
                <a:gd name="connsiteX16" fmla="*/ 48178 w 77939"/>
                <a:gd name="connsiteY16" fmla="*/ 77777 h 77718"/>
                <a:gd name="connsiteX17" fmla="*/ 48178 w 77939"/>
                <a:gd name="connsiteY17" fmla="*/ 68106 h 77718"/>
                <a:gd name="connsiteX18" fmla="*/ 33298 w 77939"/>
                <a:gd name="connsiteY18" fmla="*/ 68106 h 77718"/>
                <a:gd name="connsiteX19" fmla="*/ 33298 w 77939"/>
                <a:gd name="connsiteY19" fmla="*/ 41509 h 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939" h="77718">
                  <a:moveTo>
                    <a:pt x="33298" y="41509"/>
                  </a:moveTo>
                  <a:cubicBezTo>
                    <a:pt x="33298" y="25965"/>
                    <a:pt x="40561" y="8867"/>
                    <a:pt x="56503" y="8004"/>
                  </a:cubicBezTo>
                  <a:cubicBezTo>
                    <a:pt x="56326" y="8176"/>
                    <a:pt x="54023" y="11112"/>
                    <a:pt x="54023" y="15430"/>
                  </a:cubicBezTo>
                  <a:cubicBezTo>
                    <a:pt x="54023" y="22166"/>
                    <a:pt x="58983" y="27174"/>
                    <a:pt x="66068" y="27174"/>
                  </a:cubicBezTo>
                  <a:cubicBezTo>
                    <a:pt x="73154" y="27174"/>
                    <a:pt x="78113" y="22166"/>
                    <a:pt x="78113" y="15430"/>
                  </a:cubicBezTo>
                  <a:cubicBezTo>
                    <a:pt x="78113" y="5931"/>
                    <a:pt x="68194" y="59"/>
                    <a:pt x="57211" y="59"/>
                  </a:cubicBezTo>
                  <a:cubicBezTo>
                    <a:pt x="44458" y="59"/>
                    <a:pt x="35955" y="8349"/>
                    <a:pt x="31173" y="19057"/>
                  </a:cubicBezTo>
                  <a:lnTo>
                    <a:pt x="30995" y="19057"/>
                  </a:lnTo>
                  <a:lnTo>
                    <a:pt x="30995" y="59"/>
                  </a:lnTo>
                  <a:lnTo>
                    <a:pt x="174" y="1441"/>
                  </a:lnTo>
                  <a:lnTo>
                    <a:pt x="174" y="11112"/>
                  </a:lnTo>
                  <a:cubicBezTo>
                    <a:pt x="10625" y="11112"/>
                    <a:pt x="12042" y="11112"/>
                    <a:pt x="12042" y="17848"/>
                  </a:cubicBezTo>
                  <a:lnTo>
                    <a:pt x="12042" y="68106"/>
                  </a:lnTo>
                  <a:lnTo>
                    <a:pt x="174" y="68106"/>
                  </a:lnTo>
                  <a:lnTo>
                    <a:pt x="174" y="77777"/>
                  </a:lnTo>
                  <a:cubicBezTo>
                    <a:pt x="882" y="77777"/>
                    <a:pt x="14522" y="77087"/>
                    <a:pt x="22847" y="77087"/>
                  </a:cubicBezTo>
                  <a:cubicBezTo>
                    <a:pt x="29755" y="77087"/>
                    <a:pt x="46938" y="77777"/>
                    <a:pt x="48178" y="77777"/>
                  </a:cubicBezTo>
                  <a:lnTo>
                    <a:pt x="48178" y="68106"/>
                  </a:lnTo>
                  <a:lnTo>
                    <a:pt x="33298" y="68106"/>
                  </a:lnTo>
                  <a:lnTo>
                    <a:pt x="33298" y="41509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12F60C6-C713-A13B-8E28-3CF41446B37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773385" y="3477312"/>
              <a:ext cx="130068" cy="111766"/>
            </a:xfrm>
            <a:custGeom>
              <a:avLst/>
              <a:gdLst>
                <a:gd name="connsiteX0" fmla="*/ 81407 w 130068"/>
                <a:gd name="connsiteY0" fmla="*/ 95299 h 111766"/>
                <a:gd name="connsiteX1" fmla="*/ 103929 w 130068"/>
                <a:gd name="connsiteY1" fmla="*/ 111829 h 111766"/>
                <a:gd name="connsiteX2" fmla="*/ 122655 w 130068"/>
                <a:gd name="connsiteY2" fmla="*/ 98259 h 111766"/>
                <a:gd name="connsiteX3" fmla="*/ 130246 w 130068"/>
                <a:gd name="connsiteY3" fmla="*/ 73833 h 111766"/>
                <a:gd name="connsiteX4" fmla="*/ 127210 w 130068"/>
                <a:gd name="connsiteY4" fmla="*/ 71366 h 111766"/>
                <a:gd name="connsiteX5" fmla="*/ 123667 w 130068"/>
                <a:gd name="connsiteY5" fmla="*/ 75807 h 111766"/>
                <a:gd name="connsiteX6" fmla="*/ 104688 w 130068"/>
                <a:gd name="connsiteY6" fmla="*/ 106401 h 111766"/>
                <a:gd name="connsiteX7" fmla="*/ 96843 w 130068"/>
                <a:gd name="connsiteY7" fmla="*/ 95052 h 111766"/>
                <a:gd name="connsiteX8" fmla="*/ 101905 w 130068"/>
                <a:gd name="connsiteY8" fmla="*/ 69392 h 111766"/>
                <a:gd name="connsiteX9" fmla="*/ 108990 w 130068"/>
                <a:gd name="connsiteY9" fmla="*/ 42746 h 111766"/>
                <a:gd name="connsiteX10" fmla="*/ 113292 w 130068"/>
                <a:gd name="connsiteY10" fmla="*/ 25969 h 111766"/>
                <a:gd name="connsiteX11" fmla="*/ 117088 w 130068"/>
                <a:gd name="connsiteY11" fmla="*/ 9438 h 111766"/>
                <a:gd name="connsiteX12" fmla="*/ 109749 w 130068"/>
                <a:gd name="connsiteY12" fmla="*/ 2777 h 111766"/>
                <a:gd name="connsiteX13" fmla="*/ 99880 w 130068"/>
                <a:gd name="connsiteY13" fmla="*/ 11412 h 111766"/>
                <a:gd name="connsiteX14" fmla="*/ 80901 w 130068"/>
                <a:gd name="connsiteY14" fmla="*/ 85676 h 111766"/>
                <a:gd name="connsiteX15" fmla="*/ 52053 w 130068"/>
                <a:gd name="connsiteY15" fmla="*/ 106401 h 111766"/>
                <a:gd name="connsiteX16" fmla="*/ 36364 w 130068"/>
                <a:gd name="connsiteY16" fmla="*/ 86170 h 111766"/>
                <a:gd name="connsiteX17" fmla="*/ 50029 w 130068"/>
                <a:gd name="connsiteY17" fmla="*/ 35838 h 111766"/>
                <a:gd name="connsiteX18" fmla="*/ 54331 w 130068"/>
                <a:gd name="connsiteY18" fmla="*/ 20294 h 111766"/>
                <a:gd name="connsiteX19" fmla="*/ 33581 w 130068"/>
                <a:gd name="connsiteY19" fmla="*/ 63 h 111766"/>
                <a:gd name="connsiteX20" fmla="*/ 178 w 130068"/>
                <a:gd name="connsiteY20" fmla="*/ 38058 h 111766"/>
                <a:gd name="connsiteX21" fmla="*/ 3215 w 130068"/>
                <a:gd name="connsiteY21" fmla="*/ 40526 h 111766"/>
                <a:gd name="connsiteX22" fmla="*/ 7263 w 130068"/>
                <a:gd name="connsiteY22" fmla="*/ 36085 h 111766"/>
                <a:gd name="connsiteX23" fmla="*/ 32822 w 130068"/>
                <a:gd name="connsiteY23" fmla="*/ 5491 h 111766"/>
                <a:gd name="connsiteX24" fmla="*/ 39148 w 130068"/>
                <a:gd name="connsiteY24" fmla="*/ 13633 h 111766"/>
                <a:gd name="connsiteX25" fmla="*/ 34846 w 130068"/>
                <a:gd name="connsiteY25" fmla="*/ 30410 h 111766"/>
                <a:gd name="connsiteX26" fmla="*/ 20169 w 130068"/>
                <a:gd name="connsiteY26" fmla="*/ 82222 h 111766"/>
                <a:gd name="connsiteX27" fmla="*/ 51294 w 130068"/>
                <a:gd name="connsiteY27" fmla="*/ 111829 h 111766"/>
                <a:gd name="connsiteX28" fmla="*/ 81407 w 130068"/>
                <a:gd name="connsiteY28" fmla="*/ 95299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068" h="111766">
                  <a:moveTo>
                    <a:pt x="81407" y="95299"/>
                  </a:moveTo>
                  <a:cubicBezTo>
                    <a:pt x="84191" y="105414"/>
                    <a:pt x="93048" y="111829"/>
                    <a:pt x="103929" y="111829"/>
                  </a:cubicBezTo>
                  <a:cubicBezTo>
                    <a:pt x="112786" y="111829"/>
                    <a:pt x="118606" y="106154"/>
                    <a:pt x="122655" y="98259"/>
                  </a:cubicBezTo>
                  <a:cubicBezTo>
                    <a:pt x="126957" y="89377"/>
                    <a:pt x="130246" y="74327"/>
                    <a:pt x="130246" y="73833"/>
                  </a:cubicBezTo>
                  <a:cubicBezTo>
                    <a:pt x="130246" y="71366"/>
                    <a:pt x="127969" y="71366"/>
                    <a:pt x="127210" y="71366"/>
                  </a:cubicBezTo>
                  <a:cubicBezTo>
                    <a:pt x="124679" y="71366"/>
                    <a:pt x="124426" y="72353"/>
                    <a:pt x="123667" y="75807"/>
                  </a:cubicBezTo>
                  <a:cubicBezTo>
                    <a:pt x="120124" y="89624"/>
                    <a:pt x="115316" y="106401"/>
                    <a:pt x="104688" y="106401"/>
                  </a:cubicBezTo>
                  <a:cubicBezTo>
                    <a:pt x="99374" y="106401"/>
                    <a:pt x="96843" y="103194"/>
                    <a:pt x="96843" y="95052"/>
                  </a:cubicBezTo>
                  <a:cubicBezTo>
                    <a:pt x="96843" y="89624"/>
                    <a:pt x="99880" y="78028"/>
                    <a:pt x="101905" y="69392"/>
                  </a:cubicBezTo>
                  <a:lnTo>
                    <a:pt x="108990" y="42746"/>
                  </a:lnTo>
                  <a:cubicBezTo>
                    <a:pt x="109749" y="39045"/>
                    <a:pt x="112280" y="29670"/>
                    <a:pt x="113292" y="25969"/>
                  </a:cubicBezTo>
                  <a:cubicBezTo>
                    <a:pt x="114557" y="20294"/>
                    <a:pt x="117088" y="10919"/>
                    <a:pt x="117088" y="9438"/>
                  </a:cubicBezTo>
                  <a:cubicBezTo>
                    <a:pt x="117088" y="4997"/>
                    <a:pt x="113545" y="2777"/>
                    <a:pt x="109749" y="2777"/>
                  </a:cubicBezTo>
                  <a:cubicBezTo>
                    <a:pt x="108484" y="2777"/>
                    <a:pt x="101905" y="3023"/>
                    <a:pt x="99880" y="11412"/>
                  </a:cubicBezTo>
                  <a:cubicBezTo>
                    <a:pt x="95072" y="29423"/>
                    <a:pt x="83938" y="72600"/>
                    <a:pt x="80901" y="85676"/>
                  </a:cubicBezTo>
                  <a:cubicBezTo>
                    <a:pt x="80648" y="86663"/>
                    <a:pt x="70526" y="106401"/>
                    <a:pt x="52053" y="106401"/>
                  </a:cubicBezTo>
                  <a:cubicBezTo>
                    <a:pt x="38895" y="106401"/>
                    <a:pt x="36364" y="95299"/>
                    <a:pt x="36364" y="86170"/>
                  </a:cubicBezTo>
                  <a:cubicBezTo>
                    <a:pt x="36364" y="72353"/>
                    <a:pt x="43450" y="52862"/>
                    <a:pt x="50029" y="35838"/>
                  </a:cubicBezTo>
                  <a:cubicBezTo>
                    <a:pt x="53066" y="28436"/>
                    <a:pt x="54331" y="24982"/>
                    <a:pt x="54331" y="20294"/>
                  </a:cubicBezTo>
                  <a:cubicBezTo>
                    <a:pt x="54331" y="9192"/>
                    <a:pt x="46233" y="63"/>
                    <a:pt x="33581" y="63"/>
                  </a:cubicBezTo>
                  <a:cubicBezTo>
                    <a:pt x="9541" y="63"/>
                    <a:pt x="178" y="35838"/>
                    <a:pt x="178" y="38058"/>
                  </a:cubicBezTo>
                  <a:cubicBezTo>
                    <a:pt x="178" y="40526"/>
                    <a:pt x="2708" y="40526"/>
                    <a:pt x="3215" y="40526"/>
                  </a:cubicBezTo>
                  <a:cubicBezTo>
                    <a:pt x="5745" y="40526"/>
                    <a:pt x="5998" y="40032"/>
                    <a:pt x="7263" y="36085"/>
                  </a:cubicBezTo>
                  <a:cubicBezTo>
                    <a:pt x="13590" y="14620"/>
                    <a:pt x="23206" y="5491"/>
                    <a:pt x="32822" y="5491"/>
                  </a:cubicBezTo>
                  <a:cubicBezTo>
                    <a:pt x="35099" y="5491"/>
                    <a:pt x="39148" y="5737"/>
                    <a:pt x="39148" y="13633"/>
                  </a:cubicBezTo>
                  <a:cubicBezTo>
                    <a:pt x="39148" y="19554"/>
                    <a:pt x="36364" y="26709"/>
                    <a:pt x="34846" y="30410"/>
                  </a:cubicBezTo>
                  <a:cubicBezTo>
                    <a:pt x="25483" y="54836"/>
                    <a:pt x="20169" y="70133"/>
                    <a:pt x="20169" y="82222"/>
                  </a:cubicBezTo>
                  <a:cubicBezTo>
                    <a:pt x="20169" y="105661"/>
                    <a:pt x="37630" y="111829"/>
                    <a:pt x="51294" y="111829"/>
                  </a:cubicBezTo>
                  <a:cubicBezTo>
                    <a:pt x="67996" y="111829"/>
                    <a:pt x="77106" y="100726"/>
                    <a:pt x="81407" y="95299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13E6091-8F5B-1196-F7FE-55E981A01DF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919234" y="3547209"/>
              <a:ext cx="108229" cy="77891"/>
            </a:xfrm>
            <a:custGeom>
              <a:avLst/>
              <a:gdLst>
                <a:gd name="connsiteX0" fmla="*/ 13469 w 108229"/>
                <a:gd name="connsiteY0" fmla="*/ 65348 h 77891"/>
                <a:gd name="connsiteX1" fmla="*/ 11698 w 108229"/>
                <a:gd name="connsiteY1" fmla="*/ 72429 h 77891"/>
                <a:gd name="connsiteX2" fmla="*/ 17720 w 108229"/>
                <a:gd name="connsiteY2" fmla="*/ 77955 h 77891"/>
                <a:gd name="connsiteX3" fmla="*/ 24628 w 108229"/>
                <a:gd name="connsiteY3" fmla="*/ 74156 h 77891"/>
                <a:gd name="connsiteX4" fmla="*/ 27817 w 108229"/>
                <a:gd name="connsiteY4" fmla="*/ 63448 h 77891"/>
                <a:gd name="connsiteX5" fmla="*/ 31714 w 108229"/>
                <a:gd name="connsiteY5" fmla="*/ 47904 h 77891"/>
                <a:gd name="connsiteX6" fmla="*/ 34725 w 108229"/>
                <a:gd name="connsiteY6" fmla="*/ 36333 h 77891"/>
                <a:gd name="connsiteX7" fmla="*/ 42165 w 108229"/>
                <a:gd name="connsiteY7" fmla="*/ 20789 h 77891"/>
                <a:gd name="connsiteX8" fmla="*/ 68735 w 108229"/>
                <a:gd name="connsiteY8" fmla="*/ 4900 h 77891"/>
                <a:gd name="connsiteX9" fmla="*/ 79186 w 108229"/>
                <a:gd name="connsiteY9" fmla="*/ 16990 h 77891"/>
                <a:gd name="connsiteX10" fmla="*/ 68735 w 108229"/>
                <a:gd name="connsiteY10" fmla="*/ 53776 h 77891"/>
                <a:gd name="connsiteX11" fmla="*/ 66078 w 108229"/>
                <a:gd name="connsiteY11" fmla="*/ 63102 h 77891"/>
                <a:gd name="connsiteX12" fmla="*/ 82906 w 108229"/>
                <a:gd name="connsiteY12" fmla="*/ 77955 h 77891"/>
                <a:gd name="connsiteX13" fmla="*/ 108414 w 108229"/>
                <a:gd name="connsiteY13" fmla="*/ 51531 h 77891"/>
                <a:gd name="connsiteX14" fmla="*/ 105579 w 108229"/>
                <a:gd name="connsiteY14" fmla="*/ 49286 h 77891"/>
                <a:gd name="connsiteX15" fmla="*/ 102214 w 108229"/>
                <a:gd name="connsiteY15" fmla="*/ 52222 h 77891"/>
                <a:gd name="connsiteX16" fmla="*/ 83437 w 108229"/>
                <a:gd name="connsiteY16" fmla="*/ 73119 h 77891"/>
                <a:gd name="connsiteX17" fmla="*/ 79009 w 108229"/>
                <a:gd name="connsiteY17" fmla="*/ 67075 h 77891"/>
                <a:gd name="connsiteX18" fmla="*/ 83083 w 108229"/>
                <a:gd name="connsiteY18" fmla="*/ 53085 h 77891"/>
                <a:gd name="connsiteX19" fmla="*/ 92471 w 108229"/>
                <a:gd name="connsiteY19" fmla="*/ 19753 h 77891"/>
                <a:gd name="connsiteX20" fmla="*/ 69444 w 108229"/>
                <a:gd name="connsiteY20" fmla="*/ 64 h 77891"/>
                <a:gd name="connsiteX21" fmla="*/ 39508 w 108229"/>
                <a:gd name="connsiteY21" fmla="*/ 15781 h 77891"/>
                <a:gd name="connsiteX22" fmla="*/ 20554 w 108229"/>
                <a:gd name="connsiteY22" fmla="*/ 64 h 77891"/>
                <a:gd name="connsiteX23" fmla="*/ 6561 w 108229"/>
                <a:gd name="connsiteY23" fmla="*/ 9390 h 77891"/>
                <a:gd name="connsiteX24" fmla="*/ 184 w 108229"/>
                <a:gd name="connsiteY24" fmla="*/ 26488 h 77891"/>
                <a:gd name="connsiteX25" fmla="*/ 3195 w 108229"/>
                <a:gd name="connsiteY25" fmla="*/ 28734 h 77891"/>
                <a:gd name="connsiteX26" fmla="*/ 7092 w 108229"/>
                <a:gd name="connsiteY26" fmla="*/ 23552 h 77891"/>
                <a:gd name="connsiteX27" fmla="*/ 20023 w 108229"/>
                <a:gd name="connsiteY27" fmla="*/ 4900 h 77891"/>
                <a:gd name="connsiteX28" fmla="*/ 25868 w 108229"/>
                <a:gd name="connsiteY28" fmla="*/ 13363 h 77891"/>
                <a:gd name="connsiteX29" fmla="*/ 23034 w 108229"/>
                <a:gd name="connsiteY29" fmla="*/ 27697 h 77891"/>
                <a:gd name="connsiteX30" fmla="*/ 19137 w 108229"/>
                <a:gd name="connsiteY30" fmla="*/ 43241 h 77891"/>
                <a:gd name="connsiteX31" fmla="*/ 13469 w 108229"/>
                <a:gd name="connsiteY31" fmla="*/ 65348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7891">
                  <a:moveTo>
                    <a:pt x="13469" y="65348"/>
                  </a:moveTo>
                  <a:cubicBezTo>
                    <a:pt x="12760" y="67593"/>
                    <a:pt x="11698" y="71911"/>
                    <a:pt x="11698" y="72429"/>
                  </a:cubicBezTo>
                  <a:cubicBezTo>
                    <a:pt x="11698" y="76228"/>
                    <a:pt x="14886" y="77955"/>
                    <a:pt x="17720" y="77955"/>
                  </a:cubicBezTo>
                  <a:cubicBezTo>
                    <a:pt x="20909" y="77955"/>
                    <a:pt x="23743" y="75710"/>
                    <a:pt x="24628" y="74156"/>
                  </a:cubicBezTo>
                  <a:cubicBezTo>
                    <a:pt x="25514" y="72601"/>
                    <a:pt x="26931" y="67075"/>
                    <a:pt x="27817" y="63448"/>
                  </a:cubicBezTo>
                  <a:cubicBezTo>
                    <a:pt x="28703" y="60166"/>
                    <a:pt x="30651" y="52222"/>
                    <a:pt x="31714" y="47904"/>
                  </a:cubicBezTo>
                  <a:cubicBezTo>
                    <a:pt x="32777" y="44105"/>
                    <a:pt x="33839" y="40305"/>
                    <a:pt x="34725" y="36333"/>
                  </a:cubicBezTo>
                  <a:cubicBezTo>
                    <a:pt x="36674" y="29252"/>
                    <a:pt x="37028" y="27870"/>
                    <a:pt x="42165" y="20789"/>
                  </a:cubicBezTo>
                  <a:cubicBezTo>
                    <a:pt x="47125" y="13881"/>
                    <a:pt x="55450" y="4900"/>
                    <a:pt x="68735" y="4900"/>
                  </a:cubicBezTo>
                  <a:cubicBezTo>
                    <a:pt x="79009" y="4900"/>
                    <a:pt x="79186" y="13708"/>
                    <a:pt x="79186" y="16990"/>
                  </a:cubicBezTo>
                  <a:cubicBezTo>
                    <a:pt x="79186" y="27352"/>
                    <a:pt x="71569" y="46523"/>
                    <a:pt x="68735" y="53776"/>
                  </a:cubicBezTo>
                  <a:cubicBezTo>
                    <a:pt x="66787" y="58612"/>
                    <a:pt x="66078" y="60166"/>
                    <a:pt x="66078" y="63102"/>
                  </a:cubicBezTo>
                  <a:cubicBezTo>
                    <a:pt x="66078" y="72256"/>
                    <a:pt x="73872" y="77955"/>
                    <a:pt x="82906" y="77955"/>
                  </a:cubicBezTo>
                  <a:cubicBezTo>
                    <a:pt x="100620" y="77955"/>
                    <a:pt x="108414" y="54122"/>
                    <a:pt x="108414" y="51531"/>
                  </a:cubicBezTo>
                  <a:cubicBezTo>
                    <a:pt x="108414" y="49286"/>
                    <a:pt x="106111" y="49286"/>
                    <a:pt x="105579" y="49286"/>
                  </a:cubicBezTo>
                  <a:cubicBezTo>
                    <a:pt x="103100" y="49286"/>
                    <a:pt x="102922" y="50322"/>
                    <a:pt x="102214" y="52222"/>
                  </a:cubicBezTo>
                  <a:cubicBezTo>
                    <a:pt x="98140" y="66038"/>
                    <a:pt x="90523" y="73119"/>
                    <a:pt x="83437" y="73119"/>
                  </a:cubicBezTo>
                  <a:cubicBezTo>
                    <a:pt x="79718" y="73119"/>
                    <a:pt x="79009" y="70702"/>
                    <a:pt x="79009" y="67075"/>
                  </a:cubicBezTo>
                  <a:cubicBezTo>
                    <a:pt x="79009" y="63102"/>
                    <a:pt x="79895" y="60857"/>
                    <a:pt x="83083" y="53085"/>
                  </a:cubicBezTo>
                  <a:cubicBezTo>
                    <a:pt x="85209" y="47731"/>
                    <a:pt x="92471" y="29425"/>
                    <a:pt x="92471" y="19753"/>
                  </a:cubicBezTo>
                  <a:cubicBezTo>
                    <a:pt x="92471" y="3000"/>
                    <a:pt x="78832" y="64"/>
                    <a:pt x="69444" y="64"/>
                  </a:cubicBezTo>
                  <a:cubicBezTo>
                    <a:pt x="54742" y="64"/>
                    <a:pt x="44822" y="8872"/>
                    <a:pt x="39508" y="15781"/>
                  </a:cubicBezTo>
                  <a:cubicBezTo>
                    <a:pt x="38268" y="3864"/>
                    <a:pt x="27817" y="64"/>
                    <a:pt x="20554" y="64"/>
                  </a:cubicBezTo>
                  <a:cubicBezTo>
                    <a:pt x="12937" y="64"/>
                    <a:pt x="8863" y="5418"/>
                    <a:pt x="6561" y="9390"/>
                  </a:cubicBezTo>
                  <a:cubicBezTo>
                    <a:pt x="2664" y="15781"/>
                    <a:pt x="184" y="25625"/>
                    <a:pt x="184" y="26488"/>
                  </a:cubicBezTo>
                  <a:cubicBezTo>
                    <a:pt x="184" y="28734"/>
                    <a:pt x="2664" y="28734"/>
                    <a:pt x="3195" y="28734"/>
                  </a:cubicBezTo>
                  <a:cubicBezTo>
                    <a:pt x="5675" y="28734"/>
                    <a:pt x="5852" y="28216"/>
                    <a:pt x="7092" y="23552"/>
                  </a:cubicBezTo>
                  <a:cubicBezTo>
                    <a:pt x="9749" y="13363"/>
                    <a:pt x="13115" y="4900"/>
                    <a:pt x="20023" y="4900"/>
                  </a:cubicBezTo>
                  <a:cubicBezTo>
                    <a:pt x="24628" y="4900"/>
                    <a:pt x="25868" y="8700"/>
                    <a:pt x="25868" y="13363"/>
                  </a:cubicBezTo>
                  <a:cubicBezTo>
                    <a:pt x="25868" y="16644"/>
                    <a:pt x="24274" y="23034"/>
                    <a:pt x="23034" y="27697"/>
                  </a:cubicBezTo>
                  <a:cubicBezTo>
                    <a:pt x="21794" y="32361"/>
                    <a:pt x="20023" y="39442"/>
                    <a:pt x="19137" y="43241"/>
                  </a:cubicBezTo>
                  <a:lnTo>
                    <a:pt x="13469" y="6534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386591C-2DFD-C170-5A11-E5571403414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045742" y="3503514"/>
              <a:ext cx="106458" cy="119858"/>
            </a:xfrm>
            <a:custGeom>
              <a:avLst/>
              <a:gdLst>
                <a:gd name="connsiteX0" fmla="*/ 33313 w 106458"/>
                <a:gd name="connsiteY0" fmla="*/ 78128 h 119858"/>
                <a:gd name="connsiteX1" fmla="*/ 33313 w 106458"/>
                <a:gd name="connsiteY1" fmla="*/ 64 h 119858"/>
                <a:gd name="connsiteX2" fmla="*/ 189 w 106458"/>
                <a:gd name="connsiteY2" fmla="*/ 1446 h 119858"/>
                <a:gd name="connsiteX3" fmla="*/ 189 w 106458"/>
                <a:gd name="connsiteY3" fmla="*/ 11118 h 119858"/>
                <a:gd name="connsiteX4" fmla="*/ 12057 w 106458"/>
                <a:gd name="connsiteY4" fmla="*/ 18199 h 119858"/>
                <a:gd name="connsiteX5" fmla="*/ 12057 w 106458"/>
                <a:gd name="connsiteY5" fmla="*/ 110252 h 119858"/>
                <a:gd name="connsiteX6" fmla="*/ 189 w 106458"/>
                <a:gd name="connsiteY6" fmla="*/ 110252 h 119858"/>
                <a:gd name="connsiteX7" fmla="*/ 189 w 106458"/>
                <a:gd name="connsiteY7" fmla="*/ 119923 h 119858"/>
                <a:gd name="connsiteX8" fmla="*/ 22153 w 106458"/>
                <a:gd name="connsiteY8" fmla="*/ 119232 h 119858"/>
                <a:gd name="connsiteX9" fmla="*/ 44118 w 106458"/>
                <a:gd name="connsiteY9" fmla="*/ 119923 h 119858"/>
                <a:gd name="connsiteX10" fmla="*/ 44118 w 106458"/>
                <a:gd name="connsiteY10" fmla="*/ 110252 h 119858"/>
                <a:gd name="connsiteX11" fmla="*/ 32250 w 106458"/>
                <a:gd name="connsiteY11" fmla="*/ 110252 h 119858"/>
                <a:gd name="connsiteX12" fmla="*/ 32250 w 106458"/>
                <a:gd name="connsiteY12" fmla="*/ 92117 h 119858"/>
                <a:gd name="connsiteX13" fmla="*/ 44473 w 106458"/>
                <a:gd name="connsiteY13" fmla="*/ 83655 h 119858"/>
                <a:gd name="connsiteX14" fmla="*/ 66792 w 106458"/>
                <a:gd name="connsiteY14" fmla="*/ 107316 h 119858"/>
                <a:gd name="connsiteX15" fmla="*/ 68386 w 106458"/>
                <a:gd name="connsiteY15" fmla="*/ 109215 h 119858"/>
                <a:gd name="connsiteX16" fmla="*/ 64666 w 106458"/>
                <a:gd name="connsiteY16" fmla="*/ 110252 h 119858"/>
                <a:gd name="connsiteX17" fmla="*/ 64666 w 106458"/>
                <a:gd name="connsiteY17" fmla="*/ 119923 h 119858"/>
                <a:gd name="connsiteX18" fmla="*/ 87694 w 106458"/>
                <a:gd name="connsiteY18" fmla="*/ 119232 h 119858"/>
                <a:gd name="connsiteX19" fmla="*/ 106647 w 106458"/>
                <a:gd name="connsiteY19" fmla="*/ 119923 h 119858"/>
                <a:gd name="connsiteX20" fmla="*/ 106647 w 106458"/>
                <a:gd name="connsiteY20" fmla="*/ 110252 h 119858"/>
                <a:gd name="connsiteX21" fmla="*/ 96019 w 106458"/>
                <a:gd name="connsiteY21" fmla="*/ 109733 h 119858"/>
                <a:gd name="connsiteX22" fmla="*/ 92299 w 106458"/>
                <a:gd name="connsiteY22" fmla="*/ 107143 h 119858"/>
                <a:gd name="connsiteX23" fmla="*/ 60060 w 106458"/>
                <a:gd name="connsiteY23" fmla="*/ 72947 h 119858"/>
                <a:gd name="connsiteX24" fmla="*/ 85391 w 106458"/>
                <a:gd name="connsiteY24" fmla="*/ 55331 h 119858"/>
                <a:gd name="connsiteX25" fmla="*/ 101687 w 106458"/>
                <a:gd name="connsiteY25" fmla="*/ 52913 h 119858"/>
                <a:gd name="connsiteX26" fmla="*/ 101687 w 106458"/>
                <a:gd name="connsiteY26" fmla="*/ 43241 h 119858"/>
                <a:gd name="connsiteX27" fmla="*/ 87162 w 106458"/>
                <a:gd name="connsiteY27" fmla="*/ 43932 h 119858"/>
                <a:gd name="connsiteX28" fmla="*/ 64312 w 106458"/>
                <a:gd name="connsiteY28" fmla="*/ 43241 h 119858"/>
                <a:gd name="connsiteX29" fmla="*/ 64312 w 106458"/>
                <a:gd name="connsiteY29" fmla="*/ 52913 h 119858"/>
                <a:gd name="connsiteX30" fmla="*/ 67854 w 106458"/>
                <a:gd name="connsiteY30" fmla="*/ 53949 h 119858"/>
                <a:gd name="connsiteX31" fmla="*/ 65729 w 106458"/>
                <a:gd name="connsiteY31" fmla="*/ 55503 h 119858"/>
                <a:gd name="connsiteX32" fmla="*/ 33313 w 106458"/>
                <a:gd name="connsiteY32" fmla="*/ 78128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313" y="78128"/>
                  </a:moveTo>
                  <a:lnTo>
                    <a:pt x="33313" y="64"/>
                  </a:lnTo>
                  <a:lnTo>
                    <a:pt x="189" y="1446"/>
                  </a:lnTo>
                  <a:lnTo>
                    <a:pt x="189" y="11118"/>
                  </a:lnTo>
                  <a:cubicBezTo>
                    <a:pt x="10994" y="11118"/>
                    <a:pt x="12057" y="11118"/>
                    <a:pt x="12057" y="18199"/>
                  </a:cubicBezTo>
                  <a:lnTo>
                    <a:pt x="12057" y="110252"/>
                  </a:lnTo>
                  <a:lnTo>
                    <a:pt x="189" y="110252"/>
                  </a:lnTo>
                  <a:lnTo>
                    <a:pt x="189" y="119923"/>
                  </a:lnTo>
                  <a:cubicBezTo>
                    <a:pt x="1251" y="119923"/>
                    <a:pt x="14537" y="119232"/>
                    <a:pt x="22153" y="119232"/>
                  </a:cubicBezTo>
                  <a:cubicBezTo>
                    <a:pt x="30656" y="119232"/>
                    <a:pt x="43941" y="119923"/>
                    <a:pt x="44118" y="119923"/>
                  </a:cubicBezTo>
                  <a:lnTo>
                    <a:pt x="44118" y="110252"/>
                  </a:lnTo>
                  <a:lnTo>
                    <a:pt x="32250" y="110252"/>
                  </a:lnTo>
                  <a:lnTo>
                    <a:pt x="32250" y="92117"/>
                  </a:lnTo>
                  <a:lnTo>
                    <a:pt x="44473" y="83655"/>
                  </a:lnTo>
                  <a:lnTo>
                    <a:pt x="66792" y="107316"/>
                  </a:lnTo>
                  <a:cubicBezTo>
                    <a:pt x="68209" y="108870"/>
                    <a:pt x="68386" y="109043"/>
                    <a:pt x="68386" y="109215"/>
                  </a:cubicBezTo>
                  <a:cubicBezTo>
                    <a:pt x="68386" y="110252"/>
                    <a:pt x="66083" y="110252"/>
                    <a:pt x="64666" y="110252"/>
                  </a:cubicBezTo>
                  <a:lnTo>
                    <a:pt x="64666" y="119923"/>
                  </a:lnTo>
                  <a:cubicBezTo>
                    <a:pt x="72283" y="119578"/>
                    <a:pt x="80077" y="119232"/>
                    <a:pt x="87694" y="119232"/>
                  </a:cubicBezTo>
                  <a:cubicBezTo>
                    <a:pt x="94071" y="119232"/>
                    <a:pt x="100270" y="119405"/>
                    <a:pt x="106647" y="119923"/>
                  </a:cubicBezTo>
                  <a:lnTo>
                    <a:pt x="106647" y="110252"/>
                  </a:lnTo>
                  <a:cubicBezTo>
                    <a:pt x="101333" y="110252"/>
                    <a:pt x="97613" y="110252"/>
                    <a:pt x="96019" y="109733"/>
                  </a:cubicBezTo>
                  <a:cubicBezTo>
                    <a:pt x="94779" y="109561"/>
                    <a:pt x="94425" y="109215"/>
                    <a:pt x="92299" y="107143"/>
                  </a:cubicBezTo>
                  <a:lnTo>
                    <a:pt x="60060" y="72947"/>
                  </a:lnTo>
                  <a:lnTo>
                    <a:pt x="85391" y="55331"/>
                  </a:lnTo>
                  <a:cubicBezTo>
                    <a:pt x="87871" y="53604"/>
                    <a:pt x="88934" y="52913"/>
                    <a:pt x="101687" y="52913"/>
                  </a:cubicBezTo>
                  <a:lnTo>
                    <a:pt x="101687" y="43241"/>
                  </a:lnTo>
                  <a:cubicBezTo>
                    <a:pt x="96905" y="43587"/>
                    <a:pt x="91945" y="43932"/>
                    <a:pt x="87162" y="43932"/>
                  </a:cubicBezTo>
                  <a:cubicBezTo>
                    <a:pt x="79368" y="43932"/>
                    <a:pt x="65197" y="43241"/>
                    <a:pt x="64312" y="43241"/>
                  </a:cubicBezTo>
                  <a:lnTo>
                    <a:pt x="64312" y="52913"/>
                  </a:lnTo>
                  <a:cubicBezTo>
                    <a:pt x="66615" y="52913"/>
                    <a:pt x="67146" y="53431"/>
                    <a:pt x="67854" y="53949"/>
                  </a:cubicBezTo>
                  <a:cubicBezTo>
                    <a:pt x="67500" y="54294"/>
                    <a:pt x="66260" y="55158"/>
                    <a:pt x="65729" y="55503"/>
                  </a:cubicBezTo>
                  <a:lnTo>
                    <a:pt x="33313" y="7812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07" name="Group 206" descr="\documentclass{article}&#10;\usepackage{amsmath}&#10;\usepackage{amsfonts}&#10;\pagestyle{empty}&#10;\begin{document}&#10;&#10;&#10;$ {\cal T}: \quad e^{ i\mathbf{k} \cdot \mathbf{r} } u_{n\mathbf{k}} \rightarrow e^{ -i\mathbf{k} \cdot \mathbf{r} } u_{n\mathbf{k}}  $&#10;&#10;\end{document}" title="IguanaTex Vector Display">
            <a:extLst>
              <a:ext uri="{FF2B5EF4-FFF2-40B4-BE49-F238E27FC236}">
                <a16:creationId xmlns:a16="http://schemas.microsoft.com/office/drawing/2014/main" id="{D416768F-D939-E854-6AB7-9B85EF2FABE0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763716" y="1511959"/>
            <a:ext cx="2954536" cy="248129"/>
            <a:chOff x="7168980" y="3807461"/>
            <a:chExt cx="2954536" cy="248129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FEE3515-0552-7CFE-E022-8CAB00A8C06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168980" y="3839953"/>
              <a:ext cx="202440" cy="193678"/>
            </a:xfrm>
            <a:custGeom>
              <a:avLst/>
              <a:gdLst>
                <a:gd name="connsiteX0" fmla="*/ 114456 w 202440"/>
                <a:gd name="connsiteY0" fmla="*/ 23748 h 193678"/>
                <a:gd name="connsiteX1" fmla="*/ 156462 w 202440"/>
                <a:gd name="connsiteY1" fmla="*/ 23748 h 193678"/>
                <a:gd name="connsiteX2" fmla="*/ 202518 w 202440"/>
                <a:gd name="connsiteY2" fmla="*/ 1790 h 193678"/>
                <a:gd name="connsiteX3" fmla="*/ 200240 w 202440"/>
                <a:gd name="connsiteY3" fmla="*/ 63 h 193678"/>
                <a:gd name="connsiteX4" fmla="*/ 184551 w 202440"/>
                <a:gd name="connsiteY4" fmla="*/ 6971 h 193678"/>
                <a:gd name="connsiteX5" fmla="*/ 177212 w 202440"/>
                <a:gd name="connsiteY5" fmla="*/ 8451 h 193678"/>
                <a:gd name="connsiteX6" fmla="*/ 66629 w 202440"/>
                <a:gd name="connsiteY6" fmla="*/ 8451 h 193678"/>
                <a:gd name="connsiteX7" fmla="*/ 77 w 202440"/>
                <a:gd name="connsiteY7" fmla="*/ 55082 h 193678"/>
                <a:gd name="connsiteX8" fmla="*/ 2101 w 202440"/>
                <a:gd name="connsiteY8" fmla="*/ 58043 h 193678"/>
                <a:gd name="connsiteX9" fmla="*/ 24623 w 202440"/>
                <a:gd name="connsiteY9" fmla="*/ 43980 h 193678"/>
                <a:gd name="connsiteX10" fmla="*/ 30443 w 202440"/>
                <a:gd name="connsiteY10" fmla="*/ 28683 h 193678"/>
                <a:gd name="connsiteX11" fmla="*/ 46132 w 202440"/>
                <a:gd name="connsiteY11" fmla="*/ 23748 h 193678"/>
                <a:gd name="connsiteX12" fmla="*/ 96489 w 202440"/>
                <a:gd name="connsiteY12" fmla="*/ 23748 h 193678"/>
                <a:gd name="connsiteX13" fmla="*/ 90669 w 202440"/>
                <a:gd name="connsiteY13" fmla="*/ 32630 h 193678"/>
                <a:gd name="connsiteX14" fmla="*/ 61821 w 202440"/>
                <a:gd name="connsiteY14" fmla="*/ 144397 h 193678"/>
                <a:gd name="connsiteX15" fmla="*/ 46132 w 202440"/>
                <a:gd name="connsiteY15" fmla="*/ 188067 h 193678"/>
                <a:gd name="connsiteX16" fmla="*/ 44614 w 202440"/>
                <a:gd name="connsiteY16" fmla="*/ 192015 h 193678"/>
                <a:gd name="connsiteX17" fmla="*/ 46891 w 202440"/>
                <a:gd name="connsiteY17" fmla="*/ 193742 h 193678"/>
                <a:gd name="connsiteX18" fmla="*/ 68147 w 202440"/>
                <a:gd name="connsiteY18" fmla="*/ 181899 h 193678"/>
                <a:gd name="connsiteX19" fmla="*/ 86114 w 202440"/>
                <a:gd name="connsiteY19" fmla="*/ 133788 h 193678"/>
                <a:gd name="connsiteX20" fmla="*/ 114456 w 202440"/>
                <a:gd name="connsiteY20" fmla="*/ 23748 h 1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93678">
                  <a:moveTo>
                    <a:pt x="114456" y="23748"/>
                  </a:moveTo>
                  <a:lnTo>
                    <a:pt x="156462" y="23748"/>
                  </a:lnTo>
                  <a:cubicBezTo>
                    <a:pt x="189865" y="23748"/>
                    <a:pt x="202518" y="4997"/>
                    <a:pt x="202518" y="1790"/>
                  </a:cubicBezTo>
                  <a:cubicBezTo>
                    <a:pt x="202518" y="556"/>
                    <a:pt x="201505" y="63"/>
                    <a:pt x="200240" y="63"/>
                  </a:cubicBezTo>
                  <a:cubicBezTo>
                    <a:pt x="197457" y="63"/>
                    <a:pt x="190877" y="2530"/>
                    <a:pt x="184551" y="6971"/>
                  </a:cubicBezTo>
                  <a:cubicBezTo>
                    <a:pt x="182527" y="8451"/>
                    <a:pt x="182020" y="8451"/>
                    <a:pt x="177212" y="8451"/>
                  </a:cubicBezTo>
                  <a:lnTo>
                    <a:pt x="66629" y="8451"/>
                  </a:lnTo>
                  <a:cubicBezTo>
                    <a:pt x="35251" y="8451"/>
                    <a:pt x="77" y="34851"/>
                    <a:pt x="77" y="55082"/>
                  </a:cubicBezTo>
                  <a:cubicBezTo>
                    <a:pt x="77" y="56563"/>
                    <a:pt x="77" y="58043"/>
                    <a:pt x="2101" y="58043"/>
                  </a:cubicBezTo>
                  <a:cubicBezTo>
                    <a:pt x="8174" y="58043"/>
                    <a:pt x="24117" y="49901"/>
                    <a:pt x="24623" y="43980"/>
                  </a:cubicBezTo>
                  <a:cubicBezTo>
                    <a:pt x="24876" y="39785"/>
                    <a:pt x="25382" y="35098"/>
                    <a:pt x="30443" y="28683"/>
                  </a:cubicBezTo>
                  <a:cubicBezTo>
                    <a:pt x="32973" y="25722"/>
                    <a:pt x="34998" y="23748"/>
                    <a:pt x="46132" y="23748"/>
                  </a:cubicBezTo>
                  <a:lnTo>
                    <a:pt x="96489" y="23748"/>
                  </a:lnTo>
                  <a:cubicBezTo>
                    <a:pt x="92187" y="26462"/>
                    <a:pt x="91175" y="30163"/>
                    <a:pt x="90669" y="32630"/>
                  </a:cubicBezTo>
                  <a:lnTo>
                    <a:pt x="61821" y="144397"/>
                  </a:lnTo>
                  <a:cubicBezTo>
                    <a:pt x="58785" y="156486"/>
                    <a:pt x="53470" y="172030"/>
                    <a:pt x="46132" y="188067"/>
                  </a:cubicBezTo>
                  <a:cubicBezTo>
                    <a:pt x="44614" y="191028"/>
                    <a:pt x="44614" y="191521"/>
                    <a:pt x="44614" y="192015"/>
                  </a:cubicBezTo>
                  <a:cubicBezTo>
                    <a:pt x="44614" y="193495"/>
                    <a:pt x="45626" y="193742"/>
                    <a:pt x="46891" y="193742"/>
                  </a:cubicBezTo>
                  <a:cubicBezTo>
                    <a:pt x="51952" y="193742"/>
                    <a:pt x="64352" y="187080"/>
                    <a:pt x="68147" y="181899"/>
                  </a:cubicBezTo>
                  <a:cubicBezTo>
                    <a:pt x="69666" y="179432"/>
                    <a:pt x="80800" y="154266"/>
                    <a:pt x="86114" y="133788"/>
                  </a:cubicBezTo>
                  <a:lnTo>
                    <a:pt x="114456" y="2374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9554261-E403-D486-AD75-1CD738EDFF9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454569" y="3910516"/>
              <a:ext cx="26823" cy="106338"/>
            </a:xfrm>
            <a:custGeom>
              <a:avLst/>
              <a:gdLst>
                <a:gd name="connsiteX0" fmla="*/ 26911 w 26823"/>
                <a:gd name="connsiteY0" fmla="*/ 13139 h 106338"/>
                <a:gd name="connsiteX1" fmla="*/ 13499 w 26823"/>
                <a:gd name="connsiteY1" fmla="*/ 63 h 106338"/>
                <a:gd name="connsiteX2" fmla="*/ 87 w 26823"/>
                <a:gd name="connsiteY2" fmla="*/ 13139 h 106338"/>
                <a:gd name="connsiteX3" fmla="*/ 13499 w 26823"/>
                <a:gd name="connsiteY3" fmla="*/ 26216 h 106338"/>
                <a:gd name="connsiteX4" fmla="*/ 26911 w 26823"/>
                <a:gd name="connsiteY4" fmla="*/ 13139 h 106338"/>
                <a:gd name="connsiteX5" fmla="*/ 26911 w 26823"/>
                <a:gd name="connsiteY5" fmla="*/ 93325 h 106338"/>
                <a:gd name="connsiteX6" fmla="*/ 13499 w 26823"/>
                <a:gd name="connsiteY6" fmla="*/ 80248 h 106338"/>
                <a:gd name="connsiteX7" fmla="*/ 87 w 26823"/>
                <a:gd name="connsiteY7" fmla="*/ 93325 h 106338"/>
                <a:gd name="connsiteX8" fmla="*/ 13499 w 26823"/>
                <a:gd name="connsiteY8" fmla="*/ 106401 h 106338"/>
                <a:gd name="connsiteX9" fmla="*/ 26911 w 26823"/>
                <a:gd name="connsiteY9" fmla="*/ 93325 h 10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23" h="106338">
                  <a:moveTo>
                    <a:pt x="26911" y="13139"/>
                  </a:moveTo>
                  <a:cubicBezTo>
                    <a:pt x="26911" y="5984"/>
                    <a:pt x="20838" y="63"/>
                    <a:pt x="13499" y="63"/>
                  </a:cubicBezTo>
                  <a:cubicBezTo>
                    <a:pt x="6161" y="63"/>
                    <a:pt x="87" y="5984"/>
                    <a:pt x="87" y="13139"/>
                  </a:cubicBezTo>
                  <a:cubicBezTo>
                    <a:pt x="87" y="20294"/>
                    <a:pt x="6161" y="26216"/>
                    <a:pt x="13499" y="26216"/>
                  </a:cubicBezTo>
                  <a:cubicBezTo>
                    <a:pt x="20838" y="26216"/>
                    <a:pt x="26911" y="20294"/>
                    <a:pt x="26911" y="13139"/>
                  </a:cubicBezTo>
                  <a:close/>
                  <a:moveTo>
                    <a:pt x="26911" y="93325"/>
                  </a:moveTo>
                  <a:cubicBezTo>
                    <a:pt x="26911" y="86170"/>
                    <a:pt x="20838" y="80248"/>
                    <a:pt x="13499" y="80248"/>
                  </a:cubicBezTo>
                  <a:cubicBezTo>
                    <a:pt x="6161" y="80248"/>
                    <a:pt x="87" y="86170"/>
                    <a:pt x="87" y="93325"/>
                  </a:cubicBezTo>
                  <a:cubicBezTo>
                    <a:pt x="87" y="100480"/>
                    <a:pt x="6161" y="106401"/>
                    <a:pt x="13499" y="106401"/>
                  </a:cubicBezTo>
                  <a:cubicBezTo>
                    <a:pt x="20838" y="106401"/>
                    <a:pt x="26911" y="100480"/>
                    <a:pt x="26911" y="93325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BE1BF6B-BDEA-3E29-666F-D1D7DDDAD10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838081" y="3907802"/>
              <a:ext cx="97171" cy="111766"/>
            </a:xfrm>
            <a:custGeom>
              <a:avLst/>
              <a:gdLst>
                <a:gd name="connsiteX0" fmla="*/ 35783 w 97171"/>
                <a:gd name="connsiteY0" fmla="*/ 52122 h 111766"/>
                <a:gd name="connsiteX1" fmla="*/ 74500 w 97171"/>
                <a:gd name="connsiteY1" fmla="*/ 46447 h 111766"/>
                <a:gd name="connsiteX2" fmla="*/ 93479 w 97171"/>
                <a:gd name="connsiteY2" fmla="*/ 21034 h 111766"/>
                <a:gd name="connsiteX3" fmla="*/ 66402 w 97171"/>
                <a:gd name="connsiteY3" fmla="*/ 63 h 111766"/>
                <a:gd name="connsiteX4" fmla="*/ 103 w 97171"/>
                <a:gd name="connsiteY4" fmla="*/ 67172 h 111766"/>
                <a:gd name="connsiteX5" fmla="*/ 39832 w 97171"/>
                <a:gd name="connsiteY5" fmla="*/ 111829 h 111766"/>
                <a:gd name="connsiteX6" fmla="*/ 97275 w 97171"/>
                <a:gd name="connsiteY6" fmla="*/ 82716 h 111766"/>
                <a:gd name="connsiteX7" fmla="*/ 94238 w 97171"/>
                <a:gd name="connsiteY7" fmla="*/ 79508 h 111766"/>
                <a:gd name="connsiteX8" fmla="*/ 90948 w 97171"/>
                <a:gd name="connsiteY8" fmla="*/ 81975 h 111766"/>
                <a:gd name="connsiteX9" fmla="*/ 40338 w 97171"/>
                <a:gd name="connsiteY9" fmla="*/ 106401 h 111766"/>
                <a:gd name="connsiteX10" fmla="*/ 18323 w 97171"/>
                <a:gd name="connsiteY10" fmla="*/ 77781 h 111766"/>
                <a:gd name="connsiteX11" fmla="*/ 22371 w 97171"/>
                <a:gd name="connsiteY11" fmla="*/ 52122 h 111766"/>
                <a:gd name="connsiteX12" fmla="*/ 35783 w 97171"/>
                <a:gd name="connsiteY12" fmla="*/ 52122 h 111766"/>
                <a:gd name="connsiteX13" fmla="*/ 23890 w 97171"/>
                <a:gd name="connsiteY13" fmla="*/ 46694 h 111766"/>
                <a:gd name="connsiteX14" fmla="*/ 66402 w 97171"/>
                <a:gd name="connsiteY14" fmla="*/ 5491 h 111766"/>
                <a:gd name="connsiteX15" fmla="*/ 85128 w 97171"/>
                <a:gd name="connsiteY15" fmla="*/ 21034 h 111766"/>
                <a:gd name="connsiteX16" fmla="*/ 34265 w 97171"/>
                <a:gd name="connsiteY16" fmla="*/ 46694 h 111766"/>
                <a:gd name="connsiteX17" fmla="*/ 23890 w 97171"/>
                <a:gd name="connsiteY17" fmla="*/ 4669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171" h="111766">
                  <a:moveTo>
                    <a:pt x="35783" y="52122"/>
                  </a:moveTo>
                  <a:cubicBezTo>
                    <a:pt x="43122" y="52122"/>
                    <a:pt x="61847" y="51628"/>
                    <a:pt x="74500" y="46447"/>
                  </a:cubicBezTo>
                  <a:cubicBezTo>
                    <a:pt x="92214" y="39045"/>
                    <a:pt x="93479" y="24489"/>
                    <a:pt x="93479" y="21034"/>
                  </a:cubicBezTo>
                  <a:cubicBezTo>
                    <a:pt x="93479" y="10178"/>
                    <a:pt x="83863" y="63"/>
                    <a:pt x="66402" y="63"/>
                  </a:cubicBezTo>
                  <a:cubicBezTo>
                    <a:pt x="38314" y="63"/>
                    <a:pt x="103" y="23995"/>
                    <a:pt x="103" y="67172"/>
                  </a:cubicBezTo>
                  <a:cubicBezTo>
                    <a:pt x="103" y="92338"/>
                    <a:pt x="15033" y="111829"/>
                    <a:pt x="39832" y="111829"/>
                  </a:cubicBezTo>
                  <a:cubicBezTo>
                    <a:pt x="76018" y="111829"/>
                    <a:pt x="97275" y="85676"/>
                    <a:pt x="97275" y="82716"/>
                  </a:cubicBezTo>
                  <a:cubicBezTo>
                    <a:pt x="97275" y="81235"/>
                    <a:pt x="95756" y="79508"/>
                    <a:pt x="94238" y="79508"/>
                  </a:cubicBezTo>
                  <a:cubicBezTo>
                    <a:pt x="92973" y="79508"/>
                    <a:pt x="92467" y="80002"/>
                    <a:pt x="90948" y="81975"/>
                  </a:cubicBezTo>
                  <a:cubicBezTo>
                    <a:pt x="70957" y="106401"/>
                    <a:pt x="43375" y="106401"/>
                    <a:pt x="40338" y="106401"/>
                  </a:cubicBezTo>
                  <a:cubicBezTo>
                    <a:pt x="20600" y="106401"/>
                    <a:pt x="18323" y="85676"/>
                    <a:pt x="18323" y="77781"/>
                  </a:cubicBezTo>
                  <a:cubicBezTo>
                    <a:pt x="18323" y="74820"/>
                    <a:pt x="18576" y="67172"/>
                    <a:pt x="22371" y="52122"/>
                  </a:cubicBezTo>
                  <a:lnTo>
                    <a:pt x="35783" y="52122"/>
                  </a:lnTo>
                  <a:close/>
                  <a:moveTo>
                    <a:pt x="23890" y="46694"/>
                  </a:moveTo>
                  <a:cubicBezTo>
                    <a:pt x="33759" y="9192"/>
                    <a:pt x="59823" y="5491"/>
                    <a:pt x="66402" y="5491"/>
                  </a:cubicBezTo>
                  <a:cubicBezTo>
                    <a:pt x="78296" y="5491"/>
                    <a:pt x="85128" y="12646"/>
                    <a:pt x="85128" y="21034"/>
                  </a:cubicBezTo>
                  <a:cubicBezTo>
                    <a:pt x="85128" y="46694"/>
                    <a:pt x="44640" y="46694"/>
                    <a:pt x="34265" y="46694"/>
                  </a:cubicBezTo>
                  <a:lnTo>
                    <a:pt x="23890" y="46694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2D1A8A7-DA72-B4BE-1B2E-7F31E107582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952594" y="3812815"/>
              <a:ext cx="53672" cy="116232"/>
            </a:xfrm>
            <a:custGeom>
              <a:avLst/>
              <a:gdLst>
                <a:gd name="connsiteX0" fmla="*/ 49174 w 53672"/>
                <a:gd name="connsiteY0" fmla="*/ 6622 h 116232"/>
                <a:gd name="connsiteX1" fmla="*/ 42089 w 53672"/>
                <a:gd name="connsiteY1" fmla="*/ 59 h 116232"/>
                <a:gd name="connsiteX2" fmla="*/ 32169 w 53672"/>
                <a:gd name="connsiteY2" fmla="*/ 9558 h 116232"/>
                <a:gd name="connsiteX3" fmla="*/ 39255 w 53672"/>
                <a:gd name="connsiteY3" fmla="*/ 16121 h 116232"/>
                <a:gd name="connsiteX4" fmla="*/ 49174 w 53672"/>
                <a:gd name="connsiteY4" fmla="*/ 6622 h 116232"/>
                <a:gd name="connsiteX5" fmla="*/ 13038 w 53672"/>
                <a:gd name="connsiteY5" fmla="*/ 94357 h 116232"/>
                <a:gd name="connsiteX6" fmla="*/ 11444 w 53672"/>
                <a:gd name="connsiteY6" fmla="*/ 101611 h 116232"/>
                <a:gd name="connsiteX7" fmla="*/ 28272 w 53672"/>
                <a:gd name="connsiteY7" fmla="*/ 116291 h 116232"/>
                <a:gd name="connsiteX8" fmla="*/ 53780 w 53672"/>
                <a:gd name="connsiteY8" fmla="*/ 89867 h 116232"/>
                <a:gd name="connsiteX9" fmla="*/ 50946 w 53672"/>
                <a:gd name="connsiteY9" fmla="*/ 87622 h 116232"/>
                <a:gd name="connsiteX10" fmla="*/ 47580 w 53672"/>
                <a:gd name="connsiteY10" fmla="*/ 90558 h 116232"/>
                <a:gd name="connsiteX11" fmla="*/ 28804 w 53672"/>
                <a:gd name="connsiteY11" fmla="*/ 111455 h 116232"/>
                <a:gd name="connsiteX12" fmla="*/ 24375 w 53672"/>
                <a:gd name="connsiteY12" fmla="*/ 105411 h 116232"/>
                <a:gd name="connsiteX13" fmla="*/ 27209 w 53672"/>
                <a:gd name="connsiteY13" fmla="*/ 94357 h 116232"/>
                <a:gd name="connsiteX14" fmla="*/ 32878 w 53672"/>
                <a:gd name="connsiteY14" fmla="*/ 80541 h 116232"/>
                <a:gd name="connsiteX15" fmla="*/ 41557 w 53672"/>
                <a:gd name="connsiteY15" fmla="*/ 58607 h 116232"/>
                <a:gd name="connsiteX16" fmla="*/ 42620 w 53672"/>
                <a:gd name="connsiteY16" fmla="*/ 53080 h 116232"/>
                <a:gd name="connsiteX17" fmla="*/ 25792 w 53672"/>
                <a:gd name="connsiteY17" fmla="*/ 38400 h 116232"/>
                <a:gd name="connsiteX18" fmla="*/ 108 w 53672"/>
                <a:gd name="connsiteY18" fmla="*/ 64824 h 116232"/>
                <a:gd name="connsiteX19" fmla="*/ 3119 w 53672"/>
                <a:gd name="connsiteY19" fmla="*/ 67070 h 116232"/>
                <a:gd name="connsiteX20" fmla="*/ 6307 w 53672"/>
                <a:gd name="connsiteY20" fmla="*/ 64306 h 116232"/>
                <a:gd name="connsiteX21" fmla="*/ 25261 w 53672"/>
                <a:gd name="connsiteY21" fmla="*/ 43236 h 116232"/>
                <a:gd name="connsiteX22" fmla="*/ 29689 w 53672"/>
                <a:gd name="connsiteY22" fmla="*/ 49281 h 116232"/>
                <a:gd name="connsiteX23" fmla="*/ 24198 w 53672"/>
                <a:gd name="connsiteY23" fmla="*/ 66551 h 116232"/>
                <a:gd name="connsiteX24" fmla="*/ 13038 w 53672"/>
                <a:gd name="connsiteY24" fmla="*/ 94357 h 11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232">
                  <a:moveTo>
                    <a:pt x="49174" y="6622"/>
                  </a:moveTo>
                  <a:cubicBezTo>
                    <a:pt x="49174" y="3859"/>
                    <a:pt x="47049" y="59"/>
                    <a:pt x="42089" y="59"/>
                  </a:cubicBezTo>
                  <a:cubicBezTo>
                    <a:pt x="37306" y="59"/>
                    <a:pt x="32169" y="4550"/>
                    <a:pt x="32169" y="9558"/>
                  </a:cubicBezTo>
                  <a:cubicBezTo>
                    <a:pt x="32169" y="12494"/>
                    <a:pt x="34472" y="16121"/>
                    <a:pt x="39255" y="16121"/>
                  </a:cubicBezTo>
                  <a:cubicBezTo>
                    <a:pt x="44392" y="16121"/>
                    <a:pt x="49174" y="11285"/>
                    <a:pt x="49174" y="6622"/>
                  </a:cubicBezTo>
                  <a:close/>
                  <a:moveTo>
                    <a:pt x="13038" y="94357"/>
                  </a:moveTo>
                  <a:cubicBezTo>
                    <a:pt x="12330" y="96603"/>
                    <a:pt x="11444" y="98675"/>
                    <a:pt x="11444" y="101611"/>
                  </a:cubicBezTo>
                  <a:cubicBezTo>
                    <a:pt x="11444" y="109728"/>
                    <a:pt x="18530" y="116291"/>
                    <a:pt x="28272" y="116291"/>
                  </a:cubicBezTo>
                  <a:cubicBezTo>
                    <a:pt x="45986" y="116291"/>
                    <a:pt x="53780" y="92458"/>
                    <a:pt x="53780" y="89867"/>
                  </a:cubicBezTo>
                  <a:cubicBezTo>
                    <a:pt x="53780" y="87622"/>
                    <a:pt x="51477" y="87622"/>
                    <a:pt x="50946" y="87622"/>
                  </a:cubicBezTo>
                  <a:cubicBezTo>
                    <a:pt x="48466" y="87622"/>
                    <a:pt x="48289" y="88658"/>
                    <a:pt x="47580" y="90558"/>
                  </a:cubicBezTo>
                  <a:cubicBezTo>
                    <a:pt x="43506" y="104374"/>
                    <a:pt x="35712" y="111455"/>
                    <a:pt x="28804" y="111455"/>
                  </a:cubicBezTo>
                  <a:cubicBezTo>
                    <a:pt x="25261" y="111455"/>
                    <a:pt x="24375" y="109210"/>
                    <a:pt x="24375" y="105411"/>
                  </a:cubicBezTo>
                  <a:cubicBezTo>
                    <a:pt x="24375" y="101438"/>
                    <a:pt x="25615" y="98157"/>
                    <a:pt x="27209" y="94357"/>
                  </a:cubicBezTo>
                  <a:cubicBezTo>
                    <a:pt x="28981" y="89694"/>
                    <a:pt x="30929" y="85031"/>
                    <a:pt x="32878" y="80541"/>
                  </a:cubicBezTo>
                  <a:cubicBezTo>
                    <a:pt x="34472" y="76396"/>
                    <a:pt x="40849" y="60679"/>
                    <a:pt x="41557" y="58607"/>
                  </a:cubicBezTo>
                  <a:cubicBezTo>
                    <a:pt x="42089" y="56880"/>
                    <a:pt x="42620" y="54807"/>
                    <a:pt x="42620" y="53080"/>
                  </a:cubicBezTo>
                  <a:cubicBezTo>
                    <a:pt x="42620" y="44963"/>
                    <a:pt x="35535" y="38400"/>
                    <a:pt x="25792" y="38400"/>
                  </a:cubicBezTo>
                  <a:cubicBezTo>
                    <a:pt x="8256" y="38400"/>
                    <a:pt x="108" y="61888"/>
                    <a:pt x="108" y="64824"/>
                  </a:cubicBezTo>
                  <a:cubicBezTo>
                    <a:pt x="108" y="67070"/>
                    <a:pt x="2587" y="67070"/>
                    <a:pt x="3119" y="67070"/>
                  </a:cubicBezTo>
                  <a:cubicBezTo>
                    <a:pt x="5599" y="67070"/>
                    <a:pt x="5776" y="66206"/>
                    <a:pt x="6307" y="64306"/>
                  </a:cubicBezTo>
                  <a:cubicBezTo>
                    <a:pt x="10913" y="49453"/>
                    <a:pt x="18707" y="43236"/>
                    <a:pt x="25261" y="43236"/>
                  </a:cubicBezTo>
                  <a:cubicBezTo>
                    <a:pt x="28095" y="43236"/>
                    <a:pt x="29689" y="44618"/>
                    <a:pt x="29689" y="49281"/>
                  </a:cubicBezTo>
                  <a:cubicBezTo>
                    <a:pt x="29689" y="53253"/>
                    <a:pt x="28626" y="55844"/>
                    <a:pt x="24198" y="66551"/>
                  </a:cubicBezTo>
                  <a:lnTo>
                    <a:pt x="13038" y="94357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F7AF92C-ABC3-0703-1975-B9C7A19C3A5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025606" y="3807461"/>
              <a:ext cx="106458" cy="119858"/>
            </a:xfrm>
            <a:custGeom>
              <a:avLst/>
              <a:gdLst>
                <a:gd name="connsiteX0" fmla="*/ 33235 w 106458"/>
                <a:gd name="connsiteY0" fmla="*/ 78123 h 119858"/>
                <a:gd name="connsiteX1" fmla="*/ 33235 w 106458"/>
                <a:gd name="connsiteY1" fmla="*/ 59 h 119858"/>
                <a:gd name="connsiteX2" fmla="*/ 110 w 106458"/>
                <a:gd name="connsiteY2" fmla="*/ 1441 h 119858"/>
                <a:gd name="connsiteX3" fmla="*/ 110 w 106458"/>
                <a:gd name="connsiteY3" fmla="*/ 11112 h 119858"/>
                <a:gd name="connsiteX4" fmla="*/ 11978 w 106458"/>
                <a:gd name="connsiteY4" fmla="*/ 18193 h 119858"/>
                <a:gd name="connsiteX5" fmla="*/ 11978 w 106458"/>
                <a:gd name="connsiteY5" fmla="*/ 110246 h 119858"/>
                <a:gd name="connsiteX6" fmla="*/ 110 w 106458"/>
                <a:gd name="connsiteY6" fmla="*/ 110246 h 119858"/>
                <a:gd name="connsiteX7" fmla="*/ 110 w 106458"/>
                <a:gd name="connsiteY7" fmla="*/ 119918 h 119858"/>
                <a:gd name="connsiteX8" fmla="*/ 22075 w 106458"/>
                <a:gd name="connsiteY8" fmla="*/ 119227 h 119858"/>
                <a:gd name="connsiteX9" fmla="*/ 44040 w 106458"/>
                <a:gd name="connsiteY9" fmla="*/ 119918 h 119858"/>
                <a:gd name="connsiteX10" fmla="*/ 44040 w 106458"/>
                <a:gd name="connsiteY10" fmla="*/ 110246 h 119858"/>
                <a:gd name="connsiteX11" fmla="*/ 32172 w 106458"/>
                <a:gd name="connsiteY11" fmla="*/ 110246 h 119858"/>
                <a:gd name="connsiteX12" fmla="*/ 32172 w 106458"/>
                <a:gd name="connsiteY12" fmla="*/ 92112 h 119858"/>
                <a:gd name="connsiteX13" fmla="*/ 44394 w 106458"/>
                <a:gd name="connsiteY13" fmla="*/ 83650 h 119858"/>
                <a:gd name="connsiteX14" fmla="*/ 66713 w 106458"/>
                <a:gd name="connsiteY14" fmla="*/ 107310 h 119858"/>
                <a:gd name="connsiteX15" fmla="*/ 68308 w 106458"/>
                <a:gd name="connsiteY15" fmla="*/ 109210 h 119858"/>
                <a:gd name="connsiteX16" fmla="*/ 64588 w 106458"/>
                <a:gd name="connsiteY16" fmla="*/ 110246 h 119858"/>
                <a:gd name="connsiteX17" fmla="*/ 64588 w 106458"/>
                <a:gd name="connsiteY17" fmla="*/ 119918 h 119858"/>
                <a:gd name="connsiteX18" fmla="*/ 87615 w 106458"/>
                <a:gd name="connsiteY18" fmla="*/ 119227 h 119858"/>
                <a:gd name="connsiteX19" fmla="*/ 106569 w 106458"/>
                <a:gd name="connsiteY19" fmla="*/ 119918 h 119858"/>
                <a:gd name="connsiteX20" fmla="*/ 106569 w 106458"/>
                <a:gd name="connsiteY20" fmla="*/ 110246 h 119858"/>
                <a:gd name="connsiteX21" fmla="*/ 95941 w 106458"/>
                <a:gd name="connsiteY21" fmla="*/ 109728 h 119858"/>
                <a:gd name="connsiteX22" fmla="*/ 92221 w 106458"/>
                <a:gd name="connsiteY22" fmla="*/ 107138 h 119858"/>
                <a:gd name="connsiteX23" fmla="*/ 59982 w 106458"/>
                <a:gd name="connsiteY23" fmla="*/ 72942 h 119858"/>
                <a:gd name="connsiteX24" fmla="*/ 85313 w 106458"/>
                <a:gd name="connsiteY24" fmla="*/ 55326 h 119858"/>
                <a:gd name="connsiteX25" fmla="*/ 101609 w 106458"/>
                <a:gd name="connsiteY25" fmla="*/ 52908 h 119858"/>
                <a:gd name="connsiteX26" fmla="*/ 101609 w 106458"/>
                <a:gd name="connsiteY26" fmla="*/ 43236 h 119858"/>
                <a:gd name="connsiteX27" fmla="*/ 87084 w 106458"/>
                <a:gd name="connsiteY27" fmla="*/ 43927 h 119858"/>
                <a:gd name="connsiteX28" fmla="*/ 64234 w 106458"/>
                <a:gd name="connsiteY28" fmla="*/ 43236 h 119858"/>
                <a:gd name="connsiteX29" fmla="*/ 64234 w 106458"/>
                <a:gd name="connsiteY29" fmla="*/ 52908 h 119858"/>
                <a:gd name="connsiteX30" fmla="*/ 67776 w 106458"/>
                <a:gd name="connsiteY30" fmla="*/ 53944 h 119858"/>
                <a:gd name="connsiteX31" fmla="*/ 65651 w 106458"/>
                <a:gd name="connsiteY31" fmla="*/ 55498 h 119858"/>
                <a:gd name="connsiteX32" fmla="*/ 33235 w 106458"/>
                <a:gd name="connsiteY32" fmla="*/ 78123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235" y="78123"/>
                  </a:moveTo>
                  <a:lnTo>
                    <a:pt x="33235" y="59"/>
                  </a:lnTo>
                  <a:lnTo>
                    <a:pt x="110" y="1441"/>
                  </a:lnTo>
                  <a:lnTo>
                    <a:pt x="110" y="11112"/>
                  </a:lnTo>
                  <a:cubicBezTo>
                    <a:pt x="10916" y="11112"/>
                    <a:pt x="11978" y="11112"/>
                    <a:pt x="11978" y="18193"/>
                  </a:cubicBezTo>
                  <a:lnTo>
                    <a:pt x="11978" y="110246"/>
                  </a:lnTo>
                  <a:lnTo>
                    <a:pt x="110" y="110246"/>
                  </a:lnTo>
                  <a:lnTo>
                    <a:pt x="110" y="119918"/>
                  </a:lnTo>
                  <a:cubicBezTo>
                    <a:pt x="1173" y="119918"/>
                    <a:pt x="14458" y="119227"/>
                    <a:pt x="22075" y="119227"/>
                  </a:cubicBezTo>
                  <a:cubicBezTo>
                    <a:pt x="30578" y="119227"/>
                    <a:pt x="43863" y="119918"/>
                    <a:pt x="44040" y="119918"/>
                  </a:cubicBezTo>
                  <a:lnTo>
                    <a:pt x="44040" y="110246"/>
                  </a:lnTo>
                  <a:lnTo>
                    <a:pt x="32172" y="110246"/>
                  </a:lnTo>
                  <a:lnTo>
                    <a:pt x="32172" y="92112"/>
                  </a:lnTo>
                  <a:lnTo>
                    <a:pt x="44394" y="83650"/>
                  </a:lnTo>
                  <a:lnTo>
                    <a:pt x="66713" y="107310"/>
                  </a:lnTo>
                  <a:cubicBezTo>
                    <a:pt x="68131" y="108865"/>
                    <a:pt x="68308" y="109038"/>
                    <a:pt x="68308" y="109210"/>
                  </a:cubicBezTo>
                  <a:cubicBezTo>
                    <a:pt x="68308" y="110246"/>
                    <a:pt x="66005" y="110246"/>
                    <a:pt x="64588" y="110246"/>
                  </a:cubicBezTo>
                  <a:lnTo>
                    <a:pt x="64588" y="119918"/>
                  </a:lnTo>
                  <a:cubicBezTo>
                    <a:pt x="72205" y="119573"/>
                    <a:pt x="79999" y="119227"/>
                    <a:pt x="87615" y="119227"/>
                  </a:cubicBezTo>
                  <a:cubicBezTo>
                    <a:pt x="93992" y="119227"/>
                    <a:pt x="100192" y="119400"/>
                    <a:pt x="106569" y="119918"/>
                  </a:cubicBezTo>
                  <a:lnTo>
                    <a:pt x="106569" y="110246"/>
                  </a:lnTo>
                  <a:cubicBezTo>
                    <a:pt x="101255" y="110246"/>
                    <a:pt x="97535" y="110246"/>
                    <a:pt x="95941" y="109728"/>
                  </a:cubicBezTo>
                  <a:cubicBezTo>
                    <a:pt x="94701" y="109556"/>
                    <a:pt x="94347" y="109210"/>
                    <a:pt x="92221" y="107138"/>
                  </a:cubicBezTo>
                  <a:lnTo>
                    <a:pt x="59982" y="72942"/>
                  </a:lnTo>
                  <a:lnTo>
                    <a:pt x="85313" y="55326"/>
                  </a:lnTo>
                  <a:cubicBezTo>
                    <a:pt x="87793" y="53598"/>
                    <a:pt x="88855" y="52908"/>
                    <a:pt x="101609" y="52908"/>
                  </a:cubicBezTo>
                  <a:lnTo>
                    <a:pt x="101609" y="43236"/>
                  </a:lnTo>
                  <a:cubicBezTo>
                    <a:pt x="96827" y="43581"/>
                    <a:pt x="91867" y="43927"/>
                    <a:pt x="87084" y="43927"/>
                  </a:cubicBezTo>
                  <a:cubicBezTo>
                    <a:pt x="79290" y="43927"/>
                    <a:pt x="65119" y="43236"/>
                    <a:pt x="64234" y="43236"/>
                  </a:cubicBezTo>
                  <a:lnTo>
                    <a:pt x="64234" y="52908"/>
                  </a:lnTo>
                  <a:cubicBezTo>
                    <a:pt x="66536" y="52908"/>
                    <a:pt x="67068" y="53426"/>
                    <a:pt x="67776" y="53944"/>
                  </a:cubicBezTo>
                  <a:cubicBezTo>
                    <a:pt x="67422" y="54289"/>
                    <a:pt x="66182" y="55153"/>
                    <a:pt x="65651" y="55498"/>
                  </a:cubicBezTo>
                  <a:lnTo>
                    <a:pt x="33235" y="7812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C695615-2B55-70D4-4724-5CFA657E9B4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156640" y="3874126"/>
              <a:ext cx="20370" cy="19861"/>
            </a:xfrm>
            <a:custGeom>
              <a:avLst/>
              <a:gdLst>
                <a:gd name="connsiteX0" fmla="*/ 20486 w 20370"/>
                <a:gd name="connsiteY0" fmla="*/ 10076 h 19861"/>
                <a:gd name="connsiteX1" fmla="*/ 10389 w 20370"/>
                <a:gd name="connsiteY1" fmla="*/ 59 h 19861"/>
                <a:gd name="connsiteX2" fmla="*/ 115 w 20370"/>
                <a:gd name="connsiteY2" fmla="*/ 9903 h 19861"/>
                <a:gd name="connsiteX3" fmla="*/ 10212 w 20370"/>
                <a:gd name="connsiteY3" fmla="*/ 19920 h 19861"/>
                <a:gd name="connsiteX4" fmla="*/ 20486 w 20370"/>
                <a:gd name="connsiteY4" fmla="*/ 10076 h 1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0" h="19861">
                  <a:moveTo>
                    <a:pt x="20486" y="10076"/>
                  </a:moveTo>
                  <a:cubicBezTo>
                    <a:pt x="20486" y="3859"/>
                    <a:pt x="15172" y="59"/>
                    <a:pt x="10389" y="59"/>
                  </a:cubicBezTo>
                  <a:cubicBezTo>
                    <a:pt x="4544" y="59"/>
                    <a:pt x="115" y="4722"/>
                    <a:pt x="115" y="9903"/>
                  </a:cubicBezTo>
                  <a:cubicBezTo>
                    <a:pt x="115" y="16121"/>
                    <a:pt x="5429" y="19920"/>
                    <a:pt x="10212" y="19920"/>
                  </a:cubicBezTo>
                  <a:cubicBezTo>
                    <a:pt x="16057" y="19920"/>
                    <a:pt x="20486" y="15257"/>
                    <a:pt x="20486" y="10076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D743B48-C0EA-F854-C5B5-E2A4D803480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206643" y="3849602"/>
              <a:ext cx="77939" cy="77718"/>
            </a:xfrm>
            <a:custGeom>
              <a:avLst/>
              <a:gdLst>
                <a:gd name="connsiteX0" fmla="*/ 33242 w 77939"/>
                <a:gd name="connsiteY0" fmla="*/ 41509 h 77718"/>
                <a:gd name="connsiteX1" fmla="*/ 56447 w 77939"/>
                <a:gd name="connsiteY1" fmla="*/ 8004 h 77718"/>
                <a:gd name="connsiteX2" fmla="*/ 53967 w 77939"/>
                <a:gd name="connsiteY2" fmla="*/ 15430 h 77718"/>
                <a:gd name="connsiteX3" fmla="*/ 66012 w 77939"/>
                <a:gd name="connsiteY3" fmla="*/ 27174 h 77718"/>
                <a:gd name="connsiteX4" fmla="*/ 78057 w 77939"/>
                <a:gd name="connsiteY4" fmla="*/ 15430 h 77718"/>
                <a:gd name="connsiteX5" fmla="*/ 57155 w 77939"/>
                <a:gd name="connsiteY5" fmla="*/ 59 h 77718"/>
                <a:gd name="connsiteX6" fmla="*/ 31116 w 77939"/>
                <a:gd name="connsiteY6" fmla="*/ 19057 h 77718"/>
                <a:gd name="connsiteX7" fmla="*/ 30939 w 77939"/>
                <a:gd name="connsiteY7" fmla="*/ 19057 h 77718"/>
                <a:gd name="connsiteX8" fmla="*/ 30939 w 77939"/>
                <a:gd name="connsiteY8" fmla="*/ 59 h 77718"/>
                <a:gd name="connsiteX9" fmla="*/ 118 w 77939"/>
                <a:gd name="connsiteY9" fmla="*/ 1441 h 77718"/>
                <a:gd name="connsiteX10" fmla="*/ 118 w 77939"/>
                <a:gd name="connsiteY10" fmla="*/ 11112 h 77718"/>
                <a:gd name="connsiteX11" fmla="*/ 11986 w 77939"/>
                <a:gd name="connsiteY11" fmla="*/ 17848 h 77718"/>
                <a:gd name="connsiteX12" fmla="*/ 11986 w 77939"/>
                <a:gd name="connsiteY12" fmla="*/ 68106 h 77718"/>
                <a:gd name="connsiteX13" fmla="*/ 118 w 77939"/>
                <a:gd name="connsiteY13" fmla="*/ 68106 h 77718"/>
                <a:gd name="connsiteX14" fmla="*/ 118 w 77939"/>
                <a:gd name="connsiteY14" fmla="*/ 77777 h 77718"/>
                <a:gd name="connsiteX15" fmla="*/ 22791 w 77939"/>
                <a:gd name="connsiteY15" fmla="*/ 77087 h 77718"/>
                <a:gd name="connsiteX16" fmla="*/ 48121 w 77939"/>
                <a:gd name="connsiteY16" fmla="*/ 77777 h 77718"/>
                <a:gd name="connsiteX17" fmla="*/ 48121 w 77939"/>
                <a:gd name="connsiteY17" fmla="*/ 68106 h 77718"/>
                <a:gd name="connsiteX18" fmla="*/ 33242 w 77939"/>
                <a:gd name="connsiteY18" fmla="*/ 68106 h 77718"/>
                <a:gd name="connsiteX19" fmla="*/ 33242 w 77939"/>
                <a:gd name="connsiteY19" fmla="*/ 41509 h 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939" h="77718">
                  <a:moveTo>
                    <a:pt x="33242" y="41509"/>
                  </a:moveTo>
                  <a:cubicBezTo>
                    <a:pt x="33242" y="25965"/>
                    <a:pt x="40504" y="8867"/>
                    <a:pt x="56447" y="8004"/>
                  </a:cubicBezTo>
                  <a:cubicBezTo>
                    <a:pt x="56270" y="8176"/>
                    <a:pt x="53967" y="11112"/>
                    <a:pt x="53967" y="15430"/>
                  </a:cubicBezTo>
                  <a:cubicBezTo>
                    <a:pt x="53967" y="22166"/>
                    <a:pt x="58927" y="27174"/>
                    <a:pt x="66012" y="27174"/>
                  </a:cubicBezTo>
                  <a:cubicBezTo>
                    <a:pt x="73097" y="27174"/>
                    <a:pt x="78057" y="22166"/>
                    <a:pt x="78057" y="15430"/>
                  </a:cubicBezTo>
                  <a:cubicBezTo>
                    <a:pt x="78057" y="5931"/>
                    <a:pt x="68138" y="59"/>
                    <a:pt x="57155" y="59"/>
                  </a:cubicBezTo>
                  <a:cubicBezTo>
                    <a:pt x="44401" y="59"/>
                    <a:pt x="35899" y="8349"/>
                    <a:pt x="31116" y="19057"/>
                  </a:cubicBezTo>
                  <a:lnTo>
                    <a:pt x="30939" y="19057"/>
                  </a:lnTo>
                  <a:lnTo>
                    <a:pt x="30939" y="59"/>
                  </a:lnTo>
                  <a:lnTo>
                    <a:pt x="118" y="1441"/>
                  </a:lnTo>
                  <a:lnTo>
                    <a:pt x="118" y="11112"/>
                  </a:lnTo>
                  <a:cubicBezTo>
                    <a:pt x="10569" y="11112"/>
                    <a:pt x="11986" y="11112"/>
                    <a:pt x="11986" y="17848"/>
                  </a:cubicBezTo>
                  <a:lnTo>
                    <a:pt x="11986" y="68106"/>
                  </a:lnTo>
                  <a:lnTo>
                    <a:pt x="118" y="68106"/>
                  </a:lnTo>
                  <a:lnTo>
                    <a:pt x="118" y="77777"/>
                  </a:lnTo>
                  <a:cubicBezTo>
                    <a:pt x="826" y="77777"/>
                    <a:pt x="14465" y="77087"/>
                    <a:pt x="22791" y="77087"/>
                  </a:cubicBezTo>
                  <a:cubicBezTo>
                    <a:pt x="29699" y="77087"/>
                    <a:pt x="46881" y="77777"/>
                    <a:pt x="48121" y="77777"/>
                  </a:cubicBezTo>
                  <a:lnTo>
                    <a:pt x="48121" y="68106"/>
                  </a:lnTo>
                  <a:lnTo>
                    <a:pt x="33242" y="68106"/>
                  </a:lnTo>
                  <a:lnTo>
                    <a:pt x="33242" y="41509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542D7CB-CDF9-BC9C-A8FB-94E6B45689E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311574" y="3907802"/>
              <a:ext cx="130068" cy="111766"/>
            </a:xfrm>
            <a:custGeom>
              <a:avLst/>
              <a:gdLst>
                <a:gd name="connsiteX0" fmla="*/ 81351 w 130068"/>
                <a:gd name="connsiteY0" fmla="*/ 95299 h 111766"/>
                <a:gd name="connsiteX1" fmla="*/ 103873 w 130068"/>
                <a:gd name="connsiteY1" fmla="*/ 111829 h 111766"/>
                <a:gd name="connsiteX2" fmla="*/ 122598 w 130068"/>
                <a:gd name="connsiteY2" fmla="*/ 98259 h 111766"/>
                <a:gd name="connsiteX3" fmla="*/ 130190 w 130068"/>
                <a:gd name="connsiteY3" fmla="*/ 73833 h 111766"/>
                <a:gd name="connsiteX4" fmla="*/ 127153 w 130068"/>
                <a:gd name="connsiteY4" fmla="*/ 71366 h 111766"/>
                <a:gd name="connsiteX5" fmla="*/ 123611 w 130068"/>
                <a:gd name="connsiteY5" fmla="*/ 75807 h 111766"/>
                <a:gd name="connsiteX6" fmla="*/ 104632 w 130068"/>
                <a:gd name="connsiteY6" fmla="*/ 106401 h 111766"/>
                <a:gd name="connsiteX7" fmla="*/ 96787 w 130068"/>
                <a:gd name="connsiteY7" fmla="*/ 95052 h 111766"/>
                <a:gd name="connsiteX8" fmla="*/ 101848 w 130068"/>
                <a:gd name="connsiteY8" fmla="*/ 69392 h 111766"/>
                <a:gd name="connsiteX9" fmla="*/ 108934 w 130068"/>
                <a:gd name="connsiteY9" fmla="*/ 42746 h 111766"/>
                <a:gd name="connsiteX10" fmla="*/ 113236 w 130068"/>
                <a:gd name="connsiteY10" fmla="*/ 25969 h 111766"/>
                <a:gd name="connsiteX11" fmla="*/ 117031 w 130068"/>
                <a:gd name="connsiteY11" fmla="*/ 9438 h 111766"/>
                <a:gd name="connsiteX12" fmla="*/ 109693 w 130068"/>
                <a:gd name="connsiteY12" fmla="*/ 2777 h 111766"/>
                <a:gd name="connsiteX13" fmla="*/ 99824 w 130068"/>
                <a:gd name="connsiteY13" fmla="*/ 11412 h 111766"/>
                <a:gd name="connsiteX14" fmla="*/ 80845 w 130068"/>
                <a:gd name="connsiteY14" fmla="*/ 85676 h 111766"/>
                <a:gd name="connsiteX15" fmla="*/ 51997 w 130068"/>
                <a:gd name="connsiteY15" fmla="*/ 106401 h 111766"/>
                <a:gd name="connsiteX16" fmla="*/ 36308 w 130068"/>
                <a:gd name="connsiteY16" fmla="*/ 86170 h 111766"/>
                <a:gd name="connsiteX17" fmla="*/ 49973 w 130068"/>
                <a:gd name="connsiteY17" fmla="*/ 35838 h 111766"/>
                <a:gd name="connsiteX18" fmla="*/ 54275 w 130068"/>
                <a:gd name="connsiteY18" fmla="*/ 20294 h 111766"/>
                <a:gd name="connsiteX19" fmla="*/ 33524 w 130068"/>
                <a:gd name="connsiteY19" fmla="*/ 63 h 111766"/>
                <a:gd name="connsiteX20" fmla="*/ 122 w 130068"/>
                <a:gd name="connsiteY20" fmla="*/ 38058 h 111766"/>
                <a:gd name="connsiteX21" fmla="*/ 3158 w 130068"/>
                <a:gd name="connsiteY21" fmla="*/ 40526 h 111766"/>
                <a:gd name="connsiteX22" fmla="*/ 7207 w 130068"/>
                <a:gd name="connsiteY22" fmla="*/ 36085 h 111766"/>
                <a:gd name="connsiteX23" fmla="*/ 32765 w 130068"/>
                <a:gd name="connsiteY23" fmla="*/ 5491 h 111766"/>
                <a:gd name="connsiteX24" fmla="*/ 39092 w 130068"/>
                <a:gd name="connsiteY24" fmla="*/ 13633 h 111766"/>
                <a:gd name="connsiteX25" fmla="*/ 34790 w 130068"/>
                <a:gd name="connsiteY25" fmla="*/ 30410 h 111766"/>
                <a:gd name="connsiteX26" fmla="*/ 20113 w 130068"/>
                <a:gd name="connsiteY26" fmla="*/ 82222 h 111766"/>
                <a:gd name="connsiteX27" fmla="*/ 51238 w 130068"/>
                <a:gd name="connsiteY27" fmla="*/ 111829 h 111766"/>
                <a:gd name="connsiteX28" fmla="*/ 81351 w 130068"/>
                <a:gd name="connsiteY28" fmla="*/ 95299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068" h="111766">
                  <a:moveTo>
                    <a:pt x="81351" y="95299"/>
                  </a:moveTo>
                  <a:cubicBezTo>
                    <a:pt x="84135" y="105414"/>
                    <a:pt x="92991" y="111829"/>
                    <a:pt x="103873" y="111829"/>
                  </a:cubicBezTo>
                  <a:cubicBezTo>
                    <a:pt x="112729" y="111829"/>
                    <a:pt x="118550" y="106154"/>
                    <a:pt x="122598" y="98259"/>
                  </a:cubicBezTo>
                  <a:cubicBezTo>
                    <a:pt x="126900" y="89377"/>
                    <a:pt x="130190" y="74327"/>
                    <a:pt x="130190" y="73833"/>
                  </a:cubicBezTo>
                  <a:cubicBezTo>
                    <a:pt x="130190" y="71366"/>
                    <a:pt x="127913" y="71366"/>
                    <a:pt x="127153" y="71366"/>
                  </a:cubicBezTo>
                  <a:cubicBezTo>
                    <a:pt x="124623" y="71366"/>
                    <a:pt x="124370" y="72353"/>
                    <a:pt x="123611" y="75807"/>
                  </a:cubicBezTo>
                  <a:cubicBezTo>
                    <a:pt x="120068" y="89624"/>
                    <a:pt x="115260" y="106401"/>
                    <a:pt x="104632" y="106401"/>
                  </a:cubicBezTo>
                  <a:cubicBezTo>
                    <a:pt x="99318" y="106401"/>
                    <a:pt x="96787" y="103194"/>
                    <a:pt x="96787" y="95052"/>
                  </a:cubicBezTo>
                  <a:cubicBezTo>
                    <a:pt x="96787" y="89624"/>
                    <a:pt x="99824" y="78028"/>
                    <a:pt x="101848" y="69392"/>
                  </a:cubicBezTo>
                  <a:lnTo>
                    <a:pt x="108934" y="42746"/>
                  </a:lnTo>
                  <a:cubicBezTo>
                    <a:pt x="109693" y="39045"/>
                    <a:pt x="112223" y="29670"/>
                    <a:pt x="113236" y="25969"/>
                  </a:cubicBezTo>
                  <a:cubicBezTo>
                    <a:pt x="114501" y="20294"/>
                    <a:pt x="117031" y="10919"/>
                    <a:pt x="117031" y="9438"/>
                  </a:cubicBezTo>
                  <a:cubicBezTo>
                    <a:pt x="117031" y="4997"/>
                    <a:pt x="113489" y="2777"/>
                    <a:pt x="109693" y="2777"/>
                  </a:cubicBezTo>
                  <a:cubicBezTo>
                    <a:pt x="108428" y="2777"/>
                    <a:pt x="101848" y="3023"/>
                    <a:pt x="99824" y="11412"/>
                  </a:cubicBezTo>
                  <a:cubicBezTo>
                    <a:pt x="95016" y="29423"/>
                    <a:pt x="83882" y="72600"/>
                    <a:pt x="80845" y="85676"/>
                  </a:cubicBezTo>
                  <a:cubicBezTo>
                    <a:pt x="80592" y="86663"/>
                    <a:pt x="70470" y="106401"/>
                    <a:pt x="51997" y="106401"/>
                  </a:cubicBezTo>
                  <a:cubicBezTo>
                    <a:pt x="38839" y="106401"/>
                    <a:pt x="36308" y="95299"/>
                    <a:pt x="36308" y="86170"/>
                  </a:cubicBezTo>
                  <a:cubicBezTo>
                    <a:pt x="36308" y="72353"/>
                    <a:pt x="43393" y="52862"/>
                    <a:pt x="49973" y="35838"/>
                  </a:cubicBezTo>
                  <a:cubicBezTo>
                    <a:pt x="53009" y="28436"/>
                    <a:pt x="54275" y="24982"/>
                    <a:pt x="54275" y="20294"/>
                  </a:cubicBezTo>
                  <a:cubicBezTo>
                    <a:pt x="54275" y="9192"/>
                    <a:pt x="46177" y="63"/>
                    <a:pt x="33524" y="63"/>
                  </a:cubicBezTo>
                  <a:cubicBezTo>
                    <a:pt x="9485" y="63"/>
                    <a:pt x="122" y="35838"/>
                    <a:pt x="122" y="38058"/>
                  </a:cubicBezTo>
                  <a:cubicBezTo>
                    <a:pt x="122" y="40526"/>
                    <a:pt x="2652" y="40526"/>
                    <a:pt x="3158" y="40526"/>
                  </a:cubicBezTo>
                  <a:cubicBezTo>
                    <a:pt x="5689" y="40526"/>
                    <a:pt x="5942" y="40032"/>
                    <a:pt x="7207" y="36085"/>
                  </a:cubicBezTo>
                  <a:cubicBezTo>
                    <a:pt x="13533" y="14620"/>
                    <a:pt x="23149" y="5491"/>
                    <a:pt x="32765" y="5491"/>
                  </a:cubicBezTo>
                  <a:cubicBezTo>
                    <a:pt x="35043" y="5491"/>
                    <a:pt x="39092" y="5737"/>
                    <a:pt x="39092" y="13633"/>
                  </a:cubicBezTo>
                  <a:cubicBezTo>
                    <a:pt x="39092" y="19554"/>
                    <a:pt x="36308" y="26709"/>
                    <a:pt x="34790" y="30410"/>
                  </a:cubicBezTo>
                  <a:cubicBezTo>
                    <a:pt x="25427" y="54836"/>
                    <a:pt x="20113" y="70133"/>
                    <a:pt x="20113" y="82222"/>
                  </a:cubicBezTo>
                  <a:cubicBezTo>
                    <a:pt x="20113" y="105661"/>
                    <a:pt x="37573" y="111829"/>
                    <a:pt x="51238" y="111829"/>
                  </a:cubicBezTo>
                  <a:cubicBezTo>
                    <a:pt x="67939" y="111829"/>
                    <a:pt x="77049" y="100726"/>
                    <a:pt x="81351" y="95299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FF76F9C-D030-04EB-35EB-1F7877341B1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457422" y="3977699"/>
              <a:ext cx="108229" cy="77891"/>
            </a:xfrm>
            <a:custGeom>
              <a:avLst/>
              <a:gdLst>
                <a:gd name="connsiteX0" fmla="*/ 13413 w 108229"/>
                <a:gd name="connsiteY0" fmla="*/ 65348 h 77891"/>
                <a:gd name="connsiteX1" fmla="*/ 11641 w 108229"/>
                <a:gd name="connsiteY1" fmla="*/ 72429 h 77891"/>
                <a:gd name="connsiteX2" fmla="*/ 17664 w 108229"/>
                <a:gd name="connsiteY2" fmla="*/ 77955 h 77891"/>
                <a:gd name="connsiteX3" fmla="*/ 24572 w 108229"/>
                <a:gd name="connsiteY3" fmla="*/ 74156 h 77891"/>
                <a:gd name="connsiteX4" fmla="*/ 27761 w 108229"/>
                <a:gd name="connsiteY4" fmla="*/ 63448 h 77891"/>
                <a:gd name="connsiteX5" fmla="*/ 31658 w 108229"/>
                <a:gd name="connsiteY5" fmla="*/ 47904 h 77891"/>
                <a:gd name="connsiteX6" fmla="*/ 34669 w 108229"/>
                <a:gd name="connsiteY6" fmla="*/ 36333 h 77891"/>
                <a:gd name="connsiteX7" fmla="*/ 42109 w 108229"/>
                <a:gd name="connsiteY7" fmla="*/ 20789 h 77891"/>
                <a:gd name="connsiteX8" fmla="*/ 68679 w 108229"/>
                <a:gd name="connsiteY8" fmla="*/ 4900 h 77891"/>
                <a:gd name="connsiteX9" fmla="*/ 79130 w 108229"/>
                <a:gd name="connsiteY9" fmla="*/ 16990 h 77891"/>
                <a:gd name="connsiteX10" fmla="*/ 68679 w 108229"/>
                <a:gd name="connsiteY10" fmla="*/ 53776 h 77891"/>
                <a:gd name="connsiteX11" fmla="*/ 66022 w 108229"/>
                <a:gd name="connsiteY11" fmla="*/ 63102 h 77891"/>
                <a:gd name="connsiteX12" fmla="*/ 82850 w 108229"/>
                <a:gd name="connsiteY12" fmla="*/ 77955 h 77891"/>
                <a:gd name="connsiteX13" fmla="*/ 108357 w 108229"/>
                <a:gd name="connsiteY13" fmla="*/ 51531 h 77891"/>
                <a:gd name="connsiteX14" fmla="*/ 105523 w 108229"/>
                <a:gd name="connsiteY14" fmla="*/ 49286 h 77891"/>
                <a:gd name="connsiteX15" fmla="*/ 102158 w 108229"/>
                <a:gd name="connsiteY15" fmla="*/ 52222 h 77891"/>
                <a:gd name="connsiteX16" fmla="*/ 83381 w 108229"/>
                <a:gd name="connsiteY16" fmla="*/ 73119 h 77891"/>
                <a:gd name="connsiteX17" fmla="*/ 78953 w 108229"/>
                <a:gd name="connsiteY17" fmla="*/ 67075 h 77891"/>
                <a:gd name="connsiteX18" fmla="*/ 83027 w 108229"/>
                <a:gd name="connsiteY18" fmla="*/ 53085 h 77891"/>
                <a:gd name="connsiteX19" fmla="*/ 92415 w 108229"/>
                <a:gd name="connsiteY19" fmla="*/ 19753 h 77891"/>
                <a:gd name="connsiteX20" fmla="*/ 69388 w 108229"/>
                <a:gd name="connsiteY20" fmla="*/ 64 h 77891"/>
                <a:gd name="connsiteX21" fmla="*/ 39452 w 108229"/>
                <a:gd name="connsiteY21" fmla="*/ 15781 h 77891"/>
                <a:gd name="connsiteX22" fmla="*/ 20498 w 108229"/>
                <a:gd name="connsiteY22" fmla="*/ 64 h 77891"/>
                <a:gd name="connsiteX23" fmla="*/ 6504 w 108229"/>
                <a:gd name="connsiteY23" fmla="*/ 9390 h 77891"/>
                <a:gd name="connsiteX24" fmla="*/ 127 w 108229"/>
                <a:gd name="connsiteY24" fmla="*/ 26488 h 77891"/>
                <a:gd name="connsiteX25" fmla="*/ 3139 w 108229"/>
                <a:gd name="connsiteY25" fmla="*/ 28734 h 77891"/>
                <a:gd name="connsiteX26" fmla="*/ 7036 w 108229"/>
                <a:gd name="connsiteY26" fmla="*/ 23552 h 77891"/>
                <a:gd name="connsiteX27" fmla="*/ 19967 w 108229"/>
                <a:gd name="connsiteY27" fmla="*/ 4900 h 77891"/>
                <a:gd name="connsiteX28" fmla="*/ 25812 w 108229"/>
                <a:gd name="connsiteY28" fmla="*/ 13363 h 77891"/>
                <a:gd name="connsiteX29" fmla="*/ 22978 w 108229"/>
                <a:gd name="connsiteY29" fmla="*/ 27697 h 77891"/>
                <a:gd name="connsiteX30" fmla="*/ 19081 w 108229"/>
                <a:gd name="connsiteY30" fmla="*/ 43241 h 77891"/>
                <a:gd name="connsiteX31" fmla="*/ 13413 w 108229"/>
                <a:gd name="connsiteY31" fmla="*/ 65348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7891">
                  <a:moveTo>
                    <a:pt x="13413" y="65348"/>
                  </a:moveTo>
                  <a:cubicBezTo>
                    <a:pt x="12704" y="67593"/>
                    <a:pt x="11641" y="71911"/>
                    <a:pt x="11641" y="72429"/>
                  </a:cubicBezTo>
                  <a:cubicBezTo>
                    <a:pt x="11641" y="76228"/>
                    <a:pt x="14830" y="77955"/>
                    <a:pt x="17664" y="77955"/>
                  </a:cubicBezTo>
                  <a:cubicBezTo>
                    <a:pt x="20852" y="77955"/>
                    <a:pt x="23687" y="75710"/>
                    <a:pt x="24572" y="74156"/>
                  </a:cubicBezTo>
                  <a:cubicBezTo>
                    <a:pt x="25458" y="72601"/>
                    <a:pt x="26875" y="67075"/>
                    <a:pt x="27761" y="63448"/>
                  </a:cubicBezTo>
                  <a:cubicBezTo>
                    <a:pt x="28646" y="60166"/>
                    <a:pt x="30595" y="52222"/>
                    <a:pt x="31658" y="47904"/>
                  </a:cubicBezTo>
                  <a:cubicBezTo>
                    <a:pt x="32720" y="44105"/>
                    <a:pt x="33783" y="40305"/>
                    <a:pt x="34669" y="36333"/>
                  </a:cubicBezTo>
                  <a:cubicBezTo>
                    <a:pt x="36617" y="29252"/>
                    <a:pt x="36972" y="27870"/>
                    <a:pt x="42109" y="20789"/>
                  </a:cubicBezTo>
                  <a:cubicBezTo>
                    <a:pt x="47068" y="13881"/>
                    <a:pt x="55394" y="4900"/>
                    <a:pt x="68679" y="4900"/>
                  </a:cubicBezTo>
                  <a:cubicBezTo>
                    <a:pt x="78953" y="4900"/>
                    <a:pt x="79130" y="13708"/>
                    <a:pt x="79130" y="16990"/>
                  </a:cubicBezTo>
                  <a:cubicBezTo>
                    <a:pt x="79130" y="27352"/>
                    <a:pt x="71513" y="46523"/>
                    <a:pt x="68679" y="53776"/>
                  </a:cubicBezTo>
                  <a:cubicBezTo>
                    <a:pt x="66730" y="58612"/>
                    <a:pt x="66022" y="60166"/>
                    <a:pt x="66022" y="63102"/>
                  </a:cubicBezTo>
                  <a:cubicBezTo>
                    <a:pt x="66022" y="72256"/>
                    <a:pt x="73816" y="77955"/>
                    <a:pt x="82850" y="77955"/>
                  </a:cubicBezTo>
                  <a:cubicBezTo>
                    <a:pt x="100563" y="77955"/>
                    <a:pt x="108357" y="54122"/>
                    <a:pt x="108357" y="51531"/>
                  </a:cubicBezTo>
                  <a:cubicBezTo>
                    <a:pt x="108357" y="49286"/>
                    <a:pt x="106055" y="49286"/>
                    <a:pt x="105523" y="49286"/>
                  </a:cubicBezTo>
                  <a:cubicBezTo>
                    <a:pt x="103043" y="49286"/>
                    <a:pt x="102866" y="50322"/>
                    <a:pt x="102158" y="52222"/>
                  </a:cubicBezTo>
                  <a:cubicBezTo>
                    <a:pt x="98084" y="66038"/>
                    <a:pt x="90467" y="73119"/>
                    <a:pt x="83381" y="73119"/>
                  </a:cubicBezTo>
                  <a:cubicBezTo>
                    <a:pt x="79661" y="73119"/>
                    <a:pt x="78953" y="70702"/>
                    <a:pt x="78953" y="67075"/>
                  </a:cubicBezTo>
                  <a:cubicBezTo>
                    <a:pt x="78953" y="63102"/>
                    <a:pt x="79839" y="60857"/>
                    <a:pt x="83027" y="53085"/>
                  </a:cubicBezTo>
                  <a:cubicBezTo>
                    <a:pt x="85153" y="47731"/>
                    <a:pt x="92415" y="29425"/>
                    <a:pt x="92415" y="19753"/>
                  </a:cubicBezTo>
                  <a:cubicBezTo>
                    <a:pt x="92415" y="3000"/>
                    <a:pt x="78776" y="64"/>
                    <a:pt x="69388" y="64"/>
                  </a:cubicBezTo>
                  <a:cubicBezTo>
                    <a:pt x="54685" y="64"/>
                    <a:pt x="44766" y="8872"/>
                    <a:pt x="39452" y="15781"/>
                  </a:cubicBezTo>
                  <a:cubicBezTo>
                    <a:pt x="38212" y="3864"/>
                    <a:pt x="27761" y="64"/>
                    <a:pt x="20498" y="64"/>
                  </a:cubicBezTo>
                  <a:cubicBezTo>
                    <a:pt x="12881" y="64"/>
                    <a:pt x="8807" y="5418"/>
                    <a:pt x="6504" y="9390"/>
                  </a:cubicBezTo>
                  <a:cubicBezTo>
                    <a:pt x="2607" y="15781"/>
                    <a:pt x="127" y="25625"/>
                    <a:pt x="127" y="26488"/>
                  </a:cubicBezTo>
                  <a:cubicBezTo>
                    <a:pt x="127" y="28734"/>
                    <a:pt x="2607" y="28734"/>
                    <a:pt x="3139" y="28734"/>
                  </a:cubicBezTo>
                  <a:cubicBezTo>
                    <a:pt x="5619" y="28734"/>
                    <a:pt x="5796" y="28216"/>
                    <a:pt x="7036" y="23552"/>
                  </a:cubicBezTo>
                  <a:cubicBezTo>
                    <a:pt x="9693" y="13363"/>
                    <a:pt x="13058" y="4900"/>
                    <a:pt x="19967" y="4900"/>
                  </a:cubicBezTo>
                  <a:cubicBezTo>
                    <a:pt x="24572" y="4900"/>
                    <a:pt x="25812" y="8700"/>
                    <a:pt x="25812" y="13363"/>
                  </a:cubicBezTo>
                  <a:cubicBezTo>
                    <a:pt x="25812" y="16644"/>
                    <a:pt x="24218" y="23034"/>
                    <a:pt x="22978" y="27697"/>
                  </a:cubicBezTo>
                  <a:cubicBezTo>
                    <a:pt x="21738" y="32361"/>
                    <a:pt x="19967" y="39442"/>
                    <a:pt x="19081" y="43241"/>
                  </a:cubicBezTo>
                  <a:lnTo>
                    <a:pt x="13413" y="6534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1532525-0D3F-13A7-C9ED-9D66A943526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583931" y="3934004"/>
              <a:ext cx="106458" cy="119858"/>
            </a:xfrm>
            <a:custGeom>
              <a:avLst/>
              <a:gdLst>
                <a:gd name="connsiteX0" fmla="*/ 33257 w 106458"/>
                <a:gd name="connsiteY0" fmla="*/ 78128 h 119858"/>
                <a:gd name="connsiteX1" fmla="*/ 33257 w 106458"/>
                <a:gd name="connsiteY1" fmla="*/ 64 h 119858"/>
                <a:gd name="connsiteX2" fmla="*/ 132 w 106458"/>
                <a:gd name="connsiteY2" fmla="*/ 1446 h 119858"/>
                <a:gd name="connsiteX3" fmla="*/ 132 w 106458"/>
                <a:gd name="connsiteY3" fmla="*/ 11118 h 119858"/>
                <a:gd name="connsiteX4" fmla="*/ 12000 w 106458"/>
                <a:gd name="connsiteY4" fmla="*/ 18199 h 119858"/>
                <a:gd name="connsiteX5" fmla="*/ 12000 w 106458"/>
                <a:gd name="connsiteY5" fmla="*/ 110252 h 119858"/>
                <a:gd name="connsiteX6" fmla="*/ 132 w 106458"/>
                <a:gd name="connsiteY6" fmla="*/ 110252 h 119858"/>
                <a:gd name="connsiteX7" fmla="*/ 132 w 106458"/>
                <a:gd name="connsiteY7" fmla="*/ 119923 h 119858"/>
                <a:gd name="connsiteX8" fmla="*/ 22097 w 106458"/>
                <a:gd name="connsiteY8" fmla="*/ 119232 h 119858"/>
                <a:gd name="connsiteX9" fmla="*/ 44062 w 106458"/>
                <a:gd name="connsiteY9" fmla="*/ 119923 h 119858"/>
                <a:gd name="connsiteX10" fmla="*/ 44062 w 106458"/>
                <a:gd name="connsiteY10" fmla="*/ 110252 h 119858"/>
                <a:gd name="connsiteX11" fmla="*/ 32194 w 106458"/>
                <a:gd name="connsiteY11" fmla="*/ 110252 h 119858"/>
                <a:gd name="connsiteX12" fmla="*/ 32194 w 106458"/>
                <a:gd name="connsiteY12" fmla="*/ 92117 h 119858"/>
                <a:gd name="connsiteX13" fmla="*/ 44416 w 106458"/>
                <a:gd name="connsiteY13" fmla="*/ 83655 h 119858"/>
                <a:gd name="connsiteX14" fmla="*/ 66735 w 106458"/>
                <a:gd name="connsiteY14" fmla="*/ 107316 h 119858"/>
                <a:gd name="connsiteX15" fmla="*/ 68330 w 106458"/>
                <a:gd name="connsiteY15" fmla="*/ 109215 h 119858"/>
                <a:gd name="connsiteX16" fmla="*/ 64610 w 106458"/>
                <a:gd name="connsiteY16" fmla="*/ 110252 h 119858"/>
                <a:gd name="connsiteX17" fmla="*/ 64610 w 106458"/>
                <a:gd name="connsiteY17" fmla="*/ 119923 h 119858"/>
                <a:gd name="connsiteX18" fmla="*/ 87637 w 106458"/>
                <a:gd name="connsiteY18" fmla="*/ 119232 h 119858"/>
                <a:gd name="connsiteX19" fmla="*/ 106591 w 106458"/>
                <a:gd name="connsiteY19" fmla="*/ 119923 h 119858"/>
                <a:gd name="connsiteX20" fmla="*/ 106591 w 106458"/>
                <a:gd name="connsiteY20" fmla="*/ 110252 h 119858"/>
                <a:gd name="connsiteX21" fmla="*/ 95963 w 106458"/>
                <a:gd name="connsiteY21" fmla="*/ 109733 h 119858"/>
                <a:gd name="connsiteX22" fmla="*/ 92243 w 106458"/>
                <a:gd name="connsiteY22" fmla="*/ 107143 h 119858"/>
                <a:gd name="connsiteX23" fmla="*/ 60004 w 106458"/>
                <a:gd name="connsiteY23" fmla="*/ 72947 h 119858"/>
                <a:gd name="connsiteX24" fmla="*/ 85335 w 106458"/>
                <a:gd name="connsiteY24" fmla="*/ 55331 h 119858"/>
                <a:gd name="connsiteX25" fmla="*/ 101631 w 106458"/>
                <a:gd name="connsiteY25" fmla="*/ 52913 h 119858"/>
                <a:gd name="connsiteX26" fmla="*/ 101631 w 106458"/>
                <a:gd name="connsiteY26" fmla="*/ 43241 h 119858"/>
                <a:gd name="connsiteX27" fmla="*/ 87106 w 106458"/>
                <a:gd name="connsiteY27" fmla="*/ 43932 h 119858"/>
                <a:gd name="connsiteX28" fmla="*/ 64256 w 106458"/>
                <a:gd name="connsiteY28" fmla="*/ 43241 h 119858"/>
                <a:gd name="connsiteX29" fmla="*/ 64256 w 106458"/>
                <a:gd name="connsiteY29" fmla="*/ 52913 h 119858"/>
                <a:gd name="connsiteX30" fmla="*/ 67798 w 106458"/>
                <a:gd name="connsiteY30" fmla="*/ 53949 h 119858"/>
                <a:gd name="connsiteX31" fmla="*/ 65673 w 106458"/>
                <a:gd name="connsiteY31" fmla="*/ 55503 h 119858"/>
                <a:gd name="connsiteX32" fmla="*/ 33257 w 106458"/>
                <a:gd name="connsiteY32" fmla="*/ 78128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257" y="78128"/>
                  </a:moveTo>
                  <a:lnTo>
                    <a:pt x="33257" y="64"/>
                  </a:lnTo>
                  <a:lnTo>
                    <a:pt x="132" y="1446"/>
                  </a:lnTo>
                  <a:lnTo>
                    <a:pt x="132" y="11118"/>
                  </a:lnTo>
                  <a:cubicBezTo>
                    <a:pt x="10938" y="11118"/>
                    <a:pt x="12000" y="11118"/>
                    <a:pt x="12000" y="18199"/>
                  </a:cubicBezTo>
                  <a:lnTo>
                    <a:pt x="12000" y="110252"/>
                  </a:lnTo>
                  <a:lnTo>
                    <a:pt x="132" y="110252"/>
                  </a:lnTo>
                  <a:lnTo>
                    <a:pt x="132" y="119923"/>
                  </a:lnTo>
                  <a:cubicBezTo>
                    <a:pt x="1195" y="119923"/>
                    <a:pt x="14480" y="119232"/>
                    <a:pt x="22097" y="119232"/>
                  </a:cubicBezTo>
                  <a:cubicBezTo>
                    <a:pt x="30600" y="119232"/>
                    <a:pt x="43885" y="119923"/>
                    <a:pt x="44062" y="119923"/>
                  </a:cubicBezTo>
                  <a:lnTo>
                    <a:pt x="44062" y="110252"/>
                  </a:lnTo>
                  <a:lnTo>
                    <a:pt x="32194" y="110252"/>
                  </a:lnTo>
                  <a:lnTo>
                    <a:pt x="32194" y="92117"/>
                  </a:lnTo>
                  <a:lnTo>
                    <a:pt x="44416" y="83655"/>
                  </a:lnTo>
                  <a:lnTo>
                    <a:pt x="66735" y="107316"/>
                  </a:lnTo>
                  <a:cubicBezTo>
                    <a:pt x="68152" y="108870"/>
                    <a:pt x="68330" y="109043"/>
                    <a:pt x="68330" y="109215"/>
                  </a:cubicBezTo>
                  <a:cubicBezTo>
                    <a:pt x="68330" y="110252"/>
                    <a:pt x="66027" y="110252"/>
                    <a:pt x="64610" y="110252"/>
                  </a:cubicBezTo>
                  <a:lnTo>
                    <a:pt x="64610" y="119923"/>
                  </a:lnTo>
                  <a:cubicBezTo>
                    <a:pt x="72227" y="119578"/>
                    <a:pt x="80021" y="119232"/>
                    <a:pt x="87637" y="119232"/>
                  </a:cubicBezTo>
                  <a:cubicBezTo>
                    <a:pt x="94014" y="119232"/>
                    <a:pt x="100214" y="119405"/>
                    <a:pt x="106591" y="119923"/>
                  </a:cubicBezTo>
                  <a:lnTo>
                    <a:pt x="106591" y="110252"/>
                  </a:lnTo>
                  <a:cubicBezTo>
                    <a:pt x="101277" y="110252"/>
                    <a:pt x="97557" y="110252"/>
                    <a:pt x="95963" y="109733"/>
                  </a:cubicBezTo>
                  <a:cubicBezTo>
                    <a:pt x="94723" y="109561"/>
                    <a:pt x="94369" y="109215"/>
                    <a:pt x="92243" y="107143"/>
                  </a:cubicBezTo>
                  <a:lnTo>
                    <a:pt x="60004" y="72947"/>
                  </a:lnTo>
                  <a:lnTo>
                    <a:pt x="85335" y="55331"/>
                  </a:lnTo>
                  <a:cubicBezTo>
                    <a:pt x="87815" y="53604"/>
                    <a:pt x="88877" y="52913"/>
                    <a:pt x="101631" y="52913"/>
                  </a:cubicBezTo>
                  <a:lnTo>
                    <a:pt x="101631" y="43241"/>
                  </a:lnTo>
                  <a:cubicBezTo>
                    <a:pt x="96848" y="43587"/>
                    <a:pt x="91889" y="43932"/>
                    <a:pt x="87106" y="43932"/>
                  </a:cubicBezTo>
                  <a:cubicBezTo>
                    <a:pt x="79312" y="43932"/>
                    <a:pt x="65141" y="43241"/>
                    <a:pt x="64256" y="43241"/>
                  </a:cubicBezTo>
                  <a:lnTo>
                    <a:pt x="64256" y="52913"/>
                  </a:lnTo>
                  <a:cubicBezTo>
                    <a:pt x="66558" y="52913"/>
                    <a:pt x="67090" y="53431"/>
                    <a:pt x="67798" y="53949"/>
                  </a:cubicBezTo>
                  <a:cubicBezTo>
                    <a:pt x="67444" y="54294"/>
                    <a:pt x="66204" y="55158"/>
                    <a:pt x="65673" y="55503"/>
                  </a:cubicBezTo>
                  <a:lnTo>
                    <a:pt x="33257" y="7812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3AE0323-CEDB-E26B-DE47-D8C9FF4D321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791986" y="3890778"/>
              <a:ext cx="224709" cy="128790"/>
            </a:xfrm>
            <a:custGeom>
              <a:avLst/>
              <a:gdLst>
                <a:gd name="connsiteX0" fmla="*/ 197267 w 224709"/>
                <a:gd name="connsiteY0" fmla="*/ 69392 h 128790"/>
                <a:gd name="connsiteX1" fmla="*/ 174493 w 224709"/>
                <a:gd name="connsiteY1" fmla="*/ 93078 h 128790"/>
                <a:gd name="connsiteX2" fmla="*/ 161081 w 224709"/>
                <a:gd name="connsiteY2" fmla="*/ 125892 h 128790"/>
                <a:gd name="connsiteX3" fmla="*/ 166142 w 224709"/>
                <a:gd name="connsiteY3" fmla="*/ 128853 h 128790"/>
                <a:gd name="connsiteX4" fmla="*/ 171709 w 224709"/>
                <a:gd name="connsiteY4" fmla="*/ 123919 h 128790"/>
                <a:gd name="connsiteX5" fmla="*/ 221054 w 224709"/>
                <a:gd name="connsiteY5" fmla="*/ 67665 h 128790"/>
                <a:gd name="connsiteX6" fmla="*/ 224850 w 224709"/>
                <a:gd name="connsiteY6" fmla="*/ 64458 h 128790"/>
                <a:gd name="connsiteX7" fmla="*/ 222825 w 224709"/>
                <a:gd name="connsiteY7" fmla="*/ 61744 h 128790"/>
                <a:gd name="connsiteX8" fmla="*/ 171456 w 224709"/>
                <a:gd name="connsiteY8" fmla="*/ 3764 h 128790"/>
                <a:gd name="connsiteX9" fmla="*/ 166142 w 224709"/>
                <a:gd name="connsiteY9" fmla="*/ 63 h 128790"/>
                <a:gd name="connsiteX10" fmla="*/ 161081 w 224709"/>
                <a:gd name="connsiteY10" fmla="*/ 3023 h 128790"/>
                <a:gd name="connsiteX11" fmla="*/ 173986 w 224709"/>
                <a:gd name="connsiteY11" fmla="*/ 35591 h 128790"/>
                <a:gd name="connsiteX12" fmla="*/ 197267 w 224709"/>
                <a:gd name="connsiteY12" fmla="*/ 59523 h 128790"/>
                <a:gd name="connsiteX13" fmla="*/ 9250 w 224709"/>
                <a:gd name="connsiteY13" fmla="*/ 59523 h 128790"/>
                <a:gd name="connsiteX14" fmla="*/ 140 w 224709"/>
                <a:gd name="connsiteY14" fmla="*/ 64458 h 128790"/>
                <a:gd name="connsiteX15" fmla="*/ 9250 w 224709"/>
                <a:gd name="connsiteY15" fmla="*/ 69392 h 128790"/>
                <a:gd name="connsiteX16" fmla="*/ 197267 w 224709"/>
                <a:gd name="connsiteY16" fmla="*/ 69392 h 1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709" h="128790">
                  <a:moveTo>
                    <a:pt x="197267" y="69392"/>
                  </a:moveTo>
                  <a:cubicBezTo>
                    <a:pt x="183349" y="79755"/>
                    <a:pt x="176517" y="89871"/>
                    <a:pt x="174493" y="93078"/>
                  </a:cubicBezTo>
                  <a:cubicBezTo>
                    <a:pt x="163105" y="110102"/>
                    <a:pt x="161081" y="125646"/>
                    <a:pt x="161081" y="125892"/>
                  </a:cubicBezTo>
                  <a:cubicBezTo>
                    <a:pt x="161081" y="128853"/>
                    <a:pt x="164118" y="128853"/>
                    <a:pt x="166142" y="128853"/>
                  </a:cubicBezTo>
                  <a:cubicBezTo>
                    <a:pt x="170444" y="128853"/>
                    <a:pt x="170697" y="128360"/>
                    <a:pt x="171709" y="123919"/>
                  </a:cubicBezTo>
                  <a:cubicBezTo>
                    <a:pt x="177529" y="99740"/>
                    <a:pt x="192459" y="79015"/>
                    <a:pt x="221054" y="67665"/>
                  </a:cubicBezTo>
                  <a:cubicBezTo>
                    <a:pt x="224091" y="66678"/>
                    <a:pt x="224850" y="66185"/>
                    <a:pt x="224850" y="64458"/>
                  </a:cubicBezTo>
                  <a:cubicBezTo>
                    <a:pt x="224850" y="62731"/>
                    <a:pt x="223331" y="61991"/>
                    <a:pt x="222825" y="61744"/>
                  </a:cubicBezTo>
                  <a:cubicBezTo>
                    <a:pt x="211691" y="57550"/>
                    <a:pt x="181072" y="45213"/>
                    <a:pt x="171456" y="3764"/>
                  </a:cubicBezTo>
                  <a:cubicBezTo>
                    <a:pt x="170697" y="803"/>
                    <a:pt x="170444" y="63"/>
                    <a:pt x="166142" y="63"/>
                  </a:cubicBezTo>
                  <a:cubicBezTo>
                    <a:pt x="164118" y="63"/>
                    <a:pt x="161081" y="63"/>
                    <a:pt x="161081" y="3023"/>
                  </a:cubicBezTo>
                  <a:cubicBezTo>
                    <a:pt x="161081" y="3517"/>
                    <a:pt x="163358" y="19061"/>
                    <a:pt x="173986" y="35591"/>
                  </a:cubicBezTo>
                  <a:cubicBezTo>
                    <a:pt x="179048" y="42993"/>
                    <a:pt x="186386" y="51628"/>
                    <a:pt x="197267" y="59523"/>
                  </a:cubicBezTo>
                  <a:lnTo>
                    <a:pt x="9250" y="59523"/>
                  </a:lnTo>
                  <a:cubicBezTo>
                    <a:pt x="4695" y="59523"/>
                    <a:pt x="140" y="59523"/>
                    <a:pt x="140" y="64458"/>
                  </a:cubicBezTo>
                  <a:cubicBezTo>
                    <a:pt x="140" y="69392"/>
                    <a:pt x="4695" y="69392"/>
                    <a:pt x="9250" y="69392"/>
                  </a:cubicBezTo>
                  <a:lnTo>
                    <a:pt x="197267" y="6939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0A2F7DF-750B-AE5A-FEDA-30648C607F7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113051" y="3907802"/>
              <a:ext cx="97171" cy="111766"/>
            </a:xfrm>
            <a:custGeom>
              <a:avLst/>
              <a:gdLst>
                <a:gd name="connsiteX0" fmla="*/ 35833 w 97171"/>
                <a:gd name="connsiteY0" fmla="*/ 52122 h 111766"/>
                <a:gd name="connsiteX1" fmla="*/ 74550 w 97171"/>
                <a:gd name="connsiteY1" fmla="*/ 46447 h 111766"/>
                <a:gd name="connsiteX2" fmla="*/ 93529 w 97171"/>
                <a:gd name="connsiteY2" fmla="*/ 21034 h 111766"/>
                <a:gd name="connsiteX3" fmla="*/ 66453 w 97171"/>
                <a:gd name="connsiteY3" fmla="*/ 63 h 111766"/>
                <a:gd name="connsiteX4" fmla="*/ 153 w 97171"/>
                <a:gd name="connsiteY4" fmla="*/ 67172 h 111766"/>
                <a:gd name="connsiteX5" fmla="*/ 39882 w 97171"/>
                <a:gd name="connsiteY5" fmla="*/ 111829 h 111766"/>
                <a:gd name="connsiteX6" fmla="*/ 97325 w 97171"/>
                <a:gd name="connsiteY6" fmla="*/ 82716 h 111766"/>
                <a:gd name="connsiteX7" fmla="*/ 94288 w 97171"/>
                <a:gd name="connsiteY7" fmla="*/ 79508 h 111766"/>
                <a:gd name="connsiteX8" fmla="*/ 90998 w 97171"/>
                <a:gd name="connsiteY8" fmla="*/ 81975 h 111766"/>
                <a:gd name="connsiteX9" fmla="*/ 40388 w 97171"/>
                <a:gd name="connsiteY9" fmla="*/ 106401 h 111766"/>
                <a:gd name="connsiteX10" fmla="*/ 18373 w 97171"/>
                <a:gd name="connsiteY10" fmla="*/ 77781 h 111766"/>
                <a:gd name="connsiteX11" fmla="*/ 22422 w 97171"/>
                <a:gd name="connsiteY11" fmla="*/ 52122 h 111766"/>
                <a:gd name="connsiteX12" fmla="*/ 35833 w 97171"/>
                <a:gd name="connsiteY12" fmla="*/ 52122 h 111766"/>
                <a:gd name="connsiteX13" fmla="*/ 23940 w 97171"/>
                <a:gd name="connsiteY13" fmla="*/ 46694 h 111766"/>
                <a:gd name="connsiteX14" fmla="*/ 66453 w 97171"/>
                <a:gd name="connsiteY14" fmla="*/ 5491 h 111766"/>
                <a:gd name="connsiteX15" fmla="*/ 85178 w 97171"/>
                <a:gd name="connsiteY15" fmla="*/ 21034 h 111766"/>
                <a:gd name="connsiteX16" fmla="*/ 34315 w 97171"/>
                <a:gd name="connsiteY16" fmla="*/ 46694 h 111766"/>
                <a:gd name="connsiteX17" fmla="*/ 23940 w 97171"/>
                <a:gd name="connsiteY17" fmla="*/ 4669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171" h="111766">
                  <a:moveTo>
                    <a:pt x="35833" y="52122"/>
                  </a:moveTo>
                  <a:cubicBezTo>
                    <a:pt x="43172" y="52122"/>
                    <a:pt x="61898" y="51628"/>
                    <a:pt x="74550" y="46447"/>
                  </a:cubicBezTo>
                  <a:cubicBezTo>
                    <a:pt x="92264" y="39045"/>
                    <a:pt x="93529" y="24489"/>
                    <a:pt x="93529" y="21034"/>
                  </a:cubicBezTo>
                  <a:cubicBezTo>
                    <a:pt x="93529" y="10178"/>
                    <a:pt x="83913" y="63"/>
                    <a:pt x="66453" y="63"/>
                  </a:cubicBezTo>
                  <a:cubicBezTo>
                    <a:pt x="38364" y="63"/>
                    <a:pt x="153" y="23995"/>
                    <a:pt x="153" y="67172"/>
                  </a:cubicBezTo>
                  <a:cubicBezTo>
                    <a:pt x="153" y="92338"/>
                    <a:pt x="15083" y="111829"/>
                    <a:pt x="39882" y="111829"/>
                  </a:cubicBezTo>
                  <a:cubicBezTo>
                    <a:pt x="76068" y="111829"/>
                    <a:pt x="97325" y="85676"/>
                    <a:pt x="97325" y="82716"/>
                  </a:cubicBezTo>
                  <a:cubicBezTo>
                    <a:pt x="97325" y="81235"/>
                    <a:pt x="95806" y="79508"/>
                    <a:pt x="94288" y="79508"/>
                  </a:cubicBezTo>
                  <a:cubicBezTo>
                    <a:pt x="93023" y="79508"/>
                    <a:pt x="92517" y="80002"/>
                    <a:pt x="90998" y="81975"/>
                  </a:cubicBezTo>
                  <a:cubicBezTo>
                    <a:pt x="71007" y="106401"/>
                    <a:pt x="43425" y="106401"/>
                    <a:pt x="40388" y="106401"/>
                  </a:cubicBezTo>
                  <a:cubicBezTo>
                    <a:pt x="20650" y="106401"/>
                    <a:pt x="18373" y="85676"/>
                    <a:pt x="18373" y="77781"/>
                  </a:cubicBezTo>
                  <a:cubicBezTo>
                    <a:pt x="18373" y="74820"/>
                    <a:pt x="18626" y="67172"/>
                    <a:pt x="22422" y="52122"/>
                  </a:cubicBezTo>
                  <a:lnTo>
                    <a:pt x="35833" y="52122"/>
                  </a:lnTo>
                  <a:close/>
                  <a:moveTo>
                    <a:pt x="23940" y="46694"/>
                  </a:moveTo>
                  <a:cubicBezTo>
                    <a:pt x="33809" y="9192"/>
                    <a:pt x="59873" y="5491"/>
                    <a:pt x="66453" y="5491"/>
                  </a:cubicBezTo>
                  <a:cubicBezTo>
                    <a:pt x="78346" y="5491"/>
                    <a:pt x="85178" y="12646"/>
                    <a:pt x="85178" y="21034"/>
                  </a:cubicBezTo>
                  <a:cubicBezTo>
                    <a:pt x="85178" y="46694"/>
                    <a:pt x="44690" y="46694"/>
                    <a:pt x="34315" y="46694"/>
                  </a:cubicBezTo>
                  <a:lnTo>
                    <a:pt x="23940" y="46694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EBCE251-40D9-1B90-F18F-9C411E246E1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238368" y="3879826"/>
              <a:ext cx="119743" cy="8462"/>
            </a:xfrm>
            <a:custGeom>
              <a:avLst/>
              <a:gdLst>
                <a:gd name="connsiteX0" fmla="*/ 112816 w 119743"/>
                <a:gd name="connsiteY0" fmla="*/ 8522 h 8462"/>
                <a:gd name="connsiteX1" fmla="*/ 119902 w 119743"/>
                <a:gd name="connsiteY1" fmla="*/ 4377 h 8462"/>
                <a:gd name="connsiteX2" fmla="*/ 112816 w 119743"/>
                <a:gd name="connsiteY2" fmla="*/ 59 h 8462"/>
                <a:gd name="connsiteX3" fmla="*/ 7243 w 119743"/>
                <a:gd name="connsiteY3" fmla="*/ 59 h 8462"/>
                <a:gd name="connsiteX4" fmla="*/ 158 w 119743"/>
                <a:gd name="connsiteY4" fmla="*/ 4204 h 8462"/>
                <a:gd name="connsiteX5" fmla="*/ 7243 w 119743"/>
                <a:gd name="connsiteY5" fmla="*/ 8522 h 8462"/>
                <a:gd name="connsiteX6" fmla="*/ 112816 w 119743"/>
                <a:gd name="connsiteY6" fmla="*/ 8522 h 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462">
                  <a:moveTo>
                    <a:pt x="112816" y="8522"/>
                  </a:moveTo>
                  <a:cubicBezTo>
                    <a:pt x="115650" y="8522"/>
                    <a:pt x="119902" y="8522"/>
                    <a:pt x="119902" y="4377"/>
                  </a:cubicBezTo>
                  <a:cubicBezTo>
                    <a:pt x="119902" y="59"/>
                    <a:pt x="115827" y="59"/>
                    <a:pt x="112816" y="59"/>
                  </a:cubicBezTo>
                  <a:lnTo>
                    <a:pt x="7243" y="59"/>
                  </a:lnTo>
                  <a:cubicBezTo>
                    <a:pt x="4409" y="59"/>
                    <a:pt x="158" y="59"/>
                    <a:pt x="158" y="4204"/>
                  </a:cubicBezTo>
                  <a:cubicBezTo>
                    <a:pt x="158" y="8522"/>
                    <a:pt x="4232" y="8522"/>
                    <a:pt x="7243" y="8522"/>
                  </a:cubicBezTo>
                  <a:lnTo>
                    <a:pt x="112816" y="852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B39C3E2D-48AB-21BA-92F7-F3A4CC65318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385721" y="3812815"/>
              <a:ext cx="53672" cy="116232"/>
            </a:xfrm>
            <a:custGeom>
              <a:avLst/>
              <a:gdLst>
                <a:gd name="connsiteX0" fmla="*/ 49231 w 53672"/>
                <a:gd name="connsiteY0" fmla="*/ 6622 h 116232"/>
                <a:gd name="connsiteX1" fmla="*/ 42145 w 53672"/>
                <a:gd name="connsiteY1" fmla="*/ 59 h 116232"/>
                <a:gd name="connsiteX2" fmla="*/ 32226 w 53672"/>
                <a:gd name="connsiteY2" fmla="*/ 9558 h 116232"/>
                <a:gd name="connsiteX3" fmla="*/ 39311 w 53672"/>
                <a:gd name="connsiteY3" fmla="*/ 16121 h 116232"/>
                <a:gd name="connsiteX4" fmla="*/ 49231 w 53672"/>
                <a:gd name="connsiteY4" fmla="*/ 6622 h 116232"/>
                <a:gd name="connsiteX5" fmla="*/ 13095 w 53672"/>
                <a:gd name="connsiteY5" fmla="*/ 94357 h 116232"/>
                <a:gd name="connsiteX6" fmla="*/ 11501 w 53672"/>
                <a:gd name="connsiteY6" fmla="*/ 101611 h 116232"/>
                <a:gd name="connsiteX7" fmla="*/ 28329 w 53672"/>
                <a:gd name="connsiteY7" fmla="*/ 116291 h 116232"/>
                <a:gd name="connsiteX8" fmla="*/ 53836 w 53672"/>
                <a:gd name="connsiteY8" fmla="*/ 89867 h 116232"/>
                <a:gd name="connsiteX9" fmla="*/ 51002 w 53672"/>
                <a:gd name="connsiteY9" fmla="*/ 87622 h 116232"/>
                <a:gd name="connsiteX10" fmla="*/ 47636 w 53672"/>
                <a:gd name="connsiteY10" fmla="*/ 90558 h 116232"/>
                <a:gd name="connsiteX11" fmla="*/ 28860 w 53672"/>
                <a:gd name="connsiteY11" fmla="*/ 111455 h 116232"/>
                <a:gd name="connsiteX12" fmla="*/ 24432 w 53672"/>
                <a:gd name="connsiteY12" fmla="*/ 105411 h 116232"/>
                <a:gd name="connsiteX13" fmla="*/ 27266 w 53672"/>
                <a:gd name="connsiteY13" fmla="*/ 94357 h 116232"/>
                <a:gd name="connsiteX14" fmla="*/ 32934 w 53672"/>
                <a:gd name="connsiteY14" fmla="*/ 80541 h 116232"/>
                <a:gd name="connsiteX15" fmla="*/ 41614 w 53672"/>
                <a:gd name="connsiteY15" fmla="*/ 58607 h 116232"/>
                <a:gd name="connsiteX16" fmla="*/ 42677 w 53672"/>
                <a:gd name="connsiteY16" fmla="*/ 53080 h 116232"/>
                <a:gd name="connsiteX17" fmla="*/ 25849 w 53672"/>
                <a:gd name="connsiteY17" fmla="*/ 38400 h 116232"/>
                <a:gd name="connsiteX18" fmla="*/ 164 w 53672"/>
                <a:gd name="connsiteY18" fmla="*/ 64824 h 116232"/>
                <a:gd name="connsiteX19" fmla="*/ 3175 w 53672"/>
                <a:gd name="connsiteY19" fmla="*/ 67070 h 116232"/>
                <a:gd name="connsiteX20" fmla="*/ 6364 w 53672"/>
                <a:gd name="connsiteY20" fmla="*/ 64306 h 116232"/>
                <a:gd name="connsiteX21" fmla="*/ 25317 w 53672"/>
                <a:gd name="connsiteY21" fmla="*/ 43236 h 116232"/>
                <a:gd name="connsiteX22" fmla="*/ 29746 w 53672"/>
                <a:gd name="connsiteY22" fmla="*/ 49281 h 116232"/>
                <a:gd name="connsiteX23" fmla="*/ 24254 w 53672"/>
                <a:gd name="connsiteY23" fmla="*/ 66551 h 116232"/>
                <a:gd name="connsiteX24" fmla="*/ 13095 w 53672"/>
                <a:gd name="connsiteY24" fmla="*/ 94357 h 11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232">
                  <a:moveTo>
                    <a:pt x="49231" y="6622"/>
                  </a:moveTo>
                  <a:cubicBezTo>
                    <a:pt x="49231" y="3859"/>
                    <a:pt x="47105" y="59"/>
                    <a:pt x="42145" y="59"/>
                  </a:cubicBezTo>
                  <a:cubicBezTo>
                    <a:pt x="37363" y="59"/>
                    <a:pt x="32226" y="4550"/>
                    <a:pt x="32226" y="9558"/>
                  </a:cubicBezTo>
                  <a:cubicBezTo>
                    <a:pt x="32226" y="12494"/>
                    <a:pt x="34528" y="16121"/>
                    <a:pt x="39311" y="16121"/>
                  </a:cubicBezTo>
                  <a:cubicBezTo>
                    <a:pt x="44448" y="16121"/>
                    <a:pt x="49231" y="11285"/>
                    <a:pt x="49231" y="6622"/>
                  </a:cubicBezTo>
                  <a:close/>
                  <a:moveTo>
                    <a:pt x="13095" y="94357"/>
                  </a:moveTo>
                  <a:cubicBezTo>
                    <a:pt x="12386" y="96603"/>
                    <a:pt x="11501" y="98675"/>
                    <a:pt x="11501" y="101611"/>
                  </a:cubicBezTo>
                  <a:cubicBezTo>
                    <a:pt x="11501" y="109728"/>
                    <a:pt x="18586" y="116291"/>
                    <a:pt x="28329" y="116291"/>
                  </a:cubicBezTo>
                  <a:cubicBezTo>
                    <a:pt x="46042" y="116291"/>
                    <a:pt x="53836" y="92458"/>
                    <a:pt x="53836" y="89867"/>
                  </a:cubicBezTo>
                  <a:cubicBezTo>
                    <a:pt x="53836" y="87622"/>
                    <a:pt x="51533" y="87622"/>
                    <a:pt x="51002" y="87622"/>
                  </a:cubicBezTo>
                  <a:cubicBezTo>
                    <a:pt x="48522" y="87622"/>
                    <a:pt x="48345" y="88658"/>
                    <a:pt x="47636" y="90558"/>
                  </a:cubicBezTo>
                  <a:cubicBezTo>
                    <a:pt x="43562" y="104374"/>
                    <a:pt x="35768" y="111455"/>
                    <a:pt x="28860" y="111455"/>
                  </a:cubicBezTo>
                  <a:cubicBezTo>
                    <a:pt x="25317" y="111455"/>
                    <a:pt x="24432" y="109210"/>
                    <a:pt x="24432" y="105411"/>
                  </a:cubicBezTo>
                  <a:cubicBezTo>
                    <a:pt x="24432" y="101438"/>
                    <a:pt x="25672" y="98157"/>
                    <a:pt x="27266" y="94357"/>
                  </a:cubicBezTo>
                  <a:cubicBezTo>
                    <a:pt x="29037" y="89694"/>
                    <a:pt x="30986" y="85031"/>
                    <a:pt x="32934" y="80541"/>
                  </a:cubicBezTo>
                  <a:cubicBezTo>
                    <a:pt x="34528" y="76396"/>
                    <a:pt x="40905" y="60679"/>
                    <a:pt x="41614" y="58607"/>
                  </a:cubicBezTo>
                  <a:cubicBezTo>
                    <a:pt x="42145" y="56880"/>
                    <a:pt x="42677" y="54807"/>
                    <a:pt x="42677" y="53080"/>
                  </a:cubicBezTo>
                  <a:cubicBezTo>
                    <a:pt x="42677" y="44963"/>
                    <a:pt x="35591" y="38400"/>
                    <a:pt x="25849" y="38400"/>
                  </a:cubicBezTo>
                  <a:cubicBezTo>
                    <a:pt x="8312" y="38400"/>
                    <a:pt x="164" y="61888"/>
                    <a:pt x="164" y="64824"/>
                  </a:cubicBezTo>
                  <a:cubicBezTo>
                    <a:pt x="164" y="67070"/>
                    <a:pt x="2644" y="67070"/>
                    <a:pt x="3175" y="67070"/>
                  </a:cubicBezTo>
                  <a:cubicBezTo>
                    <a:pt x="5655" y="67070"/>
                    <a:pt x="5832" y="66206"/>
                    <a:pt x="6364" y="64306"/>
                  </a:cubicBezTo>
                  <a:cubicBezTo>
                    <a:pt x="10969" y="49453"/>
                    <a:pt x="18763" y="43236"/>
                    <a:pt x="25317" y="43236"/>
                  </a:cubicBezTo>
                  <a:cubicBezTo>
                    <a:pt x="28151" y="43236"/>
                    <a:pt x="29746" y="44618"/>
                    <a:pt x="29746" y="49281"/>
                  </a:cubicBezTo>
                  <a:cubicBezTo>
                    <a:pt x="29746" y="53253"/>
                    <a:pt x="28683" y="55844"/>
                    <a:pt x="24254" y="66551"/>
                  </a:cubicBezTo>
                  <a:lnTo>
                    <a:pt x="13095" y="94357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3EBFA52-2566-4A8E-C26C-4EE959599F2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458734" y="3807461"/>
              <a:ext cx="106458" cy="119858"/>
            </a:xfrm>
            <a:custGeom>
              <a:avLst/>
              <a:gdLst>
                <a:gd name="connsiteX0" fmla="*/ 33291 w 106458"/>
                <a:gd name="connsiteY0" fmla="*/ 78123 h 119858"/>
                <a:gd name="connsiteX1" fmla="*/ 33291 w 106458"/>
                <a:gd name="connsiteY1" fmla="*/ 59 h 119858"/>
                <a:gd name="connsiteX2" fmla="*/ 167 w 106458"/>
                <a:gd name="connsiteY2" fmla="*/ 1441 h 119858"/>
                <a:gd name="connsiteX3" fmla="*/ 167 w 106458"/>
                <a:gd name="connsiteY3" fmla="*/ 11112 h 119858"/>
                <a:gd name="connsiteX4" fmla="*/ 12035 w 106458"/>
                <a:gd name="connsiteY4" fmla="*/ 18193 h 119858"/>
                <a:gd name="connsiteX5" fmla="*/ 12035 w 106458"/>
                <a:gd name="connsiteY5" fmla="*/ 110246 h 119858"/>
                <a:gd name="connsiteX6" fmla="*/ 167 w 106458"/>
                <a:gd name="connsiteY6" fmla="*/ 110246 h 119858"/>
                <a:gd name="connsiteX7" fmla="*/ 167 w 106458"/>
                <a:gd name="connsiteY7" fmla="*/ 119918 h 119858"/>
                <a:gd name="connsiteX8" fmla="*/ 22132 w 106458"/>
                <a:gd name="connsiteY8" fmla="*/ 119227 h 119858"/>
                <a:gd name="connsiteX9" fmla="*/ 44096 w 106458"/>
                <a:gd name="connsiteY9" fmla="*/ 119918 h 119858"/>
                <a:gd name="connsiteX10" fmla="*/ 44096 w 106458"/>
                <a:gd name="connsiteY10" fmla="*/ 110246 h 119858"/>
                <a:gd name="connsiteX11" fmla="*/ 32228 w 106458"/>
                <a:gd name="connsiteY11" fmla="*/ 110246 h 119858"/>
                <a:gd name="connsiteX12" fmla="*/ 32228 w 106458"/>
                <a:gd name="connsiteY12" fmla="*/ 92112 h 119858"/>
                <a:gd name="connsiteX13" fmla="*/ 44451 w 106458"/>
                <a:gd name="connsiteY13" fmla="*/ 83650 h 119858"/>
                <a:gd name="connsiteX14" fmla="*/ 66770 w 106458"/>
                <a:gd name="connsiteY14" fmla="*/ 107310 h 119858"/>
                <a:gd name="connsiteX15" fmla="*/ 68364 w 106458"/>
                <a:gd name="connsiteY15" fmla="*/ 109210 h 119858"/>
                <a:gd name="connsiteX16" fmla="*/ 64644 w 106458"/>
                <a:gd name="connsiteY16" fmla="*/ 110246 h 119858"/>
                <a:gd name="connsiteX17" fmla="*/ 64644 w 106458"/>
                <a:gd name="connsiteY17" fmla="*/ 119918 h 119858"/>
                <a:gd name="connsiteX18" fmla="*/ 87672 w 106458"/>
                <a:gd name="connsiteY18" fmla="*/ 119227 h 119858"/>
                <a:gd name="connsiteX19" fmla="*/ 106625 w 106458"/>
                <a:gd name="connsiteY19" fmla="*/ 119918 h 119858"/>
                <a:gd name="connsiteX20" fmla="*/ 106625 w 106458"/>
                <a:gd name="connsiteY20" fmla="*/ 110246 h 119858"/>
                <a:gd name="connsiteX21" fmla="*/ 95997 w 106458"/>
                <a:gd name="connsiteY21" fmla="*/ 109728 h 119858"/>
                <a:gd name="connsiteX22" fmla="*/ 92277 w 106458"/>
                <a:gd name="connsiteY22" fmla="*/ 107138 h 119858"/>
                <a:gd name="connsiteX23" fmla="*/ 60039 w 106458"/>
                <a:gd name="connsiteY23" fmla="*/ 72942 h 119858"/>
                <a:gd name="connsiteX24" fmla="*/ 85369 w 106458"/>
                <a:gd name="connsiteY24" fmla="*/ 55326 h 119858"/>
                <a:gd name="connsiteX25" fmla="*/ 101666 w 106458"/>
                <a:gd name="connsiteY25" fmla="*/ 52908 h 119858"/>
                <a:gd name="connsiteX26" fmla="*/ 101666 w 106458"/>
                <a:gd name="connsiteY26" fmla="*/ 43236 h 119858"/>
                <a:gd name="connsiteX27" fmla="*/ 87140 w 106458"/>
                <a:gd name="connsiteY27" fmla="*/ 43927 h 119858"/>
                <a:gd name="connsiteX28" fmla="*/ 64290 w 106458"/>
                <a:gd name="connsiteY28" fmla="*/ 43236 h 119858"/>
                <a:gd name="connsiteX29" fmla="*/ 64290 w 106458"/>
                <a:gd name="connsiteY29" fmla="*/ 52908 h 119858"/>
                <a:gd name="connsiteX30" fmla="*/ 67833 w 106458"/>
                <a:gd name="connsiteY30" fmla="*/ 53944 h 119858"/>
                <a:gd name="connsiteX31" fmla="*/ 65707 w 106458"/>
                <a:gd name="connsiteY31" fmla="*/ 55498 h 119858"/>
                <a:gd name="connsiteX32" fmla="*/ 33291 w 106458"/>
                <a:gd name="connsiteY32" fmla="*/ 78123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291" y="78123"/>
                  </a:moveTo>
                  <a:lnTo>
                    <a:pt x="33291" y="59"/>
                  </a:lnTo>
                  <a:lnTo>
                    <a:pt x="167" y="1441"/>
                  </a:lnTo>
                  <a:lnTo>
                    <a:pt x="167" y="11112"/>
                  </a:lnTo>
                  <a:cubicBezTo>
                    <a:pt x="10972" y="11112"/>
                    <a:pt x="12035" y="11112"/>
                    <a:pt x="12035" y="18193"/>
                  </a:cubicBezTo>
                  <a:lnTo>
                    <a:pt x="12035" y="110246"/>
                  </a:lnTo>
                  <a:lnTo>
                    <a:pt x="167" y="110246"/>
                  </a:lnTo>
                  <a:lnTo>
                    <a:pt x="167" y="119918"/>
                  </a:lnTo>
                  <a:cubicBezTo>
                    <a:pt x="1230" y="119918"/>
                    <a:pt x="14515" y="119227"/>
                    <a:pt x="22132" y="119227"/>
                  </a:cubicBezTo>
                  <a:cubicBezTo>
                    <a:pt x="30634" y="119227"/>
                    <a:pt x="43919" y="119918"/>
                    <a:pt x="44096" y="119918"/>
                  </a:cubicBezTo>
                  <a:lnTo>
                    <a:pt x="44096" y="110246"/>
                  </a:lnTo>
                  <a:lnTo>
                    <a:pt x="32228" y="110246"/>
                  </a:lnTo>
                  <a:lnTo>
                    <a:pt x="32228" y="92112"/>
                  </a:lnTo>
                  <a:lnTo>
                    <a:pt x="44451" y="83650"/>
                  </a:lnTo>
                  <a:lnTo>
                    <a:pt x="66770" y="107310"/>
                  </a:lnTo>
                  <a:cubicBezTo>
                    <a:pt x="68187" y="108865"/>
                    <a:pt x="68364" y="109038"/>
                    <a:pt x="68364" y="109210"/>
                  </a:cubicBezTo>
                  <a:cubicBezTo>
                    <a:pt x="68364" y="110246"/>
                    <a:pt x="66061" y="110246"/>
                    <a:pt x="64644" y="110246"/>
                  </a:cubicBezTo>
                  <a:lnTo>
                    <a:pt x="64644" y="119918"/>
                  </a:lnTo>
                  <a:cubicBezTo>
                    <a:pt x="72261" y="119573"/>
                    <a:pt x="80055" y="119227"/>
                    <a:pt x="87672" y="119227"/>
                  </a:cubicBezTo>
                  <a:cubicBezTo>
                    <a:pt x="94049" y="119227"/>
                    <a:pt x="100249" y="119400"/>
                    <a:pt x="106625" y="119918"/>
                  </a:cubicBezTo>
                  <a:lnTo>
                    <a:pt x="106625" y="110246"/>
                  </a:lnTo>
                  <a:cubicBezTo>
                    <a:pt x="101311" y="110246"/>
                    <a:pt x="97591" y="110246"/>
                    <a:pt x="95997" y="109728"/>
                  </a:cubicBezTo>
                  <a:cubicBezTo>
                    <a:pt x="94757" y="109556"/>
                    <a:pt x="94403" y="109210"/>
                    <a:pt x="92277" y="107138"/>
                  </a:cubicBezTo>
                  <a:lnTo>
                    <a:pt x="60039" y="72942"/>
                  </a:lnTo>
                  <a:lnTo>
                    <a:pt x="85369" y="55326"/>
                  </a:lnTo>
                  <a:cubicBezTo>
                    <a:pt x="87849" y="53598"/>
                    <a:pt x="88912" y="52908"/>
                    <a:pt x="101666" y="52908"/>
                  </a:cubicBezTo>
                  <a:lnTo>
                    <a:pt x="101666" y="43236"/>
                  </a:lnTo>
                  <a:cubicBezTo>
                    <a:pt x="96883" y="43581"/>
                    <a:pt x="91923" y="43927"/>
                    <a:pt x="87140" y="43927"/>
                  </a:cubicBezTo>
                  <a:cubicBezTo>
                    <a:pt x="79346" y="43927"/>
                    <a:pt x="65176" y="43236"/>
                    <a:pt x="64290" y="43236"/>
                  </a:cubicBezTo>
                  <a:lnTo>
                    <a:pt x="64290" y="52908"/>
                  </a:lnTo>
                  <a:cubicBezTo>
                    <a:pt x="66593" y="52908"/>
                    <a:pt x="67124" y="53426"/>
                    <a:pt x="67833" y="53944"/>
                  </a:cubicBezTo>
                  <a:cubicBezTo>
                    <a:pt x="67478" y="54289"/>
                    <a:pt x="66238" y="55153"/>
                    <a:pt x="65707" y="55498"/>
                  </a:cubicBezTo>
                  <a:lnTo>
                    <a:pt x="33291" y="7812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85FF35D-D388-FBDB-5476-ED32C06386E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589767" y="3874126"/>
              <a:ext cx="20370" cy="19861"/>
            </a:xfrm>
            <a:custGeom>
              <a:avLst/>
              <a:gdLst>
                <a:gd name="connsiteX0" fmla="*/ 20542 w 20370"/>
                <a:gd name="connsiteY0" fmla="*/ 10076 h 19861"/>
                <a:gd name="connsiteX1" fmla="*/ 10445 w 20370"/>
                <a:gd name="connsiteY1" fmla="*/ 59 h 19861"/>
                <a:gd name="connsiteX2" fmla="*/ 172 w 20370"/>
                <a:gd name="connsiteY2" fmla="*/ 9903 h 19861"/>
                <a:gd name="connsiteX3" fmla="*/ 10268 w 20370"/>
                <a:gd name="connsiteY3" fmla="*/ 19920 h 19861"/>
                <a:gd name="connsiteX4" fmla="*/ 20542 w 20370"/>
                <a:gd name="connsiteY4" fmla="*/ 10076 h 1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0" h="19861">
                  <a:moveTo>
                    <a:pt x="20542" y="10076"/>
                  </a:moveTo>
                  <a:cubicBezTo>
                    <a:pt x="20542" y="3859"/>
                    <a:pt x="15228" y="59"/>
                    <a:pt x="10445" y="59"/>
                  </a:cubicBezTo>
                  <a:cubicBezTo>
                    <a:pt x="4600" y="59"/>
                    <a:pt x="172" y="4722"/>
                    <a:pt x="172" y="9903"/>
                  </a:cubicBezTo>
                  <a:cubicBezTo>
                    <a:pt x="172" y="16121"/>
                    <a:pt x="5486" y="19920"/>
                    <a:pt x="10268" y="19920"/>
                  </a:cubicBezTo>
                  <a:cubicBezTo>
                    <a:pt x="16114" y="19920"/>
                    <a:pt x="20542" y="15257"/>
                    <a:pt x="20542" y="10076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0EECDE6-A3BF-B534-8900-75A9360B226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639771" y="3849602"/>
              <a:ext cx="77939" cy="77718"/>
            </a:xfrm>
            <a:custGeom>
              <a:avLst/>
              <a:gdLst>
                <a:gd name="connsiteX0" fmla="*/ 33298 w 77939"/>
                <a:gd name="connsiteY0" fmla="*/ 41509 h 77718"/>
                <a:gd name="connsiteX1" fmla="*/ 56503 w 77939"/>
                <a:gd name="connsiteY1" fmla="*/ 8004 h 77718"/>
                <a:gd name="connsiteX2" fmla="*/ 54023 w 77939"/>
                <a:gd name="connsiteY2" fmla="*/ 15430 h 77718"/>
                <a:gd name="connsiteX3" fmla="*/ 66068 w 77939"/>
                <a:gd name="connsiteY3" fmla="*/ 27174 h 77718"/>
                <a:gd name="connsiteX4" fmla="*/ 78114 w 77939"/>
                <a:gd name="connsiteY4" fmla="*/ 15430 h 77718"/>
                <a:gd name="connsiteX5" fmla="*/ 57212 w 77939"/>
                <a:gd name="connsiteY5" fmla="*/ 59 h 77718"/>
                <a:gd name="connsiteX6" fmla="*/ 31173 w 77939"/>
                <a:gd name="connsiteY6" fmla="*/ 19057 h 77718"/>
                <a:gd name="connsiteX7" fmla="*/ 30996 w 77939"/>
                <a:gd name="connsiteY7" fmla="*/ 19057 h 77718"/>
                <a:gd name="connsiteX8" fmla="*/ 30996 w 77939"/>
                <a:gd name="connsiteY8" fmla="*/ 59 h 77718"/>
                <a:gd name="connsiteX9" fmla="*/ 174 w 77939"/>
                <a:gd name="connsiteY9" fmla="*/ 1441 h 77718"/>
                <a:gd name="connsiteX10" fmla="*/ 174 w 77939"/>
                <a:gd name="connsiteY10" fmla="*/ 11112 h 77718"/>
                <a:gd name="connsiteX11" fmla="*/ 12042 w 77939"/>
                <a:gd name="connsiteY11" fmla="*/ 17848 h 77718"/>
                <a:gd name="connsiteX12" fmla="*/ 12042 w 77939"/>
                <a:gd name="connsiteY12" fmla="*/ 68106 h 77718"/>
                <a:gd name="connsiteX13" fmla="*/ 174 w 77939"/>
                <a:gd name="connsiteY13" fmla="*/ 68106 h 77718"/>
                <a:gd name="connsiteX14" fmla="*/ 174 w 77939"/>
                <a:gd name="connsiteY14" fmla="*/ 77777 h 77718"/>
                <a:gd name="connsiteX15" fmla="*/ 22847 w 77939"/>
                <a:gd name="connsiteY15" fmla="*/ 77087 h 77718"/>
                <a:gd name="connsiteX16" fmla="*/ 48178 w 77939"/>
                <a:gd name="connsiteY16" fmla="*/ 77777 h 77718"/>
                <a:gd name="connsiteX17" fmla="*/ 48178 w 77939"/>
                <a:gd name="connsiteY17" fmla="*/ 68106 h 77718"/>
                <a:gd name="connsiteX18" fmla="*/ 33298 w 77939"/>
                <a:gd name="connsiteY18" fmla="*/ 68106 h 77718"/>
                <a:gd name="connsiteX19" fmla="*/ 33298 w 77939"/>
                <a:gd name="connsiteY19" fmla="*/ 41509 h 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939" h="77718">
                  <a:moveTo>
                    <a:pt x="33298" y="41509"/>
                  </a:moveTo>
                  <a:cubicBezTo>
                    <a:pt x="33298" y="25965"/>
                    <a:pt x="40561" y="8867"/>
                    <a:pt x="56503" y="8004"/>
                  </a:cubicBezTo>
                  <a:cubicBezTo>
                    <a:pt x="56326" y="8176"/>
                    <a:pt x="54023" y="11112"/>
                    <a:pt x="54023" y="15430"/>
                  </a:cubicBezTo>
                  <a:cubicBezTo>
                    <a:pt x="54023" y="22166"/>
                    <a:pt x="58983" y="27174"/>
                    <a:pt x="66068" y="27174"/>
                  </a:cubicBezTo>
                  <a:cubicBezTo>
                    <a:pt x="73154" y="27174"/>
                    <a:pt x="78114" y="22166"/>
                    <a:pt x="78114" y="15430"/>
                  </a:cubicBezTo>
                  <a:cubicBezTo>
                    <a:pt x="78114" y="5931"/>
                    <a:pt x="68194" y="59"/>
                    <a:pt x="57212" y="59"/>
                  </a:cubicBezTo>
                  <a:cubicBezTo>
                    <a:pt x="44458" y="59"/>
                    <a:pt x="35955" y="8349"/>
                    <a:pt x="31173" y="19057"/>
                  </a:cubicBezTo>
                  <a:lnTo>
                    <a:pt x="30996" y="19057"/>
                  </a:lnTo>
                  <a:lnTo>
                    <a:pt x="30996" y="59"/>
                  </a:lnTo>
                  <a:lnTo>
                    <a:pt x="174" y="1441"/>
                  </a:lnTo>
                  <a:lnTo>
                    <a:pt x="174" y="11112"/>
                  </a:lnTo>
                  <a:cubicBezTo>
                    <a:pt x="10625" y="11112"/>
                    <a:pt x="12042" y="11112"/>
                    <a:pt x="12042" y="17848"/>
                  </a:cubicBezTo>
                  <a:lnTo>
                    <a:pt x="12042" y="68106"/>
                  </a:lnTo>
                  <a:lnTo>
                    <a:pt x="174" y="68106"/>
                  </a:lnTo>
                  <a:lnTo>
                    <a:pt x="174" y="77777"/>
                  </a:lnTo>
                  <a:cubicBezTo>
                    <a:pt x="882" y="77777"/>
                    <a:pt x="14522" y="77087"/>
                    <a:pt x="22847" y="77087"/>
                  </a:cubicBezTo>
                  <a:cubicBezTo>
                    <a:pt x="29756" y="77087"/>
                    <a:pt x="46938" y="77777"/>
                    <a:pt x="48178" y="77777"/>
                  </a:cubicBezTo>
                  <a:lnTo>
                    <a:pt x="48178" y="68106"/>
                  </a:lnTo>
                  <a:lnTo>
                    <a:pt x="33298" y="68106"/>
                  </a:lnTo>
                  <a:lnTo>
                    <a:pt x="33298" y="41509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F5A9A63-C7DC-FDD6-B3A4-277AC94572F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744701" y="3907802"/>
              <a:ext cx="130068" cy="111766"/>
            </a:xfrm>
            <a:custGeom>
              <a:avLst/>
              <a:gdLst>
                <a:gd name="connsiteX0" fmla="*/ 81408 w 130068"/>
                <a:gd name="connsiteY0" fmla="*/ 95299 h 111766"/>
                <a:gd name="connsiteX1" fmla="*/ 103929 w 130068"/>
                <a:gd name="connsiteY1" fmla="*/ 111829 h 111766"/>
                <a:gd name="connsiteX2" fmla="*/ 122655 w 130068"/>
                <a:gd name="connsiteY2" fmla="*/ 98259 h 111766"/>
                <a:gd name="connsiteX3" fmla="*/ 130246 w 130068"/>
                <a:gd name="connsiteY3" fmla="*/ 73833 h 111766"/>
                <a:gd name="connsiteX4" fmla="*/ 127210 w 130068"/>
                <a:gd name="connsiteY4" fmla="*/ 71366 h 111766"/>
                <a:gd name="connsiteX5" fmla="*/ 123667 w 130068"/>
                <a:gd name="connsiteY5" fmla="*/ 75807 h 111766"/>
                <a:gd name="connsiteX6" fmla="*/ 104688 w 130068"/>
                <a:gd name="connsiteY6" fmla="*/ 106401 h 111766"/>
                <a:gd name="connsiteX7" fmla="*/ 96844 w 130068"/>
                <a:gd name="connsiteY7" fmla="*/ 95052 h 111766"/>
                <a:gd name="connsiteX8" fmla="*/ 101905 w 130068"/>
                <a:gd name="connsiteY8" fmla="*/ 69392 h 111766"/>
                <a:gd name="connsiteX9" fmla="*/ 108990 w 130068"/>
                <a:gd name="connsiteY9" fmla="*/ 42746 h 111766"/>
                <a:gd name="connsiteX10" fmla="*/ 113292 w 130068"/>
                <a:gd name="connsiteY10" fmla="*/ 25969 h 111766"/>
                <a:gd name="connsiteX11" fmla="*/ 117088 w 130068"/>
                <a:gd name="connsiteY11" fmla="*/ 9438 h 111766"/>
                <a:gd name="connsiteX12" fmla="*/ 109749 w 130068"/>
                <a:gd name="connsiteY12" fmla="*/ 2777 h 111766"/>
                <a:gd name="connsiteX13" fmla="*/ 99880 w 130068"/>
                <a:gd name="connsiteY13" fmla="*/ 11412 h 111766"/>
                <a:gd name="connsiteX14" fmla="*/ 80901 w 130068"/>
                <a:gd name="connsiteY14" fmla="*/ 85676 h 111766"/>
                <a:gd name="connsiteX15" fmla="*/ 52054 w 130068"/>
                <a:gd name="connsiteY15" fmla="*/ 106401 h 111766"/>
                <a:gd name="connsiteX16" fmla="*/ 36364 w 130068"/>
                <a:gd name="connsiteY16" fmla="*/ 86170 h 111766"/>
                <a:gd name="connsiteX17" fmla="*/ 50029 w 130068"/>
                <a:gd name="connsiteY17" fmla="*/ 35838 h 111766"/>
                <a:gd name="connsiteX18" fmla="*/ 54331 w 130068"/>
                <a:gd name="connsiteY18" fmla="*/ 20294 h 111766"/>
                <a:gd name="connsiteX19" fmla="*/ 33581 w 130068"/>
                <a:gd name="connsiteY19" fmla="*/ 63 h 111766"/>
                <a:gd name="connsiteX20" fmla="*/ 178 w 130068"/>
                <a:gd name="connsiteY20" fmla="*/ 38058 h 111766"/>
                <a:gd name="connsiteX21" fmla="*/ 3215 w 130068"/>
                <a:gd name="connsiteY21" fmla="*/ 40526 h 111766"/>
                <a:gd name="connsiteX22" fmla="*/ 7264 w 130068"/>
                <a:gd name="connsiteY22" fmla="*/ 36085 h 111766"/>
                <a:gd name="connsiteX23" fmla="*/ 32822 w 130068"/>
                <a:gd name="connsiteY23" fmla="*/ 5491 h 111766"/>
                <a:gd name="connsiteX24" fmla="*/ 39148 w 130068"/>
                <a:gd name="connsiteY24" fmla="*/ 13633 h 111766"/>
                <a:gd name="connsiteX25" fmla="*/ 34846 w 130068"/>
                <a:gd name="connsiteY25" fmla="*/ 30410 h 111766"/>
                <a:gd name="connsiteX26" fmla="*/ 20169 w 130068"/>
                <a:gd name="connsiteY26" fmla="*/ 82222 h 111766"/>
                <a:gd name="connsiteX27" fmla="*/ 51294 w 130068"/>
                <a:gd name="connsiteY27" fmla="*/ 111829 h 111766"/>
                <a:gd name="connsiteX28" fmla="*/ 81408 w 130068"/>
                <a:gd name="connsiteY28" fmla="*/ 95299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068" h="111766">
                  <a:moveTo>
                    <a:pt x="81408" y="95299"/>
                  </a:moveTo>
                  <a:cubicBezTo>
                    <a:pt x="84191" y="105414"/>
                    <a:pt x="93048" y="111829"/>
                    <a:pt x="103929" y="111829"/>
                  </a:cubicBezTo>
                  <a:cubicBezTo>
                    <a:pt x="112786" y="111829"/>
                    <a:pt x="118606" y="106154"/>
                    <a:pt x="122655" y="98259"/>
                  </a:cubicBezTo>
                  <a:cubicBezTo>
                    <a:pt x="126957" y="89377"/>
                    <a:pt x="130246" y="74327"/>
                    <a:pt x="130246" y="73833"/>
                  </a:cubicBezTo>
                  <a:cubicBezTo>
                    <a:pt x="130246" y="71366"/>
                    <a:pt x="127969" y="71366"/>
                    <a:pt x="127210" y="71366"/>
                  </a:cubicBezTo>
                  <a:cubicBezTo>
                    <a:pt x="124679" y="71366"/>
                    <a:pt x="124426" y="72353"/>
                    <a:pt x="123667" y="75807"/>
                  </a:cubicBezTo>
                  <a:cubicBezTo>
                    <a:pt x="120124" y="89624"/>
                    <a:pt x="115316" y="106401"/>
                    <a:pt x="104688" y="106401"/>
                  </a:cubicBezTo>
                  <a:cubicBezTo>
                    <a:pt x="99374" y="106401"/>
                    <a:pt x="96844" y="103194"/>
                    <a:pt x="96844" y="95052"/>
                  </a:cubicBezTo>
                  <a:cubicBezTo>
                    <a:pt x="96844" y="89624"/>
                    <a:pt x="99880" y="78028"/>
                    <a:pt x="101905" y="69392"/>
                  </a:cubicBezTo>
                  <a:lnTo>
                    <a:pt x="108990" y="42746"/>
                  </a:lnTo>
                  <a:cubicBezTo>
                    <a:pt x="109749" y="39045"/>
                    <a:pt x="112280" y="29670"/>
                    <a:pt x="113292" y="25969"/>
                  </a:cubicBezTo>
                  <a:cubicBezTo>
                    <a:pt x="114557" y="20294"/>
                    <a:pt x="117088" y="10919"/>
                    <a:pt x="117088" y="9438"/>
                  </a:cubicBezTo>
                  <a:cubicBezTo>
                    <a:pt x="117088" y="4997"/>
                    <a:pt x="113545" y="2777"/>
                    <a:pt x="109749" y="2777"/>
                  </a:cubicBezTo>
                  <a:cubicBezTo>
                    <a:pt x="108484" y="2777"/>
                    <a:pt x="101905" y="3023"/>
                    <a:pt x="99880" y="11412"/>
                  </a:cubicBezTo>
                  <a:cubicBezTo>
                    <a:pt x="95072" y="29423"/>
                    <a:pt x="83938" y="72600"/>
                    <a:pt x="80901" y="85676"/>
                  </a:cubicBezTo>
                  <a:cubicBezTo>
                    <a:pt x="80648" y="86663"/>
                    <a:pt x="70526" y="106401"/>
                    <a:pt x="52054" y="106401"/>
                  </a:cubicBezTo>
                  <a:cubicBezTo>
                    <a:pt x="38895" y="106401"/>
                    <a:pt x="36364" y="95299"/>
                    <a:pt x="36364" y="86170"/>
                  </a:cubicBezTo>
                  <a:cubicBezTo>
                    <a:pt x="36364" y="72353"/>
                    <a:pt x="43450" y="52862"/>
                    <a:pt x="50029" y="35838"/>
                  </a:cubicBezTo>
                  <a:cubicBezTo>
                    <a:pt x="53066" y="28436"/>
                    <a:pt x="54331" y="24982"/>
                    <a:pt x="54331" y="20294"/>
                  </a:cubicBezTo>
                  <a:cubicBezTo>
                    <a:pt x="54331" y="9192"/>
                    <a:pt x="46233" y="63"/>
                    <a:pt x="33581" y="63"/>
                  </a:cubicBezTo>
                  <a:cubicBezTo>
                    <a:pt x="9541" y="63"/>
                    <a:pt x="178" y="35838"/>
                    <a:pt x="178" y="38058"/>
                  </a:cubicBezTo>
                  <a:cubicBezTo>
                    <a:pt x="178" y="40526"/>
                    <a:pt x="2709" y="40526"/>
                    <a:pt x="3215" y="40526"/>
                  </a:cubicBezTo>
                  <a:cubicBezTo>
                    <a:pt x="5745" y="40526"/>
                    <a:pt x="5998" y="40032"/>
                    <a:pt x="7264" y="36085"/>
                  </a:cubicBezTo>
                  <a:cubicBezTo>
                    <a:pt x="13590" y="14620"/>
                    <a:pt x="23206" y="5491"/>
                    <a:pt x="32822" y="5491"/>
                  </a:cubicBezTo>
                  <a:cubicBezTo>
                    <a:pt x="35099" y="5491"/>
                    <a:pt x="39148" y="5737"/>
                    <a:pt x="39148" y="13633"/>
                  </a:cubicBezTo>
                  <a:cubicBezTo>
                    <a:pt x="39148" y="19554"/>
                    <a:pt x="36364" y="26709"/>
                    <a:pt x="34846" y="30410"/>
                  </a:cubicBezTo>
                  <a:cubicBezTo>
                    <a:pt x="25483" y="54836"/>
                    <a:pt x="20169" y="70133"/>
                    <a:pt x="20169" y="82222"/>
                  </a:cubicBezTo>
                  <a:cubicBezTo>
                    <a:pt x="20169" y="105661"/>
                    <a:pt x="37630" y="111829"/>
                    <a:pt x="51294" y="111829"/>
                  </a:cubicBezTo>
                  <a:cubicBezTo>
                    <a:pt x="67996" y="111829"/>
                    <a:pt x="77106" y="100726"/>
                    <a:pt x="81408" y="95299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EC24691-8899-9F79-24F4-810A6948B13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890549" y="3977699"/>
              <a:ext cx="108229" cy="77891"/>
            </a:xfrm>
            <a:custGeom>
              <a:avLst/>
              <a:gdLst>
                <a:gd name="connsiteX0" fmla="*/ 13469 w 108229"/>
                <a:gd name="connsiteY0" fmla="*/ 65348 h 77891"/>
                <a:gd name="connsiteX1" fmla="*/ 11698 w 108229"/>
                <a:gd name="connsiteY1" fmla="*/ 72429 h 77891"/>
                <a:gd name="connsiteX2" fmla="*/ 17720 w 108229"/>
                <a:gd name="connsiteY2" fmla="*/ 77955 h 77891"/>
                <a:gd name="connsiteX3" fmla="*/ 24629 w 108229"/>
                <a:gd name="connsiteY3" fmla="*/ 74156 h 77891"/>
                <a:gd name="connsiteX4" fmla="*/ 27817 w 108229"/>
                <a:gd name="connsiteY4" fmla="*/ 63448 h 77891"/>
                <a:gd name="connsiteX5" fmla="*/ 31714 w 108229"/>
                <a:gd name="connsiteY5" fmla="*/ 47904 h 77891"/>
                <a:gd name="connsiteX6" fmla="*/ 34725 w 108229"/>
                <a:gd name="connsiteY6" fmla="*/ 36333 h 77891"/>
                <a:gd name="connsiteX7" fmla="*/ 42165 w 108229"/>
                <a:gd name="connsiteY7" fmla="*/ 20789 h 77891"/>
                <a:gd name="connsiteX8" fmla="*/ 68735 w 108229"/>
                <a:gd name="connsiteY8" fmla="*/ 4900 h 77891"/>
                <a:gd name="connsiteX9" fmla="*/ 79186 w 108229"/>
                <a:gd name="connsiteY9" fmla="*/ 16990 h 77891"/>
                <a:gd name="connsiteX10" fmla="*/ 68735 w 108229"/>
                <a:gd name="connsiteY10" fmla="*/ 53776 h 77891"/>
                <a:gd name="connsiteX11" fmla="*/ 66078 w 108229"/>
                <a:gd name="connsiteY11" fmla="*/ 63102 h 77891"/>
                <a:gd name="connsiteX12" fmla="*/ 82906 w 108229"/>
                <a:gd name="connsiteY12" fmla="*/ 77955 h 77891"/>
                <a:gd name="connsiteX13" fmla="*/ 108414 w 108229"/>
                <a:gd name="connsiteY13" fmla="*/ 51531 h 77891"/>
                <a:gd name="connsiteX14" fmla="*/ 105580 w 108229"/>
                <a:gd name="connsiteY14" fmla="*/ 49286 h 77891"/>
                <a:gd name="connsiteX15" fmla="*/ 102214 w 108229"/>
                <a:gd name="connsiteY15" fmla="*/ 52222 h 77891"/>
                <a:gd name="connsiteX16" fmla="*/ 83438 w 108229"/>
                <a:gd name="connsiteY16" fmla="*/ 73119 h 77891"/>
                <a:gd name="connsiteX17" fmla="*/ 79009 w 108229"/>
                <a:gd name="connsiteY17" fmla="*/ 67075 h 77891"/>
                <a:gd name="connsiteX18" fmla="*/ 83083 w 108229"/>
                <a:gd name="connsiteY18" fmla="*/ 53085 h 77891"/>
                <a:gd name="connsiteX19" fmla="*/ 92472 w 108229"/>
                <a:gd name="connsiteY19" fmla="*/ 19753 h 77891"/>
                <a:gd name="connsiteX20" fmla="*/ 69444 w 108229"/>
                <a:gd name="connsiteY20" fmla="*/ 64 h 77891"/>
                <a:gd name="connsiteX21" fmla="*/ 39508 w 108229"/>
                <a:gd name="connsiteY21" fmla="*/ 15781 h 77891"/>
                <a:gd name="connsiteX22" fmla="*/ 20554 w 108229"/>
                <a:gd name="connsiteY22" fmla="*/ 64 h 77891"/>
                <a:gd name="connsiteX23" fmla="*/ 6561 w 108229"/>
                <a:gd name="connsiteY23" fmla="*/ 9390 h 77891"/>
                <a:gd name="connsiteX24" fmla="*/ 184 w 108229"/>
                <a:gd name="connsiteY24" fmla="*/ 26488 h 77891"/>
                <a:gd name="connsiteX25" fmla="*/ 3195 w 108229"/>
                <a:gd name="connsiteY25" fmla="*/ 28734 h 77891"/>
                <a:gd name="connsiteX26" fmla="*/ 7092 w 108229"/>
                <a:gd name="connsiteY26" fmla="*/ 23552 h 77891"/>
                <a:gd name="connsiteX27" fmla="*/ 20023 w 108229"/>
                <a:gd name="connsiteY27" fmla="*/ 4900 h 77891"/>
                <a:gd name="connsiteX28" fmla="*/ 25869 w 108229"/>
                <a:gd name="connsiteY28" fmla="*/ 13363 h 77891"/>
                <a:gd name="connsiteX29" fmla="*/ 23034 w 108229"/>
                <a:gd name="connsiteY29" fmla="*/ 27697 h 77891"/>
                <a:gd name="connsiteX30" fmla="*/ 19137 w 108229"/>
                <a:gd name="connsiteY30" fmla="*/ 43241 h 77891"/>
                <a:gd name="connsiteX31" fmla="*/ 13469 w 108229"/>
                <a:gd name="connsiteY31" fmla="*/ 65348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229" h="77891">
                  <a:moveTo>
                    <a:pt x="13469" y="65348"/>
                  </a:moveTo>
                  <a:cubicBezTo>
                    <a:pt x="12761" y="67593"/>
                    <a:pt x="11698" y="71911"/>
                    <a:pt x="11698" y="72429"/>
                  </a:cubicBezTo>
                  <a:cubicBezTo>
                    <a:pt x="11698" y="76228"/>
                    <a:pt x="14886" y="77955"/>
                    <a:pt x="17720" y="77955"/>
                  </a:cubicBezTo>
                  <a:cubicBezTo>
                    <a:pt x="20909" y="77955"/>
                    <a:pt x="23743" y="75710"/>
                    <a:pt x="24629" y="74156"/>
                  </a:cubicBezTo>
                  <a:cubicBezTo>
                    <a:pt x="25514" y="72601"/>
                    <a:pt x="26931" y="67075"/>
                    <a:pt x="27817" y="63448"/>
                  </a:cubicBezTo>
                  <a:cubicBezTo>
                    <a:pt x="28703" y="60166"/>
                    <a:pt x="30651" y="52222"/>
                    <a:pt x="31714" y="47904"/>
                  </a:cubicBezTo>
                  <a:cubicBezTo>
                    <a:pt x="32777" y="44105"/>
                    <a:pt x="33840" y="40305"/>
                    <a:pt x="34725" y="36333"/>
                  </a:cubicBezTo>
                  <a:cubicBezTo>
                    <a:pt x="36674" y="29252"/>
                    <a:pt x="37028" y="27870"/>
                    <a:pt x="42165" y="20789"/>
                  </a:cubicBezTo>
                  <a:cubicBezTo>
                    <a:pt x="47125" y="13881"/>
                    <a:pt x="55450" y="4900"/>
                    <a:pt x="68735" y="4900"/>
                  </a:cubicBezTo>
                  <a:cubicBezTo>
                    <a:pt x="79009" y="4900"/>
                    <a:pt x="79186" y="13708"/>
                    <a:pt x="79186" y="16990"/>
                  </a:cubicBezTo>
                  <a:cubicBezTo>
                    <a:pt x="79186" y="27352"/>
                    <a:pt x="71570" y="46523"/>
                    <a:pt x="68735" y="53776"/>
                  </a:cubicBezTo>
                  <a:cubicBezTo>
                    <a:pt x="66787" y="58612"/>
                    <a:pt x="66078" y="60166"/>
                    <a:pt x="66078" y="63102"/>
                  </a:cubicBezTo>
                  <a:cubicBezTo>
                    <a:pt x="66078" y="72256"/>
                    <a:pt x="73872" y="77955"/>
                    <a:pt x="82906" y="77955"/>
                  </a:cubicBezTo>
                  <a:cubicBezTo>
                    <a:pt x="100620" y="77955"/>
                    <a:pt x="108414" y="54122"/>
                    <a:pt x="108414" y="51531"/>
                  </a:cubicBezTo>
                  <a:cubicBezTo>
                    <a:pt x="108414" y="49286"/>
                    <a:pt x="106111" y="49286"/>
                    <a:pt x="105580" y="49286"/>
                  </a:cubicBezTo>
                  <a:cubicBezTo>
                    <a:pt x="103100" y="49286"/>
                    <a:pt x="102923" y="50322"/>
                    <a:pt x="102214" y="52222"/>
                  </a:cubicBezTo>
                  <a:cubicBezTo>
                    <a:pt x="98140" y="66038"/>
                    <a:pt x="90523" y="73119"/>
                    <a:pt x="83438" y="73119"/>
                  </a:cubicBezTo>
                  <a:cubicBezTo>
                    <a:pt x="79718" y="73119"/>
                    <a:pt x="79009" y="70702"/>
                    <a:pt x="79009" y="67075"/>
                  </a:cubicBezTo>
                  <a:cubicBezTo>
                    <a:pt x="79009" y="63102"/>
                    <a:pt x="79895" y="60857"/>
                    <a:pt x="83083" y="53085"/>
                  </a:cubicBezTo>
                  <a:cubicBezTo>
                    <a:pt x="85209" y="47731"/>
                    <a:pt x="92472" y="29425"/>
                    <a:pt x="92472" y="19753"/>
                  </a:cubicBezTo>
                  <a:cubicBezTo>
                    <a:pt x="92472" y="3000"/>
                    <a:pt x="78832" y="64"/>
                    <a:pt x="69444" y="64"/>
                  </a:cubicBezTo>
                  <a:cubicBezTo>
                    <a:pt x="54742" y="64"/>
                    <a:pt x="44822" y="8872"/>
                    <a:pt x="39508" y="15781"/>
                  </a:cubicBezTo>
                  <a:cubicBezTo>
                    <a:pt x="38268" y="3864"/>
                    <a:pt x="27817" y="64"/>
                    <a:pt x="20554" y="64"/>
                  </a:cubicBezTo>
                  <a:cubicBezTo>
                    <a:pt x="12938" y="64"/>
                    <a:pt x="8864" y="5418"/>
                    <a:pt x="6561" y="9390"/>
                  </a:cubicBezTo>
                  <a:cubicBezTo>
                    <a:pt x="2664" y="15781"/>
                    <a:pt x="184" y="25625"/>
                    <a:pt x="184" y="26488"/>
                  </a:cubicBezTo>
                  <a:cubicBezTo>
                    <a:pt x="184" y="28734"/>
                    <a:pt x="2664" y="28734"/>
                    <a:pt x="3195" y="28734"/>
                  </a:cubicBezTo>
                  <a:cubicBezTo>
                    <a:pt x="5675" y="28734"/>
                    <a:pt x="5852" y="28216"/>
                    <a:pt x="7092" y="23552"/>
                  </a:cubicBezTo>
                  <a:cubicBezTo>
                    <a:pt x="9749" y="13363"/>
                    <a:pt x="13115" y="4900"/>
                    <a:pt x="20023" y="4900"/>
                  </a:cubicBezTo>
                  <a:cubicBezTo>
                    <a:pt x="24629" y="4900"/>
                    <a:pt x="25869" y="8700"/>
                    <a:pt x="25869" y="13363"/>
                  </a:cubicBezTo>
                  <a:cubicBezTo>
                    <a:pt x="25869" y="16644"/>
                    <a:pt x="24274" y="23034"/>
                    <a:pt x="23034" y="27697"/>
                  </a:cubicBezTo>
                  <a:cubicBezTo>
                    <a:pt x="21794" y="32361"/>
                    <a:pt x="20023" y="39442"/>
                    <a:pt x="19137" y="43241"/>
                  </a:cubicBezTo>
                  <a:lnTo>
                    <a:pt x="13469" y="6534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184319E-CB92-A952-1180-A11801B1023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017058" y="3934004"/>
              <a:ext cx="106458" cy="119858"/>
            </a:xfrm>
            <a:custGeom>
              <a:avLst/>
              <a:gdLst>
                <a:gd name="connsiteX0" fmla="*/ 33313 w 106458"/>
                <a:gd name="connsiteY0" fmla="*/ 78128 h 119858"/>
                <a:gd name="connsiteX1" fmla="*/ 33313 w 106458"/>
                <a:gd name="connsiteY1" fmla="*/ 64 h 119858"/>
                <a:gd name="connsiteX2" fmla="*/ 189 w 106458"/>
                <a:gd name="connsiteY2" fmla="*/ 1446 h 119858"/>
                <a:gd name="connsiteX3" fmla="*/ 189 w 106458"/>
                <a:gd name="connsiteY3" fmla="*/ 11118 h 119858"/>
                <a:gd name="connsiteX4" fmla="*/ 12057 w 106458"/>
                <a:gd name="connsiteY4" fmla="*/ 18199 h 119858"/>
                <a:gd name="connsiteX5" fmla="*/ 12057 w 106458"/>
                <a:gd name="connsiteY5" fmla="*/ 110252 h 119858"/>
                <a:gd name="connsiteX6" fmla="*/ 189 w 106458"/>
                <a:gd name="connsiteY6" fmla="*/ 110252 h 119858"/>
                <a:gd name="connsiteX7" fmla="*/ 189 w 106458"/>
                <a:gd name="connsiteY7" fmla="*/ 119923 h 119858"/>
                <a:gd name="connsiteX8" fmla="*/ 22154 w 106458"/>
                <a:gd name="connsiteY8" fmla="*/ 119232 h 119858"/>
                <a:gd name="connsiteX9" fmla="*/ 44118 w 106458"/>
                <a:gd name="connsiteY9" fmla="*/ 119923 h 119858"/>
                <a:gd name="connsiteX10" fmla="*/ 44118 w 106458"/>
                <a:gd name="connsiteY10" fmla="*/ 110252 h 119858"/>
                <a:gd name="connsiteX11" fmla="*/ 32250 w 106458"/>
                <a:gd name="connsiteY11" fmla="*/ 110252 h 119858"/>
                <a:gd name="connsiteX12" fmla="*/ 32250 w 106458"/>
                <a:gd name="connsiteY12" fmla="*/ 92117 h 119858"/>
                <a:gd name="connsiteX13" fmla="*/ 44473 w 106458"/>
                <a:gd name="connsiteY13" fmla="*/ 83655 h 119858"/>
                <a:gd name="connsiteX14" fmla="*/ 66792 w 106458"/>
                <a:gd name="connsiteY14" fmla="*/ 107316 h 119858"/>
                <a:gd name="connsiteX15" fmla="*/ 68386 w 106458"/>
                <a:gd name="connsiteY15" fmla="*/ 109215 h 119858"/>
                <a:gd name="connsiteX16" fmla="*/ 64666 w 106458"/>
                <a:gd name="connsiteY16" fmla="*/ 110252 h 119858"/>
                <a:gd name="connsiteX17" fmla="*/ 64666 w 106458"/>
                <a:gd name="connsiteY17" fmla="*/ 119923 h 119858"/>
                <a:gd name="connsiteX18" fmla="*/ 87694 w 106458"/>
                <a:gd name="connsiteY18" fmla="*/ 119232 h 119858"/>
                <a:gd name="connsiteX19" fmla="*/ 106647 w 106458"/>
                <a:gd name="connsiteY19" fmla="*/ 119923 h 119858"/>
                <a:gd name="connsiteX20" fmla="*/ 106647 w 106458"/>
                <a:gd name="connsiteY20" fmla="*/ 110252 h 119858"/>
                <a:gd name="connsiteX21" fmla="*/ 96019 w 106458"/>
                <a:gd name="connsiteY21" fmla="*/ 109733 h 119858"/>
                <a:gd name="connsiteX22" fmla="*/ 92299 w 106458"/>
                <a:gd name="connsiteY22" fmla="*/ 107143 h 119858"/>
                <a:gd name="connsiteX23" fmla="*/ 60061 w 106458"/>
                <a:gd name="connsiteY23" fmla="*/ 72947 h 119858"/>
                <a:gd name="connsiteX24" fmla="*/ 85391 w 106458"/>
                <a:gd name="connsiteY24" fmla="*/ 55331 h 119858"/>
                <a:gd name="connsiteX25" fmla="*/ 101688 w 106458"/>
                <a:gd name="connsiteY25" fmla="*/ 52913 h 119858"/>
                <a:gd name="connsiteX26" fmla="*/ 101688 w 106458"/>
                <a:gd name="connsiteY26" fmla="*/ 43241 h 119858"/>
                <a:gd name="connsiteX27" fmla="*/ 87162 w 106458"/>
                <a:gd name="connsiteY27" fmla="*/ 43932 h 119858"/>
                <a:gd name="connsiteX28" fmla="*/ 64312 w 106458"/>
                <a:gd name="connsiteY28" fmla="*/ 43241 h 119858"/>
                <a:gd name="connsiteX29" fmla="*/ 64312 w 106458"/>
                <a:gd name="connsiteY29" fmla="*/ 52913 h 119858"/>
                <a:gd name="connsiteX30" fmla="*/ 67855 w 106458"/>
                <a:gd name="connsiteY30" fmla="*/ 53949 h 119858"/>
                <a:gd name="connsiteX31" fmla="*/ 65729 w 106458"/>
                <a:gd name="connsiteY31" fmla="*/ 55503 h 119858"/>
                <a:gd name="connsiteX32" fmla="*/ 33313 w 106458"/>
                <a:gd name="connsiteY32" fmla="*/ 78128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458" h="119858">
                  <a:moveTo>
                    <a:pt x="33313" y="78128"/>
                  </a:moveTo>
                  <a:lnTo>
                    <a:pt x="33313" y="64"/>
                  </a:lnTo>
                  <a:lnTo>
                    <a:pt x="189" y="1446"/>
                  </a:lnTo>
                  <a:lnTo>
                    <a:pt x="189" y="11118"/>
                  </a:lnTo>
                  <a:cubicBezTo>
                    <a:pt x="10994" y="11118"/>
                    <a:pt x="12057" y="11118"/>
                    <a:pt x="12057" y="18199"/>
                  </a:cubicBezTo>
                  <a:lnTo>
                    <a:pt x="12057" y="110252"/>
                  </a:lnTo>
                  <a:lnTo>
                    <a:pt x="189" y="110252"/>
                  </a:lnTo>
                  <a:lnTo>
                    <a:pt x="189" y="119923"/>
                  </a:lnTo>
                  <a:cubicBezTo>
                    <a:pt x="1252" y="119923"/>
                    <a:pt x="14537" y="119232"/>
                    <a:pt x="22154" y="119232"/>
                  </a:cubicBezTo>
                  <a:cubicBezTo>
                    <a:pt x="30656" y="119232"/>
                    <a:pt x="43941" y="119923"/>
                    <a:pt x="44118" y="119923"/>
                  </a:cubicBezTo>
                  <a:lnTo>
                    <a:pt x="44118" y="110252"/>
                  </a:lnTo>
                  <a:lnTo>
                    <a:pt x="32250" y="110252"/>
                  </a:lnTo>
                  <a:lnTo>
                    <a:pt x="32250" y="92117"/>
                  </a:lnTo>
                  <a:lnTo>
                    <a:pt x="44473" y="83655"/>
                  </a:lnTo>
                  <a:lnTo>
                    <a:pt x="66792" y="107316"/>
                  </a:lnTo>
                  <a:cubicBezTo>
                    <a:pt x="68209" y="108870"/>
                    <a:pt x="68386" y="109043"/>
                    <a:pt x="68386" y="109215"/>
                  </a:cubicBezTo>
                  <a:cubicBezTo>
                    <a:pt x="68386" y="110252"/>
                    <a:pt x="66083" y="110252"/>
                    <a:pt x="64666" y="110252"/>
                  </a:cubicBezTo>
                  <a:lnTo>
                    <a:pt x="64666" y="119923"/>
                  </a:lnTo>
                  <a:cubicBezTo>
                    <a:pt x="72283" y="119578"/>
                    <a:pt x="80077" y="119232"/>
                    <a:pt x="87694" y="119232"/>
                  </a:cubicBezTo>
                  <a:cubicBezTo>
                    <a:pt x="94071" y="119232"/>
                    <a:pt x="100270" y="119405"/>
                    <a:pt x="106647" y="119923"/>
                  </a:cubicBezTo>
                  <a:lnTo>
                    <a:pt x="106647" y="110252"/>
                  </a:lnTo>
                  <a:cubicBezTo>
                    <a:pt x="101333" y="110252"/>
                    <a:pt x="97613" y="110252"/>
                    <a:pt x="96019" y="109733"/>
                  </a:cubicBezTo>
                  <a:cubicBezTo>
                    <a:pt x="94779" y="109561"/>
                    <a:pt x="94425" y="109215"/>
                    <a:pt x="92299" y="107143"/>
                  </a:cubicBezTo>
                  <a:lnTo>
                    <a:pt x="60061" y="72947"/>
                  </a:lnTo>
                  <a:lnTo>
                    <a:pt x="85391" y="55331"/>
                  </a:lnTo>
                  <a:cubicBezTo>
                    <a:pt x="87871" y="53604"/>
                    <a:pt x="88934" y="52913"/>
                    <a:pt x="101688" y="52913"/>
                  </a:cubicBezTo>
                  <a:lnTo>
                    <a:pt x="101688" y="43241"/>
                  </a:lnTo>
                  <a:cubicBezTo>
                    <a:pt x="96905" y="43587"/>
                    <a:pt x="91945" y="43932"/>
                    <a:pt x="87162" y="43932"/>
                  </a:cubicBezTo>
                  <a:cubicBezTo>
                    <a:pt x="79368" y="43932"/>
                    <a:pt x="65198" y="43241"/>
                    <a:pt x="64312" y="43241"/>
                  </a:cubicBezTo>
                  <a:lnTo>
                    <a:pt x="64312" y="52913"/>
                  </a:lnTo>
                  <a:cubicBezTo>
                    <a:pt x="66615" y="52913"/>
                    <a:pt x="67146" y="53431"/>
                    <a:pt x="67855" y="53949"/>
                  </a:cubicBezTo>
                  <a:cubicBezTo>
                    <a:pt x="67500" y="54294"/>
                    <a:pt x="66260" y="55158"/>
                    <a:pt x="65729" y="55503"/>
                  </a:cubicBezTo>
                  <a:lnTo>
                    <a:pt x="33313" y="78128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3" name="Group 242" descr="\documentclass{article}&#10;\usepackage{amsmath}&#10;\usepackage{amsfonts}&#10;\pagestyle{empty}&#10;\begin{document}&#10;&#10;$\mathbf{k} \rightarrow -\mathbf{k}$&#10;&#10;&#10;\end{document}" title="IguanaTex Vector Display">
            <a:extLst>
              <a:ext uri="{FF2B5EF4-FFF2-40B4-BE49-F238E27FC236}">
                <a16:creationId xmlns:a16="http://schemas.microsoft.com/office/drawing/2014/main" id="{B971BA25-1D61-87E0-0894-572F109ED04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700716" y="1029359"/>
            <a:ext cx="889524" cy="167250"/>
            <a:chOff x="11112028" y="3308154"/>
            <a:chExt cx="889524" cy="1672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7F4D63E-EB00-9434-564C-3ED80F854BE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112028" y="3308154"/>
              <a:ext cx="140172" cy="164641"/>
            </a:xfrm>
            <a:custGeom>
              <a:avLst/>
              <a:gdLst>
                <a:gd name="connsiteX0" fmla="*/ 45187 w 140172"/>
                <a:gd name="connsiteY0" fmla="*/ 108479 h 164641"/>
                <a:gd name="connsiteX1" fmla="*/ 45187 w 140172"/>
                <a:gd name="connsiteY1" fmla="*/ 63 h 164641"/>
                <a:gd name="connsiteX2" fmla="*/ 77 w 140172"/>
                <a:gd name="connsiteY2" fmla="*/ 1961 h 164641"/>
                <a:gd name="connsiteX3" fmla="*/ 77 w 140172"/>
                <a:gd name="connsiteY3" fmla="*/ 13111 h 164641"/>
                <a:gd name="connsiteX4" fmla="*/ 17662 w 140172"/>
                <a:gd name="connsiteY4" fmla="*/ 22363 h 164641"/>
                <a:gd name="connsiteX5" fmla="*/ 17662 w 140172"/>
                <a:gd name="connsiteY5" fmla="*/ 153554 h 164641"/>
                <a:gd name="connsiteX6" fmla="*/ 77 w 140172"/>
                <a:gd name="connsiteY6" fmla="*/ 153554 h 164641"/>
                <a:gd name="connsiteX7" fmla="*/ 77 w 140172"/>
                <a:gd name="connsiteY7" fmla="*/ 164704 h 164641"/>
                <a:gd name="connsiteX8" fmla="*/ 30660 w 140172"/>
                <a:gd name="connsiteY8" fmla="*/ 163992 h 164641"/>
                <a:gd name="connsiteX9" fmla="*/ 61498 w 140172"/>
                <a:gd name="connsiteY9" fmla="*/ 164704 h 164641"/>
                <a:gd name="connsiteX10" fmla="*/ 61498 w 140172"/>
                <a:gd name="connsiteY10" fmla="*/ 153554 h 164641"/>
                <a:gd name="connsiteX11" fmla="*/ 43912 w 140172"/>
                <a:gd name="connsiteY11" fmla="*/ 153554 h 164641"/>
                <a:gd name="connsiteX12" fmla="*/ 43912 w 140172"/>
                <a:gd name="connsiteY12" fmla="*/ 123425 h 164641"/>
                <a:gd name="connsiteX13" fmla="*/ 58439 w 140172"/>
                <a:gd name="connsiteY13" fmla="*/ 113224 h 164641"/>
                <a:gd name="connsiteX14" fmla="*/ 84180 w 140172"/>
                <a:gd name="connsiteY14" fmla="*/ 143116 h 164641"/>
                <a:gd name="connsiteX15" fmla="*/ 90552 w 140172"/>
                <a:gd name="connsiteY15" fmla="*/ 151419 h 164641"/>
                <a:gd name="connsiteX16" fmla="*/ 82651 w 140172"/>
                <a:gd name="connsiteY16" fmla="*/ 153554 h 164641"/>
                <a:gd name="connsiteX17" fmla="*/ 82651 w 140172"/>
                <a:gd name="connsiteY17" fmla="*/ 164704 h 164641"/>
                <a:gd name="connsiteX18" fmla="*/ 113744 w 140172"/>
                <a:gd name="connsiteY18" fmla="*/ 163992 h 164641"/>
                <a:gd name="connsiteX19" fmla="*/ 140249 w 140172"/>
                <a:gd name="connsiteY19" fmla="*/ 164704 h 164641"/>
                <a:gd name="connsiteX20" fmla="*/ 140249 w 140172"/>
                <a:gd name="connsiteY20" fmla="*/ 153554 h 164641"/>
                <a:gd name="connsiteX21" fmla="*/ 135916 w 140172"/>
                <a:gd name="connsiteY21" fmla="*/ 153554 h 164641"/>
                <a:gd name="connsiteX22" fmla="*/ 120880 w 140172"/>
                <a:gd name="connsiteY22" fmla="*/ 148809 h 164641"/>
                <a:gd name="connsiteX23" fmla="*/ 77809 w 140172"/>
                <a:gd name="connsiteY23" fmla="*/ 98753 h 164641"/>
                <a:gd name="connsiteX24" fmla="*/ 110940 w 140172"/>
                <a:gd name="connsiteY24" fmla="*/ 74792 h 164641"/>
                <a:gd name="connsiteX25" fmla="*/ 133877 w 140172"/>
                <a:gd name="connsiteY25" fmla="*/ 70522 h 164641"/>
                <a:gd name="connsiteX26" fmla="*/ 133877 w 140172"/>
                <a:gd name="connsiteY26" fmla="*/ 59372 h 164641"/>
                <a:gd name="connsiteX27" fmla="*/ 113998 w 140172"/>
                <a:gd name="connsiteY27" fmla="*/ 60083 h 164641"/>
                <a:gd name="connsiteX28" fmla="*/ 84690 w 140172"/>
                <a:gd name="connsiteY28" fmla="*/ 59372 h 164641"/>
                <a:gd name="connsiteX29" fmla="*/ 84690 w 140172"/>
                <a:gd name="connsiteY29" fmla="*/ 70522 h 164641"/>
                <a:gd name="connsiteX30" fmla="*/ 93355 w 140172"/>
                <a:gd name="connsiteY30" fmla="*/ 73131 h 164641"/>
                <a:gd name="connsiteX31" fmla="*/ 45187 w 140172"/>
                <a:gd name="connsiteY31" fmla="*/ 108479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0172" h="164641">
                  <a:moveTo>
                    <a:pt x="45187" y="108479"/>
                  </a:moveTo>
                  <a:lnTo>
                    <a:pt x="45187" y="63"/>
                  </a:lnTo>
                  <a:lnTo>
                    <a:pt x="77" y="1961"/>
                  </a:lnTo>
                  <a:lnTo>
                    <a:pt x="77" y="13111"/>
                  </a:lnTo>
                  <a:cubicBezTo>
                    <a:pt x="15878" y="13111"/>
                    <a:pt x="17662" y="13111"/>
                    <a:pt x="17662" y="22363"/>
                  </a:cubicBezTo>
                  <a:lnTo>
                    <a:pt x="17662" y="153554"/>
                  </a:lnTo>
                  <a:lnTo>
                    <a:pt x="77" y="153554"/>
                  </a:lnTo>
                  <a:lnTo>
                    <a:pt x="77" y="164704"/>
                  </a:lnTo>
                  <a:cubicBezTo>
                    <a:pt x="9506" y="164467"/>
                    <a:pt x="21485" y="163992"/>
                    <a:pt x="30660" y="163992"/>
                  </a:cubicBezTo>
                  <a:cubicBezTo>
                    <a:pt x="40089" y="163992"/>
                    <a:pt x="52323" y="164467"/>
                    <a:pt x="61498" y="164704"/>
                  </a:cubicBezTo>
                  <a:lnTo>
                    <a:pt x="61498" y="153554"/>
                  </a:lnTo>
                  <a:lnTo>
                    <a:pt x="43912" y="153554"/>
                  </a:lnTo>
                  <a:lnTo>
                    <a:pt x="43912" y="123425"/>
                  </a:lnTo>
                  <a:cubicBezTo>
                    <a:pt x="51303" y="117969"/>
                    <a:pt x="53342" y="116545"/>
                    <a:pt x="58439" y="113224"/>
                  </a:cubicBezTo>
                  <a:lnTo>
                    <a:pt x="84180" y="143116"/>
                  </a:lnTo>
                  <a:cubicBezTo>
                    <a:pt x="86474" y="145963"/>
                    <a:pt x="90552" y="150707"/>
                    <a:pt x="90552" y="151419"/>
                  </a:cubicBezTo>
                  <a:cubicBezTo>
                    <a:pt x="90552" y="153554"/>
                    <a:pt x="85964" y="153554"/>
                    <a:pt x="82651" y="153554"/>
                  </a:cubicBezTo>
                  <a:lnTo>
                    <a:pt x="82651" y="164704"/>
                  </a:lnTo>
                  <a:cubicBezTo>
                    <a:pt x="90297" y="164230"/>
                    <a:pt x="112469" y="163992"/>
                    <a:pt x="113744" y="163992"/>
                  </a:cubicBezTo>
                  <a:cubicBezTo>
                    <a:pt x="122919" y="163992"/>
                    <a:pt x="131584" y="164230"/>
                    <a:pt x="140249" y="164704"/>
                  </a:cubicBezTo>
                  <a:lnTo>
                    <a:pt x="140249" y="153554"/>
                  </a:lnTo>
                  <a:lnTo>
                    <a:pt x="135916" y="153554"/>
                  </a:lnTo>
                  <a:cubicBezTo>
                    <a:pt x="124957" y="153554"/>
                    <a:pt x="124193" y="152605"/>
                    <a:pt x="120880" y="148809"/>
                  </a:cubicBezTo>
                  <a:lnTo>
                    <a:pt x="77809" y="98753"/>
                  </a:lnTo>
                  <a:lnTo>
                    <a:pt x="110940" y="74792"/>
                  </a:lnTo>
                  <a:cubicBezTo>
                    <a:pt x="114508" y="72182"/>
                    <a:pt x="116802" y="70522"/>
                    <a:pt x="133877" y="70522"/>
                  </a:cubicBezTo>
                  <a:lnTo>
                    <a:pt x="133877" y="59372"/>
                  </a:lnTo>
                  <a:cubicBezTo>
                    <a:pt x="126996" y="60083"/>
                    <a:pt x="120625" y="60083"/>
                    <a:pt x="113998" y="60083"/>
                  </a:cubicBezTo>
                  <a:cubicBezTo>
                    <a:pt x="107117" y="60083"/>
                    <a:pt x="90552" y="59609"/>
                    <a:pt x="84690" y="59372"/>
                  </a:cubicBezTo>
                  <a:lnTo>
                    <a:pt x="84690" y="70522"/>
                  </a:lnTo>
                  <a:cubicBezTo>
                    <a:pt x="90552" y="70522"/>
                    <a:pt x="91316" y="71233"/>
                    <a:pt x="93355" y="73131"/>
                  </a:cubicBezTo>
                  <a:lnTo>
                    <a:pt x="45187" y="108479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09756C9-A6C4-9C8E-4CB7-FA9278BD0A2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342092" y="3351568"/>
              <a:ext cx="226314" cy="123836"/>
            </a:xfrm>
            <a:custGeom>
              <a:avLst/>
              <a:gdLst>
                <a:gd name="connsiteX0" fmla="*/ 198620 w 226314"/>
                <a:gd name="connsiteY0" fmla="*/ 66726 h 123836"/>
                <a:gd name="connsiteX1" fmla="*/ 175683 w 226314"/>
                <a:gd name="connsiteY1" fmla="*/ 89500 h 123836"/>
                <a:gd name="connsiteX2" fmla="*/ 162176 w 226314"/>
                <a:gd name="connsiteY2" fmla="*/ 121053 h 123836"/>
                <a:gd name="connsiteX3" fmla="*/ 167273 w 226314"/>
                <a:gd name="connsiteY3" fmla="*/ 123900 h 123836"/>
                <a:gd name="connsiteX4" fmla="*/ 172880 w 226314"/>
                <a:gd name="connsiteY4" fmla="*/ 119155 h 123836"/>
                <a:gd name="connsiteX5" fmla="*/ 222577 w 226314"/>
                <a:gd name="connsiteY5" fmla="*/ 65065 h 123836"/>
                <a:gd name="connsiteX6" fmla="*/ 226400 w 226314"/>
                <a:gd name="connsiteY6" fmla="*/ 61981 h 123836"/>
                <a:gd name="connsiteX7" fmla="*/ 224361 w 226314"/>
                <a:gd name="connsiteY7" fmla="*/ 59372 h 123836"/>
                <a:gd name="connsiteX8" fmla="*/ 172625 w 226314"/>
                <a:gd name="connsiteY8" fmla="*/ 3621 h 123836"/>
                <a:gd name="connsiteX9" fmla="*/ 167273 w 226314"/>
                <a:gd name="connsiteY9" fmla="*/ 63 h 123836"/>
                <a:gd name="connsiteX10" fmla="*/ 162176 w 226314"/>
                <a:gd name="connsiteY10" fmla="*/ 2910 h 123836"/>
                <a:gd name="connsiteX11" fmla="*/ 175173 w 226314"/>
                <a:gd name="connsiteY11" fmla="*/ 34225 h 123836"/>
                <a:gd name="connsiteX12" fmla="*/ 198620 w 226314"/>
                <a:gd name="connsiteY12" fmla="*/ 57236 h 123836"/>
                <a:gd name="connsiteX13" fmla="*/ 9260 w 226314"/>
                <a:gd name="connsiteY13" fmla="*/ 57236 h 123836"/>
                <a:gd name="connsiteX14" fmla="*/ 86 w 226314"/>
                <a:gd name="connsiteY14" fmla="*/ 61981 h 123836"/>
                <a:gd name="connsiteX15" fmla="*/ 9260 w 226314"/>
                <a:gd name="connsiteY15" fmla="*/ 66726 h 123836"/>
                <a:gd name="connsiteX16" fmla="*/ 198620 w 226314"/>
                <a:gd name="connsiteY16" fmla="*/ 66726 h 1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314" h="123836">
                  <a:moveTo>
                    <a:pt x="198620" y="66726"/>
                  </a:moveTo>
                  <a:cubicBezTo>
                    <a:pt x="184603" y="76690"/>
                    <a:pt x="177722" y="86416"/>
                    <a:pt x="175683" y="89500"/>
                  </a:cubicBezTo>
                  <a:cubicBezTo>
                    <a:pt x="164214" y="105870"/>
                    <a:pt x="162176" y="120816"/>
                    <a:pt x="162176" y="121053"/>
                  </a:cubicBezTo>
                  <a:cubicBezTo>
                    <a:pt x="162176" y="123900"/>
                    <a:pt x="165234" y="123900"/>
                    <a:pt x="167273" y="123900"/>
                  </a:cubicBezTo>
                  <a:cubicBezTo>
                    <a:pt x="171605" y="123900"/>
                    <a:pt x="171860" y="123425"/>
                    <a:pt x="172880" y="119155"/>
                  </a:cubicBezTo>
                  <a:cubicBezTo>
                    <a:pt x="178741" y="95906"/>
                    <a:pt x="193778" y="75978"/>
                    <a:pt x="222577" y="65065"/>
                  </a:cubicBezTo>
                  <a:cubicBezTo>
                    <a:pt x="225635" y="64116"/>
                    <a:pt x="226400" y="63642"/>
                    <a:pt x="226400" y="61981"/>
                  </a:cubicBezTo>
                  <a:cubicBezTo>
                    <a:pt x="226400" y="60321"/>
                    <a:pt x="224871" y="59609"/>
                    <a:pt x="224361" y="59372"/>
                  </a:cubicBezTo>
                  <a:cubicBezTo>
                    <a:pt x="213147" y="55339"/>
                    <a:pt x="182309" y="43477"/>
                    <a:pt x="172625" y="3621"/>
                  </a:cubicBezTo>
                  <a:cubicBezTo>
                    <a:pt x="171860" y="774"/>
                    <a:pt x="171605" y="63"/>
                    <a:pt x="167273" y="63"/>
                  </a:cubicBezTo>
                  <a:cubicBezTo>
                    <a:pt x="165234" y="63"/>
                    <a:pt x="162176" y="63"/>
                    <a:pt x="162176" y="2910"/>
                  </a:cubicBezTo>
                  <a:cubicBezTo>
                    <a:pt x="162176" y="3384"/>
                    <a:pt x="164469" y="18330"/>
                    <a:pt x="175173" y="34225"/>
                  </a:cubicBezTo>
                  <a:cubicBezTo>
                    <a:pt x="180271" y="41342"/>
                    <a:pt x="187661" y="49645"/>
                    <a:pt x="198620" y="57236"/>
                  </a:cubicBezTo>
                  <a:lnTo>
                    <a:pt x="9260" y="57236"/>
                  </a:lnTo>
                  <a:cubicBezTo>
                    <a:pt x="4673" y="57236"/>
                    <a:pt x="86" y="57236"/>
                    <a:pt x="86" y="61981"/>
                  </a:cubicBezTo>
                  <a:cubicBezTo>
                    <a:pt x="86" y="66726"/>
                    <a:pt x="4673" y="66726"/>
                    <a:pt x="9260" y="66726"/>
                  </a:cubicBezTo>
                  <a:lnTo>
                    <a:pt x="198620" y="66726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DC38A501-16DA-AB8E-A173-AD8D1169471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674880" y="3408742"/>
              <a:ext cx="155718" cy="9489"/>
            </a:xfrm>
            <a:custGeom>
              <a:avLst/>
              <a:gdLst>
                <a:gd name="connsiteX0" fmla="*/ 146897 w 155718"/>
                <a:gd name="connsiteY0" fmla="*/ 9552 h 9489"/>
                <a:gd name="connsiteX1" fmla="*/ 155817 w 155718"/>
                <a:gd name="connsiteY1" fmla="*/ 4807 h 9489"/>
                <a:gd name="connsiteX2" fmla="*/ 146897 w 155718"/>
                <a:gd name="connsiteY2" fmla="*/ 63 h 9489"/>
                <a:gd name="connsiteX3" fmla="*/ 9018 w 155718"/>
                <a:gd name="connsiteY3" fmla="*/ 63 h 9489"/>
                <a:gd name="connsiteX4" fmla="*/ 98 w 155718"/>
                <a:gd name="connsiteY4" fmla="*/ 4807 h 9489"/>
                <a:gd name="connsiteX5" fmla="*/ 9018 w 155718"/>
                <a:gd name="connsiteY5" fmla="*/ 9552 h 9489"/>
                <a:gd name="connsiteX6" fmla="*/ 146897 w 155718"/>
                <a:gd name="connsiteY6" fmla="*/ 9552 h 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718" h="9489">
                  <a:moveTo>
                    <a:pt x="146897" y="9552"/>
                  </a:moveTo>
                  <a:cubicBezTo>
                    <a:pt x="151229" y="9552"/>
                    <a:pt x="155817" y="9552"/>
                    <a:pt x="155817" y="4807"/>
                  </a:cubicBezTo>
                  <a:cubicBezTo>
                    <a:pt x="155817" y="63"/>
                    <a:pt x="151229" y="63"/>
                    <a:pt x="146897" y="63"/>
                  </a:cubicBezTo>
                  <a:lnTo>
                    <a:pt x="9018" y="63"/>
                  </a:lnTo>
                  <a:cubicBezTo>
                    <a:pt x="4686" y="63"/>
                    <a:pt x="98" y="63"/>
                    <a:pt x="98" y="4807"/>
                  </a:cubicBezTo>
                  <a:cubicBezTo>
                    <a:pt x="98" y="9552"/>
                    <a:pt x="4686" y="9552"/>
                    <a:pt x="9018" y="9552"/>
                  </a:cubicBezTo>
                  <a:lnTo>
                    <a:pt x="146897" y="9552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A9AF6B5-7878-2795-2E3C-19960916448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861380" y="3308154"/>
              <a:ext cx="140172" cy="164641"/>
            </a:xfrm>
            <a:custGeom>
              <a:avLst/>
              <a:gdLst>
                <a:gd name="connsiteX0" fmla="*/ 45216 w 140172"/>
                <a:gd name="connsiteY0" fmla="*/ 108479 h 164641"/>
                <a:gd name="connsiteX1" fmla="*/ 45216 w 140172"/>
                <a:gd name="connsiteY1" fmla="*/ 63 h 164641"/>
                <a:gd name="connsiteX2" fmla="*/ 106 w 140172"/>
                <a:gd name="connsiteY2" fmla="*/ 1961 h 164641"/>
                <a:gd name="connsiteX3" fmla="*/ 106 w 140172"/>
                <a:gd name="connsiteY3" fmla="*/ 13111 h 164641"/>
                <a:gd name="connsiteX4" fmla="*/ 17691 w 140172"/>
                <a:gd name="connsiteY4" fmla="*/ 22363 h 164641"/>
                <a:gd name="connsiteX5" fmla="*/ 17691 w 140172"/>
                <a:gd name="connsiteY5" fmla="*/ 153554 h 164641"/>
                <a:gd name="connsiteX6" fmla="*/ 106 w 140172"/>
                <a:gd name="connsiteY6" fmla="*/ 153554 h 164641"/>
                <a:gd name="connsiteX7" fmla="*/ 106 w 140172"/>
                <a:gd name="connsiteY7" fmla="*/ 164704 h 164641"/>
                <a:gd name="connsiteX8" fmla="*/ 30689 w 140172"/>
                <a:gd name="connsiteY8" fmla="*/ 163992 h 164641"/>
                <a:gd name="connsiteX9" fmla="*/ 61527 w 140172"/>
                <a:gd name="connsiteY9" fmla="*/ 164704 h 164641"/>
                <a:gd name="connsiteX10" fmla="*/ 61527 w 140172"/>
                <a:gd name="connsiteY10" fmla="*/ 153554 h 164641"/>
                <a:gd name="connsiteX11" fmla="*/ 43942 w 140172"/>
                <a:gd name="connsiteY11" fmla="*/ 153554 h 164641"/>
                <a:gd name="connsiteX12" fmla="*/ 43942 w 140172"/>
                <a:gd name="connsiteY12" fmla="*/ 123425 h 164641"/>
                <a:gd name="connsiteX13" fmla="*/ 58469 w 140172"/>
                <a:gd name="connsiteY13" fmla="*/ 113224 h 164641"/>
                <a:gd name="connsiteX14" fmla="*/ 84209 w 140172"/>
                <a:gd name="connsiteY14" fmla="*/ 143116 h 164641"/>
                <a:gd name="connsiteX15" fmla="*/ 90581 w 140172"/>
                <a:gd name="connsiteY15" fmla="*/ 151419 h 164641"/>
                <a:gd name="connsiteX16" fmla="*/ 82680 w 140172"/>
                <a:gd name="connsiteY16" fmla="*/ 153554 h 164641"/>
                <a:gd name="connsiteX17" fmla="*/ 82680 w 140172"/>
                <a:gd name="connsiteY17" fmla="*/ 164704 h 164641"/>
                <a:gd name="connsiteX18" fmla="*/ 113773 w 140172"/>
                <a:gd name="connsiteY18" fmla="*/ 163992 h 164641"/>
                <a:gd name="connsiteX19" fmla="*/ 140278 w 140172"/>
                <a:gd name="connsiteY19" fmla="*/ 164704 h 164641"/>
                <a:gd name="connsiteX20" fmla="*/ 140278 w 140172"/>
                <a:gd name="connsiteY20" fmla="*/ 153554 h 164641"/>
                <a:gd name="connsiteX21" fmla="*/ 135946 w 140172"/>
                <a:gd name="connsiteY21" fmla="*/ 153554 h 164641"/>
                <a:gd name="connsiteX22" fmla="*/ 120909 w 140172"/>
                <a:gd name="connsiteY22" fmla="*/ 148809 h 164641"/>
                <a:gd name="connsiteX23" fmla="*/ 77838 w 140172"/>
                <a:gd name="connsiteY23" fmla="*/ 98753 h 164641"/>
                <a:gd name="connsiteX24" fmla="*/ 110969 w 140172"/>
                <a:gd name="connsiteY24" fmla="*/ 74792 h 164641"/>
                <a:gd name="connsiteX25" fmla="*/ 133907 w 140172"/>
                <a:gd name="connsiteY25" fmla="*/ 70522 h 164641"/>
                <a:gd name="connsiteX26" fmla="*/ 133907 w 140172"/>
                <a:gd name="connsiteY26" fmla="*/ 59372 h 164641"/>
                <a:gd name="connsiteX27" fmla="*/ 114028 w 140172"/>
                <a:gd name="connsiteY27" fmla="*/ 60083 h 164641"/>
                <a:gd name="connsiteX28" fmla="*/ 84719 w 140172"/>
                <a:gd name="connsiteY28" fmla="*/ 59372 h 164641"/>
                <a:gd name="connsiteX29" fmla="*/ 84719 w 140172"/>
                <a:gd name="connsiteY29" fmla="*/ 70522 h 164641"/>
                <a:gd name="connsiteX30" fmla="*/ 93384 w 140172"/>
                <a:gd name="connsiteY30" fmla="*/ 73131 h 164641"/>
                <a:gd name="connsiteX31" fmla="*/ 45216 w 140172"/>
                <a:gd name="connsiteY31" fmla="*/ 108479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0172" h="164641">
                  <a:moveTo>
                    <a:pt x="45216" y="108479"/>
                  </a:moveTo>
                  <a:lnTo>
                    <a:pt x="45216" y="63"/>
                  </a:lnTo>
                  <a:lnTo>
                    <a:pt x="106" y="1961"/>
                  </a:lnTo>
                  <a:lnTo>
                    <a:pt x="106" y="13111"/>
                  </a:lnTo>
                  <a:cubicBezTo>
                    <a:pt x="15907" y="13111"/>
                    <a:pt x="17691" y="13111"/>
                    <a:pt x="17691" y="22363"/>
                  </a:cubicBezTo>
                  <a:lnTo>
                    <a:pt x="17691" y="153554"/>
                  </a:lnTo>
                  <a:lnTo>
                    <a:pt x="106" y="153554"/>
                  </a:lnTo>
                  <a:lnTo>
                    <a:pt x="106" y="164704"/>
                  </a:lnTo>
                  <a:cubicBezTo>
                    <a:pt x="9536" y="164467"/>
                    <a:pt x="21514" y="163992"/>
                    <a:pt x="30689" y="163992"/>
                  </a:cubicBezTo>
                  <a:cubicBezTo>
                    <a:pt x="40119" y="163992"/>
                    <a:pt x="52352" y="164467"/>
                    <a:pt x="61527" y="164704"/>
                  </a:cubicBezTo>
                  <a:lnTo>
                    <a:pt x="61527" y="153554"/>
                  </a:lnTo>
                  <a:lnTo>
                    <a:pt x="43942" y="153554"/>
                  </a:lnTo>
                  <a:lnTo>
                    <a:pt x="43942" y="123425"/>
                  </a:lnTo>
                  <a:cubicBezTo>
                    <a:pt x="51333" y="117969"/>
                    <a:pt x="53371" y="116545"/>
                    <a:pt x="58469" y="113224"/>
                  </a:cubicBezTo>
                  <a:lnTo>
                    <a:pt x="84209" y="143116"/>
                  </a:lnTo>
                  <a:cubicBezTo>
                    <a:pt x="86503" y="145963"/>
                    <a:pt x="90581" y="150707"/>
                    <a:pt x="90581" y="151419"/>
                  </a:cubicBezTo>
                  <a:cubicBezTo>
                    <a:pt x="90581" y="153554"/>
                    <a:pt x="85993" y="153554"/>
                    <a:pt x="82680" y="153554"/>
                  </a:cubicBezTo>
                  <a:lnTo>
                    <a:pt x="82680" y="164704"/>
                  </a:lnTo>
                  <a:cubicBezTo>
                    <a:pt x="90326" y="164230"/>
                    <a:pt x="112499" y="163992"/>
                    <a:pt x="113773" y="163992"/>
                  </a:cubicBezTo>
                  <a:cubicBezTo>
                    <a:pt x="122948" y="163992"/>
                    <a:pt x="131613" y="164230"/>
                    <a:pt x="140278" y="164704"/>
                  </a:cubicBezTo>
                  <a:lnTo>
                    <a:pt x="140278" y="153554"/>
                  </a:lnTo>
                  <a:lnTo>
                    <a:pt x="135946" y="153554"/>
                  </a:lnTo>
                  <a:cubicBezTo>
                    <a:pt x="124987" y="153554"/>
                    <a:pt x="124222" y="152605"/>
                    <a:pt x="120909" y="148809"/>
                  </a:cubicBezTo>
                  <a:lnTo>
                    <a:pt x="77838" y="98753"/>
                  </a:lnTo>
                  <a:lnTo>
                    <a:pt x="110969" y="74792"/>
                  </a:lnTo>
                  <a:cubicBezTo>
                    <a:pt x="114537" y="72182"/>
                    <a:pt x="116831" y="70522"/>
                    <a:pt x="133907" y="70522"/>
                  </a:cubicBezTo>
                  <a:lnTo>
                    <a:pt x="133907" y="59372"/>
                  </a:lnTo>
                  <a:cubicBezTo>
                    <a:pt x="127026" y="60083"/>
                    <a:pt x="120654" y="60083"/>
                    <a:pt x="114028" y="60083"/>
                  </a:cubicBezTo>
                  <a:cubicBezTo>
                    <a:pt x="107147" y="60083"/>
                    <a:pt x="90581" y="59609"/>
                    <a:pt x="84719" y="59372"/>
                  </a:cubicBezTo>
                  <a:lnTo>
                    <a:pt x="84719" y="70522"/>
                  </a:lnTo>
                  <a:cubicBezTo>
                    <a:pt x="90581" y="70522"/>
                    <a:pt x="91345" y="71233"/>
                    <a:pt x="93384" y="73131"/>
                  </a:cubicBezTo>
                  <a:lnTo>
                    <a:pt x="45216" y="108479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8" name="Group 247" descr="\documentclass{article}&#10;\usepackage{amsmath}&#10;\usepackage{amsfonts}&#10;\pagestyle{empty}&#10;\begin{document}&#10;&#10;$\mathbf{k} \rightarrow -\mathbf{k}$&#10;&#10;&#10;\end{document}" title="IguanaTex Vector Display">
            <a:extLst>
              <a:ext uri="{FF2B5EF4-FFF2-40B4-BE49-F238E27FC236}">
                <a16:creationId xmlns:a16="http://schemas.microsoft.com/office/drawing/2014/main" id="{9A5CCAAB-9D29-6888-C3CE-45C83DBC7FFE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700716" y="1566133"/>
            <a:ext cx="889524" cy="167250"/>
            <a:chOff x="11112028" y="3308154"/>
            <a:chExt cx="889524" cy="167250"/>
          </a:xfrm>
        </p:grpSpPr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7278287-BF5C-AD07-51F5-4148DD5F645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112028" y="3308154"/>
              <a:ext cx="140172" cy="164641"/>
            </a:xfrm>
            <a:custGeom>
              <a:avLst/>
              <a:gdLst>
                <a:gd name="connsiteX0" fmla="*/ 45187 w 140172"/>
                <a:gd name="connsiteY0" fmla="*/ 108479 h 164641"/>
                <a:gd name="connsiteX1" fmla="*/ 45187 w 140172"/>
                <a:gd name="connsiteY1" fmla="*/ 63 h 164641"/>
                <a:gd name="connsiteX2" fmla="*/ 77 w 140172"/>
                <a:gd name="connsiteY2" fmla="*/ 1961 h 164641"/>
                <a:gd name="connsiteX3" fmla="*/ 77 w 140172"/>
                <a:gd name="connsiteY3" fmla="*/ 13111 h 164641"/>
                <a:gd name="connsiteX4" fmla="*/ 17662 w 140172"/>
                <a:gd name="connsiteY4" fmla="*/ 22363 h 164641"/>
                <a:gd name="connsiteX5" fmla="*/ 17662 w 140172"/>
                <a:gd name="connsiteY5" fmla="*/ 153554 h 164641"/>
                <a:gd name="connsiteX6" fmla="*/ 77 w 140172"/>
                <a:gd name="connsiteY6" fmla="*/ 153554 h 164641"/>
                <a:gd name="connsiteX7" fmla="*/ 77 w 140172"/>
                <a:gd name="connsiteY7" fmla="*/ 164704 h 164641"/>
                <a:gd name="connsiteX8" fmla="*/ 30660 w 140172"/>
                <a:gd name="connsiteY8" fmla="*/ 163992 h 164641"/>
                <a:gd name="connsiteX9" fmla="*/ 61498 w 140172"/>
                <a:gd name="connsiteY9" fmla="*/ 164704 h 164641"/>
                <a:gd name="connsiteX10" fmla="*/ 61498 w 140172"/>
                <a:gd name="connsiteY10" fmla="*/ 153554 h 164641"/>
                <a:gd name="connsiteX11" fmla="*/ 43912 w 140172"/>
                <a:gd name="connsiteY11" fmla="*/ 153554 h 164641"/>
                <a:gd name="connsiteX12" fmla="*/ 43912 w 140172"/>
                <a:gd name="connsiteY12" fmla="*/ 123425 h 164641"/>
                <a:gd name="connsiteX13" fmla="*/ 58439 w 140172"/>
                <a:gd name="connsiteY13" fmla="*/ 113224 h 164641"/>
                <a:gd name="connsiteX14" fmla="*/ 84180 w 140172"/>
                <a:gd name="connsiteY14" fmla="*/ 143116 h 164641"/>
                <a:gd name="connsiteX15" fmla="*/ 90552 w 140172"/>
                <a:gd name="connsiteY15" fmla="*/ 151419 h 164641"/>
                <a:gd name="connsiteX16" fmla="*/ 82651 w 140172"/>
                <a:gd name="connsiteY16" fmla="*/ 153554 h 164641"/>
                <a:gd name="connsiteX17" fmla="*/ 82651 w 140172"/>
                <a:gd name="connsiteY17" fmla="*/ 164704 h 164641"/>
                <a:gd name="connsiteX18" fmla="*/ 113744 w 140172"/>
                <a:gd name="connsiteY18" fmla="*/ 163992 h 164641"/>
                <a:gd name="connsiteX19" fmla="*/ 140249 w 140172"/>
                <a:gd name="connsiteY19" fmla="*/ 164704 h 164641"/>
                <a:gd name="connsiteX20" fmla="*/ 140249 w 140172"/>
                <a:gd name="connsiteY20" fmla="*/ 153554 h 164641"/>
                <a:gd name="connsiteX21" fmla="*/ 135916 w 140172"/>
                <a:gd name="connsiteY21" fmla="*/ 153554 h 164641"/>
                <a:gd name="connsiteX22" fmla="*/ 120880 w 140172"/>
                <a:gd name="connsiteY22" fmla="*/ 148809 h 164641"/>
                <a:gd name="connsiteX23" fmla="*/ 77809 w 140172"/>
                <a:gd name="connsiteY23" fmla="*/ 98753 h 164641"/>
                <a:gd name="connsiteX24" fmla="*/ 110940 w 140172"/>
                <a:gd name="connsiteY24" fmla="*/ 74792 h 164641"/>
                <a:gd name="connsiteX25" fmla="*/ 133877 w 140172"/>
                <a:gd name="connsiteY25" fmla="*/ 70522 h 164641"/>
                <a:gd name="connsiteX26" fmla="*/ 133877 w 140172"/>
                <a:gd name="connsiteY26" fmla="*/ 59372 h 164641"/>
                <a:gd name="connsiteX27" fmla="*/ 113998 w 140172"/>
                <a:gd name="connsiteY27" fmla="*/ 60083 h 164641"/>
                <a:gd name="connsiteX28" fmla="*/ 84690 w 140172"/>
                <a:gd name="connsiteY28" fmla="*/ 59372 h 164641"/>
                <a:gd name="connsiteX29" fmla="*/ 84690 w 140172"/>
                <a:gd name="connsiteY29" fmla="*/ 70522 h 164641"/>
                <a:gd name="connsiteX30" fmla="*/ 93355 w 140172"/>
                <a:gd name="connsiteY30" fmla="*/ 73131 h 164641"/>
                <a:gd name="connsiteX31" fmla="*/ 45187 w 140172"/>
                <a:gd name="connsiteY31" fmla="*/ 108479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0172" h="164641">
                  <a:moveTo>
                    <a:pt x="45187" y="108479"/>
                  </a:moveTo>
                  <a:lnTo>
                    <a:pt x="45187" y="63"/>
                  </a:lnTo>
                  <a:lnTo>
                    <a:pt x="77" y="1961"/>
                  </a:lnTo>
                  <a:lnTo>
                    <a:pt x="77" y="13111"/>
                  </a:lnTo>
                  <a:cubicBezTo>
                    <a:pt x="15878" y="13111"/>
                    <a:pt x="17662" y="13111"/>
                    <a:pt x="17662" y="22363"/>
                  </a:cubicBezTo>
                  <a:lnTo>
                    <a:pt x="17662" y="153554"/>
                  </a:lnTo>
                  <a:lnTo>
                    <a:pt x="77" y="153554"/>
                  </a:lnTo>
                  <a:lnTo>
                    <a:pt x="77" y="164704"/>
                  </a:lnTo>
                  <a:cubicBezTo>
                    <a:pt x="9506" y="164467"/>
                    <a:pt x="21485" y="163992"/>
                    <a:pt x="30660" y="163992"/>
                  </a:cubicBezTo>
                  <a:cubicBezTo>
                    <a:pt x="40089" y="163992"/>
                    <a:pt x="52323" y="164467"/>
                    <a:pt x="61498" y="164704"/>
                  </a:cubicBezTo>
                  <a:lnTo>
                    <a:pt x="61498" y="153554"/>
                  </a:lnTo>
                  <a:lnTo>
                    <a:pt x="43912" y="153554"/>
                  </a:lnTo>
                  <a:lnTo>
                    <a:pt x="43912" y="123425"/>
                  </a:lnTo>
                  <a:cubicBezTo>
                    <a:pt x="51303" y="117969"/>
                    <a:pt x="53342" y="116545"/>
                    <a:pt x="58439" y="113224"/>
                  </a:cubicBezTo>
                  <a:lnTo>
                    <a:pt x="84180" y="143116"/>
                  </a:lnTo>
                  <a:cubicBezTo>
                    <a:pt x="86474" y="145963"/>
                    <a:pt x="90552" y="150707"/>
                    <a:pt x="90552" y="151419"/>
                  </a:cubicBezTo>
                  <a:cubicBezTo>
                    <a:pt x="90552" y="153554"/>
                    <a:pt x="85964" y="153554"/>
                    <a:pt x="82651" y="153554"/>
                  </a:cubicBezTo>
                  <a:lnTo>
                    <a:pt x="82651" y="164704"/>
                  </a:lnTo>
                  <a:cubicBezTo>
                    <a:pt x="90297" y="164230"/>
                    <a:pt x="112469" y="163992"/>
                    <a:pt x="113744" y="163992"/>
                  </a:cubicBezTo>
                  <a:cubicBezTo>
                    <a:pt x="122919" y="163992"/>
                    <a:pt x="131584" y="164230"/>
                    <a:pt x="140249" y="164704"/>
                  </a:cubicBezTo>
                  <a:lnTo>
                    <a:pt x="140249" y="153554"/>
                  </a:lnTo>
                  <a:lnTo>
                    <a:pt x="135916" y="153554"/>
                  </a:lnTo>
                  <a:cubicBezTo>
                    <a:pt x="124957" y="153554"/>
                    <a:pt x="124193" y="152605"/>
                    <a:pt x="120880" y="148809"/>
                  </a:cubicBezTo>
                  <a:lnTo>
                    <a:pt x="77809" y="98753"/>
                  </a:lnTo>
                  <a:lnTo>
                    <a:pt x="110940" y="74792"/>
                  </a:lnTo>
                  <a:cubicBezTo>
                    <a:pt x="114508" y="72182"/>
                    <a:pt x="116802" y="70522"/>
                    <a:pt x="133877" y="70522"/>
                  </a:cubicBezTo>
                  <a:lnTo>
                    <a:pt x="133877" y="59372"/>
                  </a:lnTo>
                  <a:cubicBezTo>
                    <a:pt x="126996" y="60083"/>
                    <a:pt x="120625" y="60083"/>
                    <a:pt x="113998" y="60083"/>
                  </a:cubicBezTo>
                  <a:cubicBezTo>
                    <a:pt x="107117" y="60083"/>
                    <a:pt x="90552" y="59609"/>
                    <a:pt x="84690" y="59372"/>
                  </a:cubicBezTo>
                  <a:lnTo>
                    <a:pt x="84690" y="70522"/>
                  </a:lnTo>
                  <a:cubicBezTo>
                    <a:pt x="90552" y="70522"/>
                    <a:pt x="91316" y="71233"/>
                    <a:pt x="93355" y="73131"/>
                  </a:cubicBezTo>
                  <a:lnTo>
                    <a:pt x="45187" y="108479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D078294C-A8F3-C6F0-5EA8-39502872EEE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342092" y="3351568"/>
              <a:ext cx="226314" cy="123836"/>
            </a:xfrm>
            <a:custGeom>
              <a:avLst/>
              <a:gdLst>
                <a:gd name="connsiteX0" fmla="*/ 198620 w 226314"/>
                <a:gd name="connsiteY0" fmla="*/ 66726 h 123836"/>
                <a:gd name="connsiteX1" fmla="*/ 175683 w 226314"/>
                <a:gd name="connsiteY1" fmla="*/ 89500 h 123836"/>
                <a:gd name="connsiteX2" fmla="*/ 162176 w 226314"/>
                <a:gd name="connsiteY2" fmla="*/ 121053 h 123836"/>
                <a:gd name="connsiteX3" fmla="*/ 167273 w 226314"/>
                <a:gd name="connsiteY3" fmla="*/ 123900 h 123836"/>
                <a:gd name="connsiteX4" fmla="*/ 172880 w 226314"/>
                <a:gd name="connsiteY4" fmla="*/ 119155 h 123836"/>
                <a:gd name="connsiteX5" fmla="*/ 222577 w 226314"/>
                <a:gd name="connsiteY5" fmla="*/ 65065 h 123836"/>
                <a:gd name="connsiteX6" fmla="*/ 226400 w 226314"/>
                <a:gd name="connsiteY6" fmla="*/ 61981 h 123836"/>
                <a:gd name="connsiteX7" fmla="*/ 224361 w 226314"/>
                <a:gd name="connsiteY7" fmla="*/ 59372 h 123836"/>
                <a:gd name="connsiteX8" fmla="*/ 172625 w 226314"/>
                <a:gd name="connsiteY8" fmla="*/ 3621 h 123836"/>
                <a:gd name="connsiteX9" fmla="*/ 167273 w 226314"/>
                <a:gd name="connsiteY9" fmla="*/ 63 h 123836"/>
                <a:gd name="connsiteX10" fmla="*/ 162176 w 226314"/>
                <a:gd name="connsiteY10" fmla="*/ 2910 h 123836"/>
                <a:gd name="connsiteX11" fmla="*/ 175173 w 226314"/>
                <a:gd name="connsiteY11" fmla="*/ 34225 h 123836"/>
                <a:gd name="connsiteX12" fmla="*/ 198620 w 226314"/>
                <a:gd name="connsiteY12" fmla="*/ 57236 h 123836"/>
                <a:gd name="connsiteX13" fmla="*/ 9260 w 226314"/>
                <a:gd name="connsiteY13" fmla="*/ 57236 h 123836"/>
                <a:gd name="connsiteX14" fmla="*/ 86 w 226314"/>
                <a:gd name="connsiteY14" fmla="*/ 61981 h 123836"/>
                <a:gd name="connsiteX15" fmla="*/ 9260 w 226314"/>
                <a:gd name="connsiteY15" fmla="*/ 66726 h 123836"/>
                <a:gd name="connsiteX16" fmla="*/ 198620 w 226314"/>
                <a:gd name="connsiteY16" fmla="*/ 66726 h 1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314" h="123836">
                  <a:moveTo>
                    <a:pt x="198620" y="66726"/>
                  </a:moveTo>
                  <a:cubicBezTo>
                    <a:pt x="184603" y="76690"/>
                    <a:pt x="177722" y="86416"/>
                    <a:pt x="175683" y="89500"/>
                  </a:cubicBezTo>
                  <a:cubicBezTo>
                    <a:pt x="164214" y="105870"/>
                    <a:pt x="162176" y="120816"/>
                    <a:pt x="162176" y="121053"/>
                  </a:cubicBezTo>
                  <a:cubicBezTo>
                    <a:pt x="162176" y="123900"/>
                    <a:pt x="165234" y="123900"/>
                    <a:pt x="167273" y="123900"/>
                  </a:cubicBezTo>
                  <a:cubicBezTo>
                    <a:pt x="171605" y="123900"/>
                    <a:pt x="171860" y="123425"/>
                    <a:pt x="172880" y="119155"/>
                  </a:cubicBezTo>
                  <a:cubicBezTo>
                    <a:pt x="178741" y="95906"/>
                    <a:pt x="193778" y="75978"/>
                    <a:pt x="222577" y="65065"/>
                  </a:cubicBezTo>
                  <a:cubicBezTo>
                    <a:pt x="225635" y="64116"/>
                    <a:pt x="226400" y="63642"/>
                    <a:pt x="226400" y="61981"/>
                  </a:cubicBezTo>
                  <a:cubicBezTo>
                    <a:pt x="226400" y="60321"/>
                    <a:pt x="224871" y="59609"/>
                    <a:pt x="224361" y="59372"/>
                  </a:cubicBezTo>
                  <a:cubicBezTo>
                    <a:pt x="213147" y="55339"/>
                    <a:pt x="182309" y="43477"/>
                    <a:pt x="172625" y="3621"/>
                  </a:cubicBezTo>
                  <a:cubicBezTo>
                    <a:pt x="171860" y="774"/>
                    <a:pt x="171605" y="63"/>
                    <a:pt x="167273" y="63"/>
                  </a:cubicBezTo>
                  <a:cubicBezTo>
                    <a:pt x="165234" y="63"/>
                    <a:pt x="162176" y="63"/>
                    <a:pt x="162176" y="2910"/>
                  </a:cubicBezTo>
                  <a:cubicBezTo>
                    <a:pt x="162176" y="3384"/>
                    <a:pt x="164469" y="18330"/>
                    <a:pt x="175173" y="34225"/>
                  </a:cubicBezTo>
                  <a:cubicBezTo>
                    <a:pt x="180271" y="41342"/>
                    <a:pt x="187661" y="49645"/>
                    <a:pt x="198620" y="57236"/>
                  </a:cubicBezTo>
                  <a:lnTo>
                    <a:pt x="9260" y="57236"/>
                  </a:lnTo>
                  <a:cubicBezTo>
                    <a:pt x="4673" y="57236"/>
                    <a:pt x="86" y="57236"/>
                    <a:pt x="86" y="61981"/>
                  </a:cubicBezTo>
                  <a:cubicBezTo>
                    <a:pt x="86" y="66726"/>
                    <a:pt x="4673" y="66726"/>
                    <a:pt x="9260" y="66726"/>
                  </a:cubicBezTo>
                  <a:lnTo>
                    <a:pt x="198620" y="66726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5102B12-8D2E-6308-15DC-5B8EB88E3C6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674880" y="3408742"/>
              <a:ext cx="155718" cy="9489"/>
            </a:xfrm>
            <a:custGeom>
              <a:avLst/>
              <a:gdLst>
                <a:gd name="connsiteX0" fmla="*/ 146897 w 155718"/>
                <a:gd name="connsiteY0" fmla="*/ 9552 h 9489"/>
                <a:gd name="connsiteX1" fmla="*/ 155817 w 155718"/>
                <a:gd name="connsiteY1" fmla="*/ 4807 h 9489"/>
                <a:gd name="connsiteX2" fmla="*/ 146897 w 155718"/>
                <a:gd name="connsiteY2" fmla="*/ 63 h 9489"/>
                <a:gd name="connsiteX3" fmla="*/ 9018 w 155718"/>
                <a:gd name="connsiteY3" fmla="*/ 63 h 9489"/>
                <a:gd name="connsiteX4" fmla="*/ 98 w 155718"/>
                <a:gd name="connsiteY4" fmla="*/ 4807 h 9489"/>
                <a:gd name="connsiteX5" fmla="*/ 9018 w 155718"/>
                <a:gd name="connsiteY5" fmla="*/ 9552 h 9489"/>
                <a:gd name="connsiteX6" fmla="*/ 146897 w 155718"/>
                <a:gd name="connsiteY6" fmla="*/ 9552 h 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718" h="9489">
                  <a:moveTo>
                    <a:pt x="146897" y="9552"/>
                  </a:moveTo>
                  <a:cubicBezTo>
                    <a:pt x="151229" y="9552"/>
                    <a:pt x="155817" y="9552"/>
                    <a:pt x="155817" y="4807"/>
                  </a:cubicBezTo>
                  <a:cubicBezTo>
                    <a:pt x="155817" y="63"/>
                    <a:pt x="151229" y="63"/>
                    <a:pt x="146897" y="63"/>
                  </a:cubicBezTo>
                  <a:lnTo>
                    <a:pt x="9018" y="63"/>
                  </a:lnTo>
                  <a:cubicBezTo>
                    <a:pt x="4686" y="63"/>
                    <a:pt x="98" y="63"/>
                    <a:pt x="98" y="4807"/>
                  </a:cubicBezTo>
                  <a:cubicBezTo>
                    <a:pt x="98" y="9552"/>
                    <a:pt x="4686" y="9552"/>
                    <a:pt x="9018" y="9552"/>
                  </a:cubicBezTo>
                  <a:lnTo>
                    <a:pt x="146897" y="9552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95AAC2A0-9324-FC7F-DF76-2BFA94FA8CC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861380" y="3308154"/>
              <a:ext cx="140172" cy="164641"/>
            </a:xfrm>
            <a:custGeom>
              <a:avLst/>
              <a:gdLst>
                <a:gd name="connsiteX0" fmla="*/ 45216 w 140172"/>
                <a:gd name="connsiteY0" fmla="*/ 108479 h 164641"/>
                <a:gd name="connsiteX1" fmla="*/ 45216 w 140172"/>
                <a:gd name="connsiteY1" fmla="*/ 63 h 164641"/>
                <a:gd name="connsiteX2" fmla="*/ 106 w 140172"/>
                <a:gd name="connsiteY2" fmla="*/ 1961 h 164641"/>
                <a:gd name="connsiteX3" fmla="*/ 106 w 140172"/>
                <a:gd name="connsiteY3" fmla="*/ 13111 h 164641"/>
                <a:gd name="connsiteX4" fmla="*/ 17691 w 140172"/>
                <a:gd name="connsiteY4" fmla="*/ 22363 h 164641"/>
                <a:gd name="connsiteX5" fmla="*/ 17691 w 140172"/>
                <a:gd name="connsiteY5" fmla="*/ 153554 h 164641"/>
                <a:gd name="connsiteX6" fmla="*/ 106 w 140172"/>
                <a:gd name="connsiteY6" fmla="*/ 153554 h 164641"/>
                <a:gd name="connsiteX7" fmla="*/ 106 w 140172"/>
                <a:gd name="connsiteY7" fmla="*/ 164704 h 164641"/>
                <a:gd name="connsiteX8" fmla="*/ 30689 w 140172"/>
                <a:gd name="connsiteY8" fmla="*/ 163992 h 164641"/>
                <a:gd name="connsiteX9" fmla="*/ 61527 w 140172"/>
                <a:gd name="connsiteY9" fmla="*/ 164704 h 164641"/>
                <a:gd name="connsiteX10" fmla="*/ 61527 w 140172"/>
                <a:gd name="connsiteY10" fmla="*/ 153554 h 164641"/>
                <a:gd name="connsiteX11" fmla="*/ 43942 w 140172"/>
                <a:gd name="connsiteY11" fmla="*/ 153554 h 164641"/>
                <a:gd name="connsiteX12" fmla="*/ 43942 w 140172"/>
                <a:gd name="connsiteY12" fmla="*/ 123425 h 164641"/>
                <a:gd name="connsiteX13" fmla="*/ 58469 w 140172"/>
                <a:gd name="connsiteY13" fmla="*/ 113224 h 164641"/>
                <a:gd name="connsiteX14" fmla="*/ 84209 w 140172"/>
                <a:gd name="connsiteY14" fmla="*/ 143116 h 164641"/>
                <a:gd name="connsiteX15" fmla="*/ 90581 w 140172"/>
                <a:gd name="connsiteY15" fmla="*/ 151419 h 164641"/>
                <a:gd name="connsiteX16" fmla="*/ 82680 w 140172"/>
                <a:gd name="connsiteY16" fmla="*/ 153554 h 164641"/>
                <a:gd name="connsiteX17" fmla="*/ 82680 w 140172"/>
                <a:gd name="connsiteY17" fmla="*/ 164704 h 164641"/>
                <a:gd name="connsiteX18" fmla="*/ 113773 w 140172"/>
                <a:gd name="connsiteY18" fmla="*/ 163992 h 164641"/>
                <a:gd name="connsiteX19" fmla="*/ 140278 w 140172"/>
                <a:gd name="connsiteY19" fmla="*/ 164704 h 164641"/>
                <a:gd name="connsiteX20" fmla="*/ 140278 w 140172"/>
                <a:gd name="connsiteY20" fmla="*/ 153554 h 164641"/>
                <a:gd name="connsiteX21" fmla="*/ 135946 w 140172"/>
                <a:gd name="connsiteY21" fmla="*/ 153554 h 164641"/>
                <a:gd name="connsiteX22" fmla="*/ 120909 w 140172"/>
                <a:gd name="connsiteY22" fmla="*/ 148809 h 164641"/>
                <a:gd name="connsiteX23" fmla="*/ 77838 w 140172"/>
                <a:gd name="connsiteY23" fmla="*/ 98753 h 164641"/>
                <a:gd name="connsiteX24" fmla="*/ 110969 w 140172"/>
                <a:gd name="connsiteY24" fmla="*/ 74792 h 164641"/>
                <a:gd name="connsiteX25" fmla="*/ 133907 w 140172"/>
                <a:gd name="connsiteY25" fmla="*/ 70522 h 164641"/>
                <a:gd name="connsiteX26" fmla="*/ 133907 w 140172"/>
                <a:gd name="connsiteY26" fmla="*/ 59372 h 164641"/>
                <a:gd name="connsiteX27" fmla="*/ 114028 w 140172"/>
                <a:gd name="connsiteY27" fmla="*/ 60083 h 164641"/>
                <a:gd name="connsiteX28" fmla="*/ 84719 w 140172"/>
                <a:gd name="connsiteY28" fmla="*/ 59372 h 164641"/>
                <a:gd name="connsiteX29" fmla="*/ 84719 w 140172"/>
                <a:gd name="connsiteY29" fmla="*/ 70522 h 164641"/>
                <a:gd name="connsiteX30" fmla="*/ 93384 w 140172"/>
                <a:gd name="connsiteY30" fmla="*/ 73131 h 164641"/>
                <a:gd name="connsiteX31" fmla="*/ 45216 w 140172"/>
                <a:gd name="connsiteY31" fmla="*/ 108479 h 1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0172" h="164641">
                  <a:moveTo>
                    <a:pt x="45216" y="108479"/>
                  </a:moveTo>
                  <a:lnTo>
                    <a:pt x="45216" y="63"/>
                  </a:lnTo>
                  <a:lnTo>
                    <a:pt x="106" y="1961"/>
                  </a:lnTo>
                  <a:lnTo>
                    <a:pt x="106" y="13111"/>
                  </a:lnTo>
                  <a:cubicBezTo>
                    <a:pt x="15907" y="13111"/>
                    <a:pt x="17691" y="13111"/>
                    <a:pt x="17691" y="22363"/>
                  </a:cubicBezTo>
                  <a:lnTo>
                    <a:pt x="17691" y="153554"/>
                  </a:lnTo>
                  <a:lnTo>
                    <a:pt x="106" y="153554"/>
                  </a:lnTo>
                  <a:lnTo>
                    <a:pt x="106" y="164704"/>
                  </a:lnTo>
                  <a:cubicBezTo>
                    <a:pt x="9536" y="164467"/>
                    <a:pt x="21514" y="163992"/>
                    <a:pt x="30689" y="163992"/>
                  </a:cubicBezTo>
                  <a:cubicBezTo>
                    <a:pt x="40119" y="163992"/>
                    <a:pt x="52352" y="164467"/>
                    <a:pt x="61527" y="164704"/>
                  </a:cubicBezTo>
                  <a:lnTo>
                    <a:pt x="61527" y="153554"/>
                  </a:lnTo>
                  <a:lnTo>
                    <a:pt x="43942" y="153554"/>
                  </a:lnTo>
                  <a:lnTo>
                    <a:pt x="43942" y="123425"/>
                  </a:lnTo>
                  <a:cubicBezTo>
                    <a:pt x="51333" y="117969"/>
                    <a:pt x="53371" y="116545"/>
                    <a:pt x="58469" y="113224"/>
                  </a:cubicBezTo>
                  <a:lnTo>
                    <a:pt x="84209" y="143116"/>
                  </a:lnTo>
                  <a:cubicBezTo>
                    <a:pt x="86503" y="145963"/>
                    <a:pt x="90581" y="150707"/>
                    <a:pt x="90581" y="151419"/>
                  </a:cubicBezTo>
                  <a:cubicBezTo>
                    <a:pt x="90581" y="153554"/>
                    <a:pt x="85993" y="153554"/>
                    <a:pt x="82680" y="153554"/>
                  </a:cubicBezTo>
                  <a:lnTo>
                    <a:pt x="82680" y="164704"/>
                  </a:lnTo>
                  <a:cubicBezTo>
                    <a:pt x="90326" y="164230"/>
                    <a:pt x="112499" y="163992"/>
                    <a:pt x="113773" y="163992"/>
                  </a:cubicBezTo>
                  <a:cubicBezTo>
                    <a:pt x="122948" y="163992"/>
                    <a:pt x="131613" y="164230"/>
                    <a:pt x="140278" y="164704"/>
                  </a:cubicBezTo>
                  <a:lnTo>
                    <a:pt x="140278" y="153554"/>
                  </a:lnTo>
                  <a:lnTo>
                    <a:pt x="135946" y="153554"/>
                  </a:lnTo>
                  <a:cubicBezTo>
                    <a:pt x="124987" y="153554"/>
                    <a:pt x="124222" y="152605"/>
                    <a:pt x="120909" y="148809"/>
                  </a:cubicBezTo>
                  <a:lnTo>
                    <a:pt x="77838" y="98753"/>
                  </a:lnTo>
                  <a:lnTo>
                    <a:pt x="110969" y="74792"/>
                  </a:lnTo>
                  <a:cubicBezTo>
                    <a:pt x="114537" y="72182"/>
                    <a:pt x="116831" y="70522"/>
                    <a:pt x="133907" y="70522"/>
                  </a:cubicBezTo>
                  <a:lnTo>
                    <a:pt x="133907" y="59372"/>
                  </a:lnTo>
                  <a:cubicBezTo>
                    <a:pt x="127026" y="60083"/>
                    <a:pt x="120654" y="60083"/>
                    <a:pt x="114028" y="60083"/>
                  </a:cubicBezTo>
                  <a:cubicBezTo>
                    <a:pt x="107147" y="60083"/>
                    <a:pt x="90581" y="59609"/>
                    <a:pt x="84719" y="59372"/>
                  </a:cubicBezTo>
                  <a:lnTo>
                    <a:pt x="84719" y="70522"/>
                  </a:lnTo>
                  <a:cubicBezTo>
                    <a:pt x="90581" y="70522"/>
                    <a:pt x="91345" y="71233"/>
                    <a:pt x="93384" y="73131"/>
                  </a:cubicBezTo>
                  <a:lnTo>
                    <a:pt x="45216" y="108479"/>
                  </a:lnTo>
                  <a:close/>
                </a:path>
              </a:pathLst>
            </a:custGeom>
            <a:solidFill>
              <a:srgbClr val="000000"/>
            </a:solidFill>
            <a:ln w="251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73" name="Group 272" descr="\documentclass{article}&#10;\usepackage{amsmath}&#10;\usepackage{amsfonts}&#10;\pagestyle{empty}&#10;\begin{document}&#10;&#10;$P {\cal T}: \quad \mathbf{k} \rightarrow \mathbf{k}$&#10;&#10;&#10;\end{document}" title="IguanaTex Vector Display">
            <a:extLst>
              <a:ext uri="{FF2B5EF4-FFF2-40B4-BE49-F238E27FC236}">
                <a16:creationId xmlns:a16="http://schemas.microsoft.com/office/drawing/2014/main" id="{BC151038-83DF-17C9-6693-C817EAC84337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827216" y="2185059"/>
            <a:ext cx="1536816" cy="191550"/>
            <a:chOff x="7210445" y="4504193"/>
            <a:chExt cx="1536816" cy="191550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6EC2B96-BD10-34CF-A3D5-816CD1A1B4F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210445" y="4512489"/>
              <a:ext cx="179221" cy="166661"/>
            </a:xfrm>
            <a:custGeom>
              <a:avLst/>
              <a:gdLst>
                <a:gd name="connsiteX0" fmla="*/ 66092 w 179221"/>
                <a:gd name="connsiteY0" fmla="*/ 89616 h 166661"/>
                <a:gd name="connsiteX1" fmla="*/ 108764 w 179221"/>
                <a:gd name="connsiteY1" fmla="*/ 89616 h 166661"/>
                <a:gd name="connsiteX2" fmla="*/ 179298 w 179221"/>
                <a:gd name="connsiteY2" fmla="*/ 36909 h 166661"/>
                <a:gd name="connsiteX3" fmla="*/ 129849 w 179221"/>
                <a:gd name="connsiteY3" fmla="*/ 63 h 166661"/>
                <a:gd name="connsiteX4" fmla="*/ 48522 w 179221"/>
                <a:gd name="connsiteY4" fmla="*/ 63 h 166661"/>
                <a:gd name="connsiteX5" fmla="*/ 40991 w 179221"/>
                <a:gd name="connsiteY5" fmla="*/ 4699 h 166661"/>
                <a:gd name="connsiteX6" fmla="*/ 48271 w 179221"/>
                <a:gd name="connsiteY6" fmla="*/ 7627 h 166661"/>
                <a:gd name="connsiteX7" fmla="*/ 59064 w 179221"/>
                <a:gd name="connsiteY7" fmla="*/ 8115 h 166661"/>
                <a:gd name="connsiteX8" fmla="*/ 64586 w 179221"/>
                <a:gd name="connsiteY8" fmla="*/ 12019 h 166661"/>
                <a:gd name="connsiteX9" fmla="*/ 63582 w 179221"/>
                <a:gd name="connsiteY9" fmla="*/ 16656 h 166661"/>
                <a:gd name="connsiteX10" fmla="*/ 29947 w 179221"/>
                <a:gd name="connsiteY10" fmla="*/ 147691 h 166661"/>
                <a:gd name="connsiteX11" fmla="*/ 7105 w 179221"/>
                <a:gd name="connsiteY11" fmla="*/ 159160 h 166661"/>
                <a:gd name="connsiteX12" fmla="*/ 77 w 179221"/>
                <a:gd name="connsiteY12" fmla="*/ 163796 h 166661"/>
                <a:gd name="connsiteX13" fmla="*/ 3842 w 179221"/>
                <a:gd name="connsiteY13" fmla="*/ 166724 h 166661"/>
                <a:gd name="connsiteX14" fmla="*/ 35720 w 179221"/>
                <a:gd name="connsiteY14" fmla="*/ 165992 h 166661"/>
                <a:gd name="connsiteX15" fmla="*/ 51785 w 179221"/>
                <a:gd name="connsiteY15" fmla="*/ 166236 h 166661"/>
                <a:gd name="connsiteX16" fmla="*/ 68101 w 179221"/>
                <a:gd name="connsiteY16" fmla="*/ 166724 h 166661"/>
                <a:gd name="connsiteX17" fmla="*/ 73121 w 179221"/>
                <a:gd name="connsiteY17" fmla="*/ 161844 h 166661"/>
                <a:gd name="connsiteX18" fmla="*/ 66092 w 179221"/>
                <a:gd name="connsiteY18" fmla="*/ 159160 h 166661"/>
                <a:gd name="connsiteX19" fmla="*/ 49777 w 179221"/>
                <a:gd name="connsiteY19" fmla="*/ 154767 h 166661"/>
                <a:gd name="connsiteX20" fmla="*/ 50530 w 179221"/>
                <a:gd name="connsiteY20" fmla="*/ 150619 h 166661"/>
                <a:gd name="connsiteX21" fmla="*/ 66092 w 179221"/>
                <a:gd name="connsiteY21" fmla="*/ 89616 h 166661"/>
                <a:gd name="connsiteX22" fmla="*/ 84165 w 179221"/>
                <a:gd name="connsiteY22" fmla="*/ 16900 h 166661"/>
                <a:gd name="connsiteX23" fmla="*/ 97720 w 179221"/>
                <a:gd name="connsiteY23" fmla="*/ 7627 h 166661"/>
                <a:gd name="connsiteX24" fmla="*/ 121817 w 179221"/>
                <a:gd name="connsiteY24" fmla="*/ 7627 h 166661"/>
                <a:gd name="connsiteX25" fmla="*/ 155954 w 179221"/>
                <a:gd name="connsiteY25" fmla="*/ 31052 h 166661"/>
                <a:gd name="connsiteX26" fmla="*/ 141145 w 179221"/>
                <a:gd name="connsiteY26" fmla="*/ 70339 h 166661"/>
                <a:gd name="connsiteX27" fmla="*/ 102489 w 179221"/>
                <a:gd name="connsiteY27" fmla="*/ 83271 h 166661"/>
                <a:gd name="connsiteX28" fmla="*/ 67096 w 179221"/>
                <a:gd name="connsiteY28" fmla="*/ 83271 h 166661"/>
                <a:gd name="connsiteX29" fmla="*/ 84165 w 179221"/>
                <a:gd name="connsiteY29" fmla="*/ 16900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221" h="166661">
                  <a:moveTo>
                    <a:pt x="66092" y="89616"/>
                  </a:moveTo>
                  <a:lnTo>
                    <a:pt x="108764" y="89616"/>
                  </a:lnTo>
                  <a:cubicBezTo>
                    <a:pt x="144408" y="89616"/>
                    <a:pt x="179298" y="64238"/>
                    <a:pt x="179298" y="36909"/>
                  </a:cubicBezTo>
                  <a:cubicBezTo>
                    <a:pt x="179298" y="18120"/>
                    <a:pt x="162731" y="63"/>
                    <a:pt x="129849" y="63"/>
                  </a:cubicBezTo>
                  <a:lnTo>
                    <a:pt x="48522" y="63"/>
                  </a:lnTo>
                  <a:cubicBezTo>
                    <a:pt x="43753" y="63"/>
                    <a:pt x="40991" y="63"/>
                    <a:pt x="40991" y="4699"/>
                  </a:cubicBezTo>
                  <a:cubicBezTo>
                    <a:pt x="40991" y="7627"/>
                    <a:pt x="43250" y="7627"/>
                    <a:pt x="48271" y="7627"/>
                  </a:cubicBezTo>
                  <a:cubicBezTo>
                    <a:pt x="51534" y="7627"/>
                    <a:pt x="56052" y="7871"/>
                    <a:pt x="59064" y="8115"/>
                  </a:cubicBezTo>
                  <a:cubicBezTo>
                    <a:pt x="63080" y="8603"/>
                    <a:pt x="64586" y="9335"/>
                    <a:pt x="64586" y="12019"/>
                  </a:cubicBezTo>
                  <a:cubicBezTo>
                    <a:pt x="64586" y="12995"/>
                    <a:pt x="64335" y="13728"/>
                    <a:pt x="63582" y="16656"/>
                  </a:cubicBezTo>
                  <a:lnTo>
                    <a:pt x="29947" y="147691"/>
                  </a:lnTo>
                  <a:cubicBezTo>
                    <a:pt x="27437" y="157207"/>
                    <a:pt x="26935" y="159160"/>
                    <a:pt x="7105" y="159160"/>
                  </a:cubicBezTo>
                  <a:cubicBezTo>
                    <a:pt x="2838" y="159160"/>
                    <a:pt x="77" y="159160"/>
                    <a:pt x="77" y="163796"/>
                  </a:cubicBezTo>
                  <a:cubicBezTo>
                    <a:pt x="77" y="166724"/>
                    <a:pt x="3089" y="166724"/>
                    <a:pt x="3842" y="166724"/>
                  </a:cubicBezTo>
                  <a:cubicBezTo>
                    <a:pt x="10870" y="166724"/>
                    <a:pt x="28692" y="165992"/>
                    <a:pt x="35720" y="165992"/>
                  </a:cubicBezTo>
                  <a:cubicBezTo>
                    <a:pt x="40991" y="165992"/>
                    <a:pt x="46514" y="166236"/>
                    <a:pt x="51785" y="166236"/>
                  </a:cubicBezTo>
                  <a:cubicBezTo>
                    <a:pt x="57307" y="166236"/>
                    <a:pt x="62829" y="166724"/>
                    <a:pt x="68101" y="166724"/>
                  </a:cubicBezTo>
                  <a:cubicBezTo>
                    <a:pt x="69858" y="166724"/>
                    <a:pt x="73121" y="166724"/>
                    <a:pt x="73121" y="161844"/>
                  </a:cubicBezTo>
                  <a:cubicBezTo>
                    <a:pt x="73121" y="159160"/>
                    <a:pt x="70862" y="159160"/>
                    <a:pt x="66092" y="159160"/>
                  </a:cubicBezTo>
                  <a:cubicBezTo>
                    <a:pt x="56805" y="159160"/>
                    <a:pt x="49777" y="159160"/>
                    <a:pt x="49777" y="154767"/>
                  </a:cubicBezTo>
                  <a:cubicBezTo>
                    <a:pt x="49777" y="153303"/>
                    <a:pt x="50279" y="152083"/>
                    <a:pt x="50530" y="150619"/>
                  </a:cubicBezTo>
                  <a:lnTo>
                    <a:pt x="66092" y="89616"/>
                  </a:lnTo>
                  <a:close/>
                  <a:moveTo>
                    <a:pt x="84165" y="16900"/>
                  </a:moveTo>
                  <a:cubicBezTo>
                    <a:pt x="86424" y="8359"/>
                    <a:pt x="86926" y="7627"/>
                    <a:pt x="97720" y="7627"/>
                  </a:cubicBezTo>
                  <a:lnTo>
                    <a:pt x="121817" y="7627"/>
                  </a:lnTo>
                  <a:cubicBezTo>
                    <a:pt x="142651" y="7627"/>
                    <a:pt x="155954" y="14216"/>
                    <a:pt x="155954" y="31052"/>
                  </a:cubicBezTo>
                  <a:cubicBezTo>
                    <a:pt x="155954" y="40569"/>
                    <a:pt x="150934" y="61554"/>
                    <a:pt x="141145" y="70339"/>
                  </a:cubicBezTo>
                  <a:cubicBezTo>
                    <a:pt x="128594" y="81319"/>
                    <a:pt x="113533" y="83271"/>
                    <a:pt x="102489" y="83271"/>
                  </a:cubicBezTo>
                  <a:lnTo>
                    <a:pt x="67096" y="83271"/>
                  </a:lnTo>
                  <a:lnTo>
                    <a:pt x="84165" y="169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C1AF325-4656-ECD3-86AF-3C03CA54D2E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404954" y="4504193"/>
              <a:ext cx="200808" cy="191550"/>
            </a:xfrm>
            <a:custGeom>
              <a:avLst/>
              <a:gdLst>
                <a:gd name="connsiteX0" fmla="*/ 113541 w 200808"/>
                <a:gd name="connsiteY0" fmla="*/ 23488 h 191550"/>
                <a:gd name="connsiteX1" fmla="*/ 155209 w 200808"/>
                <a:gd name="connsiteY1" fmla="*/ 23488 h 191550"/>
                <a:gd name="connsiteX2" fmla="*/ 200893 w 200808"/>
                <a:gd name="connsiteY2" fmla="*/ 1771 h 191550"/>
                <a:gd name="connsiteX3" fmla="*/ 198634 w 200808"/>
                <a:gd name="connsiteY3" fmla="*/ 63 h 191550"/>
                <a:gd name="connsiteX4" fmla="*/ 183071 w 200808"/>
                <a:gd name="connsiteY4" fmla="*/ 6895 h 191550"/>
                <a:gd name="connsiteX5" fmla="*/ 175792 w 200808"/>
                <a:gd name="connsiteY5" fmla="*/ 8359 h 191550"/>
                <a:gd name="connsiteX6" fmla="*/ 66100 w 200808"/>
                <a:gd name="connsiteY6" fmla="*/ 8359 h 191550"/>
                <a:gd name="connsiteX7" fmla="*/ 84 w 200808"/>
                <a:gd name="connsiteY7" fmla="*/ 54478 h 191550"/>
                <a:gd name="connsiteX8" fmla="*/ 2093 w 200808"/>
                <a:gd name="connsiteY8" fmla="*/ 57406 h 191550"/>
                <a:gd name="connsiteX9" fmla="*/ 24432 w 200808"/>
                <a:gd name="connsiteY9" fmla="*/ 43497 h 191550"/>
                <a:gd name="connsiteX10" fmla="*/ 30206 w 200808"/>
                <a:gd name="connsiteY10" fmla="*/ 28368 h 191550"/>
                <a:gd name="connsiteX11" fmla="*/ 45768 w 200808"/>
                <a:gd name="connsiteY11" fmla="*/ 23488 h 191550"/>
                <a:gd name="connsiteX12" fmla="*/ 95719 w 200808"/>
                <a:gd name="connsiteY12" fmla="*/ 23488 h 191550"/>
                <a:gd name="connsiteX13" fmla="*/ 89946 w 200808"/>
                <a:gd name="connsiteY13" fmla="*/ 32273 h 191550"/>
                <a:gd name="connsiteX14" fmla="*/ 61331 w 200808"/>
                <a:gd name="connsiteY14" fmla="*/ 142811 h 191550"/>
                <a:gd name="connsiteX15" fmla="*/ 45768 w 200808"/>
                <a:gd name="connsiteY15" fmla="*/ 186001 h 191550"/>
                <a:gd name="connsiteX16" fmla="*/ 44262 w 200808"/>
                <a:gd name="connsiteY16" fmla="*/ 189905 h 191550"/>
                <a:gd name="connsiteX17" fmla="*/ 46521 w 200808"/>
                <a:gd name="connsiteY17" fmla="*/ 191613 h 191550"/>
                <a:gd name="connsiteX18" fmla="*/ 67606 w 200808"/>
                <a:gd name="connsiteY18" fmla="*/ 179901 h 191550"/>
                <a:gd name="connsiteX19" fmla="*/ 85428 w 200808"/>
                <a:gd name="connsiteY19" fmla="*/ 132318 h 191550"/>
                <a:gd name="connsiteX20" fmla="*/ 113541 w 200808"/>
                <a:gd name="connsiteY20" fmla="*/ 23488 h 19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808" h="191550">
                  <a:moveTo>
                    <a:pt x="113541" y="23488"/>
                  </a:moveTo>
                  <a:lnTo>
                    <a:pt x="155209" y="23488"/>
                  </a:lnTo>
                  <a:cubicBezTo>
                    <a:pt x="188342" y="23488"/>
                    <a:pt x="200893" y="4943"/>
                    <a:pt x="200893" y="1771"/>
                  </a:cubicBezTo>
                  <a:cubicBezTo>
                    <a:pt x="200893" y="551"/>
                    <a:pt x="199889" y="63"/>
                    <a:pt x="198634" y="63"/>
                  </a:cubicBezTo>
                  <a:cubicBezTo>
                    <a:pt x="195873" y="63"/>
                    <a:pt x="189346" y="2503"/>
                    <a:pt x="183071" y="6895"/>
                  </a:cubicBezTo>
                  <a:cubicBezTo>
                    <a:pt x="181063" y="8359"/>
                    <a:pt x="180561" y="8359"/>
                    <a:pt x="175792" y="8359"/>
                  </a:cubicBezTo>
                  <a:lnTo>
                    <a:pt x="66100" y="8359"/>
                  </a:lnTo>
                  <a:cubicBezTo>
                    <a:pt x="34975" y="8359"/>
                    <a:pt x="84" y="34469"/>
                    <a:pt x="84" y="54478"/>
                  </a:cubicBezTo>
                  <a:cubicBezTo>
                    <a:pt x="84" y="55942"/>
                    <a:pt x="84" y="57406"/>
                    <a:pt x="2093" y="57406"/>
                  </a:cubicBezTo>
                  <a:cubicBezTo>
                    <a:pt x="8117" y="57406"/>
                    <a:pt x="23930" y="49353"/>
                    <a:pt x="24432" y="43497"/>
                  </a:cubicBezTo>
                  <a:cubicBezTo>
                    <a:pt x="24683" y="39349"/>
                    <a:pt x="25186" y="34713"/>
                    <a:pt x="30206" y="28368"/>
                  </a:cubicBezTo>
                  <a:cubicBezTo>
                    <a:pt x="32716" y="25440"/>
                    <a:pt x="34724" y="23488"/>
                    <a:pt x="45768" y="23488"/>
                  </a:cubicBezTo>
                  <a:lnTo>
                    <a:pt x="95719" y="23488"/>
                  </a:lnTo>
                  <a:cubicBezTo>
                    <a:pt x="91452" y="26172"/>
                    <a:pt x="90448" y="29832"/>
                    <a:pt x="89946" y="32273"/>
                  </a:cubicBezTo>
                  <a:lnTo>
                    <a:pt x="61331" y="142811"/>
                  </a:lnTo>
                  <a:cubicBezTo>
                    <a:pt x="58319" y="154767"/>
                    <a:pt x="53048" y="170140"/>
                    <a:pt x="45768" y="186001"/>
                  </a:cubicBezTo>
                  <a:cubicBezTo>
                    <a:pt x="44262" y="188929"/>
                    <a:pt x="44262" y="189417"/>
                    <a:pt x="44262" y="189905"/>
                  </a:cubicBezTo>
                  <a:cubicBezTo>
                    <a:pt x="44262" y="191369"/>
                    <a:pt x="45266" y="191613"/>
                    <a:pt x="46521" y="191613"/>
                  </a:cubicBezTo>
                  <a:cubicBezTo>
                    <a:pt x="51542" y="191613"/>
                    <a:pt x="63841" y="185025"/>
                    <a:pt x="67606" y="179901"/>
                  </a:cubicBezTo>
                  <a:cubicBezTo>
                    <a:pt x="69112" y="177461"/>
                    <a:pt x="80157" y="152571"/>
                    <a:pt x="85428" y="132318"/>
                  </a:cubicBezTo>
                  <a:lnTo>
                    <a:pt x="113541" y="234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0D29C5CF-554C-356D-254F-A8436EA251D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88240" y="4573981"/>
              <a:ext cx="26607" cy="105169"/>
            </a:xfrm>
            <a:custGeom>
              <a:avLst/>
              <a:gdLst>
                <a:gd name="connsiteX0" fmla="*/ 26702 w 26607"/>
                <a:gd name="connsiteY0" fmla="*/ 12995 h 105169"/>
                <a:gd name="connsiteX1" fmla="*/ 13399 w 26607"/>
                <a:gd name="connsiteY1" fmla="*/ 63 h 105169"/>
                <a:gd name="connsiteX2" fmla="*/ 95 w 26607"/>
                <a:gd name="connsiteY2" fmla="*/ 12995 h 105169"/>
                <a:gd name="connsiteX3" fmla="*/ 13399 w 26607"/>
                <a:gd name="connsiteY3" fmla="*/ 25928 h 105169"/>
                <a:gd name="connsiteX4" fmla="*/ 26702 w 26607"/>
                <a:gd name="connsiteY4" fmla="*/ 12995 h 105169"/>
                <a:gd name="connsiteX5" fmla="*/ 26702 w 26607"/>
                <a:gd name="connsiteY5" fmla="*/ 92300 h 105169"/>
                <a:gd name="connsiteX6" fmla="*/ 13399 w 26607"/>
                <a:gd name="connsiteY6" fmla="*/ 79367 h 105169"/>
                <a:gd name="connsiteX7" fmla="*/ 95 w 26607"/>
                <a:gd name="connsiteY7" fmla="*/ 92300 h 105169"/>
                <a:gd name="connsiteX8" fmla="*/ 13399 w 26607"/>
                <a:gd name="connsiteY8" fmla="*/ 105233 h 105169"/>
                <a:gd name="connsiteX9" fmla="*/ 26702 w 26607"/>
                <a:gd name="connsiteY9" fmla="*/ 92300 h 10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07" h="105169">
                  <a:moveTo>
                    <a:pt x="26702" y="12995"/>
                  </a:moveTo>
                  <a:cubicBezTo>
                    <a:pt x="26702" y="5919"/>
                    <a:pt x="20678" y="63"/>
                    <a:pt x="13399" y="63"/>
                  </a:cubicBezTo>
                  <a:cubicBezTo>
                    <a:pt x="6119" y="63"/>
                    <a:pt x="95" y="5919"/>
                    <a:pt x="95" y="12995"/>
                  </a:cubicBezTo>
                  <a:cubicBezTo>
                    <a:pt x="95" y="20072"/>
                    <a:pt x="6119" y="25928"/>
                    <a:pt x="13399" y="25928"/>
                  </a:cubicBezTo>
                  <a:cubicBezTo>
                    <a:pt x="20678" y="25928"/>
                    <a:pt x="26702" y="20072"/>
                    <a:pt x="26702" y="12995"/>
                  </a:cubicBezTo>
                  <a:close/>
                  <a:moveTo>
                    <a:pt x="26702" y="92300"/>
                  </a:moveTo>
                  <a:cubicBezTo>
                    <a:pt x="26702" y="85224"/>
                    <a:pt x="20678" y="79367"/>
                    <a:pt x="13399" y="79367"/>
                  </a:cubicBezTo>
                  <a:cubicBezTo>
                    <a:pt x="6119" y="79367"/>
                    <a:pt x="95" y="85224"/>
                    <a:pt x="95" y="92300"/>
                  </a:cubicBezTo>
                  <a:cubicBezTo>
                    <a:pt x="95" y="99376"/>
                    <a:pt x="6119" y="105233"/>
                    <a:pt x="13399" y="105233"/>
                  </a:cubicBezTo>
                  <a:cubicBezTo>
                    <a:pt x="20678" y="105233"/>
                    <a:pt x="26702" y="99376"/>
                    <a:pt x="26702" y="92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11CC6D0C-A9FA-B756-0150-629E0F76C1E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066400" y="4509805"/>
              <a:ext cx="138055" cy="169345"/>
            </a:xfrm>
            <a:custGeom>
              <a:avLst/>
              <a:gdLst>
                <a:gd name="connsiteX0" fmla="*/ 44540 w 138055"/>
                <a:gd name="connsiteY0" fmla="*/ 111577 h 169345"/>
                <a:gd name="connsiteX1" fmla="*/ 44540 w 138055"/>
                <a:gd name="connsiteY1" fmla="*/ 63 h 169345"/>
                <a:gd name="connsiteX2" fmla="*/ 111 w 138055"/>
                <a:gd name="connsiteY2" fmla="*/ 2015 h 169345"/>
                <a:gd name="connsiteX3" fmla="*/ 111 w 138055"/>
                <a:gd name="connsiteY3" fmla="*/ 13484 h 169345"/>
                <a:gd name="connsiteX4" fmla="*/ 17430 w 138055"/>
                <a:gd name="connsiteY4" fmla="*/ 23000 h 169345"/>
                <a:gd name="connsiteX5" fmla="*/ 17430 w 138055"/>
                <a:gd name="connsiteY5" fmla="*/ 157940 h 169345"/>
                <a:gd name="connsiteX6" fmla="*/ 111 w 138055"/>
                <a:gd name="connsiteY6" fmla="*/ 157940 h 169345"/>
                <a:gd name="connsiteX7" fmla="*/ 111 w 138055"/>
                <a:gd name="connsiteY7" fmla="*/ 169408 h 169345"/>
                <a:gd name="connsiteX8" fmla="*/ 30232 w 138055"/>
                <a:gd name="connsiteY8" fmla="*/ 168676 h 169345"/>
                <a:gd name="connsiteX9" fmla="*/ 60604 w 138055"/>
                <a:gd name="connsiteY9" fmla="*/ 169408 h 169345"/>
                <a:gd name="connsiteX10" fmla="*/ 60604 w 138055"/>
                <a:gd name="connsiteY10" fmla="*/ 157940 h 169345"/>
                <a:gd name="connsiteX11" fmla="*/ 43284 w 138055"/>
                <a:gd name="connsiteY11" fmla="*/ 157940 h 169345"/>
                <a:gd name="connsiteX12" fmla="*/ 43284 w 138055"/>
                <a:gd name="connsiteY12" fmla="*/ 126950 h 169345"/>
                <a:gd name="connsiteX13" fmla="*/ 57592 w 138055"/>
                <a:gd name="connsiteY13" fmla="*/ 116457 h 169345"/>
                <a:gd name="connsiteX14" fmla="*/ 82944 w 138055"/>
                <a:gd name="connsiteY14" fmla="*/ 147203 h 169345"/>
                <a:gd name="connsiteX15" fmla="*/ 89219 w 138055"/>
                <a:gd name="connsiteY15" fmla="*/ 155743 h 169345"/>
                <a:gd name="connsiteX16" fmla="*/ 81438 w 138055"/>
                <a:gd name="connsiteY16" fmla="*/ 157940 h 169345"/>
                <a:gd name="connsiteX17" fmla="*/ 81438 w 138055"/>
                <a:gd name="connsiteY17" fmla="*/ 169408 h 169345"/>
                <a:gd name="connsiteX18" fmla="*/ 112061 w 138055"/>
                <a:gd name="connsiteY18" fmla="*/ 168676 h 169345"/>
                <a:gd name="connsiteX19" fmla="*/ 138166 w 138055"/>
                <a:gd name="connsiteY19" fmla="*/ 169408 h 169345"/>
                <a:gd name="connsiteX20" fmla="*/ 138166 w 138055"/>
                <a:gd name="connsiteY20" fmla="*/ 157940 h 169345"/>
                <a:gd name="connsiteX21" fmla="*/ 133899 w 138055"/>
                <a:gd name="connsiteY21" fmla="*/ 157940 h 169345"/>
                <a:gd name="connsiteX22" fmla="*/ 119090 w 138055"/>
                <a:gd name="connsiteY22" fmla="*/ 153059 h 169345"/>
                <a:gd name="connsiteX23" fmla="*/ 76669 w 138055"/>
                <a:gd name="connsiteY23" fmla="*/ 101572 h 169345"/>
                <a:gd name="connsiteX24" fmla="*/ 109300 w 138055"/>
                <a:gd name="connsiteY24" fmla="*/ 76927 h 169345"/>
                <a:gd name="connsiteX25" fmla="*/ 131891 w 138055"/>
                <a:gd name="connsiteY25" fmla="*/ 72535 h 169345"/>
                <a:gd name="connsiteX26" fmla="*/ 131891 w 138055"/>
                <a:gd name="connsiteY26" fmla="*/ 61066 h 169345"/>
                <a:gd name="connsiteX27" fmla="*/ 112312 w 138055"/>
                <a:gd name="connsiteY27" fmla="*/ 61798 h 169345"/>
                <a:gd name="connsiteX28" fmla="*/ 83446 w 138055"/>
                <a:gd name="connsiteY28" fmla="*/ 61066 h 169345"/>
                <a:gd name="connsiteX29" fmla="*/ 83446 w 138055"/>
                <a:gd name="connsiteY29" fmla="*/ 72535 h 169345"/>
                <a:gd name="connsiteX30" fmla="*/ 91980 w 138055"/>
                <a:gd name="connsiteY30" fmla="*/ 75219 h 169345"/>
                <a:gd name="connsiteX31" fmla="*/ 44540 w 138055"/>
                <a:gd name="connsiteY31" fmla="*/ 111577 h 16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055" h="169345">
                  <a:moveTo>
                    <a:pt x="44540" y="111577"/>
                  </a:moveTo>
                  <a:lnTo>
                    <a:pt x="44540" y="63"/>
                  </a:lnTo>
                  <a:lnTo>
                    <a:pt x="111" y="2015"/>
                  </a:lnTo>
                  <a:lnTo>
                    <a:pt x="111" y="13484"/>
                  </a:lnTo>
                  <a:cubicBezTo>
                    <a:pt x="15673" y="13484"/>
                    <a:pt x="17430" y="13484"/>
                    <a:pt x="17430" y="23000"/>
                  </a:cubicBezTo>
                  <a:lnTo>
                    <a:pt x="17430" y="157940"/>
                  </a:lnTo>
                  <a:lnTo>
                    <a:pt x="111" y="157940"/>
                  </a:lnTo>
                  <a:lnTo>
                    <a:pt x="111" y="169408"/>
                  </a:lnTo>
                  <a:cubicBezTo>
                    <a:pt x="9398" y="169164"/>
                    <a:pt x="21196" y="168676"/>
                    <a:pt x="30232" y="168676"/>
                  </a:cubicBezTo>
                  <a:cubicBezTo>
                    <a:pt x="39519" y="168676"/>
                    <a:pt x="51568" y="169164"/>
                    <a:pt x="60604" y="169408"/>
                  </a:cubicBezTo>
                  <a:lnTo>
                    <a:pt x="60604" y="157940"/>
                  </a:lnTo>
                  <a:lnTo>
                    <a:pt x="43284" y="157940"/>
                  </a:lnTo>
                  <a:lnTo>
                    <a:pt x="43284" y="126950"/>
                  </a:lnTo>
                  <a:cubicBezTo>
                    <a:pt x="50564" y="121337"/>
                    <a:pt x="52572" y="119873"/>
                    <a:pt x="57592" y="116457"/>
                  </a:cubicBezTo>
                  <a:lnTo>
                    <a:pt x="82944" y="147203"/>
                  </a:lnTo>
                  <a:cubicBezTo>
                    <a:pt x="85203" y="150131"/>
                    <a:pt x="89219" y="155011"/>
                    <a:pt x="89219" y="155743"/>
                  </a:cubicBezTo>
                  <a:cubicBezTo>
                    <a:pt x="89219" y="157940"/>
                    <a:pt x="84701" y="157940"/>
                    <a:pt x="81438" y="157940"/>
                  </a:cubicBezTo>
                  <a:lnTo>
                    <a:pt x="81438" y="169408"/>
                  </a:lnTo>
                  <a:cubicBezTo>
                    <a:pt x="88968" y="168920"/>
                    <a:pt x="110806" y="168676"/>
                    <a:pt x="112061" y="168676"/>
                  </a:cubicBezTo>
                  <a:cubicBezTo>
                    <a:pt x="121098" y="168676"/>
                    <a:pt x="129632" y="168920"/>
                    <a:pt x="138166" y="169408"/>
                  </a:cubicBezTo>
                  <a:lnTo>
                    <a:pt x="138166" y="157940"/>
                  </a:lnTo>
                  <a:lnTo>
                    <a:pt x="133899" y="157940"/>
                  </a:lnTo>
                  <a:cubicBezTo>
                    <a:pt x="123106" y="157940"/>
                    <a:pt x="122353" y="156963"/>
                    <a:pt x="119090" y="153059"/>
                  </a:cubicBezTo>
                  <a:lnTo>
                    <a:pt x="76669" y="101572"/>
                  </a:lnTo>
                  <a:lnTo>
                    <a:pt x="109300" y="76927"/>
                  </a:lnTo>
                  <a:cubicBezTo>
                    <a:pt x="112814" y="74243"/>
                    <a:pt x="115073" y="72535"/>
                    <a:pt x="131891" y="72535"/>
                  </a:cubicBezTo>
                  <a:lnTo>
                    <a:pt x="131891" y="61066"/>
                  </a:lnTo>
                  <a:cubicBezTo>
                    <a:pt x="125114" y="61798"/>
                    <a:pt x="118839" y="61798"/>
                    <a:pt x="112312" y="61798"/>
                  </a:cubicBezTo>
                  <a:cubicBezTo>
                    <a:pt x="105535" y="61798"/>
                    <a:pt x="89219" y="61310"/>
                    <a:pt x="83446" y="61066"/>
                  </a:cubicBezTo>
                  <a:lnTo>
                    <a:pt x="83446" y="72535"/>
                  </a:lnTo>
                  <a:cubicBezTo>
                    <a:pt x="89219" y="72535"/>
                    <a:pt x="89972" y="73267"/>
                    <a:pt x="91980" y="75219"/>
                  </a:cubicBezTo>
                  <a:lnTo>
                    <a:pt x="44540" y="1115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BE74CA6-5149-020E-052B-6A636F2CBE8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292990" y="4554460"/>
              <a:ext cx="222897" cy="127375"/>
            </a:xfrm>
            <a:custGeom>
              <a:avLst/>
              <a:gdLst>
                <a:gd name="connsiteX0" fmla="*/ 195657 w 222897"/>
                <a:gd name="connsiteY0" fmla="*/ 68631 h 127375"/>
                <a:gd name="connsiteX1" fmla="*/ 173066 w 222897"/>
                <a:gd name="connsiteY1" fmla="*/ 92056 h 127375"/>
                <a:gd name="connsiteX2" fmla="*/ 159762 w 222897"/>
                <a:gd name="connsiteY2" fmla="*/ 124510 h 127375"/>
                <a:gd name="connsiteX3" fmla="*/ 164782 w 222897"/>
                <a:gd name="connsiteY3" fmla="*/ 127438 h 127375"/>
                <a:gd name="connsiteX4" fmla="*/ 170305 w 222897"/>
                <a:gd name="connsiteY4" fmla="*/ 122558 h 127375"/>
                <a:gd name="connsiteX5" fmla="*/ 219252 w 222897"/>
                <a:gd name="connsiteY5" fmla="*/ 66922 h 127375"/>
                <a:gd name="connsiteX6" fmla="*/ 223017 w 222897"/>
                <a:gd name="connsiteY6" fmla="*/ 63750 h 127375"/>
                <a:gd name="connsiteX7" fmla="*/ 221009 w 222897"/>
                <a:gd name="connsiteY7" fmla="*/ 61066 h 127375"/>
                <a:gd name="connsiteX8" fmla="*/ 170054 w 222897"/>
                <a:gd name="connsiteY8" fmla="*/ 3723 h 127375"/>
                <a:gd name="connsiteX9" fmla="*/ 164782 w 222897"/>
                <a:gd name="connsiteY9" fmla="*/ 63 h 127375"/>
                <a:gd name="connsiteX10" fmla="*/ 159762 w 222897"/>
                <a:gd name="connsiteY10" fmla="*/ 2991 h 127375"/>
                <a:gd name="connsiteX11" fmla="*/ 172564 w 222897"/>
                <a:gd name="connsiteY11" fmla="*/ 35201 h 127375"/>
                <a:gd name="connsiteX12" fmla="*/ 195657 w 222897"/>
                <a:gd name="connsiteY12" fmla="*/ 58870 h 127375"/>
                <a:gd name="connsiteX13" fmla="*/ 9156 w 222897"/>
                <a:gd name="connsiteY13" fmla="*/ 58870 h 127375"/>
                <a:gd name="connsiteX14" fmla="*/ 120 w 222897"/>
                <a:gd name="connsiteY14" fmla="*/ 63750 h 127375"/>
                <a:gd name="connsiteX15" fmla="*/ 9156 w 222897"/>
                <a:gd name="connsiteY15" fmla="*/ 68631 h 127375"/>
                <a:gd name="connsiteX16" fmla="*/ 195657 w 222897"/>
                <a:gd name="connsiteY16" fmla="*/ 68631 h 12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897" h="127375">
                  <a:moveTo>
                    <a:pt x="195657" y="68631"/>
                  </a:moveTo>
                  <a:cubicBezTo>
                    <a:pt x="181851" y="78879"/>
                    <a:pt x="175074" y="88884"/>
                    <a:pt x="173066" y="92056"/>
                  </a:cubicBezTo>
                  <a:cubicBezTo>
                    <a:pt x="161770" y="108893"/>
                    <a:pt x="159762" y="124266"/>
                    <a:pt x="159762" y="124510"/>
                  </a:cubicBezTo>
                  <a:cubicBezTo>
                    <a:pt x="159762" y="127438"/>
                    <a:pt x="162774" y="127438"/>
                    <a:pt x="164782" y="127438"/>
                  </a:cubicBezTo>
                  <a:cubicBezTo>
                    <a:pt x="169049" y="127438"/>
                    <a:pt x="169301" y="126950"/>
                    <a:pt x="170305" y="122558"/>
                  </a:cubicBezTo>
                  <a:cubicBezTo>
                    <a:pt x="176078" y="98644"/>
                    <a:pt x="190887" y="78147"/>
                    <a:pt x="219252" y="66922"/>
                  </a:cubicBezTo>
                  <a:cubicBezTo>
                    <a:pt x="222264" y="65946"/>
                    <a:pt x="223017" y="65458"/>
                    <a:pt x="223017" y="63750"/>
                  </a:cubicBezTo>
                  <a:cubicBezTo>
                    <a:pt x="223017" y="62042"/>
                    <a:pt x="221511" y="61310"/>
                    <a:pt x="221009" y="61066"/>
                  </a:cubicBezTo>
                  <a:cubicBezTo>
                    <a:pt x="209964" y="56918"/>
                    <a:pt x="179592" y="44717"/>
                    <a:pt x="170054" y="3723"/>
                  </a:cubicBezTo>
                  <a:cubicBezTo>
                    <a:pt x="169301" y="795"/>
                    <a:pt x="169049" y="63"/>
                    <a:pt x="164782" y="63"/>
                  </a:cubicBezTo>
                  <a:cubicBezTo>
                    <a:pt x="162774" y="63"/>
                    <a:pt x="159762" y="63"/>
                    <a:pt x="159762" y="2991"/>
                  </a:cubicBezTo>
                  <a:cubicBezTo>
                    <a:pt x="159762" y="3479"/>
                    <a:pt x="162021" y="18852"/>
                    <a:pt x="172564" y="35201"/>
                  </a:cubicBezTo>
                  <a:cubicBezTo>
                    <a:pt x="177584" y="42521"/>
                    <a:pt x="184863" y="51062"/>
                    <a:pt x="195657" y="58870"/>
                  </a:cubicBezTo>
                  <a:lnTo>
                    <a:pt x="9156" y="58870"/>
                  </a:lnTo>
                  <a:cubicBezTo>
                    <a:pt x="4638" y="58870"/>
                    <a:pt x="120" y="58870"/>
                    <a:pt x="120" y="63750"/>
                  </a:cubicBezTo>
                  <a:cubicBezTo>
                    <a:pt x="120" y="68631"/>
                    <a:pt x="4638" y="68631"/>
                    <a:pt x="9156" y="68631"/>
                  </a:cubicBezTo>
                  <a:lnTo>
                    <a:pt x="195657" y="686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ECF454D-8617-5866-34A4-2444C0F5E42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609206" y="4509805"/>
              <a:ext cx="138055" cy="169345"/>
            </a:xfrm>
            <a:custGeom>
              <a:avLst/>
              <a:gdLst>
                <a:gd name="connsiteX0" fmla="*/ 44561 w 138055"/>
                <a:gd name="connsiteY0" fmla="*/ 111577 h 169345"/>
                <a:gd name="connsiteX1" fmla="*/ 44561 w 138055"/>
                <a:gd name="connsiteY1" fmla="*/ 63 h 169345"/>
                <a:gd name="connsiteX2" fmla="*/ 132 w 138055"/>
                <a:gd name="connsiteY2" fmla="*/ 2015 h 169345"/>
                <a:gd name="connsiteX3" fmla="*/ 132 w 138055"/>
                <a:gd name="connsiteY3" fmla="*/ 13484 h 169345"/>
                <a:gd name="connsiteX4" fmla="*/ 17452 w 138055"/>
                <a:gd name="connsiteY4" fmla="*/ 23000 h 169345"/>
                <a:gd name="connsiteX5" fmla="*/ 17452 w 138055"/>
                <a:gd name="connsiteY5" fmla="*/ 157940 h 169345"/>
                <a:gd name="connsiteX6" fmla="*/ 132 w 138055"/>
                <a:gd name="connsiteY6" fmla="*/ 157940 h 169345"/>
                <a:gd name="connsiteX7" fmla="*/ 132 w 138055"/>
                <a:gd name="connsiteY7" fmla="*/ 169408 h 169345"/>
                <a:gd name="connsiteX8" fmla="*/ 30253 w 138055"/>
                <a:gd name="connsiteY8" fmla="*/ 168676 h 169345"/>
                <a:gd name="connsiteX9" fmla="*/ 60626 w 138055"/>
                <a:gd name="connsiteY9" fmla="*/ 169408 h 169345"/>
                <a:gd name="connsiteX10" fmla="*/ 60626 w 138055"/>
                <a:gd name="connsiteY10" fmla="*/ 157940 h 169345"/>
                <a:gd name="connsiteX11" fmla="*/ 43306 w 138055"/>
                <a:gd name="connsiteY11" fmla="*/ 157940 h 169345"/>
                <a:gd name="connsiteX12" fmla="*/ 43306 w 138055"/>
                <a:gd name="connsiteY12" fmla="*/ 126950 h 169345"/>
                <a:gd name="connsiteX13" fmla="*/ 57614 w 138055"/>
                <a:gd name="connsiteY13" fmla="*/ 116457 h 169345"/>
                <a:gd name="connsiteX14" fmla="*/ 82966 w 138055"/>
                <a:gd name="connsiteY14" fmla="*/ 147203 h 169345"/>
                <a:gd name="connsiteX15" fmla="*/ 89241 w 138055"/>
                <a:gd name="connsiteY15" fmla="*/ 155743 h 169345"/>
                <a:gd name="connsiteX16" fmla="*/ 81460 w 138055"/>
                <a:gd name="connsiteY16" fmla="*/ 157940 h 169345"/>
                <a:gd name="connsiteX17" fmla="*/ 81460 w 138055"/>
                <a:gd name="connsiteY17" fmla="*/ 169408 h 169345"/>
                <a:gd name="connsiteX18" fmla="*/ 112083 w 138055"/>
                <a:gd name="connsiteY18" fmla="*/ 168676 h 169345"/>
                <a:gd name="connsiteX19" fmla="*/ 138188 w 138055"/>
                <a:gd name="connsiteY19" fmla="*/ 169408 h 169345"/>
                <a:gd name="connsiteX20" fmla="*/ 138188 w 138055"/>
                <a:gd name="connsiteY20" fmla="*/ 157940 h 169345"/>
                <a:gd name="connsiteX21" fmla="*/ 133921 w 138055"/>
                <a:gd name="connsiteY21" fmla="*/ 157940 h 169345"/>
                <a:gd name="connsiteX22" fmla="*/ 119111 w 138055"/>
                <a:gd name="connsiteY22" fmla="*/ 153059 h 169345"/>
                <a:gd name="connsiteX23" fmla="*/ 76690 w 138055"/>
                <a:gd name="connsiteY23" fmla="*/ 101572 h 169345"/>
                <a:gd name="connsiteX24" fmla="*/ 109322 w 138055"/>
                <a:gd name="connsiteY24" fmla="*/ 76927 h 169345"/>
                <a:gd name="connsiteX25" fmla="*/ 131913 w 138055"/>
                <a:gd name="connsiteY25" fmla="*/ 72535 h 169345"/>
                <a:gd name="connsiteX26" fmla="*/ 131913 w 138055"/>
                <a:gd name="connsiteY26" fmla="*/ 61066 h 169345"/>
                <a:gd name="connsiteX27" fmla="*/ 112334 w 138055"/>
                <a:gd name="connsiteY27" fmla="*/ 61798 h 169345"/>
                <a:gd name="connsiteX28" fmla="*/ 83468 w 138055"/>
                <a:gd name="connsiteY28" fmla="*/ 61066 h 169345"/>
                <a:gd name="connsiteX29" fmla="*/ 83468 w 138055"/>
                <a:gd name="connsiteY29" fmla="*/ 72535 h 169345"/>
                <a:gd name="connsiteX30" fmla="*/ 92002 w 138055"/>
                <a:gd name="connsiteY30" fmla="*/ 75219 h 169345"/>
                <a:gd name="connsiteX31" fmla="*/ 44561 w 138055"/>
                <a:gd name="connsiteY31" fmla="*/ 111577 h 16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055" h="169345">
                  <a:moveTo>
                    <a:pt x="44561" y="111577"/>
                  </a:moveTo>
                  <a:lnTo>
                    <a:pt x="44561" y="63"/>
                  </a:lnTo>
                  <a:lnTo>
                    <a:pt x="132" y="2015"/>
                  </a:lnTo>
                  <a:lnTo>
                    <a:pt x="132" y="13484"/>
                  </a:lnTo>
                  <a:cubicBezTo>
                    <a:pt x="15695" y="13484"/>
                    <a:pt x="17452" y="13484"/>
                    <a:pt x="17452" y="23000"/>
                  </a:cubicBezTo>
                  <a:lnTo>
                    <a:pt x="17452" y="157940"/>
                  </a:lnTo>
                  <a:lnTo>
                    <a:pt x="132" y="157940"/>
                  </a:lnTo>
                  <a:lnTo>
                    <a:pt x="132" y="169408"/>
                  </a:lnTo>
                  <a:cubicBezTo>
                    <a:pt x="9420" y="169164"/>
                    <a:pt x="21217" y="168676"/>
                    <a:pt x="30253" y="168676"/>
                  </a:cubicBezTo>
                  <a:cubicBezTo>
                    <a:pt x="39541" y="168676"/>
                    <a:pt x="51589" y="169164"/>
                    <a:pt x="60626" y="169408"/>
                  </a:cubicBezTo>
                  <a:lnTo>
                    <a:pt x="60626" y="157940"/>
                  </a:lnTo>
                  <a:lnTo>
                    <a:pt x="43306" y="157940"/>
                  </a:lnTo>
                  <a:lnTo>
                    <a:pt x="43306" y="126950"/>
                  </a:lnTo>
                  <a:cubicBezTo>
                    <a:pt x="50585" y="121337"/>
                    <a:pt x="52593" y="119873"/>
                    <a:pt x="57614" y="116457"/>
                  </a:cubicBezTo>
                  <a:lnTo>
                    <a:pt x="82966" y="147203"/>
                  </a:lnTo>
                  <a:cubicBezTo>
                    <a:pt x="85225" y="150131"/>
                    <a:pt x="89241" y="155011"/>
                    <a:pt x="89241" y="155743"/>
                  </a:cubicBezTo>
                  <a:cubicBezTo>
                    <a:pt x="89241" y="157940"/>
                    <a:pt x="84723" y="157940"/>
                    <a:pt x="81460" y="157940"/>
                  </a:cubicBezTo>
                  <a:lnTo>
                    <a:pt x="81460" y="169408"/>
                  </a:lnTo>
                  <a:cubicBezTo>
                    <a:pt x="88990" y="168920"/>
                    <a:pt x="110828" y="168676"/>
                    <a:pt x="112083" y="168676"/>
                  </a:cubicBezTo>
                  <a:cubicBezTo>
                    <a:pt x="121119" y="168676"/>
                    <a:pt x="129654" y="168920"/>
                    <a:pt x="138188" y="169408"/>
                  </a:cubicBezTo>
                  <a:lnTo>
                    <a:pt x="138188" y="157940"/>
                  </a:lnTo>
                  <a:lnTo>
                    <a:pt x="133921" y="157940"/>
                  </a:lnTo>
                  <a:cubicBezTo>
                    <a:pt x="123127" y="157940"/>
                    <a:pt x="122374" y="156963"/>
                    <a:pt x="119111" y="153059"/>
                  </a:cubicBezTo>
                  <a:lnTo>
                    <a:pt x="76690" y="101572"/>
                  </a:lnTo>
                  <a:lnTo>
                    <a:pt x="109322" y="76927"/>
                  </a:lnTo>
                  <a:cubicBezTo>
                    <a:pt x="112836" y="74243"/>
                    <a:pt x="115095" y="72535"/>
                    <a:pt x="131913" y="72535"/>
                  </a:cubicBezTo>
                  <a:lnTo>
                    <a:pt x="131913" y="61066"/>
                  </a:lnTo>
                  <a:cubicBezTo>
                    <a:pt x="125135" y="61798"/>
                    <a:pt x="118860" y="61798"/>
                    <a:pt x="112334" y="61798"/>
                  </a:cubicBezTo>
                  <a:cubicBezTo>
                    <a:pt x="105557" y="61798"/>
                    <a:pt x="89241" y="61310"/>
                    <a:pt x="83468" y="61066"/>
                  </a:cubicBezTo>
                  <a:lnTo>
                    <a:pt x="83468" y="72535"/>
                  </a:lnTo>
                  <a:cubicBezTo>
                    <a:pt x="89241" y="72535"/>
                    <a:pt x="89994" y="73267"/>
                    <a:pt x="92002" y="75219"/>
                  </a:cubicBezTo>
                  <a:lnTo>
                    <a:pt x="44561" y="1115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17" name="Group 916" descr="\documentclass{article}&#10;\usepackage{amsmath}&#10;\usepackage{amsfonts}&#10;\usepackage{braket}&#10;\pagestyle{empty}&#10;\begin{document}&#10;&#10;&#10;$\Braket{ (P{\cal T}) \psi,\psi} = 0$&#10;&#10;\end{document}" title="IguanaTex Vector Display">
            <a:extLst>
              <a:ext uri="{FF2B5EF4-FFF2-40B4-BE49-F238E27FC236}">
                <a16:creationId xmlns:a16="http://schemas.microsoft.com/office/drawing/2014/main" id="{67F5CF16-FB95-F466-9E76-AFC7064DB568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91589" y="6153368"/>
            <a:ext cx="1667296" cy="246724"/>
            <a:chOff x="3290999" y="6586874"/>
            <a:chExt cx="1667296" cy="246724"/>
          </a:xfrm>
        </p:grpSpPr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81C228BA-BA1D-186C-F00C-0F4C8084F30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290999" y="6586874"/>
              <a:ext cx="56015" cy="246724"/>
            </a:xfrm>
            <a:custGeom>
              <a:avLst/>
              <a:gdLst>
                <a:gd name="connsiteX0" fmla="*/ 54836 w 56015"/>
                <a:gd name="connsiteY0" fmla="*/ 9438 h 246724"/>
                <a:gd name="connsiteX1" fmla="*/ 56092 w 56015"/>
                <a:gd name="connsiteY1" fmla="*/ 4997 h 246724"/>
                <a:gd name="connsiteX2" fmla="*/ 51068 w 56015"/>
                <a:gd name="connsiteY2" fmla="*/ 63 h 246724"/>
                <a:gd name="connsiteX3" fmla="*/ 45291 w 56015"/>
                <a:gd name="connsiteY3" fmla="*/ 5737 h 246724"/>
                <a:gd name="connsiteX4" fmla="*/ 1333 w 56015"/>
                <a:gd name="connsiteY4" fmla="*/ 118984 h 246724"/>
                <a:gd name="connsiteX5" fmla="*/ 77 w 56015"/>
                <a:gd name="connsiteY5" fmla="*/ 123425 h 246724"/>
                <a:gd name="connsiteX6" fmla="*/ 1333 w 56015"/>
                <a:gd name="connsiteY6" fmla="*/ 127619 h 246724"/>
                <a:gd name="connsiteX7" fmla="*/ 45291 w 56015"/>
                <a:gd name="connsiteY7" fmla="*/ 240866 h 246724"/>
                <a:gd name="connsiteX8" fmla="*/ 51068 w 56015"/>
                <a:gd name="connsiteY8" fmla="*/ 246788 h 246724"/>
                <a:gd name="connsiteX9" fmla="*/ 56092 w 56015"/>
                <a:gd name="connsiteY9" fmla="*/ 241853 h 246724"/>
                <a:gd name="connsiteX10" fmla="*/ 54836 w 56015"/>
                <a:gd name="connsiteY10" fmla="*/ 237905 h 246724"/>
                <a:gd name="connsiteX11" fmla="*/ 10376 w 56015"/>
                <a:gd name="connsiteY11" fmla="*/ 123425 h 246724"/>
                <a:gd name="connsiteX12" fmla="*/ 54836 w 56015"/>
                <a:gd name="connsiteY12" fmla="*/ 943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15" h="246724">
                  <a:moveTo>
                    <a:pt x="54836" y="9438"/>
                  </a:moveTo>
                  <a:cubicBezTo>
                    <a:pt x="56092" y="6724"/>
                    <a:pt x="56092" y="6231"/>
                    <a:pt x="56092" y="4997"/>
                  </a:cubicBezTo>
                  <a:cubicBezTo>
                    <a:pt x="56092" y="2283"/>
                    <a:pt x="53831" y="63"/>
                    <a:pt x="51068" y="63"/>
                  </a:cubicBezTo>
                  <a:cubicBezTo>
                    <a:pt x="48808" y="63"/>
                    <a:pt x="47049" y="1296"/>
                    <a:pt x="45291" y="5737"/>
                  </a:cubicBezTo>
                  <a:lnTo>
                    <a:pt x="1333" y="118984"/>
                  </a:lnTo>
                  <a:cubicBezTo>
                    <a:pt x="830" y="120464"/>
                    <a:pt x="77" y="121945"/>
                    <a:pt x="77" y="123425"/>
                  </a:cubicBezTo>
                  <a:cubicBezTo>
                    <a:pt x="77" y="124165"/>
                    <a:pt x="77" y="124659"/>
                    <a:pt x="1333" y="127619"/>
                  </a:cubicBezTo>
                  <a:lnTo>
                    <a:pt x="45291" y="240866"/>
                  </a:lnTo>
                  <a:cubicBezTo>
                    <a:pt x="46296" y="243580"/>
                    <a:pt x="47552" y="246788"/>
                    <a:pt x="51068" y="246788"/>
                  </a:cubicBezTo>
                  <a:cubicBezTo>
                    <a:pt x="53831" y="246788"/>
                    <a:pt x="56092" y="244567"/>
                    <a:pt x="56092" y="241853"/>
                  </a:cubicBezTo>
                  <a:cubicBezTo>
                    <a:pt x="56092" y="241113"/>
                    <a:pt x="56092" y="240619"/>
                    <a:pt x="54836" y="237905"/>
                  </a:cubicBezTo>
                  <a:lnTo>
                    <a:pt x="10376" y="123425"/>
                  </a:lnTo>
                  <a:lnTo>
                    <a:pt x="54836" y="94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6B30EA8C-FE69-82BD-151D-866EA170600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385922" y="6586874"/>
              <a:ext cx="58276" cy="246724"/>
            </a:xfrm>
            <a:custGeom>
              <a:avLst/>
              <a:gdLst>
                <a:gd name="connsiteX0" fmla="*/ 58357 w 58276"/>
                <a:gd name="connsiteY0" fmla="*/ 244320 h 246724"/>
                <a:gd name="connsiteX1" fmla="*/ 54087 w 58276"/>
                <a:gd name="connsiteY1" fmla="*/ 238892 h 246724"/>
                <a:gd name="connsiteX2" fmla="*/ 14650 w 58276"/>
                <a:gd name="connsiteY2" fmla="*/ 123425 h 246724"/>
                <a:gd name="connsiteX3" fmla="*/ 55091 w 58276"/>
                <a:gd name="connsiteY3" fmla="*/ 6724 h 246724"/>
                <a:gd name="connsiteX4" fmla="*/ 58357 w 58276"/>
                <a:gd name="connsiteY4" fmla="*/ 2530 h 246724"/>
                <a:gd name="connsiteX5" fmla="*/ 55845 w 58276"/>
                <a:gd name="connsiteY5" fmla="*/ 63 h 246724"/>
                <a:gd name="connsiteX6" fmla="*/ 15906 w 58276"/>
                <a:gd name="connsiteY6" fmla="*/ 48174 h 246724"/>
                <a:gd name="connsiteX7" fmla="*/ 81 w 58276"/>
                <a:gd name="connsiteY7" fmla="*/ 123425 h 246724"/>
                <a:gd name="connsiteX8" fmla="*/ 16659 w 58276"/>
                <a:gd name="connsiteY8" fmla="*/ 200403 h 246724"/>
                <a:gd name="connsiteX9" fmla="*/ 55845 w 58276"/>
                <a:gd name="connsiteY9" fmla="*/ 246788 h 246724"/>
                <a:gd name="connsiteX10" fmla="*/ 58357 w 58276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76" h="246724">
                  <a:moveTo>
                    <a:pt x="58357" y="244320"/>
                  </a:moveTo>
                  <a:cubicBezTo>
                    <a:pt x="58357" y="243580"/>
                    <a:pt x="58357" y="243087"/>
                    <a:pt x="54087" y="238892"/>
                  </a:cubicBezTo>
                  <a:cubicBezTo>
                    <a:pt x="22688" y="207805"/>
                    <a:pt x="14650" y="161174"/>
                    <a:pt x="14650" y="123425"/>
                  </a:cubicBezTo>
                  <a:cubicBezTo>
                    <a:pt x="14650" y="80495"/>
                    <a:pt x="24195" y="37565"/>
                    <a:pt x="55091" y="6724"/>
                  </a:cubicBezTo>
                  <a:cubicBezTo>
                    <a:pt x="58357" y="3764"/>
                    <a:pt x="58357" y="3270"/>
                    <a:pt x="58357" y="2530"/>
                  </a:cubicBezTo>
                  <a:cubicBezTo>
                    <a:pt x="58357" y="803"/>
                    <a:pt x="57352" y="63"/>
                    <a:pt x="55845" y="63"/>
                  </a:cubicBezTo>
                  <a:cubicBezTo>
                    <a:pt x="53333" y="63"/>
                    <a:pt x="30726" y="16840"/>
                    <a:pt x="15906" y="48174"/>
                  </a:cubicBezTo>
                  <a:cubicBezTo>
                    <a:pt x="3095" y="75314"/>
                    <a:pt x="81" y="102700"/>
                    <a:pt x="81" y="123425"/>
                  </a:cubicBezTo>
                  <a:cubicBezTo>
                    <a:pt x="81" y="142670"/>
                    <a:pt x="2844" y="172523"/>
                    <a:pt x="16659" y="200403"/>
                  </a:cubicBezTo>
                  <a:cubicBezTo>
                    <a:pt x="31731" y="230750"/>
                    <a:pt x="53333" y="246788"/>
                    <a:pt x="55845" y="246788"/>
                  </a:cubicBezTo>
                  <a:cubicBezTo>
                    <a:pt x="57352" y="246788"/>
                    <a:pt x="58357" y="246047"/>
                    <a:pt x="58357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D21239A1-08C8-248A-83C5-BBDF114FC3A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68787" y="6603405"/>
              <a:ext cx="179349" cy="168513"/>
            </a:xfrm>
            <a:custGeom>
              <a:avLst/>
              <a:gdLst>
                <a:gd name="connsiteX0" fmla="*/ 66148 w 179349"/>
                <a:gd name="connsiteY0" fmla="*/ 90611 h 168513"/>
                <a:gd name="connsiteX1" fmla="*/ 108850 w 179349"/>
                <a:gd name="connsiteY1" fmla="*/ 90611 h 168513"/>
                <a:gd name="connsiteX2" fmla="*/ 179434 w 179349"/>
                <a:gd name="connsiteY2" fmla="*/ 37318 h 168513"/>
                <a:gd name="connsiteX3" fmla="*/ 129950 w 179349"/>
                <a:gd name="connsiteY3" fmla="*/ 63 h 168513"/>
                <a:gd name="connsiteX4" fmla="*/ 48564 w 179349"/>
                <a:gd name="connsiteY4" fmla="*/ 63 h 168513"/>
                <a:gd name="connsiteX5" fmla="*/ 41028 w 179349"/>
                <a:gd name="connsiteY5" fmla="*/ 4751 h 168513"/>
                <a:gd name="connsiteX6" fmla="*/ 48313 w 179349"/>
                <a:gd name="connsiteY6" fmla="*/ 7711 h 168513"/>
                <a:gd name="connsiteX7" fmla="*/ 59114 w 179349"/>
                <a:gd name="connsiteY7" fmla="*/ 8205 h 168513"/>
                <a:gd name="connsiteX8" fmla="*/ 64640 w 179349"/>
                <a:gd name="connsiteY8" fmla="*/ 12152 h 168513"/>
                <a:gd name="connsiteX9" fmla="*/ 63636 w 179349"/>
                <a:gd name="connsiteY9" fmla="*/ 16840 h 168513"/>
                <a:gd name="connsiteX10" fmla="*/ 29976 w 179349"/>
                <a:gd name="connsiteY10" fmla="*/ 149331 h 168513"/>
                <a:gd name="connsiteX11" fmla="*/ 7118 w 179349"/>
                <a:gd name="connsiteY11" fmla="*/ 160927 h 168513"/>
                <a:gd name="connsiteX12" fmla="*/ 84 w 179349"/>
                <a:gd name="connsiteY12" fmla="*/ 165615 h 168513"/>
                <a:gd name="connsiteX13" fmla="*/ 3852 w 179349"/>
                <a:gd name="connsiteY13" fmla="*/ 168576 h 168513"/>
                <a:gd name="connsiteX14" fmla="*/ 35753 w 179349"/>
                <a:gd name="connsiteY14" fmla="*/ 167836 h 168513"/>
                <a:gd name="connsiteX15" fmla="*/ 51830 w 179349"/>
                <a:gd name="connsiteY15" fmla="*/ 168082 h 168513"/>
                <a:gd name="connsiteX16" fmla="*/ 68157 w 179349"/>
                <a:gd name="connsiteY16" fmla="*/ 168576 h 168513"/>
                <a:gd name="connsiteX17" fmla="*/ 73181 w 179349"/>
                <a:gd name="connsiteY17" fmla="*/ 163641 h 168513"/>
                <a:gd name="connsiteX18" fmla="*/ 66148 w 179349"/>
                <a:gd name="connsiteY18" fmla="*/ 160927 h 168513"/>
                <a:gd name="connsiteX19" fmla="*/ 49820 w 179349"/>
                <a:gd name="connsiteY19" fmla="*/ 156486 h 168513"/>
                <a:gd name="connsiteX20" fmla="*/ 50574 w 179349"/>
                <a:gd name="connsiteY20" fmla="*/ 152292 h 168513"/>
                <a:gd name="connsiteX21" fmla="*/ 66148 w 179349"/>
                <a:gd name="connsiteY21" fmla="*/ 90611 h 168513"/>
                <a:gd name="connsiteX22" fmla="*/ 84233 w 179349"/>
                <a:gd name="connsiteY22" fmla="*/ 17087 h 168513"/>
                <a:gd name="connsiteX23" fmla="*/ 97798 w 179349"/>
                <a:gd name="connsiteY23" fmla="*/ 7711 h 168513"/>
                <a:gd name="connsiteX24" fmla="*/ 121912 w 179349"/>
                <a:gd name="connsiteY24" fmla="*/ 7711 h 168513"/>
                <a:gd name="connsiteX25" fmla="*/ 156074 w 179349"/>
                <a:gd name="connsiteY25" fmla="*/ 31397 h 168513"/>
                <a:gd name="connsiteX26" fmla="*/ 141253 w 179349"/>
                <a:gd name="connsiteY26" fmla="*/ 71119 h 168513"/>
                <a:gd name="connsiteX27" fmla="*/ 102570 w 179349"/>
                <a:gd name="connsiteY27" fmla="*/ 84196 h 168513"/>
                <a:gd name="connsiteX28" fmla="*/ 67152 w 179349"/>
                <a:gd name="connsiteY28" fmla="*/ 84196 h 168513"/>
                <a:gd name="connsiteX29" fmla="*/ 84233 w 179349"/>
                <a:gd name="connsiteY29" fmla="*/ 17087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349" h="168513">
                  <a:moveTo>
                    <a:pt x="66148" y="90611"/>
                  </a:moveTo>
                  <a:lnTo>
                    <a:pt x="108850" y="90611"/>
                  </a:lnTo>
                  <a:cubicBezTo>
                    <a:pt x="144519" y="90611"/>
                    <a:pt x="179434" y="64951"/>
                    <a:pt x="179434" y="37318"/>
                  </a:cubicBezTo>
                  <a:cubicBezTo>
                    <a:pt x="179434" y="18320"/>
                    <a:pt x="162856" y="63"/>
                    <a:pt x="129950" y="63"/>
                  </a:cubicBezTo>
                  <a:lnTo>
                    <a:pt x="48564" y="63"/>
                  </a:lnTo>
                  <a:cubicBezTo>
                    <a:pt x="43792" y="63"/>
                    <a:pt x="41028" y="63"/>
                    <a:pt x="41028" y="4751"/>
                  </a:cubicBezTo>
                  <a:cubicBezTo>
                    <a:pt x="41028" y="7711"/>
                    <a:pt x="43289" y="7711"/>
                    <a:pt x="48313" y="7711"/>
                  </a:cubicBezTo>
                  <a:cubicBezTo>
                    <a:pt x="51578" y="7711"/>
                    <a:pt x="56100" y="7958"/>
                    <a:pt x="59114" y="8205"/>
                  </a:cubicBezTo>
                  <a:cubicBezTo>
                    <a:pt x="63133" y="8698"/>
                    <a:pt x="64640" y="9438"/>
                    <a:pt x="64640" y="12152"/>
                  </a:cubicBezTo>
                  <a:cubicBezTo>
                    <a:pt x="64640" y="13139"/>
                    <a:pt x="64389" y="13879"/>
                    <a:pt x="63636" y="16840"/>
                  </a:cubicBezTo>
                  <a:lnTo>
                    <a:pt x="29976" y="149331"/>
                  </a:lnTo>
                  <a:cubicBezTo>
                    <a:pt x="27464" y="158954"/>
                    <a:pt x="26962" y="160927"/>
                    <a:pt x="7118" y="160927"/>
                  </a:cubicBezTo>
                  <a:cubicBezTo>
                    <a:pt x="2848" y="160927"/>
                    <a:pt x="84" y="160927"/>
                    <a:pt x="84" y="165615"/>
                  </a:cubicBezTo>
                  <a:cubicBezTo>
                    <a:pt x="84" y="168576"/>
                    <a:pt x="3099" y="168576"/>
                    <a:pt x="3852" y="168576"/>
                  </a:cubicBezTo>
                  <a:cubicBezTo>
                    <a:pt x="10886" y="168576"/>
                    <a:pt x="28720" y="167836"/>
                    <a:pt x="35753" y="167836"/>
                  </a:cubicBezTo>
                  <a:cubicBezTo>
                    <a:pt x="41028" y="167836"/>
                    <a:pt x="46555" y="168082"/>
                    <a:pt x="51830" y="168082"/>
                  </a:cubicBezTo>
                  <a:cubicBezTo>
                    <a:pt x="57356" y="168082"/>
                    <a:pt x="62882" y="168576"/>
                    <a:pt x="68157" y="168576"/>
                  </a:cubicBezTo>
                  <a:cubicBezTo>
                    <a:pt x="69915" y="168576"/>
                    <a:pt x="73181" y="168576"/>
                    <a:pt x="73181" y="163641"/>
                  </a:cubicBezTo>
                  <a:cubicBezTo>
                    <a:pt x="73181" y="160927"/>
                    <a:pt x="70920" y="160927"/>
                    <a:pt x="66148" y="160927"/>
                  </a:cubicBezTo>
                  <a:cubicBezTo>
                    <a:pt x="56853" y="160927"/>
                    <a:pt x="49820" y="160927"/>
                    <a:pt x="49820" y="156486"/>
                  </a:cubicBezTo>
                  <a:cubicBezTo>
                    <a:pt x="49820" y="155006"/>
                    <a:pt x="50323" y="153772"/>
                    <a:pt x="50574" y="152292"/>
                  </a:cubicBezTo>
                  <a:lnTo>
                    <a:pt x="66148" y="90611"/>
                  </a:lnTo>
                  <a:close/>
                  <a:moveTo>
                    <a:pt x="84233" y="17087"/>
                  </a:moveTo>
                  <a:cubicBezTo>
                    <a:pt x="86494" y="8451"/>
                    <a:pt x="86996" y="7711"/>
                    <a:pt x="97798" y="7711"/>
                  </a:cubicBezTo>
                  <a:lnTo>
                    <a:pt x="121912" y="7711"/>
                  </a:lnTo>
                  <a:cubicBezTo>
                    <a:pt x="142761" y="7711"/>
                    <a:pt x="156074" y="14373"/>
                    <a:pt x="156074" y="31397"/>
                  </a:cubicBezTo>
                  <a:cubicBezTo>
                    <a:pt x="156074" y="41019"/>
                    <a:pt x="151050" y="62237"/>
                    <a:pt x="141253" y="71119"/>
                  </a:cubicBezTo>
                  <a:cubicBezTo>
                    <a:pt x="128694" y="82222"/>
                    <a:pt x="113623" y="84196"/>
                    <a:pt x="102570" y="84196"/>
                  </a:cubicBezTo>
                  <a:lnTo>
                    <a:pt x="67152" y="84196"/>
                  </a:lnTo>
                  <a:lnTo>
                    <a:pt x="84233" y="1708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1635F1B2-EFDB-6C6C-472B-4F84EB8662C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63435" y="6595016"/>
              <a:ext cx="200952" cy="193678"/>
            </a:xfrm>
            <a:custGeom>
              <a:avLst/>
              <a:gdLst>
                <a:gd name="connsiteX0" fmla="*/ 113630 w 200952"/>
                <a:gd name="connsiteY0" fmla="*/ 23748 h 193678"/>
                <a:gd name="connsiteX1" fmla="*/ 155328 w 200952"/>
                <a:gd name="connsiteY1" fmla="*/ 23748 h 193678"/>
                <a:gd name="connsiteX2" fmla="*/ 201045 w 200952"/>
                <a:gd name="connsiteY2" fmla="*/ 1790 h 193678"/>
                <a:gd name="connsiteX3" fmla="*/ 198784 w 200952"/>
                <a:gd name="connsiteY3" fmla="*/ 63 h 193678"/>
                <a:gd name="connsiteX4" fmla="*/ 183210 w 200952"/>
                <a:gd name="connsiteY4" fmla="*/ 6971 h 193678"/>
                <a:gd name="connsiteX5" fmla="*/ 175926 w 200952"/>
                <a:gd name="connsiteY5" fmla="*/ 8451 h 193678"/>
                <a:gd name="connsiteX6" fmla="*/ 66155 w 200952"/>
                <a:gd name="connsiteY6" fmla="*/ 8451 h 193678"/>
                <a:gd name="connsiteX7" fmla="*/ 92 w 200952"/>
                <a:gd name="connsiteY7" fmla="*/ 55082 h 193678"/>
                <a:gd name="connsiteX8" fmla="*/ 2102 w 200952"/>
                <a:gd name="connsiteY8" fmla="*/ 58043 h 193678"/>
                <a:gd name="connsiteX9" fmla="*/ 24458 w 200952"/>
                <a:gd name="connsiteY9" fmla="*/ 43980 h 193678"/>
                <a:gd name="connsiteX10" fmla="*/ 30235 w 200952"/>
                <a:gd name="connsiteY10" fmla="*/ 28683 h 193678"/>
                <a:gd name="connsiteX11" fmla="*/ 45809 w 200952"/>
                <a:gd name="connsiteY11" fmla="*/ 23748 h 193678"/>
                <a:gd name="connsiteX12" fmla="*/ 95796 w 200952"/>
                <a:gd name="connsiteY12" fmla="*/ 23748 h 193678"/>
                <a:gd name="connsiteX13" fmla="*/ 90018 w 200952"/>
                <a:gd name="connsiteY13" fmla="*/ 32630 h 193678"/>
                <a:gd name="connsiteX14" fmla="*/ 61383 w 200952"/>
                <a:gd name="connsiteY14" fmla="*/ 144397 h 193678"/>
                <a:gd name="connsiteX15" fmla="*/ 45809 w 200952"/>
                <a:gd name="connsiteY15" fmla="*/ 188067 h 193678"/>
                <a:gd name="connsiteX16" fmla="*/ 44302 w 200952"/>
                <a:gd name="connsiteY16" fmla="*/ 192015 h 193678"/>
                <a:gd name="connsiteX17" fmla="*/ 46562 w 200952"/>
                <a:gd name="connsiteY17" fmla="*/ 193742 h 193678"/>
                <a:gd name="connsiteX18" fmla="*/ 67662 w 200952"/>
                <a:gd name="connsiteY18" fmla="*/ 181899 h 193678"/>
                <a:gd name="connsiteX19" fmla="*/ 85497 w 200952"/>
                <a:gd name="connsiteY19" fmla="*/ 133788 h 193678"/>
                <a:gd name="connsiteX20" fmla="*/ 113630 w 200952"/>
                <a:gd name="connsiteY20" fmla="*/ 23748 h 1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952" h="193678">
                  <a:moveTo>
                    <a:pt x="113630" y="23748"/>
                  </a:moveTo>
                  <a:lnTo>
                    <a:pt x="155328" y="23748"/>
                  </a:lnTo>
                  <a:cubicBezTo>
                    <a:pt x="188485" y="23748"/>
                    <a:pt x="201045" y="4997"/>
                    <a:pt x="201045" y="1790"/>
                  </a:cubicBezTo>
                  <a:cubicBezTo>
                    <a:pt x="201045" y="556"/>
                    <a:pt x="200040" y="63"/>
                    <a:pt x="198784" y="63"/>
                  </a:cubicBezTo>
                  <a:cubicBezTo>
                    <a:pt x="196021" y="63"/>
                    <a:pt x="189490" y="2530"/>
                    <a:pt x="183210" y="6971"/>
                  </a:cubicBezTo>
                  <a:cubicBezTo>
                    <a:pt x="181201" y="8451"/>
                    <a:pt x="180698" y="8451"/>
                    <a:pt x="175926" y="8451"/>
                  </a:cubicBezTo>
                  <a:lnTo>
                    <a:pt x="66155" y="8451"/>
                  </a:lnTo>
                  <a:cubicBezTo>
                    <a:pt x="35008" y="8451"/>
                    <a:pt x="92" y="34851"/>
                    <a:pt x="92" y="55082"/>
                  </a:cubicBezTo>
                  <a:cubicBezTo>
                    <a:pt x="92" y="56563"/>
                    <a:pt x="92" y="58043"/>
                    <a:pt x="2102" y="58043"/>
                  </a:cubicBezTo>
                  <a:cubicBezTo>
                    <a:pt x="8130" y="58043"/>
                    <a:pt x="23955" y="49901"/>
                    <a:pt x="24458" y="43980"/>
                  </a:cubicBezTo>
                  <a:cubicBezTo>
                    <a:pt x="24709" y="39785"/>
                    <a:pt x="25211" y="35098"/>
                    <a:pt x="30235" y="28683"/>
                  </a:cubicBezTo>
                  <a:cubicBezTo>
                    <a:pt x="32747" y="25722"/>
                    <a:pt x="34757" y="23748"/>
                    <a:pt x="45809" y="23748"/>
                  </a:cubicBezTo>
                  <a:lnTo>
                    <a:pt x="95796" y="23748"/>
                  </a:lnTo>
                  <a:cubicBezTo>
                    <a:pt x="91526" y="26462"/>
                    <a:pt x="90521" y="30163"/>
                    <a:pt x="90018" y="32630"/>
                  </a:cubicBezTo>
                  <a:lnTo>
                    <a:pt x="61383" y="144397"/>
                  </a:lnTo>
                  <a:cubicBezTo>
                    <a:pt x="58368" y="156486"/>
                    <a:pt x="53093" y="172030"/>
                    <a:pt x="45809" y="188067"/>
                  </a:cubicBezTo>
                  <a:cubicBezTo>
                    <a:pt x="44302" y="191028"/>
                    <a:pt x="44302" y="191521"/>
                    <a:pt x="44302" y="192015"/>
                  </a:cubicBezTo>
                  <a:cubicBezTo>
                    <a:pt x="44302" y="193495"/>
                    <a:pt x="45307" y="193742"/>
                    <a:pt x="46562" y="193742"/>
                  </a:cubicBezTo>
                  <a:cubicBezTo>
                    <a:pt x="51586" y="193742"/>
                    <a:pt x="63895" y="187080"/>
                    <a:pt x="67662" y="181899"/>
                  </a:cubicBezTo>
                  <a:cubicBezTo>
                    <a:pt x="69170" y="179432"/>
                    <a:pt x="80222" y="154266"/>
                    <a:pt x="85497" y="133788"/>
                  </a:cubicBezTo>
                  <a:lnTo>
                    <a:pt x="113630" y="237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7B6E3009-A580-8276-006B-928184C00D4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869867" y="6586874"/>
              <a:ext cx="58276" cy="246724"/>
            </a:xfrm>
            <a:custGeom>
              <a:avLst/>
              <a:gdLst>
                <a:gd name="connsiteX0" fmla="*/ 58376 w 58276"/>
                <a:gd name="connsiteY0" fmla="*/ 123425 h 246724"/>
                <a:gd name="connsiteX1" fmla="*/ 41798 w 58276"/>
                <a:gd name="connsiteY1" fmla="*/ 46447 h 246724"/>
                <a:gd name="connsiteX2" fmla="*/ 2612 w 58276"/>
                <a:gd name="connsiteY2" fmla="*/ 63 h 246724"/>
                <a:gd name="connsiteX3" fmla="*/ 100 w 58276"/>
                <a:gd name="connsiteY3" fmla="*/ 2530 h 246724"/>
                <a:gd name="connsiteX4" fmla="*/ 4873 w 58276"/>
                <a:gd name="connsiteY4" fmla="*/ 8205 h 246724"/>
                <a:gd name="connsiteX5" fmla="*/ 43807 w 58276"/>
                <a:gd name="connsiteY5" fmla="*/ 123425 h 246724"/>
                <a:gd name="connsiteX6" fmla="*/ 3366 w 58276"/>
                <a:gd name="connsiteY6" fmla="*/ 240126 h 246724"/>
                <a:gd name="connsiteX7" fmla="*/ 100 w 58276"/>
                <a:gd name="connsiteY7" fmla="*/ 244320 h 246724"/>
                <a:gd name="connsiteX8" fmla="*/ 2612 w 58276"/>
                <a:gd name="connsiteY8" fmla="*/ 246788 h 246724"/>
                <a:gd name="connsiteX9" fmla="*/ 42551 w 58276"/>
                <a:gd name="connsiteY9" fmla="*/ 198676 h 246724"/>
                <a:gd name="connsiteX10" fmla="*/ 58376 w 58276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76" h="246724">
                  <a:moveTo>
                    <a:pt x="58376" y="123425"/>
                  </a:moveTo>
                  <a:cubicBezTo>
                    <a:pt x="58376" y="104181"/>
                    <a:pt x="55613" y="74327"/>
                    <a:pt x="41798" y="46447"/>
                  </a:cubicBezTo>
                  <a:cubicBezTo>
                    <a:pt x="26726" y="16100"/>
                    <a:pt x="5124" y="63"/>
                    <a:pt x="2612" y="63"/>
                  </a:cubicBezTo>
                  <a:cubicBezTo>
                    <a:pt x="1105" y="63"/>
                    <a:pt x="100" y="1050"/>
                    <a:pt x="100" y="2530"/>
                  </a:cubicBezTo>
                  <a:cubicBezTo>
                    <a:pt x="100" y="3270"/>
                    <a:pt x="100" y="3764"/>
                    <a:pt x="4873" y="8205"/>
                  </a:cubicBezTo>
                  <a:cubicBezTo>
                    <a:pt x="29489" y="32630"/>
                    <a:pt x="43807" y="71860"/>
                    <a:pt x="43807" y="123425"/>
                  </a:cubicBezTo>
                  <a:cubicBezTo>
                    <a:pt x="43807" y="165615"/>
                    <a:pt x="34513" y="209039"/>
                    <a:pt x="3366" y="240126"/>
                  </a:cubicBezTo>
                  <a:cubicBezTo>
                    <a:pt x="100" y="243087"/>
                    <a:pt x="100" y="243580"/>
                    <a:pt x="100" y="244320"/>
                  </a:cubicBezTo>
                  <a:cubicBezTo>
                    <a:pt x="100" y="245801"/>
                    <a:pt x="1105" y="246788"/>
                    <a:pt x="2612" y="246788"/>
                  </a:cubicBezTo>
                  <a:cubicBezTo>
                    <a:pt x="5124" y="246788"/>
                    <a:pt x="27731" y="230010"/>
                    <a:pt x="42551" y="198676"/>
                  </a:cubicBezTo>
                  <a:cubicBezTo>
                    <a:pt x="55362" y="171537"/>
                    <a:pt x="58376" y="144150"/>
                    <a:pt x="58376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677CF47-1E64-2B01-3D71-CEF819127F3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960519" y="6600691"/>
              <a:ext cx="152221" cy="221805"/>
            </a:xfrm>
            <a:custGeom>
              <a:avLst/>
              <a:gdLst>
                <a:gd name="connsiteX0" fmla="*/ 113893 w 152221"/>
                <a:gd name="connsiteY0" fmla="*/ 6478 h 221805"/>
                <a:gd name="connsiteX1" fmla="*/ 114647 w 152221"/>
                <a:gd name="connsiteY1" fmla="*/ 2777 h 221805"/>
                <a:gd name="connsiteX2" fmla="*/ 111633 w 152221"/>
                <a:gd name="connsiteY2" fmla="*/ 63 h 221805"/>
                <a:gd name="connsiteX3" fmla="*/ 107865 w 152221"/>
                <a:gd name="connsiteY3" fmla="*/ 4997 h 221805"/>
                <a:gd name="connsiteX4" fmla="*/ 66167 w 152221"/>
                <a:gd name="connsiteY4" fmla="*/ 168082 h 221805"/>
                <a:gd name="connsiteX5" fmla="*/ 37531 w 152221"/>
                <a:gd name="connsiteY5" fmla="*/ 140449 h 221805"/>
                <a:gd name="connsiteX6" fmla="*/ 51096 w 152221"/>
                <a:gd name="connsiteY6" fmla="*/ 94558 h 221805"/>
                <a:gd name="connsiteX7" fmla="*/ 53859 w 152221"/>
                <a:gd name="connsiteY7" fmla="*/ 82469 h 221805"/>
                <a:gd name="connsiteX8" fmla="*/ 33261 w 152221"/>
                <a:gd name="connsiteY8" fmla="*/ 62237 h 221805"/>
                <a:gd name="connsiteX9" fmla="*/ 104 w 152221"/>
                <a:gd name="connsiteY9" fmla="*/ 100233 h 221805"/>
                <a:gd name="connsiteX10" fmla="*/ 3118 w 152221"/>
                <a:gd name="connsiteY10" fmla="*/ 102700 h 221805"/>
                <a:gd name="connsiteX11" fmla="*/ 7137 w 152221"/>
                <a:gd name="connsiteY11" fmla="*/ 98259 h 221805"/>
                <a:gd name="connsiteX12" fmla="*/ 32508 w 152221"/>
                <a:gd name="connsiteY12" fmla="*/ 67665 h 221805"/>
                <a:gd name="connsiteX13" fmla="*/ 38787 w 152221"/>
                <a:gd name="connsiteY13" fmla="*/ 75561 h 221805"/>
                <a:gd name="connsiteX14" fmla="*/ 33010 w 152221"/>
                <a:gd name="connsiteY14" fmla="*/ 96779 h 221805"/>
                <a:gd name="connsiteX15" fmla="*/ 20953 w 152221"/>
                <a:gd name="connsiteY15" fmla="*/ 138475 h 221805"/>
                <a:gd name="connsiteX16" fmla="*/ 64660 w 152221"/>
                <a:gd name="connsiteY16" fmla="*/ 173510 h 221805"/>
                <a:gd name="connsiteX17" fmla="*/ 59134 w 152221"/>
                <a:gd name="connsiteY17" fmla="*/ 195962 h 221805"/>
                <a:gd name="connsiteX18" fmla="*/ 53356 w 152221"/>
                <a:gd name="connsiteY18" fmla="*/ 219401 h 221805"/>
                <a:gd name="connsiteX19" fmla="*/ 56371 w 152221"/>
                <a:gd name="connsiteY19" fmla="*/ 221868 h 221805"/>
                <a:gd name="connsiteX20" fmla="*/ 58631 w 152221"/>
                <a:gd name="connsiteY20" fmla="*/ 220881 h 221805"/>
                <a:gd name="connsiteX21" fmla="*/ 61646 w 152221"/>
                <a:gd name="connsiteY21" fmla="*/ 210766 h 221805"/>
                <a:gd name="connsiteX22" fmla="*/ 71191 w 152221"/>
                <a:gd name="connsiteY22" fmla="*/ 174004 h 221805"/>
                <a:gd name="connsiteX23" fmla="*/ 126202 w 152221"/>
                <a:gd name="connsiteY23" fmla="*/ 147604 h 221805"/>
                <a:gd name="connsiteX24" fmla="*/ 144539 w 152221"/>
                <a:gd name="connsiteY24" fmla="*/ 117997 h 221805"/>
                <a:gd name="connsiteX25" fmla="*/ 152325 w 152221"/>
                <a:gd name="connsiteY25" fmla="*/ 79508 h 221805"/>
                <a:gd name="connsiteX26" fmla="*/ 141273 w 152221"/>
                <a:gd name="connsiteY26" fmla="*/ 62237 h 221805"/>
                <a:gd name="connsiteX27" fmla="*/ 128714 w 152221"/>
                <a:gd name="connsiteY27" fmla="*/ 74080 h 221805"/>
                <a:gd name="connsiteX28" fmla="*/ 132481 w 152221"/>
                <a:gd name="connsiteY28" fmla="*/ 80742 h 221805"/>
                <a:gd name="connsiteX29" fmla="*/ 141524 w 152221"/>
                <a:gd name="connsiteY29" fmla="*/ 101713 h 221805"/>
                <a:gd name="connsiteX30" fmla="*/ 119671 w 152221"/>
                <a:gd name="connsiteY30" fmla="*/ 146617 h 221805"/>
                <a:gd name="connsiteX31" fmla="*/ 72447 w 152221"/>
                <a:gd name="connsiteY31" fmla="*/ 168576 h 221805"/>
                <a:gd name="connsiteX32" fmla="*/ 113893 w 152221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221" h="221805">
                  <a:moveTo>
                    <a:pt x="113893" y="6478"/>
                  </a:moveTo>
                  <a:cubicBezTo>
                    <a:pt x="114144" y="5491"/>
                    <a:pt x="114647" y="4010"/>
                    <a:pt x="114647" y="2777"/>
                  </a:cubicBezTo>
                  <a:cubicBezTo>
                    <a:pt x="114647" y="309"/>
                    <a:pt x="112889" y="63"/>
                    <a:pt x="111633" y="63"/>
                  </a:cubicBezTo>
                  <a:cubicBezTo>
                    <a:pt x="109121" y="63"/>
                    <a:pt x="108870" y="556"/>
                    <a:pt x="107865" y="4997"/>
                  </a:cubicBezTo>
                  <a:lnTo>
                    <a:pt x="66167" y="168082"/>
                  </a:lnTo>
                  <a:cubicBezTo>
                    <a:pt x="47077" y="165862"/>
                    <a:pt x="37531" y="156733"/>
                    <a:pt x="37531" y="140449"/>
                  </a:cubicBezTo>
                  <a:cubicBezTo>
                    <a:pt x="37531" y="135515"/>
                    <a:pt x="37531" y="129100"/>
                    <a:pt x="51096" y="94558"/>
                  </a:cubicBezTo>
                  <a:cubicBezTo>
                    <a:pt x="52100" y="91598"/>
                    <a:pt x="53859" y="87403"/>
                    <a:pt x="53859" y="82469"/>
                  </a:cubicBezTo>
                  <a:cubicBezTo>
                    <a:pt x="53859" y="71366"/>
                    <a:pt x="45821" y="62237"/>
                    <a:pt x="33261" y="62237"/>
                  </a:cubicBezTo>
                  <a:cubicBezTo>
                    <a:pt x="9398" y="62237"/>
                    <a:pt x="104" y="98013"/>
                    <a:pt x="104" y="100233"/>
                  </a:cubicBezTo>
                  <a:cubicBezTo>
                    <a:pt x="104" y="102700"/>
                    <a:pt x="2616" y="102700"/>
                    <a:pt x="3118" y="102700"/>
                  </a:cubicBezTo>
                  <a:cubicBezTo>
                    <a:pt x="5630" y="102700"/>
                    <a:pt x="5881" y="102207"/>
                    <a:pt x="7137" y="98259"/>
                  </a:cubicBezTo>
                  <a:cubicBezTo>
                    <a:pt x="13920" y="74820"/>
                    <a:pt x="23967" y="67665"/>
                    <a:pt x="32508" y="67665"/>
                  </a:cubicBezTo>
                  <a:cubicBezTo>
                    <a:pt x="34517" y="67665"/>
                    <a:pt x="38787" y="67665"/>
                    <a:pt x="38787" y="75561"/>
                  </a:cubicBezTo>
                  <a:cubicBezTo>
                    <a:pt x="38787" y="81975"/>
                    <a:pt x="36275" y="88144"/>
                    <a:pt x="33010" y="96779"/>
                  </a:cubicBezTo>
                  <a:cubicBezTo>
                    <a:pt x="20953" y="127866"/>
                    <a:pt x="20953" y="134281"/>
                    <a:pt x="20953" y="138475"/>
                  </a:cubicBezTo>
                  <a:cubicBezTo>
                    <a:pt x="20953" y="161914"/>
                    <a:pt x="40546" y="172030"/>
                    <a:pt x="64660" y="173510"/>
                  </a:cubicBezTo>
                  <a:cubicBezTo>
                    <a:pt x="62650" y="182392"/>
                    <a:pt x="62650" y="182886"/>
                    <a:pt x="59134" y="195962"/>
                  </a:cubicBezTo>
                  <a:cubicBezTo>
                    <a:pt x="58380" y="198676"/>
                    <a:pt x="53356" y="218661"/>
                    <a:pt x="53356" y="219401"/>
                  </a:cubicBezTo>
                  <a:cubicBezTo>
                    <a:pt x="53356" y="219648"/>
                    <a:pt x="53356" y="221868"/>
                    <a:pt x="56371" y="221868"/>
                  </a:cubicBezTo>
                  <a:cubicBezTo>
                    <a:pt x="56873" y="221868"/>
                    <a:pt x="58129" y="221868"/>
                    <a:pt x="58631" y="220881"/>
                  </a:cubicBezTo>
                  <a:cubicBezTo>
                    <a:pt x="59385" y="220388"/>
                    <a:pt x="60892" y="214220"/>
                    <a:pt x="61646" y="210766"/>
                  </a:cubicBezTo>
                  <a:lnTo>
                    <a:pt x="71191" y="174004"/>
                  </a:lnTo>
                  <a:cubicBezTo>
                    <a:pt x="80485" y="174004"/>
                    <a:pt x="102590" y="174004"/>
                    <a:pt x="126202" y="147604"/>
                  </a:cubicBezTo>
                  <a:cubicBezTo>
                    <a:pt x="136500" y="136255"/>
                    <a:pt x="141775" y="125399"/>
                    <a:pt x="144539" y="117997"/>
                  </a:cubicBezTo>
                  <a:cubicBezTo>
                    <a:pt x="146799" y="111829"/>
                    <a:pt x="152325" y="90364"/>
                    <a:pt x="152325" y="79508"/>
                  </a:cubicBezTo>
                  <a:cubicBezTo>
                    <a:pt x="152325" y="65692"/>
                    <a:pt x="145543" y="62237"/>
                    <a:pt x="141273" y="62237"/>
                  </a:cubicBezTo>
                  <a:cubicBezTo>
                    <a:pt x="134993" y="62237"/>
                    <a:pt x="128714" y="68652"/>
                    <a:pt x="128714" y="74080"/>
                  </a:cubicBezTo>
                  <a:cubicBezTo>
                    <a:pt x="128714" y="77288"/>
                    <a:pt x="130221" y="78768"/>
                    <a:pt x="132481" y="80742"/>
                  </a:cubicBezTo>
                  <a:cubicBezTo>
                    <a:pt x="135245" y="83456"/>
                    <a:pt x="141524" y="89871"/>
                    <a:pt x="141524" y="101713"/>
                  </a:cubicBezTo>
                  <a:cubicBezTo>
                    <a:pt x="141524" y="117504"/>
                    <a:pt x="128462" y="137735"/>
                    <a:pt x="119671" y="146617"/>
                  </a:cubicBezTo>
                  <a:cubicBezTo>
                    <a:pt x="97566" y="168576"/>
                    <a:pt x="81490" y="168576"/>
                    <a:pt x="72447" y="168576"/>
                  </a:cubicBezTo>
                  <a:lnTo>
                    <a:pt x="113893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E8C17D91-FC12-5A47-A7FB-98EFA5DB9D5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47472" y="6745765"/>
              <a:ext cx="29389" cy="73770"/>
            </a:xfrm>
            <a:custGeom>
              <a:avLst/>
              <a:gdLst>
                <a:gd name="connsiteX0" fmla="*/ 29500 w 29389"/>
                <a:gd name="connsiteY0" fmla="*/ 25969 h 73770"/>
                <a:gd name="connsiteX1" fmla="*/ 13424 w 29389"/>
                <a:gd name="connsiteY1" fmla="*/ 63 h 73770"/>
                <a:gd name="connsiteX2" fmla="*/ 111 w 29389"/>
                <a:gd name="connsiteY2" fmla="*/ 13139 h 73770"/>
                <a:gd name="connsiteX3" fmla="*/ 13424 w 29389"/>
                <a:gd name="connsiteY3" fmla="*/ 26216 h 73770"/>
                <a:gd name="connsiteX4" fmla="*/ 22216 w 29389"/>
                <a:gd name="connsiteY4" fmla="*/ 23008 h 73770"/>
                <a:gd name="connsiteX5" fmla="*/ 23472 w 29389"/>
                <a:gd name="connsiteY5" fmla="*/ 22268 h 73770"/>
                <a:gd name="connsiteX6" fmla="*/ 23974 w 29389"/>
                <a:gd name="connsiteY6" fmla="*/ 25969 h 73770"/>
                <a:gd name="connsiteX7" fmla="*/ 6893 w 29389"/>
                <a:gd name="connsiteY7" fmla="*/ 67172 h 73770"/>
                <a:gd name="connsiteX8" fmla="*/ 4130 w 29389"/>
                <a:gd name="connsiteY8" fmla="*/ 71119 h 73770"/>
                <a:gd name="connsiteX9" fmla="*/ 6642 w 29389"/>
                <a:gd name="connsiteY9" fmla="*/ 73833 h 73770"/>
                <a:gd name="connsiteX10" fmla="*/ 29500 w 29389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89" h="73770">
                  <a:moveTo>
                    <a:pt x="29500" y="25969"/>
                  </a:moveTo>
                  <a:cubicBezTo>
                    <a:pt x="29500" y="9685"/>
                    <a:pt x="23220" y="63"/>
                    <a:pt x="13424" y="63"/>
                  </a:cubicBezTo>
                  <a:cubicBezTo>
                    <a:pt x="5135" y="63"/>
                    <a:pt x="111" y="6231"/>
                    <a:pt x="111" y="13139"/>
                  </a:cubicBezTo>
                  <a:cubicBezTo>
                    <a:pt x="111" y="19801"/>
                    <a:pt x="5135" y="26216"/>
                    <a:pt x="13424" y="26216"/>
                  </a:cubicBezTo>
                  <a:cubicBezTo>
                    <a:pt x="16438" y="26216"/>
                    <a:pt x="19704" y="25229"/>
                    <a:pt x="22216" y="23008"/>
                  </a:cubicBezTo>
                  <a:cubicBezTo>
                    <a:pt x="22969" y="22515"/>
                    <a:pt x="23220" y="22268"/>
                    <a:pt x="23472" y="22268"/>
                  </a:cubicBezTo>
                  <a:cubicBezTo>
                    <a:pt x="23723" y="22268"/>
                    <a:pt x="23974" y="22515"/>
                    <a:pt x="23974" y="25969"/>
                  </a:cubicBezTo>
                  <a:cubicBezTo>
                    <a:pt x="23974" y="44227"/>
                    <a:pt x="15182" y="59030"/>
                    <a:pt x="6893" y="67172"/>
                  </a:cubicBezTo>
                  <a:cubicBezTo>
                    <a:pt x="4130" y="69886"/>
                    <a:pt x="4130" y="70379"/>
                    <a:pt x="4130" y="71119"/>
                  </a:cubicBezTo>
                  <a:cubicBezTo>
                    <a:pt x="4130" y="72847"/>
                    <a:pt x="5386" y="73833"/>
                    <a:pt x="6642" y="73833"/>
                  </a:cubicBezTo>
                  <a:cubicBezTo>
                    <a:pt x="9405" y="73833"/>
                    <a:pt x="29500" y="54836"/>
                    <a:pt x="29500" y="2596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276E02F9-D1BE-CAA2-8658-B1D2C23CDA7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244794" y="6600691"/>
              <a:ext cx="152221" cy="221805"/>
            </a:xfrm>
            <a:custGeom>
              <a:avLst/>
              <a:gdLst>
                <a:gd name="connsiteX0" fmla="*/ 113905 w 152221"/>
                <a:gd name="connsiteY0" fmla="*/ 6478 h 221805"/>
                <a:gd name="connsiteX1" fmla="*/ 114658 w 152221"/>
                <a:gd name="connsiteY1" fmla="*/ 2777 h 221805"/>
                <a:gd name="connsiteX2" fmla="*/ 111644 w 152221"/>
                <a:gd name="connsiteY2" fmla="*/ 63 h 221805"/>
                <a:gd name="connsiteX3" fmla="*/ 107876 w 152221"/>
                <a:gd name="connsiteY3" fmla="*/ 4997 h 221805"/>
                <a:gd name="connsiteX4" fmla="*/ 66178 w 152221"/>
                <a:gd name="connsiteY4" fmla="*/ 168082 h 221805"/>
                <a:gd name="connsiteX5" fmla="*/ 37543 w 152221"/>
                <a:gd name="connsiteY5" fmla="*/ 140449 h 221805"/>
                <a:gd name="connsiteX6" fmla="*/ 51107 w 152221"/>
                <a:gd name="connsiteY6" fmla="*/ 94558 h 221805"/>
                <a:gd name="connsiteX7" fmla="*/ 53870 w 152221"/>
                <a:gd name="connsiteY7" fmla="*/ 82469 h 221805"/>
                <a:gd name="connsiteX8" fmla="*/ 33272 w 152221"/>
                <a:gd name="connsiteY8" fmla="*/ 62237 h 221805"/>
                <a:gd name="connsiteX9" fmla="*/ 115 w 152221"/>
                <a:gd name="connsiteY9" fmla="*/ 100233 h 221805"/>
                <a:gd name="connsiteX10" fmla="*/ 3130 w 152221"/>
                <a:gd name="connsiteY10" fmla="*/ 102700 h 221805"/>
                <a:gd name="connsiteX11" fmla="*/ 7149 w 152221"/>
                <a:gd name="connsiteY11" fmla="*/ 98259 h 221805"/>
                <a:gd name="connsiteX12" fmla="*/ 32519 w 152221"/>
                <a:gd name="connsiteY12" fmla="*/ 67665 h 221805"/>
                <a:gd name="connsiteX13" fmla="*/ 38799 w 152221"/>
                <a:gd name="connsiteY13" fmla="*/ 75561 h 221805"/>
                <a:gd name="connsiteX14" fmla="*/ 33021 w 152221"/>
                <a:gd name="connsiteY14" fmla="*/ 96779 h 221805"/>
                <a:gd name="connsiteX15" fmla="*/ 20964 w 152221"/>
                <a:gd name="connsiteY15" fmla="*/ 138475 h 221805"/>
                <a:gd name="connsiteX16" fmla="*/ 64671 w 152221"/>
                <a:gd name="connsiteY16" fmla="*/ 173510 h 221805"/>
                <a:gd name="connsiteX17" fmla="*/ 59145 w 152221"/>
                <a:gd name="connsiteY17" fmla="*/ 195962 h 221805"/>
                <a:gd name="connsiteX18" fmla="*/ 53368 w 152221"/>
                <a:gd name="connsiteY18" fmla="*/ 219401 h 221805"/>
                <a:gd name="connsiteX19" fmla="*/ 56382 w 152221"/>
                <a:gd name="connsiteY19" fmla="*/ 221868 h 221805"/>
                <a:gd name="connsiteX20" fmla="*/ 58643 w 152221"/>
                <a:gd name="connsiteY20" fmla="*/ 220881 h 221805"/>
                <a:gd name="connsiteX21" fmla="*/ 61657 w 152221"/>
                <a:gd name="connsiteY21" fmla="*/ 210766 h 221805"/>
                <a:gd name="connsiteX22" fmla="*/ 71202 w 152221"/>
                <a:gd name="connsiteY22" fmla="*/ 174004 h 221805"/>
                <a:gd name="connsiteX23" fmla="*/ 126213 w 152221"/>
                <a:gd name="connsiteY23" fmla="*/ 147604 h 221805"/>
                <a:gd name="connsiteX24" fmla="*/ 144550 w 152221"/>
                <a:gd name="connsiteY24" fmla="*/ 117997 h 221805"/>
                <a:gd name="connsiteX25" fmla="*/ 152337 w 152221"/>
                <a:gd name="connsiteY25" fmla="*/ 79508 h 221805"/>
                <a:gd name="connsiteX26" fmla="*/ 141284 w 152221"/>
                <a:gd name="connsiteY26" fmla="*/ 62237 h 221805"/>
                <a:gd name="connsiteX27" fmla="*/ 128725 w 152221"/>
                <a:gd name="connsiteY27" fmla="*/ 74080 h 221805"/>
                <a:gd name="connsiteX28" fmla="*/ 132493 w 152221"/>
                <a:gd name="connsiteY28" fmla="*/ 80742 h 221805"/>
                <a:gd name="connsiteX29" fmla="*/ 141536 w 152221"/>
                <a:gd name="connsiteY29" fmla="*/ 101713 h 221805"/>
                <a:gd name="connsiteX30" fmla="*/ 119682 w 152221"/>
                <a:gd name="connsiteY30" fmla="*/ 146617 h 221805"/>
                <a:gd name="connsiteX31" fmla="*/ 72458 w 152221"/>
                <a:gd name="connsiteY31" fmla="*/ 168576 h 221805"/>
                <a:gd name="connsiteX32" fmla="*/ 113905 w 152221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221" h="221805">
                  <a:moveTo>
                    <a:pt x="113905" y="6478"/>
                  </a:moveTo>
                  <a:cubicBezTo>
                    <a:pt x="114156" y="5491"/>
                    <a:pt x="114658" y="4010"/>
                    <a:pt x="114658" y="2777"/>
                  </a:cubicBezTo>
                  <a:cubicBezTo>
                    <a:pt x="114658" y="309"/>
                    <a:pt x="112900" y="63"/>
                    <a:pt x="111644" y="63"/>
                  </a:cubicBezTo>
                  <a:cubicBezTo>
                    <a:pt x="109132" y="63"/>
                    <a:pt x="108881" y="556"/>
                    <a:pt x="107876" y="4997"/>
                  </a:cubicBezTo>
                  <a:lnTo>
                    <a:pt x="66178" y="168082"/>
                  </a:lnTo>
                  <a:cubicBezTo>
                    <a:pt x="47088" y="165862"/>
                    <a:pt x="37543" y="156733"/>
                    <a:pt x="37543" y="140449"/>
                  </a:cubicBezTo>
                  <a:cubicBezTo>
                    <a:pt x="37543" y="135515"/>
                    <a:pt x="37543" y="129100"/>
                    <a:pt x="51107" y="94558"/>
                  </a:cubicBezTo>
                  <a:cubicBezTo>
                    <a:pt x="52112" y="91598"/>
                    <a:pt x="53870" y="87403"/>
                    <a:pt x="53870" y="82469"/>
                  </a:cubicBezTo>
                  <a:cubicBezTo>
                    <a:pt x="53870" y="71366"/>
                    <a:pt x="45832" y="62237"/>
                    <a:pt x="33272" y="62237"/>
                  </a:cubicBezTo>
                  <a:cubicBezTo>
                    <a:pt x="9409" y="62237"/>
                    <a:pt x="115" y="98013"/>
                    <a:pt x="115" y="100233"/>
                  </a:cubicBezTo>
                  <a:cubicBezTo>
                    <a:pt x="115" y="102700"/>
                    <a:pt x="2627" y="102700"/>
                    <a:pt x="3130" y="102700"/>
                  </a:cubicBezTo>
                  <a:cubicBezTo>
                    <a:pt x="5642" y="102700"/>
                    <a:pt x="5893" y="102207"/>
                    <a:pt x="7149" y="98259"/>
                  </a:cubicBezTo>
                  <a:cubicBezTo>
                    <a:pt x="13931" y="74820"/>
                    <a:pt x="23978" y="67665"/>
                    <a:pt x="32519" y="67665"/>
                  </a:cubicBezTo>
                  <a:cubicBezTo>
                    <a:pt x="34528" y="67665"/>
                    <a:pt x="38799" y="67665"/>
                    <a:pt x="38799" y="75561"/>
                  </a:cubicBezTo>
                  <a:cubicBezTo>
                    <a:pt x="38799" y="81975"/>
                    <a:pt x="36287" y="88144"/>
                    <a:pt x="33021" y="96779"/>
                  </a:cubicBezTo>
                  <a:cubicBezTo>
                    <a:pt x="20964" y="127866"/>
                    <a:pt x="20964" y="134281"/>
                    <a:pt x="20964" y="138475"/>
                  </a:cubicBezTo>
                  <a:cubicBezTo>
                    <a:pt x="20964" y="161914"/>
                    <a:pt x="40557" y="172030"/>
                    <a:pt x="64671" y="173510"/>
                  </a:cubicBezTo>
                  <a:cubicBezTo>
                    <a:pt x="62662" y="182392"/>
                    <a:pt x="62662" y="182886"/>
                    <a:pt x="59145" y="195962"/>
                  </a:cubicBezTo>
                  <a:cubicBezTo>
                    <a:pt x="58392" y="198676"/>
                    <a:pt x="53368" y="218661"/>
                    <a:pt x="53368" y="219401"/>
                  </a:cubicBezTo>
                  <a:cubicBezTo>
                    <a:pt x="53368" y="219648"/>
                    <a:pt x="53368" y="221868"/>
                    <a:pt x="56382" y="221868"/>
                  </a:cubicBezTo>
                  <a:cubicBezTo>
                    <a:pt x="56884" y="221868"/>
                    <a:pt x="58140" y="221868"/>
                    <a:pt x="58643" y="220881"/>
                  </a:cubicBezTo>
                  <a:cubicBezTo>
                    <a:pt x="59396" y="220388"/>
                    <a:pt x="60903" y="214220"/>
                    <a:pt x="61657" y="210766"/>
                  </a:cubicBezTo>
                  <a:lnTo>
                    <a:pt x="71202" y="174004"/>
                  </a:lnTo>
                  <a:cubicBezTo>
                    <a:pt x="80496" y="174004"/>
                    <a:pt x="102601" y="174004"/>
                    <a:pt x="126213" y="147604"/>
                  </a:cubicBezTo>
                  <a:cubicBezTo>
                    <a:pt x="136512" y="136255"/>
                    <a:pt x="141787" y="125399"/>
                    <a:pt x="144550" y="117997"/>
                  </a:cubicBezTo>
                  <a:cubicBezTo>
                    <a:pt x="146811" y="111829"/>
                    <a:pt x="152337" y="90364"/>
                    <a:pt x="152337" y="79508"/>
                  </a:cubicBezTo>
                  <a:cubicBezTo>
                    <a:pt x="152337" y="65692"/>
                    <a:pt x="145555" y="62237"/>
                    <a:pt x="141284" y="62237"/>
                  </a:cubicBezTo>
                  <a:cubicBezTo>
                    <a:pt x="135005" y="62237"/>
                    <a:pt x="128725" y="68652"/>
                    <a:pt x="128725" y="74080"/>
                  </a:cubicBezTo>
                  <a:cubicBezTo>
                    <a:pt x="128725" y="77288"/>
                    <a:pt x="130232" y="78768"/>
                    <a:pt x="132493" y="80742"/>
                  </a:cubicBezTo>
                  <a:cubicBezTo>
                    <a:pt x="135256" y="83456"/>
                    <a:pt x="141536" y="89871"/>
                    <a:pt x="141536" y="101713"/>
                  </a:cubicBezTo>
                  <a:cubicBezTo>
                    <a:pt x="141536" y="117504"/>
                    <a:pt x="128474" y="137735"/>
                    <a:pt x="119682" y="146617"/>
                  </a:cubicBezTo>
                  <a:cubicBezTo>
                    <a:pt x="97577" y="168576"/>
                    <a:pt x="81501" y="168576"/>
                    <a:pt x="72458" y="168576"/>
                  </a:cubicBezTo>
                  <a:lnTo>
                    <a:pt x="113905" y="6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6FF08EDE-C4A9-4BB4-35F5-7835BDD999C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423960" y="6586874"/>
              <a:ext cx="56015" cy="246724"/>
            </a:xfrm>
            <a:custGeom>
              <a:avLst/>
              <a:gdLst>
                <a:gd name="connsiteX0" fmla="*/ 54882 w 56015"/>
                <a:gd name="connsiteY0" fmla="*/ 127619 h 246724"/>
                <a:gd name="connsiteX1" fmla="*/ 56138 w 56015"/>
                <a:gd name="connsiteY1" fmla="*/ 123425 h 246724"/>
                <a:gd name="connsiteX2" fmla="*/ 54882 w 56015"/>
                <a:gd name="connsiteY2" fmla="*/ 119231 h 246724"/>
                <a:gd name="connsiteX3" fmla="*/ 10923 w 56015"/>
                <a:gd name="connsiteY3" fmla="*/ 5737 h 246724"/>
                <a:gd name="connsiteX4" fmla="*/ 5146 w 56015"/>
                <a:gd name="connsiteY4" fmla="*/ 63 h 246724"/>
                <a:gd name="connsiteX5" fmla="*/ 122 w 56015"/>
                <a:gd name="connsiteY5" fmla="*/ 4997 h 246724"/>
                <a:gd name="connsiteX6" fmla="*/ 1378 w 56015"/>
                <a:gd name="connsiteY6" fmla="*/ 8945 h 246724"/>
                <a:gd name="connsiteX7" fmla="*/ 45839 w 56015"/>
                <a:gd name="connsiteY7" fmla="*/ 123425 h 246724"/>
                <a:gd name="connsiteX8" fmla="*/ 1378 w 56015"/>
                <a:gd name="connsiteY8" fmla="*/ 237412 h 246724"/>
                <a:gd name="connsiteX9" fmla="*/ 122 w 56015"/>
                <a:gd name="connsiteY9" fmla="*/ 241853 h 246724"/>
                <a:gd name="connsiteX10" fmla="*/ 5146 w 56015"/>
                <a:gd name="connsiteY10" fmla="*/ 246788 h 246724"/>
                <a:gd name="connsiteX11" fmla="*/ 10421 w 56015"/>
                <a:gd name="connsiteY11" fmla="*/ 241853 h 246724"/>
                <a:gd name="connsiteX12" fmla="*/ 54882 w 56015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15" h="246724">
                  <a:moveTo>
                    <a:pt x="54882" y="127619"/>
                  </a:moveTo>
                  <a:cubicBezTo>
                    <a:pt x="56138" y="124659"/>
                    <a:pt x="56138" y="124165"/>
                    <a:pt x="56138" y="123425"/>
                  </a:cubicBezTo>
                  <a:cubicBezTo>
                    <a:pt x="56138" y="122685"/>
                    <a:pt x="56138" y="122192"/>
                    <a:pt x="54882" y="119231"/>
                  </a:cubicBezTo>
                  <a:lnTo>
                    <a:pt x="10923" y="5737"/>
                  </a:lnTo>
                  <a:cubicBezTo>
                    <a:pt x="9416" y="1543"/>
                    <a:pt x="7909" y="63"/>
                    <a:pt x="5146" y="63"/>
                  </a:cubicBezTo>
                  <a:cubicBezTo>
                    <a:pt x="2383" y="63"/>
                    <a:pt x="122" y="2283"/>
                    <a:pt x="122" y="4997"/>
                  </a:cubicBezTo>
                  <a:cubicBezTo>
                    <a:pt x="122" y="5737"/>
                    <a:pt x="122" y="6231"/>
                    <a:pt x="1378" y="8945"/>
                  </a:cubicBezTo>
                  <a:lnTo>
                    <a:pt x="45839" y="123425"/>
                  </a:lnTo>
                  <a:lnTo>
                    <a:pt x="1378" y="237412"/>
                  </a:lnTo>
                  <a:cubicBezTo>
                    <a:pt x="122" y="240126"/>
                    <a:pt x="122" y="240619"/>
                    <a:pt x="122" y="241853"/>
                  </a:cubicBezTo>
                  <a:cubicBezTo>
                    <a:pt x="122" y="244567"/>
                    <a:pt x="2383" y="246788"/>
                    <a:pt x="5146" y="246788"/>
                  </a:cubicBezTo>
                  <a:cubicBezTo>
                    <a:pt x="8411" y="246788"/>
                    <a:pt x="9416" y="244320"/>
                    <a:pt x="10421" y="241853"/>
                  </a:cubicBezTo>
                  <a:lnTo>
                    <a:pt x="54882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D99CC2E2-8CB9-274F-4093-9E347E94967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591670" y="6681370"/>
              <a:ext cx="167041" cy="57733"/>
            </a:xfrm>
            <a:custGeom>
              <a:avLst/>
              <a:gdLst>
                <a:gd name="connsiteX0" fmla="*/ 158630 w 167041"/>
                <a:gd name="connsiteY0" fmla="*/ 9932 h 57733"/>
                <a:gd name="connsiteX1" fmla="*/ 167170 w 167041"/>
                <a:gd name="connsiteY1" fmla="*/ 4997 h 57733"/>
                <a:gd name="connsiteX2" fmla="*/ 158881 w 167041"/>
                <a:gd name="connsiteY2" fmla="*/ 63 h 57733"/>
                <a:gd name="connsiteX3" fmla="*/ 8418 w 167041"/>
                <a:gd name="connsiteY3" fmla="*/ 63 h 57733"/>
                <a:gd name="connsiteX4" fmla="*/ 129 w 167041"/>
                <a:gd name="connsiteY4" fmla="*/ 4997 h 57733"/>
                <a:gd name="connsiteX5" fmla="*/ 8669 w 167041"/>
                <a:gd name="connsiteY5" fmla="*/ 9932 h 57733"/>
                <a:gd name="connsiteX6" fmla="*/ 158630 w 167041"/>
                <a:gd name="connsiteY6" fmla="*/ 9932 h 57733"/>
                <a:gd name="connsiteX7" fmla="*/ 158881 w 167041"/>
                <a:gd name="connsiteY7" fmla="*/ 57796 h 57733"/>
                <a:gd name="connsiteX8" fmla="*/ 167170 w 167041"/>
                <a:gd name="connsiteY8" fmla="*/ 52862 h 57733"/>
                <a:gd name="connsiteX9" fmla="*/ 158630 w 167041"/>
                <a:gd name="connsiteY9" fmla="*/ 47927 h 57733"/>
                <a:gd name="connsiteX10" fmla="*/ 8669 w 167041"/>
                <a:gd name="connsiteY10" fmla="*/ 47927 h 57733"/>
                <a:gd name="connsiteX11" fmla="*/ 129 w 167041"/>
                <a:gd name="connsiteY11" fmla="*/ 52862 h 57733"/>
                <a:gd name="connsiteX12" fmla="*/ 8418 w 167041"/>
                <a:gd name="connsiteY12" fmla="*/ 57796 h 57733"/>
                <a:gd name="connsiteX13" fmla="*/ 158881 w 167041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041" h="57733">
                  <a:moveTo>
                    <a:pt x="158630" y="9932"/>
                  </a:moveTo>
                  <a:cubicBezTo>
                    <a:pt x="162398" y="9932"/>
                    <a:pt x="167170" y="9932"/>
                    <a:pt x="167170" y="4997"/>
                  </a:cubicBezTo>
                  <a:cubicBezTo>
                    <a:pt x="167170" y="63"/>
                    <a:pt x="162398" y="63"/>
                    <a:pt x="158881" y="63"/>
                  </a:cubicBezTo>
                  <a:lnTo>
                    <a:pt x="8418" y="63"/>
                  </a:lnTo>
                  <a:cubicBezTo>
                    <a:pt x="4901" y="63"/>
                    <a:pt x="129" y="63"/>
                    <a:pt x="129" y="4997"/>
                  </a:cubicBezTo>
                  <a:cubicBezTo>
                    <a:pt x="129" y="9932"/>
                    <a:pt x="4901" y="9932"/>
                    <a:pt x="8669" y="9932"/>
                  </a:cubicBezTo>
                  <a:lnTo>
                    <a:pt x="158630" y="9932"/>
                  </a:lnTo>
                  <a:close/>
                  <a:moveTo>
                    <a:pt x="158881" y="57796"/>
                  </a:moveTo>
                  <a:cubicBezTo>
                    <a:pt x="162398" y="57796"/>
                    <a:pt x="167170" y="57796"/>
                    <a:pt x="167170" y="52862"/>
                  </a:cubicBezTo>
                  <a:cubicBezTo>
                    <a:pt x="167170" y="47927"/>
                    <a:pt x="162398" y="47927"/>
                    <a:pt x="158630" y="47927"/>
                  </a:cubicBezTo>
                  <a:lnTo>
                    <a:pt x="8669" y="47927"/>
                  </a:lnTo>
                  <a:cubicBezTo>
                    <a:pt x="4901" y="47927"/>
                    <a:pt x="129" y="47927"/>
                    <a:pt x="129" y="52862"/>
                  </a:cubicBezTo>
                  <a:cubicBezTo>
                    <a:pt x="129" y="57796"/>
                    <a:pt x="4901" y="57796"/>
                    <a:pt x="8418" y="57796"/>
                  </a:cubicBezTo>
                  <a:lnTo>
                    <a:pt x="158881" y="57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4084C3C-17EA-6170-3C0E-54E3557A4C6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852544" y="6607599"/>
              <a:ext cx="105751" cy="169746"/>
            </a:xfrm>
            <a:custGeom>
              <a:avLst/>
              <a:gdLst>
                <a:gd name="connsiteX0" fmla="*/ 105891 w 105751"/>
                <a:gd name="connsiteY0" fmla="*/ 85430 h 169746"/>
                <a:gd name="connsiteX1" fmla="*/ 95843 w 105751"/>
                <a:gd name="connsiteY1" fmla="*/ 27696 h 169746"/>
                <a:gd name="connsiteX2" fmla="*/ 53141 w 105751"/>
                <a:gd name="connsiteY2" fmla="*/ 63 h 169746"/>
                <a:gd name="connsiteX3" fmla="*/ 9433 w 105751"/>
                <a:gd name="connsiteY3" fmla="*/ 29423 h 169746"/>
                <a:gd name="connsiteX4" fmla="*/ 139 w 105751"/>
                <a:gd name="connsiteY4" fmla="*/ 85430 h 169746"/>
                <a:gd name="connsiteX5" fmla="*/ 11443 w 105751"/>
                <a:gd name="connsiteY5" fmla="*/ 144890 h 169746"/>
                <a:gd name="connsiteX6" fmla="*/ 52889 w 105751"/>
                <a:gd name="connsiteY6" fmla="*/ 169809 h 169746"/>
                <a:gd name="connsiteX7" fmla="*/ 96596 w 105751"/>
                <a:gd name="connsiteY7" fmla="*/ 141189 h 169746"/>
                <a:gd name="connsiteX8" fmla="*/ 105891 w 105751"/>
                <a:gd name="connsiteY8" fmla="*/ 85430 h 169746"/>
                <a:gd name="connsiteX9" fmla="*/ 52889 w 105751"/>
                <a:gd name="connsiteY9" fmla="*/ 164381 h 169746"/>
                <a:gd name="connsiteX10" fmla="*/ 23751 w 105751"/>
                <a:gd name="connsiteY10" fmla="*/ 134528 h 169746"/>
                <a:gd name="connsiteX11" fmla="*/ 20988 w 105751"/>
                <a:gd name="connsiteY11" fmla="*/ 82469 h 169746"/>
                <a:gd name="connsiteX12" fmla="*/ 22998 w 105751"/>
                <a:gd name="connsiteY12" fmla="*/ 37071 h 169746"/>
                <a:gd name="connsiteX13" fmla="*/ 52889 w 105751"/>
                <a:gd name="connsiteY13" fmla="*/ 5491 h 169746"/>
                <a:gd name="connsiteX14" fmla="*/ 82530 w 105751"/>
                <a:gd name="connsiteY14" fmla="*/ 34358 h 169746"/>
                <a:gd name="connsiteX15" fmla="*/ 85042 w 105751"/>
                <a:gd name="connsiteY15" fmla="*/ 82469 h 169746"/>
                <a:gd name="connsiteX16" fmla="*/ 82279 w 105751"/>
                <a:gd name="connsiteY16" fmla="*/ 133541 h 169746"/>
                <a:gd name="connsiteX17" fmla="*/ 52889 w 105751"/>
                <a:gd name="connsiteY17" fmla="*/ 164381 h 1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751" h="169746">
                  <a:moveTo>
                    <a:pt x="105891" y="85430"/>
                  </a:moveTo>
                  <a:cubicBezTo>
                    <a:pt x="105891" y="65692"/>
                    <a:pt x="104635" y="45954"/>
                    <a:pt x="95843" y="27696"/>
                  </a:cubicBezTo>
                  <a:cubicBezTo>
                    <a:pt x="84288" y="4010"/>
                    <a:pt x="63691" y="63"/>
                    <a:pt x="53141" y="63"/>
                  </a:cubicBezTo>
                  <a:cubicBezTo>
                    <a:pt x="38069" y="63"/>
                    <a:pt x="19732" y="6478"/>
                    <a:pt x="9433" y="29423"/>
                  </a:cubicBezTo>
                  <a:cubicBezTo>
                    <a:pt x="1395" y="46447"/>
                    <a:pt x="139" y="65692"/>
                    <a:pt x="139" y="85430"/>
                  </a:cubicBezTo>
                  <a:cubicBezTo>
                    <a:pt x="139" y="103934"/>
                    <a:pt x="1144" y="126139"/>
                    <a:pt x="11443" y="144890"/>
                  </a:cubicBezTo>
                  <a:cubicBezTo>
                    <a:pt x="22244" y="164875"/>
                    <a:pt x="40581" y="169809"/>
                    <a:pt x="52889" y="169809"/>
                  </a:cubicBezTo>
                  <a:cubicBezTo>
                    <a:pt x="66454" y="169809"/>
                    <a:pt x="85544" y="164628"/>
                    <a:pt x="96596" y="141189"/>
                  </a:cubicBezTo>
                  <a:cubicBezTo>
                    <a:pt x="104635" y="124165"/>
                    <a:pt x="105891" y="104921"/>
                    <a:pt x="105891" y="85430"/>
                  </a:cubicBezTo>
                  <a:close/>
                  <a:moveTo>
                    <a:pt x="52889" y="164381"/>
                  </a:moveTo>
                  <a:cubicBezTo>
                    <a:pt x="43093" y="164381"/>
                    <a:pt x="28273" y="158213"/>
                    <a:pt x="23751" y="134528"/>
                  </a:cubicBezTo>
                  <a:cubicBezTo>
                    <a:pt x="20988" y="119724"/>
                    <a:pt x="20988" y="97026"/>
                    <a:pt x="20988" y="82469"/>
                  </a:cubicBezTo>
                  <a:cubicBezTo>
                    <a:pt x="20988" y="66678"/>
                    <a:pt x="20988" y="50395"/>
                    <a:pt x="22998" y="37071"/>
                  </a:cubicBezTo>
                  <a:cubicBezTo>
                    <a:pt x="27770" y="7711"/>
                    <a:pt x="46610" y="5491"/>
                    <a:pt x="52889" y="5491"/>
                  </a:cubicBezTo>
                  <a:cubicBezTo>
                    <a:pt x="61179" y="5491"/>
                    <a:pt x="77757" y="9932"/>
                    <a:pt x="82530" y="34358"/>
                  </a:cubicBezTo>
                  <a:cubicBezTo>
                    <a:pt x="85042" y="48174"/>
                    <a:pt x="85042" y="66925"/>
                    <a:pt x="85042" y="82469"/>
                  </a:cubicBezTo>
                  <a:cubicBezTo>
                    <a:pt x="85042" y="100973"/>
                    <a:pt x="85042" y="117750"/>
                    <a:pt x="82279" y="133541"/>
                  </a:cubicBezTo>
                  <a:cubicBezTo>
                    <a:pt x="78511" y="156980"/>
                    <a:pt x="64193" y="164381"/>
                    <a:pt x="52889" y="16438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06" name="Group 505" descr="\documentclass{article}&#10;\usepackage{amsmath}&#10;\usepackage{amsfonts}&#10;\pagestyle{empty}&#10;\begin{document}&#10;&#10;&#10;$\phi = (P{\cal T})\psi $&#10;&#10;\end{document}" title="IguanaTex Vector Display">
            <a:extLst>
              <a:ext uri="{FF2B5EF4-FFF2-40B4-BE49-F238E27FC236}">
                <a16:creationId xmlns:a16="http://schemas.microsoft.com/office/drawing/2014/main" id="{0B326E23-AF57-A2DA-E6A2-A1ACBD997AF4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43188" y="4054365"/>
            <a:ext cx="1220699" cy="246724"/>
            <a:chOff x="3173394" y="4475674"/>
            <a:chExt cx="1220699" cy="246724"/>
          </a:xfrm>
        </p:grpSpPr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8AD80775-7073-B098-C5E4-68B8DAFFC2E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173394" y="4489491"/>
              <a:ext cx="131272" cy="221805"/>
            </a:xfrm>
            <a:custGeom>
              <a:avLst/>
              <a:gdLst>
                <a:gd name="connsiteX0" fmla="*/ 97279 w 131272"/>
                <a:gd name="connsiteY0" fmla="*/ 5984 h 221805"/>
                <a:gd name="connsiteX1" fmla="*/ 98030 w 131272"/>
                <a:gd name="connsiteY1" fmla="*/ 2530 h 221805"/>
                <a:gd name="connsiteX2" fmla="*/ 95024 w 131272"/>
                <a:gd name="connsiteY2" fmla="*/ 63 h 221805"/>
                <a:gd name="connsiteX3" fmla="*/ 91266 w 131272"/>
                <a:gd name="connsiteY3" fmla="*/ 4997 h 221805"/>
                <a:gd name="connsiteX4" fmla="*/ 76736 w 131272"/>
                <a:gd name="connsiteY4" fmla="*/ 61991 h 221805"/>
                <a:gd name="connsiteX5" fmla="*/ 77 w 131272"/>
                <a:gd name="connsiteY5" fmla="*/ 129593 h 221805"/>
                <a:gd name="connsiteX6" fmla="*/ 48177 w 131272"/>
                <a:gd name="connsiteY6" fmla="*/ 174250 h 221805"/>
                <a:gd name="connsiteX7" fmla="*/ 42415 w 131272"/>
                <a:gd name="connsiteY7" fmla="*/ 197443 h 221805"/>
                <a:gd name="connsiteX8" fmla="*/ 36903 w 131272"/>
                <a:gd name="connsiteY8" fmla="*/ 219154 h 221805"/>
                <a:gd name="connsiteX9" fmla="*/ 39909 w 131272"/>
                <a:gd name="connsiteY9" fmla="*/ 221868 h 221805"/>
                <a:gd name="connsiteX10" fmla="*/ 42415 w 131272"/>
                <a:gd name="connsiteY10" fmla="*/ 220881 h 221805"/>
                <a:gd name="connsiteX11" fmla="*/ 45170 w 131272"/>
                <a:gd name="connsiteY11" fmla="*/ 211012 h 221805"/>
                <a:gd name="connsiteX12" fmla="*/ 54690 w 131272"/>
                <a:gd name="connsiteY12" fmla="*/ 174250 h 221805"/>
                <a:gd name="connsiteX13" fmla="*/ 131349 w 131272"/>
                <a:gd name="connsiteY13" fmla="*/ 106648 h 221805"/>
                <a:gd name="connsiteX14" fmla="*/ 83250 w 131272"/>
                <a:gd name="connsiteY14" fmla="*/ 61991 h 221805"/>
                <a:gd name="connsiteX15" fmla="*/ 97279 w 131272"/>
                <a:gd name="connsiteY15" fmla="*/ 5984 h 221805"/>
                <a:gd name="connsiteX16" fmla="*/ 49429 w 131272"/>
                <a:gd name="connsiteY16" fmla="*/ 168823 h 221805"/>
                <a:gd name="connsiteX17" fmla="*/ 16361 w 131272"/>
                <a:gd name="connsiteY17" fmla="*/ 134774 h 221805"/>
                <a:gd name="connsiteX18" fmla="*/ 75233 w 131272"/>
                <a:gd name="connsiteY18" fmla="*/ 67419 h 221805"/>
                <a:gd name="connsiteX19" fmla="*/ 49429 w 131272"/>
                <a:gd name="connsiteY19" fmla="*/ 168823 h 221805"/>
                <a:gd name="connsiteX20" fmla="*/ 81746 w 131272"/>
                <a:gd name="connsiteY20" fmla="*/ 67419 h 221805"/>
                <a:gd name="connsiteX21" fmla="*/ 115066 w 131272"/>
                <a:gd name="connsiteY21" fmla="*/ 101467 h 221805"/>
                <a:gd name="connsiteX22" fmla="*/ 55943 w 131272"/>
                <a:gd name="connsiteY22" fmla="*/ 168823 h 221805"/>
                <a:gd name="connsiteX23" fmla="*/ 81746 w 131272"/>
                <a:gd name="connsiteY23" fmla="*/ 67419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272" h="221805">
                  <a:moveTo>
                    <a:pt x="97279" y="5984"/>
                  </a:moveTo>
                  <a:cubicBezTo>
                    <a:pt x="97279" y="5491"/>
                    <a:pt x="98030" y="2777"/>
                    <a:pt x="98030" y="2530"/>
                  </a:cubicBezTo>
                  <a:cubicBezTo>
                    <a:pt x="98030" y="2283"/>
                    <a:pt x="98030" y="63"/>
                    <a:pt x="95024" y="63"/>
                  </a:cubicBezTo>
                  <a:cubicBezTo>
                    <a:pt x="92519" y="63"/>
                    <a:pt x="92268" y="803"/>
                    <a:pt x="91266" y="4997"/>
                  </a:cubicBezTo>
                  <a:lnTo>
                    <a:pt x="76736" y="61991"/>
                  </a:lnTo>
                  <a:cubicBezTo>
                    <a:pt x="36903" y="63224"/>
                    <a:pt x="77" y="96039"/>
                    <a:pt x="77" y="129593"/>
                  </a:cubicBezTo>
                  <a:cubicBezTo>
                    <a:pt x="77" y="153032"/>
                    <a:pt x="17613" y="172523"/>
                    <a:pt x="48177" y="174250"/>
                  </a:cubicBezTo>
                  <a:cubicBezTo>
                    <a:pt x="46173" y="181899"/>
                    <a:pt x="44419" y="189794"/>
                    <a:pt x="42415" y="197443"/>
                  </a:cubicBezTo>
                  <a:cubicBezTo>
                    <a:pt x="39408" y="209039"/>
                    <a:pt x="36903" y="218414"/>
                    <a:pt x="36903" y="219154"/>
                  </a:cubicBezTo>
                  <a:cubicBezTo>
                    <a:pt x="36903" y="221622"/>
                    <a:pt x="38657" y="221868"/>
                    <a:pt x="39909" y="221868"/>
                  </a:cubicBezTo>
                  <a:cubicBezTo>
                    <a:pt x="41162" y="221868"/>
                    <a:pt x="41663" y="221622"/>
                    <a:pt x="42415" y="220881"/>
                  </a:cubicBezTo>
                  <a:cubicBezTo>
                    <a:pt x="42916" y="220388"/>
                    <a:pt x="44419" y="214467"/>
                    <a:pt x="45170" y="211012"/>
                  </a:cubicBezTo>
                  <a:lnTo>
                    <a:pt x="54690" y="174250"/>
                  </a:lnTo>
                  <a:cubicBezTo>
                    <a:pt x="95024" y="173017"/>
                    <a:pt x="131349" y="139709"/>
                    <a:pt x="131349" y="106648"/>
                  </a:cubicBezTo>
                  <a:cubicBezTo>
                    <a:pt x="131349" y="87157"/>
                    <a:pt x="118072" y="64458"/>
                    <a:pt x="83250" y="61991"/>
                  </a:cubicBezTo>
                  <a:lnTo>
                    <a:pt x="97279" y="5984"/>
                  </a:lnTo>
                  <a:close/>
                  <a:moveTo>
                    <a:pt x="49429" y="168823"/>
                  </a:moveTo>
                  <a:cubicBezTo>
                    <a:pt x="34398" y="168082"/>
                    <a:pt x="16361" y="159447"/>
                    <a:pt x="16361" y="134774"/>
                  </a:cubicBezTo>
                  <a:cubicBezTo>
                    <a:pt x="16361" y="105168"/>
                    <a:pt x="37905" y="70626"/>
                    <a:pt x="75233" y="67419"/>
                  </a:cubicBezTo>
                  <a:lnTo>
                    <a:pt x="49429" y="168823"/>
                  </a:lnTo>
                  <a:close/>
                  <a:moveTo>
                    <a:pt x="81746" y="67419"/>
                  </a:moveTo>
                  <a:cubicBezTo>
                    <a:pt x="100786" y="68406"/>
                    <a:pt x="115066" y="79755"/>
                    <a:pt x="115066" y="101467"/>
                  </a:cubicBezTo>
                  <a:cubicBezTo>
                    <a:pt x="115066" y="130580"/>
                    <a:pt x="93521" y="165862"/>
                    <a:pt x="55943" y="168823"/>
                  </a:cubicBezTo>
                  <a:lnTo>
                    <a:pt x="81746" y="67419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6FA7525B-67FC-4804-33B5-969B86D7BAB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394004" y="4570170"/>
              <a:ext cx="166596" cy="57733"/>
            </a:xfrm>
            <a:custGeom>
              <a:avLst/>
              <a:gdLst>
                <a:gd name="connsiteX0" fmla="*/ 158164 w 166596"/>
                <a:gd name="connsiteY0" fmla="*/ 9932 h 57733"/>
                <a:gd name="connsiteX1" fmla="*/ 166682 w 166596"/>
                <a:gd name="connsiteY1" fmla="*/ 4997 h 57733"/>
                <a:gd name="connsiteX2" fmla="*/ 158414 w 166596"/>
                <a:gd name="connsiteY2" fmla="*/ 63 h 57733"/>
                <a:gd name="connsiteX3" fmla="*/ 8353 w 166596"/>
                <a:gd name="connsiteY3" fmla="*/ 63 h 57733"/>
                <a:gd name="connsiteX4" fmla="*/ 85 w 166596"/>
                <a:gd name="connsiteY4" fmla="*/ 4997 h 57733"/>
                <a:gd name="connsiteX5" fmla="*/ 8603 w 166596"/>
                <a:gd name="connsiteY5" fmla="*/ 9932 h 57733"/>
                <a:gd name="connsiteX6" fmla="*/ 158164 w 166596"/>
                <a:gd name="connsiteY6" fmla="*/ 9932 h 57733"/>
                <a:gd name="connsiteX7" fmla="*/ 158414 w 166596"/>
                <a:gd name="connsiteY7" fmla="*/ 57796 h 57733"/>
                <a:gd name="connsiteX8" fmla="*/ 166682 w 166596"/>
                <a:gd name="connsiteY8" fmla="*/ 52862 h 57733"/>
                <a:gd name="connsiteX9" fmla="*/ 158164 w 166596"/>
                <a:gd name="connsiteY9" fmla="*/ 47927 h 57733"/>
                <a:gd name="connsiteX10" fmla="*/ 8603 w 166596"/>
                <a:gd name="connsiteY10" fmla="*/ 47927 h 57733"/>
                <a:gd name="connsiteX11" fmla="*/ 85 w 166596"/>
                <a:gd name="connsiteY11" fmla="*/ 52862 h 57733"/>
                <a:gd name="connsiteX12" fmla="*/ 8353 w 166596"/>
                <a:gd name="connsiteY12" fmla="*/ 57796 h 57733"/>
                <a:gd name="connsiteX13" fmla="*/ 158414 w 166596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596" h="57733">
                  <a:moveTo>
                    <a:pt x="158164" y="9932"/>
                  </a:moveTo>
                  <a:cubicBezTo>
                    <a:pt x="161922" y="9932"/>
                    <a:pt x="166682" y="9932"/>
                    <a:pt x="166682" y="4997"/>
                  </a:cubicBezTo>
                  <a:cubicBezTo>
                    <a:pt x="166682" y="63"/>
                    <a:pt x="161922" y="63"/>
                    <a:pt x="158414" y="63"/>
                  </a:cubicBezTo>
                  <a:lnTo>
                    <a:pt x="8353" y="63"/>
                  </a:lnTo>
                  <a:cubicBezTo>
                    <a:pt x="4845" y="63"/>
                    <a:pt x="85" y="63"/>
                    <a:pt x="85" y="4997"/>
                  </a:cubicBezTo>
                  <a:cubicBezTo>
                    <a:pt x="85" y="9932"/>
                    <a:pt x="4845" y="9932"/>
                    <a:pt x="8603" y="9932"/>
                  </a:cubicBezTo>
                  <a:lnTo>
                    <a:pt x="158164" y="9932"/>
                  </a:lnTo>
                  <a:close/>
                  <a:moveTo>
                    <a:pt x="158414" y="57796"/>
                  </a:moveTo>
                  <a:cubicBezTo>
                    <a:pt x="161922" y="57796"/>
                    <a:pt x="166682" y="57796"/>
                    <a:pt x="166682" y="52862"/>
                  </a:cubicBezTo>
                  <a:cubicBezTo>
                    <a:pt x="166682" y="47927"/>
                    <a:pt x="161922" y="47927"/>
                    <a:pt x="158164" y="47927"/>
                  </a:cubicBezTo>
                  <a:lnTo>
                    <a:pt x="8603" y="47927"/>
                  </a:lnTo>
                  <a:cubicBezTo>
                    <a:pt x="4845" y="47927"/>
                    <a:pt x="85" y="47927"/>
                    <a:pt x="85" y="52862"/>
                  </a:cubicBezTo>
                  <a:cubicBezTo>
                    <a:pt x="85" y="57796"/>
                    <a:pt x="4845" y="57796"/>
                    <a:pt x="8353" y="57796"/>
                  </a:cubicBezTo>
                  <a:lnTo>
                    <a:pt x="158414" y="57796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BD4D0532-21EE-4167-94CD-879C0A90F67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69214" y="4475674"/>
              <a:ext cx="58120" cy="246724"/>
            </a:xfrm>
            <a:custGeom>
              <a:avLst/>
              <a:gdLst>
                <a:gd name="connsiteX0" fmla="*/ 58217 w 58120"/>
                <a:gd name="connsiteY0" fmla="*/ 244320 h 246724"/>
                <a:gd name="connsiteX1" fmla="*/ 53958 w 58120"/>
                <a:gd name="connsiteY1" fmla="*/ 238892 h 246724"/>
                <a:gd name="connsiteX2" fmla="*/ 14626 w 58120"/>
                <a:gd name="connsiteY2" fmla="*/ 123425 h 246724"/>
                <a:gd name="connsiteX3" fmla="*/ 54960 w 58120"/>
                <a:gd name="connsiteY3" fmla="*/ 6724 h 246724"/>
                <a:gd name="connsiteX4" fmla="*/ 58217 w 58120"/>
                <a:gd name="connsiteY4" fmla="*/ 2530 h 246724"/>
                <a:gd name="connsiteX5" fmla="*/ 55711 w 58120"/>
                <a:gd name="connsiteY5" fmla="*/ 63 h 246724"/>
                <a:gd name="connsiteX6" fmla="*/ 15879 w 58120"/>
                <a:gd name="connsiteY6" fmla="*/ 48174 h 246724"/>
                <a:gd name="connsiteX7" fmla="*/ 96 w 58120"/>
                <a:gd name="connsiteY7" fmla="*/ 123425 h 246724"/>
                <a:gd name="connsiteX8" fmla="*/ 16630 w 58120"/>
                <a:gd name="connsiteY8" fmla="*/ 200403 h 246724"/>
                <a:gd name="connsiteX9" fmla="*/ 55711 w 58120"/>
                <a:gd name="connsiteY9" fmla="*/ 246788 h 246724"/>
                <a:gd name="connsiteX10" fmla="*/ 58217 w 58120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20" h="246724">
                  <a:moveTo>
                    <a:pt x="58217" y="244320"/>
                  </a:moveTo>
                  <a:cubicBezTo>
                    <a:pt x="58217" y="243580"/>
                    <a:pt x="58217" y="243087"/>
                    <a:pt x="53958" y="238892"/>
                  </a:cubicBezTo>
                  <a:cubicBezTo>
                    <a:pt x="22643" y="207805"/>
                    <a:pt x="14626" y="161174"/>
                    <a:pt x="14626" y="123425"/>
                  </a:cubicBezTo>
                  <a:cubicBezTo>
                    <a:pt x="14626" y="80495"/>
                    <a:pt x="24146" y="37565"/>
                    <a:pt x="54960" y="6724"/>
                  </a:cubicBezTo>
                  <a:cubicBezTo>
                    <a:pt x="58217" y="3764"/>
                    <a:pt x="58217" y="3270"/>
                    <a:pt x="58217" y="2530"/>
                  </a:cubicBezTo>
                  <a:cubicBezTo>
                    <a:pt x="58217" y="803"/>
                    <a:pt x="57215" y="63"/>
                    <a:pt x="55711" y="63"/>
                  </a:cubicBezTo>
                  <a:cubicBezTo>
                    <a:pt x="53206" y="63"/>
                    <a:pt x="30659" y="16840"/>
                    <a:pt x="15879" y="48174"/>
                  </a:cubicBezTo>
                  <a:cubicBezTo>
                    <a:pt x="3102" y="75314"/>
                    <a:pt x="96" y="102700"/>
                    <a:pt x="96" y="123425"/>
                  </a:cubicBezTo>
                  <a:cubicBezTo>
                    <a:pt x="96" y="142670"/>
                    <a:pt x="2852" y="172523"/>
                    <a:pt x="16630" y="200403"/>
                  </a:cubicBezTo>
                  <a:cubicBezTo>
                    <a:pt x="31662" y="230750"/>
                    <a:pt x="53206" y="246788"/>
                    <a:pt x="55711" y="246788"/>
                  </a:cubicBezTo>
                  <a:cubicBezTo>
                    <a:pt x="57215" y="246788"/>
                    <a:pt x="58217" y="246047"/>
                    <a:pt x="58217" y="244320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100BF1C0-FB56-B023-54C8-D9FA6F37049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51858" y="4492205"/>
              <a:ext cx="178871" cy="168513"/>
            </a:xfrm>
            <a:custGeom>
              <a:avLst/>
              <a:gdLst>
                <a:gd name="connsiteX0" fmla="*/ 65987 w 178871"/>
                <a:gd name="connsiteY0" fmla="*/ 90611 h 168513"/>
                <a:gd name="connsiteX1" fmla="*/ 108575 w 178871"/>
                <a:gd name="connsiteY1" fmla="*/ 90611 h 168513"/>
                <a:gd name="connsiteX2" fmla="*/ 178971 w 178871"/>
                <a:gd name="connsiteY2" fmla="*/ 37318 h 168513"/>
                <a:gd name="connsiteX3" fmla="*/ 129619 w 178871"/>
                <a:gd name="connsiteY3" fmla="*/ 63 h 168513"/>
                <a:gd name="connsiteX4" fmla="*/ 48450 w 178871"/>
                <a:gd name="connsiteY4" fmla="*/ 63 h 168513"/>
                <a:gd name="connsiteX5" fmla="*/ 40935 w 178871"/>
                <a:gd name="connsiteY5" fmla="*/ 4751 h 168513"/>
                <a:gd name="connsiteX6" fmla="*/ 48200 w 178871"/>
                <a:gd name="connsiteY6" fmla="*/ 7711 h 168513"/>
                <a:gd name="connsiteX7" fmla="*/ 58972 w 178871"/>
                <a:gd name="connsiteY7" fmla="*/ 8205 h 168513"/>
                <a:gd name="connsiteX8" fmla="*/ 64484 w 178871"/>
                <a:gd name="connsiteY8" fmla="*/ 12152 h 168513"/>
                <a:gd name="connsiteX9" fmla="*/ 63482 w 178871"/>
                <a:gd name="connsiteY9" fmla="*/ 16840 h 168513"/>
                <a:gd name="connsiteX10" fmla="*/ 29912 w 178871"/>
                <a:gd name="connsiteY10" fmla="*/ 149331 h 168513"/>
                <a:gd name="connsiteX11" fmla="*/ 7114 w 178871"/>
                <a:gd name="connsiteY11" fmla="*/ 160927 h 168513"/>
                <a:gd name="connsiteX12" fmla="*/ 100 w 178871"/>
                <a:gd name="connsiteY12" fmla="*/ 165615 h 168513"/>
                <a:gd name="connsiteX13" fmla="*/ 3858 w 178871"/>
                <a:gd name="connsiteY13" fmla="*/ 168576 h 168513"/>
                <a:gd name="connsiteX14" fmla="*/ 35674 w 178871"/>
                <a:gd name="connsiteY14" fmla="*/ 167836 h 168513"/>
                <a:gd name="connsiteX15" fmla="*/ 51707 w 178871"/>
                <a:gd name="connsiteY15" fmla="*/ 168082 h 168513"/>
                <a:gd name="connsiteX16" fmla="*/ 67991 w 178871"/>
                <a:gd name="connsiteY16" fmla="*/ 168576 h 168513"/>
                <a:gd name="connsiteX17" fmla="*/ 73001 w 178871"/>
                <a:gd name="connsiteY17" fmla="*/ 163641 h 168513"/>
                <a:gd name="connsiteX18" fmla="*/ 65987 w 178871"/>
                <a:gd name="connsiteY18" fmla="*/ 160927 h 168513"/>
                <a:gd name="connsiteX19" fmla="*/ 49703 w 178871"/>
                <a:gd name="connsiteY19" fmla="*/ 156486 h 168513"/>
                <a:gd name="connsiteX20" fmla="*/ 50454 w 178871"/>
                <a:gd name="connsiteY20" fmla="*/ 152292 h 168513"/>
                <a:gd name="connsiteX21" fmla="*/ 65987 w 178871"/>
                <a:gd name="connsiteY21" fmla="*/ 90611 h 168513"/>
                <a:gd name="connsiteX22" fmla="*/ 84024 w 178871"/>
                <a:gd name="connsiteY22" fmla="*/ 17087 h 168513"/>
                <a:gd name="connsiteX23" fmla="*/ 97552 w 178871"/>
                <a:gd name="connsiteY23" fmla="*/ 7711 h 168513"/>
                <a:gd name="connsiteX24" fmla="*/ 121602 w 178871"/>
                <a:gd name="connsiteY24" fmla="*/ 7711 h 168513"/>
                <a:gd name="connsiteX25" fmla="*/ 155673 w 178871"/>
                <a:gd name="connsiteY25" fmla="*/ 31397 h 168513"/>
                <a:gd name="connsiteX26" fmla="*/ 140892 w 178871"/>
                <a:gd name="connsiteY26" fmla="*/ 71119 h 168513"/>
                <a:gd name="connsiteX27" fmla="*/ 102312 w 178871"/>
                <a:gd name="connsiteY27" fmla="*/ 84196 h 168513"/>
                <a:gd name="connsiteX28" fmla="*/ 66989 w 178871"/>
                <a:gd name="connsiteY28" fmla="*/ 84196 h 168513"/>
                <a:gd name="connsiteX29" fmla="*/ 84024 w 178871"/>
                <a:gd name="connsiteY29" fmla="*/ 17087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871" h="168513">
                  <a:moveTo>
                    <a:pt x="65987" y="90611"/>
                  </a:moveTo>
                  <a:lnTo>
                    <a:pt x="108575" y="90611"/>
                  </a:lnTo>
                  <a:cubicBezTo>
                    <a:pt x="144149" y="90611"/>
                    <a:pt x="178971" y="64951"/>
                    <a:pt x="178971" y="37318"/>
                  </a:cubicBezTo>
                  <a:cubicBezTo>
                    <a:pt x="178971" y="18320"/>
                    <a:pt x="162437" y="63"/>
                    <a:pt x="129619" y="63"/>
                  </a:cubicBezTo>
                  <a:lnTo>
                    <a:pt x="48450" y="63"/>
                  </a:lnTo>
                  <a:cubicBezTo>
                    <a:pt x="43690" y="63"/>
                    <a:pt x="40935" y="63"/>
                    <a:pt x="40935" y="4751"/>
                  </a:cubicBezTo>
                  <a:cubicBezTo>
                    <a:pt x="40935" y="7711"/>
                    <a:pt x="43189" y="7711"/>
                    <a:pt x="48200" y="7711"/>
                  </a:cubicBezTo>
                  <a:cubicBezTo>
                    <a:pt x="51457" y="7711"/>
                    <a:pt x="55966" y="7958"/>
                    <a:pt x="58972" y="8205"/>
                  </a:cubicBezTo>
                  <a:cubicBezTo>
                    <a:pt x="62980" y="8698"/>
                    <a:pt x="64484" y="9438"/>
                    <a:pt x="64484" y="12152"/>
                  </a:cubicBezTo>
                  <a:cubicBezTo>
                    <a:pt x="64484" y="13139"/>
                    <a:pt x="64233" y="13879"/>
                    <a:pt x="63482" y="16840"/>
                  </a:cubicBezTo>
                  <a:lnTo>
                    <a:pt x="29912" y="149331"/>
                  </a:lnTo>
                  <a:cubicBezTo>
                    <a:pt x="27407" y="158954"/>
                    <a:pt x="26905" y="160927"/>
                    <a:pt x="7114" y="160927"/>
                  </a:cubicBezTo>
                  <a:cubicBezTo>
                    <a:pt x="2856" y="160927"/>
                    <a:pt x="100" y="160927"/>
                    <a:pt x="100" y="165615"/>
                  </a:cubicBezTo>
                  <a:cubicBezTo>
                    <a:pt x="100" y="168576"/>
                    <a:pt x="3106" y="168576"/>
                    <a:pt x="3858" y="168576"/>
                  </a:cubicBezTo>
                  <a:cubicBezTo>
                    <a:pt x="10872" y="168576"/>
                    <a:pt x="28659" y="167836"/>
                    <a:pt x="35674" y="167836"/>
                  </a:cubicBezTo>
                  <a:cubicBezTo>
                    <a:pt x="40935" y="167836"/>
                    <a:pt x="46446" y="168082"/>
                    <a:pt x="51707" y="168082"/>
                  </a:cubicBezTo>
                  <a:cubicBezTo>
                    <a:pt x="57218" y="168082"/>
                    <a:pt x="62730" y="168576"/>
                    <a:pt x="67991" y="168576"/>
                  </a:cubicBezTo>
                  <a:cubicBezTo>
                    <a:pt x="69745" y="168576"/>
                    <a:pt x="73001" y="168576"/>
                    <a:pt x="73001" y="163641"/>
                  </a:cubicBezTo>
                  <a:cubicBezTo>
                    <a:pt x="73001" y="160927"/>
                    <a:pt x="70747" y="160927"/>
                    <a:pt x="65987" y="160927"/>
                  </a:cubicBezTo>
                  <a:cubicBezTo>
                    <a:pt x="56717" y="160927"/>
                    <a:pt x="49703" y="160927"/>
                    <a:pt x="49703" y="156486"/>
                  </a:cubicBezTo>
                  <a:cubicBezTo>
                    <a:pt x="49703" y="155006"/>
                    <a:pt x="50204" y="153772"/>
                    <a:pt x="50454" y="152292"/>
                  </a:cubicBezTo>
                  <a:lnTo>
                    <a:pt x="65987" y="90611"/>
                  </a:lnTo>
                  <a:close/>
                  <a:moveTo>
                    <a:pt x="84024" y="17087"/>
                  </a:moveTo>
                  <a:cubicBezTo>
                    <a:pt x="86279" y="8451"/>
                    <a:pt x="86780" y="7711"/>
                    <a:pt x="97552" y="7711"/>
                  </a:cubicBezTo>
                  <a:lnTo>
                    <a:pt x="121602" y="7711"/>
                  </a:lnTo>
                  <a:cubicBezTo>
                    <a:pt x="142395" y="7711"/>
                    <a:pt x="155673" y="14373"/>
                    <a:pt x="155673" y="31397"/>
                  </a:cubicBezTo>
                  <a:cubicBezTo>
                    <a:pt x="155673" y="41019"/>
                    <a:pt x="150663" y="62237"/>
                    <a:pt x="140892" y="71119"/>
                  </a:cubicBezTo>
                  <a:cubicBezTo>
                    <a:pt x="128366" y="82222"/>
                    <a:pt x="113335" y="84196"/>
                    <a:pt x="102312" y="84196"/>
                  </a:cubicBezTo>
                  <a:lnTo>
                    <a:pt x="66989" y="84196"/>
                  </a:lnTo>
                  <a:lnTo>
                    <a:pt x="84024" y="17087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B4691884-74A5-5FC8-EA8E-6A9A722BB39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945987" y="4483816"/>
              <a:ext cx="200416" cy="193678"/>
            </a:xfrm>
            <a:custGeom>
              <a:avLst/>
              <a:gdLst>
                <a:gd name="connsiteX0" fmla="*/ 113343 w 200416"/>
                <a:gd name="connsiteY0" fmla="*/ 23748 h 193678"/>
                <a:gd name="connsiteX1" fmla="*/ 154929 w 200416"/>
                <a:gd name="connsiteY1" fmla="*/ 23748 h 193678"/>
                <a:gd name="connsiteX2" fmla="*/ 200524 w 200416"/>
                <a:gd name="connsiteY2" fmla="*/ 1790 h 193678"/>
                <a:gd name="connsiteX3" fmla="*/ 198269 w 200416"/>
                <a:gd name="connsiteY3" fmla="*/ 63 h 193678"/>
                <a:gd name="connsiteX4" fmla="*/ 182737 w 200416"/>
                <a:gd name="connsiteY4" fmla="*/ 6971 h 193678"/>
                <a:gd name="connsiteX5" fmla="*/ 175472 w 200416"/>
                <a:gd name="connsiteY5" fmla="*/ 8451 h 193678"/>
                <a:gd name="connsiteX6" fmla="*/ 65994 w 200416"/>
                <a:gd name="connsiteY6" fmla="*/ 8451 h 193678"/>
                <a:gd name="connsiteX7" fmla="*/ 108 w 200416"/>
                <a:gd name="connsiteY7" fmla="*/ 55082 h 193678"/>
                <a:gd name="connsiteX8" fmla="*/ 2112 w 200416"/>
                <a:gd name="connsiteY8" fmla="*/ 58043 h 193678"/>
                <a:gd name="connsiteX9" fmla="*/ 24408 w 200416"/>
                <a:gd name="connsiteY9" fmla="*/ 43980 h 193678"/>
                <a:gd name="connsiteX10" fmla="*/ 30170 w 200416"/>
                <a:gd name="connsiteY10" fmla="*/ 28683 h 193678"/>
                <a:gd name="connsiteX11" fmla="*/ 45702 w 200416"/>
                <a:gd name="connsiteY11" fmla="*/ 23748 h 193678"/>
                <a:gd name="connsiteX12" fmla="*/ 95556 w 200416"/>
                <a:gd name="connsiteY12" fmla="*/ 23748 h 193678"/>
                <a:gd name="connsiteX13" fmla="*/ 89794 w 200416"/>
                <a:gd name="connsiteY13" fmla="*/ 32630 h 193678"/>
                <a:gd name="connsiteX14" fmla="*/ 61235 w 200416"/>
                <a:gd name="connsiteY14" fmla="*/ 144397 h 193678"/>
                <a:gd name="connsiteX15" fmla="*/ 45702 w 200416"/>
                <a:gd name="connsiteY15" fmla="*/ 188067 h 193678"/>
                <a:gd name="connsiteX16" fmla="*/ 44199 w 200416"/>
                <a:gd name="connsiteY16" fmla="*/ 192015 h 193678"/>
                <a:gd name="connsiteX17" fmla="*/ 46454 w 200416"/>
                <a:gd name="connsiteY17" fmla="*/ 193742 h 193678"/>
                <a:gd name="connsiteX18" fmla="*/ 67498 w 200416"/>
                <a:gd name="connsiteY18" fmla="*/ 181899 h 193678"/>
                <a:gd name="connsiteX19" fmla="*/ 85285 w 200416"/>
                <a:gd name="connsiteY19" fmla="*/ 133788 h 193678"/>
                <a:gd name="connsiteX20" fmla="*/ 113343 w 200416"/>
                <a:gd name="connsiteY20" fmla="*/ 23748 h 19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416" h="193678">
                  <a:moveTo>
                    <a:pt x="113343" y="23748"/>
                  </a:moveTo>
                  <a:lnTo>
                    <a:pt x="154929" y="23748"/>
                  </a:lnTo>
                  <a:cubicBezTo>
                    <a:pt x="187998" y="23748"/>
                    <a:pt x="200524" y="4997"/>
                    <a:pt x="200524" y="1790"/>
                  </a:cubicBezTo>
                  <a:cubicBezTo>
                    <a:pt x="200524" y="556"/>
                    <a:pt x="199522" y="63"/>
                    <a:pt x="198269" y="63"/>
                  </a:cubicBezTo>
                  <a:cubicBezTo>
                    <a:pt x="195514" y="63"/>
                    <a:pt x="189000" y="2530"/>
                    <a:pt x="182737" y="6971"/>
                  </a:cubicBezTo>
                  <a:cubicBezTo>
                    <a:pt x="180733" y="8451"/>
                    <a:pt x="180232" y="8451"/>
                    <a:pt x="175472" y="8451"/>
                  </a:cubicBezTo>
                  <a:lnTo>
                    <a:pt x="65994" y="8451"/>
                  </a:lnTo>
                  <a:cubicBezTo>
                    <a:pt x="34930" y="8451"/>
                    <a:pt x="108" y="34851"/>
                    <a:pt x="108" y="55082"/>
                  </a:cubicBezTo>
                  <a:cubicBezTo>
                    <a:pt x="108" y="56563"/>
                    <a:pt x="108" y="58043"/>
                    <a:pt x="2112" y="58043"/>
                  </a:cubicBezTo>
                  <a:cubicBezTo>
                    <a:pt x="8124" y="58043"/>
                    <a:pt x="23907" y="49901"/>
                    <a:pt x="24408" y="43980"/>
                  </a:cubicBezTo>
                  <a:cubicBezTo>
                    <a:pt x="24659" y="39785"/>
                    <a:pt x="25160" y="35098"/>
                    <a:pt x="30170" y="28683"/>
                  </a:cubicBezTo>
                  <a:cubicBezTo>
                    <a:pt x="32675" y="25722"/>
                    <a:pt x="34679" y="23748"/>
                    <a:pt x="45702" y="23748"/>
                  </a:cubicBezTo>
                  <a:lnTo>
                    <a:pt x="95556" y="23748"/>
                  </a:lnTo>
                  <a:cubicBezTo>
                    <a:pt x="91297" y="26462"/>
                    <a:pt x="90295" y="30163"/>
                    <a:pt x="89794" y="32630"/>
                  </a:cubicBezTo>
                  <a:lnTo>
                    <a:pt x="61235" y="144397"/>
                  </a:lnTo>
                  <a:cubicBezTo>
                    <a:pt x="58228" y="156486"/>
                    <a:pt x="52967" y="172030"/>
                    <a:pt x="45702" y="188067"/>
                  </a:cubicBezTo>
                  <a:cubicBezTo>
                    <a:pt x="44199" y="191028"/>
                    <a:pt x="44199" y="191521"/>
                    <a:pt x="44199" y="192015"/>
                  </a:cubicBezTo>
                  <a:cubicBezTo>
                    <a:pt x="44199" y="193495"/>
                    <a:pt x="45201" y="193742"/>
                    <a:pt x="46454" y="193742"/>
                  </a:cubicBezTo>
                  <a:cubicBezTo>
                    <a:pt x="51464" y="193742"/>
                    <a:pt x="63740" y="187080"/>
                    <a:pt x="67498" y="181899"/>
                  </a:cubicBezTo>
                  <a:cubicBezTo>
                    <a:pt x="69001" y="179432"/>
                    <a:pt x="80024" y="154266"/>
                    <a:pt x="85285" y="133788"/>
                  </a:cubicBezTo>
                  <a:lnTo>
                    <a:pt x="113343" y="23748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6A4D2095-0592-547B-E17E-C5E120CD9B4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51868" y="4475674"/>
              <a:ext cx="58120" cy="246724"/>
            </a:xfrm>
            <a:custGeom>
              <a:avLst/>
              <a:gdLst>
                <a:gd name="connsiteX0" fmla="*/ 58236 w 58120"/>
                <a:gd name="connsiteY0" fmla="*/ 123425 h 246724"/>
                <a:gd name="connsiteX1" fmla="*/ 41702 w 58120"/>
                <a:gd name="connsiteY1" fmla="*/ 46447 h 246724"/>
                <a:gd name="connsiteX2" fmla="*/ 2621 w 58120"/>
                <a:gd name="connsiteY2" fmla="*/ 63 h 246724"/>
                <a:gd name="connsiteX3" fmla="*/ 116 w 58120"/>
                <a:gd name="connsiteY3" fmla="*/ 2530 h 246724"/>
                <a:gd name="connsiteX4" fmla="*/ 4875 w 58120"/>
                <a:gd name="connsiteY4" fmla="*/ 8205 h 246724"/>
                <a:gd name="connsiteX5" fmla="*/ 43706 w 58120"/>
                <a:gd name="connsiteY5" fmla="*/ 123425 h 246724"/>
                <a:gd name="connsiteX6" fmla="*/ 3372 w 58120"/>
                <a:gd name="connsiteY6" fmla="*/ 240126 h 246724"/>
                <a:gd name="connsiteX7" fmla="*/ 116 w 58120"/>
                <a:gd name="connsiteY7" fmla="*/ 244320 h 246724"/>
                <a:gd name="connsiteX8" fmla="*/ 2621 w 58120"/>
                <a:gd name="connsiteY8" fmla="*/ 246788 h 246724"/>
                <a:gd name="connsiteX9" fmla="*/ 42454 w 58120"/>
                <a:gd name="connsiteY9" fmla="*/ 198676 h 246724"/>
                <a:gd name="connsiteX10" fmla="*/ 58236 w 58120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20" h="246724">
                  <a:moveTo>
                    <a:pt x="58236" y="123425"/>
                  </a:moveTo>
                  <a:cubicBezTo>
                    <a:pt x="58236" y="104181"/>
                    <a:pt x="55481" y="74327"/>
                    <a:pt x="41702" y="46447"/>
                  </a:cubicBezTo>
                  <a:cubicBezTo>
                    <a:pt x="26671" y="16100"/>
                    <a:pt x="5126" y="63"/>
                    <a:pt x="2621" y="63"/>
                  </a:cubicBezTo>
                  <a:cubicBezTo>
                    <a:pt x="1118" y="63"/>
                    <a:pt x="116" y="1050"/>
                    <a:pt x="116" y="2530"/>
                  </a:cubicBezTo>
                  <a:cubicBezTo>
                    <a:pt x="116" y="3270"/>
                    <a:pt x="116" y="3764"/>
                    <a:pt x="4875" y="8205"/>
                  </a:cubicBezTo>
                  <a:cubicBezTo>
                    <a:pt x="29426" y="32630"/>
                    <a:pt x="43706" y="71860"/>
                    <a:pt x="43706" y="123425"/>
                  </a:cubicBezTo>
                  <a:cubicBezTo>
                    <a:pt x="43706" y="165615"/>
                    <a:pt x="34437" y="209039"/>
                    <a:pt x="3372" y="240126"/>
                  </a:cubicBezTo>
                  <a:cubicBezTo>
                    <a:pt x="116" y="243087"/>
                    <a:pt x="116" y="243580"/>
                    <a:pt x="116" y="244320"/>
                  </a:cubicBezTo>
                  <a:cubicBezTo>
                    <a:pt x="116" y="245801"/>
                    <a:pt x="1118" y="246788"/>
                    <a:pt x="2621" y="246788"/>
                  </a:cubicBezTo>
                  <a:cubicBezTo>
                    <a:pt x="5126" y="246788"/>
                    <a:pt x="27673" y="230010"/>
                    <a:pt x="42454" y="198676"/>
                  </a:cubicBezTo>
                  <a:cubicBezTo>
                    <a:pt x="55230" y="171537"/>
                    <a:pt x="58236" y="144150"/>
                    <a:pt x="58236" y="123425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101EF59D-DE17-A400-022B-09567C50B1A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42278" y="4489491"/>
              <a:ext cx="151815" cy="221805"/>
            </a:xfrm>
            <a:custGeom>
              <a:avLst/>
              <a:gdLst>
                <a:gd name="connsiteX0" fmla="*/ 113605 w 151815"/>
                <a:gd name="connsiteY0" fmla="*/ 6478 h 221805"/>
                <a:gd name="connsiteX1" fmla="*/ 114357 w 151815"/>
                <a:gd name="connsiteY1" fmla="*/ 2777 h 221805"/>
                <a:gd name="connsiteX2" fmla="*/ 111351 w 151815"/>
                <a:gd name="connsiteY2" fmla="*/ 63 h 221805"/>
                <a:gd name="connsiteX3" fmla="*/ 107593 w 151815"/>
                <a:gd name="connsiteY3" fmla="*/ 4997 h 221805"/>
                <a:gd name="connsiteX4" fmla="*/ 66006 w 151815"/>
                <a:gd name="connsiteY4" fmla="*/ 168082 h 221805"/>
                <a:gd name="connsiteX5" fmla="*/ 37447 w 151815"/>
                <a:gd name="connsiteY5" fmla="*/ 140449 h 221805"/>
                <a:gd name="connsiteX6" fmla="*/ 50975 w 151815"/>
                <a:gd name="connsiteY6" fmla="*/ 94558 h 221805"/>
                <a:gd name="connsiteX7" fmla="*/ 53731 w 151815"/>
                <a:gd name="connsiteY7" fmla="*/ 82469 h 221805"/>
                <a:gd name="connsiteX8" fmla="*/ 33188 w 151815"/>
                <a:gd name="connsiteY8" fmla="*/ 62237 h 221805"/>
                <a:gd name="connsiteX9" fmla="*/ 119 w 151815"/>
                <a:gd name="connsiteY9" fmla="*/ 100233 h 221805"/>
                <a:gd name="connsiteX10" fmla="*/ 3126 w 151815"/>
                <a:gd name="connsiteY10" fmla="*/ 102700 h 221805"/>
                <a:gd name="connsiteX11" fmla="*/ 7134 w 151815"/>
                <a:gd name="connsiteY11" fmla="*/ 98259 h 221805"/>
                <a:gd name="connsiteX12" fmla="*/ 32437 w 151815"/>
                <a:gd name="connsiteY12" fmla="*/ 67665 h 221805"/>
                <a:gd name="connsiteX13" fmla="*/ 38700 w 151815"/>
                <a:gd name="connsiteY13" fmla="*/ 75561 h 221805"/>
                <a:gd name="connsiteX14" fmla="*/ 32938 w 151815"/>
                <a:gd name="connsiteY14" fmla="*/ 96779 h 221805"/>
                <a:gd name="connsiteX15" fmla="*/ 20913 w 151815"/>
                <a:gd name="connsiteY15" fmla="*/ 138475 h 221805"/>
                <a:gd name="connsiteX16" fmla="*/ 64503 w 151815"/>
                <a:gd name="connsiteY16" fmla="*/ 173510 h 221805"/>
                <a:gd name="connsiteX17" fmla="*/ 58992 w 151815"/>
                <a:gd name="connsiteY17" fmla="*/ 195962 h 221805"/>
                <a:gd name="connsiteX18" fmla="*/ 53230 w 151815"/>
                <a:gd name="connsiteY18" fmla="*/ 219401 h 221805"/>
                <a:gd name="connsiteX19" fmla="*/ 56236 w 151815"/>
                <a:gd name="connsiteY19" fmla="*/ 221868 h 221805"/>
                <a:gd name="connsiteX20" fmla="*/ 58491 w 151815"/>
                <a:gd name="connsiteY20" fmla="*/ 220881 h 221805"/>
                <a:gd name="connsiteX21" fmla="*/ 61497 w 151815"/>
                <a:gd name="connsiteY21" fmla="*/ 210766 h 221805"/>
                <a:gd name="connsiteX22" fmla="*/ 71017 w 151815"/>
                <a:gd name="connsiteY22" fmla="*/ 174004 h 221805"/>
                <a:gd name="connsiteX23" fmla="*/ 125881 w 151815"/>
                <a:gd name="connsiteY23" fmla="*/ 147604 h 221805"/>
                <a:gd name="connsiteX24" fmla="*/ 144169 w 151815"/>
                <a:gd name="connsiteY24" fmla="*/ 117997 h 221805"/>
                <a:gd name="connsiteX25" fmla="*/ 151935 w 151815"/>
                <a:gd name="connsiteY25" fmla="*/ 79508 h 221805"/>
                <a:gd name="connsiteX26" fmla="*/ 140912 w 151815"/>
                <a:gd name="connsiteY26" fmla="*/ 62237 h 221805"/>
                <a:gd name="connsiteX27" fmla="*/ 128386 w 151815"/>
                <a:gd name="connsiteY27" fmla="*/ 74080 h 221805"/>
                <a:gd name="connsiteX28" fmla="*/ 132144 w 151815"/>
                <a:gd name="connsiteY28" fmla="*/ 80742 h 221805"/>
                <a:gd name="connsiteX29" fmla="*/ 141162 w 151815"/>
                <a:gd name="connsiteY29" fmla="*/ 101713 h 221805"/>
                <a:gd name="connsiteX30" fmla="*/ 119367 w 151815"/>
                <a:gd name="connsiteY30" fmla="*/ 146617 h 221805"/>
                <a:gd name="connsiteX31" fmla="*/ 72269 w 151815"/>
                <a:gd name="connsiteY31" fmla="*/ 168576 h 221805"/>
                <a:gd name="connsiteX32" fmla="*/ 113605 w 151815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815" h="221805">
                  <a:moveTo>
                    <a:pt x="113605" y="6478"/>
                  </a:moveTo>
                  <a:cubicBezTo>
                    <a:pt x="113856" y="5491"/>
                    <a:pt x="114357" y="4010"/>
                    <a:pt x="114357" y="2777"/>
                  </a:cubicBezTo>
                  <a:cubicBezTo>
                    <a:pt x="114357" y="309"/>
                    <a:pt x="112603" y="63"/>
                    <a:pt x="111351" y="63"/>
                  </a:cubicBezTo>
                  <a:cubicBezTo>
                    <a:pt x="108845" y="63"/>
                    <a:pt x="108595" y="556"/>
                    <a:pt x="107593" y="4997"/>
                  </a:cubicBezTo>
                  <a:lnTo>
                    <a:pt x="66006" y="168082"/>
                  </a:lnTo>
                  <a:cubicBezTo>
                    <a:pt x="46967" y="165862"/>
                    <a:pt x="37447" y="156733"/>
                    <a:pt x="37447" y="140449"/>
                  </a:cubicBezTo>
                  <a:cubicBezTo>
                    <a:pt x="37447" y="135515"/>
                    <a:pt x="37447" y="129100"/>
                    <a:pt x="50975" y="94558"/>
                  </a:cubicBezTo>
                  <a:cubicBezTo>
                    <a:pt x="51977" y="91598"/>
                    <a:pt x="53731" y="87403"/>
                    <a:pt x="53731" y="82469"/>
                  </a:cubicBezTo>
                  <a:cubicBezTo>
                    <a:pt x="53731" y="71366"/>
                    <a:pt x="45714" y="62237"/>
                    <a:pt x="33188" y="62237"/>
                  </a:cubicBezTo>
                  <a:cubicBezTo>
                    <a:pt x="9389" y="62237"/>
                    <a:pt x="119" y="98013"/>
                    <a:pt x="119" y="100233"/>
                  </a:cubicBezTo>
                  <a:cubicBezTo>
                    <a:pt x="119" y="102700"/>
                    <a:pt x="2625" y="102700"/>
                    <a:pt x="3126" y="102700"/>
                  </a:cubicBezTo>
                  <a:cubicBezTo>
                    <a:pt x="5631" y="102700"/>
                    <a:pt x="5881" y="102207"/>
                    <a:pt x="7134" y="98259"/>
                  </a:cubicBezTo>
                  <a:cubicBezTo>
                    <a:pt x="13898" y="74820"/>
                    <a:pt x="23919" y="67665"/>
                    <a:pt x="32437" y="67665"/>
                  </a:cubicBezTo>
                  <a:cubicBezTo>
                    <a:pt x="34441" y="67665"/>
                    <a:pt x="38700" y="67665"/>
                    <a:pt x="38700" y="75561"/>
                  </a:cubicBezTo>
                  <a:cubicBezTo>
                    <a:pt x="38700" y="81975"/>
                    <a:pt x="36194" y="88144"/>
                    <a:pt x="32938" y="96779"/>
                  </a:cubicBezTo>
                  <a:cubicBezTo>
                    <a:pt x="20913" y="127866"/>
                    <a:pt x="20913" y="134281"/>
                    <a:pt x="20913" y="138475"/>
                  </a:cubicBezTo>
                  <a:cubicBezTo>
                    <a:pt x="20913" y="161914"/>
                    <a:pt x="40453" y="172030"/>
                    <a:pt x="64503" y="173510"/>
                  </a:cubicBezTo>
                  <a:cubicBezTo>
                    <a:pt x="62499" y="182392"/>
                    <a:pt x="62499" y="182886"/>
                    <a:pt x="58992" y="195962"/>
                  </a:cubicBezTo>
                  <a:cubicBezTo>
                    <a:pt x="58240" y="198676"/>
                    <a:pt x="53230" y="218661"/>
                    <a:pt x="53230" y="219401"/>
                  </a:cubicBezTo>
                  <a:cubicBezTo>
                    <a:pt x="53230" y="219648"/>
                    <a:pt x="53230" y="221868"/>
                    <a:pt x="56236" y="221868"/>
                  </a:cubicBezTo>
                  <a:cubicBezTo>
                    <a:pt x="56737" y="221868"/>
                    <a:pt x="57990" y="221868"/>
                    <a:pt x="58491" y="220881"/>
                  </a:cubicBezTo>
                  <a:cubicBezTo>
                    <a:pt x="59242" y="220388"/>
                    <a:pt x="60745" y="214220"/>
                    <a:pt x="61497" y="210766"/>
                  </a:cubicBezTo>
                  <a:lnTo>
                    <a:pt x="71017" y="174004"/>
                  </a:lnTo>
                  <a:cubicBezTo>
                    <a:pt x="80286" y="174004"/>
                    <a:pt x="102332" y="174004"/>
                    <a:pt x="125881" y="147604"/>
                  </a:cubicBezTo>
                  <a:cubicBezTo>
                    <a:pt x="136152" y="136255"/>
                    <a:pt x="141413" y="125399"/>
                    <a:pt x="144169" y="117997"/>
                  </a:cubicBezTo>
                  <a:cubicBezTo>
                    <a:pt x="146423" y="111829"/>
                    <a:pt x="151935" y="90364"/>
                    <a:pt x="151935" y="79508"/>
                  </a:cubicBezTo>
                  <a:cubicBezTo>
                    <a:pt x="151935" y="65692"/>
                    <a:pt x="145171" y="62237"/>
                    <a:pt x="140912" y="62237"/>
                  </a:cubicBezTo>
                  <a:cubicBezTo>
                    <a:pt x="134649" y="62237"/>
                    <a:pt x="128386" y="68652"/>
                    <a:pt x="128386" y="74080"/>
                  </a:cubicBezTo>
                  <a:cubicBezTo>
                    <a:pt x="128386" y="77288"/>
                    <a:pt x="129889" y="78768"/>
                    <a:pt x="132144" y="80742"/>
                  </a:cubicBezTo>
                  <a:cubicBezTo>
                    <a:pt x="134899" y="83456"/>
                    <a:pt x="141162" y="89871"/>
                    <a:pt x="141162" y="101713"/>
                  </a:cubicBezTo>
                  <a:cubicBezTo>
                    <a:pt x="141162" y="117504"/>
                    <a:pt x="128135" y="137735"/>
                    <a:pt x="119367" y="146617"/>
                  </a:cubicBezTo>
                  <a:cubicBezTo>
                    <a:pt x="97321" y="168576"/>
                    <a:pt x="81288" y="168576"/>
                    <a:pt x="72269" y="168576"/>
                  </a:cubicBezTo>
                  <a:lnTo>
                    <a:pt x="113605" y="6478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80" name="Group 479" descr="\documentclass{article}&#10;\usepackage{amsmath}&#10;\usepackage{amsfonts}&#10;\usepackage{braket}&#10;\pagestyle{empty}&#10;\begin{document}&#10;&#10;&#10;$\Braket{ (P{\cal T}) \psi, (P{\cal T}) \phi} = \Braket{ \psi, \phi}^* $&#10;&#10;\end{document}" title="IguanaTex Vector Display">
            <a:extLst>
              <a:ext uri="{FF2B5EF4-FFF2-40B4-BE49-F238E27FC236}">
                <a16:creationId xmlns:a16="http://schemas.microsoft.com/office/drawing/2014/main" id="{119027E2-9CCC-F085-42DF-446D9600D17E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03813" y="3460744"/>
            <a:ext cx="2858329" cy="260456"/>
            <a:chOff x="3106628" y="3439060"/>
            <a:chExt cx="2858329" cy="260456"/>
          </a:xfrm>
        </p:grpSpPr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5D9C6A77-29E5-7AFC-CF57-8DDF8436ECB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06628" y="3457968"/>
              <a:ext cx="56430" cy="241548"/>
            </a:xfrm>
            <a:custGeom>
              <a:avLst/>
              <a:gdLst>
                <a:gd name="connsiteX0" fmla="*/ 55242 w 56430"/>
                <a:gd name="connsiteY0" fmla="*/ 9242 h 241548"/>
                <a:gd name="connsiteX1" fmla="*/ 56507 w 56430"/>
                <a:gd name="connsiteY1" fmla="*/ 4894 h 241548"/>
                <a:gd name="connsiteX2" fmla="*/ 51446 w 56430"/>
                <a:gd name="connsiteY2" fmla="*/ 63 h 241548"/>
                <a:gd name="connsiteX3" fmla="*/ 45626 w 56430"/>
                <a:gd name="connsiteY3" fmla="*/ 5618 h 241548"/>
                <a:gd name="connsiteX4" fmla="*/ 1342 w 56430"/>
                <a:gd name="connsiteY4" fmla="*/ 116489 h 241548"/>
                <a:gd name="connsiteX5" fmla="*/ 77 w 56430"/>
                <a:gd name="connsiteY5" fmla="*/ 120837 h 241548"/>
                <a:gd name="connsiteX6" fmla="*/ 1342 w 56430"/>
                <a:gd name="connsiteY6" fmla="*/ 124943 h 241548"/>
                <a:gd name="connsiteX7" fmla="*/ 45626 w 56430"/>
                <a:gd name="connsiteY7" fmla="*/ 235814 h 241548"/>
                <a:gd name="connsiteX8" fmla="*/ 51446 w 56430"/>
                <a:gd name="connsiteY8" fmla="*/ 241612 h 241548"/>
                <a:gd name="connsiteX9" fmla="*/ 56507 w 56430"/>
                <a:gd name="connsiteY9" fmla="*/ 236781 h 241548"/>
                <a:gd name="connsiteX10" fmla="*/ 55242 w 56430"/>
                <a:gd name="connsiteY10" fmla="*/ 232916 h 241548"/>
                <a:gd name="connsiteX11" fmla="*/ 10452 w 56430"/>
                <a:gd name="connsiteY11" fmla="*/ 120837 h 241548"/>
                <a:gd name="connsiteX12" fmla="*/ 55242 w 56430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242" y="9242"/>
                  </a:moveTo>
                  <a:cubicBezTo>
                    <a:pt x="56507" y="6585"/>
                    <a:pt x="56507" y="6101"/>
                    <a:pt x="56507" y="4894"/>
                  </a:cubicBezTo>
                  <a:cubicBezTo>
                    <a:pt x="56507" y="2237"/>
                    <a:pt x="54230" y="63"/>
                    <a:pt x="51446" y="63"/>
                  </a:cubicBezTo>
                  <a:cubicBezTo>
                    <a:pt x="49169" y="63"/>
                    <a:pt x="47397" y="1271"/>
                    <a:pt x="45626" y="5618"/>
                  </a:cubicBezTo>
                  <a:lnTo>
                    <a:pt x="1342" y="116489"/>
                  </a:lnTo>
                  <a:cubicBezTo>
                    <a:pt x="836" y="117939"/>
                    <a:pt x="77" y="119388"/>
                    <a:pt x="77" y="120837"/>
                  </a:cubicBezTo>
                  <a:cubicBezTo>
                    <a:pt x="77" y="121562"/>
                    <a:pt x="77" y="122045"/>
                    <a:pt x="1342" y="124943"/>
                  </a:cubicBezTo>
                  <a:lnTo>
                    <a:pt x="45626" y="235814"/>
                  </a:lnTo>
                  <a:cubicBezTo>
                    <a:pt x="46638" y="238471"/>
                    <a:pt x="47903" y="241612"/>
                    <a:pt x="51446" y="241612"/>
                  </a:cubicBezTo>
                  <a:cubicBezTo>
                    <a:pt x="54230" y="241612"/>
                    <a:pt x="56507" y="239438"/>
                    <a:pt x="56507" y="236781"/>
                  </a:cubicBezTo>
                  <a:cubicBezTo>
                    <a:pt x="56507" y="236056"/>
                    <a:pt x="56507" y="235573"/>
                    <a:pt x="55242" y="232916"/>
                  </a:cubicBezTo>
                  <a:lnTo>
                    <a:pt x="10452" y="120837"/>
                  </a:lnTo>
                  <a:lnTo>
                    <a:pt x="55242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F7E5FA6B-01FA-AE80-2250-0F590CAAC78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202254" y="3457968"/>
              <a:ext cx="58707" cy="241548"/>
            </a:xfrm>
            <a:custGeom>
              <a:avLst/>
              <a:gdLst>
                <a:gd name="connsiteX0" fmla="*/ 58788 w 58707"/>
                <a:gd name="connsiteY0" fmla="*/ 239196 h 241548"/>
                <a:gd name="connsiteX1" fmla="*/ 54487 w 58707"/>
                <a:gd name="connsiteY1" fmla="*/ 233882 h 241548"/>
                <a:gd name="connsiteX2" fmla="*/ 14758 w 58707"/>
                <a:gd name="connsiteY2" fmla="*/ 120837 h 241548"/>
                <a:gd name="connsiteX3" fmla="*/ 55499 w 58707"/>
                <a:gd name="connsiteY3" fmla="*/ 6585 h 241548"/>
                <a:gd name="connsiteX4" fmla="*/ 58788 w 58707"/>
                <a:gd name="connsiteY4" fmla="*/ 2478 h 241548"/>
                <a:gd name="connsiteX5" fmla="*/ 56258 w 58707"/>
                <a:gd name="connsiteY5" fmla="*/ 63 h 241548"/>
                <a:gd name="connsiteX6" fmla="*/ 16023 w 58707"/>
                <a:gd name="connsiteY6" fmla="*/ 47165 h 241548"/>
                <a:gd name="connsiteX7" fmla="*/ 81 w 58707"/>
                <a:gd name="connsiteY7" fmla="*/ 120837 h 241548"/>
                <a:gd name="connsiteX8" fmla="*/ 16782 w 58707"/>
                <a:gd name="connsiteY8" fmla="*/ 196200 h 241548"/>
                <a:gd name="connsiteX9" fmla="*/ 56258 w 58707"/>
                <a:gd name="connsiteY9" fmla="*/ 241612 h 241548"/>
                <a:gd name="connsiteX10" fmla="*/ 58788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788" y="239196"/>
                  </a:moveTo>
                  <a:cubicBezTo>
                    <a:pt x="58788" y="238471"/>
                    <a:pt x="58788" y="237988"/>
                    <a:pt x="54487" y="233882"/>
                  </a:cubicBezTo>
                  <a:cubicBezTo>
                    <a:pt x="22855" y="203447"/>
                    <a:pt x="14758" y="157794"/>
                    <a:pt x="14758" y="120837"/>
                  </a:cubicBezTo>
                  <a:cubicBezTo>
                    <a:pt x="14758" y="78808"/>
                    <a:pt x="24374" y="36778"/>
                    <a:pt x="55499" y="6585"/>
                  </a:cubicBezTo>
                  <a:cubicBezTo>
                    <a:pt x="58788" y="3686"/>
                    <a:pt x="58788" y="3203"/>
                    <a:pt x="58788" y="2478"/>
                  </a:cubicBezTo>
                  <a:cubicBezTo>
                    <a:pt x="58788" y="787"/>
                    <a:pt x="57776" y="63"/>
                    <a:pt x="56258" y="63"/>
                  </a:cubicBezTo>
                  <a:cubicBezTo>
                    <a:pt x="53727" y="63"/>
                    <a:pt x="30953" y="16488"/>
                    <a:pt x="16023" y="47165"/>
                  </a:cubicBezTo>
                  <a:cubicBezTo>
                    <a:pt x="3117" y="73735"/>
                    <a:pt x="81" y="100547"/>
                    <a:pt x="81" y="120837"/>
                  </a:cubicBezTo>
                  <a:cubicBezTo>
                    <a:pt x="81" y="139678"/>
                    <a:pt x="2864" y="168905"/>
                    <a:pt x="16782" y="196200"/>
                  </a:cubicBezTo>
                  <a:cubicBezTo>
                    <a:pt x="31965" y="225911"/>
                    <a:pt x="53727" y="241612"/>
                    <a:pt x="56258" y="241612"/>
                  </a:cubicBezTo>
                  <a:cubicBezTo>
                    <a:pt x="57776" y="241612"/>
                    <a:pt x="58788" y="240887"/>
                    <a:pt x="58788" y="2391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3A25615-6256-B38F-2338-A7D326D8469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285733" y="3474152"/>
              <a:ext cx="180678" cy="164977"/>
            </a:xfrm>
            <a:custGeom>
              <a:avLst/>
              <a:gdLst>
                <a:gd name="connsiteX0" fmla="*/ 66637 w 180678"/>
                <a:gd name="connsiteY0" fmla="*/ 88711 h 164977"/>
                <a:gd name="connsiteX1" fmla="*/ 109656 w 180678"/>
                <a:gd name="connsiteY1" fmla="*/ 88711 h 164977"/>
                <a:gd name="connsiteX2" fmla="*/ 180763 w 180678"/>
                <a:gd name="connsiteY2" fmla="*/ 36537 h 164977"/>
                <a:gd name="connsiteX3" fmla="*/ 130912 w 180678"/>
                <a:gd name="connsiteY3" fmla="*/ 63 h 164977"/>
                <a:gd name="connsiteX4" fmla="*/ 48923 w 180678"/>
                <a:gd name="connsiteY4" fmla="*/ 63 h 164977"/>
                <a:gd name="connsiteX5" fmla="*/ 41332 w 180678"/>
                <a:gd name="connsiteY5" fmla="*/ 4652 h 164977"/>
                <a:gd name="connsiteX6" fmla="*/ 48670 w 180678"/>
                <a:gd name="connsiteY6" fmla="*/ 7551 h 164977"/>
                <a:gd name="connsiteX7" fmla="*/ 59551 w 180678"/>
                <a:gd name="connsiteY7" fmla="*/ 8034 h 164977"/>
                <a:gd name="connsiteX8" fmla="*/ 65119 w 180678"/>
                <a:gd name="connsiteY8" fmla="*/ 11899 h 164977"/>
                <a:gd name="connsiteX9" fmla="*/ 64106 w 180678"/>
                <a:gd name="connsiteY9" fmla="*/ 16488 h 164977"/>
                <a:gd name="connsiteX10" fmla="*/ 30198 w 180678"/>
                <a:gd name="connsiteY10" fmla="*/ 146200 h 164977"/>
                <a:gd name="connsiteX11" fmla="*/ 7170 w 180678"/>
                <a:gd name="connsiteY11" fmla="*/ 157553 h 164977"/>
                <a:gd name="connsiteX12" fmla="*/ 84 w 180678"/>
                <a:gd name="connsiteY12" fmla="*/ 162142 h 164977"/>
                <a:gd name="connsiteX13" fmla="*/ 3880 w 180678"/>
                <a:gd name="connsiteY13" fmla="*/ 165041 h 164977"/>
                <a:gd name="connsiteX14" fmla="*/ 36018 w 180678"/>
                <a:gd name="connsiteY14" fmla="*/ 164316 h 164977"/>
                <a:gd name="connsiteX15" fmla="*/ 52213 w 180678"/>
                <a:gd name="connsiteY15" fmla="*/ 164557 h 164977"/>
                <a:gd name="connsiteX16" fmla="*/ 68661 w 180678"/>
                <a:gd name="connsiteY16" fmla="*/ 165041 h 164977"/>
                <a:gd name="connsiteX17" fmla="*/ 73722 w 180678"/>
                <a:gd name="connsiteY17" fmla="*/ 160210 h 164977"/>
                <a:gd name="connsiteX18" fmla="*/ 66637 w 180678"/>
                <a:gd name="connsiteY18" fmla="*/ 157553 h 164977"/>
                <a:gd name="connsiteX19" fmla="*/ 50189 w 180678"/>
                <a:gd name="connsiteY19" fmla="*/ 153205 h 164977"/>
                <a:gd name="connsiteX20" fmla="*/ 50948 w 180678"/>
                <a:gd name="connsiteY20" fmla="*/ 149098 h 164977"/>
                <a:gd name="connsiteX21" fmla="*/ 66637 w 180678"/>
                <a:gd name="connsiteY21" fmla="*/ 88711 h 164977"/>
                <a:gd name="connsiteX22" fmla="*/ 84857 w 180678"/>
                <a:gd name="connsiteY22" fmla="*/ 16730 h 164977"/>
                <a:gd name="connsiteX23" fmla="*/ 98521 w 180678"/>
                <a:gd name="connsiteY23" fmla="*/ 7551 h 164977"/>
                <a:gd name="connsiteX24" fmla="*/ 122814 w 180678"/>
                <a:gd name="connsiteY24" fmla="*/ 7551 h 164977"/>
                <a:gd name="connsiteX25" fmla="*/ 157229 w 180678"/>
                <a:gd name="connsiteY25" fmla="*/ 30739 h 164977"/>
                <a:gd name="connsiteX26" fmla="*/ 142299 w 180678"/>
                <a:gd name="connsiteY26" fmla="*/ 69629 h 164977"/>
                <a:gd name="connsiteX27" fmla="*/ 103329 w 180678"/>
                <a:gd name="connsiteY27" fmla="*/ 82431 h 164977"/>
                <a:gd name="connsiteX28" fmla="*/ 67649 w 180678"/>
                <a:gd name="connsiteY28" fmla="*/ 82431 h 164977"/>
                <a:gd name="connsiteX29" fmla="*/ 84857 w 180678"/>
                <a:gd name="connsiteY29" fmla="*/ 16730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4977">
                  <a:moveTo>
                    <a:pt x="66637" y="88711"/>
                  </a:moveTo>
                  <a:lnTo>
                    <a:pt x="109656" y="88711"/>
                  </a:lnTo>
                  <a:cubicBezTo>
                    <a:pt x="145589" y="88711"/>
                    <a:pt x="180763" y="63590"/>
                    <a:pt x="180763" y="36537"/>
                  </a:cubicBezTo>
                  <a:cubicBezTo>
                    <a:pt x="180763" y="17937"/>
                    <a:pt x="164062" y="63"/>
                    <a:pt x="130912" y="63"/>
                  </a:cubicBezTo>
                  <a:lnTo>
                    <a:pt x="48923" y="63"/>
                  </a:lnTo>
                  <a:cubicBezTo>
                    <a:pt x="44115" y="63"/>
                    <a:pt x="41332" y="63"/>
                    <a:pt x="41332" y="4652"/>
                  </a:cubicBezTo>
                  <a:cubicBezTo>
                    <a:pt x="41332" y="7551"/>
                    <a:pt x="43609" y="7551"/>
                    <a:pt x="48670" y="7551"/>
                  </a:cubicBezTo>
                  <a:cubicBezTo>
                    <a:pt x="51960" y="7551"/>
                    <a:pt x="56515" y="7792"/>
                    <a:pt x="59551" y="8034"/>
                  </a:cubicBezTo>
                  <a:cubicBezTo>
                    <a:pt x="63600" y="8517"/>
                    <a:pt x="65119" y="9242"/>
                    <a:pt x="65119" y="11899"/>
                  </a:cubicBezTo>
                  <a:cubicBezTo>
                    <a:pt x="65119" y="12865"/>
                    <a:pt x="64866" y="13589"/>
                    <a:pt x="64106" y="16488"/>
                  </a:cubicBezTo>
                  <a:lnTo>
                    <a:pt x="30198" y="146200"/>
                  </a:lnTo>
                  <a:cubicBezTo>
                    <a:pt x="27667" y="155620"/>
                    <a:pt x="27161" y="157553"/>
                    <a:pt x="7170" y="157553"/>
                  </a:cubicBezTo>
                  <a:cubicBezTo>
                    <a:pt x="2868" y="157553"/>
                    <a:pt x="84" y="157553"/>
                    <a:pt x="84" y="162142"/>
                  </a:cubicBezTo>
                  <a:cubicBezTo>
                    <a:pt x="84" y="165041"/>
                    <a:pt x="3121" y="165041"/>
                    <a:pt x="3880" y="165041"/>
                  </a:cubicBezTo>
                  <a:cubicBezTo>
                    <a:pt x="10966" y="165041"/>
                    <a:pt x="28932" y="164316"/>
                    <a:pt x="36018" y="164316"/>
                  </a:cubicBezTo>
                  <a:cubicBezTo>
                    <a:pt x="41332" y="164316"/>
                    <a:pt x="46899" y="164557"/>
                    <a:pt x="52213" y="164557"/>
                  </a:cubicBezTo>
                  <a:cubicBezTo>
                    <a:pt x="57780" y="164557"/>
                    <a:pt x="63347" y="165041"/>
                    <a:pt x="68661" y="165041"/>
                  </a:cubicBezTo>
                  <a:cubicBezTo>
                    <a:pt x="70433" y="165041"/>
                    <a:pt x="73722" y="165041"/>
                    <a:pt x="73722" y="160210"/>
                  </a:cubicBezTo>
                  <a:cubicBezTo>
                    <a:pt x="73722" y="157553"/>
                    <a:pt x="71445" y="157553"/>
                    <a:pt x="66637" y="157553"/>
                  </a:cubicBezTo>
                  <a:cubicBezTo>
                    <a:pt x="57274" y="157553"/>
                    <a:pt x="50189" y="157553"/>
                    <a:pt x="50189" y="153205"/>
                  </a:cubicBezTo>
                  <a:cubicBezTo>
                    <a:pt x="50189" y="151755"/>
                    <a:pt x="50695" y="150548"/>
                    <a:pt x="50948" y="149098"/>
                  </a:cubicBezTo>
                  <a:lnTo>
                    <a:pt x="66637" y="88711"/>
                  </a:lnTo>
                  <a:close/>
                  <a:moveTo>
                    <a:pt x="84857" y="16730"/>
                  </a:moveTo>
                  <a:cubicBezTo>
                    <a:pt x="87134" y="8275"/>
                    <a:pt x="87640" y="7551"/>
                    <a:pt x="98521" y="7551"/>
                  </a:cubicBezTo>
                  <a:lnTo>
                    <a:pt x="122814" y="7551"/>
                  </a:lnTo>
                  <a:cubicBezTo>
                    <a:pt x="143817" y="7551"/>
                    <a:pt x="157229" y="14073"/>
                    <a:pt x="157229" y="30739"/>
                  </a:cubicBezTo>
                  <a:cubicBezTo>
                    <a:pt x="157229" y="40160"/>
                    <a:pt x="152168" y="60933"/>
                    <a:pt x="142299" y="69629"/>
                  </a:cubicBezTo>
                  <a:cubicBezTo>
                    <a:pt x="129647" y="80498"/>
                    <a:pt x="114464" y="82431"/>
                    <a:pt x="103329" y="82431"/>
                  </a:cubicBezTo>
                  <a:lnTo>
                    <a:pt x="67649" y="82431"/>
                  </a:lnTo>
                  <a:lnTo>
                    <a:pt x="84857" y="167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83352CA-F443-0469-52B9-8F74D4151C2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481823" y="3465939"/>
              <a:ext cx="202440" cy="189615"/>
            </a:xfrm>
            <a:custGeom>
              <a:avLst/>
              <a:gdLst>
                <a:gd name="connsiteX0" fmla="*/ 114471 w 202440"/>
                <a:gd name="connsiteY0" fmla="*/ 23251 h 189615"/>
                <a:gd name="connsiteX1" fmla="*/ 156478 w 202440"/>
                <a:gd name="connsiteY1" fmla="*/ 23251 h 189615"/>
                <a:gd name="connsiteX2" fmla="*/ 202533 w 202440"/>
                <a:gd name="connsiteY2" fmla="*/ 1754 h 189615"/>
                <a:gd name="connsiteX3" fmla="*/ 200256 w 202440"/>
                <a:gd name="connsiteY3" fmla="*/ 63 h 189615"/>
                <a:gd name="connsiteX4" fmla="*/ 184566 w 202440"/>
                <a:gd name="connsiteY4" fmla="*/ 6826 h 189615"/>
                <a:gd name="connsiteX5" fmla="*/ 177228 w 202440"/>
                <a:gd name="connsiteY5" fmla="*/ 8275 h 189615"/>
                <a:gd name="connsiteX6" fmla="*/ 66645 w 202440"/>
                <a:gd name="connsiteY6" fmla="*/ 8275 h 189615"/>
                <a:gd name="connsiteX7" fmla="*/ 92 w 202440"/>
                <a:gd name="connsiteY7" fmla="*/ 53928 h 189615"/>
                <a:gd name="connsiteX8" fmla="*/ 2117 w 202440"/>
                <a:gd name="connsiteY8" fmla="*/ 56827 h 189615"/>
                <a:gd name="connsiteX9" fmla="*/ 24638 w 202440"/>
                <a:gd name="connsiteY9" fmla="*/ 43058 h 189615"/>
                <a:gd name="connsiteX10" fmla="*/ 30458 w 202440"/>
                <a:gd name="connsiteY10" fmla="*/ 28082 h 189615"/>
                <a:gd name="connsiteX11" fmla="*/ 46148 w 202440"/>
                <a:gd name="connsiteY11" fmla="*/ 23251 h 189615"/>
                <a:gd name="connsiteX12" fmla="*/ 96505 w 202440"/>
                <a:gd name="connsiteY12" fmla="*/ 23251 h 189615"/>
                <a:gd name="connsiteX13" fmla="*/ 90685 w 202440"/>
                <a:gd name="connsiteY13" fmla="*/ 31947 h 189615"/>
                <a:gd name="connsiteX14" fmla="*/ 61837 w 202440"/>
                <a:gd name="connsiteY14" fmla="*/ 141369 h 189615"/>
                <a:gd name="connsiteX15" fmla="*/ 46148 w 202440"/>
                <a:gd name="connsiteY15" fmla="*/ 184123 h 189615"/>
                <a:gd name="connsiteX16" fmla="*/ 44629 w 202440"/>
                <a:gd name="connsiteY16" fmla="*/ 187988 h 189615"/>
                <a:gd name="connsiteX17" fmla="*/ 46907 w 202440"/>
                <a:gd name="connsiteY17" fmla="*/ 189679 h 189615"/>
                <a:gd name="connsiteX18" fmla="*/ 68163 w 202440"/>
                <a:gd name="connsiteY18" fmla="*/ 178084 h 189615"/>
                <a:gd name="connsiteX19" fmla="*/ 86130 w 202440"/>
                <a:gd name="connsiteY19" fmla="*/ 130982 h 189615"/>
                <a:gd name="connsiteX20" fmla="*/ 114471 w 202440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89615">
                  <a:moveTo>
                    <a:pt x="114471" y="23251"/>
                  </a:moveTo>
                  <a:lnTo>
                    <a:pt x="156478" y="23251"/>
                  </a:lnTo>
                  <a:cubicBezTo>
                    <a:pt x="189881" y="23251"/>
                    <a:pt x="202533" y="4894"/>
                    <a:pt x="202533" y="1754"/>
                  </a:cubicBezTo>
                  <a:cubicBezTo>
                    <a:pt x="202533" y="546"/>
                    <a:pt x="201521" y="63"/>
                    <a:pt x="200256" y="63"/>
                  </a:cubicBezTo>
                  <a:cubicBezTo>
                    <a:pt x="197472" y="63"/>
                    <a:pt x="190893" y="2478"/>
                    <a:pt x="184566" y="6826"/>
                  </a:cubicBezTo>
                  <a:cubicBezTo>
                    <a:pt x="182542" y="8275"/>
                    <a:pt x="182036" y="8275"/>
                    <a:pt x="177228" y="8275"/>
                  </a:cubicBezTo>
                  <a:lnTo>
                    <a:pt x="66645" y="8275"/>
                  </a:lnTo>
                  <a:cubicBezTo>
                    <a:pt x="35266" y="8275"/>
                    <a:pt x="92" y="34121"/>
                    <a:pt x="92" y="53928"/>
                  </a:cubicBezTo>
                  <a:cubicBezTo>
                    <a:pt x="92" y="55377"/>
                    <a:pt x="92" y="56827"/>
                    <a:pt x="2117" y="56827"/>
                  </a:cubicBezTo>
                  <a:cubicBezTo>
                    <a:pt x="8190" y="56827"/>
                    <a:pt x="24132" y="48856"/>
                    <a:pt x="24638" y="43058"/>
                  </a:cubicBezTo>
                  <a:cubicBezTo>
                    <a:pt x="24891" y="38952"/>
                    <a:pt x="25397" y="34363"/>
                    <a:pt x="30458" y="28082"/>
                  </a:cubicBezTo>
                  <a:cubicBezTo>
                    <a:pt x="32989" y="25184"/>
                    <a:pt x="35013" y="23251"/>
                    <a:pt x="46148" y="23251"/>
                  </a:cubicBezTo>
                  <a:lnTo>
                    <a:pt x="96505" y="23251"/>
                  </a:lnTo>
                  <a:cubicBezTo>
                    <a:pt x="92203" y="25908"/>
                    <a:pt x="91191" y="29532"/>
                    <a:pt x="90685" y="31947"/>
                  </a:cubicBezTo>
                  <a:lnTo>
                    <a:pt x="61837" y="141369"/>
                  </a:lnTo>
                  <a:cubicBezTo>
                    <a:pt x="58800" y="153205"/>
                    <a:pt x="53486" y="168422"/>
                    <a:pt x="46148" y="184123"/>
                  </a:cubicBezTo>
                  <a:cubicBezTo>
                    <a:pt x="44629" y="187021"/>
                    <a:pt x="44629" y="187505"/>
                    <a:pt x="44629" y="187988"/>
                  </a:cubicBezTo>
                  <a:cubicBezTo>
                    <a:pt x="44629" y="189437"/>
                    <a:pt x="45641" y="189679"/>
                    <a:pt x="46907" y="189679"/>
                  </a:cubicBezTo>
                  <a:cubicBezTo>
                    <a:pt x="51968" y="189679"/>
                    <a:pt x="64367" y="183157"/>
                    <a:pt x="68163" y="178084"/>
                  </a:cubicBezTo>
                  <a:cubicBezTo>
                    <a:pt x="69681" y="175669"/>
                    <a:pt x="80816" y="151031"/>
                    <a:pt x="86130" y="130982"/>
                  </a:cubicBezTo>
                  <a:lnTo>
                    <a:pt x="114471" y="23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206072E1-35DA-F425-9C4F-AF44589B386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89783" y="3457968"/>
              <a:ext cx="58707" cy="241548"/>
            </a:xfrm>
            <a:custGeom>
              <a:avLst/>
              <a:gdLst>
                <a:gd name="connsiteX0" fmla="*/ 58808 w 58707"/>
                <a:gd name="connsiteY0" fmla="*/ 120837 h 241548"/>
                <a:gd name="connsiteX1" fmla="*/ 42107 w 58707"/>
                <a:gd name="connsiteY1" fmla="*/ 45474 h 241548"/>
                <a:gd name="connsiteX2" fmla="*/ 2631 w 58707"/>
                <a:gd name="connsiteY2" fmla="*/ 63 h 241548"/>
                <a:gd name="connsiteX3" fmla="*/ 100 w 58707"/>
                <a:gd name="connsiteY3" fmla="*/ 2478 h 241548"/>
                <a:gd name="connsiteX4" fmla="*/ 4908 w 58707"/>
                <a:gd name="connsiteY4" fmla="*/ 8034 h 241548"/>
                <a:gd name="connsiteX5" fmla="*/ 44131 w 58707"/>
                <a:gd name="connsiteY5" fmla="*/ 120837 h 241548"/>
                <a:gd name="connsiteX6" fmla="*/ 3390 w 58707"/>
                <a:gd name="connsiteY6" fmla="*/ 235090 h 241548"/>
                <a:gd name="connsiteX7" fmla="*/ 100 w 58707"/>
                <a:gd name="connsiteY7" fmla="*/ 239196 h 241548"/>
                <a:gd name="connsiteX8" fmla="*/ 2631 w 58707"/>
                <a:gd name="connsiteY8" fmla="*/ 241612 h 241548"/>
                <a:gd name="connsiteX9" fmla="*/ 42866 w 58707"/>
                <a:gd name="connsiteY9" fmla="*/ 194510 h 241548"/>
                <a:gd name="connsiteX10" fmla="*/ 58808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08" y="120837"/>
                  </a:moveTo>
                  <a:cubicBezTo>
                    <a:pt x="58808" y="101996"/>
                    <a:pt x="56024" y="72769"/>
                    <a:pt x="42107" y="45474"/>
                  </a:cubicBezTo>
                  <a:cubicBezTo>
                    <a:pt x="26924" y="15763"/>
                    <a:pt x="5161" y="63"/>
                    <a:pt x="2631" y="63"/>
                  </a:cubicBezTo>
                  <a:cubicBezTo>
                    <a:pt x="1112" y="63"/>
                    <a:pt x="100" y="1029"/>
                    <a:pt x="100" y="2478"/>
                  </a:cubicBezTo>
                  <a:cubicBezTo>
                    <a:pt x="100" y="3203"/>
                    <a:pt x="100" y="3686"/>
                    <a:pt x="4908" y="8034"/>
                  </a:cubicBezTo>
                  <a:cubicBezTo>
                    <a:pt x="29707" y="31947"/>
                    <a:pt x="44131" y="70353"/>
                    <a:pt x="44131" y="120837"/>
                  </a:cubicBezTo>
                  <a:cubicBezTo>
                    <a:pt x="44131" y="162142"/>
                    <a:pt x="34768" y="204655"/>
                    <a:pt x="3390" y="235090"/>
                  </a:cubicBezTo>
                  <a:cubicBezTo>
                    <a:pt x="100" y="237988"/>
                    <a:pt x="100" y="238471"/>
                    <a:pt x="100" y="239196"/>
                  </a:cubicBezTo>
                  <a:cubicBezTo>
                    <a:pt x="100" y="240645"/>
                    <a:pt x="1112" y="241612"/>
                    <a:pt x="2631" y="241612"/>
                  </a:cubicBezTo>
                  <a:cubicBezTo>
                    <a:pt x="5161" y="241612"/>
                    <a:pt x="27936" y="225186"/>
                    <a:pt x="42866" y="194510"/>
                  </a:cubicBezTo>
                  <a:cubicBezTo>
                    <a:pt x="55771" y="167939"/>
                    <a:pt x="58808" y="141127"/>
                    <a:pt x="58808" y="1208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1A3F5E99-C415-82FB-8F8C-09C4AC9819B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81107" y="3471495"/>
              <a:ext cx="153348" cy="217152"/>
            </a:xfrm>
            <a:custGeom>
              <a:avLst/>
              <a:gdLst>
                <a:gd name="connsiteX0" fmla="*/ 114736 w 153348"/>
                <a:gd name="connsiteY0" fmla="*/ 6343 h 217152"/>
                <a:gd name="connsiteX1" fmla="*/ 115495 w 153348"/>
                <a:gd name="connsiteY1" fmla="*/ 2720 h 217152"/>
                <a:gd name="connsiteX2" fmla="*/ 112459 w 153348"/>
                <a:gd name="connsiteY2" fmla="*/ 63 h 217152"/>
                <a:gd name="connsiteX3" fmla="*/ 108663 w 153348"/>
                <a:gd name="connsiteY3" fmla="*/ 4894 h 217152"/>
                <a:gd name="connsiteX4" fmla="*/ 66656 w 153348"/>
                <a:gd name="connsiteY4" fmla="*/ 164557 h 217152"/>
                <a:gd name="connsiteX5" fmla="*/ 37809 w 153348"/>
                <a:gd name="connsiteY5" fmla="*/ 137504 h 217152"/>
                <a:gd name="connsiteX6" fmla="*/ 51473 w 153348"/>
                <a:gd name="connsiteY6" fmla="*/ 92576 h 217152"/>
                <a:gd name="connsiteX7" fmla="*/ 54257 w 153348"/>
                <a:gd name="connsiteY7" fmla="*/ 80740 h 217152"/>
                <a:gd name="connsiteX8" fmla="*/ 33507 w 153348"/>
                <a:gd name="connsiteY8" fmla="*/ 60933 h 217152"/>
                <a:gd name="connsiteX9" fmla="*/ 104 w 153348"/>
                <a:gd name="connsiteY9" fmla="*/ 98132 h 217152"/>
                <a:gd name="connsiteX10" fmla="*/ 3141 w 153348"/>
                <a:gd name="connsiteY10" fmla="*/ 100547 h 217152"/>
                <a:gd name="connsiteX11" fmla="*/ 7189 w 153348"/>
                <a:gd name="connsiteY11" fmla="*/ 96199 h 217152"/>
                <a:gd name="connsiteX12" fmla="*/ 32748 w 153348"/>
                <a:gd name="connsiteY12" fmla="*/ 66247 h 217152"/>
                <a:gd name="connsiteX13" fmla="*/ 39074 w 153348"/>
                <a:gd name="connsiteY13" fmla="*/ 73977 h 217152"/>
                <a:gd name="connsiteX14" fmla="*/ 33254 w 153348"/>
                <a:gd name="connsiteY14" fmla="*/ 94750 h 217152"/>
                <a:gd name="connsiteX15" fmla="*/ 21107 w 153348"/>
                <a:gd name="connsiteY15" fmla="*/ 135572 h 217152"/>
                <a:gd name="connsiteX16" fmla="*/ 65138 w 153348"/>
                <a:gd name="connsiteY16" fmla="*/ 169872 h 217152"/>
                <a:gd name="connsiteX17" fmla="*/ 59571 w 153348"/>
                <a:gd name="connsiteY17" fmla="*/ 191852 h 217152"/>
                <a:gd name="connsiteX18" fmla="*/ 53751 w 153348"/>
                <a:gd name="connsiteY18" fmla="*/ 214800 h 217152"/>
                <a:gd name="connsiteX19" fmla="*/ 56788 w 153348"/>
                <a:gd name="connsiteY19" fmla="*/ 217215 h 217152"/>
                <a:gd name="connsiteX20" fmla="*/ 59065 w 153348"/>
                <a:gd name="connsiteY20" fmla="*/ 216249 h 217152"/>
                <a:gd name="connsiteX21" fmla="*/ 62102 w 153348"/>
                <a:gd name="connsiteY21" fmla="*/ 206345 h 217152"/>
                <a:gd name="connsiteX22" fmla="*/ 71718 w 153348"/>
                <a:gd name="connsiteY22" fmla="*/ 170355 h 217152"/>
                <a:gd name="connsiteX23" fmla="*/ 127136 w 153348"/>
                <a:gd name="connsiteY23" fmla="*/ 144509 h 217152"/>
                <a:gd name="connsiteX24" fmla="*/ 145608 w 153348"/>
                <a:gd name="connsiteY24" fmla="*/ 115523 h 217152"/>
                <a:gd name="connsiteX25" fmla="*/ 153453 w 153348"/>
                <a:gd name="connsiteY25" fmla="*/ 77841 h 217152"/>
                <a:gd name="connsiteX26" fmla="*/ 142319 w 153348"/>
                <a:gd name="connsiteY26" fmla="*/ 60933 h 217152"/>
                <a:gd name="connsiteX27" fmla="*/ 129666 w 153348"/>
                <a:gd name="connsiteY27" fmla="*/ 72527 h 217152"/>
                <a:gd name="connsiteX28" fmla="*/ 133462 w 153348"/>
                <a:gd name="connsiteY28" fmla="*/ 79049 h 217152"/>
                <a:gd name="connsiteX29" fmla="*/ 142572 w 153348"/>
                <a:gd name="connsiteY29" fmla="*/ 99581 h 217152"/>
                <a:gd name="connsiteX30" fmla="*/ 120556 w 153348"/>
                <a:gd name="connsiteY30" fmla="*/ 143543 h 217152"/>
                <a:gd name="connsiteX31" fmla="*/ 72983 w 153348"/>
                <a:gd name="connsiteY31" fmla="*/ 165041 h 217152"/>
                <a:gd name="connsiteX32" fmla="*/ 114736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736" y="6343"/>
                  </a:moveTo>
                  <a:cubicBezTo>
                    <a:pt x="114989" y="5377"/>
                    <a:pt x="115495" y="3928"/>
                    <a:pt x="115495" y="2720"/>
                  </a:cubicBezTo>
                  <a:cubicBezTo>
                    <a:pt x="115495" y="304"/>
                    <a:pt x="113724" y="63"/>
                    <a:pt x="112459" y="63"/>
                  </a:cubicBezTo>
                  <a:cubicBezTo>
                    <a:pt x="109928" y="63"/>
                    <a:pt x="109675" y="546"/>
                    <a:pt x="108663" y="4894"/>
                  </a:cubicBezTo>
                  <a:lnTo>
                    <a:pt x="66656" y="164557"/>
                  </a:lnTo>
                  <a:cubicBezTo>
                    <a:pt x="47425" y="162384"/>
                    <a:pt x="37809" y="153446"/>
                    <a:pt x="37809" y="137504"/>
                  </a:cubicBezTo>
                  <a:cubicBezTo>
                    <a:pt x="37809" y="132673"/>
                    <a:pt x="37809" y="126393"/>
                    <a:pt x="51473" y="92576"/>
                  </a:cubicBezTo>
                  <a:cubicBezTo>
                    <a:pt x="52486" y="89677"/>
                    <a:pt x="54257" y="85571"/>
                    <a:pt x="54257" y="80740"/>
                  </a:cubicBezTo>
                  <a:cubicBezTo>
                    <a:pt x="54257" y="69870"/>
                    <a:pt x="46159" y="60933"/>
                    <a:pt x="33507" y="60933"/>
                  </a:cubicBezTo>
                  <a:cubicBezTo>
                    <a:pt x="9467" y="60933"/>
                    <a:pt x="104" y="95958"/>
                    <a:pt x="104" y="98132"/>
                  </a:cubicBezTo>
                  <a:cubicBezTo>
                    <a:pt x="104" y="100547"/>
                    <a:pt x="2635" y="100547"/>
                    <a:pt x="3141" y="100547"/>
                  </a:cubicBezTo>
                  <a:cubicBezTo>
                    <a:pt x="5671" y="100547"/>
                    <a:pt x="5924" y="100064"/>
                    <a:pt x="7189" y="96199"/>
                  </a:cubicBezTo>
                  <a:cubicBezTo>
                    <a:pt x="14022" y="73252"/>
                    <a:pt x="24144" y="66247"/>
                    <a:pt x="32748" y="66247"/>
                  </a:cubicBezTo>
                  <a:cubicBezTo>
                    <a:pt x="34772" y="66247"/>
                    <a:pt x="39074" y="66247"/>
                    <a:pt x="39074" y="73977"/>
                  </a:cubicBezTo>
                  <a:cubicBezTo>
                    <a:pt x="39074" y="80257"/>
                    <a:pt x="36543" y="86296"/>
                    <a:pt x="33254" y="94750"/>
                  </a:cubicBezTo>
                  <a:cubicBezTo>
                    <a:pt x="21107" y="125185"/>
                    <a:pt x="21107" y="131465"/>
                    <a:pt x="21107" y="135572"/>
                  </a:cubicBezTo>
                  <a:cubicBezTo>
                    <a:pt x="21107" y="158519"/>
                    <a:pt x="40845" y="168422"/>
                    <a:pt x="65138" y="169872"/>
                  </a:cubicBezTo>
                  <a:cubicBezTo>
                    <a:pt x="63114" y="178567"/>
                    <a:pt x="63114" y="179050"/>
                    <a:pt x="59571" y="191852"/>
                  </a:cubicBezTo>
                  <a:cubicBezTo>
                    <a:pt x="58812" y="194509"/>
                    <a:pt x="53751" y="214075"/>
                    <a:pt x="53751" y="214800"/>
                  </a:cubicBezTo>
                  <a:cubicBezTo>
                    <a:pt x="53751" y="215041"/>
                    <a:pt x="53751" y="217215"/>
                    <a:pt x="56788" y="217215"/>
                  </a:cubicBezTo>
                  <a:cubicBezTo>
                    <a:pt x="57294" y="217215"/>
                    <a:pt x="58559" y="217215"/>
                    <a:pt x="59065" y="216249"/>
                  </a:cubicBezTo>
                  <a:cubicBezTo>
                    <a:pt x="59824" y="215766"/>
                    <a:pt x="61342" y="209727"/>
                    <a:pt x="62102" y="206345"/>
                  </a:cubicBezTo>
                  <a:lnTo>
                    <a:pt x="71718" y="170355"/>
                  </a:lnTo>
                  <a:cubicBezTo>
                    <a:pt x="81080" y="170355"/>
                    <a:pt x="103349" y="170355"/>
                    <a:pt x="127136" y="144509"/>
                  </a:cubicBezTo>
                  <a:cubicBezTo>
                    <a:pt x="137511" y="133398"/>
                    <a:pt x="142825" y="122770"/>
                    <a:pt x="145608" y="115523"/>
                  </a:cubicBezTo>
                  <a:cubicBezTo>
                    <a:pt x="147886" y="109484"/>
                    <a:pt x="153453" y="88470"/>
                    <a:pt x="153453" y="77841"/>
                  </a:cubicBezTo>
                  <a:cubicBezTo>
                    <a:pt x="153453" y="64315"/>
                    <a:pt x="146621" y="60933"/>
                    <a:pt x="142319" y="60933"/>
                  </a:cubicBezTo>
                  <a:cubicBezTo>
                    <a:pt x="135992" y="60933"/>
                    <a:pt x="129666" y="67213"/>
                    <a:pt x="129666" y="72527"/>
                  </a:cubicBezTo>
                  <a:cubicBezTo>
                    <a:pt x="129666" y="75668"/>
                    <a:pt x="131185" y="77117"/>
                    <a:pt x="133462" y="79049"/>
                  </a:cubicBezTo>
                  <a:cubicBezTo>
                    <a:pt x="136246" y="81706"/>
                    <a:pt x="142572" y="87987"/>
                    <a:pt x="142572" y="99581"/>
                  </a:cubicBezTo>
                  <a:cubicBezTo>
                    <a:pt x="142572" y="115040"/>
                    <a:pt x="129413" y="134847"/>
                    <a:pt x="120556" y="143543"/>
                  </a:cubicBezTo>
                  <a:cubicBezTo>
                    <a:pt x="98288" y="165041"/>
                    <a:pt x="82093" y="165041"/>
                    <a:pt x="72983" y="165041"/>
                  </a:cubicBezTo>
                  <a:lnTo>
                    <a:pt x="114736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30D73A7-B850-167D-FBEE-F60016A275C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69445" y="3613525"/>
              <a:ext cx="29606" cy="72223"/>
            </a:xfrm>
            <a:custGeom>
              <a:avLst/>
              <a:gdLst>
                <a:gd name="connsiteX0" fmla="*/ 29718 w 29606"/>
                <a:gd name="connsiteY0" fmla="*/ 25425 h 72223"/>
                <a:gd name="connsiteX1" fmla="*/ 13523 w 29606"/>
                <a:gd name="connsiteY1" fmla="*/ 63 h 72223"/>
                <a:gd name="connsiteX2" fmla="*/ 111 w 29606"/>
                <a:gd name="connsiteY2" fmla="*/ 12865 h 72223"/>
                <a:gd name="connsiteX3" fmla="*/ 13523 w 29606"/>
                <a:gd name="connsiteY3" fmla="*/ 25667 h 72223"/>
                <a:gd name="connsiteX4" fmla="*/ 22379 w 29606"/>
                <a:gd name="connsiteY4" fmla="*/ 22527 h 72223"/>
                <a:gd name="connsiteX5" fmla="*/ 23645 w 29606"/>
                <a:gd name="connsiteY5" fmla="*/ 21802 h 72223"/>
                <a:gd name="connsiteX6" fmla="*/ 24151 w 29606"/>
                <a:gd name="connsiteY6" fmla="*/ 25425 h 72223"/>
                <a:gd name="connsiteX7" fmla="*/ 6943 w 29606"/>
                <a:gd name="connsiteY7" fmla="*/ 65764 h 72223"/>
                <a:gd name="connsiteX8" fmla="*/ 4160 w 29606"/>
                <a:gd name="connsiteY8" fmla="*/ 69629 h 72223"/>
                <a:gd name="connsiteX9" fmla="*/ 6690 w 29606"/>
                <a:gd name="connsiteY9" fmla="*/ 72286 h 72223"/>
                <a:gd name="connsiteX10" fmla="*/ 29718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18" y="25425"/>
                  </a:moveTo>
                  <a:cubicBezTo>
                    <a:pt x="29718" y="9483"/>
                    <a:pt x="23392" y="63"/>
                    <a:pt x="13523" y="63"/>
                  </a:cubicBezTo>
                  <a:cubicBezTo>
                    <a:pt x="5172" y="63"/>
                    <a:pt x="111" y="6101"/>
                    <a:pt x="111" y="12865"/>
                  </a:cubicBezTo>
                  <a:cubicBezTo>
                    <a:pt x="111" y="19387"/>
                    <a:pt x="5172" y="25667"/>
                    <a:pt x="13523" y="25667"/>
                  </a:cubicBezTo>
                  <a:cubicBezTo>
                    <a:pt x="16559" y="25667"/>
                    <a:pt x="19849" y="24701"/>
                    <a:pt x="22379" y="22527"/>
                  </a:cubicBezTo>
                  <a:cubicBezTo>
                    <a:pt x="23139" y="22044"/>
                    <a:pt x="23392" y="21802"/>
                    <a:pt x="23645" y="21802"/>
                  </a:cubicBezTo>
                  <a:cubicBezTo>
                    <a:pt x="23898" y="21802"/>
                    <a:pt x="24151" y="22044"/>
                    <a:pt x="24151" y="25425"/>
                  </a:cubicBezTo>
                  <a:cubicBezTo>
                    <a:pt x="24151" y="43300"/>
                    <a:pt x="15294" y="57793"/>
                    <a:pt x="6943" y="65764"/>
                  </a:cubicBezTo>
                  <a:cubicBezTo>
                    <a:pt x="4160" y="68421"/>
                    <a:pt x="4160" y="68904"/>
                    <a:pt x="4160" y="69629"/>
                  </a:cubicBezTo>
                  <a:cubicBezTo>
                    <a:pt x="4160" y="71320"/>
                    <a:pt x="5425" y="72286"/>
                    <a:pt x="6690" y="72286"/>
                  </a:cubicBezTo>
                  <a:cubicBezTo>
                    <a:pt x="9474" y="72286"/>
                    <a:pt x="29718" y="53687"/>
                    <a:pt x="29718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9F24E0D-2B47-9E33-7530-E699C067532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085201" y="3457968"/>
              <a:ext cx="58707" cy="241548"/>
            </a:xfrm>
            <a:custGeom>
              <a:avLst/>
              <a:gdLst>
                <a:gd name="connsiteX0" fmla="*/ 58823 w 58707"/>
                <a:gd name="connsiteY0" fmla="*/ 239196 h 241548"/>
                <a:gd name="connsiteX1" fmla="*/ 54521 w 58707"/>
                <a:gd name="connsiteY1" fmla="*/ 233882 h 241548"/>
                <a:gd name="connsiteX2" fmla="*/ 14792 w 58707"/>
                <a:gd name="connsiteY2" fmla="*/ 120837 h 241548"/>
                <a:gd name="connsiteX3" fmla="*/ 55534 w 58707"/>
                <a:gd name="connsiteY3" fmla="*/ 6585 h 241548"/>
                <a:gd name="connsiteX4" fmla="*/ 58823 w 58707"/>
                <a:gd name="connsiteY4" fmla="*/ 2478 h 241548"/>
                <a:gd name="connsiteX5" fmla="*/ 56293 w 58707"/>
                <a:gd name="connsiteY5" fmla="*/ 63 h 241548"/>
                <a:gd name="connsiteX6" fmla="*/ 16058 w 58707"/>
                <a:gd name="connsiteY6" fmla="*/ 47165 h 241548"/>
                <a:gd name="connsiteX7" fmla="*/ 115 w 58707"/>
                <a:gd name="connsiteY7" fmla="*/ 120837 h 241548"/>
                <a:gd name="connsiteX8" fmla="*/ 16817 w 58707"/>
                <a:gd name="connsiteY8" fmla="*/ 196200 h 241548"/>
                <a:gd name="connsiteX9" fmla="*/ 56293 w 58707"/>
                <a:gd name="connsiteY9" fmla="*/ 241612 h 241548"/>
                <a:gd name="connsiteX10" fmla="*/ 58823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23" y="239196"/>
                  </a:moveTo>
                  <a:cubicBezTo>
                    <a:pt x="58823" y="238471"/>
                    <a:pt x="58823" y="237988"/>
                    <a:pt x="54521" y="233882"/>
                  </a:cubicBezTo>
                  <a:cubicBezTo>
                    <a:pt x="22890" y="203447"/>
                    <a:pt x="14792" y="157794"/>
                    <a:pt x="14792" y="120837"/>
                  </a:cubicBezTo>
                  <a:cubicBezTo>
                    <a:pt x="14792" y="78808"/>
                    <a:pt x="24408" y="36778"/>
                    <a:pt x="55534" y="6585"/>
                  </a:cubicBezTo>
                  <a:cubicBezTo>
                    <a:pt x="58823" y="3686"/>
                    <a:pt x="58823" y="3203"/>
                    <a:pt x="58823" y="2478"/>
                  </a:cubicBezTo>
                  <a:cubicBezTo>
                    <a:pt x="58823" y="787"/>
                    <a:pt x="57811" y="63"/>
                    <a:pt x="56293" y="63"/>
                  </a:cubicBezTo>
                  <a:cubicBezTo>
                    <a:pt x="53762" y="63"/>
                    <a:pt x="30988" y="16488"/>
                    <a:pt x="16058" y="47165"/>
                  </a:cubicBezTo>
                  <a:cubicBezTo>
                    <a:pt x="3152" y="73735"/>
                    <a:pt x="115" y="100547"/>
                    <a:pt x="115" y="120837"/>
                  </a:cubicBezTo>
                  <a:cubicBezTo>
                    <a:pt x="115" y="139678"/>
                    <a:pt x="2899" y="168905"/>
                    <a:pt x="16817" y="196200"/>
                  </a:cubicBezTo>
                  <a:cubicBezTo>
                    <a:pt x="32000" y="225911"/>
                    <a:pt x="53762" y="241612"/>
                    <a:pt x="56293" y="241612"/>
                  </a:cubicBezTo>
                  <a:cubicBezTo>
                    <a:pt x="57811" y="241612"/>
                    <a:pt x="58823" y="240887"/>
                    <a:pt x="58823" y="2391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0438F90E-D319-F193-7E74-E75619C6C06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68680" y="3474152"/>
              <a:ext cx="180678" cy="164977"/>
            </a:xfrm>
            <a:custGeom>
              <a:avLst/>
              <a:gdLst>
                <a:gd name="connsiteX0" fmla="*/ 66672 w 180678"/>
                <a:gd name="connsiteY0" fmla="*/ 88711 h 164977"/>
                <a:gd name="connsiteX1" fmla="*/ 109690 w 180678"/>
                <a:gd name="connsiteY1" fmla="*/ 88711 h 164977"/>
                <a:gd name="connsiteX2" fmla="*/ 180798 w 180678"/>
                <a:gd name="connsiteY2" fmla="*/ 36537 h 164977"/>
                <a:gd name="connsiteX3" fmla="*/ 130947 w 180678"/>
                <a:gd name="connsiteY3" fmla="*/ 63 h 164977"/>
                <a:gd name="connsiteX4" fmla="*/ 48958 w 180678"/>
                <a:gd name="connsiteY4" fmla="*/ 63 h 164977"/>
                <a:gd name="connsiteX5" fmla="*/ 41367 w 180678"/>
                <a:gd name="connsiteY5" fmla="*/ 4652 h 164977"/>
                <a:gd name="connsiteX6" fmla="*/ 48705 w 180678"/>
                <a:gd name="connsiteY6" fmla="*/ 7551 h 164977"/>
                <a:gd name="connsiteX7" fmla="*/ 59586 w 180678"/>
                <a:gd name="connsiteY7" fmla="*/ 8034 h 164977"/>
                <a:gd name="connsiteX8" fmla="*/ 65153 w 180678"/>
                <a:gd name="connsiteY8" fmla="*/ 11899 h 164977"/>
                <a:gd name="connsiteX9" fmla="*/ 64141 w 180678"/>
                <a:gd name="connsiteY9" fmla="*/ 16488 h 164977"/>
                <a:gd name="connsiteX10" fmla="*/ 30232 w 180678"/>
                <a:gd name="connsiteY10" fmla="*/ 146200 h 164977"/>
                <a:gd name="connsiteX11" fmla="*/ 7205 w 180678"/>
                <a:gd name="connsiteY11" fmla="*/ 157553 h 164977"/>
                <a:gd name="connsiteX12" fmla="*/ 119 w 180678"/>
                <a:gd name="connsiteY12" fmla="*/ 162142 h 164977"/>
                <a:gd name="connsiteX13" fmla="*/ 3915 w 180678"/>
                <a:gd name="connsiteY13" fmla="*/ 165041 h 164977"/>
                <a:gd name="connsiteX14" fmla="*/ 36052 w 180678"/>
                <a:gd name="connsiteY14" fmla="*/ 164316 h 164977"/>
                <a:gd name="connsiteX15" fmla="*/ 52248 w 180678"/>
                <a:gd name="connsiteY15" fmla="*/ 164557 h 164977"/>
                <a:gd name="connsiteX16" fmla="*/ 68696 w 180678"/>
                <a:gd name="connsiteY16" fmla="*/ 165041 h 164977"/>
                <a:gd name="connsiteX17" fmla="*/ 73757 w 180678"/>
                <a:gd name="connsiteY17" fmla="*/ 160210 h 164977"/>
                <a:gd name="connsiteX18" fmla="*/ 66672 w 180678"/>
                <a:gd name="connsiteY18" fmla="*/ 157553 h 164977"/>
                <a:gd name="connsiteX19" fmla="*/ 50223 w 180678"/>
                <a:gd name="connsiteY19" fmla="*/ 153205 h 164977"/>
                <a:gd name="connsiteX20" fmla="*/ 50982 w 180678"/>
                <a:gd name="connsiteY20" fmla="*/ 149098 h 164977"/>
                <a:gd name="connsiteX21" fmla="*/ 66672 w 180678"/>
                <a:gd name="connsiteY21" fmla="*/ 88711 h 164977"/>
                <a:gd name="connsiteX22" fmla="*/ 84891 w 180678"/>
                <a:gd name="connsiteY22" fmla="*/ 16730 h 164977"/>
                <a:gd name="connsiteX23" fmla="*/ 98556 w 180678"/>
                <a:gd name="connsiteY23" fmla="*/ 7551 h 164977"/>
                <a:gd name="connsiteX24" fmla="*/ 122849 w 180678"/>
                <a:gd name="connsiteY24" fmla="*/ 7551 h 164977"/>
                <a:gd name="connsiteX25" fmla="*/ 157264 w 180678"/>
                <a:gd name="connsiteY25" fmla="*/ 30739 h 164977"/>
                <a:gd name="connsiteX26" fmla="*/ 142334 w 180678"/>
                <a:gd name="connsiteY26" fmla="*/ 69629 h 164977"/>
                <a:gd name="connsiteX27" fmla="*/ 103364 w 180678"/>
                <a:gd name="connsiteY27" fmla="*/ 82431 h 164977"/>
                <a:gd name="connsiteX28" fmla="*/ 67684 w 180678"/>
                <a:gd name="connsiteY28" fmla="*/ 82431 h 164977"/>
                <a:gd name="connsiteX29" fmla="*/ 84891 w 180678"/>
                <a:gd name="connsiteY29" fmla="*/ 16730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4977">
                  <a:moveTo>
                    <a:pt x="66672" y="88711"/>
                  </a:moveTo>
                  <a:lnTo>
                    <a:pt x="109690" y="88711"/>
                  </a:lnTo>
                  <a:cubicBezTo>
                    <a:pt x="145624" y="88711"/>
                    <a:pt x="180798" y="63590"/>
                    <a:pt x="180798" y="36537"/>
                  </a:cubicBezTo>
                  <a:cubicBezTo>
                    <a:pt x="180798" y="17937"/>
                    <a:pt x="164096" y="63"/>
                    <a:pt x="130947" y="63"/>
                  </a:cubicBezTo>
                  <a:lnTo>
                    <a:pt x="48958" y="63"/>
                  </a:lnTo>
                  <a:cubicBezTo>
                    <a:pt x="44150" y="63"/>
                    <a:pt x="41367" y="63"/>
                    <a:pt x="41367" y="4652"/>
                  </a:cubicBezTo>
                  <a:cubicBezTo>
                    <a:pt x="41367" y="7551"/>
                    <a:pt x="43644" y="7551"/>
                    <a:pt x="48705" y="7551"/>
                  </a:cubicBezTo>
                  <a:cubicBezTo>
                    <a:pt x="51995" y="7551"/>
                    <a:pt x="56550" y="7792"/>
                    <a:pt x="59586" y="8034"/>
                  </a:cubicBezTo>
                  <a:cubicBezTo>
                    <a:pt x="63635" y="8517"/>
                    <a:pt x="65153" y="9242"/>
                    <a:pt x="65153" y="11899"/>
                  </a:cubicBezTo>
                  <a:cubicBezTo>
                    <a:pt x="65153" y="12865"/>
                    <a:pt x="64900" y="13589"/>
                    <a:pt x="64141" y="16488"/>
                  </a:cubicBezTo>
                  <a:lnTo>
                    <a:pt x="30232" y="146200"/>
                  </a:lnTo>
                  <a:cubicBezTo>
                    <a:pt x="27702" y="155620"/>
                    <a:pt x="27196" y="157553"/>
                    <a:pt x="7205" y="157553"/>
                  </a:cubicBezTo>
                  <a:cubicBezTo>
                    <a:pt x="2903" y="157553"/>
                    <a:pt x="119" y="157553"/>
                    <a:pt x="119" y="162142"/>
                  </a:cubicBezTo>
                  <a:cubicBezTo>
                    <a:pt x="119" y="165041"/>
                    <a:pt x="3156" y="165041"/>
                    <a:pt x="3915" y="165041"/>
                  </a:cubicBezTo>
                  <a:cubicBezTo>
                    <a:pt x="11000" y="165041"/>
                    <a:pt x="28967" y="164316"/>
                    <a:pt x="36052" y="164316"/>
                  </a:cubicBezTo>
                  <a:cubicBezTo>
                    <a:pt x="41367" y="164316"/>
                    <a:pt x="46934" y="164557"/>
                    <a:pt x="52248" y="164557"/>
                  </a:cubicBezTo>
                  <a:cubicBezTo>
                    <a:pt x="57815" y="164557"/>
                    <a:pt x="63382" y="165041"/>
                    <a:pt x="68696" y="165041"/>
                  </a:cubicBezTo>
                  <a:cubicBezTo>
                    <a:pt x="70467" y="165041"/>
                    <a:pt x="73757" y="165041"/>
                    <a:pt x="73757" y="160210"/>
                  </a:cubicBezTo>
                  <a:cubicBezTo>
                    <a:pt x="73757" y="157553"/>
                    <a:pt x="71480" y="157553"/>
                    <a:pt x="66672" y="157553"/>
                  </a:cubicBezTo>
                  <a:cubicBezTo>
                    <a:pt x="57309" y="157553"/>
                    <a:pt x="50223" y="157553"/>
                    <a:pt x="50223" y="153205"/>
                  </a:cubicBezTo>
                  <a:cubicBezTo>
                    <a:pt x="50223" y="151755"/>
                    <a:pt x="50729" y="150548"/>
                    <a:pt x="50982" y="149098"/>
                  </a:cubicBezTo>
                  <a:lnTo>
                    <a:pt x="66672" y="88711"/>
                  </a:lnTo>
                  <a:close/>
                  <a:moveTo>
                    <a:pt x="84891" y="16730"/>
                  </a:moveTo>
                  <a:cubicBezTo>
                    <a:pt x="87169" y="8275"/>
                    <a:pt x="87675" y="7551"/>
                    <a:pt x="98556" y="7551"/>
                  </a:cubicBezTo>
                  <a:lnTo>
                    <a:pt x="122849" y="7551"/>
                  </a:lnTo>
                  <a:cubicBezTo>
                    <a:pt x="143852" y="7551"/>
                    <a:pt x="157264" y="14073"/>
                    <a:pt x="157264" y="30739"/>
                  </a:cubicBezTo>
                  <a:cubicBezTo>
                    <a:pt x="157264" y="40160"/>
                    <a:pt x="152203" y="60933"/>
                    <a:pt x="142334" y="69629"/>
                  </a:cubicBezTo>
                  <a:cubicBezTo>
                    <a:pt x="129681" y="80498"/>
                    <a:pt x="114498" y="82431"/>
                    <a:pt x="103364" y="82431"/>
                  </a:cubicBezTo>
                  <a:lnTo>
                    <a:pt x="67684" y="82431"/>
                  </a:lnTo>
                  <a:lnTo>
                    <a:pt x="84891" y="167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041E667-E48A-35E1-926D-AAE0381F59A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364771" y="3465939"/>
              <a:ext cx="202440" cy="189615"/>
            </a:xfrm>
            <a:custGeom>
              <a:avLst/>
              <a:gdLst>
                <a:gd name="connsiteX0" fmla="*/ 114506 w 202440"/>
                <a:gd name="connsiteY0" fmla="*/ 23251 h 189615"/>
                <a:gd name="connsiteX1" fmla="*/ 156513 w 202440"/>
                <a:gd name="connsiteY1" fmla="*/ 23251 h 189615"/>
                <a:gd name="connsiteX2" fmla="*/ 202568 w 202440"/>
                <a:gd name="connsiteY2" fmla="*/ 1754 h 189615"/>
                <a:gd name="connsiteX3" fmla="*/ 200290 w 202440"/>
                <a:gd name="connsiteY3" fmla="*/ 63 h 189615"/>
                <a:gd name="connsiteX4" fmla="*/ 184601 w 202440"/>
                <a:gd name="connsiteY4" fmla="*/ 6826 h 189615"/>
                <a:gd name="connsiteX5" fmla="*/ 177263 w 202440"/>
                <a:gd name="connsiteY5" fmla="*/ 8275 h 189615"/>
                <a:gd name="connsiteX6" fmla="*/ 66679 w 202440"/>
                <a:gd name="connsiteY6" fmla="*/ 8275 h 189615"/>
                <a:gd name="connsiteX7" fmla="*/ 127 w 202440"/>
                <a:gd name="connsiteY7" fmla="*/ 53928 h 189615"/>
                <a:gd name="connsiteX8" fmla="*/ 2151 w 202440"/>
                <a:gd name="connsiteY8" fmla="*/ 56827 h 189615"/>
                <a:gd name="connsiteX9" fmla="*/ 24673 w 202440"/>
                <a:gd name="connsiteY9" fmla="*/ 43058 h 189615"/>
                <a:gd name="connsiteX10" fmla="*/ 30493 w 202440"/>
                <a:gd name="connsiteY10" fmla="*/ 28082 h 189615"/>
                <a:gd name="connsiteX11" fmla="*/ 46182 w 202440"/>
                <a:gd name="connsiteY11" fmla="*/ 23251 h 189615"/>
                <a:gd name="connsiteX12" fmla="*/ 96539 w 202440"/>
                <a:gd name="connsiteY12" fmla="*/ 23251 h 189615"/>
                <a:gd name="connsiteX13" fmla="*/ 90719 w 202440"/>
                <a:gd name="connsiteY13" fmla="*/ 31947 h 189615"/>
                <a:gd name="connsiteX14" fmla="*/ 61871 w 202440"/>
                <a:gd name="connsiteY14" fmla="*/ 141369 h 189615"/>
                <a:gd name="connsiteX15" fmla="*/ 46182 w 202440"/>
                <a:gd name="connsiteY15" fmla="*/ 184123 h 189615"/>
                <a:gd name="connsiteX16" fmla="*/ 44664 w 202440"/>
                <a:gd name="connsiteY16" fmla="*/ 187988 h 189615"/>
                <a:gd name="connsiteX17" fmla="*/ 46941 w 202440"/>
                <a:gd name="connsiteY17" fmla="*/ 189679 h 189615"/>
                <a:gd name="connsiteX18" fmla="*/ 68198 w 202440"/>
                <a:gd name="connsiteY18" fmla="*/ 178084 h 189615"/>
                <a:gd name="connsiteX19" fmla="*/ 86164 w 202440"/>
                <a:gd name="connsiteY19" fmla="*/ 130982 h 189615"/>
                <a:gd name="connsiteX20" fmla="*/ 114506 w 202440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89615">
                  <a:moveTo>
                    <a:pt x="114506" y="23251"/>
                  </a:moveTo>
                  <a:lnTo>
                    <a:pt x="156513" y="23251"/>
                  </a:lnTo>
                  <a:cubicBezTo>
                    <a:pt x="189915" y="23251"/>
                    <a:pt x="202568" y="4894"/>
                    <a:pt x="202568" y="1754"/>
                  </a:cubicBezTo>
                  <a:cubicBezTo>
                    <a:pt x="202568" y="546"/>
                    <a:pt x="201556" y="63"/>
                    <a:pt x="200290" y="63"/>
                  </a:cubicBezTo>
                  <a:cubicBezTo>
                    <a:pt x="197507" y="63"/>
                    <a:pt x="190927" y="2478"/>
                    <a:pt x="184601" y="6826"/>
                  </a:cubicBezTo>
                  <a:cubicBezTo>
                    <a:pt x="182577" y="8275"/>
                    <a:pt x="182071" y="8275"/>
                    <a:pt x="177263" y="8275"/>
                  </a:cubicBezTo>
                  <a:lnTo>
                    <a:pt x="66679" y="8275"/>
                  </a:lnTo>
                  <a:cubicBezTo>
                    <a:pt x="35301" y="8275"/>
                    <a:pt x="127" y="34121"/>
                    <a:pt x="127" y="53928"/>
                  </a:cubicBezTo>
                  <a:cubicBezTo>
                    <a:pt x="127" y="55377"/>
                    <a:pt x="127" y="56827"/>
                    <a:pt x="2151" y="56827"/>
                  </a:cubicBezTo>
                  <a:cubicBezTo>
                    <a:pt x="8225" y="56827"/>
                    <a:pt x="24167" y="48856"/>
                    <a:pt x="24673" y="43058"/>
                  </a:cubicBezTo>
                  <a:cubicBezTo>
                    <a:pt x="24926" y="38952"/>
                    <a:pt x="25432" y="34363"/>
                    <a:pt x="30493" y="28082"/>
                  </a:cubicBezTo>
                  <a:cubicBezTo>
                    <a:pt x="33024" y="25184"/>
                    <a:pt x="35048" y="23251"/>
                    <a:pt x="46182" y="23251"/>
                  </a:cubicBezTo>
                  <a:lnTo>
                    <a:pt x="96539" y="23251"/>
                  </a:lnTo>
                  <a:cubicBezTo>
                    <a:pt x="92238" y="25908"/>
                    <a:pt x="91225" y="29532"/>
                    <a:pt x="90719" y="31947"/>
                  </a:cubicBezTo>
                  <a:lnTo>
                    <a:pt x="61871" y="141369"/>
                  </a:lnTo>
                  <a:cubicBezTo>
                    <a:pt x="58835" y="153205"/>
                    <a:pt x="53521" y="168422"/>
                    <a:pt x="46182" y="184123"/>
                  </a:cubicBezTo>
                  <a:cubicBezTo>
                    <a:pt x="44664" y="187021"/>
                    <a:pt x="44664" y="187505"/>
                    <a:pt x="44664" y="187988"/>
                  </a:cubicBezTo>
                  <a:cubicBezTo>
                    <a:pt x="44664" y="189437"/>
                    <a:pt x="45676" y="189679"/>
                    <a:pt x="46941" y="189679"/>
                  </a:cubicBezTo>
                  <a:cubicBezTo>
                    <a:pt x="52002" y="189679"/>
                    <a:pt x="64402" y="183157"/>
                    <a:pt x="68198" y="178084"/>
                  </a:cubicBezTo>
                  <a:cubicBezTo>
                    <a:pt x="69716" y="175669"/>
                    <a:pt x="80850" y="151031"/>
                    <a:pt x="86164" y="130982"/>
                  </a:cubicBezTo>
                  <a:lnTo>
                    <a:pt x="114506" y="23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0BA57B8D-5B1B-4DB3-FDBC-23A745CE66E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572731" y="3457968"/>
              <a:ext cx="58707" cy="241548"/>
            </a:xfrm>
            <a:custGeom>
              <a:avLst/>
              <a:gdLst>
                <a:gd name="connsiteX0" fmla="*/ 58843 w 58707"/>
                <a:gd name="connsiteY0" fmla="*/ 120837 h 241548"/>
                <a:gd name="connsiteX1" fmla="*/ 42141 w 58707"/>
                <a:gd name="connsiteY1" fmla="*/ 45474 h 241548"/>
                <a:gd name="connsiteX2" fmla="*/ 2665 w 58707"/>
                <a:gd name="connsiteY2" fmla="*/ 63 h 241548"/>
                <a:gd name="connsiteX3" fmla="*/ 135 w 58707"/>
                <a:gd name="connsiteY3" fmla="*/ 2478 h 241548"/>
                <a:gd name="connsiteX4" fmla="*/ 4943 w 58707"/>
                <a:gd name="connsiteY4" fmla="*/ 8034 h 241548"/>
                <a:gd name="connsiteX5" fmla="*/ 44166 w 58707"/>
                <a:gd name="connsiteY5" fmla="*/ 120837 h 241548"/>
                <a:gd name="connsiteX6" fmla="*/ 3425 w 58707"/>
                <a:gd name="connsiteY6" fmla="*/ 235090 h 241548"/>
                <a:gd name="connsiteX7" fmla="*/ 135 w 58707"/>
                <a:gd name="connsiteY7" fmla="*/ 239196 h 241548"/>
                <a:gd name="connsiteX8" fmla="*/ 2665 w 58707"/>
                <a:gd name="connsiteY8" fmla="*/ 241612 h 241548"/>
                <a:gd name="connsiteX9" fmla="*/ 42901 w 58707"/>
                <a:gd name="connsiteY9" fmla="*/ 194510 h 241548"/>
                <a:gd name="connsiteX10" fmla="*/ 58843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43" y="120837"/>
                  </a:moveTo>
                  <a:cubicBezTo>
                    <a:pt x="58843" y="101996"/>
                    <a:pt x="56059" y="72769"/>
                    <a:pt x="42141" y="45474"/>
                  </a:cubicBezTo>
                  <a:cubicBezTo>
                    <a:pt x="26958" y="15763"/>
                    <a:pt x="5196" y="63"/>
                    <a:pt x="2665" y="63"/>
                  </a:cubicBezTo>
                  <a:cubicBezTo>
                    <a:pt x="1147" y="63"/>
                    <a:pt x="135" y="1029"/>
                    <a:pt x="135" y="2478"/>
                  </a:cubicBezTo>
                  <a:cubicBezTo>
                    <a:pt x="135" y="3203"/>
                    <a:pt x="135" y="3686"/>
                    <a:pt x="4943" y="8034"/>
                  </a:cubicBezTo>
                  <a:cubicBezTo>
                    <a:pt x="29742" y="31947"/>
                    <a:pt x="44166" y="70353"/>
                    <a:pt x="44166" y="120837"/>
                  </a:cubicBezTo>
                  <a:cubicBezTo>
                    <a:pt x="44166" y="162142"/>
                    <a:pt x="34803" y="204655"/>
                    <a:pt x="3425" y="235090"/>
                  </a:cubicBezTo>
                  <a:cubicBezTo>
                    <a:pt x="135" y="237988"/>
                    <a:pt x="135" y="238471"/>
                    <a:pt x="135" y="239196"/>
                  </a:cubicBezTo>
                  <a:cubicBezTo>
                    <a:pt x="135" y="240645"/>
                    <a:pt x="1147" y="241612"/>
                    <a:pt x="2665" y="241612"/>
                  </a:cubicBezTo>
                  <a:cubicBezTo>
                    <a:pt x="5196" y="241612"/>
                    <a:pt x="27971" y="225186"/>
                    <a:pt x="42901" y="194510"/>
                  </a:cubicBezTo>
                  <a:cubicBezTo>
                    <a:pt x="55806" y="167939"/>
                    <a:pt x="58843" y="141127"/>
                    <a:pt x="58843" y="1208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EE3BF14-B503-ADA2-A4FF-E277C463DE4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669115" y="3471495"/>
              <a:ext cx="132598" cy="217152"/>
            </a:xfrm>
            <a:custGeom>
              <a:avLst/>
              <a:gdLst>
                <a:gd name="connsiteX0" fmla="*/ 98323 w 132598"/>
                <a:gd name="connsiteY0" fmla="*/ 5860 h 217152"/>
                <a:gd name="connsiteX1" fmla="*/ 99082 w 132598"/>
                <a:gd name="connsiteY1" fmla="*/ 2478 h 217152"/>
                <a:gd name="connsiteX2" fmla="*/ 96045 w 132598"/>
                <a:gd name="connsiteY2" fmla="*/ 63 h 217152"/>
                <a:gd name="connsiteX3" fmla="*/ 92249 w 132598"/>
                <a:gd name="connsiteY3" fmla="*/ 4894 h 217152"/>
                <a:gd name="connsiteX4" fmla="*/ 77572 w 132598"/>
                <a:gd name="connsiteY4" fmla="*/ 60691 h 217152"/>
                <a:gd name="connsiteX5" fmla="*/ 139 w 132598"/>
                <a:gd name="connsiteY5" fmla="*/ 126876 h 217152"/>
                <a:gd name="connsiteX6" fmla="*/ 48725 w 132598"/>
                <a:gd name="connsiteY6" fmla="*/ 170596 h 217152"/>
                <a:gd name="connsiteX7" fmla="*/ 42904 w 132598"/>
                <a:gd name="connsiteY7" fmla="*/ 193302 h 217152"/>
                <a:gd name="connsiteX8" fmla="*/ 37337 w 132598"/>
                <a:gd name="connsiteY8" fmla="*/ 214558 h 217152"/>
                <a:gd name="connsiteX9" fmla="*/ 40374 w 132598"/>
                <a:gd name="connsiteY9" fmla="*/ 217215 h 217152"/>
                <a:gd name="connsiteX10" fmla="*/ 42904 w 132598"/>
                <a:gd name="connsiteY10" fmla="*/ 216249 h 217152"/>
                <a:gd name="connsiteX11" fmla="*/ 45688 w 132598"/>
                <a:gd name="connsiteY11" fmla="*/ 206587 h 217152"/>
                <a:gd name="connsiteX12" fmla="*/ 55304 w 132598"/>
                <a:gd name="connsiteY12" fmla="*/ 170596 h 217152"/>
                <a:gd name="connsiteX13" fmla="*/ 132738 w 132598"/>
                <a:gd name="connsiteY13" fmla="*/ 104412 h 217152"/>
                <a:gd name="connsiteX14" fmla="*/ 84152 w 132598"/>
                <a:gd name="connsiteY14" fmla="*/ 60691 h 217152"/>
                <a:gd name="connsiteX15" fmla="*/ 98323 w 132598"/>
                <a:gd name="connsiteY15" fmla="*/ 5860 h 217152"/>
                <a:gd name="connsiteX16" fmla="*/ 49990 w 132598"/>
                <a:gd name="connsiteY16" fmla="*/ 165282 h 217152"/>
                <a:gd name="connsiteX17" fmla="*/ 16587 w 132598"/>
                <a:gd name="connsiteY17" fmla="*/ 131948 h 217152"/>
                <a:gd name="connsiteX18" fmla="*/ 76054 w 132598"/>
                <a:gd name="connsiteY18" fmla="*/ 66006 h 217152"/>
                <a:gd name="connsiteX19" fmla="*/ 49990 w 132598"/>
                <a:gd name="connsiteY19" fmla="*/ 165282 h 217152"/>
                <a:gd name="connsiteX20" fmla="*/ 82633 w 132598"/>
                <a:gd name="connsiteY20" fmla="*/ 66006 h 217152"/>
                <a:gd name="connsiteX21" fmla="*/ 116289 w 132598"/>
                <a:gd name="connsiteY21" fmla="*/ 99339 h 217152"/>
                <a:gd name="connsiteX22" fmla="*/ 56569 w 132598"/>
                <a:gd name="connsiteY22" fmla="*/ 165282 h 217152"/>
                <a:gd name="connsiteX23" fmla="*/ 82633 w 132598"/>
                <a:gd name="connsiteY23" fmla="*/ 66006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598" h="217152">
                  <a:moveTo>
                    <a:pt x="98323" y="5860"/>
                  </a:moveTo>
                  <a:cubicBezTo>
                    <a:pt x="98323" y="5377"/>
                    <a:pt x="99082" y="2720"/>
                    <a:pt x="99082" y="2478"/>
                  </a:cubicBezTo>
                  <a:cubicBezTo>
                    <a:pt x="99082" y="2237"/>
                    <a:pt x="99082" y="63"/>
                    <a:pt x="96045" y="63"/>
                  </a:cubicBezTo>
                  <a:cubicBezTo>
                    <a:pt x="93515" y="63"/>
                    <a:pt x="93262" y="787"/>
                    <a:pt x="92249" y="4894"/>
                  </a:cubicBezTo>
                  <a:lnTo>
                    <a:pt x="77572" y="60691"/>
                  </a:lnTo>
                  <a:cubicBezTo>
                    <a:pt x="37337" y="61899"/>
                    <a:pt x="139" y="94025"/>
                    <a:pt x="139" y="126876"/>
                  </a:cubicBezTo>
                  <a:cubicBezTo>
                    <a:pt x="139" y="149823"/>
                    <a:pt x="17852" y="168905"/>
                    <a:pt x="48725" y="170596"/>
                  </a:cubicBezTo>
                  <a:cubicBezTo>
                    <a:pt x="46700" y="178084"/>
                    <a:pt x="44929" y="185814"/>
                    <a:pt x="42904" y="193302"/>
                  </a:cubicBezTo>
                  <a:cubicBezTo>
                    <a:pt x="39868" y="204655"/>
                    <a:pt x="37337" y="213833"/>
                    <a:pt x="37337" y="214558"/>
                  </a:cubicBezTo>
                  <a:cubicBezTo>
                    <a:pt x="37337" y="216974"/>
                    <a:pt x="39109" y="217215"/>
                    <a:pt x="40374" y="217215"/>
                  </a:cubicBezTo>
                  <a:cubicBezTo>
                    <a:pt x="41639" y="217215"/>
                    <a:pt x="42145" y="216974"/>
                    <a:pt x="42904" y="216249"/>
                  </a:cubicBezTo>
                  <a:cubicBezTo>
                    <a:pt x="43411" y="215766"/>
                    <a:pt x="44929" y="209969"/>
                    <a:pt x="45688" y="206587"/>
                  </a:cubicBezTo>
                  <a:lnTo>
                    <a:pt x="55304" y="170596"/>
                  </a:lnTo>
                  <a:cubicBezTo>
                    <a:pt x="96045" y="169388"/>
                    <a:pt x="132738" y="136779"/>
                    <a:pt x="132738" y="104412"/>
                  </a:cubicBezTo>
                  <a:cubicBezTo>
                    <a:pt x="132738" y="85329"/>
                    <a:pt x="119326" y="63107"/>
                    <a:pt x="84152" y="60691"/>
                  </a:cubicBezTo>
                  <a:lnTo>
                    <a:pt x="98323" y="5860"/>
                  </a:lnTo>
                  <a:close/>
                  <a:moveTo>
                    <a:pt x="49990" y="165282"/>
                  </a:moveTo>
                  <a:cubicBezTo>
                    <a:pt x="34807" y="164557"/>
                    <a:pt x="16587" y="156103"/>
                    <a:pt x="16587" y="131948"/>
                  </a:cubicBezTo>
                  <a:cubicBezTo>
                    <a:pt x="16587" y="102963"/>
                    <a:pt x="38350" y="69146"/>
                    <a:pt x="76054" y="66006"/>
                  </a:cubicBezTo>
                  <a:lnTo>
                    <a:pt x="49990" y="165282"/>
                  </a:lnTo>
                  <a:close/>
                  <a:moveTo>
                    <a:pt x="82633" y="66006"/>
                  </a:moveTo>
                  <a:cubicBezTo>
                    <a:pt x="101865" y="66972"/>
                    <a:pt x="116289" y="78083"/>
                    <a:pt x="116289" y="99339"/>
                  </a:cubicBezTo>
                  <a:cubicBezTo>
                    <a:pt x="116289" y="127842"/>
                    <a:pt x="94527" y="162384"/>
                    <a:pt x="56569" y="165282"/>
                  </a:cubicBezTo>
                  <a:lnTo>
                    <a:pt x="82633" y="660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94F840B7-C087-52ED-E889-D07B09E94E2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821410" y="3457968"/>
              <a:ext cx="56430" cy="241548"/>
            </a:xfrm>
            <a:custGeom>
              <a:avLst/>
              <a:gdLst>
                <a:gd name="connsiteX0" fmla="*/ 55310 w 56430"/>
                <a:gd name="connsiteY0" fmla="*/ 124943 h 241548"/>
                <a:gd name="connsiteX1" fmla="*/ 56575 w 56430"/>
                <a:gd name="connsiteY1" fmla="*/ 120837 h 241548"/>
                <a:gd name="connsiteX2" fmla="*/ 55310 w 56430"/>
                <a:gd name="connsiteY2" fmla="*/ 116731 h 241548"/>
                <a:gd name="connsiteX3" fmla="*/ 11026 w 56430"/>
                <a:gd name="connsiteY3" fmla="*/ 5618 h 241548"/>
                <a:gd name="connsiteX4" fmla="*/ 5206 w 56430"/>
                <a:gd name="connsiteY4" fmla="*/ 63 h 241548"/>
                <a:gd name="connsiteX5" fmla="*/ 145 w 56430"/>
                <a:gd name="connsiteY5" fmla="*/ 4894 h 241548"/>
                <a:gd name="connsiteX6" fmla="*/ 1410 w 56430"/>
                <a:gd name="connsiteY6" fmla="*/ 8759 h 241548"/>
                <a:gd name="connsiteX7" fmla="*/ 46200 w 56430"/>
                <a:gd name="connsiteY7" fmla="*/ 120837 h 241548"/>
                <a:gd name="connsiteX8" fmla="*/ 1410 w 56430"/>
                <a:gd name="connsiteY8" fmla="*/ 232433 h 241548"/>
                <a:gd name="connsiteX9" fmla="*/ 145 w 56430"/>
                <a:gd name="connsiteY9" fmla="*/ 236781 h 241548"/>
                <a:gd name="connsiteX10" fmla="*/ 5206 w 56430"/>
                <a:gd name="connsiteY10" fmla="*/ 241612 h 241548"/>
                <a:gd name="connsiteX11" fmla="*/ 10520 w 56430"/>
                <a:gd name="connsiteY11" fmla="*/ 236781 h 241548"/>
                <a:gd name="connsiteX12" fmla="*/ 55310 w 56430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310" y="124943"/>
                  </a:moveTo>
                  <a:cubicBezTo>
                    <a:pt x="56575" y="122045"/>
                    <a:pt x="56575" y="121562"/>
                    <a:pt x="56575" y="120837"/>
                  </a:cubicBezTo>
                  <a:cubicBezTo>
                    <a:pt x="56575" y="120112"/>
                    <a:pt x="56575" y="119629"/>
                    <a:pt x="55310" y="116731"/>
                  </a:cubicBezTo>
                  <a:lnTo>
                    <a:pt x="11026" y="5618"/>
                  </a:lnTo>
                  <a:cubicBezTo>
                    <a:pt x="9508" y="1512"/>
                    <a:pt x="7989" y="63"/>
                    <a:pt x="5206" y="63"/>
                  </a:cubicBezTo>
                  <a:cubicBezTo>
                    <a:pt x="2422" y="63"/>
                    <a:pt x="145" y="2237"/>
                    <a:pt x="145" y="4894"/>
                  </a:cubicBezTo>
                  <a:cubicBezTo>
                    <a:pt x="145" y="5618"/>
                    <a:pt x="145" y="6101"/>
                    <a:pt x="1410" y="8759"/>
                  </a:cubicBezTo>
                  <a:lnTo>
                    <a:pt x="46200" y="120837"/>
                  </a:lnTo>
                  <a:lnTo>
                    <a:pt x="1410" y="232433"/>
                  </a:lnTo>
                  <a:cubicBezTo>
                    <a:pt x="145" y="235090"/>
                    <a:pt x="145" y="235573"/>
                    <a:pt x="145" y="236781"/>
                  </a:cubicBezTo>
                  <a:cubicBezTo>
                    <a:pt x="145" y="239438"/>
                    <a:pt x="2422" y="241612"/>
                    <a:pt x="5206" y="241612"/>
                  </a:cubicBezTo>
                  <a:cubicBezTo>
                    <a:pt x="8495" y="241612"/>
                    <a:pt x="9508" y="239196"/>
                    <a:pt x="10520" y="236781"/>
                  </a:cubicBezTo>
                  <a:lnTo>
                    <a:pt x="55310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48AED510-A514-54FD-BC17-8D447A3E2D7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990362" y="3550481"/>
              <a:ext cx="168278" cy="56522"/>
            </a:xfrm>
            <a:custGeom>
              <a:avLst/>
              <a:gdLst>
                <a:gd name="connsiteX0" fmla="*/ 159827 w 168278"/>
                <a:gd name="connsiteY0" fmla="*/ 9725 h 56522"/>
                <a:gd name="connsiteX1" fmla="*/ 168430 w 168278"/>
                <a:gd name="connsiteY1" fmla="*/ 4894 h 56522"/>
                <a:gd name="connsiteX2" fmla="*/ 160080 w 168278"/>
                <a:gd name="connsiteY2" fmla="*/ 63 h 56522"/>
                <a:gd name="connsiteX3" fmla="*/ 8502 w 168278"/>
                <a:gd name="connsiteY3" fmla="*/ 63 h 56522"/>
                <a:gd name="connsiteX4" fmla="*/ 151 w 168278"/>
                <a:gd name="connsiteY4" fmla="*/ 4894 h 56522"/>
                <a:gd name="connsiteX5" fmla="*/ 8755 w 168278"/>
                <a:gd name="connsiteY5" fmla="*/ 9725 h 56522"/>
                <a:gd name="connsiteX6" fmla="*/ 159827 w 168278"/>
                <a:gd name="connsiteY6" fmla="*/ 9725 h 56522"/>
                <a:gd name="connsiteX7" fmla="*/ 160080 w 168278"/>
                <a:gd name="connsiteY7" fmla="*/ 56585 h 56522"/>
                <a:gd name="connsiteX8" fmla="*/ 168430 w 168278"/>
                <a:gd name="connsiteY8" fmla="*/ 51754 h 56522"/>
                <a:gd name="connsiteX9" fmla="*/ 159827 w 168278"/>
                <a:gd name="connsiteY9" fmla="*/ 46923 h 56522"/>
                <a:gd name="connsiteX10" fmla="*/ 8755 w 168278"/>
                <a:gd name="connsiteY10" fmla="*/ 46923 h 56522"/>
                <a:gd name="connsiteX11" fmla="*/ 151 w 168278"/>
                <a:gd name="connsiteY11" fmla="*/ 51754 h 56522"/>
                <a:gd name="connsiteX12" fmla="*/ 8502 w 168278"/>
                <a:gd name="connsiteY12" fmla="*/ 56585 h 56522"/>
                <a:gd name="connsiteX13" fmla="*/ 160080 w 168278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827" y="9725"/>
                  </a:moveTo>
                  <a:cubicBezTo>
                    <a:pt x="163622" y="9725"/>
                    <a:pt x="168430" y="9725"/>
                    <a:pt x="168430" y="4894"/>
                  </a:cubicBezTo>
                  <a:cubicBezTo>
                    <a:pt x="168430" y="63"/>
                    <a:pt x="163622" y="63"/>
                    <a:pt x="160080" y="63"/>
                  </a:cubicBezTo>
                  <a:lnTo>
                    <a:pt x="8502" y="63"/>
                  </a:lnTo>
                  <a:cubicBezTo>
                    <a:pt x="4959" y="63"/>
                    <a:pt x="151" y="63"/>
                    <a:pt x="151" y="4894"/>
                  </a:cubicBezTo>
                  <a:cubicBezTo>
                    <a:pt x="151" y="9725"/>
                    <a:pt x="4959" y="9725"/>
                    <a:pt x="8755" y="9725"/>
                  </a:cubicBezTo>
                  <a:lnTo>
                    <a:pt x="159827" y="9725"/>
                  </a:lnTo>
                  <a:close/>
                  <a:moveTo>
                    <a:pt x="160080" y="56585"/>
                  </a:moveTo>
                  <a:cubicBezTo>
                    <a:pt x="163622" y="56585"/>
                    <a:pt x="168430" y="56585"/>
                    <a:pt x="168430" y="51754"/>
                  </a:cubicBezTo>
                  <a:cubicBezTo>
                    <a:pt x="168430" y="46923"/>
                    <a:pt x="163622" y="46923"/>
                    <a:pt x="159827" y="46923"/>
                  </a:cubicBezTo>
                  <a:lnTo>
                    <a:pt x="8755" y="46923"/>
                  </a:lnTo>
                  <a:cubicBezTo>
                    <a:pt x="4959" y="46923"/>
                    <a:pt x="151" y="46923"/>
                    <a:pt x="151" y="51754"/>
                  </a:cubicBezTo>
                  <a:cubicBezTo>
                    <a:pt x="151" y="56585"/>
                    <a:pt x="4959" y="56585"/>
                    <a:pt x="8502" y="56585"/>
                  </a:cubicBezTo>
                  <a:lnTo>
                    <a:pt x="160080" y="565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0C659DE5-8119-236A-1D86-579FD7367F5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71135" y="3457968"/>
              <a:ext cx="56430" cy="241548"/>
            </a:xfrm>
            <a:custGeom>
              <a:avLst/>
              <a:gdLst>
                <a:gd name="connsiteX0" fmla="*/ 55327 w 56430"/>
                <a:gd name="connsiteY0" fmla="*/ 9242 h 241548"/>
                <a:gd name="connsiteX1" fmla="*/ 56592 w 56430"/>
                <a:gd name="connsiteY1" fmla="*/ 4894 h 241548"/>
                <a:gd name="connsiteX2" fmla="*/ 51531 w 56430"/>
                <a:gd name="connsiteY2" fmla="*/ 63 h 241548"/>
                <a:gd name="connsiteX3" fmla="*/ 45711 w 56430"/>
                <a:gd name="connsiteY3" fmla="*/ 5618 h 241548"/>
                <a:gd name="connsiteX4" fmla="*/ 1427 w 56430"/>
                <a:gd name="connsiteY4" fmla="*/ 116489 h 241548"/>
                <a:gd name="connsiteX5" fmla="*/ 162 w 56430"/>
                <a:gd name="connsiteY5" fmla="*/ 120837 h 241548"/>
                <a:gd name="connsiteX6" fmla="*/ 1427 w 56430"/>
                <a:gd name="connsiteY6" fmla="*/ 124943 h 241548"/>
                <a:gd name="connsiteX7" fmla="*/ 45711 w 56430"/>
                <a:gd name="connsiteY7" fmla="*/ 235814 h 241548"/>
                <a:gd name="connsiteX8" fmla="*/ 51531 w 56430"/>
                <a:gd name="connsiteY8" fmla="*/ 241612 h 241548"/>
                <a:gd name="connsiteX9" fmla="*/ 56592 w 56430"/>
                <a:gd name="connsiteY9" fmla="*/ 236781 h 241548"/>
                <a:gd name="connsiteX10" fmla="*/ 55327 w 56430"/>
                <a:gd name="connsiteY10" fmla="*/ 232916 h 241548"/>
                <a:gd name="connsiteX11" fmla="*/ 10537 w 56430"/>
                <a:gd name="connsiteY11" fmla="*/ 120837 h 241548"/>
                <a:gd name="connsiteX12" fmla="*/ 55327 w 56430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327" y="9242"/>
                  </a:moveTo>
                  <a:cubicBezTo>
                    <a:pt x="56592" y="6585"/>
                    <a:pt x="56592" y="6101"/>
                    <a:pt x="56592" y="4894"/>
                  </a:cubicBezTo>
                  <a:cubicBezTo>
                    <a:pt x="56592" y="2237"/>
                    <a:pt x="54315" y="63"/>
                    <a:pt x="51531" y="63"/>
                  </a:cubicBezTo>
                  <a:cubicBezTo>
                    <a:pt x="49254" y="63"/>
                    <a:pt x="47482" y="1271"/>
                    <a:pt x="45711" y="5618"/>
                  </a:cubicBezTo>
                  <a:lnTo>
                    <a:pt x="1427" y="116489"/>
                  </a:lnTo>
                  <a:cubicBezTo>
                    <a:pt x="921" y="117939"/>
                    <a:pt x="162" y="119388"/>
                    <a:pt x="162" y="120837"/>
                  </a:cubicBezTo>
                  <a:cubicBezTo>
                    <a:pt x="162" y="121562"/>
                    <a:pt x="162" y="122045"/>
                    <a:pt x="1427" y="124943"/>
                  </a:cubicBezTo>
                  <a:lnTo>
                    <a:pt x="45711" y="235814"/>
                  </a:lnTo>
                  <a:cubicBezTo>
                    <a:pt x="46723" y="238471"/>
                    <a:pt x="47989" y="241612"/>
                    <a:pt x="51531" y="241612"/>
                  </a:cubicBezTo>
                  <a:cubicBezTo>
                    <a:pt x="54315" y="241612"/>
                    <a:pt x="56592" y="239438"/>
                    <a:pt x="56592" y="236781"/>
                  </a:cubicBezTo>
                  <a:cubicBezTo>
                    <a:pt x="56592" y="236056"/>
                    <a:pt x="56592" y="235573"/>
                    <a:pt x="55327" y="232916"/>
                  </a:cubicBezTo>
                  <a:lnTo>
                    <a:pt x="10537" y="120837"/>
                  </a:lnTo>
                  <a:lnTo>
                    <a:pt x="55327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92D5229-4D55-A6E0-2D16-FA4F1102521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349047" y="3471495"/>
              <a:ext cx="153348" cy="217152"/>
            </a:xfrm>
            <a:custGeom>
              <a:avLst/>
              <a:gdLst>
                <a:gd name="connsiteX0" fmla="*/ 114798 w 153348"/>
                <a:gd name="connsiteY0" fmla="*/ 6343 h 217152"/>
                <a:gd name="connsiteX1" fmla="*/ 115557 w 153348"/>
                <a:gd name="connsiteY1" fmla="*/ 2720 h 217152"/>
                <a:gd name="connsiteX2" fmla="*/ 112520 w 153348"/>
                <a:gd name="connsiteY2" fmla="*/ 63 h 217152"/>
                <a:gd name="connsiteX3" fmla="*/ 108725 w 153348"/>
                <a:gd name="connsiteY3" fmla="*/ 4894 h 217152"/>
                <a:gd name="connsiteX4" fmla="*/ 66718 w 153348"/>
                <a:gd name="connsiteY4" fmla="*/ 164557 h 217152"/>
                <a:gd name="connsiteX5" fmla="*/ 37870 w 153348"/>
                <a:gd name="connsiteY5" fmla="*/ 137504 h 217152"/>
                <a:gd name="connsiteX6" fmla="*/ 51535 w 153348"/>
                <a:gd name="connsiteY6" fmla="*/ 92576 h 217152"/>
                <a:gd name="connsiteX7" fmla="*/ 54319 w 153348"/>
                <a:gd name="connsiteY7" fmla="*/ 80740 h 217152"/>
                <a:gd name="connsiteX8" fmla="*/ 33569 w 153348"/>
                <a:gd name="connsiteY8" fmla="*/ 60933 h 217152"/>
                <a:gd name="connsiteX9" fmla="*/ 166 w 153348"/>
                <a:gd name="connsiteY9" fmla="*/ 98132 h 217152"/>
                <a:gd name="connsiteX10" fmla="*/ 3202 w 153348"/>
                <a:gd name="connsiteY10" fmla="*/ 100547 h 217152"/>
                <a:gd name="connsiteX11" fmla="*/ 7251 w 153348"/>
                <a:gd name="connsiteY11" fmla="*/ 96199 h 217152"/>
                <a:gd name="connsiteX12" fmla="*/ 32809 w 153348"/>
                <a:gd name="connsiteY12" fmla="*/ 66247 h 217152"/>
                <a:gd name="connsiteX13" fmla="*/ 39136 w 153348"/>
                <a:gd name="connsiteY13" fmla="*/ 73977 h 217152"/>
                <a:gd name="connsiteX14" fmla="*/ 33315 w 153348"/>
                <a:gd name="connsiteY14" fmla="*/ 94750 h 217152"/>
                <a:gd name="connsiteX15" fmla="*/ 21169 w 153348"/>
                <a:gd name="connsiteY15" fmla="*/ 135572 h 217152"/>
                <a:gd name="connsiteX16" fmla="*/ 65200 w 153348"/>
                <a:gd name="connsiteY16" fmla="*/ 169872 h 217152"/>
                <a:gd name="connsiteX17" fmla="*/ 59633 w 153348"/>
                <a:gd name="connsiteY17" fmla="*/ 191852 h 217152"/>
                <a:gd name="connsiteX18" fmla="*/ 53813 w 153348"/>
                <a:gd name="connsiteY18" fmla="*/ 214800 h 217152"/>
                <a:gd name="connsiteX19" fmla="*/ 56849 w 153348"/>
                <a:gd name="connsiteY19" fmla="*/ 217215 h 217152"/>
                <a:gd name="connsiteX20" fmla="*/ 59127 w 153348"/>
                <a:gd name="connsiteY20" fmla="*/ 216249 h 217152"/>
                <a:gd name="connsiteX21" fmla="*/ 62163 w 153348"/>
                <a:gd name="connsiteY21" fmla="*/ 206345 h 217152"/>
                <a:gd name="connsiteX22" fmla="*/ 71779 w 153348"/>
                <a:gd name="connsiteY22" fmla="*/ 170355 h 217152"/>
                <a:gd name="connsiteX23" fmla="*/ 127197 w 153348"/>
                <a:gd name="connsiteY23" fmla="*/ 144509 h 217152"/>
                <a:gd name="connsiteX24" fmla="*/ 145670 w 153348"/>
                <a:gd name="connsiteY24" fmla="*/ 115523 h 217152"/>
                <a:gd name="connsiteX25" fmla="*/ 153515 w 153348"/>
                <a:gd name="connsiteY25" fmla="*/ 77841 h 217152"/>
                <a:gd name="connsiteX26" fmla="*/ 142380 w 153348"/>
                <a:gd name="connsiteY26" fmla="*/ 60933 h 217152"/>
                <a:gd name="connsiteX27" fmla="*/ 129728 w 153348"/>
                <a:gd name="connsiteY27" fmla="*/ 72527 h 217152"/>
                <a:gd name="connsiteX28" fmla="*/ 133524 w 153348"/>
                <a:gd name="connsiteY28" fmla="*/ 79049 h 217152"/>
                <a:gd name="connsiteX29" fmla="*/ 142634 w 153348"/>
                <a:gd name="connsiteY29" fmla="*/ 99581 h 217152"/>
                <a:gd name="connsiteX30" fmla="*/ 120618 w 153348"/>
                <a:gd name="connsiteY30" fmla="*/ 143543 h 217152"/>
                <a:gd name="connsiteX31" fmla="*/ 73045 w 153348"/>
                <a:gd name="connsiteY31" fmla="*/ 165041 h 217152"/>
                <a:gd name="connsiteX32" fmla="*/ 114798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798" y="6343"/>
                  </a:moveTo>
                  <a:cubicBezTo>
                    <a:pt x="115051" y="5377"/>
                    <a:pt x="115557" y="3928"/>
                    <a:pt x="115557" y="2720"/>
                  </a:cubicBezTo>
                  <a:cubicBezTo>
                    <a:pt x="115557" y="304"/>
                    <a:pt x="113786" y="63"/>
                    <a:pt x="112520" y="63"/>
                  </a:cubicBezTo>
                  <a:cubicBezTo>
                    <a:pt x="109990" y="63"/>
                    <a:pt x="109737" y="546"/>
                    <a:pt x="108725" y="4894"/>
                  </a:cubicBezTo>
                  <a:lnTo>
                    <a:pt x="66718" y="164557"/>
                  </a:lnTo>
                  <a:cubicBezTo>
                    <a:pt x="47486" y="162384"/>
                    <a:pt x="37870" y="153446"/>
                    <a:pt x="37870" y="137504"/>
                  </a:cubicBezTo>
                  <a:cubicBezTo>
                    <a:pt x="37870" y="132673"/>
                    <a:pt x="37870" y="126393"/>
                    <a:pt x="51535" y="92576"/>
                  </a:cubicBezTo>
                  <a:cubicBezTo>
                    <a:pt x="52547" y="89677"/>
                    <a:pt x="54319" y="85571"/>
                    <a:pt x="54319" y="80740"/>
                  </a:cubicBezTo>
                  <a:cubicBezTo>
                    <a:pt x="54319" y="69870"/>
                    <a:pt x="46221" y="60933"/>
                    <a:pt x="33569" y="60933"/>
                  </a:cubicBezTo>
                  <a:cubicBezTo>
                    <a:pt x="9529" y="60933"/>
                    <a:pt x="166" y="95958"/>
                    <a:pt x="166" y="98132"/>
                  </a:cubicBezTo>
                  <a:cubicBezTo>
                    <a:pt x="166" y="100547"/>
                    <a:pt x="2696" y="100547"/>
                    <a:pt x="3202" y="100547"/>
                  </a:cubicBezTo>
                  <a:cubicBezTo>
                    <a:pt x="5733" y="100547"/>
                    <a:pt x="5986" y="100064"/>
                    <a:pt x="7251" y="96199"/>
                  </a:cubicBezTo>
                  <a:cubicBezTo>
                    <a:pt x="14084" y="73252"/>
                    <a:pt x="24206" y="66247"/>
                    <a:pt x="32809" y="66247"/>
                  </a:cubicBezTo>
                  <a:cubicBezTo>
                    <a:pt x="34834" y="66247"/>
                    <a:pt x="39136" y="66247"/>
                    <a:pt x="39136" y="73977"/>
                  </a:cubicBezTo>
                  <a:cubicBezTo>
                    <a:pt x="39136" y="80257"/>
                    <a:pt x="36605" y="86296"/>
                    <a:pt x="33315" y="94750"/>
                  </a:cubicBezTo>
                  <a:cubicBezTo>
                    <a:pt x="21169" y="125185"/>
                    <a:pt x="21169" y="131465"/>
                    <a:pt x="21169" y="135572"/>
                  </a:cubicBezTo>
                  <a:cubicBezTo>
                    <a:pt x="21169" y="158519"/>
                    <a:pt x="40907" y="168422"/>
                    <a:pt x="65200" y="169872"/>
                  </a:cubicBezTo>
                  <a:cubicBezTo>
                    <a:pt x="63176" y="178567"/>
                    <a:pt x="63176" y="179050"/>
                    <a:pt x="59633" y="191852"/>
                  </a:cubicBezTo>
                  <a:cubicBezTo>
                    <a:pt x="58874" y="194509"/>
                    <a:pt x="53813" y="214075"/>
                    <a:pt x="53813" y="214800"/>
                  </a:cubicBezTo>
                  <a:cubicBezTo>
                    <a:pt x="53813" y="215041"/>
                    <a:pt x="53813" y="217215"/>
                    <a:pt x="56849" y="217215"/>
                  </a:cubicBezTo>
                  <a:cubicBezTo>
                    <a:pt x="57355" y="217215"/>
                    <a:pt x="58621" y="217215"/>
                    <a:pt x="59127" y="216249"/>
                  </a:cubicBezTo>
                  <a:cubicBezTo>
                    <a:pt x="59886" y="215766"/>
                    <a:pt x="61404" y="209727"/>
                    <a:pt x="62163" y="206345"/>
                  </a:cubicBezTo>
                  <a:lnTo>
                    <a:pt x="71779" y="170355"/>
                  </a:lnTo>
                  <a:cubicBezTo>
                    <a:pt x="81142" y="170355"/>
                    <a:pt x="103411" y="170355"/>
                    <a:pt x="127197" y="144509"/>
                  </a:cubicBezTo>
                  <a:cubicBezTo>
                    <a:pt x="137573" y="133398"/>
                    <a:pt x="142887" y="122770"/>
                    <a:pt x="145670" y="115523"/>
                  </a:cubicBezTo>
                  <a:cubicBezTo>
                    <a:pt x="147948" y="109484"/>
                    <a:pt x="153515" y="88470"/>
                    <a:pt x="153515" y="77841"/>
                  </a:cubicBezTo>
                  <a:cubicBezTo>
                    <a:pt x="153515" y="64315"/>
                    <a:pt x="146682" y="60933"/>
                    <a:pt x="142380" y="60933"/>
                  </a:cubicBezTo>
                  <a:cubicBezTo>
                    <a:pt x="136054" y="60933"/>
                    <a:pt x="129728" y="67213"/>
                    <a:pt x="129728" y="72527"/>
                  </a:cubicBezTo>
                  <a:cubicBezTo>
                    <a:pt x="129728" y="75668"/>
                    <a:pt x="131246" y="77117"/>
                    <a:pt x="133524" y="79049"/>
                  </a:cubicBezTo>
                  <a:cubicBezTo>
                    <a:pt x="136307" y="81706"/>
                    <a:pt x="142634" y="87987"/>
                    <a:pt x="142634" y="99581"/>
                  </a:cubicBezTo>
                  <a:cubicBezTo>
                    <a:pt x="142634" y="115040"/>
                    <a:pt x="129475" y="134847"/>
                    <a:pt x="120618" y="143543"/>
                  </a:cubicBezTo>
                  <a:cubicBezTo>
                    <a:pt x="98350" y="165041"/>
                    <a:pt x="82154" y="165041"/>
                    <a:pt x="73045" y="165041"/>
                  </a:cubicBezTo>
                  <a:lnTo>
                    <a:pt x="114798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AB92BB0D-700A-8744-2429-4023E1EB371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537386" y="3613525"/>
              <a:ext cx="29606" cy="72223"/>
            </a:xfrm>
            <a:custGeom>
              <a:avLst/>
              <a:gdLst>
                <a:gd name="connsiteX0" fmla="*/ 29780 w 29606"/>
                <a:gd name="connsiteY0" fmla="*/ 25425 h 72223"/>
                <a:gd name="connsiteX1" fmla="*/ 13584 w 29606"/>
                <a:gd name="connsiteY1" fmla="*/ 63 h 72223"/>
                <a:gd name="connsiteX2" fmla="*/ 173 w 29606"/>
                <a:gd name="connsiteY2" fmla="*/ 12865 h 72223"/>
                <a:gd name="connsiteX3" fmla="*/ 13584 w 29606"/>
                <a:gd name="connsiteY3" fmla="*/ 25667 h 72223"/>
                <a:gd name="connsiteX4" fmla="*/ 22441 w 29606"/>
                <a:gd name="connsiteY4" fmla="*/ 22527 h 72223"/>
                <a:gd name="connsiteX5" fmla="*/ 23706 w 29606"/>
                <a:gd name="connsiteY5" fmla="*/ 21802 h 72223"/>
                <a:gd name="connsiteX6" fmla="*/ 24213 w 29606"/>
                <a:gd name="connsiteY6" fmla="*/ 25425 h 72223"/>
                <a:gd name="connsiteX7" fmla="*/ 7005 w 29606"/>
                <a:gd name="connsiteY7" fmla="*/ 65764 h 72223"/>
                <a:gd name="connsiteX8" fmla="*/ 4221 w 29606"/>
                <a:gd name="connsiteY8" fmla="*/ 69629 h 72223"/>
                <a:gd name="connsiteX9" fmla="*/ 6752 w 29606"/>
                <a:gd name="connsiteY9" fmla="*/ 72286 h 72223"/>
                <a:gd name="connsiteX10" fmla="*/ 29780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80" y="25425"/>
                  </a:moveTo>
                  <a:cubicBezTo>
                    <a:pt x="29780" y="9483"/>
                    <a:pt x="23453" y="63"/>
                    <a:pt x="13584" y="63"/>
                  </a:cubicBezTo>
                  <a:cubicBezTo>
                    <a:pt x="5234" y="63"/>
                    <a:pt x="173" y="6101"/>
                    <a:pt x="173" y="12865"/>
                  </a:cubicBezTo>
                  <a:cubicBezTo>
                    <a:pt x="173" y="19387"/>
                    <a:pt x="5234" y="25667"/>
                    <a:pt x="13584" y="25667"/>
                  </a:cubicBezTo>
                  <a:cubicBezTo>
                    <a:pt x="16621" y="25667"/>
                    <a:pt x="19911" y="24701"/>
                    <a:pt x="22441" y="22527"/>
                  </a:cubicBezTo>
                  <a:cubicBezTo>
                    <a:pt x="23200" y="22044"/>
                    <a:pt x="23453" y="21802"/>
                    <a:pt x="23706" y="21802"/>
                  </a:cubicBezTo>
                  <a:cubicBezTo>
                    <a:pt x="23959" y="21802"/>
                    <a:pt x="24213" y="22044"/>
                    <a:pt x="24213" y="25425"/>
                  </a:cubicBezTo>
                  <a:cubicBezTo>
                    <a:pt x="24213" y="43300"/>
                    <a:pt x="15356" y="57793"/>
                    <a:pt x="7005" y="65764"/>
                  </a:cubicBezTo>
                  <a:cubicBezTo>
                    <a:pt x="4221" y="68421"/>
                    <a:pt x="4221" y="68904"/>
                    <a:pt x="4221" y="69629"/>
                  </a:cubicBezTo>
                  <a:cubicBezTo>
                    <a:pt x="4221" y="71320"/>
                    <a:pt x="5487" y="72286"/>
                    <a:pt x="6752" y="72286"/>
                  </a:cubicBezTo>
                  <a:cubicBezTo>
                    <a:pt x="9536" y="72286"/>
                    <a:pt x="29780" y="53687"/>
                    <a:pt x="29780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44EC6D96-9668-EE1B-399F-8987A8A89DC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640489" y="3471495"/>
              <a:ext cx="132598" cy="217152"/>
            </a:xfrm>
            <a:custGeom>
              <a:avLst/>
              <a:gdLst>
                <a:gd name="connsiteX0" fmla="*/ 98361 w 132598"/>
                <a:gd name="connsiteY0" fmla="*/ 5860 h 217152"/>
                <a:gd name="connsiteX1" fmla="*/ 99120 w 132598"/>
                <a:gd name="connsiteY1" fmla="*/ 2478 h 217152"/>
                <a:gd name="connsiteX2" fmla="*/ 96083 w 132598"/>
                <a:gd name="connsiteY2" fmla="*/ 63 h 217152"/>
                <a:gd name="connsiteX3" fmla="*/ 92288 w 132598"/>
                <a:gd name="connsiteY3" fmla="*/ 4894 h 217152"/>
                <a:gd name="connsiteX4" fmla="*/ 77611 w 132598"/>
                <a:gd name="connsiteY4" fmla="*/ 60691 h 217152"/>
                <a:gd name="connsiteX5" fmla="*/ 177 w 132598"/>
                <a:gd name="connsiteY5" fmla="*/ 126876 h 217152"/>
                <a:gd name="connsiteX6" fmla="*/ 48763 w 132598"/>
                <a:gd name="connsiteY6" fmla="*/ 170596 h 217152"/>
                <a:gd name="connsiteX7" fmla="*/ 42943 w 132598"/>
                <a:gd name="connsiteY7" fmla="*/ 193302 h 217152"/>
                <a:gd name="connsiteX8" fmla="*/ 37376 w 132598"/>
                <a:gd name="connsiteY8" fmla="*/ 214558 h 217152"/>
                <a:gd name="connsiteX9" fmla="*/ 40412 w 132598"/>
                <a:gd name="connsiteY9" fmla="*/ 217215 h 217152"/>
                <a:gd name="connsiteX10" fmla="*/ 42943 w 132598"/>
                <a:gd name="connsiteY10" fmla="*/ 216249 h 217152"/>
                <a:gd name="connsiteX11" fmla="*/ 45726 w 132598"/>
                <a:gd name="connsiteY11" fmla="*/ 206587 h 217152"/>
                <a:gd name="connsiteX12" fmla="*/ 55342 w 132598"/>
                <a:gd name="connsiteY12" fmla="*/ 170596 h 217152"/>
                <a:gd name="connsiteX13" fmla="*/ 132776 w 132598"/>
                <a:gd name="connsiteY13" fmla="*/ 104412 h 217152"/>
                <a:gd name="connsiteX14" fmla="*/ 84190 w 132598"/>
                <a:gd name="connsiteY14" fmla="*/ 60691 h 217152"/>
                <a:gd name="connsiteX15" fmla="*/ 98361 w 132598"/>
                <a:gd name="connsiteY15" fmla="*/ 5860 h 217152"/>
                <a:gd name="connsiteX16" fmla="*/ 50028 w 132598"/>
                <a:gd name="connsiteY16" fmla="*/ 165282 h 217152"/>
                <a:gd name="connsiteX17" fmla="*/ 16625 w 132598"/>
                <a:gd name="connsiteY17" fmla="*/ 131948 h 217152"/>
                <a:gd name="connsiteX18" fmla="*/ 76092 w 132598"/>
                <a:gd name="connsiteY18" fmla="*/ 66006 h 217152"/>
                <a:gd name="connsiteX19" fmla="*/ 50028 w 132598"/>
                <a:gd name="connsiteY19" fmla="*/ 165282 h 217152"/>
                <a:gd name="connsiteX20" fmla="*/ 82672 w 132598"/>
                <a:gd name="connsiteY20" fmla="*/ 66006 h 217152"/>
                <a:gd name="connsiteX21" fmla="*/ 116328 w 132598"/>
                <a:gd name="connsiteY21" fmla="*/ 99339 h 217152"/>
                <a:gd name="connsiteX22" fmla="*/ 56607 w 132598"/>
                <a:gd name="connsiteY22" fmla="*/ 165282 h 217152"/>
                <a:gd name="connsiteX23" fmla="*/ 82672 w 132598"/>
                <a:gd name="connsiteY23" fmla="*/ 66006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598" h="217152">
                  <a:moveTo>
                    <a:pt x="98361" y="5860"/>
                  </a:moveTo>
                  <a:cubicBezTo>
                    <a:pt x="98361" y="5377"/>
                    <a:pt x="99120" y="2720"/>
                    <a:pt x="99120" y="2478"/>
                  </a:cubicBezTo>
                  <a:cubicBezTo>
                    <a:pt x="99120" y="2237"/>
                    <a:pt x="99120" y="63"/>
                    <a:pt x="96083" y="63"/>
                  </a:cubicBezTo>
                  <a:cubicBezTo>
                    <a:pt x="93553" y="63"/>
                    <a:pt x="93300" y="787"/>
                    <a:pt x="92288" y="4894"/>
                  </a:cubicBezTo>
                  <a:lnTo>
                    <a:pt x="77611" y="60691"/>
                  </a:lnTo>
                  <a:cubicBezTo>
                    <a:pt x="37376" y="61899"/>
                    <a:pt x="177" y="94025"/>
                    <a:pt x="177" y="126876"/>
                  </a:cubicBezTo>
                  <a:cubicBezTo>
                    <a:pt x="177" y="149823"/>
                    <a:pt x="17891" y="168905"/>
                    <a:pt x="48763" y="170596"/>
                  </a:cubicBezTo>
                  <a:cubicBezTo>
                    <a:pt x="46738" y="178084"/>
                    <a:pt x="44967" y="185814"/>
                    <a:pt x="42943" y="193302"/>
                  </a:cubicBezTo>
                  <a:cubicBezTo>
                    <a:pt x="39906" y="204655"/>
                    <a:pt x="37376" y="213833"/>
                    <a:pt x="37376" y="214558"/>
                  </a:cubicBezTo>
                  <a:cubicBezTo>
                    <a:pt x="37376" y="216974"/>
                    <a:pt x="39147" y="217215"/>
                    <a:pt x="40412" y="217215"/>
                  </a:cubicBezTo>
                  <a:cubicBezTo>
                    <a:pt x="41677" y="217215"/>
                    <a:pt x="42184" y="216974"/>
                    <a:pt x="42943" y="216249"/>
                  </a:cubicBezTo>
                  <a:cubicBezTo>
                    <a:pt x="43449" y="215766"/>
                    <a:pt x="44967" y="209969"/>
                    <a:pt x="45726" y="206587"/>
                  </a:cubicBezTo>
                  <a:lnTo>
                    <a:pt x="55342" y="170596"/>
                  </a:lnTo>
                  <a:cubicBezTo>
                    <a:pt x="96083" y="169388"/>
                    <a:pt x="132776" y="136779"/>
                    <a:pt x="132776" y="104412"/>
                  </a:cubicBezTo>
                  <a:cubicBezTo>
                    <a:pt x="132776" y="85329"/>
                    <a:pt x="119364" y="63107"/>
                    <a:pt x="84190" y="60691"/>
                  </a:cubicBezTo>
                  <a:lnTo>
                    <a:pt x="98361" y="5860"/>
                  </a:lnTo>
                  <a:close/>
                  <a:moveTo>
                    <a:pt x="50028" y="165282"/>
                  </a:moveTo>
                  <a:cubicBezTo>
                    <a:pt x="34845" y="164557"/>
                    <a:pt x="16625" y="156103"/>
                    <a:pt x="16625" y="131948"/>
                  </a:cubicBezTo>
                  <a:cubicBezTo>
                    <a:pt x="16625" y="102963"/>
                    <a:pt x="38388" y="69146"/>
                    <a:pt x="76092" y="66006"/>
                  </a:cubicBezTo>
                  <a:lnTo>
                    <a:pt x="50028" y="165282"/>
                  </a:lnTo>
                  <a:close/>
                  <a:moveTo>
                    <a:pt x="82672" y="66006"/>
                  </a:moveTo>
                  <a:cubicBezTo>
                    <a:pt x="101904" y="66972"/>
                    <a:pt x="116328" y="78083"/>
                    <a:pt x="116328" y="99339"/>
                  </a:cubicBezTo>
                  <a:cubicBezTo>
                    <a:pt x="116328" y="127842"/>
                    <a:pt x="94565" y="162384"/>
                    <a:pt x="56607" y="165282"/>
                  </a:cubicBezTo>
                  <a:lnTo>
                    <a:pt x="82672" y="660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FF970D68-737C-9427-3043-9539BC080FB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792784" y="3457968"/>
              <a:ext cx="56430" cy="241548"/>
            </a:xfrm>
            <a:custGeom>
              <a:avLst/>
              <a:gdLst>
                <a:gd name="connsiteX0" fmla="*/ 55348 w 56430"/>
                <a:gd name="connsiteY0" fmla="*/ 124943 h 241548"/>
                <a:gd name="connsiteX1" fmla="*/ 56613 w 56430"/>
                <a:gd name="connsiteY1" fmla="*/ 120837 h 241548"/>
                <a:gd name="connsiteX2" fmla="*/ 55348 w 56430"/>
                <a:gd name="connsiteY2" fmla="*/ 116731 h 241548"/>
                <a:gd name="connsiteX3" fmla="*/ 11064 w 56430"/>
                <a:gd name="connsiteY3" fmla="*/ 5618 h 241548"/>
                <a:gd name="connsiteX4" fmla="*/ 5244 w 56430"/>
                <a:gd name="connsiteY4" fmla="*/ 63 h 241548"/>
                <a:gd name="connsiteX5" fmla="*/ 183 w 56430"/>
                <a:gd name="connsiteY5" fmla="*/ 4894 h 241548"/>
                <a:gd name="connsiteX6" fmla="*/ 1448 w 56430"/>
                <a:gd name="connsiteY6" fmla="*/ 8759 h 241548"/>
                <a:gd name="connsiteX7" fmla="*/ 46238 w 56430"/>
                <a:gd name="connsiteY7" fmla="*/ 120837 h 241548"/>
                <a:gd name="connsiteX8" fmla="*/ 1448 w 56430"/>
                <a:gd name="connsiteY8" fmla="*/ 232433 h 241548"/>
                <a:gd name="connsiteX9" fmla="*/ 183 w 56430"/>
                <a:gd name="connsiteY9" fmla="*/ 236781 h 241548"/>
                <a:gd name="connsiteX10" fmla="*/ 5244 w 56430"/>
                <a:gd name="connsiteY10" fmla="*/ 241612 h 241548"/>
                <a:gd name="connsiteX11" fmla="*/ 10558 w 56430"/>
                <a:gd name="connsiteY11" fmla="*/ 236781 h 241548"/>
                <a:gd name="connsiteX12" fmla="*/ 55348 w 56430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348" y="124943"/>
                  </a:moveTo>
                  <a:cubicBezTo>
                    <a:pt x="56613" y="122045"/>
                    <a:pt x="56613" y="121562"/>
                    <a:pt x="56613" y="120837"/>
                  </a:cubicBezTo>
                  <a:cubicBezTo>
                    <a:pt x="56613" y="120112"/>
                    <a:pt x="56613" y="119629"/>
                    <a:pt x="55348" y="116731"/>
                  </a:cubicBezTo>
                  <a:lnTo>
                    <a:pt x="11064" y="5618"/>
                  </a:lnTo>
                  <a:cubicBezTo>
                    <a:pt x="9546" y="1512"/>
                    <a:pt x="8028" y="63"/>
                    <a:pt x="5244" y="63"/>
                  </a:cubicBezTo>
                  <a:cubicBezTo>
                    <a:pt x="2460" y="63"/>
                    <a:pt x="183" y="2237"/>
                    <a:pt x="183" y="4894"/>
                  </a:cubicBezTo>
                  <a:cubicBezTo>
                    <a:pt x="183" y="5618"/>
                    <a:pt x="183" y="6101"/>
                    <a:pt x="1448" y="8759"/>
                  </a:cubicBezTo>
                  <a:lnTo>
                    <a:pt x="46238" y="120837"/>
                  </a:lnTo>
                  <a:lnTo>
                    <a:pt x="1448" y="232433"/>
                  </a:lnTo>
                  <a:cubicBezTo>
                    <a:pt x="183" y="235090"/>
                    <a:pt x="183" y="235573"/>
                    <a:pt x="183" y="236781"/>
                  </a:cubicBezTo>
                  <a:cubicBezTo>
                    <a:pt x="183" y="239438"/>
                    <a:pt x="2460" y="241612"/>
                    <a:pt x="5244" y="241612"/>
                  </a:cubicBezTo>
                  <a:cubicBezTo>
                    <a:pt x="8534" y="241612"/>
                    <a:pt x="9546" y="239196"/>
                    <a:pt x="10558" y="236781"/>
                  </a:cubicBezTo>
                  <a:lnTo>
                    <a:pt x="55348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D11DA068-0F03-083F-DF05-B2B6265527A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893040" y="3439060"/>
              <a:ext cx="71917" cy="72875"/>
            </a:xfrm>
            <a:custGeom>
              <a:avLst/>
              <a:gdLst>
                <a:gd name="connsiteX0" fmla="*/ 41637 w 71917"/>
                <a:gd name="connsiteY0" fmla="*/ 36580 h 72875"/>
                <a:gd name="connsiteX1" fmla="*/ 67144 w 71917"/>
                <a:gd name="connsiteY1" fmla="*/ 26097 h 72875"/>
                <a:gd name="connsiteX2" fmla="*/ 72104 w 71917"/>
                <a:gd name="connsiteY2" fmla="*/ 20855 h 72875"/>
                <a:gd name="connsiteX3" fmla="*/ 66613 w 71917"/>
                <a:gd name="connsiteY3" fmla="*/ 15444 h 72875"/>
                <a:gd name="connsiteX4" fmla="*/ 62893 w 71917"/>
                <a:gd name="connsiteY4" fmla="*/ 16966 h 72875"/>
                <a:gd name="connsiteX5" fmla="*/ 38802 w 71917"/>
                <a:gd name="connsiteY5" fmla="*/ 32353 h 72875"/>
                <a:gd name="connsiteX6" fmla="*/ 41460 w 71917"/>
                <a:gd name="connsiteY6" fmla="*/ 7328 h 72875"/>
                <a:gd name="connsiteX7" fmla="*/ 36145 w 71917"/>
                <a:gd name="connsiteY7" fmla="*/ 58 h 72875"/>
                <a:gd name="connsiteX8" fmla="*/ 30654 w 71917"/>
                <a:gd name="connsiteY8" fmla="*/ 5130 h 72875"/>
                <a:gd name="connsiteX9" fmla="*/ 31540 w 71917"/>
                <a:gd name="connsiteY9" fmla="*/ 13415 h 72875"/>
                <a:gd name="connsiteX10" fmla="*/ 33488 w 71917"/>
                <a:gd name="connsiteY10" fmla="*/ 32353 h 72875"/>
                <a:gd name="connsiteX11" fmla="*/ 9575 w 71917"/>
                <a:gd name="connsiteY11" fmla="*/ 16966 h 72875"/>
                <a:gd name="connsiteX12" fmla="*/ 5678 w 71917"/>
                <a:gd name="connsiteY12" fmla="*/ 15444 h 72875"/>
                <a:gd name="connsiteX13" fmla="*/ 187 w 71917"/>
                <a:gd name="connsiteY13" fmla="*/ 20855 h 72875"/>
                <a:gd name="connsiteX14" fmla="*/ 3907 w 71917"/>
                <a:gd name="connsiteY14" fmla="*/ 25759 h 72875"/>
                <a:gd name="connsiteX15" fmla="*/ 30654 w 71917"/>
                <a:gd name="connsiteY15" fmla="*/ 36411 h 72875"/>
                <a:gd name="connsiteX16" fmla="*/ 5147 w 71917"/>
                <a:gd name="connsiteY16" fmla="*/ 46894 h 72875"/>
                <a:gd name="connsiteX17" fmla="*/ 187 w 71917"/>
                <a:gd name="connsiteY17" fmla="*/ 52136 h 72875"/>
                <a:gd name="connsiteX18" fmla="*/ 5678 w 71917"/>
                <a:gd name="connsiteY18" fmla="*/ 57546 h 72875"/>
                <a:gd name="connsiteX19" fmla="*/ 9398 w 71917"/>
                <a:gd name="connsiteY19" fmla="*/ 56025 h 72875"/>
                <a:gd name="connsiteX20" fmla="*/ 33488 w 71917"/>
                <a:gd name="connsiteY20" fmla="*/ 40638 h 72875"/>
                <a:gd name="connsiteX21" fmla="*/ 30654 w 71917"/>
                <a:gd name="connsiteY21" fmla="*/ 67860 h 72875"/>
                <a:gd name="connsiteX22" fmla="*/ 36145 w 71917"/>
                <a:gd name="connsiteY22" fmla="*/ 72933 h 72875"/>
                <a:gd name="connsiteX23" fmla="*/ 41637 w 71917"/>
                <a:gd name="connsiteY23" fmla="*/ 67860 h 72875"/>
                <a:gd name="connsiteX24" fmla="*/ 40751 w 71917"/>
                <a:gd name="connsiteY24" fmla="*/ 59575 h 72875"/>
                <a:gd name="connsiteX25" fmla="*/ 38802 w 71917"/>
                <a:gd name="connsiteY25" fmla="*/ 40638 h 72875"/>
                <a:gd name="connsiteX26" fmla="*/ 60059 w 71917"/>
                <a:gd name="connsiteY26" fmla="*/ 54165 h 72875"/>
                <a:gd name="connsiteX27" fmla="*/ 66613 w 71917"/>
                <a:gd name="connsiteY27" fmla="*/ 57546 h 72875"/>
                <a:gd name="connsiteX28" fmla="*/ 72104 w 71917"/>
                <a:gd name="connsiteY28" fmla="*/ 52136 h 72875"/>
                <a:gd name="connsiteX29" fmla="*/ 68384 w 71917"/>
                <a:gd name="connsiteY29" fmla="*/ 47232 h 72875"/>
                <a:gd name="connsiteX30" fmla="*/ 41637 w 71917"/>
                <a:gd name="connsiteY30" fmla="*/ 36580 h 7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917" h="72875">
                  <a:moveTo>
                    <a:pt x="41637" y="36580"/>
                  </a:moveTo>
                  <a:cubicBezTo>
                    <a:pt x="56162" y="30493"/>
                    <a:pt x="62716" y="28126"/>
                    <a:pt x="67144" y="26097"/>
                  </a:cubicBezTo>
                  <a:cubicBezTo>
                    <a:pt x="70510" y="24744"/>
                    <a:pt x="72104" y="24068"/>
                    <a:pt x="72104" y="20855"/>
                  </a:cubicBezTo>
                  <a:cubicBezTo>
                    <a:pt x="72104" y="17981"/>
                    <a:pt x="69801" y="15444"/>
                    <a:pt x="66613" y="15444"/>
                  </a:cubicBezTo>
                  <a:cubicBezTo>
                    <a:pt x="65373" y="15444"/>
                    <a:pt x="65019" y="15444"/>
                    <a:pt x="62893" y="16966"/>
                  </a:cubicBezTo>
                  <a:lnTo>
                    <a:pt x="38802" y="32353"/>
                  </a:lnTo>
                  <a:lnTo>
                    <a:pt x="41460" y="7328"/>
                  </a:lnTo>
                  <a:cubicBezTo>
                    <a:pt x="41814" y="4285"/>
                    <a:pt x="41460" y="58"/>
                    <a:pt x="36145" y="58"/>
                  </a:cubicBezTo>
                  <a:cubicBezTo>
                    <a:pt x="34020" y="58"/>
                    <a:pt x="30654" y="1410"/>
                    <a:pt x="30654" y="5130"/>
                  </a:cubicBezTo>
                  <a:cubicBezTo>
                    <a:pt x="30654" y="6652"/>
                    <a:pt x="31363" y="11725"/>
                    <a:pt x="31540" y="13415"/>
                  </a:cubicBezTo>
                  <a:cubicBezTo>
                    <a:pt x="31894" y="16290"/>
                    <a:pt x="33134" y="28464"/>
                    <a:pt x="33488" y="32353"/>
                  </a:cubicBezTo>
                  <a:lnTo>
                    <a:pt x="9575" y="16966"/>
                  </a:lnTo>
                  <a:cubicBezTo>
                    <a:pt x="7804" y="15952"/>
                    <a:pt x="7272" y="15444"/>
                    <a:pt x="5678" y="15444"/>
                  </a:cubicBezTo>
                  <a:cubicBezTo>
                    <a:pt x="2490" y="15444"/>
                    <a:pt x="187" y="17981"/>
                    <a:pt x="187" y="20855"/>
                  </a:cubicBezTo>
                  <a:cubicBezTo>
                    <a:pt x="187" y="24237"/>
                    <a:pt x="2313" y="25082"/>
                    <a:pt x="3907" y="25759"/>
                  </a:cubicBezTo>
                  <a:lnTo>
                    <a:pt x="30654" y="36411"/>
                  </a:lnTo>
                  <a:cubicBezTo>
                    <a:pt x="16129" y="42498"/>
                    <a:pt x="9575" y="44865"/>
                    <a:pt x="5147" y="46894"/>
                  </a:cubicBezTo>
                  <a:cubicBezTo>
                    <a:pt x="1781" y="48247"/>
                    <a:pt x="187" y="48923"/>
                    <a:pt x="187" y="52136"/>
                  </a:cubicBezTo>
                  <a:cubicBezTo>
                    <a:pt x="187" y="55010"/>
                    <a:pt x="2490" y="57546"/>
                    <a:pt x="5678" y="57546"/>
                  </a:cubicBezTo>
                  <a:cubicBezTo>
                    <a:pt x="6918" y="57546"/>
                    <a:pt x="7272" y="57546"/>
                    <a:pt x="9398" y="56025"/>
                  </a:cubicBezTo>
                  <a:lnTo>
                    <a:pt x="33488" y="40638"/>
                  </a:lnTo>
                  <a:lnTo>
                    <a:pt x="30654" y="67860"/>
                  </a:lnTo>
                  <a:cubicBezTo>
                    <a:pt x="30654" y="71580"/>
                    <a:pt x="34020" y="72933"/>
                    <a:pt x="36145" y="72933"/>
                  </a:cubicBezTo>
                  <a:cubicBezTo>
                    <a:pt x="38271" y="72933"/>
                    <a:pt x="41637" y="71580"/>
                    <a:pt x="41637" y="67860"/>
                  </a:cubicBezTo>
                  <a:cubicBezTo>
                    <a:pt x="41637" y="66339"/>
                    <a:pt x="40928" y="61266"/>
                    <a:pt x="40751" y="59575"/>
                  </a:cubicBezTo>
                  <a:cubicBezTo>
                    <a:pt x="40397" y="56701"/>
                    <a:pt x="39157" y="44527"/>
                    <a:pt x="38802" y="40638"/>
                  </a:cubicBezTo>
                  <a:lnTo>
                    <a:pt x="60059" y="54165"/>
                  </a:lnTo>
                  <a:cubicBezTo>
                    <a:pt x="64664" y="57546"/>
                    <a:pt x="65019" y="57546"/>
                    <a:pt x="66613" y="57546"/>
                  </a:cubicBezTo>
                  <a:cubicBezTo>
                    <a:pt x="69801" y="57546"/>
                    <a:pt x="72104" y="55010"/>
                    <a:pt x="72104" y="52136"/>
                  </a:cubicBezTo>
                  <a:cubicBezTo>
                    <a:pt x="72104" y="48754"/>
                    <a:pt x="69978" y="47909"/>
                    <a:pt x="68384" y="47232"/>
                  </a:cubicBezTo>
                  <a:lnTo>
                    <a:pt x="41637" y="365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09" name="Group 808" descr="\documentclass{article}&#10;\usepackage{amsmath}&#10;\usepackage{amsfonts}&#10;\usepackage{braket}&#10;\pagestyle{empty}&#10;\begin{document}&#10;&#10;&#10;$\Braket{ (P{\cal T}) \psi, (P{\cal T})^2 \psi} = \Braket{ \psi,  (P{\cal T}) \psi}^* $&#10;&#10;\end{document}" title="IguanaTex Vector Display">
            <a:extLst>
              <a:ext uri="{FF2B5EF4-FFF2-40B4-BE49-F238E27FC236}">
                <a16:creationId xmlns:a16="http://schemas.microsoft.com/office/drawing/2014/main" id="{DD95C24B-6FA8-9C78-1C27-854BADDF7F24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348689" y="4616668"/>
            <a:ext cx="3647366" cy="303661"/>
            <a:chOff x="2962107" y="5062405"/>
            <a:chExt cx="3647366" cy="303661"/>
          </a:xfrm>
        </p:grpSpPr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1E184C76-A16E-9646-8643-294D70064BC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962107" y="5062405"/>
              <a:ext cx="74394" cy="303661"/>
            </a:xfrm>
            <a:custGeom>
              <a:avLst/>
              <a:gdLst>
                <a:gd name="connsiteX0" fmla="*/ 63879 w 74394"/>
                <a:gd name="connsiteY0" fmla="*/ 298149 h 303661"/>
                <a:gd name="connsiteX1" fmla="*/ 69427 w 74394"/>
                <a:gd name="connsiteY1" fmla="*/ 303716 h 303661"/>
                <a:gd name="connsiteX2" fmla="*/ 74471 w 74394"/>
                <a:gd name="connsiteY2" fmla="*/ 298655 h 303661"/>
                <a:gd name="connsiteX3" fmla="*/ 72958 w 74394"/>
                <a:gd name="connsiteY3" fmla="*/ 293847 h 303661"/>
                <a:gd name="connsiteX4" fmla="*/ 10668 w 74394"/>
                <a:gd name="connsiteY4" fmla="*/ 151885 h 303661"/>
                <a:gd name="connsiteX5" fmla="*/ 72958 w 74394"/>
                <a:gd name="connsiteY5" fmla="*/ 9924 h 303661"/>
                <a:gd name="connsiteX6" fmla="*/ 74471 w 74394"/>
                <a:gd name="connsiteY6" fmla="*/ 5116 h 303661"/>
                <a:gd name="connsiteX7" fmla="*/ 69427 w 74394"/>
                <a:gd name="connsiteY7" fmla="*/ 55 h 303661"/>
                <a:gd name="connsiteX8" fmla="*/ 63879 w 74394"/>
                <a:gd name="connsiteY8" fmla="*/ 5369 h 303661"/>
                <a:gd name="connsiteX9" fmla="*/ 1590 w 74394"/>
                <a:gd name="connsiteY9" fmla="*/ 147077 h 303661"/>
                <a:gd name="connsiteX10" fmla="*/ 77 w 74394"/>
                <a:gd name="connsiteY10" fmla="*/ 151885 h 303661"/>
                <a:gd name="connsiteX11" fmla="*/ 1590 w 74394"/>
                <a:gd name="connsiteY11" fmla="*/ 156693 h 303661"/>
                <a:gd name="connsiteX12" fmla="*/ 63879 w 74394"/>
                <a:gd name="connsiteY12" fmla="*/ 298149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94" h="303661">
                  <a:moveTo>
                    <a:pt x="63879" y="298149"/>
                  </a:moveTo>
                  <a:cubicBezTo>
                    <a:pt x="65645" y="302198"/>
                    <a:pt x="66401" y="303716"/>
                    <a:pt x="69427" y="303716"/>
                  </a:cubicBezTo>
                  <a:cubicBezTo>
                    <a:pt x="72201" y="303716"/>
                    <a:pt x="74471" y="301439"/>
                    <a:pt x="74471" y="298655"/>
                  </a:cubicBezTo>
                  <a:cubicBezTo>
                    <a:pt x="74471" y="298402"/>
                    <a:pt x="74471" y="297137"/>
                    <a:pt x="72958" y="293847"/>
                  </a:cubicBezTo>
                  <a:lnTo>
                    <a:pt x="10668" y="151885"/>
                  </a:lnTo>
                  <a:lnTo>
                    <a:pt x="72958" y="9924"/>
                  </a:lnTo>
                  <a:cubicBezTo>
                    <a:pt x="74471" y="6634"/>
                    <a:pt x="74471" y="5369"/>
                    <a:pt x="74471" y="5116"/>
                  </a:cubicBezTo>
                  <a:cubicBezTo>
                    <a:pt x="74471" y="2332"/>
                    <a:pt x="72201" y="55"/>
                    <a:pt x="69427" y="55"/>
                  </a:cubicBezTo>
                  <a:cubicBezTo>
                    <a:pt x="66149" y="55"/>
                    <a:pt x="65392" y="2079"/>
                    <a:pt x="63879" y="5369"/>
                  </a:cubicBezTo>
                  <a:lnTo>
                    <a:pt x="1590" y="147077"/>
                  </a:lnTo>
                  <a:cubicBezTo>
                    <a:pt x="77" y="150367"/>
                    <a:pt x="77" y="151632"/>
                    <a:pt x="77" y="151885"/>
                  </a:cubicBezTo>
                  <a:cubicBezTo>
                    <a:pt x="77" y="152138"/>
                    <a:pt x="77" y="153404"/>
                    <a:pt x="1590" y="156693"/>
                  </a:cubicBezTo>
                  <a:lnTo>
                    <a:pt x="63879" y="29814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A0292593-C2E8-7A51-608D-30B6ED65333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081446" y="5087712"/>
              <a:ext cx="58506" cy="253051"/>
            </a:xfrm>
            <a:custGeom>
              <a:avLst/>
              <a:gdLst>
                <a:gd name="connsiteX0" fmla="*/ 58588 w 58506"/>
                <a:gd name="connsiteY0" fmla="*/ 250583 h 253051"/>
                <a:gd name="connsiteX1" fmla="*/ 54301 w 58506"/>
                <a:gd name="connsiteY1" fmla="*/ 245016 h 253051"/>
                <a:gd name="connsiteX2" fmla="*/ 14708 w 58506"/>
                <a:gd name="connsiteY2" fmla="*/ 126588 h 253051"/>
                <a:gd name="connsiteX3" fmla="*/ 55310 w 58506"/>
                <a:gd name="connsiteY3" fmla="*/ 6895 h 253051"/>
                <a:gd name="connsiteX4" fmla="*/ 58588 w 58506"/>
                <a:gd name="connsiteY4" fmla="*/ 2593 h 253051"/>
                <a:gd name="connsiteX5" fmla="*/ 56066 w 58506"/>
                <a:gd name="connsiteY5" fmla="*/ 63 h 253051"/>
                <a:gd name="connsiteX6" fmla="*/ 15969 w 58506"/>
                <a:gd name="connsiteY6" fmla="*/ 49408 h 253051"/>
                <a:gd name="connsiteX7" fmla="*/ 81 w 58506"/>
                <a:gd name="connsiteY7" fmla="*/ 126588 h 253051"/>
                <a:gd name="connsiteX8" fmla="*/ 16726 w 58506"/>
                <a:gd name="connsiteY8" fmla="*/ 205540 h 253051"/>
                <a:gd name="connsiteX9" fmla="*/ 56066 w 58506"/>
                <a:gd name="connsiteY9" fmla="*/ 253114 h 253051"/>
                <a:gd name="connsiteX10" fmla="*/ 58588 w 58506"/>
                <a:gd name="connsiteY10" fmla="*/ 25058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588" y="250583"/>
                  </a:moveTo>
                  <a:cubicBezTo>
                    <a:pt x="58588" y="249824"/>
                    <a:pt x="58588" y="249318"/>
                    <a:pt x="54301" y="245016"/>
                  </a:cubicBezTo>
                  <a:cubicBezTo>
                    <a:pt x="22778" y="213132"/>
                    <a:pt x="14708" y="165305"/>
                    <a:pt x="14708" y="126588"/>
                  </a:cubicBezTo>
                  <a:cubicBezTo>
                    <a:pt x="14708" y="82557"/>
                    <a:pt x="24291" y="38527"/>
                    <a:pt x="55310" y="6895"/>
                  </a:cubicBezTo>
                  <a:cubicBezTo>
                    <a:pt x="58588" y="3859"/>
                    <a:pt x="58588" y="3352"/>
                    <a:pt x="58588" y="2593"/>
                  </a:cubicBezTo>
                  <a:cubicBezTo>
                    <a:pt x="58588" y="822"/>
                    <a:pt x="57579" y="63"/>
                    <a:pt x="56066" y="63"/>
                  </a:cubicBezTo>
                  <a:cubicBezTo>
                    <a:pt x="53544" y="63"/>
                    <a:pt x="30848" y="17270"/>
                    <a:pt x="15969" y="49408"/>
                  </a:cubicBezTo>
                  <a:cubicBezTo>
                    <a:pt x="3108" y="77243"/>
                    <a:pt x="81" y="105332"/>
                    <a:pt x="81" y="126588"/>
                  </a:cubicBezTo>
                  <a:cubicBezTo>
                    <a:pt x="81" y="146326"/>
                    <a:pt x="2855" y="176945"/>
                    <a:pt x="16726" y="205540"/>
                  </a:cubicBezTo>
                  <a:cubicBezTo>
                    <a:pt x="31857" y="236666"/>
                    <a:pt x="53544" y="253114"/>
                    <a:pt x="56066" y="253114"/>
                  </a:cubicBezTo>
                  <a:cubicBezTo>
                    <a:pt x="57579" y="253114"/>
                    <a:pt x="58588" y="252355"/>
                    <a:pt x="58588" y="2505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380798E2-6373-224A-2118-02F6F55DC90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64639" y="5104666"/>
              <a:ext cx="180059" cy="172833"/>
            </a:xfrm>
            <a:custGeom>
              <a:avLst/>
              <a:gdLst>
                <a:gd name="connsiteX0" fmla="*/ 66410 w 180059"/>
                <a:gd name="connsiteY0" fmla="*/ 92933 h 172833"/>
                <a:gd name="connsiteX1" fmla="*/ 109281 w 180059"/>
                <a:gd name="connsiteY1" fmla="*/ 92933 h 172833"/>
                <a:gd name="connsiteX2" fmla="*/ 180145 w 180059"/>
                <a:gd name="connsiteY2" fmla="*/ 38273 h 172833"/>
                <a:gd name="connsiteX3" fmla="*/ 130465 w 180059"/>
                <a:gd name="connsiteY3" fmla="*/ 63 h 172833"/>
                <a:gd name="connsiteX4" fmla="*/ 48757 w 180059"/>
                <a:gd name="connsiteY4" fmla="*/ 63 h 172833"/>
                <a:gd name="connsiteX5" fmla="*/ 41191 w 180059"/>
                <a:gd name="connsiteY5" fmla="*/ 4871 h 172833"/>
                <a:gd name="connsiteX6" fmla="*/ 48505 w 180059"/>
                <a:gd name="connsiteY6" fmla="*/ 7907 h 172833"/>
                <a:gd name="connsiteX7" fmla="*/ 59349 w 180059"/>
                <a:gd name="connsiteY7" fmla="*/ 8413 h 172833"/>
                <a:gd name="connsiteX8" fmla="*/ 64897 w 180059"/>
                <a:gd name="connsiteY8" fmla="*/ 12462 h 172833"/>
                <a:gd name="connsiteX9" fmla="*/ 63888 w 180059"/>
                <a:gd name="connsiteY9" fmla="*/ 17270 h 172833"/>
                <a:gd name="connsiteX10" fmla="*/ 30095 w 180059"/>
                <a:gd name="connsiteY10" fmla="*/ 153159 h 172833"/>
                <a:gd name="connsiteX11" fmla="*/ 7146 w 180059"/>
                <a:gd name="connsiteY11" fmla="*/ 165052 h 172833"/>
                <a:gd name="connsiteX12" fmla="*/ 85 w 180059"/>
                <a:gd name="connsiteY12" fmla="*/ 169860 h 172833"/>
                <a:gd name="connsiteX13" fmla="*/ 3868 w 180059"/>
                <a:gd name="connsiteY13" fmla="*/ 172897 h 172833"/>
                <a:gd name="connsiteX14" fmla="*/ 35895 w 180059"/>
                <a:gd name="connsiteY14" fmla="*/ 172137 h 172833"/>
                <a:gd name="connsiteX15" fmla="*/ 52035 w 180059"/>
                <a:gd name="connsiteY15" fmla="*/ 172391 h 172833"/>
                <a:gd name="connsiteX16" fmla="*/ 68427 w 180059"/>
                <a:gd name="connsiteY16" fmla="*/ 172897 h 172833"/>
                <a:gd name="connsiteX17" fmla="*/ 73471 w 180059"/>
                <a:gd name="connsiteY17" fmla="*/ 167836 h 172833"/>
                <a:gd name="connsiteX18" fmla="*/ 66410 w 180059"/>
                <a:gd name="connsiteY18" fmla="*/ 165052 h 172833"/>
                <a:gd name="connsiteX19" fmla="*/ 50018 w 180059"/>
                <a:gd name="connsiteY19" fmla="*/ 160497 h 172833"/>
                <a:gd name="connsiteX20" fmla="*/ 50774 w 180059"/>
                <a:gd name="connsiteY20" fmla="*/ 156195 h 172833"/>
                <a:gd name="connsiteX21" fmla="*/ 66410 w 180059"/>
                <a:gd name="connsiteY21" fmla="*/ 92933 h 172833"/>
                <a:gd name="connsiteX22" fmla="*/ 84567 w 180059"/>
                <a:gd name="connsiteY22" fmla="*/ 17523 h 172833"/>
                <a:gd name="connsiteX23" fmla="*/ 98185 w 180059"/>
                <a:gd name="connsiteY23" fmla="*/ 7907 h 172833"/>
                <a:gd name="connsiteX24" fmla="*/ 122395 w 180059"/>
                <a:gd name="connsiteY24" fmla="*/ 7907 h 172833"/>
                <a:gd name="connsiteX25" fmla="*/ 156692 w 180059"/>
                <a:gd name="connsiteY25" fmla="*/ 32200 h 172833"/>
                <a:gd name="connsiteX26" fmla="*/ 141813 w 180059"/>
                <a:gd name="connsiteY26" fmla="*/ 72941 h 172833"/>
                <a:gd name="connsiteX27" fmla="*/ 102976 w 180059"/>
                <a:gd name="connsiteY27" fmla="*/ 86353 h 172833"/>
                <a:gd name="connsiteX28" fmla="*/ 67418 w 180059"/>
                <a:gd name="connsiteY28" fmla="*/ 86353 h 172833"/>
                <a:gd name="connsiteX29" fmla="*/ 84567 w 180059"/>
                <a:gd name="connsiteY29" fmla="*/ 1752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059" h="172833">
                  <a:moveTo>
                    <a:pt x="66410" y="92933"/>
                  </a:moveTo>
                  <a:lnTo>
                    <a:pt x="109281" y="92933"/>
                  </a:lnTo>
                  <a:cubicBezTo>
                    <a:pt x="145091" y="92933"/>
                    <a:pt x="180145" y="66615"/>
                    <a:pt x="180145" y="38273"/>
                  </a:cubicBezTo>
                  <a:cubicBezTo>
                    <a:pt x="180145" y="18789"/>
                    <a:pt x="163501" y="63"/>
                    <a:pt x="130465" y="63"/>
                  </a:cubicBezTo>
                  <a:lnTo>
                    <a:pt x="48757" y="63"/>
                  </a:lnTo>
                  <a:cubicBezTo>
                    <a:pt x="43965" y="63"/>
                    <a:pt x="41191" y="63"/>
                    <a:pt x="41191" y="4871"/>
                  </a:cubicBezTo>
                  <a:cubicBezTo>
                    <a:pt x="41191" y="7907"/>
                    <a:pt x="43461" y="7907"/>
                    <a:pt x="48505" y="7907"/>
                  </a:cubicBezTo>
                  <a:cubicBezTo>
                    <a:pt x="51783" y="7907"/>
                    <a:pt x="56322" y="8160"/>
                    <a:pt x="59349" y="8413"/>
                  </a:cubicBezTo>
                  <a:cubicBezTo>
                    <a:pt x="63384" y="8920"/>
                    <a:pt x="64897" y="9679"/>
                    <a:pt x="64897" y="12462"/>
                  </a:cubicBezTo>
                  <a:cubicBezTo>
                    <a:pt x="64897" y="13474"/>
                    <a:pt x="64644" y="14234"/>
                    <a:pt x="63888" y="17270"/>
                  </a:cubicBezTo>
                  <a:lnTo>
                    <a:pt x="30095" y="153159"/>
                  </a:lnTo>
                  <a:cubicBezTo>
                    <a:pt x="27573" y="163028"/>
                    <a:pt x="27069" y="165052"/>
                    <a:pt x="7146" y="165052"/>
                  </a:cubicBezTo>
                  <a:cubicBezTo>
                    <a:pt x="2859" y="165052"/>
                    <a:pt x="85" y="165052"/>
                    <a:pt x="85" y="169860"/>
                  </a:cubicBezTo>
                  <a:cubicBezTo>
                    <a:pt x="85" y="172897"/>
                    <a:pt x="3111" y="172897"/>
                    <a:pt x="3868" y="172897"/>
                  </a:cubicBezTo>
                  <a:cubicBezTo>
                    <a:pt x="10929" y="172897"/>
                    <a:pt x="28834" y="172137"/>
                    <a:pt x="35895" y="172137"/>
                  </a:cubicBezTo>
                  <a:cubicBezTo>
                    <a:pt x="41191" y="172137"/>
                    <a:pt x="46739" y="172391"/>
                    <a:pt x="52035" y="172391"/>
                  </a:cubicBezTo>
                  <a:cubicBezTo>
                    <a:pt x="57583" y="172391"/>
                    <a:pt x="63131" y="172897"/>
                    <a:pt x="68427" y="172897"/>
                  </a:cubicBezTo>
                  <a:cubicBezTo>
                    <a:pt x="70192" y="172897"/>
                    <a:pt x="73471" y="172897"/>
                    <a:pt x="73471" y="167836"/>
                  </a:cubicBezTo>
                  <a:cubicBezTo>
                    <a:pt x="73471" y="165052"/>
                    <a:pt x="71201" y="165052"/>
                    <a:pt x="66410" y="165052"/>
                  </a:cubicBezTo>
                  <a:cubicBezTo>
                    <a:pt x="57079" y="165052"/>
                    <a:pt x="50018" y="165052"/>
                    <a:pt x="50018" y="160497"/>
                  </a:cubicBezTo>
                  <a:cubicBezTo>
                    <a:pt x="50018" y="158979"/>
                    <a:pt x="50522" y="157714"/>
                    <a:pt x="50774" y="156195"/>
                  </a:cubicBezTo>
                  <a:lnTo>
                    <a:pt x="66410" y="92933"/>
                  </a:lnTo>
                  <a:close/>
                  <a:moveTo>
                    <a:pt x="84567" y="17523"/>
                  </a:moveTo>
                  <a:cubicBezTo>
                    <a:pt x="86837" y="8667"/>
                    <a:pt x="87341" y="7907"/>
                    <a:pt x="98185" y="7907"/>
                  </a:cubicBezTo>
                  <a:lnTo>
                    <a:pt x="122395" y="7907"/>
                  </a:lnTo>
                  <a:cubicBezTo>
                    <a:pt x="143326" y="7907"/>
                    <a:pt x="156692" y="14740"/>
                    <a:pt x="156692" y="32200"/>
                  </a:cubicBezTo>
                  <a:cubicBezTo>
                    <a:pt x="156692" y="42069"/>
                    <a:pt x="151648" y="63832"/>
                    <a:pt x="141813" y="72941"/>
                  </a:cubicBezTo>
                  <a:cubicBezTo>
                    <a:pt x="129204" y="84329"/>
                    <a:pt x="114073" y="86353"/>
                    <a:pt x="102976" y="86353"/>
                  </a:cubicBezTo>
                  <a:lnTo>
                    <a:pt x="67418" y="86353"/>
                  </a:lnTo>
                  <a:lnTo>
                    <a:pt x="84567" y="175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80C0E844-F2B9-4397-F0F3-06D9BBB308B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360058" y="5096063"/>
              <a:ext cx="201747" cy="198645"/>
            </a:xfrm>
            <a:custGeom>
              <a:avLst/>
              <a:gdLst>
                <a:gd name="connsiteX0" fmla="*/ 114080 w 201747"/>
                <a:gd name="connsiteY0" fmla="*/ 24356 h 198645"/>
                <a:gd name="connsiteX1" fmla="*/ 155943 w 201747"/>
                <a:gd name="connsiteY1" fmla="*/ 24356 h 198645"/>
                <a:gd name="connsiteX2" fmla="*/ 201840 w 201747"/>
                <a:gd name="connsiteY2" fmla="*/ 1834 h 198645"/>
                <a:gd name="connsiteX3" fmla="*/ 199571 w 201747"/>
                <a:gd name="connsiteY3" fmla="*/ 63 h 198645"/>
                <a:gd name="connsiteX4" fmla="*/ 183935 w 201747"/>
                <a:gd name="connsiteY4" fmla="*/ 7148 h 198645"/>
                <a:gd name="connsiteX5" fmla="*/ 176622 w 201747"/>
                <a:gd name="connsiteY5" fmla="*/ 8667 h 198645"/>
                <a:gd name="connsiteX6" fmla="*/ 66418 w 201747"/>
                <a:gd name="connsiteY6" fmla="*/ 8667 h 198645"/>
                <a:gd name="connsiteX7" fmla="*/ 93 w 201747"/>
                <a:gd name="connsiteY7" fmla="*/ 56493 h 198645"/>
                <a:gd name="connsiteX8" fmla="*/ 2111 w 201747"/>
                <a:gd name="connsiteY8" fmla="*/ 59530 h 198645"/>
                <a:gd name="connsiteX9" fmla="*/ 24555 w 201747"/>
                <a:gd name="connsiteY9" fmla="*/ 45106 h 198645"/>
                <a:gd name="connsiteX10" fmla="*/ 30355 w 201747"/>
                <a:gd name="connsiteY10" fmla="*/ 29417 h 198645"/>
                <a:gd name="connsiteX11" fmla="*/ 45991 w 201747"/>
                <a:gd name="connsiteY11" fmla="*/ 24356 h 198645"/>
                <a:gd name="connsiteX12" fmla="*/ 96175 w 201747"/>
                <a:gd name="connsiteY12" fmla="*/ 24356 h 198645"/>
                <a:gd name="connsiteX13" fmla="*/ 90375 w 201747"/>
                <a:gd name="connsiteY13" fmla="*/ 33466 h 198645"/>
                <a:gd name="connsiteX14" fmla="*/ 61626 w 201747"/>
                <a:gd name="connsiteY14" fmla="*/ 148098 h 198645"/>
                <a:gd name="connsiteX15" fmla="*/ 45991 w 201747"/>
                <a:gd name="connsiteY15" fmla="*/ 192888 h 198645"/>
                <a:gd name="connsiteX16" fmla="*/ 44477 w 201747"/>
                <a:gd name="connsiteY16" fmla="*/ 196936 h 198645"/>
                <a:gd name="connsiteX17" fmla="*/ 46747 w 201747"/>
                <a:gd name="connsiteY17" fmla="*/ 198708 h 198645"/>
                <a:gd name="connsiteX18" fmla="*/ 67931 w 201747"/>
                <a:gd name="connsiteY18" fmla="*/ 186561 h 198645"/>
                <a:gd name="connsiteX19" fmla="*/ 85836 w 201747"/>
                <a:gd name="connsiteY19" fmla="*/ 137216 h 198645"/>
                <a:gd name="connsiteX20" fmla="*/ 114080 w 201747"/>
                <a:gd name="connsiteY20" fmla="*/ 24356 h 1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747" h="198645">
                  <a:moveTo>
                    <a:pt x="114080" y="24356"/>
                  </a:moveTo>
                  <a:lnTo>
                    <a:pt x="155943" y="24356"/>
                  </a:lnTo>
                  <a:cubicBezTo>
                    <a:pt x="189231" y="24356"/>
                    <a:pt x="201840" y="5124"/>
                    <a:pt x="201840" y="1834"/>
                  </a:cubicBezTo>
                  <a:cubicBezTo>
                    <a:pt x="201840" y="569"/>
                    <a:pt x="200832" y="63"/>
                    <a:pt x="199571" y="63"/>
                  </a:cubicBezTo>
                  <a:cubicBezTo>
                    <a:pt x="196797" y="63"/>
                    <a:pt x="190240" y="2593"/>
                    <a:pt x="183935" y="7148"/>
                  </a:cubicBezTo>
                  <a:cubicBezTo>
                    <a:pt x="181918" y="8667"/>
                    <a:pt x="181413" y="8667"/>
                    <a:pt x="176622" y="8667"/>
                  </a:cubicBezTo>
                  <a:lnTo>
                    <a:pt x="66418" y="8667"/>
                  </a:lnTo>
                  <a:cubicBezTo>
                    <a:pt x="35147" y="8667"/>
                    <a:pt x="93" y="35743"/>
                    <a:pt x="93" y="56493"/>
                  </a:cubicBezTo>
                  <a:cubicBezTo>
                    <a:pt x="93" y="58011"/>
                    <a:pt x="93" y="59530"/>
                    <a:pt x="2111" y="59530"/>
                  </a:cubicBezTo>
                  <a:cubicBezTo>
                    <a:pt x="8163" y="59530"/>
                    <a:pt x="24051" y="51179"/>
                    <a:pt x="24555" y="45106"/>
                  </a:cubicBezTo>
                  <a:cubicBezTo>
                    <a:pt x="24807" y="40804"/>
                    <a:pt x="25311" y="35996"/>
                    <a:pt x="30355" y="29417"/>
                  </a:cubicBezTo>
                  <a:cubicBezTo>
                    <a:pt x="32877" y="26380"/>
                    <a:pt x="34894" y="24356"/>
                    <a:pt x="45991" y="24356"/>
                  </a:cubicBezTo>
                  <a:lnTo>
                    <a:pt x="96175" y="24356"/>
                  </a:lnTo>
                  <a:cubicBezTo>
                    <a:pt x="91888" y="27139"/>
                    <a:pt x="90879" y="30935"/>
                    <a:pt x="90375" y="33466"/>
                  </a:cubicBezTo>
                  <a:lnTo>
                    <a:pt x="61626" y="148098"/>
                  </a:lnTo>
                  <a:cubicBezTo>
                    <a:pt x="58600" y="160497"/>
                    <a:pt x="53304" y="176439"/>
                    <a:pt x="45991" y="192888"/>
                  </a:cubicBezTo>
                  <a:cubicBezTo>
                    <a:pt x="44477" y="195924"/>
                    <a:pt x="44477" y="196430"/>
                    <a:pt x="44477" y="196936"/>
                  </a:cubicBezTo>
                  <a:cubicBezTo>
                    <a:pt x="44477" y="198455"/>
                    <a:pt x="45486" y="198708"/>
                    <a:pt x="46747" y="198708"/>
                  </a:cubicBezTo>
                  <a:cubicBezTo>
                    <a:pt x="51791" y="198708"/>
                    <a:pt x="64148" y="191875"/>
                    <a:pt x="67931" y="186561"/>
                  </a:cubicBezTo>
                  <a:cubicBezTo>
                    <a:pt x="69444" y="184031"/>
                    <a:pt x="80540" y="158220"/>
                    <a:pt x="85836" y="137216"/>
                  </a:cubicBezTo>
                  <a:lnTo>
                    <a:pt x="114080" y="243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C3214C38-16DC-3204-5EBA-F9438A7B184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567305" y="5087712"/>
              <a:ext cx="58506" cy="253051"/>
            </a:xfrm>
            <a:custGeom>
              <a:avLst/>
              <a:gdLst>
                <a:gd name="connsiteX0" fmla="*/ 58608 w 58506"/>
                <a:gd name="connsiteY0" fmla="*/ 126588 h 253051"/>
                <a:gd name="connsiteX1" fmla="*/ 41964 w 58506"/>
                <a:gd name="connsiteY1" fmla="*/ 47636 h 253051"/>
                <a:gd name="connsiteX2" fmla="*/ 2623 w 58506"/>
                <a:gd name="connsiteY2" fmla="*/ 63 h 253051"/>
                <a:gd name="connsiteX3" fmla="*/ 101 w 58506"/>
                <a:gd name="connsiteY3" fmla="*/ 2593 h 253051"/>
                <a:gd name="connsiteX4" fmla="*/ 4893 w 58506"/>
                <a:gd name="connsiteY4" fmla="*/ 8413 h 253051"/>
                <a:gd name="connsiteX5" fmla="*/ 43981 w 58506"/>
                <a:gd name="connsiteY5" fmla="*/ 126588 h 253051"/>
                <a:gd name="connsiteX6" fmla="*/ 3379 w 58506"/>
                <a:gd name="connsiteY6" fmla="*/ 246281 h 253051"/>
                <a:gd name="connsiteX7" fmla="*/ 101 w 58506"/>
                <a:gd name="connsiteY7" fmla="*/ 250583 h 253051"/>
                <a:gd name="connsiteX8" fmla="*/ 2623 w 58506"/>
                <a:gd name="connsiteY8" fmla="*/ 253114 h 253051"/>
                <a:gd name="connsiteX9" fmla="*/ 42720 w 58506"/>
                <a:gd name="connsiteY9" fmla="*/ 203769 h 253051"/>
                <a:gd name="connsiteX10" fmla="*/ 58608 w 58506"/>
                <a:gd name="connsiteY10" fmla="*/ 12658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608" y="126588"/>
                  </a:moveTo>
                  <a:cubicBezTo>
                    <a:pt x="58608" y="106850"/>
                    <a:pt x="55834" y="76231"/>
                    <a:pt x="41964" y="47636"/>
                  </a:cubicBezTo>
                  <a:cubicBezTo>
                    <a:pt x="26833" y="16511"/>
                    <a:pt x="5145" y="63"/>
                    <a:pt x="2623" y="63"/>
                  </a:cubicBezTo>
                  <a:cubicBezTo>
                    <a:pt x="1110" y="63"/>
                    <a:pt x="101" y="1075"/>
                    <a:pt x="101" y="2593"/>
                  </a:cubicBezTo>
                  <a:cubicBezTo>
                    <a:pt x="101" y="3352"/>
                    <a:pt x="101" y="3859"/>
                    <a:pt x="4893" y="8413"/>
                  </a:cubicBezTo>
                  <a:cubicBezTo>
                    <a:pt x="29607" y="33466"/>
                    <a:pt x="43981" y="73701"/>
                    <a:pt x="43981" y="126588"/>
                  </a:cubicBezTo>
                  <a:cubicBezTo>
                    <a:pt x="43981" y="169860"/>
                    <a:pt x="34650" y="214397"/>
                    <a:pt x="3379" y="246281"/>
                  </a:cubicBezTo>
                  <a:cubicBezTo>
                    <a:pt x="101" y="249318"/>
                    <a:pt x="101" y="249824"/>
                    <a:pt x="101" y="250583"/>
                  </a:cubicBezTo>
                  <a:cubicBezTo>
                    <a:pt x="101" y="252102"/>
                    <a:pt x="1110" y="253114"/>
                    <a:pt x="2623" y="253114"/>
                  </a:cubicBezTo>
                  <a:cubicBezTo>
                    <a:pt x="5145" y="253114"/>
                    <a:pt x="27841" y="235906"/>
                    <a:pt x="42720" y="203769"/>
                  </a:cubicBezTo>
                  <a:cubicBezTo>
                    <a:pt x="55582" y="175933"/>
                    <a:pt x="58608" y="147845"/>
                    <a:pt x="58608" y="12658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4CFBF303-F140-ABDD-F1DF-068883ED5B9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658316" y="5101883"/>
              <a:ext cx="152823" cy="227492"/>
            </a:xfrm>
            <a:custGeom>
              <a:avLst/>
              <a:gdLst>
                <a:gd name="connsiteX0" fmla="*/ 114344 w 152823"/>
                <a:gd name="connsiteY0" fmla="*/ 6642 h 227492"/>
                <a:gd name="connsiteX1" fmla="*/ 115101 w 152823"/>
                <a:gd name="connsiteY1" fmla="*/ 2846 h 227492"/>
                <a:gd name="connsiteX2" fmla="*/ 112075 w 152823"/>
                <a:gd name="connsiteY2" fmla="*/ 63 h 227492"/>
                <a:gd name="connsiteX3" fmla="*/ 108292 w 152823"/>
                <a:gd name="connsiteY3" fmla="*/ 5124 h 227492"/>
                <a:gd name="connsiteX4" fmla="*/ 66429 w 152823"/>
                <a:gd name="connsiteY4" fmla="*/ 172391 h 227492"/>
                <a:gd name="connsiteX5" fmla="*/ 37680 w 152823"/>
                <a:gd name="connsiteY5" fmla="*/ 144049 h 227492"/>
                <a:gd name="connsiteX6" fmla="*/ 51298 w 152823"/>
                <a:gd name="connsiteY6" fmla="*/ 96981 h 227492"/>
                <a:gd name="connsiteX7" fmla="*/ 54072 w 152823"/>
                <a:gd name="connsiteY7" fmla="*/ 84582 h 227492"/>
                <a:gd name="connsiteX8" fmla="*/ 33393 w 152823"/>
                <a:gd name="connsiteY8" fmla="*/ 63832 h 227492"/>
                <a:gd name="connsiteX9" fmla="*/ 105 w 152823"/>
                <a:gd name="connsiteY9" fmla="*/ 102802 h 227492"/>
                <a:gd name="connsiteX10" fmla="*/ 3131 w 152823"/>
                <a:gd name="connsiteY10" fmla="*/ 105332 h 227492"/>
                <a:gd name="connsiteX11" fmla="*/ 7166 w 152823"/>
                <a:gd name="connsiteY11" fmla="*/ 100777 h 227492"/>
                <a:gd name="connsiteX12" fmla="*/ 32637 w 152823"/>
                <a:gd name="connsiteY12" fmla="*/ 69399 h 227492"/>
                <a:gd name="connsiteX13" fmla="*/ 38941 w 152823"/>
                <a:gd name="connsiteY13" fmla="*/ 77496 h 227492"/>
                <a:gd name="connsiteX14" fmla="*/ 33141 w 152823"/>
                <a:gd name="connsiteY14" fmla="*/ 99259 h 227492"/>
                <a:gd name="connsiteX15" fmla="*/ 21036 w 152823"/>
                <a:gd name="connsiteY15" fmla="*/ 142024 h 227492"/>
                <a:gd name="connsiteX16" fmla="*/ 64916 w 152823"/>
                <a:gd name="connsiteY16" fmla="*/ 177958 h 227492"/>
                <a:gd name="connsiteX17" fmla="*/ 59368 w 152823"/>
                <a:gd name="connsiteY17" fmla="*/ 200985 h 227492"/>
                <a:gd name="connsiteX18" fmla="*/ 53568 w 152823"/>
                <a:gd name="connsiteY18" fmla="*/ 225025 h 227492"/>
                <a:gd name="connsiteX19" fmla="*/ 56594 w 152823"/>
                <a:gd name="connsiteY19" fmla="*/ 227556 h 227492"/>
                <a:gd name="connsiteX20" fmla="*/ 58864 w 152823"/>
                <a:gd name="connsiteY20" fmla="*/ 226543 h 227492"/>
                <a:gd name="connsiteX21" fmla="*/ 61890 w 152823"/>
                <a:gd name="connsiteY21" fmla="*/ 216168 h 227492"/>
                <a:gd name="connsiteX22" fmla="*/ 71473 w 152823"/>
                <a:gd name="connsiteY22" fmla="*/ 178464 h 227492"/>
                <a:gd name="connsiteX23" fmla="*/ 126701 w 152823"/>
                <a:gd name="connsiteY23" fmla="*/ 151387 h 227492"/>
                <a:gd name="connsiteX24" fmla="*/ 145111 w 152823"/>
                <a:gd name="connsiteY24" fmla="*/ 121021 h 227492"/>
                <a:gd name="connsiteX25" fmla="*/ 152928 w 152823"/>
                <a:gd name="connsiteY25" fmla="*/ 81545 h 227492"/>
                <a:gd name="connsiteX26" fmla="*/ 141832 w 152823"/>
                <a:gd name="connsiteY26" fmla="*/ 63832 h 227492"/>
                <a:gd name="connsiteX27" fmla="*/ 129223 w 152823"/>
                <a:gd name="connsiteY27" fmla="*/ 75978 h 227492"/>
                <a:gd name="connsiteX28" fmla="*/ 133006 w 152823"/>
                <a:gd name="connsiteY28" fmla="*/ 82810 h 227492"/>
                <a:gd name="connsiteX29" fmla="*/ 142085 w 152823"/>
                <a:gd name="connsiteY29" fmla="*/ 104320 h 227492"/>
                <a:gd name="connsiteX30" fmla="*/ 120145 w 152823"/>
                <a:gd name="connsiteY30" fmla="*/ 150375 h 227492"/>
                <a:gd name="connsiteX31" fmla="*/ 72734 w 152823"/>
                <a:gd name="connsiteY31" fmla="*/ 172897 h 227492"/>
                <a:gd name="connsiteX32" fmla="*/ 114344 w 152823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23" h="227492">
                  <a:moveTo>
                    <a:pt x="114344" y="6642"/>
                  </a:moveTo>
                  <a:cubicBezTo>
                    <a:pt x="114597" y="5630"/>
                    <a:pt x="115101" y="4112"/>
                    <a:pt x="115101" y="2846"/>
                  </a:cubicBezTo>
                  <a:cubicBezTo>
                    <a:pt x="115101" y="316"/>
                    <a:pt x="113336" y="63"/>
                    <a:pt x="112075" y="63"/>
                  </a:cubicBezTo>
                  <a:cubicBezTo>
                    <a:pt x="109553" y="63"/>
                    <a:pt x="109301" y="569"/>
                    <a:pt x="108292" y="5124"/>
                  </a:cubicBezTo>
                  <a:lnTo>
                    <a:pt x="66429" y="172391"/>
                  </a:lnTo>
                  <a:cubicBezTo>
                    <a:pt x="47263" y="170113"/>
                    <a:pt x="37680" y="160750"/>
                    <a:pt x="37680" y="144049"/>
                  </a:cubicBezTo>
                  <a:cubicBezTo>
                    <a:pt x="37680" y="138988"/>
                    <a:pt x="37680" y="132408"/>
                    <a:pt x="51298" y="96981"/>
                  </a:cubicBezTo>
                  <a:cubicBezTo>
                    <a:pt x="52307" y="93945"/>
                    <a:pt x="54072" y="89643"/>
                    <a:pt x="54072" y="84582"/>
                  </a:cubicBezTo>
                  <a:cubicBezTo>
                    <a:pt x="54072" y="73195"/>
                    <a:pt x="46002" y="63832"/>
                    <a:pt x="33393" y="63832"/>
                  </a:cubicBezTo>
                  <a:cubicBezTo>
                    <a:pt x="9436" y="63832"/>
                    <a:pt x="105" y="100524"/>
                    <a:pt x="105" y="102802"/>
                  </a:cubicBezTo>
                  <a:cubicBezTo>
                    <a:pt x="105" y="105332"/>
                    <a:pt x="2627" y="105332"/>
                    <a:pt x="3131" y="105332"/>
                  </a:cubicBezTo>
                  <a:cubicBezTo>
                    <a:pt x="5653" y="105332"/>
                    <a:pt x="5905" y="104826"/>
                    <a:pt x="7166" y="100777"/>
                  </a:cubicBezTo>
                  <a:cubicBezTo>
                    <a:pt x="13975" y="76737"/>
                    <a:pt x="24062" y="69399"/>
                    <a:pt x="32637" y="69399"/>
                  </a:cubicBezTo>
                  <a:cubicBezTo>
                    <a:pt x="34654" y="69399"/>
                    <a:pt x="38941" y="69399"/>
                    <a:pt x="38941" y="77496"/>
                  </a:cubicBezTo>
                  <a:cubicBezTo>
                    <a:pt x="38941" y="84076"/>
                    <a:pt x="36419" y="90402"/>
                    <a:pt x="33141" y="99259"/>
                  </a:cubicBezTo>
                  <a:cubicBezTo>
                    <a:pt x="21036" y="131143"/>
                    <a:pt x="21036" y="137723"/>
                    <a:pt x="21036" y="142024"/>
                  </a:cubicBezTo>
                  <a:cubicBezTo>
                    <a:pt x="21036" y="166064"/>
                    <a:pt x="40707" y="176439"/>
                    <a:pt x="64916" y="177958"/>
                  </a:cubicBezTo>
                  <a:cubicBezTo>
                    <a:pt x="62899" y="187068"/>
                    <a:pt x="62899" y="187574"/>
                    <a:pt x="59368" y="200985"/>
                  </a:cubicBezTo>
                  <a:cubicBezTo>
                    <a:pt x="58612" y="203769"/>
                    <a:pt x="53568" y="224266"/>
                    <a:pt x="53568" y="225025"/>
                  </a:cubicBezTo>
                  <a:cubicBezTo>
                    <a:pt x="53568" y="225278"/>
                    <a:pt x="53568" y="227556"/>
                    <a:pt x="56594" y="227556"/>
                  </a:cubicBezTo>
                  <a:cubicBezTo>
                    <a:pt x="57099" y="227556"/>
                    <a:pt x="58359" y="227556"/>
                    <a:pt x="58864" y="226543"/>
                  </a:cubicBezTo>
                  <a:cubicBezTo>
                    <a:pt x="59620" y="226037"/>
                    <a:pt x="61133" y="219711"/>
                    <a:pt x="61890" y="216168"/>
                  </a:cubicBezTo>
                  <a:lnTo>
                    <a:pt x="71473" y="178464"/>
                  </a:lnTo>
                  <a:cubicBezTo>
                    <a:pt x="80804" y="178464"/>
                    <a:pt x="102996" y="178464"/>
                    <a:pt x="126701" y="151387"/>
                  </a:cubicBezTo>
                  <a:cubicBezTo>
                    <a:pt x="137041" y="139747"/>
                    <a:pt x="142337" y="128613"/>
                    <a:pt x="145111" y="121021"/>
                  </a:cubicBezTo>
                  <a:cubicBezTo>
                    <a:pt x="147380" y="114695"/>
                    <a:pt x="152928" y="92679"/>
                    <a:pt x="152928" y="81545"/>
                  </a:cubicBezTo>
                  <a:cubicBezTo>
                    <a:pt x="152928" y="67374"/>
                    <a:pt x="146120" y="63832"/>
                    <a:pt x="141832" y="63832"/>
                  </a:cubicBezTo>
                  <a:cubicBezTo>
                    <a:pt x="135528" y="63832"/>
                    <a:pt x="129223" y="70411"/>
                    <a:pt x="129223" y="75978"/>
                  </a:cubicBezTo>
                  <a:cubicBezTo>
                    <a:pt x="129223" y="79268"/>
                    <a:pt x="130736" y="80786"/>
                    <a:pt x="133006" y="82810"/>
                  </a:cubicBezTo>
                  <a:cubicBezTo>
                    <a:pt x="135780" y="85594"/>
                    <a:pt x="142085" y="92173"/>
                    <a:pt x="142085" y="104320"/>
                  </a:cubicBezTo>
                  <a:cubicBezTo>
                    <a:pt x="142085" y="120515"/>
                    <a:pt x="128971" y="141265"/>
                    <a:pt x="120145" y="150375"/>
                  </a:cubicBezTo>
                  <a:cubicBezTo>
                    <a:pt x="97952" y="172897"/>
                    <a:pt x="81813" y="172897"/>
                    <a:pt x="72734" y="172897"/>
                  </a:cubicBezTo>
                  <a:lnTo>
                    <a:pt x="114344" y="66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E424AC97-753F-25E5-1C93-545F9977400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846009" y="5250677"/>
              <a:ext cx="29505" cy="75662"/>
            </a:xfrm>
            <a:custGeom>
              <a:avLst/>
              <a:gdLst>
                <a:gd name="connsiteX0" fmla="*/ 29617 w 29505"/>
                <a:gd name="connsiteY0" fmla="*/ 26633 h 75662"/>
                <a:gd name="connsiteX1" fmla="*/ 13478 w 29505"/>
                <a:gd name="connsiteY1" fmla="*/ 63 h 75662"/>
                <a:gd name="connsiteX2" fmla="*/ 112 w 29505"/>
                <a:gd name="connsiteY2" fmla="*/ 13474 h 75662"/>
                <a:gd name="connsiteX3" fmla="*/ 13478 w 29505"/>
                <a:gd name="connsiteY3" fmla="*/ 26886 h 75662"/>
                <a:gd name="connsiteX4" fmla="*/ 22304 w 29505"/>
                <a:gd name="connsiteY4" fmla="*/ 23597 h 75662"/>
                <a:gd name="connsiteX5" fmla="*/ 23565 w 29505"/>
                <a:gd name="connsiteY5" fmla="*/ 22837 h 75662"/>
                <a:gd name="connsiteX6" fmla="*/ 24069 w 29505"/>
                <a:gd name="connsiteY6" fmla="*/ 26633 h 75662"/>
                <a:gd name="connsiteX7" fmla="*/ 6921 w 29505"/>
                <a:gd name="connsiteY7" fmla="*/ 68893 h 75662"/>
                <a:gd name="connsiteX8" fmla="*/ 4147 w 29505"/>
                <a:gd name="connsiteY8" fmla="*/ 72941 h 75662"/>
                <a:gd name="connsiteX9" fmla="*/ 6669 w 29505"/>
                <a:gd name="connsiteY9" fmla="*/ 75725 h 75662"/>
                <a:gd name="connsiteX10" fmla="*/ 29617 w 29505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5" h="75662">
                  <a:moveTo>
                    <a:pt x="29617" y="26633"/>
                  </a:moveTo>
                  <a:cubicBezTo>
                    <a:pt x="29617" y="9932"/>
                    <a:pt x="23313" y="63"/>
                    <a:pt x="13478" y="63"/>
                  </a:cubicBezTo>
                  <a:cubicBezTo>
                    <a:pt x="5155" y="63"/>
                    <a:pt x="112" y="6389"/>
                    <a:pt x="112" y="13474"/>
                  </a:cubicBezTo>
                  <a:cubicBezTo>
                    <a:pt x="112" y="20307"/>
                    <a:pt x="5155" y="26886"/>
                    <a:pt x="13478" y="26886"/>
                  </a:cubicBezTo>
                  <a:cubicBezTo>
                    <a:pt x="16504" y="26886"/>
                    <a:pt x="19782" y="25874"/>
                    <a:pt x="22304" y="23597"/>
                  </a:cubicBezTo>
                  <a:cubicBezTo>
                    <a:pt x="23061" y="23090"/>
                    <a:pt x="23313" y="22837"/>
                    <a:pt x="23565" y="22837"/>
                  </a:cubicBezTo>
                  <a:cubicBezTo>
                    <a:pt x="23817" y="22837"/>
                    <a:pt x="24069" y="23090"/>
                    <a:pt x="24069" y="26633"/>
                  </a:cubicBezTo>
                  <a:cubicBezTo>
                    <a:pt x="24069" y="45359"/>
                    <a:pt x="15243" y="60542"/>
                    <a:pt x="6921" y="68893"/>
                  </a:cubicBezTo>
                  <a:cubicBezTo>
                    <a:pt x="4147" y="71676"/>
                    <a:pt x="4147" y="72182"/>
                    <a:pt x="4147" y="72941"/>
                  </a:cubicBezTo>
                  <a:cubicBezTo>
                    <a:pt x="4147" y="74713"/>
                    <a:pt x="5408" y="75725"/>
                    <a:pt x="6669" y="75725"/>
                  </a:cubicBezTo>
                  <a:cubicBezTo>
                    <a:pt x="9443" y="75725"/>
                    <a:pt x="29617" y="56240"/>
                    <a:pt x="29617" y="266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182FE361-38F0-7532-7260-7F6A3B1A2B3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961369" y="5087712"/>
              <a:ext cx="58506" cy="253051"/>
            </a:xfrm>
            <a:custGeom>
              <a:avLst/>
              <a:gdLst>
                <a:gd name="connsiteX0" fmla="*/ 58623 w 58506"/>
                <a:gd name="connsiteY0" fmla="*/ 250583 h 253051"/>
                <a:gd name="connsiteX1" fmla="*/ 54336 w 58506"/>
                <a:gd name="connsiteY1" fmla="*/ 245016 h 253051"/>
                <a:gd name="connsiteX2" fmla="*/ 14743 w 58506"/>
                <a:gd name="connsiteY2" fmla="*/ 126588 h 253051"/>
                <a:gd name="connsiteX3" fmla="*/ 55345 w 58506"/>
                <a:gd name="connsiteY3" fmla="*/ 6895 h 253051"/>
                <a:gd name="connsiteX4" fmla="*/ 58623 w 58506"/>
                <a:gd name="connsiteY4" fmla="*/ 2593 h 253051"/>
                <a:gd name="connsiteX5" fmla="*/ 56101 w 58506"/>
                <a:gd name="connsiteY5" fmla="*/ 63 h 253051"/>
                <a:gd name="connsiteX6" fmla="*/ 16004 w 58506"/>
                <a:gd name="connsiteY6" fmla="*/ 49408 h 253051"/>
                <a:gd name="connsiteX7" fmla="*/ 116 w 58506"/>
                <a:gd name="connsiteY7" fmla="*/ 126588 h 253051"/>
                <a:gd name="connsiteX8" fmla="*/ 16760 w 58506"/>
                <a:gd name="connsiteY8" fmla="*/ 205540 h 253051"/>
                <a:gd name="connsiteX9" fmla="*/ 56101 w 58506"/>
                <a:gd name="connsiteY9" fmla="*/ 253114 h 253051"/>
                <a:gd name="connsiteX10" fmla="*/ 58623 w 58506"/>
                <a:gd name="connsiteY10" fmla="*/ 25058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623" y="250583"/>
                  </a:moveTo>
                  <a:cubicBezTo>
                    <a:pt x="58623" y="249824"/>
                    <a:pt x="58623" y="249318"/>
                    <a:pt x="54336" y="245016"/>
                  </a:cubicBezTo>
                  <a:cubicBezTo>
                    <a:pt x="22813" y="213132"/>
                    <a:pt x="14743" y="165305"/>
                    <a:pt x="14743" y="126588"/>
                  </a:cubicBezTo>
                  <a:cubicBezTo>
                    <a:pt x="14743" y="82557"/>
                    <a:pt x="24326" y="38527"/>
                    <a:pt x="55345" y="6895"/>
                  </a:cubicBezTo>
                  <a:cubicBezTo>
                    <a:pt x="58623" y="3859"/>
                    <a:pt x="58623" y="3352"/>
                    <a:pt x="58623" y="2593"/>
                  </a:cubicBezTo>
                  <a:cubicBezTo>
                    <a:pt x="58623" y="822"/>
                    <a:pt x="57614" y="63"/>
                    <a:pt x="56101" y="63"/>
                  </a:cubicBezTo>
                  <a:cubicBezTo>
                    <a:pt x="53579" y="63"/>
                    <a:pt x="30883" y="17270"/>
                    <a:pt x="16004" y="49408"/>
                  </a:cubicBezTo>
                  <a:cubicBezTo>
                    <a:pt x="3142" y="77243"/>
                    <a:pt x="116" y="105332"/>
                    <a:pt x="116" y="126588"/>
                  </a:cubicBezTo>
                  <a:cubicBezTo>
                    <a:pt x="116" y="146326"/>
                    <a:pt x="2890" y="176945"/>
                    <a:pt x="16760" y="205540"/>
                  </a:cubicBezTo>
                  <a:cubicBezTo>
                    <a:pt x="31891" y="236666"/>
                    <a:pt x="53579" y="253114"/>
                    <a:pt x="56101" y="253114"/>
                  </a:cubicBezTo>
                  <a:cubicBezTo>
                    <a:pt x="57614" y="253114"/>
                    <a:pt x="58623" y="252355"/>
                    <a:pt x="58623" y="2505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DB5D13A3-A96F-B8E2-4CAD-1B6D9F0BE08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44562" y="5104666"/>
              <a:ext cx="180059" cy="172833"/>
            </a:xfrm>
            <a:custGeom>
              <a:avLst/>
              <a:gdLst>
                <a:gd name="connsiteX0" fmla="*/ 66444 w 180059"/>
                <a:gd name="connsiteY0" fmla="*/ 92933 h 172833"/>
                <a:gd name="connsiteX1" fmla="*/ 109316 w 180059"/>
                <a:gd name="connsiteY1" fmla="*/ 92933 h 172833"/>
                <a:gd name="connsiteX2" fmla="*/ 180180 w 180059"/>
                <a:gd name="connsiteY2" fmla="*/ 38273 h 172833"/>
                <a:gd name="connsiteX3" fmla="*/ 130499 w 180059"/>
                <a:gd name="connsiteY3" fmla="*/ 63 h 172833"/>
                <a:gd name="connsiteX4" fmla="*/ 48792 w 180059"/>
                <a:gd name="connsiteY4" fmla="*/ 63 h 172833"/>
                <a:gd name="connsiteX5" fmla="*/ 41226 w 180059"/>
                <a:gd name="connsiteY5" fmla="*/ 4871 h 172833"/>
                <a:gd name="connsiteX6" fmla="*/ 48539 w 180059"/>
                <a:gd name="connsiteY6" fmla="*/ 7907 h 172833"/>
                <a:gd name="connsiteX7" fmla="*/ 59383 w 180059"/>
                <a:gd name="connsiteY7" fmla="*/ 8413 h 172833"/>
                <a:gd name="connsiteX8" fmla="*/ 64931 w 180059"/>
                <a:gd name="connsiteY8" fmla="*/ 12462 h 172833"/>
                <a:gd name="connsiteX9" fmla="*/ 63923 w 180059"/>
                <a:gd name="connsiteY9" fmla="*/ 17270 h 172833"/>
                <a:gd name="connsiteX10" fmla="*/ 30130 w 180059"/>
                <a:gd name="connsiteY10" fmla="*/ 153159 h 172833"/>
                <a:gd name="connsiteX11" fmla="*/ 7181 w 180059"/>
                <a:gd name="connsiteY11" fmla="*/ 165052 h 172833"/>
                <a:gd name="connsiteX12" fmla="*/ 120 w 180059"/>
                <a:gd name="connsiteY12" fmla="*/ 169860 h 172833"/>
                <a:gd name="connsiteX13" fmla="*/ 3903 w 180059"/>
                <a:gd name="connsiteY13" fmla="*/ 172897 h 172833"/>
                <a:gd name="connsiteX14" fmla="*/ 35930 w 180059"/>
                <a:gd name="connsiteY14" fmla="*/ 172137 h 172833"/>
                <a:gd name="connsiteX15" fmla="*/ 52070 w 180059"/>
                <a:gd name="connsiteY15" fmla="*/ 172391 h 172833"/>
                <a:gd name="connsiteX16" fmla="*/ 68462 w 180059"/>
                <a:gd name="connsiteY16" fmla="*/ 172897 h 172833"/>
                <a:gd name="connsiteX17" fmla="*/ 73506 w 180059"/>
                <a:gd name="connsiteY17" fmla="*/ 167836 h 172833"/>
                <a:gd name="connsiteX18" fmla="*/ 66444 w 180059"/>
                <a:gd name="connsiteY18" fmla="*/ 165052 h 172833"/>
                <a:gd name="connsiteX19" fmla="*/ 50053 w 180059"/>
                <a:gd name="connsiteY19" fmla="*/ 160497 h 172833"/>
                <a:gd name="connsiteX20" fmla="*/ 50809 w 180059"/>
                <a:gd name="connsiteY20" fmla="*/ 156195 h 172833"/>
                <a:gd name="connsiteX21" fmla="*/ 66444 w 180059"/>
                <a:gd name="connsiteY21" fmla="*/ 92933 h 172833"/>
                <a:gd name="connsiteX22" fmla="*/ 84602 w 180059"/>
                <a:gd name="connsiteY22" fmla="*/ 17523 h 172833"/>
                <a:gd name="connsiteX23" fmla="*/ 98220 w 180059"/>
                <a:gd name="connsiteY23" fmla="*/ 7907 h 172833"/>
                <a:gd name="connsiteX24" fmla="*/ 122429 w 180059"/>
                <a:gd name="connsiteY24" fmla="*/ 7907 h 172833"/>
                <a:gd name="connsiteX25" fmla="*/ 156726 w 180059"/>
                <a:gd name="connsiteY25" fmla="*/ 32200 h 172833"/>
                <a:gd name="connsiteX26" fmla="*/ 141848 w 180059"/>
                <a:gd name="connsiteY26" fmla="*/ 72941 h 172833"/>
                <a:gd name="connsiteX27" fmla="*/ 103011 w 180059"/>
                <a:gd name="connsiteY27" fmla="*/ 86353 h 172833"/>
                <a:gd name="connsiteX28" fmla="*/ 67453 w 180059"/>
                <a:gd name="connsiteY28" fmla="*/ 86353 h 172833"/>
                <a:gd name="connsiteX29" fmla="*/ 84602 w 180059"/>
                <a:gd name="connsiteY29" fmla="*/ 1752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059" h="172833">
                  <a:moveTo>
                    <a:pt x="66444" y="92933"/>
                  </a:moveTo>
                  <a:lnTo>
                    <a:pt x="109316" y="92933"/>
                  </a:lnTo>
                  <a:cubicBezTo>
                    <a:pt x="145126" y="92933"/>
                    <a:pt x="180180" y="66615"/>
                    <a:pt x="180180" y="38273"/>
                  </a:cubicBezTo>
                  <a:cubicBezTo>
                    <a:pt x="180180" y="18789"/>
                    <a:pt x="163535" y="63"/>
                    <a:pt x="130499" y="63"/>
                  </a:cubicBezTo>
                  <a:lnTo>
                    <a:pt x="48792" y="63"/>
                  </a:lnTo>
                  <a:cubicBezTo>
                    <a:pt x="44000" y="63"/>
                    <a:pt x="41226" y="63"/>
                    <a:pt x="41226" y="4871"/>
                  </a:cubicBezTo>
                  <a:cubicBezTo>
                    <a:pt x="41226" y="7907"/>
                    <a:pt x="43496" y="7907"/>
                    <a:pt x="48539" y="7907"/>
                  </a:cubicBezTo>
                  <a:cubicBezTo>
                    <a:pt x="51818" y="7907"/>
                    <a:pt x="56357" y="8160"/>
                    <a:pt x="59383" y="8413"/>
                  </a:cubicBezTo>
                  <a:cubicBezTo>
                    <a:pt x="63418" y="8920"/>
                    <a:pt x="64931" y="9679"/>
                    <a:pt x="64931" y="12462"/>
                  </a:cubicBezTo>
                  <a:cubicBezTo>
                    <a:pt x="64931" y="13474"/>
                    <a:pt x="64679" y="14234"/>
                    <a:pt x="63923" y="17270"/>
                  </a:cubicBezTo>
                  <a:lnTo>
                    <a:pt x="30130" y="153159"/>
                  </a:lnTo>
                  <a:cubicBezTo>
                    <a:pt x="27608" y="163028"/>
                    <a:pt x="27104" y="165052"/>
                    <a:pt x="7181" y="165052"/>
                  </a:cubicBezTo>
                  <a:cubicBezTo>
                    <a:pt x="2894" y="165052"/>
                    <a:pt x="120" y="165052"/>
                    <a:pt x="120" y="169860"/>
                  </a:cubicBezTo>
                  <a:cubicBezTo>
                    <a:pt x="120" y="172897"/>
                    <a:pt x="3146" y="172897"/>
                    <a:pt x="3903" y="172897"/>
                  </a:cubicBezTo>
                  <a:cubicBezTo>
                    <a:pt x="10964" y="172897"/>
                    <a:pt x="28869" y="172137"/>
                    <a:pt x="35930" y="172137"/>
                  </a:cubicBezTo>
                  <a:cubicBezTo>
                    <a:pt x="41226" y="172137"/>
                    <a:pt x="46774" y="172391"/>
                    <a:pt x="52070" y="172391"/>
                  </a:cubicBezTo>
                  <a:cubicBezTo>
                    <a:pt x="57618" y="172391"/>
                    <a:pt x="63166" y="172897"/>
                    <a:pt x="68462" y="172897"/>
                  </a:cubicBezTo>
                  <a:cubicBezTo>
                    <a:pt x="70227" y="172897"/>
                    <a:pt x="73506" y="172897"/>
                    <a:pt x="73506" y="167836"/>
                  </a:cubicBezTo>
                  <a:cubicBezTo>
                    <a:pt x="73506" y="165052"/>
                    <a:pt x="71236" y="165052"/>
                    <a:pt x="66444" y="165052"/>
                  </a:cubicBezTo>
                  <a:cubicBezTo>
                    <a:pt x="57114" y="165052"/>
                    <a:pt x="50053" y="165052"/>
                    <a:pt x="50053" y="160497"/>
                  </a:cubicBezTo>
                  <a:cubicBezTo>
                    <a:pt x="50053" y="158979"/>
                    <a:pt x="50557" y="157714"/>
                    <a:pt x="50809" y="156195"/>
                  </a:cubicBezTo>
                  <a:lnTo>
                    <a:pt x="66444" y="92933"/>
                  </a:lnTo>
                  <a:close/>
                  <a:moveTo>
                    <a:pt x="84602" y="17523"/>
                  </a:moveTo>
                  <a:cubicBezTo>
                    <a:pt x="86871" y="8667"/>
                    <a:pt x="87376" y="7907"/>
                    <a:pt x="98220" y="7907"/>
                  </a:cubicBezTo>
                  <a:lnTo>
                    <a:pt x="122429" y="7907"/>
                  </a:lnTo>
                  <a:cubicBezTo>
                    <a:pt x="143361" y="7907"/>
                    <a:pt x="156726" y="14740"/>
                    <a:pt x="156726" y="32200"/>
                  </a:cubicBezTo>
                  <a:cubicBezTo>
                    <a:pt x="156726" y="42069"/>
                    <a:pt x="151683" y="63832"/>
                    <a:pt x="141848" y="72941"/>
                  </a:cubicBezTo>
                  <a:cubicBezTo>
                    <a:pt x="129238" y="84329"/>
                    <a:pt x="114107" y="86353"/>
                    <a:pt x="103011" y="86353"/>
                  </a:cubicBezTo>
                  <a:lnTo>
                    <a:pt x="67453" y="86353"/>
                  </a:lnTo>
                  <a:lnTo>
                    <a:pt x="84602" y="175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D23C8B64-7DF7-08E2-0B85-265D82ECF6A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239980" y="5096063"/>
              <a:ext cx="201747" cy="198645"/>
            </a:xfrm>
            <a:custGeom>
              <a:avLst/>
              <a:gdLst>
                <a:gd name="connsiteX0" fmla="*/ 114115 w 201747"/>
                <a:gd name="connsiteY0" fmla="*/ 24356 h 198645"/>
                <a:gd name="connsiteX1" fmla="*/ 155978 w 201747"/>
                <a:gd name="connsiteY1" fmla="*/ 24356 h 198645"/>
                <a:gd name="connsiteX2" fmla="*/ 201875 w 201747"/>
                <a:gd name="connsiteY2" fmla="*/ 1834 h 198645"/>
                <a:gd name="connsiteX3" fmla="*/ 199606 w 201747"/>
                <a:gd name="connsiteY3" fmla="*/ 63 h 198645"/>
                <a:gd name="connsiteX4" fmla="*/ 183970 w 201747"/>
                <a:gd name="connsiteY4" fmla="*/ 7148 h 198645"/>
                <a:gd name="connsiteX5" fmla="*/ 176657 w 201747"/>
                <a:gd name="connsiteY5" fmla="*/ 8667 h 198645"/>
                <a:gd name="connsiteX6" fmla="*/ 66452 w 201747"/>
                <a:gd name="connsiteY6" fmla="*/ 8667 h 198645"/>
                <a:gd name="connsiteX7" fmla="*/ 128 w 201747"/>
                <a:gd name="connsiteY7" fmla="*/ 56493 h 198645"/>
                <a:gd name="connsiteX8" fmla="*/ 2145 w 201747"/>
                <a:gd name="connsiteY8" fmla="*/ 59530 h 198645"/>
                <a:gd name="connsiteX9" fmla="*/ 24590 w 201747"/>
                <a:gd name="connsiteY9" fmla="*/ 45106 h 198645"/>
                <a:gd name="connsiteX10" fmla="*/ 30390 w 201747"/>
                <a:gd name="connsiteY10" fmla="*/ 29417 h 198645"/>
                <a:gd name="connsiteX11" fmla="*/ 46025 w 201747"/>
                <a:gd name="connsiteY11" fmla="*/ 24356 h 198645"/>
                <a:gd name="connsiteX12" fmla="*/ 96210 w 201747"/>
                <a:gd name="connsiteY12" fmla="*/ 24356 h 198645"/>
                <a:gd name="connsiteX13" fmla="*/ 90410 w 201747"/>
                <a:gd name="connsiteY13" fmla="*/ 33466 h 198645"/>
                <a:gd name="connsiteX14" fmla="*/ 61661 w 201747"/>
                <a:gd name="connsiteY14" fmla="*/ 148098 h 198645"/>
                <a:gd name="connsiteX15" fmla="*/ 46025 w 201747"/>
                <a:gd name="connsiteY15" fmla="*/ 192888 h 198645"/>
                <a:gd name="connsiteX16" fmla="*/ 44512 w 201747"/>
                <a:gd name="connsiteY16" fmla="*/ 196936 h 198645"/>
                <a:gd name="connsiteX17" fmla="*/ 46782 w 201747"/>
                <a:gd name="connsiteY17" fmla="*/ 198708 h 198645"/>
                <a:gd name="connsiteX18" fmla="*/ 67965 w 201747"/>
                <a:gd name="connsiteY18" fmla="*/ 186561 h 198645"/>
                <a:gd name="connsiteX19" fmla="*/ 85870 w 201747"/>
                <a:gd name="connsiteY19" fmla="*/ 137216 h 198645"/>
                <a:gd name="connsiteX20" fmla="*/ 114115 w 201747"/>
                <a:gd name="connsiteY20" fmla="*/ 24356 h 1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747" h="198645">
                  <a:moveTo>
                    <a:pt x="114115" y="24356"/>
                  </a:moveTo>
                  <a:lnTo>
                    <a:pt x="155978" y="24356"/>
                  </a:lnTo>
                  <a:cubicBezTo>
                    <a:pt x="189266" y="24356"/>
                    <a:pt x="201875" y="5124"/>
                    <a:pt x="201875" y="1834"/>
                  </a:cubicBezTo>
                  <a:cubicBezTo>
                    <a:pt x="201875" y="569"/>
                    <a:pt x="200866" y="63"/>
                    <a:pt x="199606" y="63"/>
                  </a:cubicBezTo>
                  <a:cubicBezTo>
                    <a:pt x="196831" y="63"/>
                    <a:pt x="190275" y="2593"/>
                    <a:pt x="183970" y="7148"/>
                  </a:cubicBezTo>
                  <a:cubicBezTo>
                    <a:pt x="181953" y="8667"/>
                    <a:pt x="181448" y="8667"/>
                    <a:pt x="176657" y="8667"/>
                  </a:cubicBezTo>
                  <a:lnTo>
                    <a:pt x="66452" y="8667"/>
                  </a:lnTo>
                  <a:cubicBezTo>
                    <a:pt x="35181" y="8667"/>
                    <a:pt x="128" y="35743"/>
                    <a:pt x="128" y="56493"/>
                  </a:cubicBezTo>
                  <a:cubicBezTo>
                    <a:pt x="128" y="58011"/>
                    <a:pt x="128" y="59530"/>
                    <a:pt x="2145" y="59530"/>
                  </a:cubicBezTo>
                  <a:cubicBezTo>
                    <a:pt x="8198" y="59530"/>
                    <a:pt x="24085" y="51179"/>
                    <a:pt x="24590" y="45106"/>
                  </a:cubicBezTo>
                  <a:cubicBezTo>
                    <a:pt x="24842" y="40804"/>
                    <a:pt x="25346" y="35996"/>
                    <a:pt x="30390" y="29417"/>
                  </a:cubicBezTo>
                  <a:cubicBezTo>
                    <a:pt x="32912" y="26380"/>
                    <a:pt x="34929" y="24356"/>
                    <a:pt x="46025" y="24356"/>
                  </a:cubicBezTo>
                  <a:lnTo>
                    <a:pt x="96210" y="24356"/>
                  </a:lnTo>
                  <a:cubicBezTo>
                    <a:pt x="91923" y="27139"/>
                    <a:pt x="90914" y="30935"/>
                    <a:pt x="90410" y="33466"/>
                  </a:cubicBezTo>
                  <a:lnTo>
                    <a:pt x="61661" y="148098"/>
                  </a:lnTo>
                  <a:cubicBezTo>
                    <a:pt x="58635" y="160497"/>
                    <a:pt x="53339" y="176439"/>
                    <a:pt x="46025" y="192888"/>
                  </a:cubicBezTo>
                  <a:cubicBezTo>
                    <a:pt x="44512" y="195924"/>
                    <a:pt x="44512" y="196430"/>
                    <a:pt x="44512" y="196936"/>
                  </a:cubicBezTo>
                  <a:cubicBezTo>
                    <a:pt x="44512" y="198455"/>
                    <a:pt x="45521" y="198708"/>
                    <a:pt x="46782" y="198708"/>
                  </a:cubicBezTo>
                  <a:cubicBezTo>
                    <a:pt x="51826" y="198708"/>
                    <a:pt x="64183" y="191875"/>
                    <a:pt x="67965" y="186561"/>
                  </a:cubicBezTo>
                  <a:cubicBezTo>
                    <a:pt x="69478" y="184031"/>
                    <a:pt x="80575" y="158220"/>
                    <a:pt x="85870" y="137216"/>
                  </a:cubicBezTo>
                  <a:lnTo>
                    <a:pt x="114115" y="243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72E214A-C216-D406-F372-98E92A17DF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447228" y="5087712"/>
              <a:ext cx="58506" cy="253051"/>
            </a:xfrm>
            <a:custGeom>
              <a:avLst/>
              <a:gdLst>
                <a:gd name="connsiteX0" fmla="*/ 58643 w 58506"/>
                <a:gd name="connsiteY0" fmla="*/ 126588 h 253051"/>
                <a:gd name="connsiteX1" fmla="*/ 41998 w 58506"/>
                <a:gd name="connsiteY1" fmla="*/ 47636 h 253051"/>
                <a:gd name="connsiteX2" fmla="*/ 2658 w 58506"/>
                <a:gd name="connsiteY2" fmla="*/ 63 h 253051"/>
                <a:gd name="connsiteX3" fmla="*/ 136 w 58506"/>
                <a:gd name="connsiteY3" fmla="*/ 2593 h 253051"/>
                <a:gd name="connsiteX4" fmla="*/ 4927 w 58506"/>
                <a:gd name="connsiteY4" fmla="*/ 8413 h 253051"/>
                <a:gd name="connsiteX5" fmla="*/ 44016 w 58506"/>
                <a:gd name="connsiteY5" fmla="*/ 126588 h 253051"/>
                <a:gd name="connsiteX6" fmla="*/ 3414 w 58506"/>
                <a:gd name="connsiteY6" fmla="*/ 246281 h 253051"/>
                <a:gd name="connsiteX7" fmla="*/ 136 w 58506"/>
                <a:gd name="connsiteY7" fmla="*/ 250583 h 253051"/>
                <a:gd name="connsiteX8" fmla="*/ 2658 w 58506"/>
                <a:gd name="connsiteY8" fmla="*/ 253114 h 253051"/>
                <a:gd name="connsiteX9" fmla="*/ 42755 w 58506"/>
                <a:gd name="connsiteY9" fmla="*/ 203769 h 253051"/>
                <a:gd name="connsiteX10" fmla="*/ 58643 w 58506"/>
                <a:gd name="connsiteY10" fmla="*/ 12658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643" y="126588"/>
                  </a:moveTo>
                  <a:cubicBezTo>
                    <a:pt x="58643" y="106850"/>
                    <a:pt x="55869" y="76231"/>
                    <a:pt x="41998" y="47636"/>
                  </a:cubicBezTo>
                  <a:cubicBezTo>
                    <a:pt x="26867" y="16511"/>
                    <a:pt x="5179" y="63"/>
                    <a:pt x="2658" y="63"/>
                  </a:cubicBezTo>
                  <a:cubicBezTo>
                    <a:pt x="1145" y="63"/>
                    <a:pt x="136" y="1075"/>
                    <a:pt x="136" y="2593"/>
                  </a:cubicBezTo>
                  <a:cubicBezTo>
                    <a:pt x="136" y="3352"/>
                    <a:pt x="136" y="3859"/>
                    <a:pt x="4927" y="8413"/>
                  </a:cubicBezTo>
                  <a:cubicBezTo>
                    <a:pt x="29641" y="33466"/>
                    <a:pt x="44016" y="73701"/>
                    <a:pt x="44016" y="126588"/>
                  </a:cubicBezTo>
                  <a:cubicBezTo>
                    <a:pt x="44016" y="169860"/>
                    <a:pt x="34685" y="214397"/>
                    <a:pt x="3414" y="246281"/>
                  </a:cubicBezTo>
                  <a:cubicBezTo>
                    <a:pt x="136" y="249318"/>
                    <a:pt x="136" y="249824"/>
                    <a:pt x="136" y="250583"/>
                  </a:cubicBezTo>
                  <a:cubicBezTo>
                    <a:pt x="136" y="252102"/>
                    <a:pt x="1145" y="253114"/>
                    <a:pt x="2658" y="253114"/>
                  </a:cubicBezTo>
                  <a:cubicBezTo>
                    <a:pt x="5179" y="253114"/>
                    <a:pt x="27876" y="235906"/>
                    <a:pt x="42755" y="203769"/>
                  </a:cubicBezTo>
                  <a:cubicBezTo>
                    <a:pt x="55616" y="175933"/>
                    <a:pt x="58643" y="147845"/>
                    <a:pt x="58643" y="12658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2F6C546D-22C3-DF93-CCCC-14774790F68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542047" y="5068052"/>
              <a:ext cx="78025" cy="117618"/>
            </a:xfrm>
            <a:custGeom>
              <a:avLst/>
              <a:gdLst>
                <a:gd name="connsiteX0" fmla="*/ 78165 w 78025"/>
                <a:gd name="connsiteY0" fmla="*/ 85439 h 117618"/>
                <a:gd name="connsiteX1" fmla="*/ 72163 w 78025"/>
                <a:gd name="connsiteY1" fmla="*/ 85439 h 117618"/>
                <a:gd name="connsiteX2" fmla="*/ 67574 w 78025"/>
                <a:gd name="connsiteY2" fmla="*/ 101558 h 117618"/>
                <a:gd name="connsiteX3" fmla="*/ 50097 w 78025"/>
                <a:gd name="connsiteY3" fmla="*/ 102621 h 117618"/>
                <a:gd name="connsiteX4" fmla="*/ 17616 w 78025"/>
                <a:gd name="connsiteY4" fmla="*/ 102621 h 117618"/>
                <a:gd name="connsiteX5" fmla="*/ 52922 w 78025"/>
                <a:gd name="connsiteY5" fmla="*/ 72862 h 117618"/>
                <a:gd name="connsiteX6" fmla="*/ 78165 w 78025"/>
                <a:gd name="connsiteY6" fmla="*/ 34601 h 117618"/>
                <a:gd name="connsiteX7" fmla="*/ 36858 w 78025"/>
                <a:gd name="connsiteY7" fmla="*/ 59 h 117618"/>
                <a:gd name="connsiteX8" fmla="*/ 140 w 78025"/>
                <a:gd name="connsiteY8" fmla="*/ 31766 h 117618"/>
                <a:gd name="connsiteX9" fmla="*/ 9496 w 78025"/>
                <a:gd name="connsiteY9" fmla="*/ 41686 h 117618"/>
                <a:gd name="connsiteX10" fmla="*/ 18852 w 78025"/>
                <a:gd name="connsiteY10" fmla="*/ 32298 h 117618"/>
                <a:gd name="connsiteX11" fmla="*/ 8437 w 78025"/>
                <a:gd name="connsiteY11" fmla="*/ 22910 h 117618"/>
                <a:gd name="connsiteX12" fmla="*/ 34210 w 78025"/>
                <a:gd name="connsiteY12" fmla="*/ 6436 h 117618"/>
                <a:gd name="connsiteX13" fmla="*/ 61042 w 78025"/>
                <a:gd name="connsiteY13" fmla="*/ 34601 h 117618"/>
                <a:gd name="connsiteX14" fmla="*/ 44448 w 78025"/>
                <a:gd name="connsiteY14" fmla="*/ 68611 h 117618"/>
                <a:gd name="connsiteX15" fmla="*/ 1905 w 78025"/>
                <a:gd name="connsiteY15" fmla="*/ 110769 h 117618"/>
                <a:gd name="connsiteX16" fmla="*/ 140 w 78025"/>
                <a:gd name="connsiteY16" fmla="*/ 117677 h 117618"/>
                <a:gd name="connsiteX17" fmla="*/ 72870 w 78025"/>
                <a:gd name="connsiteY17" fmla="*/ 117677 h 117618"/>
                <a:gd name="connsiteX18" fmla="*/ 78165 w 78025"/>
                <a:gd name="connsiteY18" fmla="*/ 8543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25" h="117618">
                  <a:moveTo>
                    <a:pt x="78165" y="85439"/>
                  </a:moveTo>
                  <a:lnTo>
                    <a:pt x="72163" y="85439"/>
                  </a:lnTo>
                  <a:cubicBezTo>
                    <a:pt x="71634" y="89336"/>
                    <a:pt x="69869" y="99787"/>
                    <a:pt x="67574" y="101558"/>
                  </a:cubicBezTo>
                  <a:cubicBezTo>
                    <a:pt x="66162" y="102621"/>
                    <a:pt x="52569" y="102621"/>
                    <a:pt x="50097" y="102621"/>
                  </a:cubicBezTo>
                  <a:lnTo>
                    <a:pt x="17616" y="102621"/>
                  </a:lnTo>
                  <a:cubicBezTo>
                    <a:pt x="36152" y="86147"/>
                    <a:pt x="42330" y="81187"/>
                    <a:pt x="52922" y="72862"/>
                  </a:cubicBezTo>
                  <a:cubicBezTo>
                    <a:pt x="65985" y="62411"/>
                    <a:pt x="78165" y="51429"/>
                    <a:pt x="78165" y="34601"/>
                  </a:cubicBezTo>
                  <a:cubicBezTo>
                    <a:pt x="78165" y="13167"/>
                    <a:pt x="59453" y="59"/>
                    <a:pt x="36858" y="59"/>
                  </a:cubicBezTo>
                  <a:cubicBezTo>
                    <a:pt x="14968" y="59"/>
                    <a:pt x="140" y="15470"/>
                    <a:pt x="140" y="31766"/>
                  </a:cubicBezTo>
                  <a:cubicBezTo>
                    <a:pt x="140" y="40800"/>
                    <a:pt x="7730" y="41686"/>
                    <a:pt x="9496" y="41686"/>
                  </a:cubicBezTo>
                  <a:cubicBezTo>
                    <a:pt x="13732" y="41686"/>
                    <a:pt x="18852" y="38675"/>
                    <a:pt x="18852" y="32298"/>
                  </a:cubicBezTo>
                  <a:cubicBezTo>
                    <a:pt x="18852" y="29109"/>
                    <a:pt x="17616" y="22910"/>
                    <a:pt x="8437" y="22910"/>
                  </a:cubicBezTo>
                  <a:cubicBezTo>
                    <a:pt x="13909" y="10333"/>
                    <a:pt x="25913" y="6436"/>
                    <a:pt x="34210" y="6436"/>
                  </a:cubicBezTo>
                  <a:cubicBezTo>
                    <a:pt x="51863" y="6436"/>
                    <a:pt x="61042" y="20253"/>
                    <a:pt x="61042" y="34601"/>
                  </a:cubicBezTo>
                  <a:cubicBezTo>
                    <a:pt x="61042" y="50011"/>
                    <a:pt x="50097" y="62234"/>
                    <a:pt x="44448" y="68611"/>
                  </a:cubicBezTo>
                  <a:lnTo>
                    <a:pt x="1905" y="110769"/>
                  </a:lnTo>
                  <a:cubicBezTo>
                    <a:pt x="140" y="112363"/>
                    <a:pt x="140" y="112717"/>
                    <a:pt x="140" y="117677"/>
                  </a:cubicBezTo>
                  <a:lnTo>
                    <a:pt x="72870" y="117677"/>
                  </a:lnTo>
                  <a:lnTo>
                    <a:pt x="78165" y="8543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B9EF7535-C772-2A5B-2F03-154FA988CA5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51372" y="5101883"/>
              <a:ext cx="152823" cy="227492"/>
            </a:xfrm>
            <a:custGeom>
              <a:avLst/>
              <a:gdLst>
                <a:gd name="connsiteX0" fmla="*/ 114384 w 152823"/>
                <a:gd name="connsiteY0" fmla="*/ 6642 h 227492"/>
                <a:gd name="connsiteX1" fmla="*/ 115140 w 152823"/>
                <a:gd name="connsiteY1" fmla="*/ 2846 h 227492"/>
                <a:gd name="connsiteX2" fmla="*/ 112114 w 152823"/>
                <a:gd name="connsiteY2" fmla="*/ 63 h 227492"/>
                <a:gd name="connsiteX3" fmla="*/ 108331 w 152823"/>
                <a:gd name="connsiteY3" fmla="*/ 5124 h 227492"/>
                <a:gd name="connsiteX4" fmla="*/ 66469 w 152823"/>
                <a:gd name="connsiteY4" fmla="*/ 172391 h 227492"/>
                <a:gd name="connsiteX5" fmla="*/ 37720 w 152823"/>
                <a:gd name="connsiteY5" fmla="*/ 144049 h 227492"/>
                <a:gd name="connsiteX6" fmla="*/ 51338 w 152823"/>
                <a:gd name="connsiteY6" fmla="*/ 96981 h 227492"/>
                <a:gd name="connsiteX7" fmla="*/ 54112 w 152823"/>
                <a:gd name="connsiteY7" fmla="*/ 84582 h 227492"/>
                <a:gd name="connsiteX8" fmla="*/ 33432 w 152823"/>
                <a:gd name="connsiteY8" fmla="*/ 63832 h 227492"/>
                <a:gd name="connsiteX9" fmla="*/ 144 w 152823"/>
                <a:gd name="connsiteY9" fmla="*/ 102802 h 227492"/>
                <a:gd name="connsiteX10" fmla="*/ 3170 w 152823"/>
                <a:gd name="connsiteY10" fmla="*/ 105332 h 227492"/>
                <a:gd name="connsiteX11" fmla="*/ 7205 w 152823"/>
                <a:gd name="connsiteY11" fmla="*/ 100777 h 227492"/>
                <a:gd name="connsiteX12" fmla="*/ 32676 w 152823"/>
                <a:gd name="connsiteY12" fmla="*/ 69399 h 227492"/>
                <a:gd name="connsiteX13" fmla="*/ 38980 w 152823"/>
                <a:gd name="connsiteY13" fmla="*/ 77496 h 227492"/>
                <a:gd name="connsiteX14" fmla="*/ 33180 w 152823"/>
                <a:gd name="connsiteY14" fmla="*/ 99259 h 227492"/>
                <a:gd name="connsiteX15" fmla="*/ 21075 w 152823"/>
                <a:gd name="connsiteY15" fmla="*/ 142024 h 227492"/>
                <a:gd name="connsiteX16" fmla="*/ 64955 w 152823"/>
                <a:gd name="connsiteY16" fmla="*/ 177958 h 227492"/>
                <a:gd name="connsiteX17" fmla="*/ 59407 w 152823"/>
                <a:gd name="connsiteY17" fmla="*/ 200985 h 227492"/>
                <a:gd name="connsiteX18" fmla="*/ 53607 w 152823"/>
                <a:gd name="connsiteY18" fmla="*/ 225025 h 227492"/>
                <a:gd name="connsiteX19" fmla="*/ 56633 w 152823"/>
                <a:gd name="connsiteY19" fmla="*/ 227556 h 227492"/>
                <a:gd name="connsiteX20" fmla="*/ 58903 w 152823"/>
                <a:gd name="connsiteY20" fmla="*/ 226543 h 227492"/>
                <a:gd name="connsiteX21" fmla="*/ 61929 w 152823"/>
                <a:gd name="connsiteY21" fmla="*/ 216168 h 227492"/>
                <a:gd name="connsiteX22" fmla="*/ 71512 w 152823"/>
                <a:gd name="connsiteY22" fmla="*/ 178464 h 227492"/>
                <a:gd name="connsiteX23" fmla="*/ 126741 w 152823"/>
                <a:gd name="connsiteY23" fmla="*/ 151387 h 227492"/>
                <a:gd name="connsiteX24" fmla="*/ 145150 w 152823"/>
                <a:gd name="connsiteY24" fmla="*/ 121021 h 227492"/>
                <a:gd name="connsiteX25" fmla="*/ 152968 w 152823"/>
                <a:gd name="connsiteY25" fmla="*/ 81545 h 227492"/>
                <a:gd name="connsiteX26" fmla="*/ 141872 w 152823"/>
                <a:gd name="connsiteY26" fmla="*/ 63832 h 227492"/>
                <a:gd name="connsiteX27" fmla="*/ 129262 w 152823"/>
                <a:gd name="connsiteY27" fmla="*/ 75978 h 227492"/>
                <a:gd name="connsiteX28" fmla="*/ 133045 w 152823"/>
                <a:gd name="connsiteY28" fmla="*/ 82810 h 227492"/>
                <a:gd name="connsiteX29" fmla="*/ 142124 w 152823"/>
                <a:gd name="connsiteY29" fmla="*/ 104320 h 227492"/>
                <a:gd name="connsiteX30" fmla="*/ 120184 w 152823"/>
                <a:gd name="connsiteY30" fmla="*/ 150375 h 227492"/>
                <a:gd name="connsiteX31" fmla="*/ 72773 w 152823"/>
                <a:gd name="connsiteY31" fmla="*/ 172897 h 227492"/>
                <a:gd name="connsiteX32" fmla="*/ 114384 w 152823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23" h="227492">
                  <a:moveTo>
                    <a:pt x="114384" y="6642"/>
                  </a:moveTo>
                  <a:cubicBezTo>
                    <a:pt x="114636" y="5630"/>
                    <a:pt x="115140" y="4112"/>
                    <a:pt x="115140" y="2846"/>
                  </a:cubicBezTo>
                  <a:cubicBezTo>
                    <a:pt x="115140" y="316"/>
                    <a:pt x="113375" y="63"/>
                    <a:pt x="112114" y="63"/>
                  </a:cubicBezTo>
                  <a:cubicBezTo>
                    <a:pt x="109592" y="63"/>
                    <a:pt x="109340" y="569"/>
                    <a:pt x="108331" y="5124"/>
                  </a:cubicBezTo>
                  <a:lnTo>
                    <a:pt x="66469" y="172391"/>
                  </a:lnTo>
                  <a:cubicBezTo>
                    <a:pt x="47303" y="170113"/>
                    <a:pt x="37720" y="160750"/>
                    <a:pt x="37720" y="144049"/>
                  </a:cubicBezTo>
                  <a:cubicBezTo>
                    <a:pt x="37720" y="138988"/>
                    <a:pt x="37720" y="132408"/>
                    <a:pt x="51338" y="96981"/>
                  </a:cubicBezTo>
                  <a:cubicBezTo>
                    <a:pt x="52346" y="93945"/>
                    <a:pt x="54112" y="89643"/>
                    <a:pt x="54112" y="84582"/>
                  </a:cubicBezTo>
                  <a:cubicBezTo>
                    <a:pt x="54112" y="73195"/>
                    <a:pt x="46042" y="63832"/>
                    <a:pt x="33432" y="63832"/>
                  </a:cubicBezTo>
                  <a:cubicBezTo>
                    <a:pt x="9475" y="63832"/>
                    <a:pt x="144" y="100524"/>
                    <a:pt x="144" y="102802"/>
                  </a:cubicBezTo>
                  <a:cubicBezTo>
                    <a:pt x="144" y="105332"/>
                    <a:pt x="2666" y="105332"/>
                    <a:pt x="3170" y="105332"/>
                  </a:cubicBezTo>
                  <a:cubicBezTo>
                    <a:pt x="5692" y="105332"/>
                    <a:pt x="5944" y="104826"/>
                    <a:pt x="7205" y="100777"/>
                  </a:cubicBezTo>
                  <a:cubicBezTo>
                    <a:pt x="14014" y="76737"/>
                    <a:pt x="24102" y="69399"/>
                    <a:pt x="32676" y="69399"/>
                  </a:cubicBezTo>
                  <a:cubicBezTo>
                    <a:pt x="34693" y="69399"/>
                    <a:pt x="38980" y="69399"/>
                    <a:pt x="38980" y="77496"/>
                  </a:cubicBezTo>
                  <a:cubicBezTo>
                    <a:pt x="38980" y="84076"/>
                    <a:pt x="36459" y="90402"/>
                    <a:pt x="33180" y="99259"/>
                  </a:cubicBezTo>
                  <a:cubicBezTo>
                    <a:pt x="21075" y="131143"/>
                    <a:pt x="21075" y="137723"/>
                    <a:pt x="21075" y="142024"/>
                  </a:cubicBezTo>
                  <a:cubicBezTo>
                    <a:pt x="21075" y="166064"/>
                    <a:pt x="40746" y="176439"/>
                    <a:pt x="64955" y="177958"/>
                  </a:cubicBezTo>
                  <a:cubicBezTo>
                    <a:pt x="62938" y="187068"/>
                    <a:pt x="62938" y="187574"/>
                    <a:pt x="59407" y="200985"/>
                  </a:cubicBezTo>
                  <a:cubicBezTo>
                    <a:pt x="58651" y="203769"/>
                    <a:pt x="53607" y="224266"/>
                    <a:pt x="53607" y="225025"/>
                  </a:cubicBezTo>
                  <a:cubicBezTo>
                    <a:pt x="53607" y="225278"/>
                    <a:pt x="53607" y="227556"/>
                    <a:pt x="56633" y="227556"/>
                  </a:cubicBezTo>
                  <a:cubicBezTo>
                    <a:pt x="57138" y="227556"/>
                    <a:pt x="58399" y="227556"/>
                    <a:pt x="58903" y="226543"/>
                  </a:cubicBezTo>
                  <a:cubicBezTo>
                    <a:pt x="59660" y="226037"/>
                    <a:pt x="61173" y="219711"/>
                    <a:pt x="61929" y="216168"/>
                  </a:cubicBezTo>
                  <a:lnTo>
                    <a:pt x="71512" y="178464"/>
                  </a:lnTo>
                  <a:cubicBezTo>
                    <a:pt x="80843" y="178464"/>
                    <a:pt x="103035" y="178464"/>
                    <a:pt x="126741" y="151387"/>
                  </a:cubicBezTo>
                  <a:cubicBezTo>
                    <a:pt x="137080" y="139747"/>
                    <a:pt x="142376" y="128613"/>
                    <a:pt x="145150" y="121021"/>
                  </a:cubicBezTo>
                  <a:cubicBezTo>
                    <a:pt x="147420" y="114695"/>
                    <a:pt x="152968" y="92679"/>
                    <a:pt x="152968" y="81545"/>
                  </a:cubicBezTo>
                  <a:cubicBezTo>
                    <a:pt x="152968" y="67374"/>
                    <a:pt x="146159" y="63832"/>
                    <a:pt x="141872" y="63832"/>
                  </a:cubicBezTo>
                  <a:cubicBezTo>
                    <a:pt x="135567" y="63832"/>
                    <a:pt x="129262" y="70411"/>
                    <a:pt x="129262" y="75978"/>
                  </a:cubicBezTo>
                  <a:cubicBezTo>
                    <a:pt x="129262" y="79268"/>
                    <a:pt x="130776" y="80786"/>
                    <a:pt x="133045" y="82810"/>
                  </a:cubicBezTo>
                  <a:cubicBezTo>
                    <a:pt x="135819" y="85594"/>
                    <a:pt x="142124" y="92173"/>
                    <a:pt x="142124" y="104320"/>
                  </a:cubicBezTo>
                  <a:cubicBezTo>
                    <a:pt x="142124" y="120515"/>
                    <a:pt x="129010" y="141265"/>
                    <a:pt x="120184" y="150375"/>
                  </a:cubicBezTo>
                  <a:cubicBezTo>
                    <a:pt x="97992" y="172897"/>
                    <a:pt x="81852" y="172897"/>
                    <a:pt x="72773" y="172897"/>
                  </a:cubicBezTo>
                  <a:lnTo>
                    <a:pt x="114384" y="66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E0A4EE67-F3AC-3D0F-0AF1-6A84E446DDB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837047" y="5062405"/>
              <a:ext cx="74394" cy="303661"/>
            </a:xfrm>
            <a:custGeom>
              <a:avLst/>
              <a:gdLst>
                <a:gd name="connsiteX0" fmla="*/ 63954 w 74394"/>
                <a:gd name="connsiteY0" fmla="*/ 151885 h 303661"/>
                <a:gd name="connsiteX1" fmla="*/ 1664 w 74394"/>
                <a:gd name="connsiteY1" fmla="*/ 293847 h 303661"/>
                <a:gd name="connsiteX2" fmla="*/ 151 w 74394"/>
                <a:gd name="connsiteY2" fmla="*/ 298655 h 303661"/>
                <a:gd name="connsiteX3" fmla="*/ 5195 w 74394"/>
                <a:gd name="connsiteY3" fmla="*/ 303716 h 303661"/>
                <a:gd name="connsiteX4" fmla="*/ 10743 w 74394"/>
                <a:gd name="connsiteY4" fmla="*/ 298402 h 303661"/>
                <a:gd name="connsiteX5" fmla="*/ 73032 w 74394"/>
                <a:gd name="connsiteY5" fmla="*/ 156693 h 303661"/>
                <a:gd name="connsiteX6" fmla="*/ 74545 w 74394"/>
                <a:gd name="connsiteY6" fmla="*/ 151885 h 303661"/>
                <a:gd name="connsiteX7" fmla="*/ 73032 w 74394"/>
                <a:gd name="connsiteY7" fmla="*/ 147077 h 303661"/>
                <a:gd name="connsiteX8" fmla="*/ 10743 w 74394"/>
                <a:gd name="connsiteY8" fmla="*/ 5622 h 303661"/>
                <a:gd name="connsiteX9" fmla="*/ 5195 w 74394"/>
                <a:gd name="connsiteY9" fmla="*/ 55 h 303661"/>
                <a:gd name="connsiteX10" fmla="*/ 151 w 74394"/>
                <a:gd name="connsiteY10" fmla="*/ 5116 h 303661"/>
                <a:gd name="connsiteX11" fmla="*/ 1664 w 74394"/>
                <a:gd name="connsiteY11" fmla="*/ 9924 h 303661"/>
                <a:gd name="connsiteX12" fmla="*/ 63954 w 74394"/>
                <a:gd name="connsiteY12" fmla="*/ 151885 h 30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94" h="303661">
                  <a:moveTo>
                    <a:pt x="63954" y="151885"/>
                  </a:moveTo>
                  <a:lnTo>
                    <a:pt x="1664" y="293847"/>
                  </a:lnTo>
                  <a:cubicBezTo>
                    <a:pt x="151" y="297137"/>
                    <a:pt x="151" y="298402"/>
                    <a:pt x="151" y="298655"/>
                  </a:cubicBezTo>
                  <a:cubicBezTo>
                    <a:pt x="151" y="301439"/>
                    <a:pt x="2421" y="303716"/>
                    <a:pt x="5195" y="303716"/>
                  </a:cubicBezTo>
                  <a:cubicBezTo>
                    <a:pt x="8473" y="303716"/>
                    <a:pt x="9230" y="301692"/>
                    <a:pt x="10743" y="298402"/>
                  </a:cubicBezTo>
                  <a:lnTo>
                    <a:pt x="73032" y="156693"/>
                  </a:lnTo>
                  <a:cubicBezTo>
                    <a:pt x="74545" y="153404"/>
                    <a:pt x="74545" y="152138"/>
                    <a:pt x="74545" y="151885"/>
                  </a:cubicBezTo>
                  <a:cubicBezTo>
                    <a:pt x="74545" y="151632"/>
                    <a:pt x="74545" y="150367"/>
                    <a:pt x="73032" y="147077"/>
                  </a:cubicBezTo>
                  <a:lnTo>
                    <a:pt x="10743" y="5622"/>
                  </a:lnTo>
                  <a:cubicBezTo>
                    <a:pt x="8977" y="1573"/>
                    <a:pt x="8221" y="55"/>
                    <a:pt x="5195" y="55"/>
                  </a:cubicBezTo>
                  <a:cubicBezTo>
                    <a:pt x="2421" y="55"/>
                    <a:pt x="151" y="2332"/>
                    <a:pt x="151" y="5116"/>
                  </a:cubicBezTo>
                  <a:cubicBezTo>
                    <a:pt x="151" y="5369"/>
                    <a:pt x="151" y="6634"/>
                    <a:pt x="1664" y="9924"/>
                  </a:cubicBezTo>
                  <a:lnTo>
                    <a:pt x="63954" y="1518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F355AC3A-30E0-3942-D95C-5822B2B77A3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20636" y="5184630"/>
              <a:ext cx="167702" cy="59213"/>
            </a:xfrm>
            <a:custGeom>
              <a:avLst/>
              <a:gdLst>
                <a:gd name="connsiteX0" fmla="*/ 159287 w 167702"/>
                <a:gd name="connsiteY0" fmla="*/ 10185 h 59213"/>
                <a:gd name="connsiteX1" fmla="*/ 167861 w 167702"/>
                <a:gd name="connsiteY1" fmla="*/ 5124 h 59213"/>
                <a:gd name="connsiteX2" fmla="*/ 159539 w 167702"/>
                <a:gd name="connsiteY2" fmla="*/ 63 h 59213"/>
                <a:gd name="connsiteX3" fmla="*/ 8481 w 167702"/>
                <a:gd name="connsiteY3" fmla="*/ 63 h 59213"/>
                <a:gd name="connsiteX4" fmla="*/ 158 w 167702"/>
                <a:gd name="connsiteY4" fmla="*/ 5124 h 59213"/>
                <a:gd name="connsiteX5" fmla="*/ 8733 w 167702"/>
                <a:gd name="connsiteY5" fmla="*/ 10185 h 59213"/>
                <a:gd name="connsiteX6" fmla="*/ 159287 w 167702"/>
                <a:gd name="connsiteY6" fmla="*/ 10185 h 59213"/>
                <a:gd name="connsiteX7" fmla="*/ 159539 w 167702"/>
                <a:gd name="connsiteY7" fmla="*/ 59277 h 59213"/>
                <a:gd name="connsiteX8" fmla="*/ 167861 w 167702"/>
                <a:gd name="connsiteY8" fmla="*/ 54216 h 59213"/>
                <a:gd name="connsiteX9" fmla="*/ 159287 w 167702"/>
                <a:gd name="connsiteY9" fmla="*/ 49155 h 59213"/>
                <a:gd name="connsiteX10" fmla="*/ 8733 w 167702"/>
                <a:gd name="connsiteY10" fmla="*/ 49155 h 59213"/>
                <a:gd name="connsiteX11" fmla="*/ 158 w 167702"/>
                <a:gd name="connsiteY11" fmla="*/ 54216 h 59213"/>
                <a:gd name="connsiteX12" fmla="*/ 8481 w 167702"/>
                <a:gd name="connsiteY12" fmla="*/ 59277 h 59213"/>
                <a:gd name="connsiteX13" fmla="*/ 159539 w 167702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02" h="59213">
                  <a:moveTo>
                    <a:pt x="159287" y="10185"/>
                  </a:moveTo>
                  <a:cubicBezTo>
                    <a:pt x="163069" y="10185"/>
                    <a:pt x="167861" y="10185"/>
                    <a:pt x="167861" y="5124"/>
                  </a:cubicBezTo>
                  <a:cubicBezTo>
                    <a:pt x="167861" y="63"/>
                    <a:pt x="163069" y="63"/>
                    <a:pt x="159539" y="63"/>
                  </a:cubicBezTo>
                  <a:lnTo>
                    <a:pt x="8481" y="63"/>
                  </a:lnTo>
                  <a:cubicBezTo>
                    <a:pt x="4950" y="63"/>
                    <a:pt x="158" y="63"/>
                    <a:pt x="158" y="5124"/>
                  </a:cubicBezTo>
                  <a:cubicBezTo>
                    <a:pt x="158" y="10185"/>
                    <a:pt x="4950" y="10185"/>
                    <a:pt x="8733" y="10185"/>
                  </a:cubicBezTo>
                  <a:lnTo>
                    <a:pt x="159287" y="10185"/>
                  </a:lnTo>
                  <a:close/>
                  <a:moveTo>
                    <a:pt x="159539" y="59277"/>
                  </a:moveTo>
                  <a:cubicBezTo>
                    <a:pt x="163069" y="59277"/>
                    <a:pt x="167861" y="59277"/>
                    <a:pt x="167861" y="54216"/>
                  </a:cubicBezTo>
                  <a:cubicBezTo>
                    <a:pt x="167861" y="49155"/>
                    <a:pt x="163069" y="49155"/>
                    <a:pt x="159287" y="49155"/>
                  </a:cubicBezTo>
                  <a:lnTo>
                    <a:pt x="8733" y="49155"/>
                  </a:lnTo>
                  <a:cubicBezTo>
                    <a:pt x="4950" y="49155"/>
                    <a:pt x="158" y="49155"/>
                    <a:pt x="158" y="54216"/>
                  </a:cubicBezTo>
                  <a:cubicBezTo>
                    <a:pt x="158" y="59277"/>
                    <a:pt x="4950" y="59277"/>
                    <a:pt x="8481" y="59277"/>
                  </a:cubicBezTo>
                  <a:lnTo>
                    <a:pt x="159539" y="592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01630833-2035-48BC-9148-FDF619E8143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00447" y="5087712"/>
              <a:ext cx="56237" cy="253051"/>
            </a:xfrm>
            <a:custGeom>
              <a:avLst/>
              <a:gdLst>
                <a:gd name="connsiteX0" fmla="*/ 55145 w 56237"/>
                <a:gd name="connsiteY0" fmla="*/ 9679 h 253051"/>
                <a:gd name="connsiteX1" fmla="*/ 56406 w 56237"/>
                <a:gd name="connsiteY1" fmla="*/ 5124 h 253051"/>
                <a:gd name="connsiteX2" fmla="*/ 51362 w 56237"/>
                <a:gd name="connsiteY2" fmla="*/ 63 h 253051"/>
                <a:gd name="connsiteX3" fmla="*/ 45562 w 56237"/>
                <a:gd name="connsiteY3" fmla="*/ 5883 h 253051"/>
                <a:gd name="connsiteX4" fmla="*/ 1430 w 56237"/>
                <a:gd name="connsiteY4" fmla="*/ 122033 h 253051"/>
                <a:gd name="connsiteX5" fmla="*/ 169 w 56237"/>
                <a:gd name="connsiteY5" fmla="*/ 126588 h 253051"/>
                <a:gd name="connsiteX6" fmla="*/ 1430 w 56237"/>
                <a:gd name="connsiteY6" fmla="*/ 130890 h 253051"/>
                <a:gd name="connsiteX7" fmla="*/ 45562 w 56237"/>
                <a:gd name="connsiteY7" fmla="*/ 247041 h 253051"/>
                <a:gd name="connsiteX8" fmla="*/ 51362 w 56237"/>
                <a:gd name="connsiteY8" fmla="*/ 253114 h 253051"/>
                <a:gd name="connsiteX9" fmla="*/ 56406 w 56237"/>
                <a:gd name="connsiteY9" fmla="*/ 248053 h 253051"/>
                <a:gd name="connsiteX10" fmla="*/ 55145 w 56237"/>
                <a:gd name="connsiteY10" fmla="*/ 244004 h 253051"/>
                <a:gd name="connsiteX11" fmla="*/ 10509 w 56237"/>
                <a:gd name="connsiteY11" fmla="*/ 126588 h 253051"/>
                <a:gd name="connsiteX12" fmla="*/ 55145 w 56237"/>
                <a:gd name="connsiteY12" fmla="*/ 9679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37" h="253051">
                  <a:moveTo>
                    <a:pt x="55145" y="9679"/>
                  </a:moveTo>
                  <a:cubicBezTo>
                    <a:pt x="56406" y="6895"/>
                    <a:pt x="56406" y="6389"/>
                    <a:pt x="56406" y="5124"/>
                  </a:cubicBezTo>
                  <a:cubicBezTo>
                    <a:pt x="56406" y="2340"/>
                    <a:pt x="54136" y="63"/>
                    <a:pt x="51362" y="63"/>
                  </a:cubicBezTo>
                  <a:cubicBezTo>
                    <a:pt x="49093" y="63"/>
                    <a:pt x="47327" y="1328"/>
                    <a:pt x="45562" y="5883"/>
                  </a:cubicBezTo>
                  <a:lnTo>
                    <a:pt x="1430" y="122033"/>
                  </a:lnTo>
                  <a:cubicBezTo>
                    <a:pt x="926" y="123552"/>
                    <a:pt x="169" y="125070"/>
                    <a:pt x="169" y="126588"/>
                  </a:cubicBezTo>
                  <a:cubicBezTo>
                    <a:pt x="169" y="127347"/>
                    <a:pt x="169" y="127854"/>
                    <a:pt x="1430" y="130890"/>
                  </a:cubicBezTo>
                  <a:lnTo>
                    <a:pt x="45562" y="247041"/>
                  </a:lnTo>
                  <a:cubicBezTo>
                    <a:pt x="46571" y="249824"/>
                    <a:pt x="47832" y="253114"/>
                    <a:pt x="51362" y="253114"/>
                  </a:cubicBezTo>
                  <a:cubicBezTo>
                    <a:pt x="54136" y="253114"/>
                    <a:pt x="56406" y="250836"/>
                    <a:pt x="56406" y="248053"/>
                  </a:cubicBezTo>
                  <a:cubicBezTo>
                    <a:pt x="56406" y="247294"/>
                    <a:pt x="56406" y="246788"/>
                    <a:pt x="55145" y="244004"/>
                  </a:cubicBezTo>
                  <a:lnTo>
                    <a:pt x="10509" y="126588"/>
                  </a:lnTo>
                  <a:lnTo>
                    <a:pt x="55145" y="96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0FF899F9-2C21-BD81-3573-44DFC688A13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78092" y="5101883"/>
              <a:ext cx="152823" cy="227492"/>
            </a:xfrm>
            <a:custGeom>
              <a:avLst/>
              <a:gdLst>
                <a:gd name="connsiteX0" fmla="*/ 114412 w 152823"/>
                <a:gd name="connsiteY0" fmla="*/ 6642 h 227492"/>
                <a:gd name="connsiteX1" fmla="*/ 115169 w 152823"/>
                <a:gd name="connsiteY1" fmla="*/ 2846 h 227492"/>
                <a:gd name="connsiteX2" fmla="*/ 112143 w 152823"/>
                <a:gd name="connsiteY2" fmla="*/ 63 h 227492"/>
                <a:gd name="connsiteX3" fmla="*/ 108360 w 152823"/>
                <a:gd name="connsiteY3" fmla="*/ 5124 h 227492"/>
                <a:gd name="connsiteX4" fmla="*/ 66497 w 152823"/>
                <a:gd name="connsiteY4" fmla="*/ 172391 h 227492"/>
                <a:gd name="connsiteX5" fmla="*/ 37748 w 152823"/>
                <a:gd name="connsiteY5" fmla="*/ 144049 h 227492"/>
                <a:gd name="connsiteX6" fmla="*/ 51366 w 152823"/>
                <a:gd name="connsiteY6" fmla="*/ 96981 h 227492"/>
                <a:gd name="connsiteX7" fmla="*/ 54140 w 152823"/>
                <a:gd name="connsiteY7" fmla="*/ 84582 h 227492"/>
                <a:gd name="connsiteX8" fmla="*/ 33461 w 152823"/>
                <a:gd name="connsiteY8" fmla="*/ 63832 h 227492"/>
                <a:gd name="connsiteX9" fmla="*/ 173 w 152823"/>
                <a:gd name="connsiteY9" fmla="*/ 102802 h 227492"/>
                <a:gd name="connsiteX10" fmla="*/ 3199 w 152823"/>
                <a:gd name="connsiteY10" fmla="*/ 105332 h 227492"/>
                <a:gd name="connsiteX11" fmla="*/ 7234 w 152823"/>
                <a:gd name="connsiteY11" fmla="*/ 100777 h 227492"/>
                <a:gd name="connsiteX12" fmla="*/ 32705 w 152823"/>
                <a:gd name="connsiteY12" fmla="*/ 69399 h 227492"/>
                <a:gd name="connsiteX13" fmla="*/ 39009 w 152823"/>
                <a:gd name="connsiteY13" fmla="*/ 77496 h 227492"/>
                <a:gd name="connsiteX14" fmla="*/ 33209 w 152823"/>
                <a:gd name="connsiteY14" fmla="*/ 99259 h 227492"/>
                <a:gd name="connsiteX15" fmla="*/ 21104 w 152823"/>
                <a:gd name="connsiteY15" fmla="*/ 142024 h 227492"/>
                <a:gd name="connsiteX16" fmla="*/ 64984 w 152823"/>
                <a:gd name="connsiteY16" fmla="*/ 177958 h 227492"/>
                <a:gd name="connsiteX17" fmla="*/ 59436 w 152823"/>
                <a:gd name="connsiteY17" fmla="*/ 200985 h 227492"/>
                <a:gd name="connsiteX18" fmla="*/ 53636 w 152823"/>
                <a:gd name="connsiteY18" fmla="*/ 225025 h 227492"/>
                <a:gd name="connsiteX19" fmla="*/ 56662 w 152823"/>
                <a:gd name="connsiteY19" fmla="*/ 227556 h 227492"/>
                <a:gd name="connsiteX20" fmla="*/ 58932 w 152823"/>
                <a:gd name="connsiteY20" fmla="*/ 226543 h 227492"/>
                <a:gd name="connsiteX21" fmla="*/ 61958 w 152823"/>
                <a:gd name="connsiteY21" fmla="*/ 216168 h 227492"/>
                <a:gd name="connsiteX22" fmla="*/ 71541 w 152823"/>
                <a:gd name="connsiteY22" fmla="*/ 178464 h 227492"/>
                <a:gd name="connsiteX23" fmla="*/ 126769 w 152823"/>
                <a:gd name="connsiteY23" fmla="*/ 151387 h 227492"/>
                <a:gd name="connsiteX24" fmla="*/ 145179 w 152823"/>
                <a:gd name="connsiteY24" fmla="*/ 121021 h 227492"/>
                <a:gd name="connsiteX25" fmla="*/ 152996 w 152823"/>
                <a:gd name="connsiteY25" fmla="*/ 81545 h 227492"/>
                <a:gd name="connsiteX26" fmla="*/ 141900 w 152823"/>
                <a:gd name="connsiteY26" fmla="*/ 63832 h 227492"/>
                <a:gd name="connsiteX27" fmla="*/ 129291 w 152823"/>
                <a:gd name="connsiteY27" fmla="*/ 75978 h 227492"/>
                <a:gd name="connsiteX28" fmla="*/ 133074 w 152823"/>
                <a:gd name="connsiteY28" fmla="*/ 82810 h 227492"/>
                <a:gd name="connsiteX29" fmla="*/ 142153 w 152823"/>
                <a:gd name="connsiteY29" fmla="*/ 104320 h 227492"/>
                <a:gd name="connsiteX30" fmla="*/ 120213 w 152823"/>
                <a:gd name="connsiteY30" fmla="*/ 150375 h 227492"/>
                <a:gd name="connsiteX31" fmla="*/ 72802 w 152823"/>
                <a:gd name="connsiteY31" fmla="*/ 172897 h 227492"/>
                <a:gd name="connsiteX32" fmla="*/ 114412 w 152823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23" h="227492">
                  <a:moveTo>
                    <a:pt x="114412" y="6642"/>
                  </a:moveTo>
                  <a:cubicBezTo>
                    <a:pt x="114664" y="5630"/>
                    <a:pt x="115169" y="4112"/>
                    <a:pt x="115169" y="2846"/>
                  </a:cubicBezTo>
                  <a:cubicBezTo>
                    <a:pt x="115169" y="316"/>
                    <a:pt x="113404" y="63"/>
                    <a:pt x="112143" y="63"/>
                  </a:cubicBezTo>
                  <a:cubicBezTo>
                    <a:pt x="109621" y="63"/>
                    <a:pt x="109369" y="569"/>
                    <a:pt x="108360" y="5124"/>
                  </a:cubicBezTo>
                  <a:lnTo>
                    <a:pt x="66497" y="172391"/>
                  </a:lnTo>
                  <a:cubicBezTo>
                    <a:pt x="47331" y="170113"/>
                    <a:pt x="37748" y="160750"/>
                    <a:pt x="37748" y="144049"/>
                  </a:cubicBezTo>
                  <a:cubicBezTo>
                    <a:pt x="37748" y="138988"/>
                    <a:pt x="37748" y="132408"/>
                    <a:pt x="51366" y="96981"/>
                  </a:cubicBezTo>
                  <a:cubicBezTo>
                    <a:pt x="52375" y="93945"/>
                    <a:pt x="54140" y="89643"/>
                    <a:pt x="54140" y="84582"/>
                  </a:cubicBezTo>
                  <a:cubicBezTo>
                    <a:pt x="54140" y="73195"/>
                    <a:pt x="46070" y="63832"/>
                    <a:pt x="33461" y="63832"/>
                  </a:cubicBezTo>
                  <a:cubicBezTo>
                    <a:pt x="9504" y="63832"/>
                    <a:pt x="173" y="100524"/>
                    <a:pt x="173" y="102802"/>
                  </a:cubicBezTo>
                  <a:cubicBezTo>
                    <a:pt x="173" y="105332"/>
                    <a:pt x="2695" y="105332"/>
                    <a:pt x="3199" y="105332"/>
                  </a:cubicBezTo>
                  <a:cubicBezTo>
                    <a:pt x="5721" y="105332"/>
                    <a:pt x="5973" y="104826"/>
                    <a:pt x="7234" y="100777"/>
                  </a:cubicBezTo>
                  <a:cubicBezTo>
                    <a:pt x="14043" y="76737"/>
                    <a:pt x="24130" y="69399"/>
                    <a:pt x="32705" y="69399"/>
                  </a:cubicBezTo>
                  <a:cubicBezTo>
                    <a:pt x="34722" y="69399"/>
                    <a:pt x="39009" y="69399"/>
                    <a:pt x="39009" y="77496"/>
                  </a:cubicBezTo>
                  <a:cubicBezTo>
                    <a:pt x="39009" y="84076"/>
                    <a:pt x="36487" y="90402"/>
                    <a:pt x="33209" y="99259"/>
                  </a:cubicBezTo>
                  <a:cubicBezTo>
                    <a:pt x="21104" y="131143"/>
                    <a:pt x="21104" y="137723"/>
                    <a:pt x="21104" y="142024"/>
                  </a:cubicBezTo>
                  <a:cubicBezTo>
                    <a:pt x="21104" y="166064"/>
                    <a:pt x="40774" y="176439"/>
                    <a:pt x="64984" y="177958"/>
                  </a:cubicBezTo>
                  <a:cubicBezTo>
                    <a:pt x="62967" y="187068"/>
                    <a:pt x="62967" y="187574"/>
                    <a:pt x="59436" y="200985"/>
                  </a:cubicBezTo>
                  <a:cubicBezTo>
                    <a:pt x="58680" y="203769"/>
                    <a:pt x="53636" y="224266"/>
                    <a:pt x="53636" y="225025"/>
                  </a:cubicBezTo>
                  <a:cubicBezTo>
                    <a:pt x="53636" y="225278"/>
                    <a:pt x="53636" y="227556"/>
                    <a:pt x="56662" y="227556"/>
                  </a:cubicBezTo>
                  <a:cubicBezTo>
                    <a:pt x="57166" y="227556"/>
                    <a:pt x="58427" y="227556"/>
                    <a:pt x="58932" y="226543"/>
                  </a:cubicBezTo>
                  <a:cubicBezTo>
                    <a:pt x="59688" y="226037"/>
                    <a:pt x="61201" y="219711"/>
                    <a:pt x="61958" y="216168"/>
                  </a:cubicBezTo>
                  <a:lnTo>
                    <a:pt x="71541" y="178464"/>
                  </a:lnTo>
                  <a:cubicBezTo>
                    <a:pt x="80872" y="178464"/>
                    <a:pt x="103064" y="178464"/>
                    <a:pt x="126769" y="151387"/>
                  </a:cubicBezTo>
                  <a:cubicBezTo>
                    <a:pt x="137109" y="139747"/>
                    <a:pt x="142405" y="128613"/>
                    <a:pt x="145179" y="121021"/>
                  </a:cubicBezTo>
                  <a:cubicBezTo>
                    <a:pt x="147448" y="114695"/>
                    <a:pt x="152996" y="92679"/>
                    <a:pt x="152996" y="81545"/>
                  </a:cubicBezTo>
                  <a:cubicBezTo>
                    <a:pt x="152996" y="67374"/>
                    <a:pt x="146187" y="63832"/>
                    <a:pt x="141900" y="63832"/>
                  </a:cubicBezTo>
                  <a:cubicBezTo>
                    <a:pt x="135596" y="63832"/>
                    <a:pt x="129291" y="70411"/>
                    <a:pt x="129291" y="75978"/>
                  </a:cubicBezTo>
                  <a:cubicBezTo>
                    <a:pt x="129291" y="79268"/>
                    <a:pt x="130804" y="80786"/>
                    <a:pt x="133074" y="82810"/>
                  </a:cubicBezTo>
                  <a:cubicBezTo>
                    <a:pt x="135848" y="85594"/>
                    <a:pt x="142153" y="92173"/>
                    <a:pt x="142153" y="104320"/>
                  </a:cubicBezTo>
                  <a:cubicBezTo>
                    <a:pt x="142153" y="120515"/>
                    <a:pt x="129039" y="141265"/>
                    <a:pt x="120213" y="150375"/>
                  </a:cubicBezTo>
                  <a:cubicBezTo>
                    <a:pt x="98020" y="172897"/>
                    <a:pt x="81881" y="172897"/>
                    <a:pt x="72802" y="172897"/>
                  </a:cubicBezTo>
                  <a:lnTo>
                    <a:pt x="114412" y="66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2F404E06-9BA3-C9F8-4514-9E825F3B61E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65785" y="5250677"/>
              <a:ext cx="29505" cy="75662"/>
            </a:xfrm>
            <a:custGeom>
              <a:avLst/>
              <a:gdLst>
                <a:gd name="connsiteX0" fmla="*/ 29685 w 29505"/>
                <a:gd name="connsiteY0" fmla="*/ 26633 h 75662"/>
                <a:gd name="connsiteX1" fmla="*/ 13545 w 29505"/>
                <a:gd name="connsiteY1" fmla="*/ 63 h 75662"/>
                <a:gd name="connsiteX2" fmla="*/ 180 w 29505"/>
                <a:gd name="connsiteY2" fmla="*/ 13474 h 75662"/>
                <a:gd name="connsiteX3" fmla="*/ 13545 w 29505"/>
                <a:gd name="connsiteY3" fmla="*/ 26886 h 75662"/>
                <a:gd name="connsiteX4" fmla="*/ 22372 w 29505"/>
                <a:gd name="connsiteY4" fmla="*/ 23597 h 75662"/>
                <a:gd name="connsiteX5" fmla="*/ 23633 w 29505"/>
                <a:gd name="connsiteY5" fmla="*/ 22837 h 75662"/>
                <a:gd name="connsiteX6" fmla="*/ 24137 w 29505"/>
                <a:gd name="connsiteY6" fmla="*/ 26633 h 75662"/>
                <a:gd name="connsiteX7" fmla="*/ 6989 w 29505"/>
                <a:gd name="connsiteY7" fmla="*/ 68893 h 75662"/>
                <a:gd name="connsiteX8" fmla="*/ 4215 w 29505"/>
                <a:gd name="connsiteY8" fmla="*/ 72941 h 75662"/>
                <a:gd name="connsiteX9" fmla="*/ 6736 w 29505"/>
                <a:gd name="connsiteY9" fmla="*/ 75725 h 75662"/>
                <a:gd name="connsiteX10" fmla="*/ 29685 w 29505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05" h="75662">
                  <a:moveTo>
                    <a:pt x="29685" y="26633"/>
                  </a:moveTo>
                  <a:cubicBezTo>
                    <a:pt x="29685" y="9932"/>
                    <a:pt x="23381" y="63"/>
                    <a:pt x="13545" y="63"/>
                  </a:cubicBezTo>
                  <a:cubicBezTo>
                    <a:pt x="5223" y="63"/>
                    <a:pt x="180" y="6389"/>
                    <a:pt x="180" y="13474"/>
                  </a:cubicBezTo>
                  <a:cubicBezTo>
                    <a:pt x="180" y="20307"/>
                    <a:pt x="5223" y="26886"/>
                    <a:pt x="13545" y="26886"/>
                  </a:cubicBezTo>
                  <a:cubicBezTo>
                    <a:pt x="16572" y="26886"/>
                    <a:pt x="19850" y="25874"/>
                    <a:pt x="22372" y="23597"/>
                  </a:cubicBezTo>
                  <a:cubicBezTo>
                    <a:pt x="23128" y="23090"/>
                    <a:pt x="23381" y="22837"/>
                    <a:pt x="23633" y="22837"/>
                  </a:cubicBezTo>
                  <a:cubicBezTo>
                    <a:pt x="23885" y="22837"/>
                    <a:pt x="24137" y="23090"/>
                    <a:pt x="24137" y="26633"/>
                  </a:cubicBezTo>
                  <a:cubicBezTo>
                    <a:pt x="24137" y="45359"/>
                    <a:pt x="15311" y="60542"/>
                    <a:pt x="6989" y="68893"/>
                  </a:cubicBezTo>
                  <a:cubicBezTo>
                    <a:pt x="4215" y="71676"/>
                    <a:pt x="4215" y="72182"/>
                    <a:pt x="4215" y="72941"/>
                  </a:cubicBezTo>
                  <a:cubicBezTo>
                    <a:pt x="4215" y="74713"/>
                    <a:pt x="5476" y="75725"/>
                    <a:pt x="6736" y="75725"/>
                  </a:cubicBezTo>
                  <a:cubicBezTo>
                    <a:pt x="9511" y="75725"/>
                    <a:pt x="29685" y="56240"/>
                    <a:pt x="29685" y="266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3CB9F6DC-C5EC-4998-B9F2-65F5A52337C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681145" y="5087712"/>
              <a:ext cx="58506" cy="253051"/>
            </a:xfrm>
            <a:custGeom>
              <a:avLst/>
              <a:gdLst>
                <a:gd name="connsiteX0" fmla="*/ 58691 w 58506"/>
                <a:gd name="connsiteY0" fmla="*/ 250583 h 253051"/>
                <a:gd name="connsiteX1" fmla="*/ 54404 w 58506"/>
                <a:gd name="connsiteY1" fmla="*/ 245016 h 253051"/>
                <a:gd name="connsiteX2" fmla="*/ 14811 w 58506"/>
                <a:gd name="connsiteY2" fmla="*/ 126588 h 253051"/>
                <a:gd name="connsiteX3" fmla="*/ 55412 w 58506"/>
                <a:gd name="connsiteY3" fmla="*/ 6895 h 253051"/>
                <a:gd name="connsiteX4" fmla="*/ 58691 w 58506"/>
                <a:gd name="connsiteY4" fmla="*/ 2593 h 253051"/>
                <a:gd name="connsiteX5" fmla="*/ 56169 w 58506"/>
                <a:gd name="connsiteY5" fmla="*/ 63 h 253051"/>
                <a:gd name="connsiteX6" fmla="*/ 16072 w 58506"/>
                <a:gd name="connsiteY6" fmla="*/ 49408 h 253051"/>
                <a:gd name="connsiteX7" fmla="*/ 184 w 58506"/>
                <a:gd name="connsiteY7" fmla="*/ 126588 h 253051"/>
                <a:gd name="connsiteX8" fmla="*/ 16828 w 58506"/>
                <a:gd name="connsiteY8" fmla="*/ 205540 h 253051"/>
                <a:gd name="connsiteX9" fmla="*/ 56169 w 58506"/>
                <a:gd name="connsiteY9" fmla="*/ 253114 h 253051"/>
                <a:gd name="connsiteX10" fmla="*/ 58691 w 58506"/>
                <a:gd name="connsiteY10" fmla="*/ 25058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691" y="250583"/>
                  </a:moveTo>
                  <a:cubicBezTo>
                    <a:pt x="58691" y="249824"/>
                    <a:pt x="58691" y="249318"/>
                    <a:pt x="54404" y="245016"/>
                  </a:cubicBezTo>
                  <a:cubicBezTo>
                    <a:pt x="22881" y="213132"/>
                    <a:pt x="14811" y="165305"/>
                    <a:pt x="14811" y="126588"/>
                  </a:cubicBezTo>
                  <a:cubicBezTo>
                    <a:pt x="14811" y="82557"/>
                    <a:pt x="24394" y="38527"/>
                    <a:pt x="55412" y="6895"/>
                  </a:cubicBezTo>
                  <a:cubicBezTo>
                    <a:pt x="58691" y="3859"/>
                    <a:pt x="58691" y="3352"/>
                    <a:pt x="58691" y="2593"/>
                  </a:cubicBezTo>
                  <a:cubicBezTo>
                    <a:pt x="58691" y="822"/>
                    <a:pt x="57682" y="63"/>
                    <a:pt x="56169" y="63"/>
                  </a:cubicBezTo>
                  <a:cubicBezTo>
                    <a:pt x="53647" y="63"/>
                    <a:pt x="30951" y="17270"/>
                    <a:pt x="16072" y="49408"/>
                  </a:cubicBezTo>
                  <a:cubicBezTo>
                    <a:pt x="3210" y="77243"/>
                    <a:pt x="184" y="105332"/>
                    <a:pt x="184" y="126588"/>
                  </a:cubicBezTo>
                  <a:cubicBezTo>
                    <a:pt x="184" y="146326"/>
                    <a:pt x="2958" y="176945"/>
                    <a:pt x="16828" y="205540"/>
                  </a:cubicBezTo>
                  <a:cubicBezTo>
                    <a:pt x="31959" y="236666"/>
                    <a:pt x="53647" y="253114"/>
                    <a:pt x="56169" y="253114"/>
                  </a:cubicBezTo>
                  <a:cubicBezTo>
                    <a:pt x="57682" y="253114"/>
                    <a:pt x="58691" y="252355"/>
                    <a:pt x="58691" y="2505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F806C076-2233-91AF-40E3-FF44AB5FDDA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764338" y="5104666"/>
              <a:ext cx="180059" cy="172833"/>
            </a:xfrm>
            <a:custGeom>
              <a:avLst/>
              <a:gdLst>
                <a:gd name="connsiteX0" fmla="*/ 66512 w 180059"/>
                <a:gd name="connsiteY0" fmla="*/ 92933 h 172833"/>
                <a:gd name="connsiteX1" fmla="*/ 109384 w 180059"/>
                <a:gd name="connsiteY1" fmla="*/ 92933 h 172833"/>
                <a:gd name="connsiteX2" fmla="*/ 180247 w 180059"/>
                <a:gd name="connsiteY2" fmla="*/ 38273 h 172833"/>
                <a:gd name="connsiteX3" fmla="*/ 130567 w 180059"/>
                <a:gd name="connsiteY3" fmla="*/ 63 h 172833"/>
                <a:gd name="connsiteX4" fmla="*/ 48860 w 180059"/>
                <a:gd name="connsiteY4" fmla="*/ 63 h 172833"/>
                <a:gd name="connsiteX5" fmla="*/ 41294 w 180059"/>
                <a:gd name="connsiteY5" fmla="*/ 4871 h 172833"/>
                <a:gd name="connsiteX6" fmla="*/ 48607 w 180059"/>
                <a:gd name="connsiteY6" fmla="*/ 7907 h 172833"/>
                <a:gd name="connsiteX7" fmla="*/ 59451 w 180059"/>
                <a:gd name="connsiteY7" fmla="*/ 8413 h 172833"/>
                <a:gd name="connsiteX8" fmla="*/ 64999 w 180059"/>
                <a:gd name="connsiteY8" fmla="*/ 12462 h 172833"/>
                <a:gd name="connsiteX9" fmla="*/ 63991 w 180059"/>
                <a:gd name="connsiteY9" fmla="*/ 17270 h 172833"/>
                <a:gd name="connsiteX10" fmla="*/ 30198 w 180059"/>
                <a:gd name="connsiteY10" fmla="*/ 153159 h 172833"/>
                <a:gd name="connsiteX11" fmla="*/ 7249 w 180059"/>
                <a:gd name="connsiteY11" fmla="*/ 165052 h 172833"/>
                <a:gd name="connsiteX12" fmla="*/ 188 w 180059"/>
                <a:gd name="connsiteY12" fmla="*/ 169860 h 172833"/>
                <a:gd name="connsiteX13" fmla="*/ 3971 w 180059"/>
                <a:gd name="connsiteY13" fmla="*/ 172897 h 172833"/>
                <a:gd name="connsiteX14" fmla="*/ 35998 w 180059"/>
                <a:gd name="connsiteY14" fmla="*/ 172137 h 172833"/>
                <a:gd name="connsiteX15" fmla="*/ 52138 w 180059"/>
                <a:gd name="connsiteY15" fmla="*/ 172391 h 172833"/>
                <a:gd name="connsiteX16" fmla="*/ 68530 w 180059"/>
                <a:gd name="connsiteY16" fmla="*/ 172897 h 172833"/>
                <a:gd name="connsiteX17" fmla="*/ 73574 w 180059"/>
                <a:gd name="connsiteY17" fmla="*/ 167836 h 172833"/>
                <a:gd name="connsiteX18" fmla="*/ 66512 w 180059"/>
                <a:gd name="connsiteY18" fmla="*/ 165052 h 172833"/>
                <a:gd name="connsiteX19" fmla="*/ 50120 w 180059"/>
                <a:gd name="connsiteY19" fmla="*/ 160497 h 172833"/>
                <a:gd name="connsiteX20" fmla="*/ 50877 w 180059"/>
                <a:gd name="connsiteY20" fmla="*/ 156195 h 172833"/>
                <a:gd name="connsiteX21" fmla="*/ 66512 w 180059"/>
                <a:gd name="connsiteY21" fmla="*/ 92933 h 172833"/>
                <a:gd name="connsiteX22" fmla="*/ 84670 w 180059"/>
                <a:gd name="connsiteY22" fmla="*/ 17523 h 172833"/>
                <a:gd name="connsiteX23" fmla="*/ 98288 w 180059"/>
                <a:gd name="connsiteY23" fmla="*/ 7907 h 172833"/>
                <a:gd name="connsiteX24" fmla="*/ 122497 w 180059"/>
                <a:gd name="connsiteY24" fmla="*/ 7907 h 172833"/>
                <a:gd name="connsiteX25" fmla="*/ 156794 w 180059"/>
                <a:gd name="connsiteY25" fmla="*/ 32200 h 172833"/>
                <a:gd name="connsiteX26" fmla="*/ 141915 w 180059"/>
                <a:gd name="connsiteY26" fmla="*/ 72941 h 172833"/>
                <a:gd name="connsiteX27" fmla="*/ 103079 w 180059"/>
                <a:gd name="connsiteY27" fmla="*/ 86353 h 172833"/>
                <a:gd name="connsiteX28" fmla="*/ 67521 w 180059"/>
                <a:gd name="connsiteY28" fmla="*/ 86353 h 172833"/>
                <a:gd name="connsiteX29" fmla="*/ 84670 w 180059"/>
                <a:gd name="connsiteY29" fmla="*/ 17523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059" h="172833">
                  <a:moveTo>
                    <a:pt x="66512" y="92933"/>
                  </a:moveTo>
                  <a:lnTo>
                    <a:pt x="109384" y="92933"/>
                  </a:lnTo>
                  <a:cubicBezTo>
                    <a:pt x="145194" y="92933"/>
                    <a:pt x="180247" y="66615"/>
                    <a:pt x="180247" y="38273"/>
                  </a:cubicBezTo>
                  <a:cubicBezTo>
                    <a:pt x="180247" y="18789"/>
                    <a:pt x="163603" y="63"/>
                    <a:pt x="130567" y="63"/>
                  </a:cubicBezTo>
                  <a:lnTo>
                    <a:pt x="48860" y="63"/>
                  </a:lnTo>
                  <a:cubicBezTo>
                    <a:pt x="44068" y="63"/>
                    <a:pt x="41294" y="63"/>
                    <a:pt x="41294" y="4871"/>
                  </a:cubicBezTo>
                  <a:cubicBezTo>
                    <a:pt x="41294" y="7907"/>
                    <a:pt x="43564" y="7907"/>
                    <a:pt x="48607" y="7907"/>
                  </a:cubicBezTo>
                  <a:cubicBezTo>
                    <a:pt x="51886" y="7907"/>
                    <a:pt x="56425" y="8160"/>
                    <a:pt x="59451" y="8413"/>
                  </a:cubicBezTo>
                  <a:cubicBezTo>
                    <a:pt x="63486" y="8920"/>
                    <a:pt x="64999" y="9679"/>
                    <a:pt x="64999" y="12462"/>
                  </a:cubicBezTo>
                  <a:cubicBezTo>
                    <a:pt x="64999" y="13474"/>
                    <a:pt x="64747" y="14234"/>
                    <a:pt x="63991" y="17270"/>
                  </a:cubicBezTo>
                  <a:lnTo>
                    <a:pt x="30198" y="153159"/>
                  </a:lnTo>
                  <a:cubicBezTo>
                    <a:pt x="27676" y="163028"/>
                    <a:pt x="27172" y="165052"/>
                    <a:pt x="7249" y="165052"/>
                  </a:cubicBezTo>
                  <a:cubicBezTo>
                    <a:pt x="2962" y="165052"/>
                    <a:pt x="188" y="165052"/>
                    <a:pt x="188" y="169860"/>
                  </a:cubicBezTo>
                  <a:cubicBezTo>
                    <a:pt x="188" y="172897"/>
                    <a:pt x="3214" y="172897"/>
                    <a:pt x="3971" y="172897"/>
                  </a:cubicBezTo>
                  <a:cubicBezTo>
                    <a:pt x="11032" y="172897"/>
                    <a:pt x="28937" y="172137"/>
                    <a:pt x="35998" y="172137"/>
                  </a:cubicBezTo>
                  <a:cubicBezTo>
                    <a:pt x="41294" y="172137"/>
                    <a:pt x="46842" y="172391"/>
                    <a:pt x="52138" y="172391"/>
                  </a:cubicBezTo>
                  <a:cubicBezTo>
                    <a:pt x="57686" y="172391"/>
                    <a:pt x="63234" y="172897"/>
                    <a:pt x="68530" y="172897"/>
                  </a:cubicBezTo>
                  <a:cubicBezTo>
                    <a:pt x="70295" y="172897"/>
                    <a:pt x="73574" y="172897"/>
                    <a:pt x="73574" y="167836"/>
                  </a:cubicBezTo>
                  <a:cubicBezTo>
                    <a:pt x="73574" y="165052"/>
                    <a:pt x="71304" y="165052"/>
                    <a:pt x="66512" y="165052"/>
                  </a:cubicBezTo>
                  <a:cubicBezTo>
                    <a:pt x="57182" y="165052"/>
                    <a:pt x="50120" y="165052"/>
                    <a:pt x="50120" y="160497"/>
                  </a:cubicBezTo>
                  <a:cubicBezTo>
                    <a:pt x="50120" y="158979"/>
                    <a:pt x="50625" y="157714"/>
                    <a:pt x="50877" y="156195"/>
                  </a:cubicBezTo>
                  <a:lnTo>
                    <a:pt x="66512" y="92933"/>
                  </a:lnTo>
                  <a:close/>
                  <a:moveTo>
                    <a:pt x="84670" y="17523"/>
                  </a:moveTo>
                  <a:cubicBezTo>
                    <a:pt x="86939" y="8667"/>
                    <a:pt x="87444" y="7907"/>
                    <a:pt x="98288" y="7907"/>
                  </a:cubicBezTo>
                  <a:lnTo>
                    <a:pt x="122497" y="7907"/>
                  </a:lnTo>
                  <a:cubicBezTo>
                    <a:pt x="143429" y="7907"/>
                    <a:pt x="156794" y="14740"/>
                    <a:pt x="156794" y="32200"/>
                  </a:cubicBezTo>
                  <a:cubicBezTo>
                    <a:pt x="156794" y="42069"/>
                    <a:pt x="151751" y="63832"/>
                    <a:pt x="141915" y="72941"/>
                  </a:cubicBezTo>
                  <a:cubicBezTo>
                    <a:pt x="129306" y="84329"/>
                    <a:pt x="114175" y="86353"/>
                    <a:pt x="103079" y="86353"/>
                  </a:cubicBezTo>
                  <a:lnTo>
                    <a:pt x="67521" y="86353"/>
                  </a:lnTo>
                  <a:lnTo>
                    <a:pt x="84670" y="175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2B95A848-B783-742B-BC21-3F9FC5B4183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959756" y="5096063"/>
              <a:ext cx="201747" cy="198645"/>
            </a:xfrm>
            <a:custGeom>
              <a:avLst/>
              <a:gdLst>
                <a:gd name="connsiteX0" fmla="*/ 114183 w 201747"/>
                <a:gd name="connsiteY0" fmla="*/ 24356 h 198645"/>
                <a:gd name="connsiteX1" fmla="*/ 156046 w 201747"/>
                <a:gd name="connsiteY1" fmla="*/ 24356 h 198645"/>
                <a:gd name="connsiteX2" fmla="*/ 201943 w 201747"/>
                <a:gd name="connsiteY2" fmla="*/ 1834 h 198645"/>
                <a:gd name="connsiteX3" fmla="*/ 199673 w 201747"/>
                <a:gd name="connsiteY3" fmla="*/ 63 h 198645"/>
                <a:gd name="connsiteX4" fmla="*/ 184038 w 201747"/>
                <a:gd name="connsiteY4" fmla="*/ 7148 h 198645"/>
                <a:gd name="connsiteX5" fmla="*/ 176725 w 201747"/>
                <a:gd name="connsiteY5" fmla="*/ 8667 h 198645"/>
                <a:gd name="connsiteX6" fmla="*/ 66520 w 201747"/>
                <a:gd name="connsiteY6" fmla="*/ 8667 h 198645"/>
                <a:gd name="connsiteX7" fmla="*/ 196 w 201747"/>
                <a:gd name="connsiteY7" fmla="*/ 56493 h 198645"/>
                <a:gd name="connsiteX8" fmla="*/ 2213 w 201747"/>
                <a:gd name="connsiteY8" fmla="*/ 59530 h 198645"/>
                <a:gd name="connsiteX9" fmla="*/ 24658 w 201747"/>
                <a:gd name="connsiteY9" fmla="*/ 45106 h 198645"/>
                <a:gd name="connsiteX10" fmla="*/ 30458 w 201747"/>
                <a:gd name="connsiteY10" fmla="*/ 29417 h 198645"/>
                <a:gd name="connsiteX11" fmla="*/ 46093 w 201747"/>
                <a:gd name="connsiteY11" fmla="*/ 24356 h 198645"/>
                <a:gd name="connsiteX12" fmla="*/ 96278 w 201747"/>
                <a:gd name="connsiteY12" fmla="*/ 24356 h 198645"/>
                <a:gd name="connsiteX13" fmla="*/ 90478 w 201747"/>
                <a:gd name="connsiteY13" fmla="*/ 33466 h 198645"/>
                <a:gd name="connsiteX14" fmla="*/ 61729 w 201747"/>
                <a:gd name="connsiteY14" fmla="*/ 148098 h 198645"/>
                <a:gd name="connsiteX15" fmla="*/ 46093 w 201747"/>
                <a:gd name="connsiteY15" fmla="*/ 192888 h 198645"/>
                <a:gd name="connsiteX16" fmla="*/ 44580 w 201747"/>
                <a:gd name="connsiteY16" fmla="*/ 196936 h 198645"/>
                <a:gd name="connsiteX17" fmla="*/ 46850 w 201747"/>
                <a:gd name="connsiteY17" fmla="*/ 198708 h 198645"/>
                <a:gd name="connsiteX18" fmla="*/ 68033 w 201747"/>
                <a:gd name="connsiteY18" fmla="*/ 186561 h 198645"/>
                <a:gd name="connsiteX19" fmla="*/ 85938 w 201747"/>
                <a:gd name="connsiteY19" fmla="*/ 137216 h 198645"/>
                <a:gd name="connsiteX20" fmla="*/ 114183 w 201747"/>
                <a:gd name="connsiteY20" fmla="*/ 24356 h 19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1747" h="198645">
                  <a:moveTo>
                    <a:pt x="114183" y="24356"/>
                  </a:moveTo>
                  <a:lnTo>
                    <a:pt x="156046" y="24356"/>
                  </a:lnTo>
                  <a:cubicBezTo>
                    <a:pt x="189334" y="24356"/>
                    <a:pt x="201943" y="5124"/>
                    <a:pt x="201943" y="1834"/>
                  </a:cubicBezTo>
                  <a:cubicBezTo>
                    <a:pt x="201943" y="569"/>
                    <a:pt x="200934" y="63"/>
                    <a:pt x="199673" y="63"/>
                  </a:cubicBezTo>
                  <a:cubicBezTo>
                    <a:pt x="196899" y="63"/>
                    <a:pt x="190343" y="2593"/>
                    <a:pt x="184038" y="7148"/>
                  </a:cubicBezTo>
                  <a:cubicBezTo>
                    <a:pt x="182021" y="8667"/>
                    <a:pt x="181516" y="8667"/>
                    <a:pt x="176725" y="8667"/>
                  </a:cubicBezTo>
                  <a:lnTo>
                    <a:pt x="66520" y="8667"/>
                  </a:lnTo>
                  <a:cubicBezTo>
                    <a:pt x="35249" y="8667"/>
                    <a:pt x="196" y="35743"/>
                    <a:pt x="196" y="56493"/>
                  </a:cubicBezTo>
                  <a:cubicBezTo>
                    <a:pt x="196" y="58011"/>
                    <a:pt x="196" y="59530"/>
                    <a:pt x="2213" y="59530"/>
                  </a:cubicBezTo>
                  <a:cubicBezTo>
                    <a:pt x="8266" y="59530"/>
                    <a:pt x="24153" y="51179"/>
                    <a:pt x="24658" y="45106"/>
                  </a:cubicBezTo>
                  <a:cubicBezTo>
                    <a:pt x="24910" y="40804"/>
                    <a:pt x="25414" y="35996"/>
                    <a:pt x="30458" y="29417"/>
                  </a:cubicBezTo>
                  <a:cubicBezTo>
                    <a:pt x="32980" y="26380"/>
                    <a:pt x="34997" y="24356"/>
                    <a:pt x="46093" y="24356"/>
                  </a:cubicBezTo>
                  <a:lnTo>
                    <a:pt x="96278" y="24356"/>
                  </a:lnTo>
                  <a:cubicBezTo>
                    <a:pt x="91991" y="27139"/>
                    <a:pt x="90982" y="30935"/>
                    <a:pt x="90478" y="33466"/>
                  </a:cubicBezTo>
                  <a:lnTo>
                    <a:pt x="61729" y="148098"/>
                  </a:lnTo>
                  <a:cubicBezTo>
                    <a:pt x="58702" y="160497"/>
                    <a:pt x="53407" y="176439"/>
                    <a:pt x="46093" y="192888"/>
                  </a:cubicBezTo>
                  <a:cubicBezTo>
                    <a:pt x="44580" y="195924"/>
                    <a:pt x="44580" y="196430"/>
                    <a:pt x="44580" y="196936"/>
                  </a:cubicBezTo>
                  <a:cubicBezTo>
                    <a:pt x="44580" y="198455"/>
                    <a:pt x="45589" y="198708"/>
                    <a:pt x="46850" y="198708"/>
                  </a:cubicBezTo>
                  <a:cubicBezTo>
                    <a:pt x="51894" y="198708"/>
                    <a:pt x="64251" y="191875"/>
                    <a:pt x="68033" y="186561"/>
                  </a:cubicBezTo>
                  <a:cubicBezTo>
                    <a:pt x="69546" y="184031"/>
                    <a:pt x="80643" y="158220"/>
                    <a:pt x="85938" y="137216"/>
                  </a:cubicBezTo>
                  <a:lnTo>
                    <a:pt x="114183" y="243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1CCB7C5A-3BDC-F735-67EA-E0C192FDDD7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67004" y="5087712"/>
              <a:ext cx="58506" cy="253051"/>
            </a:xfrm>
            <a:custGeom>
              <a:avLst/>
              <a:gdLst>
                <a:gd name="connsiteX0" fmla="*/ 58710 w 58506"/>
                <a:gd name="connsiteY0" fmla="*/ 126588 h 253051"/>
                <a:gd name="connsiteX1" fmla="*/ 42066 w 58506"/>
                <a:gd name="connsiteY1" fmla="*/ 47636 h 253051"/>
                <a:gd name="connsiteX2" fmla="*/ 2726 w 58506"/>
                <a:gd name="connsiteY2" fmla="*/ 63 h 253051"/>
                <a:gd name="connsiteX3" fmla="*/ 204 w 58506"/>
                <a:gd name="connsiteY3" fmla="*/ 2593 h 253051"/>
                <a:gd name="connsiteX4" fmla="*/ 4995 w 58506"/>
                <a:gd name="connsiteY4" fmla="*/ 8413 h 253051"/>
                <a:gd name="connsiteX5" fmla="*/ 44084 w 58506"/>
                <a:gd name="connsiteY5" fmla="*/ 126588 h 253051"/>
                <a:gd name="connsiteX6" fmla="*/ 3482 w 58506"/>
                <a:gd name="connsiteY6" fmla="*/ 246281 h 253051"/>
                <a:gd name="connsiteX7" fmla="*/ 204 w 58506"/>
                <a:gd name="connsiteY7" fmla="*/ 250583 h 253051"/>
                <a:gd name="connsiteX8" fmla="*/ 2726 w 58506"/>
                <a:gd name="connsiteY8" fmla="*/ 253114 h 253051"/>
                <a:gd name="connsiteX9" fmla="*/ 42823 w 58506"/>
                <a:gd name="connsiteY9" fmla="*/ 203769 h 253051"/>
                <a:gd name="connsiteX10" fmla="*/ 58710 w 58506"/>
                <a:gd name="connsiteY10" fmla="*/ 12658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53051">
                  <a:moveTo>
                    <a:pt x="58710" y="126588"/>
                  </a:moveTo>
                  <a:cubicBezTo>
                    <a:pt x="58710" y="106850"/>
                    <a:pt x="55936" y="76231"/>
                    <a:pt x="42066" y="47636"/>
                  </a:cubicBezTo>
                  <a:cubicBezTo>
                    <a:pt x="26935" y="16511"/>
                    <a:pt x="5247" y="63"/>
                    <a:pt x="2726" y="63"/>
                  </a:cubicBezTo>
                  <a:cubicBezTo>
                    <a:pt x="1212" y="63"/>
                    <a:pt x="204" y="1075"/>
                    <a:pt x="204" y="2593"/>
                  </a:cubicBezTo>
                  <a:cubicBezTo>
                    <a:pt x="204" y="3352"/>
                    <a:pt x="204" y="3859"/>
                    <a:pt x="4995" y="8413"/>
                  </a:cubicBezTo>
                  <a:cubicBezTo>
                    <a:pt x="29709" y="33466"/>
                    <a:pt x="44084" y="73701"/>
                    <a:pt x="44084" y="126588"/>
                  </a:cubicBezTo>
                  <a:cubicBezTo>
                    <a:pt x="44084" y="169860"/>
                    <a:pt x="34753" y="214397"/>
                    <a:pt x="3482" y="246281"/>
                  </a:cubicBezTo>
                  <a:cubicBezTo>
                    <a:pt x="204" y="249318"/>
                    <a:pt x="204" y="249824"/>
                    <a:pt x="204" y="250583"/>
                  </a:cubicBezTo>
                  <a:cubicBezTo>
                    <a:pt x="204" y="252102"/>
                    <a:pt x="1212" y="253114"/>
                    <a:pt x="2726" y="253114"/>
                  </a:cubicBezTo>
                  <a:cubicBezTo>
                    <a:pt x="5247" y="253114"/>
                    <a:pt x="27944" y="235906"/>
                    <a:pt x="42823" y="203769"/>
                  </a:cubicBezTo>
                  <a:cubicBezTo>
                    <a:pt x="55684" y="175933"/>
                    <a:pt x="58710" y="147845"/>
                    <a:pt x="58710" y="12658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BF3BE0D1-61B7-AED7-BFA5-377B7DB9036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258015" y="5101883"/>
              <a:ext cx="152823" cy="227492"/>
            </a:xfrm>
            <a:custGeom>
              <a:avLst/>
              <a:gdLst>
                <a:gd name="connsiteX0" fmla="*/ 114447 w 152823"/>
                <a:gd name="connsiteY0" fmla="*/ 6642 h 227492"/>
                <a:gd name="connsiteX1" fmla="*/ 115204 w 152823"/>
                <a:gd name="connsiteY1" fmla="*/ 2846 h 227492"/>
                <a:gd name="connsiteX2" fmla="*/ 112177 w 152823"/>
                <a:gd name="connsiteY2" fmla="*/ 63 h 227492"/>
                <a:gd name="connsiteX3" fmla="*/ 108395 w 152823"/>
                <a:gd name="connsiteY3" fmla="*/ 5124 h 227492"/>
                <a:gd name="connsiteX4" fmla="*/ 66532 w 152823"/>
                <a:gd name="connsiteY4" fmla="*/ 172391 h 227492"/>
                <a:gd name="connsiteX5" fmla="*/ 37783 w 152823"/>
                <a:gd name="connsiteY5" fmla="*/ 144049 h 227492"/>
                <a:gd name="connsiteX6" fmla="*/ 51401 w 152823"/>
                <a:gd name="connsiteY6" fmla="*/ 96981 h 227492"/>
                <a:gd name="connsiteX7" fmla="*/ 54175 w 152823"/>
                <a:gd name="connsiteY7" fmla="*/ 84582 h 227492"/>
                <a:gd name="connsiteX8" fmla="*/ 33496 w 152823"/>
                <a:gd name="connsiteY8" fmla="*/ 63832 h 227492"/>
                <a:gd name="connsiteX9" fmla="*/ 208 w 152823"/>
                <a:gd name="connsiteY9" fmla="*/ 102802 h 227492"/>
                <a:gd name="connsiteX10" fmla="*/ 3234 w 152823"/>
                <a:gd name="connsiteY10" fmla="*/ 105332 h 227492"/>
                <a:gd name="connsiteX11" fmla="*/ 7269 w 152823"/>
                <a:gd name="connsiteY11" fmla="*/ 100777 h 227492"/>
                <a:gd name="connsiteX12" fmla="*/ 32739 w 152823"/>
                <a:gd name="connsiteY12" fmla="*/ 69399 h 227492"/>
                <a:gd name="connsiteX13" fmla="*/ 39044 w 152823"/>
                <a:gd name="connsiteY13" fmla="*/ 77496 h 227492"/>
                <a:gd name="connsiteX14" fmla="*/ 33244 w 152823"/>
                <a:gd name="connsiteY14" fmla="*/ 99259 h 227492"/>
                <a:gd name="connsiteX15" fmla="*/ 21139 w 152823"/>
                <a:gd name="connsiteY15" fmla="*/ 142024 h 227492"/>
                <a:gd name="connsiteX16" fmla="*/ 65019 w 152823"/>
                <a:gd name="connsiteY16" fmla="*/ 177958 h 227492"/>
                <a:gd name="connsiteX17" fmla="*/ 59471 w 152823"/>
                <a:gd name="connsiteY17" fmla="*/ 200985 h 227492"/>
                <a:gd name="connsiteX18" fmla="*/ 53671 w 152823"/>
                <a:gd name="connsiteY18" fmla="*/ 225025 h 227492"/>
                <a:gd name="connsiteX19" fmla="*/ 56697 w 152823"/>
                <a:gd name="connsiteY19" fmla="*/ 227556 h 227492"/>
                <a:gd name="connsiteX20" fmla="*/ 58967 w 152823"/>
                <a:gd name="connsiteY20" fmla="*/ 226543 h 227492"/>
                <a:gd name="connsiteX21" fmla="*/ 61993 w 152823"/>
                <a:gd name="connsiteY21" fmla="*/ 216168 h 227492"/>
                <a:gd name="connsiteX22" fmla="*/ 71576 w 152823"/>
                <a:gd name="connsiteY22" fmla="*/ 178464 h 227492"/>
                <a:gd name="connsiteX23" fmla="*/ 126804 w 152823"/>
                <a:gd name="connsiteY23" fmla="*/ 151387 h 227492"/>
                <a:gd name="connsiteX24" fmla="*/ 145214 w 152823"/>
                <a:gd name="connsiteY24" fmla="*/ 121021 h 227492"/>
                <a:gd name="connsiteX25" fmla="*/ 153031 w 152823"/>
                <a:gd name="connsiteY25" fmla="*/ 81545 h 227492"/>
                <a:gd name="connsiteX26" fmla="*/ 141935 w 152823"/>
                <a:gd name="connsiteY26" fmla="*/ 63832 h 227492"/>
                <a:gd name="connsiteX27" fmla="*/ 129326 w 152823"/>
                <a:gd name="connsiteY27" fmla="*/ 75978 h 227492"/>
                <a:gd name="connsiteX28" fmla="*/ 133109 w 152823"/>
                <a:gd name="connsiteY28" fmla="*/ 82810 h 227492"/>
                <a:gd name="connsiteX29" fmla="*/ 142187 w 152823"/>
                <a:gd name="connsiteY29" fmla="*/ 104320 h 227492"/>
                <a:gd name="connsiteX30" fmla="*/ 120247 w 152823"/>
                <a:gd name="connsiteY30" fmla="*/ 150375 h 227492"/>
                <a:gd name="connsiteX31" fmla="*/ 72837 w 152823"/>
                <a:gd name="connsiteY31" fmla="*/ 172897 h 227492"/>
                <a:gd name="connsiteX32" fmla="*/ 114447 w 152823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23" h="227492">
                  <a:moveTo>
                    <a:pt x="114447" y="6642"/>
                  </a:moveTo>
                  <a:cubicBezTo>
                    <a:pt x="114699" y="5630"/>
                    <a:pt x="115204" y="4112"/>
                    <a:pt x="115204" y="2846"/>
                  </a:cubicBezTo>
                  <a:cubicBezTo>
                    <a:pt x="115204" y="316"/>
                    <a:pt x="113438" y="63"/>
                    <a:pt x="112177" y="63"/>
                  </a:cubicBezTo>
                  <a:cubicBezTo>
                    <a:pt x="109656" y="63"/>
                    <a:pt x="109403" y="569"/>
                    <a:pt x="108395" y="5124"/>
                  </a:cubicBezTo>
                  <a:lnTo>
                    <a:pt x="66532" y="172391"/>
                  </a:lnTo>
                  <a:cubicBezTo>
                    <a:pt x="47366" y="170113"/>
                    <a:pt x="37783" y="160750"/>
                    <a:pt x="37783" y="144049"/>
                  </a:cubicBezTo>
                  <a:cubicBezTo>
                    <a:pt x="37783" y="138988"/>
                    <a:pt x="37783" y="132408"/>
                    <a:pt x="51401" y="96981"/>
                  </a:cubicBezTo>
                  <a:cubicBezTo>
                    <a:pt x="52410" y="93945"/>
                    <a:pt x="54175" y="89643"/>
                    <a:pt x="54175" y="84582"/>
                  </a:cubicBezTo>
                  <a:cubicBezTo>
                    <a:pt x="54175" y="73195"/>
                    <a:pt x="46105" y="63832"/>
                    <a:pt x="33496" y="63832"/>
                  </a:cubicBezTo>
                  <a:cubicBezTo>
                    <a:pt x="9538" y="63832"/>
                    <a:pt x="208" y="100524"/>
                    <a:pt x="208" y="102802"/>
                  </a:cubicBezTo>
                  <a:cubicBezTo>
                    <a:pt x="208" y="105332"/>
                    <a:pt x="2729" y="105332"/>
                    <a:pt x="3234" y="105332"/>
                  </a:cubicBezTo>
                  <a:cubicBezTo>
                    <a:pt x="5756" y="105332"/>
                    <a:pt x="6008" y="104826"/>
                    <a:pt x="7269" y="100777"/>
                  </a:cubicBezTo>
                  <a:cubicBezTo>
                    <a:pt x="14078" y="76737"/>
                    <a:pt x="24165" y="69399"/>
                    <a:pt x="32739" y="69399"/>
                  </a:cubicBezTo>
                  <a:cubicBezTo>
                    <a:pt x="34757" y="69399"/>
                    <a:pt x="39044" y="69399"/>
                    <a:pt x="39044" y="77496"/>
                  </a:cubicBezTo>
                  <a:cubicBezTo>
                    <a:pt x="39044" y="84076"/>
                    <a:pt x="36522" y="90402"/>
                    <a:pt x="33244" y="99259"/>
                  </a:cubicBezTo>
                  <a:cubicBezTo>
                    <a:pt x="21139" y="131143"/>
                    <a:pt x="21139" y="137723"/>
                    <a:pt x="21139" y="142024"/>
                  </a:cubicBezTo>
                  <a:cubicBezTo>
                    <a:pt x="21139" y="166064"/>
                    <a:pt x="40809" y="176439"/>
                    <a:pt x="65019" y="177958"/>
                  </a:cubicBezTo>
                  <a:cubicBezTo>
                    <a:pt x="63001" y="187068"/>
                    <a:pt x="63001" y="187574"/>
                    <a:pt x="59471" y="200985"/>
                  </a:cubicBezTo>
                  <a:cubicBezTo>
                    <a:pt x="58714" y="203769"/>
                    <a:pt x="53671" y="224266"/>
                    <a:pt x="53671" y="225025"/>
                  </a:cubicBezTo>
                  <a:cubicBezTo>
                    <a:pt x="53671" y="225278"/>
                    <a:pt x="53671" y="227556"/>
                    <a:pt x="56697" y="227556"/>
                  </a:cubicBezTo>
                  <a:cubicBezTo>
                    <a:pt x="57201" y="227556"/>
                    <a:pt x="58462" y="227556"/>
                    <a:pt x="58967" y="226543"/>
                  </a:cubicBezTo>
                  <a:cubicBezTo>
                    <a:pt x="59723" y="226037"/>
                    <a:pt x="61236" y="219711"/>
                    <a:pt x="61993" y="216168"/>
                  </a:cubicBezTo>
                  <a:lnTo>
                    <a:pt x="71576" y="178464"/>
                  </a:lnTo>
                  <a:cubicBezTo>
                    <a:pt x="80907" y="178464"/>
                    <a:pt x="103099" y="178464"/>
                    <a:pt x="126804" y="151387"/>
                  </a:cubicBezTo>
                  <a:cubicBezTo>
                    <a:pt x="137144" y="139747"/>
                    <a:pt x="142439" y="128613"/>
                    <a:pt x="145214" y="121021"/>
                  </a:cubicBezTo>
                  <a:cubicBezTo>
                    <a:pt x="147483" y="114695"/>
                    <a:pt x="153031" y="92679"/>
                    <a:pt x="153031" y="81545"/>
                  </a:cubicBezTo>
                  <a:cubicBezTo>
                    <a:pt x="153031" y="67374"/>
                    <a:pt x="146222" y="63832"/>
                    <a:pt x="141935" y="63832"/>
                  </a:cubicBezTo>
                  <a:cubicBezTo>
                    <a:pt x="135630" y="63832"/>
                    <a:pt x="129326" y="70411"/>
                    <a:pt x="129326" y="75978"/>
                  </a:cubicBezTo>
                  <a:cubicBezTo>
                    <a:pt x="129326" y="79268"/>
                    <a:pt x="130839" y="80786"/>
                    <a:pt x="133109" y="82810"/>
                  </a:cubicBezTo>
                  <a:cubicBezTo>
                    <a:pt x="135883" y="85594"/>
                    <a:pt x="142187" y="92173"/>
                    <a:pt x="142187" y="104320"/>
                  </a:cubicBezTo>
                  <a:cubicBezTo>
                    <a:pt x="142187" y="120515"/>
                    <a:pt x="129074" y="141265"/>
                    <a:pt x="120247" y="150375"/>
                  </a:cubicBezTo>
                  <a:cubicBezTo>
                    <a:pt x="98055" y="172897"/>
                    <a:pt x="81915" y="172897"/>
                    <a:pt x="72837" y="172897"/>
                  </a:cubicBezTo>
                  <a:lnTo>
                    <a:pt x="114447" y="66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81B083D2-5C07-D418-34C0-327127AABCB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37890" y="5087712"/>
              <a:ext cx="56237" cy="253051"/>
            </a:xfrm>
            <a:custGeom>
              <a:avLst/>
              <a:gdLst>
                <a:gd name="connsiteX0" fmla="*/ 55191 w 56237"/>
                <a:gd name="connsiteY0" fmla="*/ 130890 h 253051"/>
                <a:gd name="connsiteX1" fmla="*/ 56452 w 56237"/>
                <a:gd name="connsiteY1" fmla="*/ 126588 h 253051"/>
                <a:gd name="connsiteX2" fmla="*/ 55191 w 56237"/>
                <a:gd name="connsiteY2" fmla="*/ 122286 h 253051"/>
                <a:gd name="connsiteX3" fmla="*/ 11058 w 56237"/>
                <a:gd name="connsiteY3" fmla="*/ 5883 h 253051"/>
                <a:gd name="connsiteX4" fmla="*/ 5258 w 56237"/>
                <a:gd name="connsiteY4" fmla="*/ 63 h 253051"/>
                <a:gd name="connsiteX5" fmla="*/ 214 w 56237"/>
                <a:gd name="connsiteY5" fmla="*/ 5124 h 253051"/>
                <a:gd name="connsiteX6" fmla="*/ 1475 w 56237"/>
                <a:gd name="connsiteY6" fmla="*/ 9173 h 253051"/>
                <a:gd name="connsiteX7" fmla="*/ 46112 w 56237"/>
                <a:gd name="connsiteY7" fmla="*/ 126588 h 253051"/>
                <a:gd name="connsiteX8" fmla="*/ 1475 w 56237"/>
                <a:gd name="connsiteY8" fmla="*/ 243498 h 253051"/>
                <a:gd name="connsiteX9" fmla="*/ 214 w 56237"/>
                <a:gd name="connsiteY9" fmla="*/ 248053 h 253051"/>
                <a:gd name="connsiteX10" fmla="*/ 5258 w 56237"/>
                <a:gd name="connsiteY10" fmla="*/ 253114 h 253051"/>
                <a:gd name="connsiteX11" fmla="*/ 10554 w 56237"/>
                <a:gd name="connsiteY11" fmla="*/ 248053 h 253051"/>
                <a:gd name="connsiteX12" fmla="*/ 55191 w 56237"/>
                <a:gd name="connsiteY12" fmla="*/ 1308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37" h="253051">
                  <a:moveTo>
                    <a:pt x="55191" y="130890"/>
                  </a:moveTo>
                  <a:cubicBezTo>
                    <a:pt x="56452" y="127854"/>
                    <a:pt x="56452" y="127347"/>
                    <a:pt x="56452" y="126588"/>
                  </a:cubicBezTo>
                  <a:cubicBezTo>
                    <a:pt x="56452" y="125829"/>
                    <a:pt x="56452" y="125323"/>
                    <a:pt x="55191" y="122286"/>
                  </a:cubicBezTo>
                  <a:lnTo>
                    <a:pt x="11058" y="5883"/>
                  </a:lnTo>
                  <a:cubicBezTo>
                    <a:pt x="9545" y="1581"/>
                    <a:pt x="8032" y="63"/>
                    <a:pt x="5258" y="63"/>
                  </a:cubicBezTo>
                  <a:cubicBezTo>
                    <a:pt x="2484" y="63"/>
                    <a:pt x="214" y="2340"/>
                    <a:pt x="214" y="5124"/>
                  </a:cubicBezTo>
                  <a:cubicBezTo>
                    <a:pt x="214" y="5883"/>
                    <a:pt x="214" y="6389"/>
                    <a:pt x="1475" y="9173"/>
                  </a:cubicBezTo>
                  <a:lnTo>
                    <a:pt x="46112" y="126588"/>
                  </a:lnTo>
                  <a:lnTo>
                    <a:pt x="1475" y="243498"/>
                  </a:lnTo>
                  <a:cubicBezTo>
                    <a:pt x="214" y="246281"/>
                    <a:pt x="214" y="246788"/>
                    <a:pt x="214" y="248053"/>
                  </a:cubicBezTo>
                  <a:cubicBezTo>
                    <a:pt x="214" y="250836"/>
                    <a:pt x="2484" y="253114"/>
                    <a:pt x="5258" y="253114"/>
                  </a:cubicBezTo>
                  <a:cubicBezTo>
                    <a:pt x="8537" y="253114"/>
                    <a:pt x="9545" y="250583"/>
                    <a:pt x="10554" y="248053"/>
                  </a:cubicBezTo>
                  <a:lnTo>
                    <a:pt x="55191" y="13089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677D422B-3084-8BD7-A053-E318B55E3DB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37803" y="5067903"/>
              <a:ext cx="71670" cy="76345"/>
            </a:xfrm>
            <a:custGeom>
              <a:avLst/>
              <a:gdLst>
                <a:gd name="connsiteX0" fmla="*/ 41526 w 71670"/>
                <a:gd name="connsiteY0" fmla="*/ 38319 h 76345"/>
                <a:gd name="connsiteX1" fmla="*/ 66946 w 71670"/>
                <a:gd name="connsiteY1" fmla="*/ 27337 h 76345"/>
                <a:gd name="connsiteX2" fmla="*/ 71889 w 71670"/>
                <a:gd name="connsiteY2" fmla="*/ 21845 h 76345"/>
                <a:gd name="connsiteX3" fmla="*/ 66417 w 71670"/>
                <a:gd name="connsiteY3" fmla="*/ 16177 h 76345"/>
                <a:gd name="connsiteX4" fmla="*/ 62710 w 71670"/>
                <a:gd name="connsiteY4" fmla="*/ 17771 h 76345"/>
                <a:gd name="connsiteX5" fmla="*/ 38702 w 71670"/>
                <a:gd name="connsiteY5" fmla="*/ 33891 h 76345"/>
                <a:gd name="connsiteX6" fmla="*/ 41350 w 71670"/>
                <a:gd name="connsiteY6" fmla="*/ 7675 h 76345"/>
                <a:gd name="connsiteX7" fmla="*/ 36054 w 71670"/>
                <a:gd name="connsiteY7" fmla="*/ 58 h 76345"/>
                <a:gd name="connsiteX8" fmla="*/ 30581 w 71670"/>
                <a:gd name="connsiteY8" fmla="*/ 5372 h 76345"/>
                <a:gd name="connsiteX9" fmla="*/ 31464 w 71670"/>
                <a:gd name="connsiteY9" fmla="*/ 14051 h 76345"/>
                <a:gd name="connsiteX10" fmla="*/ 33406 w 71670"/>
                <a:gd name="connsiteY10" fmla="*/ 33891 h 76345"/>
                <a:gd name="connsiteX11" fmla="*/ 9574 w 71670"/>
                <a:gd name="connsiteY11" fmla="*/ 17771 h 76345"/>
                <a:gd name="connsiteX12" fmla="*/ 5691 w 71670"/>
                <a:gd name="connsiteY12" fmla="*/ 16177 h 76345"/>
                <a:gd name="connsiteX13" fmla="*/ 218 w 71670"/>
                <a:gd name="connsiteY13" fmla="*/ 21845 h 76345"/>
                <a:gd name="connsiteX14" fmla="*/ 3925 w 71670"/>
                <a:gd name="connsiteY14" fmla="*/ 26982 h 76345"/>
                <a:gd name="connsiteX15" fmla="*/ 30581 w 71670"/>
                <a:gd name="connsiteY15" fmla="*/ 38142 h 76345"/>
                <a:gd name="connsiteX16" fmla="*/ 5161 w 71670"/>
                <a:gd name="connsiteY16" fmla="*/ 49124 h 76345"/>
                <a:gd name="connsiteX17" fmla="*/ 218 w 71670"/>
                <a:gd name="connsiteY17" fmla="*/ 54616 h 76345"/>
                <a:gd name="connsiteX18" fmla="*/ 5691 w 71670"/>
                <a:gd name="connsiteY18" fmla="*/ 60284 h 76345"/>
                <a:gd name="connsiteX19" fmla="*/ 9398 w 71670"/>
                <a:gd name="connsiteY19" fmla="*/ 58690 h 76345"/>
                <a:gd name="connsiteX20" fmla="*/ 33406 w 71670"/>
                <a:gd name="connsiteY20" fmla="*/ 42570 h 76345"/>
                <a:gd name="connsiteX21" fmla="*/ 30581 w 71670"/>
                <a:gd name="connsiteY21" fmla="*/ 71089 h 76345"/>
                <a:gd name="connsiteX22" fmla="*/ 36054 w 71670"/>
                <a:gd name="connsiteY22" fmla="*/ 76403 h 76345"/>
                <a:gd name="connsiteX23" fmla="*/ 41526 w 71670"/>
                <a:gd name="connsiteY23" fmla="*/ 71089 h 76345"/>
                <a:gd name="connsiteX24" fmla="*/ 40643 w 71670"/>
                <a:gd name="connsiteY24" fmla="*/ 62410 h 76345"/>
                <a:gd name="connsiteX25" fmla="*/ 38702 w 71670"/>
                <a:gd name="connsiteY25" fmla="*/ 42570 h 76345"/>
                <a:gd name="connsiteX26" fmla="*/ 59885 w 71670"/>
                <a:gd name="connsiteY26" fmla="*/ 56741 h 76345"/>
                <a:gd name="connsiteX27" fmla="*/ 66417 w 71670"/>
                <a:gd name="connsiteY27" fmla="*/ 60284 h 76345"/>
                <a:gd name="connsiteX28" fmla="*/ 71889 w 71670"/>
                <a:gd name="connsiteY28" fmla="*/ 54616 h 76345"/>
                <a:gd name="connsiteX29" fmla="*/ 68182 w 71670"/>
                <a:gd name="connsiteY29" fmla="*/ 49479 h 76345"/>
                <a:gd name="connsiteX30" fmla="*/ 41526 w 71670"/>
                <a:gd name="connsiteY30" fmla="*/ 38319 h 7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670" h="76345">
                  <a:moveTo>
                    <a:pt x="41526" y="38319"/>
                  </a:moveTo>
                  <a:cubicBezTo>
                    <a:pt x="56001" y="31942"/>
                    <a:pt x="62533" y="29462"/>
                    <a:pt x="66946" y="27337"/>
                  </a:cubicBezTo>
                  <a:cubicBezTo>
                    <a:pt x="70300" y="25920"/>
                    <a:pt x="71889" y="25211"/>
                    <a:pt x="71889" y="21845"/>
                  </a:cubicBezTo>
                  <a:cubicBezTo>
                    <a:pt x="71889" y="18834"/>
                    <a:pt x="69594" y="16177"/>
                    <a:pt x="66417" y="16177"/>
                  </a:cubicBezTo>
                  <a:cubicBezTo>
                    <a:pt x="65181" y="16177"/>
                    <a:pt x="64828" y="16177"/>
                    <a:pt x="62710" y="17771"/>
                  </a:cubicBezTo>
                  <a:lnTo>
                    <a:pt x="38702" y="33891"/>
                  </a:lnTo>
                  <a:lnTo>
                    <a:pt x="41350" y="7675"/>
                  </a:lnTo>
                  <a:cubicBezTo>
                    <a:pt x="41703" y="4486"/>
                    <a:pt x="41350" y="58"/>
                    <a:pt x="36054" y="58"/>
                  </a:cubicBezTo>
                  <a:cubicBezTo>
                    <a:pt x="33935" y="58"/>
                    <a:pt x="30581" y="1475"/>
                    <a:pt x="30581" y="5372"/>
                  </a:cubicBezTo>
                  <a:cubicBezTo>
                    <a:pt x="30581" y="6966"/>
                    <a:pt x="31287" y="12280"/>
                    <a:pt x="31464" y="14051"/>
                  </a:cubicBezTo>
                  <a:cubicBezTo>
                    <a:pt x="31817" y="17063"/>
                    <a:pt x="33053" y="29817"/>
                    <a:pt x="33406" y="33891"/>
                  </a:cubicBezTo>
                  <a:lnTo>
                    <a:pt x="9574" y="17771"/>
                  </a:lnTo>
                  <a:cubicBezTo>
                    <a:pt x="7809" y="16709"/>
                    <a:pt x="7279" y="16177"/>
                    <a:pt x="5691" y="16177"/>
                  </a:cubicBezTo>
                  <a:cubicBezTo>
                    <a:pt x="2513" y="16177"/>
                    <a:pt x="218" y="18834"/>
                    <a:pt x="218" y="21845"/>
                  </a:cubicBezTo>
                  <a:cubicBezTo>
                    <a:pt x="218" y="25388"/>
                    <a:pt x="2337" y="26274"/>
                    <a:pt x="3925" y="26982"/>
                  </a:cubicBezTo>
                  <a:lnTo>
                    <a:pt x="30581" y="38142"/>
                  </a:lnTo>
                  <a:cubicBezTo>
                    <a:pt x="16106" y="44519"/>
                    <a:pt x="9574" y="46999"/>
                    <a:pt x="5161" y="49124"/>
                  </a:cubicBezTo>
                  <a:cubicBezTo>
                    <a:pt x="1807" y="50541"/>
                    <a:pt x="218" y="51250"/>
                    <a:pt x="218" y="54616"/>
                  </a:cubicBezTo>
                  <a:cubicBezTo>
                    <a:pt x="218" y="57627"/>
                    <a:pt x="2513" y="60284"/>
                    <a:pt x="5691" y="60284"/>
                  </a:cubicBezTo>
                  <a:cubicBezTo>
                    <a:pt x="6926" y="60284"/>
                    <a:pt x="7279" y="60284"/>
                    <a:pt x="9398" y="58690"/>
                  </a:cubicBezTo>
                  <a:lnTo>
                    <a:pt x="33406" y="42570"/>
                  </a:lnTo>
                  <a:lnTo>
                    <a:pt x="30581" y="71089"/>
                  </a:lnTo>
                  <a:cubicBezTo>
                    <a:pt x="30581" y="74986"/>
                    <a:pt x="33935" y="76403"/>
                    <a:pt x="36054" y="76403"/>
                  </a:cubicBezTo>
                  <a:cubicBezTo>
                    <a:pt x="38172" y="76403"/>
                    <a:pt x="41526" y="74986"/>
                    <a:pt x="41526" y="71089"/>
                  </a:cubicBezTo>
                  <a:cubicBezTo>
                    <a:pt x="41526" y="69495"/>
                    <a:pt x="40820" y="64181"/>
                    <a:pt x="40643" y="62410"/>
                  </a:cubicBezTo>
                  <a:cubicBezTo>
                    <a:pt x="40290" y="59398"/>
                    <a:pt x="39055" y="46644"/>
                    <a:pt x="38702" y="42570"/>
                  </a:cubicBezTo>
                  <a:lnTo>
                    <a:pt x="59885" y="56741"/>
                  </a:lnTo>
                  <a:cubicBezTo>
                    <a:pt x="64475" y="60284"/>
                    <a:pt x="64828" y="60284"/>
                    <a:pt x="66417" y="60284"/>
                  </a:cubicBezTo>
                  <a:cubicBezTo>
                    <a:pt x="69594" y="60284"/>
                    <a:pt x="71889" y="57627"/>
                    <a:pt x="71889" y="54616"/>
                  </a:cubicBezTo>
                  <a:cubicBezTo>
                    <a:pt x="71889" y="51073"/>
                    <a:pt x="69771" y="50187"/>
                    <a:pt x="68182" y="49479"/>
                  </a:cubicBezTo>
                  <a:lnTo>
                    <a:pt x="41526" y="383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80" name="Group 879" descr="\documentclass{article}&#10;\usepackage{amsmath}&#10;\usepackage{amsfonts}&#10;\usepackage{braket}&#10;\pagestyle{empty}&#10;\begin{document}&#10;&#10;&#10;$-\Braket{ (P{\cal T}) \psi,  \psi} = \Braket{ \psi,  (P{\cal T}) \psi}^* = \Braket{ (P{\cal T}) \psi, \psi} $&#10;&#10;\end{document}" title="IguanaTex Vector Display">
            <a:extLst>
              <a:ext uri="{FF2B5EF4-FFF2-40B4-BE49-F238E27FC236}">
                <a16:creationId xmlns:a16="http://schemas.microsoft.com/office/drawing/2014/main" id="{A5A73D17-B142-FF41-11E6-C0BC3D6B8764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488389" y="5327868"/>
            <a:ext cx="4742092" cy="260456"/>
            <a:chOff x="3099793" y="5722107"/>
            <a:chExt cx="4742092" cy="260456"/>
          </a:xfrm>
        </p:grpSpPr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BABB061C-3075-38F6-3902-DCFC5AD03BB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99793" y="5856958"/>
              <a:ext cx="154614" cy="9661"/>
            </a:xfrm>
            <a:custGeom>
              <a:avLst/>
              <a:gdLst>
                <a:gd name="connsiteX0" fmla="*/ 145834 w 154614"/>
                <a:gd name="connsiteY0" fmla="*/ 9725 h 9661"/>
                <a:gd name="connsiteX1" fmla="*/ 154691 w 154614"/>
                <a:gd name="connsiteY1" fmla="*/ 4894 h 9661"/>
                <a:gd name="connsiteX2" fmla="*/ 145834 w 154614"/>
                <a:gd name="connsiteY2" fmla="*/ 63 h 9661"/>
                <a:gd name="connsiteX3" fmla="*/ 8934 w 154614"/>
                <a:gd name="connsiteY3" fmla="*/ 63 h 9661"/>
                <a:gd name="connsiteX4" fmla="*/ 77 w 154614"/>
                <a:gd name="connsiteY4" fmla="*/ 4894 h 9661"/>
                <a:gd name="connsiteX5" fmla="*/ 8934 w 154614"/>
                <a:gd name="connsiteY5" fmla="*/ 9725 h 9661"/>
                <a:gd name="connsiteX6" fmla="*/ 145834 w 154614"/>
                <a:gd name="connsiteY6" fmla="*/ 9725 h 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14" h="9661">
                  <a:moveTo>
                    <a:pt x="145834" y="9725"/>
                  </a:moveTo>
                  <a:cubicBezTo>
                    <a:pt x="150136" y="9725"/>
                    <a:pt x="154691" y="9725"/>
                    <a:pt x="154691" y="4894"/>
                  </a:cubicBezTo>
                  <a:cubicBezTo>
                    <a:pt x="154691" y="63"/>
                    <a:pt x="150136" y="63"/>
                    <a:pt x="145834" y="63"/>
                  </a:cubicBezTo>
                  <a:lnTo>
                    <a:pt x="8934" y="63"/>
                  </a:lnTo>
                  <a:cubicBezTo>
                    <a:pt x="4632" y="63"/>
                    <a:pt x="77" y="63"/>
                    <a:pt x="77" y="4894"/>
                  </a:cubicBezTo>
                  <a:cubicBezTo>
                    <a:pt x="77" y="9725"/>
                    <a:pt x="4632" y="9725"/>
                    <a:pt x="8934" y="9725"/>
                  </a:cubicBezTo>
                  <a:lnTo>
                    <a:pt x="145834" y="972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FAF2706E-996C-CF9F-4E3A-D0290AF819E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345618" y="5741015"/>
              <a:ext cx="56430" cy="241548"/>
            </a:xfrm>
            <a:custGeom>
              <a:avLst/>
              <a:gdLst>
                <a:gd name="connsiteX0" fmla="*/ 55251 w 56430"/>
                <a:gd name="connsiteY0" fmla="*/ 9242 h 241548"/>
                <a:gd name="connsiteX1" fmla="*/ 56516 w 56430"/>
                <a:gd name="connsiteY1" fmla="*/ 4894 h 241548"/>
                <a:gd name="connsiteX2" fmla="*/ 51455 w 56430"/>
                <a:gd name="connsiteY2" fmla="*/ 63 h 241548"/>
                <a:gd name="connsiteX3" fmla="*/ 45635 w 56430"/>
                <a:gd name="connsiteY3" fmla="*/ 5618 h 241548"/>
                <a:gd name="connsiteX4" fmla="*/ 1351 w 56430"/>
                <a:gd name="connsiteY4" fmla="*/ 116489 h 241548"/>
                <a:gd name="connsiteX5" fmla="*/ 86 w 56430"/>
                <a:gd name="connsiteY5" fmla="*/ 120837 h 241548"/>
                <a:gd name="connsiteX6" fmla="*/ 1351 w 56430"/>
                <a:gd name="connsiteY6" fmla="*/ 124943 h 241548"/>
                <a:gd name="connsiteX7" fmla="*/ 45635 w 56430"/>
                <a:gd name="connsiteY7" fmla="*/ 235814 h 241548"/>
                <a:gd name="connsiteX8" fmla="*/ 51455 w 56430"/>
                <a:gd name="connsiteY8" fmla="*/ 241612 h 241548"/>
                <a:gd name="connsiteX9" fmla="*/ 56516 w 56430"/>
                <a:gd name="connsiteY9" fmla="*/ 236781 h 241548"/>
                <a:gd name="connsiteX10" fmla="*/ 55251 w 56430"/>
                <a:gd name="connsiteY10" fmla="*/ 232916 h 241548"/>
                <a:gd name="connsiteX11" fmla="*/ 10461 w 56430"/>
                <a:gd name="connsiteY11" fmla="*/ 120837 h 241548"/>
                <a:gd name="connsiteX12" fmla="*/ 55251 w 56430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251" y="9242"/>
                  </a:moveTo>
                  <a:cubicBezTo>
                    <a:pt x="56516" y="6585"/>
                    <a:pt x="56516" y="6101"/>
                    <a:pt x="56516" y="4894"/>
                  </a:cubicBezTo>
                  <a:cubicBezTo>
                    <a:pt x="56516" y="2237"/>
                    <a:pt x="54239" y="63"/>
                    <a:pt x="51455" y="63"/>
                  </a:cubicBezTo>
                  <a:cubicBezTo>
                    <a:pt x="49178" y="63"/>
                    <a:pt x="47407" y="1271"/>
                    <a:pt x="45635" y="5618"/>
                  </a:cubicBezTo>
                  <a:lnTo>
                    <a:pt x="1351" y="116489"/>
                  </a:lnTo>
                  <a:cubicBezTo>
                    <a:pt x="845" y="117939"/>
                    <a:pt x="86" y="119388"/>
                    <a:pt x="86" y="120837"/>
                  </a:cubicBezTo>
                  <a:cubicBezTo>
                    <a:pt x="86" y="121562"/>
                    <a:pt x="86" y="122045"/>
                    <a:pt x="1351" y="124943"/>
                  </a:cubicBezTo>
                  <a:lnTo>
                    <a:pt x="45635" y="235814"/>
                  </a:lnTo>
                  <a:cubicBezTo>
                    <a:pt x="46647" y="238471"/>
                    <a:pt x="47913" y="241612"/>
                    <a:pt x="51455" y="241612"/>
                  </a:cubicBezTo>
                  <a:cubicBezTo>
                    <a:pt x="54239" y="241612"/>
                    <a:pt x="56516" y="239438"/>
                    <a:pt x="56516" y="236781"/>
                  </a:cubicBezTo>
                  <a:cubicBezTo>
                    <a:pt x="56516" y="236056"/>
                    <a:pt x="56516" y="235573"/>
                    <a:pt x="55251" y="232916"/>
                  </a:cubicBezTo>
                  <a:lnTo>
                    <a:pt x="10461" y="120837"/>
                  </a:lnTo>
                  <a:lnTo>
                    <a:pt x="55251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2EBFBD0D-FED2-80C6-ADA3-DE66094713E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41243" y="5741015"/>
              <a:ext cx="58707" cy="241548"/>
            </a:xfrm>
            <a:custGeom>
              <a:avLst/>
              <a:gdLst>
                <a:gd name="connsiteX0" fmla="*/ 58798 w 58707"/>
                <a:gd name="connsiteY0" fmla="*/ 239196 h 241548"/>
                <a:gd name="connsiteX1" fmla="*/ 54496 w 58707"/>
                <a:gd name="connsiteY1" fmla="*/ 233882 h 241548"/>
                <a:gd name="connsiteX2" fmla="*/ 14767 w 58707"/>
                <a:gd name="connsiteY2" fmla="*/ 120837 h 241548"/>
                <a:gd name="connsiteX3" fmla="*/ 55508 w 58707"/>
                <a:gd name="connsiteY3" fmla="*/ 6585 h 241548"/>
                <a:gd name="connsiteX4" fmla="*/ 58798 w 58707"/>
                <a:gd name="connsiteY4" fmla="*/ 2478 h 241548"/>
                <a:gd name="connsiteX5" fmla="*/ 56267 w 58707"/>
                <a:gd name="connsiteY5" fmla="*/ 63 h 241548"/>
                <a:gd name="connsiteX6" fmla="*/ 16032 w 58707"/>
                <a:gd name="connsiteY6" fmla="*/ 47165 h 241548"/>
                <a:gd name="connsiteX7" fmla="*/ 90 w 58707"/>
                <a:gd name="connsiteY7" fmla="*/ 120837 h 241548"/>
                <a:gd name="connsiteX8" fmla="*/ 16791 w 58707"/>
                <a:gd name="connsiteY8" fmla="*/ 196200 h 241548"/>
                <a:gd name="connsiteX9" fmla="*/ 56267 w 58707"/>
                <a:gd name="connsiteY9" fmla="*/ 241612 h 241548"/>
                <a:gd name="connsiteX10" fmla="*/ 58798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798" y="239196"/>
                  </a:moveTo>
                  <a:cubicBezTo>
                    <a:pt x="58798" y="238471"/>
                    <a:pt x="58798" y="237988"/>
                    <a:pt x="54496" y="233882"/>
                  </a:cubicBezTo>
                  <a:cubicBezTo>
                    <a:pt x="22865" y="203447"/>
                    <a:pt x="14767" y="157794"/>
                    <a:pt x="14767" y="120837"/>
                  </a:cubicBezTo>
                  <a:cubicBezTo>
                    <a:pt x="14767" y="78808"/>
                    <a:pt x="24383" y="36778"/>
                    <a:pt x="55508" y="6585"/>
                  </a:cubicBezTo>
                  <a:cubicBezTo>
                    <a:pt x="58798" y="3686"/>
                    <a:pt x="58798" y="3203"/>
                    <a:pt x="58798" y="2478"/>
                  </a:cubicBezTo>
                  <a:cubicBezTo>
                    <a:pt x="58798" y="787"/>
                    <a:pt x="57786" y="63"/>
                    <a:pt x="56267" y="63"/>
                  </a:cubicBezTo>
                  <a:cubicBezTo>
                    <a:pt x="53737" y="63"/>
                    <a:pt x="30962" y="16488"/>
                    <a:pt x="16032" y="47165"/>
                  </a:cubicBezTo>
                  <a:cubicBezTo>
                    <a:pt x="3127" y="73735"/>
                    <a:pt x="90" y="100547"/>
                    <a:pt x="90" y="120837"/>
                  </a:cubicBezTo>
                  <a:cubicBezTo>
                    <a:pt x="90" y="139678"/>
                    <a:pt x="2874" y="168905"/>
                    <a:pt x="16791" y="196200"/>
                  </a:cubicBezTo>
                  <a:cubicBezTo>
                    <a:pt x="31974" y="225911"/>
                    <a:pt x="53737" y="241612"/>
                    <a:pt x="56267" y="241612"/>
                  </a:cubicBezTo>
                  <a:cubicBezTo>
                    <a:pt x="57786" y="241612"/>
                    <a:pt x="58798" y="240887"/>
                    <a:pt x="58798" y="2391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C4F440C6-C93E-A61E-920E-99226513F7C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524722" y="5757199"/>
              <a:ext cx="180678" cy="164977"/>
            </a:xfrm>
            <a:custGeom>
              <a:avLst/>
              <a:gdLst>
                <a:gd name="connsiteX0" fmla="*/ 66646 w 180678"/>
                <a:gd name="connsiteY0" fmla="*/ 88711 h 164977"/>
                <a:gd name="connsiteX1" fmla="*/ 109665 w 180678"/>
                <a:gd name="connsiteY1" fmla="*/ 88711 h 164977"/>
                <a:gd name="connsiteX2" fmla="*/ 180772 w 180678"/>
                <a:gd name="connsiteY2" fmla="*/ 36537 h 164977"/>
                <a:gd name="connsiteX3" fmla="*/ 130921 w 180678"/>
                <a:gd name="connsiteY3" fmla="*/ 63 h 164977"/>
                <a:gd name="connsiteX4" fmla="*/ 48933 w 180678"/>
                <a:gd name="connsiteY4" fmla="*/ 63 h 164977"/>
                <a:gd name="connsiteX5" fmla="*/ 41341 w 180678"/>
                <a:gd name="connsiteY5" fmla="*/ 4652 h 164977"/>
                <a:gd name="connsiteX6" fmla="*/ 48680 w 180678"/>
                <a:gd name="connsiteY6" fmla="*/ 7551 h 164977"/>
                <a:gd name="connsiteX7" fmla="*/ 59561 w 180678"/>
                <a:gd name="connsiteY7" fmla="*/ 8034 h 164977"/>
                <a:gd name="connsiteX8" fmla="*/ 65128 w 180678"/>
                <a:gd name="connsiteY8" fmla="*/ 11899 h 164977"/>
                <a:gd name="connsiteX9" fmla="*/ 64116 w 180678"/>
                <a:gd name="connsiteY9" fmla="*/ 16488 h 164977"/>
                <a:gd name="connsiteX10" fmla="*/ 30207 w 180678"/>
                <a:gd name="connsiteY10" fmla="*/ 146200 h 164977"/>
                <a:gd name="connsiteX11" fmla="*/ 7179 w 180678"/>
                <a:gd name="connsiteY11" fmla="*/ 157553 h 164977"/>
                <a:gd name="connsiteX12" fmla="*/ 94 w 180678"/>
                <a:gd name="connsiteY12" fmla="*/ 162142 h 164977"/>
                <a:gd name="connsiteX13" fmla="*/ 3890 w 180678"/>
                <a:gd name="connsiteY13" fmla="*/ 165041 h 164977"/>
                <a:gd name="connsiteX14" fmla="*/ 36027 w 180678"/>
                <a:gd name="connsiteY14" fmla="*/ 164316 h 164977"/>
                <a:gd name="connsiteX15" fmla="*/ 52222 w 180678"/>
                <a:gd name="connsiteY15" fmla="*/ 164557 h 164977"/>
                <a:gd name="connsiteX16" fmla="*/ 68671 w 180678"/>
                <a:gd name="connsiteY16" fmla="*/ 165041 h 164977"/>
                <a:gd name="connsiteX17" fmla="*/ 73732 w 180678"/>
                <a:gd name="connsiteY17" fmla="*/ 160210 h 164977"/>
                <a:gd name="connsiteX18" fmla="*/ 66646 w 180678"/>
                <a:gd name="connsiteY18" fmla="*/ 157553 h 164977"/>
                <a:gd name="connsiteX19" fmla="*/ 50198 w 180678"/>
                <a:gd name="connsiteY19" fmla="*/ 153205 h 164977"/>
                <a:gd name="connsiteX20" fmla="*/ 50957 w 180678"/>
                <a:gd name="connsiteY20" fmla="*/ 149098 h 164977"/>
                <a:gd name="connsiteX21" fmla="*/ 66646 w 180678"/>
                <a:gd name="connsiteY21" fmla="*/ 88711 h 164977"/>
                <a:gd name="connsiteX22" fmla="*/ 84866 w 180678"/>
                <a:gd name="connsiteY22" fmla="*/ 16730 h 164977"/>
                <a:gd name="connsiteX23" fmla="*/ 98531 w 180678"/>
                <a:gd name="connsiteY23" fmla="*/ 7551 h 164977"/>
                <a:gd name="connsiteX24" fmla="*/ 122823 w 180678"/>
                <a:gd name="connsiteY24" fmla="*/ 7551 h 164977"/>
                <a:gd name="connsiteX25" fmla="*/ 157238 w 180678"/>
                <a:gd name="connsiteY25" fmla="*/ 30739 h 164977"/>
                <a:gd name="connsiteX26" fmla="*/ 142308 w 180678"/>
                <a:gd name="connsiteY26" fmla="*/ 69629 h 164977"/>
                <a:gd name="connsiteX27" fmla="*/ 103339 w 180678"/>
                <a:gd name="connsiteY27" fmla="*/ 82431 h 164977"/>
                <a:gd name="connsiteX28" fmla="*/ 67658 w 180678"/>
                <a:gd name="connsiteY28" fmla="*/ 82431 h 164977"/>
                <a:gd name="connsiteX29" fmla="*/ 84866 w 180678"/>
                <a:gd name="connsiteY29" fmla="*/ 16730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4977">
                  <a:moveTo>
                    <a:pt x="66646" y="88711"/>
                  </a:moveTo>
                  <a:lnTo>
                    <a:pt x="109665" y="88711"/>
                  </a:lnTo>
                  <a:cubicBezTo>
                    <a:pt x="145598" y="88711"/>
                    <a:pt x="180772" y="63590"/>
                    <a:pt x="180772" y="36537"/>
                  </a:cubicBezTo>
                  <a:cubicBezTo>
                    <a:pt x="180772" y="17937"/>
                    <a:pt x="164071" y="63"/>
                    <a:pt x="130921" y="63"/>
                  </a:cubicBezTo>
                  <a:lnTo>
                    <a:pt x="48933" y="63"/>
                  </a:lnTo>
                  <a:cubicBezTo>
                    <a:pt x="44125" y="63"/>
                    <a:pt x="41341" y="63"/>
                    <a:pt x="41341" y="4652"/>
                  </a:cubicBezTo>
                  <a:cubicBezTo>
                    <a:pt x="41341" y="7551"/>
                    <a:pt x="43619" y="7551"/>
                    <a:pt x="48680" y="7551"/>
                  </a:cubicBezTo>
                  <a:cubicBezTo>
                    <a:pt x="51969" y="7551"/>
                    <a:pt x="56524" y="7792"/>
                    <a:pt x="59561" y="8034"/>
                  </a:cubicBezTo>
                  <a:cubicBezTo>
                    <a:pt x="63610" y="8517"/>
                    <a:pt x="65128" y="9242"/>
                    <a:pt x="65128" y="11899"/>
                  </a:cubicBezTo>
                  <a:cubicBezTo>
                    <a:pt x="65128" y="12865"/>
                    <a:pt x="64875" y="13589"/>
                    <a:pt x="64116" y="16488"/>
                  </a:cubicBezTo>
                  <a:lnTo>
                    <a:pt x="30207" y="146200"/>
                  </a:lnTo>
                  <a:cubicBezTo>
                    <a:pt x="27676" y="155620"/>
                    <a:pt x="27170" y="157553"/>
                    <a:pt x="7179" y="157553"/>
                  </a:cubicBezTo>
                  <a:cubicBezTo>
                    <a:pt x="2877" y="157553"/>
                    <a:pt x="94" y="157553"/>
                    <a:pt x="94" y="162142"/>
                  </a:cubicBezTo>
                  <a:cubicBezTo>
                    <a:pt x="94" y="165041"/>
                    <a:pt x="3130" y="165041"/>
                    <a:pt x="3890" y="165041"/>
                  </a:cubicBezTo>
                  <a:cubicBezTo>
                    <a:pt x="10975" y="165041"/>
                    <a:pt x="28942" y="164316"/>
                    <a:pt x="36027" y="164316"/>
                  </a:cubicBezTo>
                  <a:cubicBezTo>
                    <a:pt x="41341" y="164316"/>
                    <a:pt x="46908" y="164557"/>
                    <a:pt x="52222" y="164557"/>
                  </a:cubicBezTo>
                  <a:cubicBezTo>
                    <a:pt x="57789" y="164557"/>
                    <a:pt x="63357" y="165041"/>
                    <a:pt x="68671" y="165041"/>
                  </a:cubicBezTo>
                  <a:cubicBezTo>
                    <a:pt x="70442" y="165041"/>
                    <a:pt x="73732" y="165041"/>
                    <a:pt x="73732" y="160210"/>
                  </a:cubicBezTo>
                  <a:cubicBezTo>
                    <a:pt x="73732" y="157553"/>
                    <a:pt x="71454" y="157553"/>
                    <a:pt x="66646" y="157553"/>
                  </a:cubicBezTo>
                  <a:cubicBezTo>
                    <a:pt x="57283" y="157553"/>
                    <a:pt x="50198" y="157553"/>
                    <a:pt x="50198" y="153205"/>
                  </a:cubicBezTo>
                  <a:cubicBezTo>
                    <a:pt x="50198" y="151755"/>
                    <a:pt x="50704" y="150548"/>
                    <a:pt x="50957" y="149098"/>
                  </a:cubicBezTo>
                  <a:lnTo>
                    <a:pt x="66646" y="88711"/>
                  </a:lnTo>
                  <a:close/>
                  <a:moveTo>
                    <a:pt x="84866" y="16730"/>
                  </a:moveTo>
                  <a:cubicBezTo>
                    <a:pt x="87143" y="8275"/>
                    <a:pt x="87649" y="7551"/>
                    <a:pt x="98531" y="7551"/>
                  </a:cubicBezTo>
                  <a:lnTo>
                    <a:pt x="122823" y="7551"/>
                  </a:lnTo>
                  <a:cubicBezTo>
                    <a:pt x="143827" y="7551"/>
                    <a:pt x="157238" y="14073"/>
                    <a:pt x="157238" y="30739"/>
                  </a:cubicBezTo>
                  <a:cubicBezTo>
                    <a:pt x="157238" y="40160"/>
                    <a:pt x="152177" y="60933"/>
                    <a:pt x="142308" y="69629"/>
                  </a:cubicBezTo>
                  <a:cubicBezTo>
                    <a:pt x="129656" y="80498"/>
                    <a:pt x="114473" y="82431"/>
                    <a:pt x="103339" y="82431"/>
                  </a:cubicBezTo>
                  <a:lnTo>
                    <a:pt x="67658" y="82431"/>
                  </a:lnTo>
                  <a:lnTo>
                    <a:pt x="84866" y="167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C516ABEC-5CCA-CDE8-1646-D593549F964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20812" y="5748986"/>
              <a:ext cx="202440" cy="189615"/>
            </a:xfrm>
            <a:custGeom>
              <a:avLst/>
              <a:gdLst>
                <a:gd name="connsiteX0" fmla="*/ 114481 w 202440"/>
                <a:gd name="connsiteY0" fmla="*/ 23251 h 189615"/>
                <a:gd name="connsiteX1" fmla="*/ 156487 w 202440"/>
                <a:gd name="connsiteY1" fmla="*/ 23251 h 189615"/>
                <a:gd name="connsiteX2" fmla="*/ 202542 w 202440"/>
                <a:gd name="connsiteY2" fmla="*/ 1754 h 189615"/>
                <a:gd name="connsiteX3" fmla="*/ 200265 w 202440"/>
                <a:gd name="connsiteY3" fmla="*/ 63 h 189615"/>
                <a:gd name="connsiteX4" fmla="*/ 184576 w 202440"/>
                <a:gd name="connsiteY4" fmla="*/ 6826 h 189615"/>
                <a:gd name="connsiteX5" fmla="*/ 177237 w 202440"/>
                <a:gd name="connsiteY5" fmla="*/ 8275 h 189615"/>
                <a:gd name="connsiteX6" fmla="*/ 66654 w 202440"/>
                <a:gd name="connsiteY6" fmla="*/ 8275 h 189615"/>
                <a:gd name="connsiteX7" fmla="*/ 102 w 202440"/>
                <a:gd name="connsiteY7" fmla="*/ 53928 h 189615"/>
                <a:gd name="connsiteX8" fmla="*/ 2126 w 202440"/>
                <a:gd name="connsiteY8" fmla="*/ 56827 h 189615"/>
                <a:gd name="connsiteX9" fmla="*/ 24648 w 202440"/>
                <a:gd name="connsiteY9" fmla="*/ 43058 h 189615"/>
                <a:gd name="connsiteX10" fmla="*/ 30468 w 202440"/>
                <a:gd name="connsiteY10" fmla="*/ 28082 h 189615"/>
                <a:gd name="connsiteX11" fmla="*/ 46157 w 202440"/>
                <a:gd name="connsiteY11" fmla="*/ 23251 h 189615"/>
                <a:gd name="connsiteX12" fmla="*/ 96514 w 202440"/>
                <a:gd name="connsiteY12" fmla="*/ 23251 h 189615"/>
                <a:gd name="connsiteX13" fmla="*/ 90694 w 202440"/>
                <a:gd name="connsiteY13" fmla="*/ 31947 h 189615"/>
                <a:gd name="connsiteX14" fmla="*/ 61846 w 202440"/>
                <a:gd name="connsiteY14" fmla="*/ 141369 h 189615"/>
                <a:gd name="connsiteX15" fmla="*/ 46157 w 202440"/>
                <a:gd name="connsiteY15" fmla="*/ 184123 h 189615"/>
                <a:gd name="connsiteX16" fmla="*/ 44639 w 202440"/>
                <a:gd name="connsiteY16" fmla="*/ 187988 h 189615"/>
                <a:gd name="connsiteX17" fmla="*/ 46916 w 202440"/>
                <a:gd name="connsiteY17" fmla="*/ 189679 h 189615"/>
                <a:gd name="connsiteX18" fmla="*/ 68172 w 202440"/>
                <a:gd name="connsiteY18" fmla="*/ 178084 h 189615"/>
                <a:gd name="connsiteX19" fmla="*/ 86139 w 202440"/>
                <a:gd name="connsiteY19" fmla="*/ 130982 h 189615"/>
                <a:gd name="connsiteX20" fmla="*/ 114481 w 202440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89615">
                  <a:moveTo>
                    <a:pt x="114481" y="23251"/>
                  </a:moveTo>
                  <a:lnTo>
                    <a:pt x="156487" y="23251"/>
                  </a:lnTo>
                  <a:cubicBezTo>
                    <a:pt x="189890" y="23251"/>
                    <a:pt x="202542" y="4894"/>
                    <a:pt x="202542" y="1754"/>
                  </a:cubicBezTo>
                  <a:cubicBezTo>
                    <a:pt x="202542" y="546"/>
                    <a:pt x="201530" y="63"/>
                    <a:pt x="200265" y="63"/>
                  </a:cubicBezTo>
                  <a:cubicBezTo>
                    <a:pt x="197481" y="63"/>
                    <a:pt x="190902" y="2478"/>
                    <a:pt x="184576" y="6826"/>
                  </a:cubicBezTo>
                  <a:cubicBezTo>
                    <a:pt x="182551" y="8275"/>
                    <a:pt x="182045" y="8275"/>
                    <a:pt x="177237" y="8275"/>
                  </a:cubicBezTo>
                  <a:lnTo>
                    <a:pt x="66654" y="8275"/>
                  </a:lnTo>
                  <a:cubicBezTo>
                    <a:pt x="35276" y="8275"/>
                    <a:pt x="102" y="34121"/>
                    <a:pt x="102" y="53928"/>
                  </a:cubicBezTo>
                  <a:cubicBezTo>
                    <a:pt x="102" y="55377"/>
                    <a:pt x="102" y="56827"/>
                    <a:pt x="2126" y="56827"/>
                  </a:cubicBezTo>
                  <a:cubicBezTo>
                    <a:pt x="8199" y="56827"/>
                    <a:pt x="24141" y="48856"/>
                    <a:pt x="24648" y="43058"/>
                  </a:cubicBezTo>
                  <a:cubicBezTo>
                    <a:pt x="24901" y="38952"/>
                    <a:pt x="25407" y="34363"/>
                    <a:pt x="30468" y="28082"/>
                  </a:cubicBezTo>
                  <a:cubicBezTo>
                    <a:pt x="32998" y="25184"/>
                    <a:pt x="35023" y="23251"/>
                    <a:pt x="46157" y="23251"/>
                  </a:cubicBezTo>
                  <a:lnTo>
                    <a:pt x="96514" y="23251"/>
                  </a:lnTo>
                  <a:cubicBezTo>
                    <a:pt x="92212" y="25908"/>
                    <a:pt x="91200" y="29532"/>
                    <a:pt x="90694" y="31947"/>
                  </a:cubicBezTo>
                  <a:lnTo>
                    <a:pt x="61846" y="141369"/>
                  </a:lnTo>
                  <a:cubicBezTo>
                    <a:pt x="58809" y="153205"/>
                    <a:pt x="53495" y="168422"/>
                    <a:pt x="46157" y="184123"/>
                  </a:cubicBezTo>
                  <a:cubicBezTo>
                    <a:pt x="44639" y="187021"/>
                    <a:pt x="44639" y="187505"/>
                    <a:pt x="44639" y="187988"/>
                  </a:cubicBezTo>
                  <a:cubicBezTo>
                    <a:pt x="44639" y="189437"/>
                    <a:pt x="45651" y="189679"/>
                    <a:pt x="46916" y="189679"/>
                  </a:cubicBezTo>
                  <a:cubicBezTo>
                    <a:pt x="51977" y="189679"/>
                    <a:pt x="64377" y="183157"/>
                    <a:pt x="68172" y="178084"/>
                  </a:cubicBezTo>
                  <a:cubicBezTo>
                    <a:pt x="69691" y="175669"/>
                    <a:pt x="80825" y="151031"/>
                    <a:pt x="86139" y="130982"/>
                  </a:cubicBezTo>
                  <a:lnTo>
                    <a:pt x="114481" y="23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3E47872-B0AC-EEA0-9F7D-164124451B9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928772" y="5741015"/>
              <a:ext cx="58707" cy="241548"/>
            </a:xfrm>
            <a:custGeom>
              <a:avLst/>
              <a:gdLst>
                <a:gd name="connsiteX0" fmla="*/ 58817 w 58707"/>
                <a:gd name="connsiteY0" fmla="*/ 120837 h 241548"/>
                <a:gd name="connsiteX1" fmla="*/ 42116 w 58707"/>
                <a:gd name="connsiteY1" fmla="*/ 45474 h 241548"/>
                <a:gd name="connsiteX2" fmla="*/ 2640 w 58707"/>
                <a:gd name="connsiteY2" fmla="*/ 63 h 241548"/>
                <a:gd name="connsiteX3" fmla="*/ 110 w 58707"/>
                <a:gd name="connsiteY3" fmla="*/ 2478 h 241548"/>
                <a:gd name="connsiteX4" fmla="*/ 4918 w 58707"/>
                <a:gd name="connsiteY4" fmla="*/ 8034 h 241548"/>
                <a:gd name="connsiteX5" fmla="*/ 44140 w 58707"/>
                <a:gd name="connsiteY5" fmla="*/ 120837 h 241548"/>
                <a:gd name="connsiteX6" fmla="*/ 3399 w 58707"/>
                <a:gd name="connsiteY6" fmla="*/ 235090 h 241548"/>
                <a:gd name="connsiteX7" fmla="*/ 110 w 58707"/>
                <a:gd name="connsiteY7" fmla="*/ 239196 h 241548"/>
                <a:gd name="connsiteX8" fmla="*/ 2640 w 58707"/>
                <a:gd name="connsiteY8" fmla="*/ 241612 h 241548"/>
                <a:gd name="connsiteX9" fmla="*/ 42875 w 58707"/>
                <a:gd name="connsiteY9" fmla="*/ 194510 h 241548"/>
                <a:gd name="connsiteX10" fmla="*/ 58817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17" y="120837"/>
                  </a:moveTo>
                  <a:cubicBezTo>
                    <a:pt x="58817" y="101996"/>
                    <a:pt x="56034" y="72769"/>
                    <a:pt x="42116" y="45474"/>
                  </a:cubicBezTo>
                  <a:cubicBezTo>
                    <a:pt x="26933" y="15763"/>
                    <a:pt x="5171" y="63"/>
                    <a:pt x="2640" y="63"/>
                  </a:cubicBezTo>
                  <a:cubicBezTo>
                    <a:pt x="1122" y="63"/>
                    <a:pt x="110" y="1029"/>
                    <a:pt x="110" y="2478"/>
                  </a:cubicBezTo>
                  <a:cubicBezTo>
                    <a:pt x="110" y="3203"/>
                    <a:pt x="110" y="3686"/>
                    <a:pt x="4918" y="8034"/>
                  </a:cubicBezTo>
                  <a:cubicBezTo>
                    <a:pt x="29717" y="31947"/>
                    <a:pt x="44140" y="70353"/>
                    <a:pt x="44140" y="120837"/>
                  </a:cubicBezTo>
                  <a:cubicBezTo>
                    <a:pt x="44140" y="162142"/>
                    <a:pt x="34778" y="204655"/>
                    <a:pt x="3399" y="235090"/>
                  </a:cubicBezTo>
                  <a:cubicBezTo>
                    <a:pt x="110" y="237988"/>
                    <a:pt x="110" y="238471"/>
                    <a:pt x="110" y="239196"/>
                  </a:cubicBezTo>
                  <a:cubicBezTo>
                    <a:pt x="110" y="240645"/>
                    <a:pt x="1122" y="241612"/>
                    <a:pt x="2640" y="241612"/>
                  </a:cubicBezTo>
                  <a:cubicBezTo>
                    <a:pt x="5171" y="241612"/>
                    <a:pt x="27945" y="225186"/>
                    <a:pt x="42875" y="194510"/>
                  </a:cubicBezTo>
                  <a:cubicBezTo>
                    <a:pt x="55781" y="167939"/>
                    <a:pt x="58817" y="141127"/>
                    <a:pt x="58817" y="1208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37F553DB-FA76-008A-54C5-0765CE80CA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020096" y="5754542"/>
              <a:ext cx="153348" cy="217152"/>
            </a:xfrm>
            <a:custGeom>
              <a:avLst/>
              <a:gdLst>
                <a:gd name="connsiteX0" fmla="*/ 114745 w 153348"/>
                <a:gd name="connsiteY0" fmla="*/ 6343 h 217152"/>
                <a:gd name="connsiteX1" fmla="*/ 115505 w 153348"/>
                <a:gd name="connsiteY1" fmla="*/ 2720 h 217152"/>
                <a:gd name="connsiteX2" fmla="*/ 112468 w 153348"/>
                <a:gd name="connsiteY2" fmla="*/ 63 h 217152"/>
                <a:gd name="connsiteX3" fmla="*/ 108672 w 153348"/>
                <a:gd name="connsiteY3" fmla="*/ 4894 h 217152"/>
                <a:gd name="connsiteX4" fmla="*/ 66666 w 153348"/>
                <a:gd name="connsiteY4" fmla="*/ 164557 h 217152"/>
                <a:gd name="connsiteX5" fmla="*/ 37818 w 153348"/>
                <a:gd name="connsiteY5" fmla="*/ 137504 h 217152"/>
                <a:gd name="connsiteX6" fmla="*/ 51483 w 153348"/>
                <a:gd name="connsiteY6" fmla="*/ 92576 h 217152"/>
                <a:gd name="connsiteX7" fmla="*/ 54266 w 153348"/>
                <a:gd name="connsiteY7" fmla="*/ 80740 h 217152"/>
                <a:gd name="connsiteX8" fmla="*/ 33516 w 153348"/>
                <a:gd name="connsiteY8" fmla="*/ 60933 h 217152"/>
                <a:gd name="connsiteX9" fmla="*/ 113 w 153348"/>
                <a:gd name="connsiteY9" fmla="*/ 98132 h 217152"/>
                <a:gd name="connsiteX10" fmla="*/ 3150 w 153348"/>
                <a:gd name="connsiteY10" fmla="*/ 100547 h 217152"/>
                <a:gd name="connsiteX11" fmla="*/ 7199 w 153348"/>
                <a:gd name="connsiteY11" fmla="*/ 96199 h 217152"/>
                <a:gd name="connsiteX12" fmla="*/ 32757 w 153348"/>
                <a:gd name="connsiteY12" fmla="*/ 66247 h 217152"/>
                <a:gd name="connsiteX13" fmla="*/ 39083 w 153348"/>
                <a:gd name="connsiteY13" fmla="*/ 73977 h 217152"/>
                <a:gd name="connsiteX14" fmla="*/ 33263 w 153348"/>
                <a:gd name="connsiteY14" fmla="*/ 94750 h 217152"/>
                <a:gd name="connsiteX15" fmla="*/ 21117 w 153348"/>
                <a:gd name="connsiteY15" fmla="*/ 135572 h 217152"/>
                <a:gd name="connsiteX16" fmla="*/ 65148 w 153348"/>
                <a:gd name="connsiteY16" fmla="*/ 169872 h 217152"/>
                <a:gd name="connsiteX17" fmla="*/ 59580 w 153348"/>
                <a:gd name="connsiteY17" fmla="*/ 191852 h 217152"/>
                <a:gd name="connsiteX18" fmla="*/ 53760 w 153348"/>
                <a:gd name="connsiteY18" fmla="*/ 214800 h 217152"/>
                <a:gd name="connsiteX19" fmla="*/ 56797 w 153348"/>
                <a:gd name="connsiteY19" fmla="*/ 217215 h 217152"/>
                <a:gd name="connsiteX20" fmla="*/ 59074 w 153348"/>
                <a:gd name="connsiteY20" fmla="*/ 216249 h 217152"/>
                <a:gd name="connsiteX21" fmla="*/ 62111 w 153348"/>
                <a:gd name="connsiteY21" fmla="*/ 206345 h 217152"/>
                <a:gd name="connsiteX22" fmla="*/ 71727 w 153348"/>
                <a:gd name="connsiteY22" fmla="*/ 170355 h 217152"/>
                <a:gd name="connsiteX23" fmla="*/ 127145 w 153348"/>
                <a:gd name="connsiteY23" fmla="*/ 144509 h 217152"/>
                <a:gd name="connsiteX24" fmla="*/ 145618 w 153348"/>
                <a:gd name="connsiteY24" fmla="*/ 115523 h 217152"/>
                <a:gd name="connsiteX25" fmla="*/ 153462 w 153348"/>
                <a:gd name="connsiteY25" fmla="*/ 77841 h 217152"/>
                <a:gd name="connsiteX26" fmla="*/ 142328 w 153348"/>
                <a:gd name="connsiteY26" fmla="*/ 60933 h 217152"/>
                <a:gd name="connsiteX27" fmla="*/ 129675 w 153348"/>
                <a:gd name="connsiteY27" fmla="*/ 72527 h 217152"/>
                <a:gd name="connsiteX28" fmla="*/ 133471 w 153348"/>
                <a:gd name="connsiteY28" fmla="*/ 79049 h 217152"/>
                <a:gd name="connsiteX29" fmla="*/ 142581 w 153348"/>
                <a:gd name="connsiteY29" fmla="*/ 99581 h 217152"/>
                <a:gd name="connsiteX30" fmla="*/ 120566 w 153348"/>
                <a:gd name="connsiteY30" fmla="*/ 143543 h 217152"/>
                <a:gd name="connsiteX31" fmla="*/ 72992 w 153348"/>
                <a:gd name="connsiteY31" fmla="*/ 165041 h 217152"/>
                <a:gd name="connsiteX32" fmla="*/ 114745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745" y="6343"/>
                  </a:moveTo>
                  <a:cubicBezTo>
                    <a:pt x="114999" y="5377"/>
                    <a:pt x="115505" y="3928"/>
                    <a:pt x="115505" y="2720"/>
                  </a:cubicBezTo>
                  <a:cubicBezTo>
                    <a:pt x="115505" y="304"/>
                    <a:pt x="113733" y="63"/>
                    <a:pt x="112468" y="63"/>
                  </a:cubicBezTo>
                  <a:cubicBezTo>
                    <a:pt x="109937" y="63"/>
                    <a:pt x="109684" y="546"/>
                    <a:pt x="108672" y="4894"/>
                  </a:cubicBezTo>
                  <a:lnTo>
                    <a:pt x="66666" y="164557"/>
                  </a:lnTo>
                  <a:cubicBezTo>
                    <a:pt x="47434" y="162384"/>
                    <a:pt x="37818" y="153446"/>
                    <a:pt x="37818" y="137504"/>
                  </a:cubicBezTo>
                  <a:cubicBezTo>
                    <a:pt x="37818" y="132673"/>
                    <a:pt x="37818" y="126393"/>
                    <a:pt x="51483" y="92576"/>
                  </a:cubicBezTo>
                  <a:cubicBezTo>
                    <a:pt x="52495" y="89677"/>
                    <a:pt x="54266" y="85571"/>
                    <a:pt x="54266" y="80740"/>
                  </a:cubicBezTo>
                  <a:cubicBezTo>
                    <a:pt x="54266" y="69870"/>
                    <a:pt x="46169" y="60933"/>
                    <a:pt x="33516" y="60933"/>
                  </a:cubicBezTo>
                  <a:cubicBezTo>
                    <a:pt x="9476" y="60933"/>
                    <a:pt x="113" y="95958"/>
                    <a:pt x="113" y="98132"/>
                  </a:cubicBezTo>
                  <a:cubicBezTo>
                    <a:pt x="113" y="100547"/>
                    <a:pt x="2644" y="100547"/>
                    <a:pt x="3150" y="100547"/>
                  </a:cubicBezTo>
                  <a:cubicBezTo>
                    <a:pt x="5681" y="100547"/>
                    <a:pt x="5934" y="100064"/>
                    <a:pt x="7199" y="96199"/>
                  </a:cubicBezTo>
                  <a:cubicBezTo>
                    <a:pt x="14031" y="73252"/>
                    <a:pt x="24153" y="66247"/>
                    <a:pt x="32757" y="66247"/>
                  </a:cubicBezTo>
                  <a:cubicBezTo>
                    <a:pt x="34781" y="66247"/>
                    <a:pt x="39083" y="66247"/>
                    <a:pt x="39083" y="73977"/>
                  </a:cubicBezTo>
                  <a:cubicBezTo>
                    <a:pt x="39083" y="80257"/>
                    <a:pt x="36553" y="86296"/>
                    <a:pt x="33263" y="94750"/>
                  </a:cubicBezTo>
                  <a:cubicBezTo>
                    <a:pt x="21117" y="125185"/>
                    <a:pt x="21117" y="131465"/>
                    <a:pt x="21117" y="135572"/>
                  </a:cubicBezTo>
                  <a:cubicBezTo>
                    <a:pt x="21117" y="158519"/>
                    <a:pt x="40855" y="168422"/>
                    <a:pt x="65148" y="169872"/>
                  </a:cubicBezTo>
                  <a:cubicBezTo>
                    <a:pt x="63123" y="178567"/>
                    <a:pt x="63123" y="179050"/>
                    <a:pt x="59580" y="191852"/>
                  </a:cubicBezTo>
                  <a:cubicBezTo>
                    <a:pt x="58821" y="194509"/>
                    <a:pt x="53760" y="214075"/>
                    <a:pt x="53760" y="214800"/>
                  </a:cubicBezTo>
                  <a:cubicBezTo>
                    <a:pt x="53760" y="215041"/>
                    <a:pt x="53760" y="217215"/>
                    <a:pt x="56797" y="217215"/>
                  </a:cubicBezTo>
                  <a:cubicBezTo>
                    <a:pt x="57303" y="217215"/>
                    <a:pt x="58568" y="217215"/>
                    <a:pt x="59074" y="216249"/>
                  </a:cubicBezTo>
                  <a:cubicBezTo>
                    <a:pt x="59833" y="215766"/>
                    <a:pt x="61352" y="209727"/>
                    <a:pt x="62111" y="206345"/>
                  </a:cubicBezTo>
                  <a:lnTo>
                    <a:pt x="71727" y="170355"/>
                  </a:lnTo>
                  <a:cubicBezTo>
                    <a:pt x="81090" y="170355"/>
                    <a:pt x="103358" y="170355"/>
                    <a:pt x="127145" y="144509"/>
                  </a:cubicBezTo>
                  <a:cubicBezTo>
                    <a:pt x="137520" y="133398"/>
                    <a:pt x="142834" y="122770"/>
                    <a:pt x="145618" y="115523"/>
                  </a:cubicBezTo>
                  <a:cubicBezTo>
                    <a:pt x="147895" y="109484"/>
                    <a:pt x="153462" y="88470"/>
                    <a:pt x="153462" y="77841"/>
                  </a:cubicBezTo>
                  <a:cubicBezTo>
                    <a:pt x="153462" y="64315"/>
                    <a:pt x="146630" y="60933"/>
                    <a:pt x="142328" y="60933"/>
                  </a:cubicBezTo>
                  <a:cubicBezTo>
                    <a:pt x="136002" y="60933"/>
                    <a:pt x="129675" y="67213"/>
                    <a:pt x="129675" y="72527"/>
                  </a:cubicBezTo>
                  <a:cubicBezTo>
                    <a:pt x="129675" y="75668"/>
                    <a:pt x="131194" y="77117"/>
                    <a:pt x="133471" y="79049"/>
                  </a:cubicBezTo>
                  <a:cubicBezTo>
                    <a:pt x="136255" y="81706"/>
                    <a:pt x="142581" y="87987"/>
                    <a:pt x="142581" y="99581"/>
                  </a:cubicBezTo>
                  <a:cubicBezTo>
                    <a:pt x="142581" y="115040"/>
                    <a:pt x="129422" y="134847"/>
                    <a:pt x="120566" y="143543"/>
                  </a:cubicBezTo>
                  <a:cubicBezTo>
                    <a:pt x="98297" y="165041"/>
                    <a:pt x="82102" y="165041"/>
                    <a:pt x="72992" y="165041"/>
                  </a:cubicBezTo>
                  <a:lnTo>
                    <a:pt x="114745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72D1A078-12A3-CC26-A34B-A85AF655293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08434" y="5896572"/>
              <a:ext cx="29606" cy="72223"/>
            </a:xfrm>
            <a:custGeom>
              <a:avLst/>
              <a:gdLst>
                <a:gd name="connsiteX0" fmla="*/ 29727 w 29606"/>
                <a:gd name="connsiteY0" fmla="*/ 25425 h 72223"/>
                <a:gd name="connsiteX1" fmla="*/ 13532 w 29606"/>
                <a:gd name="connsiteY1" fmla="*/ 63 h 72223"/>
                <a:gd name="connsiteX2" fmla="*/ 120 w 29606"/>
                <a:gd name="connsiteY2" fmla="*/ 12865 h 72223"/>
                <a:gd name="connsiteX3" fmla="*/ 13532 w 29606"/>
                <a:gd name="connsiteY3" fmla="*/ 25667 h 72223"/>
                <a:gd name="connsiteX4" fmla="*/ 22389 w 29606"/>
                <a:gd name="connsiteY4" fmla="*/ 22527 h 72223"/>
                <a:gd name="connsiteX5" fmla="*/ 23654 w 29606"/>
                <a:gd name="connsiteY5" fmla="*/ 21802 h 72223"/>
                <a:gd name="connsiteX6" fmla="*/ 24160 w 29606"/>
                <a:gd name="connsiteY6" fmla="*/ 25425 h 72223"/>
                <a:gd name="connsiteX7" fmla="*/ 6953 w 29606"/>
                <a:gd name="connsiteY7" fmla="*/ 65764 h 72223"/>
                <a:gd name="connsiteX8" fmla="*/ 4169 w 29606"/>
                <a:gd name="connsiteY8" fmla="*/ 69629 h 72223"/>
                <a:gd name="connsiteX9" fmla="*/ 6700 w 29606"/>
                <a:gd name="connsiteY9" fmla="*/ 72286 h 72223"/>
                <a:gd name="connsiteX10" fmla="*/ 2972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27" y="25425"/>
                  </a:moveTo>
                  <a:cubicBezTo>
                    <a:pt x="29727" y="9483"/>
                    <a:pt x="23401" y="63"/>
                    <a:pt x="13532" y="63"/>
                  </a:cubicBezTo>
                  <a:cubicBezTo>
                    <a:pt x="5181" y="63"/>
                    <a:pt x="120" y="6101"/>
                    <a:pt x="120" y="12865"/>
                  </a:cubicBezTo>
                  <a:cubicBezTo>
                    <a:pt x="120" y="19387"/>
                    <a:pt x="5181" y="25667"/>
                    <a:pt x="13532" y="25667"/>
                  </a:cubicBezTo>
                  <a:cubicBezTo>
                    <a:pt x="16569" y="25667"/>
                    <a:pt x="19858" y="24701"/>
                    <a:pt x="22389" y="22527"/>
                  </a:cubicBezTo>
                  <a:cubicBezTo>
                    <a:pt x="23148" y="22044"/>
                    <a:pt x="23401" y="21802"/>
                    <a:pt x="23654" y="21802"/>
                  </a:cubicBezTo>
                  <a:cubicBezTo>
                    <a:pt x="23907" y="21802"/>
                    <a:pt x="24160" y="22044"/>
                    <a:pt x="24160" y="25425"/>
                  </a:cubicBezTo>
                  <a:cubicBezTo>
                    <a:pt x="24160" y="43300"/>
                    <a:pt x="15303" y="57793"/>
                    <a:pt x="6953" y="65764"/>
                  </a:cubicBezTo>
                  <a:cubicBezTo>
                    <a:pt x="4169" y="68421"/>
                    <a:pt x="4169" y="68904"/>
                    <a:pt x="4169" y="69629"/>
                  </a:cubicBezTo>
                  <a:cubicBezTo>
                    <a:pt x="4169" y="71320"/>
                    <a:pt x="5434" y="72286"/>
                    <a:pt x="6700" y="72286"/>
                  </a:cubicBezTo>
                  <a:cubicBezTo>
                    <a:pt x="9483" y="72286"/>
                    <a:pt x="29727" y="53687"/>
                    <a:pt x="29727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94B7F32D-47EA-BC35-63CA-D815D3B0228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06476" y="5754542"/>
              <a:ext cx="153348" cy="217152"/>
            </a:xfrm>
            <a:custGeom>
              <a:avLst/>
              <a:gdLst>
                <a:gd name="connsiteX0" fmla="*/ 114757 w 153348"/>
                <a:gd name="connsiteY0" fmla="*/ 6343 h 217152"/>
                <a:gd name="connsiteX1" fmla="*/ 115516 w 153348"/>
                <a:gd name="connsiteY1" fmla="*/ 2720 h 217152"/>
                <a:gd name="connsiteX2" fmla="*/ 112479 w 153348"/>
                <a:gd name="connsiteY2" fmla="*/ 63 h 217152"/>
                <a:gd name="connsiteX3" fmla="*/ 108684 w 153348"/>
                <a:gd name="connsiteY3" fmla="*/ 4894 h 217152"/>
                <a:gd name="connsiteX4" fmla="*/ 66677 w 153348"/>
                <a:gd name="connsiteY4" fmla="*/ 164557 h 217152"/>
                <a:gd name="connsiteX5" fmla="*/ 37829 w 153348"/>
                <a:gd name="connsiteY5" fmla="*/ 137504 h 217152"/>
                <a:gd name="connsiteX6" fmla="*/ 51494 w 153348"/>
                <a:gd name="connsiteY6" fmla="*/ 92576 h 217152"/>
                <a:gd name="connsiteX7" fmla="*/ 54278 w 153348"/>
                <a:gd name="connsiteY7" fmla="*/ 80740 h 217152"/>
                <a:gd name="connsiteX8" fmla="*/ 33527 w 153348"/>
                <a:gd name="connsiteY8" fmla="*/ 60933 h 217152"/>
                <a:gd name="connsiteX9" fmla="*/ 125 w 153348"/>
                <a:gd name="connsiteY9" fmla="*/ 98132 h 217152"/>
                <a:gd name="connsiteX10" fmla="*/ 3161 w 153348"/>
                <a:gd name="connsiteY10" fmla="*/ 100547 h 217152"/>
                <a:gd name="connsiteX11" fmla="*/ 7210 w 153348"/>
                <a:gd name="connsiteY11" fmla="*/ 96199 h 217152"/>
                <a:gd name="connsiteX12" fmla="*/ 32768 w 153348"/>
                <a:gd name="connsiteY12" fmla="*/ 66247 h 217152"/>
                <a:gd name="connsiteX13" fmla="*/ 39095 w 153348"/>
                <a:gd name="connsiteY13" fmla="*/ 73977 h 217152"/>
                <a:gd name="connsiteX14" fmla="*/ 33274 w 153348"/>
                <a:gd name="connsiteY14" fmla="*/ 94750 h 217152"/>
                <a:gd name="connsiteX15" fmla="*/ 21128 w 153348"/>
                <a:gd name="connsiteY15" fmla="*/ 135572 h 217152"/>
                <a:gd name="connsiteX16" fmla="*/ 65159 w 153348"/>
                <a:gd name="connsiteY16" fmla="*/ 169872 h 217152"/>
                <a:gd name="connsiteX17" fmla="*/ 59592 w 153348"/>
                <a:gd name="connsiteY17" fmla="*/ 191852 h 217152"/>
                <a:gd name="connsiteX18" fmla="*/ 53771 w 153348"/>
                <a:gd name="connsiteY18" fmla="*/ 214800 h 217152"/>
                <a:gd name="connsiteX19" fmla="*/ 56808 w 153348"/>
                <a:gd name="connsiteY19" fmla="*/ 217215 h 217152"/>
                <a:gd name="connsiteX20" fmla="*/ 59086 w 153348"/>
                <a:gd name="connsiteY20" fmla="*/ 216249 h 217152"/>
                <a:gd name="connsiteX21" fmla="*/ 62122 w 153348"/>
                <a:gd name="connsiteY21" fmla="*/ 206345 h 217152"/>
                <a:gd name="connsiteX22" fmla="*/ 71738 w 153348"/>
                <a:gd name="connsiteY22" fmla="*/ 170355 h 217152"/>
                <a:gd name="connsiteX23" fmla="*/ 127156 w 153348"/>
                <a:gd name="connsiteY23" fmla="*/ 144509 h 217152"/>
                <a:gd name="connsiteX24" fmla="*/ 145629 w 153348"/>
                <a:gd name="connsiteY24" fmla="*/ 115523 h 217152"/>
                <a:gd name="connsiteX25" fmla="*/ 153473 w 153348"/>
                <a:gd name="connsiteY25" fmla="*/ 77841 h 217152"/>
                <a:gd name="connsiteX26" fmla="*/ 142339 w 153348"/>
                <a:gd name="connsiteY26" fmla="*/ 60933 h 217152"/>
                <a:gd name="connsiteX27" fmla="*/ 129687 w 153348"/>
                <a:gd name="connsiteY27" fmla="*/ 72527 h 217152"/>
                <a:gd name="connsiteX28" fmla="*/ 133482 w 153348"/>
                <a:gd name="connsiteY28" fmla="*/ 79049 h 217152"/>
                <a:gd name="connsiteX29" fmla="*/ 142592 w 153348"/>
                <a:gd name="connsiteY29" fmla="*/ 99581 h 217152"/>
                <a:gd name="connsiteX30" fmla="*/ 120577 w 153348"/>
                <a:gd name="connsiteY30" fmla="*/ 143543 h 217152"/>
                <a:gd name="connsiteX31" fmla="*/ 73003 w 153348"/>
                <a:gd name="connsiteY31" fmla="*/ 165041 h 217152"/>
                <a:gd name="connsiteX32" fmla="*/ 114757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757" y="6343"/>
                  </a:moveTo>
                  <a:cubicBezTo>
                    <a:pt x="115010" y="5377"/>
                    <a:pt x="115516" y="3928"/>
                    <a:pt x="115516" y="2720"/>
                  </a:cubicBezTo>
                  <a:cubicBezTo>
                    <a:pt x="115516" y="304"/>
                    <a:pt x="113745" y="63"/>
                    <a:pt x="112479" y="63"/>
                  </a:cubicBezTo>
                  <a:cubicBezTo>
                    <a:pt x="109949" y="63"/>
                    <a:pt x="109696" y="546"/>
                    <a:pt x="108684" y="4894"/>
                  </a:cubicBezTo>
                  <a:lnTo>
                    <a:pt x="66677" y="164557"/>
                  </a:lnTo>
                  <a:cubicBezTo>
                    <a:pt x="47445" y="162384"/>
                    <a:pt x="37829" y="153446"/>
                    <a:pt x="37829" y="137504"/>
                  </a:cubicBezTo>
                  <a:cubicBezTo>
                    <a:pt x="37829" y="132673"/>
                    <a:pt x="37829" y="126393"/>
                    <a:pt x="51494" y="92576"/>
                  </a:cubicBezTo>
                  <a:cubicBezTo>
                    <a:pt x="52506" y="89677"/>
                    <a:pt x="54278" y="85571"/>
                    <a:pt x="54278" y="80740"/>
                  </a:cubicBezTo>
                  <a:cubicBezTo>
                    <a:pt x="54278" y="69870"/>
                    <a:pt x="46180" y="60933"/>
                    <a:pt x="33527" y="60933"/>
                  </a:cubicBezTo>
                  <a:cubicBezTo>
                    <a:pt x="9488" y="60933"/>
                    <a:pt x="125" y="95958"/>
                    <a:pt x="125" y="98132"/>
                  </a:cubicBezTo>
                  <a:cubicBezTo>
                    <a:pt x="125" y="100547"/>
                    <a:pt x="2655" y="100547"/>
                    <a:pt x="3161" y="100547"/>
                  </a:cubicBezTo>
                  <a:cubicBezTo>
                    <a:pt x="5692" y="100547"/>
                    <a:pt x="5945" y="100064"/>
                    <a:pt x="7210" y="96199"/>
                  </a:cubicBezTo>
                  <a:cubicBezTo>
                    <a:pt x="14043" y="73252"/>
                    <a:pt x="24165" y="66247"/>
                    <a:pt x="32768" y="66247"/>
                  </a:cubicBezTo>
                  <a:cubicBezTo>
                    <a:pt x="34793" y="66247"/>
                    <a:pt x="39095" y="66247"/>
                    <a:pt x="39095" y="73977"/>
                  </a:cubicBezTo>
                  <a:cubicBezTo>
                    <a:pt x="39095" y="80257"/>
                    <a:pt x="36564" y="86296"/>
                    <a:pt x="33274" y="94750"/>
                  </a:cubicBezTo>
                  <a:cubicBezTo>
                    <a:pt x="21128" y="125185"/>
                    <a:pt x="21128" y="131465"/>
                    <a:pt x="21128" y="135572"/>
                  </a:cubicBezTo>
                  <a:cubicBezTo>
                    <a:pt x="21128" y="158519"/>
                    <a:pt x="40866" y="168422"/>
                    <a:pt x="65159" y="169872"/>
                  </a:cubicBezTo>
                  <a:cubicBezTo>
                    <a:pt x="63134" y="178567"/>
                    <a:pt x="63134" y="179050"/>
                    <a:pt x="59592" y="191852"/>
                  </a:cubicBezTo>
                  <a:cubicBezTo>
                    <a:pt x="58833" y="194509"/>
                    <a:pt x="53771" y="214075"/>
                    <a:pt x="53771" y="214800"/>
                  </a:cubicBezTo>
                  <a:cubicBezTo>
                    <a:pt x="53771" y="215041"/>
                    <a:pt x="53771" y="217215"/>
                    <a:pt x="56808" y="217215"/>
                  </a:cubicBezTo>
                  <a:cubicBezTo>
                    <a:pt x="57314" y="217215"/>
                    <a:pt x="58579" y="217215"/>
                    <a:pt x="59086" y="216249"/>
                  </a:cubicBezTo>
                  <a:cubicBezTo>
                    <a:pt x="59845" y="215766"/>
                    <a:pt x="61363" y="209727"/>
                    <a:pt x="62122" y="206345"/>
                  </a:cubicBezTo>
                  <a:lnTo>
                    <a:pt x="71738" y="170355"/>
                  </a:lnTo>
                  <a:cubicBezTo>
                    <a:pt x="81101" y="170355"/>
                    <a:pt x="103369" y="170355"/>
                    <a:pt x="127156" y="144509"/>
                  </a:cubicBezTo>
                  <a:cubicBezTo>
                    <a:pt x="137531" y="133398"/>
                    <a:pt x="142845" y="122770"/>
                    <a:pt x="145629" y="115523"/>
                  </a:cubicBezTo>
                  <a:cubicBezTo>
                    <a:pt x="147906" y="109484"/>
                    <a:pt x="153473" y="88470"/>
                    <a:pt x="153473" y="77841"/>
                  </a:cubicBezTo>
                  <a:cubicBezTo>
                    <a:pt x="153473" y="64315"/>
                    <a:pt x="146641" y="60933"/>
                    <a:pt x="142339" y="60933"/>
                  </a:cubicBezTo>
                  <a:cubicBezTo>
                    <a:pt x="136013" y="60933"/>
                    <a:pt x="129687" y="67213"/>
                    <a:pt x="129687" y="72527"/>
                  </a:cubicBezTo>
                  <a:cubicBezTo>
                    <a:pt x="129687" y="75668"/>
                    <a:pt x="131205" y="77117"/>
                    <a:pt x="133482" y="79049"/>
                  </a:cubicBezTo>
                  <a:cubicBezTo>
                    <a:pt x="136266" y="81706"/>
                    <a:pt x="142592" y="87987"/>
                    <a:pt x="142592" y="99581"/>
                  </a:cubicBezTo>
                  <a:cubicBezTo>
                    <a:pt x="142592" y="115040"/>
                    <a:pt x="129434" y="134847"/>
                    <a:pt x="120577" y="143543"/>
                  </a:cubicBezTo>
                  <a:cubicBezTo>
                    <a:pt x="98308" y="165041"/>
                    <a:pt x="82113" y="165041"/>
                    <a:pt x="73003" y="165041"/>
                  </a:cubicBezTo>
                  <a:lnTo>
                    <a:pt x="114757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39A1A88-A904-8D24-5230-91A746E58DF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86969" y="5741015"/>
              <a:ext cx="56430" cy="241548"/>
            </a:xfrm>
            <a:custGeom>
              <a:avLst/>
              <a:gdLst>
                <a:gd name="connsiteX0" fmla="*/ 55297 w 56430"/>
                <a:gd name="connsiteY0" fmla="*/ 124943 h 241548"/>
                <a:gd name="connsiteX1" fmla="*/ 56562 w 56430"/>
                <a:gd name="connsiteY1" fmla="*/ 120837 h 241548"/>
                <a:gd name="connsiteX2" fmla="*/ 55297 w 56430"/>
                <a:gd name="connsiteY2" fmla="*/ 116731 h 241548"/>
                <a:gd name="connsiteX3" fmla="*/ 11013 w 56430"/>
                <a:gd name="connsiteY3" fmla="*/ 5618 h 241548"/>
                <a:gd name="connsiteX4" fmla="*/ 5193 w 56430"/>
                <a:gd name="connsiteY4" fmla="*/ 63 h 241548"/>
                <a:gd name="connsiteX5" fmla="*/ 132 w 56430"/>
                <a:gd name="connsiteY5" fmla="*/ 4894 h 241548"/>
                <a:gd name="connsiteX6" fmla="*/ 1397 w 56430"/>
                <a:gd name="connsiteY6" fmla="*/ 8759 h 241548"/>
                <a:gd name="connsiteX7" fmla="*/ 46187 w 56430"/>
                <a:gd name="connsiteY7" fmla="*/ 120837 h 241548"/>
                <a:gd name="connsiteX8" fmla="*/ 1397 w 56430"/>
                <a:gd name="connsiteY8" fmla="*/ 232433 h 241548"/>
                <a:gd name="connsiteX9" fmla="*/ 132 w 56430"/>
                <a:gd name="connsiteY9" fmla="*/ 236781 h 241548"/>
                <a:gd name="connsiteX10" fmla="*/ 5193 w 56430"/>
                <a:gd name="connsiteY10" fmla="*/ 241612 h 241548"/>
                <a:gd name="connsiteX11" fmla="*/ 10507 w 56430"/>
                <a:gd name="connsiteY11" fmla="*/ 236781 h 241548"/>
                <a:gd name="connsiteX12" fmla="*/ 55297 w 56430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297" y="124943"/>
                  </a:moveTo>
                  <a:cubicBezTo>
                    <a:pt x="56562" y="122045"/>
                    <a:pt x="56562" y="121562"/>
                    <a:pt x="56562" y="120837"/>
                  </a:cubicBezTo>
                  <a:cubicBezTo>
                    <a:pt x="56562" y="120112"/>
                    <a:pt x="56562" y="119629"/>
                    <a:pt x="55297" y="116731"/>
                  </a:cubicBezTo>
                  <a:lnTo>
                    <a:pt x="11013" y="5618"/>
                  </a:lnTo>
                  <a:cubicBezTo>
                    <a:pt x="9494" y="1512"/>
                    <a:pt x="7976" y="63"/>
                    <a:pt x="5193" y="63"/>
                  </a:cubicBezTo>
                  <a:cubicBezTo>
                    <a:pt x="2409" y="63"/>
                    <a:pt x="132" y="2237"/>
                    <a:pt x="132" y="4894"/>
                  </a:cubicBezTo>
                  <a:cubicBezTo>
                    <a:pt x="132" y="5618"/>
                    <a:pt x="132" y="6101"/>
                    <a:pt x="1397" y="8759"/>
                  </a:cubicBezTo>
                  <a:lnTo>
                    <a:pt x="46187" y="120837"/>
                  </a:lnTo>
                  <a:lnTo>
                    <a:pt x="1397" y="232433"/>
                  </a:lnTo>
                  <a:cubicBezTo>
                    <a:pt x="132" y="235090"/>
                    <a:pt x="132" y="235573"/>
                    <a:pt x="132" y="236781"/>
                  </a:cubicBezTo>
                  <a:cubicBezTo>
                    <a:pt x="132" y="239438"/>
                    <a:pt x="2409" y="241612"/>
                    <a:pt x="5193" y="241612"/>
                  </a:cubicBezTo>
                  <a:cubicBezTo>
                    <a:pt x="8482" y="241612"/>
                    <a:pt x="9494" y="239196"/>
                    <a:pt x="10507" y="236781"/>
                  </a:cubicBezTo>
                  <a:lnTo>
                    <a:pt x="55297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7BB9A7C6-F772-2E51-EFE8-1C9206335BA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55921" y="5833528"/>
              <a:ext cx="168278" cy="56522"/>
            </a:xfrm>
            <a:custGeom>
              <a:avLst/>
              <a:gdLst>
                <a:gd name="connsiteX0" fmla="*/ 159813 w 168278"/>
                <a:gd name="connsiteY0" fmla="*/ 9725 h 56522"/>
                <a:gd name="connsiteX1" fmla="*/ 168417 w 168278"/>
                <a:gd name="connsiteY1" fmla="*/ 4894 h 56522"/>
                <a:gd name="connsiteX2" fmla="*/ 160066 w 168278"/>
                <a:gd name="connsiteY2" fmla="*/ 63 h 56522"/>
                <a:gd name="connsiteX3" fmla="*/ 8489 w 168278"/>
                <a:gd name="connsiteY3" fmla="*/ 63 h 56522"/>
                <a:gd name="connsiteX4" fmla="*/ 138 w 168278"/>
                <a:gd name="connsiteY4" fmla="*/ 4894 h 56522"/>
                <a:gd name="connsiteX5" fmla="*/ 8742 w 168278"/>
                <a:gd name="connsiteY5" fmla="*/ 9725 h 56522"/>
                <a:gd name="connsiteX6" fmla="*/ 159813 w 168278"/>
                <a:gd name="connsiteY6" fmla="*/ 9725 h 56522"/>
                <a:gd name="connsiteX7" fmla="*/ 160066 w 168278"/>
                <a:gd name="connsiteY7" fmla="*/ 56585 h 56522"/>
                <a:gd name="connsiteX8" fmla="*/ 168417 w 168278"/>
                <a:gd name="connsiteY8" fmla="*/ 51754 h 56522"/>
                <a:gd name="connsiteX9" fmla="*/ 159813 w 168278"/>
                <a:gd name="connsiteY9" fmla="*/ 46923 h 56522"/>
                <a:gd name="connsiteX10" fmla="*/ 8742 w 168278"/>
                <a:gd name="connsiteY10" fmla="*/ 46923 h 56522"/>
                <a:gd name="connsiteX11" fmla="*/ 138 w 168278"/>
                <a:gd name="connsiteY11" fmla="*/ 51754 h 56522"/>
                <a:gd name="connsiteX12" fmla="*/ 8489 w 168278"/>
                <a:gd name="connsiteY12" fmla="*/ 56585 h 56522"/>
                <a:gd name="connsiteX13" fmla="*/ 160066 w 168278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813" y="9725"/>
                  </a:moveTo>
                  <a:cubicBezTo>
                    <a:pt x="163609" y="9725"/>
                    <a:pt x="168417" y="9725"/>
                    <a:pt x="168417" y="4894"/>
                  </a:cubicBezTo>
                  <a:cubicBezTo>
                    <a:pt x="168417" y="63"/>
                    <a:pt x="163609" y="63"/>
                    <a:pt x="160066" y="63"/>
                  </a:cubicBezTo>
                  <a:lnTo>
                    <a:pt x="8489" y="63"/>
                  </a:lnTo>
                  <a:cubicBezTo>
                    <a:pt x="4946" y="63"/>
                    <a:pt x="138" y="63"/>
                    <a:pt x="138" y="4894"/>
                  </a:cubicBezTo>
                  <a:cubicBezTo>
                    <a:pt x="138" y="9725"/>
                    <a:pt x="4946" y="9725"/>
                    <a:pt x="8742" y="9725"/>
                  </a:cubicBezTo>
                  <a:lnTo>
                    <a:pt x="159813" y="9725"/>
                  </a:lnTo>
                  <a:close/>
                  <a:moveTo>
                    <a:pt x="160066" y="56585"/>
                  </a:moveTo>
                  <a:cubicBezTo>
                    <a:pt x="163609" y="56585"/>
                    <a:pt x="168417" y="56585"/>
                    <a:pt x="168417" y="51754"/>
                  </a:cubicBezTo>
                  <a:cubicBezTo>
                    <a:pt x="168417" y="46923"/>
                    <a:pt x="163609" y="46923"/>
                    <a:pt x="159813" y="46923"/>
                  </a:cubicBezTo>
                  <a:lnTo>
                    <a:pt x="8742" y="46923"/>
                  </a:lnTo>
                  <a:cubicBezTo>
                    <a:pt x="4946" y="46923"/>
                    <a:pt x="138" y="46923"/>
                    <a:pt x="138" y="51754"/>
                  </a:cubicBezTo>
                  <a:cubicBezTo>
                    <a:pt x="138" y="56585"/>
                    <a:pt x="4946" y="56585"/>
                    <a:pt x="8489" y="56585"/>
                  </a:cubicBezTo>
                  <a:lnTo>
                    <a:pt x="160066" y="565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115A08D7-E163-2D51-2A9B-D8072F3FE47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36694" y="5741015"/>
              <a:ext cx="56430" cy="241548"/>
            </a:xfrm>
            <a:custGeom>
              <a:avLst/>
              <a:gdLst>
                <a:gd name="connsiteX0" fmla="*/ 55314 w 56430"/>
                <a:gd name="connsiteY0" fmla="*/ 9242 h 241548"/>
                <a:gd name="connsiteX1" fmla="*/ 56579 w 56430"/>
                <a:gd name="connsiteY1" fmla="*/ 4894 h 241548"/>
                <a:gd name="connsiteX2" fmla="*/ 51518 w 56430"/>
                <a:gd name="connsiteY2" fmla="*/ 63 h 241548"/>
                <a:gd name="connsiteX3" fmla="*/ 45698 w 56430"/>
                <a:gd name="connsiteY3" fmla="*/ 5618 h 241548"/>
                <a:gd name="connsiteX4" fmla="*/ 1414 w 56430"/>
                <a:gd name="connsiteY4" fmla="*/ 116489 h 241548"/>
                <a:gd name="connsiteX5" fmla="*/ 149 w 56430"/>
                <a:gd name="connsiteY5" fmla="*/ 120837 h 241548"/>
                <a:gd name="connsiteX6" fmla="*/ 1414 w 56430"/>
                <a:gd name="connsiteY6" fmla="*/ 124943 h 241548"/>
                <a:gd name="connsiteX7" fmla="*/ 45698 w 56430"/>
                <a:gd name="connsiteY7" fmla="*/ 235814 h 241548"/>
                <a:gd name="connsiteX8" fmla="*/ 51518 w 56430"/>
                <a:gd name="connsiteY8" fmla="*/ 241612 h 241548"/>
                <a:gd name="connsiteX9" fmla="*/ 56579 w 56430"/>
                <a:gd name="connsiteY9" fmla="*/ 236781 h 241548"/>
                <a:gd name="connsiteX10" fmla="*/ 55314 w 56430"/>
                <a:gd name="connsiteY10" fmla="*/ 232916 h 241548"/>
                <a:gd name="connsiteX11" fmla="*/ 10524 w 56430"/>
                <a:gd name="connsiteY11" fmla="*/ 120837 h 241548"/>
                <a:gd name="connsiteX12" fmla="*/ 55314 w 56430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314" y="9242"/>
                  </a:moveTo>
                  <a:cubicBezTo>
                    <a:pt x="56579" y="6585"/>
                    <a:pt x="56579" y="6101"/>
                    <a:pt x="56579" y="4894"/>
                  </a:cubicBezTo>
                  <a:cubicBezTo>
                    <a:pt x="56579" y="2237"/>
                    <a:pt x="54302" y="63"/>
                    <a:pt x="51518" y="63"/>
                  </a:cubicBezTo>
                  <a:cubicBezTo>
                    <a:pt x="49241" y="63"/>
                    <a:pt x="47469" y="1271"/>
                    <a:pt x="45698" y="5618"/>
                  </a:cubicBezTo>
                  <a:lnTo>
                    <a:pt x="1414" y="116489"/>
                  </a:lnTo>
                  <a:cubicBezTo>
                    <a:pt x="908" y="117939"/>
                    <a:pt x="149" y="119388"/>
                    <a:pt x="149" y="120837"/>
                  </a:cubicBezTo>
                  <a:cubicBezTo>
                    <a:pt x="149" y="121562"/>
                    <a:pt x="149" y="122045"/>
                    <a:pt x="1414" y="124943"/>
                  </a:cubicBezTo>
                  <a:lnTo>
                    <a:pt x="45698" y="235814"/>
                  </a:lnTo>
                  <a:cubicBezTo>
                    <a:pt x="46710" y="238471"/>
                    <a:pt x="47975" y="241612"/>
                    <a:pt x="51518" y="241612"/>
                  </a:cubicBezTo>
                  <a:cubicBezTo>
                    <a:pt x="54302" y="241612"/>
                    <a:pt x="56579" y="239438"/>
                    <a:pt x="56579" y="236781"/>
                  </a:cubicBezTo>
                  <a:cubicBezTo>
                    <a:pt x="56579" y="236056"/>
                    <a:pt x="56579" y="235573"/>
                    <a:pt x="55314" y="232916"/>
                  </a:cubicBezTo>
                  <a:lnTo>
                    <a:pt x="10524" y="120837"/>
                  </a:lnTo>
                  <a:lnTo>
                    <a:pt x="55314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2359BDE1-1944-3870-B41B-89DBEF4C7D4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14606" y="5754542"/>
              <a:ext cx="153348" cy="217152"/>
            </a:xfrm>
            <a:custGeom>
              <a:avLst/>
              <a:gdLst>
                <a:gd name="connsiteX0" fmla="*/ 114785 w 153348"/>
                <a:gd name="connsiteY0" fmla="*/ 6343 h 217152"/>
                <a:gd name="connsiteX1" fmla="*/ 115544 w 153348"/>
                <a:gd name="connsiteY1" fmla="*/ 2720 h 217152"/>
                <a:gd name="connsiteX2" fmla="*/ 112507 w 153348"/>
                <a:gd name="connsiteY2" fmla="*/ 63 h 217152"/>
                <a:gd name="connsiteX3" fmla="*/ 108711 w 153348"/>
                <a:gd name="connsiteY3" fmla="*/ 4894 h 217152"/>
                <a:gd name="connsiteX4" fmla="*/ 66705 w 153348"/>
                <a:gd name="connsiteY4" fmla="*/ 164557 h 217152"/>
                <a:gd name="connsiteX5" fmla="*/ 37857 w 153348"/>
                <a:gd name="connsiteY5" fmla="*/ 137504 h 217152"/>
                <a:gd name="connsiteX6" fmla="*/ 51522 w 153348"/>
                <a:gd name="connsiteY6" fmla="*/ 92576 h 217152"/>
                <a:gd name="connsiteX7" fmla="*/ 54305 w 153348"/>
                <a:gd name="connsiteY7" fmla="*/ 80740 h 217152"/>
                <a:gd name="connsiteX8" fmla="*/ 33555 w 153348"/>
                <a:gd name="connsiteY8" fmla="*/ 60933 h 217152"/>
                <a:gd name="connsiteX9" fmla="*/ 153 w 153348"/>
                <a:gd name="connsiteY9" fmla="*/ 98132 h 217152"/>
                <a:gd name="connsiteX10" fmla="*/ 3189 w 153348"/>
                <a:gd name="connsiteY10" fmla="*/ 100547 h 217152"/>
                <a:gd name="connsiteX11" fmla="*/ 7238 w 153348"/>
                <a:gd name="connsiteY11" fmla="*/ 96199 h 217152"/>
                <a:gd name="connsiteX12" fmla="*/ 32796 w 153348"/>
                <a:gd name="connsiteY12" fmla="*/ 66247 h 217152"/>
                <a:gd name="connsiteX13" fmla="*/ 39122 w 153348"/>
                <a:gd name="connsiteY13" fmla="*/ 73977 h 217152"/>
                <a:gd name="connsiteX14" fmla="*/ 33302 w 153348"/>
                <a:gd name="connsiteY14" fmla="*/ 94750 h 217152"/>
                <a:gd name="connsiteX15" fmla="*/ 21156 w 153348"/>
                <a:gd name="connsiteY15" fmla="*/ 135572 h 217152"/>
                <a:gd name="connsiteX16" fmla="*/ 65187 w 153348"/>
                <a:gd name="connsiteY16" fmla="*/ 169872 h 217152"/>
                <a:gd name="connsiteX17" fmla="*/ 59620 w 153348"/>
                <a:gd name="connsiteY17" fmla="*/ 191852 h 217152"/>
                <a:gd name="connsiteX18" fmla="*/ 53799 w 153348"/>
                <a:gd name="connsiteY18" fmla="*/ 214800 h 217152"/>
                <a:gd name="connsiteX19" fmla="*/ 56836 w 153348"/>
                <a:gd name="connsiteY19" fmla="*/ 217215 h 217152"/>
                <a:gd name="connsiteX20" fmla="*/ 59113 w 153348"/>
                <a:gd name="connsiteY20" fmla="*/ 216249 h 217152"/>
                <a:gd name="connsiteX21" fmla="*/ 62150 w 153348"/>
                <a:gd name="connsiteY21" fmla="*/ 206345 h 217152"/>
                <a:gd name="connsiteX22" fmla="*/ 71766 w 153348"/>
                <a:gd name="connsiteY22" fmla="*/ 170355 h 217152"/>
                <a:gd name="connsiteX23" fmla="*/ 127184 w 153348"/>
                <a:gd name="connsiteY23" fmla="*/ 144509 h 217152"/>
                <a:gd name="connsiteX24" fmla="*/ 145657 w 153348"/>
                <a:gd name="connsiteY24" fmla="*/ 115523 h 217152"/>
                <a:gd name="connsiteX25" fmla="*/ 153501 w 153348"/>
                <a:gd name="connsiteY25" fmla="*/ 77841 h 217152"/>
                <a:gd name="connsiteX26" fmla="*/ 142367 w 153348"/>
                <a:gd name="connsiteY26" fmla="*/ 60933 h 217152"/>
                <a:gd name="connsiteX27" fmla="*/ 129715 w 153348"/>
                <a:gd name="connsiteY27" fmla="*/ 72527 h 217152"/>
                <a:gd name="connsiteX28" fmla="*/ 133510 w 153348"/>
                <a:gd name="connsiteY28" fmla="*/ 79049 h 217152"/>
                <a:gd name="connsiteX29" fmla="*/ 142620 w 153348"/>
                <a:gd name="connsiteY29" fmla="*/ 99581 h 217152"/>
                <a:gd name="connsiteX30" fmla="*/ 120605 w 153348"/>
                <a:gd name="connsiteY30" fmla="*/ 143543 h 217152"/>
                <a:gd name="connsiteX31" fmla="*/ 73031 w 153348"/>
                <a:gd name="connsiteY31" fmla="*/ 165041 h 217152"/>
                <a:gd name="connsiteX32" fmla="*/ 114785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785" y="6343"/>
                  </a:moveTo>
                  <a:cubicBezTo>
                    <a:pt x="115038" y="5377"/>
                    <a:pt x="115544" y="3928"/>
                    <a:pt x="115544" y="2720"/>
                  </a:cubicBezTo>
                  <a:cubicBezTo>
                    <a:pt x="115544" y="304"/>
                    <a:pt x="113772" y="63"/>
                    <a:pt x="112507" y="63"/>
                  </a:cubicBezTo>
                  <a:cubicBezTo>
                    <a:pt x="109977" y="63"/>
                    <a:pt x="109724" y="546"/>
                    <a:pt x="108711" y="4894"/>
                  </a:cubicBezTo>
                  <a:lnTo>
                    <a:pt x="66705" y="164557"/>
                  </a:lnTo>
                  <a:cubicBezTo>
                    <a:pt x="47473" y="162384"/>
                    <a:pt x="37857" y="153446"/>
                    <a:pt x="37857" y="137504"/>
                  </a:cubicBezTo>
                  <a:cubicBezTo>
                    <a:pt x="37857" y="132673"/>
                    <a:pt x="37857" y="126393"/>
                    <a:pt x="51522" y="92576"/>
                  </a:cubicBezTo>
                  <a:cubicBezTo>
                    <a:pt x="52534" y="89677"/>
                    <a:pt x="54305" y="85571"/>
                    <a:pt x="54305" y="80740"/>
                  </a:cubicBezTo>
                  <a:cubicBezTo>
                    <a:pt x="54305" y="69870"/>
                    <a:pt x="46208" y="60933"/>
                    <a:pt x="33555" y="60933"/>
                  </a:cubicBezTo>
                  <a:cubicBezTo>
                    <a:pt x="9515" y="60933"/>
                    <a:pt x="153" y="95958"/>
                    <a:pt x="153" y="98132"/>
                  </a:cubicBezTo>
                  <a:cubicBezTo>
                    <a:pt x="153" y="100547"/>
                    <a:pt x="2683" y="100547"/>
                    <a:pt x="3189" y="100547"/>
                  </a:cubicBezTo>
                  <a:cubicBezTo>
                    <a:pt x="5720" y="100547"/>
                    <a:pt x="5973" y="100064"/>
                    <a:pt x="7238" y="96199"/>
                  </a:cubicBezTo>
                  <a:cubicBezTo>
                    <a:pt x="14070" y="73252"/>
                    <a:pt x="24192" y="66247"/>
                    <a:pt x="32796" y="66247"/>
                  </a:cubicBezTo>
                  <a:cubicBezTo>
                    <a:pt x="34821" y="66247"/>
                    <a:pt x="39122" y="66247"/>
                    <a:pt x="39122" y="73977"/>
                  </a:cubicBezTo>
                  <a:cubicBezTo>
                    <a:pt x="39122" y="80257"/>
                    <a:pt x="36592" y="86296"/>
                    <a:pt x="33302" y="94750"/>
                  </a:cubicBezTo>
                  <a:cubicBezTo>
                    <a:pt x="21156" y="125185"/>
                    <a:pt x="21156" y="131465"/>
                    <a:pt x="21156" y="135572"/>
                  </a:cubicBezTo>
                  <a:cubicBezTo>
                    <a:pt x="21156" y="158519"/>
                    <a:pt x="40894" y="168422"/>
                    <a:pt x="65187" y="169872"/>
                  </a:cubicBezTo>
                  <a:cubicBezTo>
                    <a:pt x="63162" y="178567"/>
                    <a:pt x="63162" y="179050"/>
                    <a:pt x="59620" y="191852"/>
                  </a:cubicBezTo>
                  <a:cubicBezTo>
                    <a:pt x="58860" y="194509"/>
                    <a:pt x="53799" y="214075"/>
                    <a:pt x="53799" y="214800"/>
                  </a:cubicBezTo>
                  <a:cubicBezTo>
                    <a:pt x="53799" y="215041"/>
                    <a:pt x="53799" y="217215"/>
                    <a:pt x="56836" y="217215"/>
                  </a:cubicBezTo>
                  <a:cubicBezTo>
                    <a:pt x="57342" y="217215"/>
                    <a:pt x="58607" y="217215"/>
                    <a:pt x="59113" y="216249"/>
                  </a:cubicBezTo>
                  <a:cubicBezTo>
                    <a:pt x="59873" y="215766"/>
                    <a:pt x="61391" y="209727"/>
                    <a:pt x="62150" y="206345"/>
                  </a:cubicBezTo>
                  <a:lnTo>
                    <a:pt x="71766" y="170355"/>
                  </a:lnTo>
                  <a:cubicBezTo>
                    <a:pt x="81129" y="170355"/>
                    <a:pt x="103397" y="170355"/>
                    <a:pt x="127184" y="144509"/>
                  </a:cubicBezTo>
                  <a:cubicBezTo>
                    <a:pt x="137559" y="133398"/>
                    <a:pt x="142873" y="122770"/>
                    <a:pt x="145657" y="115523"/>
                  </a:cubicBezTo>
                  <a:cubicBezTo>
                    <a:pt x="147934" y="109484"/>
                    <a:pt x="153501" y="88470"/>
                    <a:pt x="153501" y="77841"/>
                  </a:cubicBezTo>
                  <a:cubicBezTo>
                    <a:pt x="153501" y="64315"/>
                    <a:pt x="146669" y="60933"/>
                    <a:pt x="142367" y="60933"/>
                  </a:cubicBezTo>
                  <a:cubicBezTo>
                    <a:pt x="136041" y="60933"/>
                    <a:pt x="129715" y="67213"/>
                    <a:pt x="129715" y="72527"/>
                  </a:cubicBezTo>
                  <a:cubicBezTo>
                    <a:pt x="129715" y="75668"/>
                    <a:pt x="131233" y="77117"/>
                    <a:pt x="133510" y="79049"/>
                  </a:cubicBezTo>
                  <a:cubicBezTo>
                    <a:pt x="136294" y="81706"/>
                    <a:pt x="142620" y="87987"/>
                    <a:pt x="142620" y="99581"/>
                  </a:cubicBezTo>
                  <a:cubicBezTo>
                    <a:pt x="142620" y="115040"/>
                    <a:pt x="129462" y="134847"/>
                    <a:pt x="120605" y="143543"/>
                  </a:cubicBezTo>
                  <a:cubicBezTo>
                    <a:pt x="98336" y="165041"/>
                    <a:pt x="82141" y="165041"/>
                    <a:pt x="73031" y="165041"/>
                  </a:cubicBezTo>
                  <a:lnTo>
                    <a:pt x="114785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C7962784-E645-CA2C-97E8-CDF08903E4E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02944" y="5896572"/>
              <a:ext cx="29606" cy="72223"/>
            </a:xfrm>
            <a:custGeom>
              <a:avLst/>
              <a:gdLst>
                <a:gd name="connsiteX0" fmla="*/ 29766 w 29606"/>
                <a:gd name="connsiteY0" fmla="*/ 25425 h 72223"/>
                <a:gd name="connsiteX1" fmla="*/ 13571 w 29606"/>
                <a:gd name="connsiteY1" fmla="*/ 63 h 72223"/>
                <a:gd name="connsiteX2" fmla="*/ 159 w 29606"/>
                <a:gd name="connsiteY2" fmla="*/ 12865 h 72223"/>
                <a:gd name="connsiteX3" fmla="*/ 13571 w 29606"/>
                <a:gd name="connsiteY3" fmla="*/ 25667 h 72223"/>
                <a:gd name="connsiteX4" fmla="*/ 22428 w 29606"/>
                <a:gd name="connsiteY4" fmla="*/ 22527 h 72223"/>
                <a:gd name="connsiteX5" fmla="*/ 23693 w 29606"/>
                <a:gd name="connsiteY5" fmla="*/ 21802 h 72223"/>
                <a:gd name="connsiteX6" fmla="*/ 24199 w 29606"/>
                <a:gd name="connsiteY6" fmla="*/ 25425 h 72223"/>
                <a:gd name="connsiteX7" fmla="*/ 6992 w 29606"/>
                <a:gd name="connsiteY7" fmla="*/ 65764 h 72223"/>
                <a:gd name="connsiteX8" fmla="*/ 4208 w 29606"/>
                <a:gd name="connsiteY8" fmla="*/ 69629 h 72223"/>
                <a:gd name="connsiteX9" fmla="*/ 6739 w 29606"/>
                <a:gd name="connsiteY9" fmla="*/ 72286 h 72223"/>
                <a:gd name="connsiteX10" fmla="*/ 29766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766" y="25425"/>
                  </a:moveTo>
                  <a:cubicBezTo>
                    <a:pt x="29766" y="9483"/>
                    <a:pt x="23440" y="63"/>
                    <a:pt x="13571" y="63"/>
                  </a:cubicBezTo>
                  <a:cubicBezTo>
                    <a:pt x="5221" y="63"/>
                    <a:pt x="159" y="6101"/>
                    <a:pt x="159" y="12865"/>
                  </a:cubicBezTo>
                  <a:cubicBezTo>
                    <a:pt x="159" y="19387"/>
                    <a:pt x="5221" y="25667"/>
                    <a:pt x="13571" y="25667"/>
                  </a:cubicBezTo>
                  <a:cubicBezTo>
                    <a:pt x="16608" y="25667"/>
                    <a:pt x="19897" y="24701"/>
                    <a:pt x="22428" y="22527"/>
                  </a:cubicBezTo>
                  <a:cubicBezTo>
                    <a:pt x="23187" y="22044"/>
                    <a:pt x="23440" y="21802"/>
                    <a:pt x="23693" y="21802"/>
                  </a:cubicBezTo>
                  <a:cubicBezTo>
                    <a:pt x="23946" y="21802"/>
                    <a:pt x="24199" y="22044"/>
                    <a:pt x="24199" y="25425"/>
                  </a:cubicBezTo>
                  <a:cubicBezTo>
                    <a:pt x="24199" y="43300"/>
                    <a:pt x="15343" y="57793"/>
                    <a:pt x="6992" y="65764"/>
                  </a:cubicBezTo>
                  <a:cubicBezTo>
                    <a:pt x="4208" y="68421"/>
                    <a:pt x="4208" y="68904"/>
                    <a:pt x="4208" y="69629"/>
                  </a:cubicBezTo>
                  <a:cubicBezTo>
                    <a:pt x="4208" y="71320"/>
                    <a:pt x="5474" y="72286"/>
                    <a:pt x="6739" y="72286"/>
                  </a:cubicBezTo>
                  <a:cubicBezTo>
                    <a:pt x="9522" y="72286"/>
                    <a:pt x="29766" y="53687"/>
                    <a:pt x="29766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5F3D5057-D518-C635-8DEF-F4AA6E646B3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18700" y="5741015"/>
              <a:ext cx="58707" cy="241548"/>
            </a:xfrm>
            <a:custGeom>
              <a:avLst/>
              <a:gdLst>
                <a:gd name="connsiteX0" fmla="*/ 58872 w 58707"/>
                <a:gd name="connsiteY0" fmla="*/ 239196 h 241548"/>
                <a:gd name="connsiteX1" fmla="*/ 54570 w 58707"/>
                <a:gd name="connsiteY1" fmla="*/ 233882 h 241548"/>
                <a:gd name="connsiteX2" fmla="*/ 14841 w 58707"/>
                <a:gd name="connsiteY2" fmla="*/ 120837 h 241548"/>
                <a:gd name="connsiteX3" fmla="*/ 55582 w 58707"/>
                <a:gd name="connsiteY3" fmla="*/ 6585 h 241548"/>
                <a:gd name="connsiteX4" fmla="*/ 58872 w 58707"/>
                <a:gd name="connsiteY4" fmla="*/ 2478 h 241548"/>
                <a:gd name="connsiteX5" fmla="*/ 56341 w 58707"/>
                <a:gd name="connsiteY5" fmla="*/ 63 h 241548"/>
                <a:gd name="connsiteX6" fmla="*/ 16106 w 58707"/>
                <a:gd name="connsiteY6" fmla="*/ 47165 h 241548"/>
                <a:gd name="connsiteX7" fmla="*/ 164 w 58707"/>
                <a:gd name="connsiteY7" fmla="*/ 120837 h 241548"/>
                <a:gd name="connsiteX8" fmla="*/ 16865 w 58707"/>
                <a:gd name="connsiteY8" fmla="*/ 196200 h 241548"/>
                <a:gd name="connsiteX9" fmla="*/ 56341 w 58707"/>
                <a:gd name="connsiteY9" fmla="*/ 241612 h 241548"/>
                <a:gd name="connsiteX10" fmla="*/ 58872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72" y="239196"/>
                  </a:moveTo>
                  <a:cubicBezTo>
                    <a:pt x="58872" y="238471"/>
                    <a:pt x="58872" y="237988"/>
                    <a:pt x="54570" y="233882"/>
                  </a:cubicBezTo>
                  <a:cubicBezTo>
                    <a:pt x="22938" y="203447"/>
                    <a:pt x="14841" y="157794"/>
                    <a:pt x="14841" y="120837"/>
                  </a:cubicBezTo>
                  <a:cubicBezTo>
                    <a:pt x="14841" y="78808"/>
                    <a:pt x="24457" y="36778"/>
                    <a:pt x="55582" y="6585"/>
                  </a:cubicBezTo>
                  <a:cubicBezTo>
                    <a:pt x="58872" y="3686"/>
                    <a:pt x="58872" y="3203"/>
                    <a:pt x="58872" y="2478"/>
                  </a:cubicBezTo>
                  <a:cubicBezTo>
                    <a:pt x="58872" y="787"/>
                    <a:pt x="57859" y="63"/>
                    <a:pt x="56341" y="63"/>
                  </a:cubicBezTo>
                  <a:cubicBezTo>
                    <a:pt x="53811" y="63"/>
                    <a:pt x="31036" y="16488"/>
                    <a:pt x="16106" y="47165"/>
                  </a:cubicBezTo>
                  <a:cubicBezTo>
                    <a:pt x="3201" y="73735"/>
                    <a:pt x="164" y="100547"/>
                    <a:pt x="164" y="120837"/>
                  </a:cubicBezTo>
                  <a:cubicBezTo>
                    <a:pt x="164" y="139678"/>
                    <a:pt x="2947" y="168905"/>
                    <a:pt x="16865" y="196200"/>
                  </a:cubicBezTo>
                  <a:cubicBezTo>
                    <a:pt x="32048" y="225911"/>
                    <a:pt x="53811" y="241612"/>
                    <a:pt x="56341" y="241612"/>
                  </a:cubicBezTo>
                  <a:cubicBezTo>
                    <a:pt x="57859" y="241612"/>
                    <a:pt x="58872" y="240887"/>
                    <a:pt x="58872" y="2391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F05229E4-4D4E-F366-9389-C3464A78489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02179" y="5757199"/>
              <a:ext cx="180678" cy="164977"/>
            </a:xfrm>
            <a:custGeom>
              <a:avLst/>
              <a:gdLst>
                <a:gd name="connsiteX0" fmla="*/ 66720 w 180678"/>
                <a:gd name="connsiteY0" fmla="*/ 88711 h 164977"/>
                <a:gd name="connsiteX1" fmla="*/ 109739 w 180678"/>
                <a:gd name="connsiteY1" fmla="*/ 88711 h 164977"/>
                <a:gd name="connsiteX2" fmla="*/ 180846 w 180678"/>
                <a:gd name="connsiteY2" fmla="*/ 36537 h 164977"/>
                <a:gd name="connsiteX3" fmla="*/ 130995 w 180678"/>
                <a:gd name="connsiteY3" fmla="*/ 63 h 164977"/>
                <a:gd name="connsiteX4" fmla="*/ 49007 w 180678"/>
                <a:gd name="connsiteY4" fmla="*/ 63 h 164977"/>
                <a:gd name="connsiteX5" fmla="*/ 41415 w 180678"/>
                <a:gd name="connsiteY5" fmla="*/ 4652 h 164977"/>
                <a:gd name="connsiteX6" fmla="*/ 48754 w 180678"/>
                <a:gd name="connsiteY6" fmla="*/ 7551 h 164977"/>
                <a:gd name="connsiteX7" fmla="*/ 59635 w 180678"/>
                <a:gd name="connsiteY7" fmla="*/ 8034 h 164977"/>
                <a:gd name="connsiteX8" fmla="*/ 65202 w 180678"/>
                <a:gd name="connsiteY8" fmla="*/ 11899 h 164977"/>
                <a:gd name="connsiteX9" fmla="*/ 64190 w 180678"/>
                <a:gd name="connsiteY9" fmla="*/ 16488 h 164977"/>
                <a:gd name="connsiteX10" fmla="*/ 30281 w 180678"/>
                <a:gd name="connsiteY10" fmla="*/ 146200 h 164977"/>
                <a:gd name="connsiteX11" fmla="*/ 7253 w 180678"/>
                <a:gd name="connsiteY11" fmla="*/ 157553 h 164977"/>
                <a:gd name="connsiteX12" fmla="*/ 168 w 180678"/>
                <a:gd name="connsiteY12" fmla="*/ 162142 h 164977"/>
                <a:gd name="connsiteX13" fmla="*/ 3964 w 180678"/>
                <a:gd name="connsiteY13" fmla="*/ 165041 h 164977"/>
                <a:gd name="connsiteX14" fmla="*/ 36101 w 180678"/>
                <a:gd name="connsiteY14" fmla="*/ 164316 h 164977"/>
                <a:gd name="connsiteX15" fmla="*/ 52296 w 180678"/>
                <a:gd name="connsiteY15" fmla="*/ 164557 h 164977"/>
                <a:gd name="connsiteX16" fmla="*/ 68745 w 180678"/>
                <a:gd name="connsiteY16" fmla="*/ 165041 h 164977"/>
                <a:gd name="connsiteX17" fmla="*/ 73806 w 180678"/>
                <a:gd name="connsiteY17" fmla="*/ 160210 h 164977"/>
                <a:gd name="connsiteX18" fmla="*/ 66720 w 180678"/>
                <a:gd name="connsiteY18" fmla="*/ 157553 h 164977"/>
                <a:gd name="connsiteX19" fmla="*/ 50272 w 180678"/>
                <a:gd name="connsiteY19" fmla="*/ 153205 h 164977"/>
                <a:gd name="connsiteX20" fmla="*/ 51031 w 180678"/>
                <a:gd name="connsiteY20" fmla="*/ 149098 h 164977"/>
                <a:gd name="connsiteX21" fmla="*/ 66720 w 180678"/>
                <a:gd name="connsiteY21" fmla="*/ 88711 h 164977"/>
                <a:gd name="connsiteX22" fmla="*/ 84940 w 180678"/>
                <a:gd name="connsiteY22" fmla="*/ 16730 h 164977"/>
                <a:gd name="connsiteX23" fmla="*/ 98605 w 180678"/>
                <a:gd name="connsiteY23" fmla="*/ 7551 h 164977"/>
                <a:gd name="connsiteX24" fmla="*/ 122897 w 180678"/>
                <a:gd name="connsiteY24" fmla="*/ 7551 h 164977"/>
                <a:gd name="connsiteX25" fmla="*/ 157312 w 180678"/>
                <a:gd name="connsiteY25" fmla="*/ 30739 h 164977"/>
                <a:gd name="connsiteX26" fmla="*/ 142382 w 180678"/>
                <a:gd name="connsiteY26" fmla="*/ 69629 h 164977"/>
                <a:gd name="connsiteX27" fmla="*/ 103412 w 180678"/>
                <a:gd name="connsiteY27" fmla="*/ 82431 h 164977"/>
                <a:gd name="connsiteX28" fmla="*/ 67732 w 180678"/>
                <a:gd name="connsiteY28" fmla="*/ 82431 h 164977"/>
                <a:gd name="connsiteX29" fmla="*/ 84940 w 180678"/>
                <a:gd name="connsiteY29" fmla="*/ 16730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4977">
                  <a:moveTo>
                    <a:pt x="66720" y="88711"/>
                  </a:moveTo>
                  <a:lnTo>
                    <a:pt x="109739" y="88711"/>
                  </a:lnTo>
                  <a:cubicBezTo>
                    <a:pt x="145672" y="88711"/>
                    <a:pt x="180846" y="63590"/>
                    <a:pt x="180846" y="36537"/>
                  </a:cubicBezTo>
                  <a:cubicBezTo>
                    <a:pt x="180846" y="17937"/>
                    <a:pt x="164145" y="63"/>
                    <a:pt x="130995" y="63"/>
                  </a:cubicBezTo>
                  <a:lnTo>
                    <a:pt x="49007" y="63"/>
                  </a:lnTo>
                  <a:cubicBezTo>
                    <a:pt x="44199" y="63"/>
                    <a:pt x="41415" y="63"/>
                    <a:pt x="41415" y="4652"/>
                  </a:cubicBezTo>
                  <a:cubicBezTo>
                    <a:pt x="41415" y="7551"/>
                    <a:pt x="43693" y="7551"/>
                    <a:pt x="48754" y="7551"/>
                  </a:cubicBezTo>
                  <a:cubicBezTo>
                    <a:pt x="52043" y="7551"/>
                    <a:pt x="56598" y="7792"/>
                    <a:pt x="59635" y="8034"/>
                  </a:cubicBezTo>
                  <a:cubicBezTo>
                    <a:pt x="63684" y="8517"/>
                    <a:pt x="65202" y="9242"/>
                    <a:pt x="65202" y="11899"/>
                  </a:cubicBezTo>
                  <a:cubicBezTo>
                    <a:pt x="65202" y="12865"/>
                    <a:pt x="64949" y="13589"/>
                    <a:pt x="64190" y="16488"/>
                  </a:cubicBezTo>
                  <a:lnTo>
                    <a:pt x="30281" y="146200"/>
                  </a:lnTo>
                  <a:cubicBezTo>
                    <a:pt x="27750" y="155620"/>
                    <a:pt x="27244" y="157553"/>
                    <a:pt x="7253" y="157553"/>
                  </a:cubicBezTo>
                  <a:cubicBezTo>
                    <a:pt x="2951" y="157553"/>
                    <a:pt x="168" y="157553"/>
                    <a:pt x="168" y="162142"/>
                  </a:cubicBezTo>
                  <a:cubicBezTo>
                    <a:pt x="168" y="165041"/>
                    <a:pt x="3204" y="165041"/>
                    <a:pt x="3964" y="165041"/>
                  </a:cubicBezTo>
                  <a:cubicBezTo>
                    <a:pt x="11049" y="165041"/>
                    <a:pt x="29016" y="164316"/>
                    <a:pt x="36101" y="164316"/>
                  </a:cubicBezTo>
                  <a:cubicBezTo>
                    <a:pt x="41415" y="164316"/>
                    <a:pt x="46982" y="164557"/>
                    <a:pt x="52296" y="164557"/>
                  </a:cubicBezTo>
                  <a:cubicBezTo>
                    <a:pt x="57863" y="164557"/>
                    <a:pt x="63430" y="165041"/>
                    <a:pt x="68745" y="165041"/>
                  </a:cubicBezTo>
                  <a:cubicBezTo>
                    <a:pt x="70516" y="165041"/>
                    <a:pt x="73806" y="165041"/>
                    <a:pt x="73806" y="160210"/>
                  </a:cubicBezTo>
                  <a:cubicBezTo>
                    <a:pt x="73806" y="157553"/>
                    <a:pt x="71528" y="157553"/>
                    <a:pt x="66720" y="157553"/>
                  </a:cubicBezTo>
                  <a:cubicBezTo>
                    <a:pt x="57357" y="157553"/>
                    <a:pt x="50272" y="157553"/>
                    <a:pt x="50272" y="153205"/>
                  </a:cubicBezTo>
                  <a:cubicBezTo>
                    <a:pt x="50272" y="151755"/>
                    <a:pt x="50778" y="150548"/>
                    <a:pt x="51031" y="149098"/>
                  </a:cubicBezTo>
                  <a:lnTo>
                    <a:pt x="66720" y="88711"/>
                  </a:lnTo>
                  <a:close/>
                  <a:moveTo>
                    <a:pt x="84940" y="16730"/>
                  </a:moveTo>
                  <a:cubicBezTo>
                    <a:pt x="87217" y="8275"/>
                    <a:pt x="87723" y="7551"/>
                    <a:pt x="98605" y="7551"/>
                  </a:cubicBezTo>
                  <a:lnTo>
                    <a:pt x="122897" y="7551"/>
                  </a:lnTo>
                  <a:cubicBezTo>
                    <a:pt x="143901" y="7551"/>
                    <a:pt x="157312" y="14073"/>
                    <a:pt x="157312" y="30739"/>
                  </a:cubicBezTo>
                  <a:cubicBezTo>
                    <a:pt x="157312" y="40160"/>
                    <a:pt x="152251" y="60933"/>
                    <a:pt x="142382" y="69629"/>
                  </a:cubicBezTo>
                  <a:cubicBezTo>
                    <a:pt x="129730" y="80498"/>
                    <a:pt x="114547" y="82431"/>
                    <a:pt x="103412" y="82431"/>
                  </a:cubicBezTo>
                  <a:lnTo>
                    <a:pt x="67732" y="82431"/>
                  </a:lnTo>
                  <a:lnTo>
                    <a:pt x="84940" y="167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FA012ED-3085-3E53-142C-9E4E59BAD2E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98269" y="5748986"/>
              <a:ext cx="202440" cy="189615"/>
            </a:xfrm>
            <a:custGeom>
              <a:avLst/>
              <a:gdLst>
                <a:gd name="connsiteX0" fmla="*/ 114555 w 202440"/>
                <a:gd name="connsiteY0" fmla="*/ 23251 h 189615"/>
                <a:gd name="connsiteX1" fmla="*/ 156561 w 202440"/>
                <a:gd name="connsiteY1" fmla="*/ 23251 h 189615"/>
                <a:gd name="connsiteX2" fmla="*/ 202616 w 202440"/>
                <a:gd name="connsiteY2" fmla="*/ 1754 h 189615"/>
                <a:gd name="connsiteX3" fmla="*/ 200339 w 202440"/>
                <a:gd name="connsiteY3" fmla="*/ 63 h 189615"/>
                <a:gd name="connsiteX4" fmla="*/ 184650 w 202440"/>
                <a:gd name="connsiteY4" fmla="*/ 6826 h 189615"/>
                <a:gd name="connsiteX5" fmla="*/ 177311 w 202440"/>
                <a:gd name="connsiteY5" fmla="*/ 8275 h 189615"/>
                <a:gd name="connsiteX6" fmla="*/ 66728 w 202440"/>
                <a:gd name="connsiteY6" fmla="*/ 8275 h 189615"/>
                <a:gd name="connsiteX7" fmla="*/ 176 w 202440"/>
                <a:gd name="connsiteY7" fmla="*/ 53928 h 189615"/>
                <a:gd name="connsiteX8" fmla="*/ 2200 w 202440"/>
                <a:gd name="connsiteY8" fmla="*/ 56827 h 189615"/>
                <a:gd name="connsiteX9" fmla="*/ 24721 w 202440"/>
                <a:gd name="connsiteY9" fmla="*/ 43058 h 189615"/>
                <a:gd name="connsiteX10" fmla="*/ 30542 w 202440"/>
                <a:gd name="connsiteY10" fmla="*/ 28082 h 189615"/>
                <a:gd name="connsiteX11" fmla="*/ 46231 w 202440"/>
                <a:gd name="connsiteY11" fmla="*/ 23251 h 189615"/>
                <a:gd name="connsiteX12" fmla="*/ 96588 w 202440"/>
                <a:gd name="connsiteY12" fmla="*/ 23251 h 189615"/>
                <a:gd name="connsiteX13" fmla="*/ 90768 w 202440"/>
                <a:gd name="connsiteY13" fmla="*/ 31947 h 189615"/>
                <a:gd name="connsiteX14" fmla="*/ 61920 w 202440"/>
                <a:gd name="connsiteY14" fmla="*/ 141369 h 189615"/>
                <a:gd name="connsiteX15" fmla="*/ 46231 w 202440"/>
                <a:gd name="connsiteY15" fmla="*/ 184123 h 189615"/>
                <a:gd name="connsiteX16" fmla="*/ 44712 w 202440"/>
                <a:gd name="connsiteY16" fmla="*/ 187988 h 189615"/>
                <a:gd name="connsiteX17" fmla="*/ 46990 w 202440"/>
                <a:gd name="connsiteY17" fmla="*/ 189679 h 189615"/>
                <a:gd name="connsiteX18" fmla="*/ 68246 w 202440"/>
                <a:gd name="connsiteY18" fmla="*/ 178084 h 189615"/>
                <a:gd name="connsiteX19" fmla="*/ 86213 w 202440"/>
                <a:gd name="connsiteY19" fmla="*/ 130982 h 189615"/>
                <a:gd name="connsiteX20" fmla="*/ 114555 w 202440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89615">
                  <a:moveTo>
                    <a:pt x="114555" y="23251"/>
                  </a:moveTo>
                  <a:lnTo>
                    <a:pt x="156561" y="23251"/>
                  </a:lnTo>
                  <a:cubicBezTo>
                    <a:pt x="189964" y="23251"/>
                    <a:pt x="202616" y="4894"/>
                    <a:pt x="202616" y="1754"/>
                  </a:cubicBezTo>
                  <a:cubicBezTo>
                    <a:pt x="202616" y="546"/>
                    <a:pt x="201604" y="63"/>
                    <a:pt x="200339" y="63"/>
                  </a:cubicBezTo>
                  <a:cubicBezTo>
                    <a:pt x="197555" y="63"/>
                    <a:pt x="190976" y="2478"/>
                    <a:pt x="184650" y="6826"/>
                  </a:cubicBezTo>
                  <a:cubicBezTo>
                    <a:pt x="182625" y="8275"/>
                    <a:pt x="182119" y="8275"/>
                    <a:pt x="177311" y="8275"/>
                  </a:cubicBezTo>
                  <a:lnTo>
                    <a:pt x="66728" y="8275"/>
                  </a:lnTo>
                  <a:cubicBezTo>
                    <a:pt x="35350" y="8275"/>
                    <a:pt x="176" y="34121"/>
                    <a:pt x="176" y="53928"/>
                  </a:cubicBezTo>
                  <a:cubicBezTo>
                    <a:pt x="176" y="55377"/>
                    <a:pt x="176" y="56827"/>
                    <a:pt x="2200" y="56827"/>
                  </a:cubicBezTo>
                  <a:cubicBezTo>
                    <a:pt x="8273" y="56827"/>
                    <a:pt x="24215" y="48856"/>
                    <a:pt x="24721" y="43058"/>
                  </a:cubicBezTo>
                  <a:cubicBezTo>
                    <a:pt x="24975" y="38952"/>
                    <a:pt x="25481" y="34363"/>
                    <a:pt x="30542" y="28082"/>
                  </a:cubicBezTo>
                  <a:cubicBezTo>
                    <a:pt x="33072" y="25184"/>
                    <a:pt x="35097" y="23251"/>
                    <a:pt x="46231" y="23251"/>
                  </a:cubicBezTo>
                  <a:lnTo>
                    <a:pt x="96588" y="23251"/>
                  </a:lnTo>
                  <a:cubicBezTo>
                    <a:pt x="92286" y="25908"/>
                    <a:pt x="91274" y="29532"/>
                    <a:pt x="90768" y="31947"/>
                  </a:cubicBezTo>
                  <a:lnTo>
                    <a:pt x="61920" y="141369"/>
                  </a:lnTo>
                  <a:cubicBezTo>
                    <a:pt x="58883" y="153205"/>
                    <a:pt x="53569" y="168422"/>
                    <a:pt x="46231" y="184123"/>
                  </a:cubicBezTo>
                  <a:cubicBezTo>
                    <a:pt x="44712" y="187021"/>
                    <a:pt x="44712" y="187505"/>
                    <a:pt x="44712" y="187988"/>
                  </a:cubicBezTo>
                  <a:cubicBezTo>
                    <a:pt x="44712" y="189437"/>
                    <a:pt x="45725" y="189679"/>
                    <a:pt x="46990" y="189679"/>
                  </a:cubicBezTo>
                  <a:cubicBezTo>
                    <a:pt x="52051" y="189679"/>
                    <a:pt x="64450" y="183157"/>
                    <a:pt x="68246" y="178084"/>
                  </a:cubicBezTo>
                  <a:cubicBezTo>
                    <a:pt x="69765" y="175669"/>
                    <a:pt x="80899" y="151031"/>
                    <a:pt x="86213" y="130982"/>
                  </a:cubicBezTo>
                  <a:lnTo>
                    <a:pt x="114555" y="23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63F0EFAD-711C-D0CA-FD9E-6C364366D42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06229" y="5741015"/>
              <a:ext cx="58707" cy="241548"/>
            </a:xfrm>
            <a:custGeom>
              <a:avLst/>
              <a:gdLst>
                <a:gd name="connsiteX0" fmla="*/ 58891 w 58707"/>
                <a:gd name="connsiteY0" fmla="*/ 120837 h 241548"/>
                <a:gd name="connsiteX1" fmla="*/ 42190 w 58707"/>
                <a:gd name="connsiteY1" fmla="*/ 45474 h 241548"/>
                <a:gd name="connsiteX2" fmla="*/ 2714 w 58707"/>
                <a:gd name="connsiteY2" fmla="*/ 63 h 241548"/>
                <a:gd name="connsiteX3" fmla="*/ 184 w 58707"/>
                <a:gd name="connsiteY3" fmla="*/ 2478 h 241548"/>
                <a:gd name="connsiteX4" fmla="*/ 4992 w 58707"/>
                <a:gd name="connsiteY4" fmla="*/ 8034 h 241548"/>
                <a:gd name="connsiteX5" fmla="*/ 44214 w 58707"/>
                <a:gd name="connsiteY5" fmla="*/ 120837 h 241548"/>
                <a:gd name="connsiteX6" fmla="*/ 3473 w 58707"/>
                <a:gd name="connsiteY6" fmla="*/ 235090 h 241548"/>
                <a:gd name="connsiteX7" fmla="*/ 184 w 58707"/>
                <a:gd name="connsiteY7" fmla="*/ 239196 h 241548"/>
                <a:gd name="connsiteX8" fmla="*/ 2714 w 58707"/>
                <a:gd name="connsiteY8" fmla="*/ 241612 h 241548"/>
                <a:gd name="connsiteX9" fmla="*/ 42949 w 58707"/>
                <a:gd name="connsiteY9" fmla="*/ 194510 h 241548"/>
                <a:gd name="connsiteX10" fmla="*/ 58891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891" y="120837"/>
                  </a:moveTo>
                  <a:cubicBezTo>
                    <a:pt x="58891" y="101996"/>
                    <a:pt x="56108" y="72769"/>
                    <a:pt x="42190" y="45474"/>
                  </a:cubicBezTo>
                  <a:cubicBezTo>
                    <a:pt x="27007" y="15763"/>
                    <a:pt x="5245" y="63"/>
                    <a:pt x="2714" y="63"/>
                  </a:cubicBezTo>
                  <a:cubicBezTo>
                    <a:pt x="1196" y="63"/>
                    <a:pt x="184" y="1029"/>
                    <a:pt x="184" y="2478"/>
                  </a:cubicBezTo>
                  <a:cubicBezTo>
                    <a:pt x="184" y="3203"/>
                    <a:pt x="184" y="3686"/>
                    <a:pt x="4992" y="8034"/>
                  </a:cubicBezTo>
                  <a:cubicBezTo>
                    <a:pt x="29790" y="31947"/>
                    <a:pt x="44214" y="70353"/>
                    <a:pt x="44214" y="120837"/>
                  </a:cubicBezTo>
                  <a:cubicBezTo>
                    <a:pt x="44214" y="162142"/>
                    <a:pt x="34851" y="204655"/>
                    <a:pt x="3473" y="235090"/>
                  </a:cubicBezTo>
                  <a:cubicBezTo>
                    <a:pt x="184" y="237988"/>
                    <a:pt x="184" y="238471"/>
                    <a:pt x="184" y="239196"/>
                  </a:cubicBezTo>
                  <a:cubicBezTo>
                    <a:pt x="184" y="240645"/>
                    <a:pt x="1196" y="241612"/>
                    <a:pt x="2714" y="241612"/>
                  </a:cubicBezTo>
                  <a:cubicBezTo>
                    <a:pt x="5245" y="241612"/>
                    <a:pt x="28019" y="225186"/>
                    <a:pt x="42949" y="194510"/>
                  </a:cubicBezTo>
                  <a:cubicBezTo>
                    <a:pt x="55855" y="167939"/>
                    <a:pt x="58891" y="141127"/>
                    <a:pt x="58891" y="1208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4667ADB7-DD92-74C6-FF76-2C209D4696C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97552" y="5754542"/>
              <a:ext cx="153348" cy="217152"/>
            </a:xfrm>
            <a:custGeom>
              <a:avLst/>
              <a:gdLst>
                <a:gd name="connsiteX0" fmla="*/ 114819 w 153348"/>
                <a:gd name="connsiteY0" fmla="*/ 6343 h 217152"/>
                <a:gd name="connsiteX1" fmla="*/ 115579 w 153348"/>
                <a:gd name="connsiteY1" fmla="*/ 2720 h 217152"/>
                <a:gd name="connsiteX2" fmla="*/ 112542 w 153348"/>
                <a:gd name="connsiteY2" fmla="*/ 63 h 217152"/>
                <a:gd name="connsiteX3" fmla="*/ 108746 w 153348"/>
                <a:gd name="connsiteY3" fmla="*/ 4894 h 217152"/>
                <a:gd name="connsiteX4" fmla="*/ 66740 w 153348"/>
                <a:gd name="connsiteY4" fmla="*/ 164557 h 217152"/>
                <a:gd name="connsiteX5" fmla="*/ 37892 w 153348"/>
                <a:gd name="connsiteY5" fmla="*/ 137504 h 217152"/>
                <a:gd name="connsiteX6" fmla="*/ 51557 w 153348"/>
                <a:gd name="connsiteY6" fmla="*/ 92576 h 217152"/>
                <a:gd name="connsiteX7" fmla="*/ 54340 w 153348"/>
                <a:gd name="connsiteY7" fmla="*/ 80740 h 217152"/>
                <a:gd name="connsiteX8" fmla="*/ 33590 w 153348"/>
                <a:gd name="connsiteY8" fmla="*/ 60933 h 217152"/>
                <a:gd name="connsiteX9" fmla="*/ 187 w 153348"/>
                <a:gd name="connsiteY9" fmla="*/ 98132 h 217152"/>
                <a:gd name="connsiteX10" fmla="*/ 3224 w 153348"/>
                <a:gd name="connsiteY10" fmla="*/ 100547 h 217152"/>
                <a:gd name="connsiteX11" fmla="*/ 7273 w 153348"/>
                <a:gd name="connsiteY11" fmla="*/ 96199 h 217152"/>
                <a:gd name="connsiteX12" fmla="*/ 32831 w 153348"/>
                <a:gd name="connsiteY12" fmla="*/ 66247 h 217152"/>
                <a:gd name="connsiteX13" fmla="*/ 39157 w 153348"/>
                <a:gd name="connsiteY13" fmla="*/ 73977 h 217152"/>
                <a:gd name="connsiteX14" fmla="*/ 33337 w 153348"/>
                <a:gd name="connsiteY14" fmla="*/ 94750 h 217152"/>
                <a:gd name="connsiteX15" fmla="*/ 21191 w 153348"/>
                <a:gd name="connsiteY15" fmla="*/ 135572 h 217152"/>
                <a:gd name="connsiteX16" fmla="*/ 65221 w 153348"/>
                <a:gd name="connsiteY16" fmla="*/ 169872 h 217152"/>
                <a:gd name="connsiteX17" fmla="*/ 59654 w 153348"/>
                <a:gd name="connsiteY17" fmla="*/ 191852 h 217152"/>
                <a:gd name="connsiteX18" fmla="*/ 53834 w 153348"/>
                <a:gd name="connsiteY18" fmla="*/ 214800 h 217152"/>
                <a:gd name="connsiteX19" fmla="*/ 56871 w 153348"/>
                <a:gd name="connsiteY19" fmla="*/ 217215 h 217152"/>
                <a:gd name="connsiteX20" fmla="*/ 59148 w 153348"/>
                <a:gd name="connsiteY20" fmla="*/ 216249 h 217152"/>
                <a:gd name="connsiteX21" fmla="*/ 62185 w 153348"/>
                <a:gd name="connsiteY21" fmla="*/ 206345 h 217152"/>
                <a:gd name="connsiteX22" fmla="*/ 71801 w 153348"/>
                <a:gd name="connsiteY22" fmla="*/ 170355 h 217152"/>
                <a:gd name="connsiteX23" fmla="*/ 127219 w 153348"/>
                <a:gd name="connsiteY23" fmla="*/ 144509 h 217152"/>
                <a:gd name="connsiteX24" fmla="*/ 145692 w 153348"/>
                <a:gd name="connsiteY24" fmla="*/ 115523 h 217152"/>
                <a:gd name="connsiteX25" fmla="*/ 153536 w 153348"/>
                <a:gd name="connsiteY25" fmla="*/ 77841 h 217152"/>
                <a:gd name="connsiteX26" fmla="*/ 142402 w 153348"/>
                <a:gd name="connsiteY26" fmla="*/ 60933 h 217152"/>
                <a:gd name="connsiteX27" fmla="*/ 129749 w 153348"/>
                <a:gd name="connsiteY27" fmla="*/ 72527 h 217152"/>
                <a:gd name="connsiteX28" fmla="*/ 133545 w 153348"/>
                <a:gd name="connsiteY28" fmla="*/ 79049 h 217152"/>
                <a:gd name="connsiteX29" fmla="*/ 142655 w 153348"/>
                <a:gd name="connsiteY29" fmla="*/ 99581 h 217152"/>
                <a:gd name="connsiteX30" fmla="*/ 120640 w 153348"/>
                <a:gd name="connsiteY30" fmla="*/ 143543 h 217152"/>
                <a:gd name="connsiteX31" fmla="*/ 73066 w 153348"/>
                <a:gd name="connsiteY31" fmla="*/ 165041 h 217152"/>
                <a:gd name="connsiteX32" fmla="*/ 114819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819" y="6343"/>
                  </a:moveTo>
                  <a:cubicBezTo>
                    <a:pt x="115072" y="5377"/>
                    <a:pt x="115579" y="3928"/>
                    <a:pt x="115579" y="2720"/>
                  </a:cubicBezTo>
                  <a:cubicBezTo>
                    <a:pt x="115579" y="304"/>
                    <a:pt x="113807" y="63"/>
                    <a:pt x="112542" y="63"/>
                  </a:cubicBezTo>
                  <a:cubicBezTo>
                    <a:pt x="110011" y="63"/>
                    <a:pt x="109758" y="546"/>
                    <a:pt x="108746" y="4894"/>
                  </a:cubicBezTo>
                  <a:lnTo>
                    <a:pt x="66740" y="164557"/>
                  </a:lnTo>
                  <a:cubicBezTo>
                    <a:pt x="47508" y="162384"/>
                    <a:pt x="37892" y="153446"/>
                    <a:pt x="37892" y="137504"/>
                  </a:cubicBezTo>
                  <a:cubicBezTo>
                    <a:pt x="37892" y="132673"/>
                    <a:pt x="37892" y="126393"/>
                    <a:pt x="51557" y="92576"/>
                  </a:cubicBezTo>
                  <a:cubicBezTo>
                    <a:pt x="52569" y="89677"/>
                    <a:pt x="54340" y="85571"/>
                    <a:pt x="54340" y="80740"/>
                  </a:cubicBezTo>
                  <a:cubicBezTo>
                    <a:pt x="54340" y="69870"/>
                    <a:pt x="46243" y="60933"/>
                    <a:pt x="33590" y="60933"/>
                  </a:cubicBezTo>
                  <a:cubicBezTo>
                    <a:pt x="9550" y="60933"/>
                    <a:pt x="187" y="95958"/>
                    <a:pt x="187" y="98132"/>
                  </a:cubicBezTo>
                  <a:cubicBezTo>
                    <a:pt x="187" y="100547"/>
                    <a:pt x="2718" y="100547"/>
                    <a:pt x="3224" y="100547"/>
                  </a:cubicBezTo>
                  <a:cubicBezTo>
                    <a:pt x="5755" y="100547"/>
                    <a:pt x="6008" y="100064"/>
                    <a:pt x="7273" y="96199"/>
                  </a:cubicBezTo>
                  <a:cubicBezTo>
                    <a:pt x="14105" y="73252"/>
                    <a:pt x="24227" y="66247"/>
                    <a:pt x="32831" y="66247"/>
                  </a:cubicBezTo>
                  <a:cubicBezTo>
                    <a:pt x="34855" y="66247"/>
                    <a:pt x="39157" y="66247"/>
                    <a:pt x="39157" y="73977"/>
                  </a:cubicBezTo>
                  <a:cubicBezTo>
                    <a:pt x="39157" y="80257"/>
                    <a:pt x="36627" y="86296"/>
                    <a:pt x="33337" y="94750"/>
                  </a:cubicBezTo>
                  <a:cubicBezTo>
                    <a:pt x="21191" y="125185"/>
                    <a:pt x="21191" y="131465"/>
                    <a:pt x="21191" y="135572"/>
                  </a:cubicBezTo>
                  <a:cubicBezTo>
                    <a:pt x="21191" y="158519"/>
                    <a:pt x="40929" y="168422"/>
                    <a:pt x="65221" y="169872"/>
                  </a:cubicBezTo>
                  <a:cubicBezTo>
                    <a:pt x="63197" y="178567"/>
                    <a:pt x="63197" y="179050"/>
                    <a:pt x="59654" y="191852"/>
                  </a:cubicBezTo>
                  <a:cubicBezTo>
                    <a:pt x="58895" y="194509"/>
                    <a:pt x="53834" y="214075"/>
                    <a:pt x="53834" y="214800"/>
                  </a:cubicBezTo>
                  <a:cubicBezTo>
                    <a:pt x="53834" y="215041"/>
                    <a:pt x="53834" y="217215"/>
                    <a:pt x="56871" y="217215"/>
                  </a:cubicBezTo>
                  <a:cubicBezTo>
                    <a:pt x="57377" y="217215"/>
                    <a:pt x="58642" y="217215"/>
                    <a:pt x="59148" y="216249"/>
                  </a:cubicBezTo>
                  <a:cubicBezTo>
                    <a:pt x="59907" y="215766"/>
                    <a:pt x="61426" y="209727"/>
                    <a:pt x="62185" y="206345"/>
                  </a:cubicBezTo>
                  <a:lnTo>
                    <a:pt x="71801" y="170355"/>
                  </a:lnTo>
                  <a:cubicBezTo>
                    <a:pt x="81164" y="170355"/>
                    <a:pt x="103432" y="170355"/>
                    <a:pt x="127219" y="144509"/>
                  </a:cubicBezTo>
                  <a:cubicBezTo>
                    <a:pt x="137594" y="133398"/>
                    <a:pt x="142908" y="122770"/>
                    <a:pt x="145692" y="115523"/>
                  </a:cubicBezTo>
                  <a:cubicBezTo>
                    <a:pt x="147969" y="109484"/>
                    <a:pt x="153536" y="88470"/>
                    <a:pt x="153536" y="77841"/>
                  </a:cubicBezTo>
                  <a:cubicBezTo>
                    <a:pt x="153536" y="64315"/>
                    <a:pt x="146704" y="60933"/>
                    <a:pt x="142402" y="60933"/>
                  </a:cubicBezTo>
                  <a:cubicBezTo>
                    <a:pt x="136076" y="60933"/>
                    <a:pt x="129749" y="67213"/>
                    <a:pt x="129749" y="72527"/>
                  </a:cubicBezTo>
                  <a:cubicBezTo>
                    <a:pt x="129749" y="75668"/>
                    <a:pt x="131268" y="77117"/>
                    <a:pt x="133545" y="79049"/>
                  </a:cubicBezTo>
                  <a:cubicBezTo>
                    <a:pt x="136329" y="81706"/>
                    <a:pt x="142655" y="87987"/>
                    <a:pt x="142655" y="99581"/>
                  </a:cubicBezTo>
                  <a:cubicBezTo>
                    <a:pt x="142655" y="115040"/>
                    <a:pt x="129496" y="134847"/>
                    <a:pt x="120640" y="143543"/>
                  </a:cubicBezTo>
                  <a:cubicBezTo>
                    <a:pt x="98371" y="165041"/>
                    <a:pt x="82176" y="165041"/>
                    <a:pt x="73066" y="165041"/>
                  </a:cubicBezTo>
                  <a:lnTo>
                    <a:pt x="114819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3766CF81-534D-22E0-7074-D46D68D369B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78046" y="5741015"/>
              <a:ext cx="56430" cy="241548"/>
            </a:xfrm>
            <a:custGeom>
              <a:avLst/>
              <a:gdLst>
                <a:gd name="connsiteX0" fmla="*/ 55359 w 56430"/>
                <a:gd name="connsiteY0" fmla="*/ 124943 h 241548"/>
                <a:gd name="connsiteX1" fmla="*/ 56625 w 56430"/>
                <a:gd name="connsiteY1" fmla="*/ 120837 h 241548"/>
                <a:gd name="connsiteX2" fmla="*/ 55359 w 56430"/>
                <a:gd name="connsiteY2" fmla="*/ 116731 h 241548"/>
                <a:gd name="connsiteX3" fmla="*/ 11075 w 56430"/>
                <a:gd name="connsiteY3" fmla="*/ 5618 h 241548"/>
                <a:gd name="connsiteX4" fmla="*/ 5255 w 56430"/>
                <a:gd name="connsiteY4" fmla="*/ 63 h 241548"/>
                <a:gd name="connsiteX5" fmla="*/ 194 w 56430"/>
                <a:gd name="connsiteY5" fmla="*/ 4894 h 241548"/>
                <a:gd name="connsiteX6" fmla="*/ 1459 w 56430"/>
                <a:gd name="connsiteY6" fmla="*/ 8759 h 241548"/>
                <a:gd name="connsiteX7" fmla="*/ 46249 w 56430"/>
                <a:gd name="connsiteY7" fmla="*/ 120837 h 241548"/>
                <a:gd name="connsiteX8" fmla="*/ 1459 w 56430"/>
                <a:gd name="connsiteY8" fmla="*/ 232433 h 241548"/>
                <a:gd name="connsiteX9" fmla="*/ 194 w 56430"/>
                <a:gd name="connsiteY9" fmla="*/ 236781 h 241548"/>
                <a:gd name="connsiteX10" fmla="*/ 5255 w 56430"/>
                <a:gd name="connsiteY10" fmla="*/ 241612 h 241548"/>
                <a:gd name="connsiteX11" fmla="*/ 10569 w 56430"/>
                <a:gd name="connsiteY11" fmla="*/ 236781 h 241548"/>
                <a:gd name="connsiteX12" fmla="*/ 55359 w 56430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359" y="124943"/>
                  </a:moveTo>
                  <a:cubicBezTo>
                    <a:pt x="56625" y="122045"/>
                    <a:pt x="56625" y="121562"/>
                    <a:pt x="56625" y="120837"/>
                  </a:cubicBezTo>
                  <a:cubicBezTo>
                    <a:pt x="56625" y="120112"/>
                    <a:pt x="56625" y="119629"/>
                    <a:pt x="55359" y="116731"/>
                  </a:cubicBezTo>
                  <a:lnTo>
                    <a:pt x="11075" y="5618"/>
                  </a:lnTo>
                  <a:cubicBezTo>
                    <a:pt x="9557" y="1512"/>
                    <a:pt x="8039" y="63"/>
                    <a:pt x="5255" y="63"/>
                  </a:cubicBezTo>
                  <a:cubicBezTo>
                    <a:pt x="2472" y="63"/>
                    <a:pt x="194" y="2237"/>
                    <a:pt x="194" y="4894"/>
                  </a:cubicBezTo>
                  <a:cubicBezTo>
                    <a:pt x="194" y="5618"/>
                    <a:pt x="194" y="6101"/>
                    <a:pt x="1459" y="8759"/>
                  </a:cubicBezTo>
                  <a:lnTo>
                    <a:pt x="46249" y="120837"/>
                  </a:lnTo>
                  <a:lnTo>
                    <a:pt x="1459" y="232433"/>
                  </a:lnTo>
                  <a:cubicBezTo>
                    <a:pt x="194" y="235090"/>
                    <a:pt x="194" y="235573"/>
                    <a:pt x="194" y="236781"/>
                  </a:cubicBezTo>
                  <a:cubicBezTo>
                    <a:pt x="194" y="239438"/>
                    <a:pt x="2472" y="241612"/>
                    <a:pt x="5255" y="241612"/>
                  </a:cubicBezTo>
                  <a:cubicBezTo>
                    <a:pt x="8545" y="241612"/>
                    <a:pt x="9557" y="239196"/>
                    <a:pt x="10569" y="236781"/>
                  </a:cubicBezTo>
                  <a:lnTo>
                    <a:pt x="55359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995043E2-E963-4ED0-59A2-1112B58CC23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78302" y="5722107"/>
              <a:ext cx="71917" cy="72875"/>
            </a:xfrm>
            <a:custGeom>
              <a:avLst/>
              <a:gdLst>
                <a:gd name="connsiteX0" fmla="*/ 41648 w 71917"/>
                <a:gd name="connsiteY0" fmla="*/ 36580 h 72875"/>
                <a:gd name="connsiteX1" fmla="*/ 67155 w 71917"/>
                <a:gd name="connsiteY1" fmla="*/ 26097 h 72875"/>
                <a:gd name="connsiteX2" fmla="*/ 72115 w 71917"/>
                <a:gd name="connsiteY2" fmla="*/ 20855 h 72875"/>
                <a:gd name="connsiteX3" fmla="*/ 66624 w 71917"/>
                <a:gd name="connsiteY3" fmla="*/ 15444 h 72875"/>
                <a:gd name="connsiteX4" fmla="*/ 62904 w 71917"/>
                <a:gd name="connsiteY4" fmla="*/ 16966 h 72875"/>
                <a:gd name="connsiteX5" fmla="*/ 38814 w 71917"/>
                <a:gd name="connsiteY5" fmla="*/ 32353 h 72875"/>
                <a:gd name="connsiteX6" fmla="*/ 41471 w 71917"/>
                <a:gd name="connsiteY6" fmla="*/ 7328 h 72875"/>
                <a:gd name="connsiteX7" fmla="*/ 36157 w 71917"/>
                <a:gd name="connsiteY7" fmla="*/ 58 h 72875"/>
                <a:gd name="connsiteX8" fmla="*/ 30665 w 71917"/>
                <a:gd name="connsiteY8" fmla="*/ 5130 h 72875"/>
                <a:gd name="connsiteX9" fmla="*/ 31551 w 71917"/>
                <a:gd name="connsiteY9" fmla="*/ 13415 h 72875"/>
                <a:gd name="connsiteX10" fmla="*/ 33500 w 71917"/>
                <a:gd name="connsiteY10" fmla="*/ 32353 h 72875"/>
                <a:gd name="connsiteX11" fmla="*/ 9586 w 71917"/>
                <a:gd name="connsiteY11" fmla="*/ 16966 h 72875"/>
                <a:gd name="connsiteX12" fmla="*/ 5689 w 71917"/>
                <a:gd name="connsiteY12" fmla="*/ 15444 h 72875"/>
                <a:gd name="connsiteX13" fmla="*/ 198 w 71917"/>
                <a:gd name="connsiteY13" fmla="*/ 20855 h 72875"/>
                <a:gd name="connsiteX14" fmla="*/ 3918 w 71917"/>
                <a:gd name="connsiteY14" fmla="*/ 25759 h 72875"/>
                <a:gd name="connsiteX15" fmla="*/ 30665 w 71917"/>
                <a:gd name="connsiteY15" fmla="*/ 36411 h 72875"/>
                <a:gd name="connsiteX16" fmla="*/ 5158 w 71917"/>
                <a:gd name="connsiteY16" fmla="*/ 46894 h 72875"/>
                <a:gd name="connsiteX17" fmla="*/ 198 w 71917"/>
                <a:gd name="connsiteY17" fmla="*/ 52136 h 72875"/>
                <a:gd name="connsiteX18" fmla="*/ 5689 w 71917"/>
                <a:gd name="connsiteY18" fmla="*/ 57546 h 72875"/>
                <a:gd name="connsiteX19" fmla="*/ 9409 w 71917"/>
                <a:gd name="connsiteY19" fmla="*/ 56025 h 72875"/>
                <a:gd name="connsiteX20" fmla="*/ 33500 w 71917"/>
                <a:gd name="connsiteY20" fmla="*/ 40638 h 72875"/>
                <a:gd name="connsiteX21" fmla="*/ 30665 w 71917"/>
                <a:gd name="connsiteY21" fmla="*/ 67860 h 72875"/>
                <a:gd name="connsiteX22" fmla="*/ 36157 w 71917"/>
                <a:gd name="connsiteY22" fmla="*/ 72933 h 72875"/>
                <a:gd name="connsiteX23" fmla="*/ 41648 w 71917"/>
                <a:gd name="connsiteY23" fmla="*/ 67860 h 72875"/>
                <a:gd name="connsiteX24" fmla="*/ 40762 w 71917"/>
                <a:gd name="connsiteY24" fmla="*/ 59575 h 72875"/>
                <a:gd name="connsiteX25" fmla="*/ 38814 w 71917"/>
                <a:gd name="connsiteY25" fmla="*/ 40638 h 72875"/>
                <a:gd name="connsiteX26" fmla="*/ 60070 w 71917"/>
                <a:gd name="connsiteY26" fmla="*/ 54165 h 72875"/>
                <a:gd name="connsiteX27" fmla="*/ 66624 w 71917"/>
                <a:gd name="connsiteY27" fmla="*/ 57546 h 72875"/>
                <a:gd name="connsiteX28" fmla="*/ 72115 w 71917"/>
                <a:gd name="connsiteY28" fmla="*/ 52136 h 72875"/>
                <a:gd name="connsiteX29" fmla="*/ 68395 w 71917"/>
                <a:gd name="connsiteY29" fmla="*/ 47232 h 72875"/>
                <a:gd name="connsiteX30" fmla="*/ 41648 w 71917"/>
                <a:gd name="connsiteY30" fmla="*/ 36580 h 7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917" h="72875">
                  <a:moveTo>
                    <a:pt x="41648" y="36580"/>
                  </a:moveTo>
                  <a:cubicBezTo>
                    <a:pt x="56173" y="30493"/>
                    <a:pt x="62727" y="28126"/>
                    <a:pt x="67155" y="26097"/>
                  </a:cubicBezTo>
                  <a:cubicBezTo>
                    <a:pt x="70521" y="24744"/>
                    <a:pt x="72115" y="24068"/>
                    <a:pt x="72115" y="20855"/>
                  </a:cubicBezTo>
                  <a:cubicBezTo>
                    <a:pt x="72115" y="17981"/>
                    <a:pt x="69812" y="15444"/>
                    <a:pt x="66624" y="15444"/>
                  </a:cubicBezTo>
                  <a:cubicBezTo>
                    <a:pt x="65384" y="15444"/>
                    <a:pt x="65030" y="15444"/>
                    <a:pt x="62904" y="16966"/>
                  </a:cubicBezTo>
                  <a:lnTo>
                    <a:pt x="38814" y="32353"/>
                  </a:lnTo>
                  <a:lnTo>
                    <a:pt x="41471" y="7328"/>
                  </a:lnTo>
                  <a:cubicBezTo>
                    <a:pt x="41825" y="4285"/>
                    <a:pt x="41471" y="58"/>
                    <a:pt x="36157" y="58"/>
                  </a:cubicBezTo>
                  <a:cubicBezTo>
                    <a:pt x="34031" y="58"/>
                    <a:pt x="30665" y="1410"/>
                    <a:pt x="30665" y="5130"/>
                  </a:cubicBezTo>
                  <a:cubicBezTo>
                    <a:pt x="30665" y="6652"/>
                    <a:pt x="31374" y="11725"/>
                    <a:pt x="31551" y="13415"/>
                  </a:cubicBezTo>
                  <a:cubicBezTo>
                    <a:pt x="31905" y="16290"/>
                    <a:pt x="33145" y="28464"/>
                    <a:pt x="33500" y="32353"/>
                  </a:cubicBezTo>
                  <a:lnTo>
                    <a:pt x="9586" y="16966"/>
                  </a:lnTo>
                  <a:cubicBezTo>
                    <a:pt x="7815" y="15952"/>
                    <a:pt x="7284" y="15444"/>
                    <a:pt x="5689" y="15444"/>
                  </a:cubicBezTo>
                  <a:cubicBezTo>
                    <a:pt x="2501" y="15444"/>
                    <a:pt x="198" y="17981"/>
                    <a:pt x="198" y="20855"/>
                  </a:cubicBezTo>
                  <a:cubicBezTo>
                    <a:pt x="198" y="24237"/>
                    <a:pt x="2324" y="25082"/>
                    <a:pt x="3918" y="25759"/>
                  </a:cubicBezTo>
                  <a:lnTo>
                    <a:pt x="30665" y="36411"/>
                  </a:lnTo>
                  <a:cubicBezTo>
                    <a:pt x="16140" y="42498"/>
                    <a:pt x="9586" y="44865"/>
                    <a:pt x="5158" y="46894"/>
                  </a:cubicBezTo>
                  <a:cubicBezTo>
                    <a:pt x="1792" y="48247"/>
                    <a:pt x="198" y="48923"/>
                    <a:pt x="198" y="52136"/>
                  </a:cubicBezTo>
                  <a:cubicBezTo>
                    <a:pt x="198" y="55010"/>
                    <a:pt x="2501" y="57546"/>
                    <a:pt x="5689" y="57546"/>
                  </a:cubicBezTo>
                  <a:cubicBezTo>
                    <a:pt x="6929" y="57546"/>
                    <a:pt x="7284" y="57546"/>
                    <a:pt x="9409" y="56025"/>
                  </a:cubicBezTo>
                  <a:lnTo>
                    <a:pt x="33500" y="40638"/>
                  </a:lnTo>
                  <a:lnTo>
                    <a:pt x="30665" y="67860"/>
                  </a:lnTo>
                  <a:cubicBezTo>
                    <a:pt x="30665" y="71580"/>
                    <a:pt x="34031" y="72933"/>
                    <a:pt x="36157" y="72933"/>
                  </a:cubicBezTo>
                  <a:cubicBezTo>
                    <a:pt x="38282" y="72933"/>
                    <a:pt x="41648" y="71580"/>
                    <a:pt x="41648" y="67860"/>
                  </a:cubicBezTo>
                  <a:cubicBezTo>
                    <a:pt x="41648" y="66339"/>
                    <a:pt x="40939" y="61266"/>
                    <a:pt x="40762" y="59575"/>
                  </a:cubicBezTo>
                  <a:cubicBezTo>
                    <a:pt x="40408" y="56701"/>
                    <a:pt x="39168" y="44527"/>
                    <a:pt x="38814" y="40638"/>
                  </a:cubicBezTo>
                  <a:lnTo>
                    <a:pt x="60070" y="54165"/>
                  </a:lnTo>
                  <a:cubicBezTo>
                    <a:pt x="64675" y="57546"/>
                    <a:pt x="65030" y="57546"/>
                    <a:pt x="66624" y="57546"/>
                  </a:cubicBezTo>
                  <a:cubicBezTo>
                    <a:pt x="69812" y="57546"/>
                    <a:pt x="72115" y="55010"/>
                    <a:pt x="72115" y="52136"/>
                  </a:cubicBezTo>
                  <a:cubicBezTo>
                    <a:pt x="72115" y="48754"/>
                    <a:pt x="69990" y="47909"/>
                    <a:pt x="68395" y="47232"/>
                  </a:cubicBezTo>
                  <a:lnTo>
                    <a:pt x="41648" y="365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4BF407CD-A2CD-F990-F67E-AC326F5C52E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63331" y="5833528"/>
              <a:ext cx="168278" cy="56522"/>
            </a:xfrm>
            <a:custGeom>
              <a:avLst/>
              <a:gdLst>
                <a:gd name="connsiteX0" fmla="*/ 159880 w 168278"/>
                <a:gd name="connsiteY0" fmla="*/ 9725 h 56522"/>
                <a:gd name="connsiteX1" fmla="*/ 168484 w 168278"/>
                <a:gd name="connsiteY1" fmla="*/ 4894 h 56522"/>
                <a:gd name="connsiteX2" fmla="*/ 160134 w 168278"/>
                <a:gd name="connsiteY2" fmla="*/ 63 h 56522"/>
                <a:gd name="connsiteX3" fmla="*/ 8556 w 168278"/>
                <a:gd name="connsiteY3" fmla="*/ 63 h 56522"/>
                <a:gd name="connsiteX4" fmla="*/ 205 w 168278"/>
                <a:gd name="connsiteY4" fmla="*/ 4894 h 56522"/>
                <a:gd name="connsiteX5" fmla="*/ 8809 w 168278"/>
                <a:gd name="connsiteY5" fmla="*/ 9725 h 56522"/>
                <a:gd name="connsiteX6" fmla="*/ 159880 w 168278"/>
                <a:gd name="connsiteY6" fmla="*/ 9725 h 56522"/>
                <a:gd name="connsiteX7" fmla="*/ 160134 w 168278"/>
                <a:gd name="connsiteY7" fmla="*/ 56585 h 56522"/>
                <a:gd name="connsiteX8" fmla="*/ 168484 w 168278"/>
                <a:gd name="connsiteY8" fmla="*/ 51754 h 56522"/>
                <a:gd name="connsiteX9" fmla="*/ 159880 w 168278"/>
                <a:gd name="connsiteY9" fmla="*/ 46923 h 56522"/>
                <a:gd name="connsiteX10" fmla="*/ 8809 w 168278"/>
                <a:gd name="connsiteY10" fmla="*/ 46923 h 56522"/>
                <a:gd name="connsiteX11" fmla="*/ 205 w 168278"/>
                <a:gd name="connsiteY11" fmla="*/ 51754 h 56522"/>
                <a:gd name="connsiteX12" fmla="*/ 8556 w 168278"/>
                <a:gd name="connsiteY12" fmla="*/ 56585 h 56522"/>
                <a:gd name="connsiteX13" fmla="*/ 160134 w 168278"/>
                <a:gd name="connsiteY13" fmla="*/ 56585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6522">
                  <a:moveTo>
                    <a:pt x="159880" y="9725"/>
                  </a:moveTo>
                  <a:cubicBezTo>
                    <a:pt x="163676" y="9725"/>
                    <a:pt x="168484" y="9725"/>
                    <a:pt x="168484" y="4894"/>
                  </a:cubicBezTo>
                  <a:cubicBezTo>
                    <a:pt x="168484" y="63"/>
                    <a:pt x="163676" y="63"/>
                    <a:pt x="160134" y="63"/>
                  </a:cubicBezTo>
                  <a:lnTo>
                    <a:pt x="8556" y="63"/>
                  </a:lnTo>
                  <a:cubicBezTo>
                    <a:pt x="5013" y="63"/>
                    <a:pt x="205" y="63"/>
                    <a:pt x="205" y="4894"/>
                  </a:cubicBezTo>
                  <a:cubicBezTo>
                    <a:pt x="205" y="9725"/>
                    <a:pt x="5013" y="9725"/>
                    <a:pt x="8809" y="9725"/>
                  </a:cubicBezTo>
                  <a:lnTo>
                    <a:pt x="159880" y="9725"/>
                  </a:lnTo>
                  <a:close/>
                  <a:moveTo>
                    <a:pt x="160134" y="56585"/>
                  </a:moveTo>
                  <a:cubicBezTo>
                    <a:pt x="163676" y="56585"/>
                    <a:pt x="168484" y="56585"/>
                    <a:pt x="168484" y="51754"/>
                  </a:cubicBezTo>
                  <a:cubicBezTo>
                    <a:pt x="168484" y="46923"/>
                    <a:pt x="163676" y="46923"/>
                    <a:pt x="159880" y="46923"/>
                  </a:cubicBezTo>
                  <a:lnTo>
                    <a:pt x="8809" y="46923"/>
                  </a:lnTo>
                  <a:cubicBezTo>
                    <a:pt x="5013" y="46923"/>
                    <a:pt x="205" y="46923"/>
                    <a:pt x="205" y="51754"/>
                  </a:cubicBezTo>
                  <a:cubicBezTo>
                    <a:pt x="205" y="56585"/>
                    <a:pt x="5013" y="56585"/>
                    <a:pt x="8556" y="56585"/>
                  </a:cubicBezTo>
                  <a:lnTo>
                    <a:pt x="160134" y="565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C2500C26-8FA1-0614-A939-4A1458F07FB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44104" y="5741015"/>
              <a:ext cx="56430" cy="241548"/>
            </a:xfrm>
            <a:custGeom>
              <a:avLst/>
              <a:gdLst>
                <a:gd name="connsiteX0" fmla="*/ 55381 w 56430"/>
                <a:gd name="connsiteY0" fmla="*/ 9242 h 241548"/>
                <a:gd name="connsiteX1" fmla="*/ 56646 w 56430"/>
                <a:gd name="connsiteY1" fmla="*/ 4894 h 241548"/>
                <a:gd name="connsiteX2" fmla="*/ 51585 w 56430"/>
                <a:gd name="connsiteY2" fmla="*/ 63 h 241548"/>
                <a:gd name="connsiteX3" fmla="*/ 45765 w 56430"/>
                <a:gd name="connsiteY3" fmla="*/ 5618 h 241548"/>
                <a:gd name="connsiteX4" fmla="*/ 1481 w 56430"/>
                <a:gd name="connsiteY4" fmla="*/ 116489 h 241548"/>
                <a:gd name="connsiteX5" fmla="*/ 216 w 56430"/>
                <a:gd name="connsiteY5" fmla="*/ 120837 h 241548"/>
                <a:gd name="connsiteX6" fmla="*/ 1481 w 56430"/>
                <a:gd name="connsiteY6" fmla="*/ 124943 h 241548"/>
                <a:gd name="connsiteX7" fmla="*/ 45765 w 56430"/>
                <a:gd name="connsiteY7" fmla="*/ 235814 h 241548"/>
                <a:gd name="connsiteX8" fmla="*/ 51585 w 56430"/>
                <a:gd name="connsiteY8" fmla="*/ 241612 h 241548"/>
                <a:gd name="connsiteX9" fmla="*/ 56646 w 56430"/>
                <a:gd name="connsiteY9" fmla="*/ 236781 h 241548"/>
                <a:gd name="connsiteX10" fmla="*/ 55381 w 56430"/>
                <a:gd name="connsiteY10" fmla="*/ 232916 h 241548"/>
                <a:gd name="connsiteX11" fmla="*/ 10591 w 56430"/>
                <a:gd name="connsiteY11" fmla="*/ 120837 h 241548"/>
                <a:gd name="connsiteX12" fmla="*/ 55381 w 56430"/>
                <a:gd name="connsiteY12" fmla="*/ 9242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381" y="9242"/>
                  </a:moveTo>
                  <a:cubicBezTo>
                    <a:pt x="56646" y="6585"/>
                    <a:pt x="56646" y="6101"/>
                    <a:pt x="56646" y="4894"/>
                  </a:cubicBezTo>
                  <a:cubicBezTo>
                    <a:pt x="56646" y="2237"/>
                    <a:pt x="54369" y="63"/>
                    <a:pt x="51585" y="63"/>
                  </a:cubicBezTo>
                  <a:cubicBezTo>
                    <a:pt x="49308" y="63"/>
                    <a:pt x="47536" y="1271"/>
                    <a:pt x="45765" y="5618"/>
                  </a:cubicBezTo>
                  <a:lnTo>
                    <a:pt x="1481" y="116489"/>
                  </a:lnTo>
                  <a:cubicBezTo>
                    <a:pt x="975" y="117939"/>
                    <a:pt x="216" y="119388"/>
                    <a:pt x="216" y="120837"/>
                  </a:cubicBezTo>
                  <a:cubicBezTo>
                    <a:pt x="216" y="121562"/>
                    <a:pt x="216" y="122045"/>
                    <a:pt x="1481" y="124943"/>
                  </a:cubicBezTo>
                  <a:lnTo>
                    <a:pt x="45765" y="235814"/>
                  </a:lnTo>
                  <a:cubicBezTo>
                    <a:pt x="46777" y="238471"/>
                    <a:pt x="48043" y="241612"/>
                    <a:pt x="51585" y="241612"/>
                  </a:cubicBezTo>
                  <a:cubicBezTo>
                    <a:pt x="54369" y="241612"/>
                    <a:pt x="56646" y="239438"/>
                    <a:pt x="56646" y="236781"/>
                  </a:cubicBezTo>
                  <a:cubicBezTo>
                    <a:pt x="56646" y="236056"/>
                    <a:pt x="56646" y="235573"/>
                    <a:pt x="55381" y="232916"/>
                  </a:cubicBezTo>
                  <a:lnTo>
                    <a:pt x="10591" y="120837"/>
                  </a:lnTo>
                  <a:lnTo>
                    <a:pt x="55381" y="924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31E006C0-7C30-3128-2823-F0805D98FE9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39729" y="5741015"/>
              <a:ext cx="58707" cy="241548"/>
            </a:xfrm>
            <a:custGeom>
              <a:avLst/>
              <a:gdLst>
                <a:gd name="connsiteX0" fmla="*/ 58928 w 58707"/>
                <a:gd name="connsiteY0" fmla="*/ 239196 h 241548"/>
                <a:gd name="connsiteX1" fmla="*/ 54626 w 58707"/>
                <a:gd name="connsiteY1" fmla="*/ 233882 h 241548"/>
                <a:gd name="connsiteX2" fmla="*/ 14897 w 58707"/>
                <a:gd name="connsiteY2" fmla="*/ 120837 h 241548"/>
                <a:gd name="connsiteX3" fmla="*/ 55638 w 58707"/>
                <a:gd name="connsiteY3" fmla="*/ 6585 h 241548"/>
                <a:gd name="connsiteX4" fmla="*/ 58928 w 58707"/>
                <a:gd name="connsiteY4" fmla="*/ 2478 h 241548"/>
                <a:gd name="connsiteX5" fmla="*/ 56397 w 58707"/>
                <a:gd name="connsiteY5" fmla="*/ 63 h 241548"/>
                <a:gd name="connsiteX6" fmla="*/ 16162 w 58707"/>
                <a:gd name="connsiteY6" fmla="*/ 47165 h 241548"/>
                <a:gd name="connsiteX7" fmla="*/ 220 w 58707"/>
                <a:gd name="connsiteY7" fmla="*/ 120837 h 241548"/>
                <a:gd name="connsiteX8" fmla="*/ 16921 w 58707"/>
                <a:gd name="connsiteY8" fmla="*/ 196200 h 241548"/>
                <a:gd name="connsiteX9" fmla="*/ 56397 w 58707"/>
                <a:gd name="connsiteY9" fmla="*/ 241612 h 241548"/>
                <a:gd name="connsiteX10" fmla="*/ 58928 w 58707"/>
                <a:gd name="connsiteY10" fmla="*/ 239196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28" y="239196"/>
                  </a:moveTo>
                  <a:cubicBezTo>
                    <a:pt x="58928" y="238471"/>
                    <a:pt x="58928" y="237988"/>
                    <a:pt x="54626" y="233882"/>
                  </a:cubicBezTo>
                  <a:cubicBezTo>
                    <a:pt x="22994" y="203447"/>
                    <a:pt x="14897" y="157794"/>
                    <a:pt x="14897" y="120837"/>
                  </a:cubicBezTo>
                  <a:cubicBezTo>
                    <a:pt x="14897" y="78808"/>
                    <a:pt x="24513" y="36778"/>
                    <a:pt x="55638" y="6585"/>
                  </a:cubicBezTo>
                  <a:cubicBezTo>
                    <a:pt x="58928" y="3686"/>
                    <a:pt x="58928" y="3203"/>
                    <a:pt x="58928" y="2478"/>
                  </a:cubicBezTo>
                  <a:cubicBezTo>
                    <a:pt x="58928" y="787"/>
                    <a:pt x="57915" y="63"/>
                    <a:pt x="56397" y="63"/>
                  </a:cubicBezTo>
                  <a:cubicBezTo>
                    <a:pt x="53867" y="63"/>
                    <a:pt x="31092" y="16488"/>
                    <a:pt x="16162" y="47165"/>
                  </a:cubicBezTo>
                  <a:cubicBezTo>
                    <a:pt x="3256" y="73735"/>
                    <a:pt x="220" y="100547"/>
                    <a:pt x="220" y="120837"/>
                  </a:cubicBezTo>
                  <a:cubicBezTo>
                    <a:pt x="220" y="139678"/>
                    <a:pt x="3003" y="168905"/>
                    <a:pt x="16921" y="196200"/>
                  </a:cubicBezTo>
                  <a:cubicBezTo>
                    <a:pt x="32104" y="225911"/>
                    <a:pt x="53867" y="241612"/>
                    <a:pt x="56397" y="241612"/>
                  </a:cubicBezTo>
                  <a:cubicBezTo>
                    <a:pt x="57915" y="241612"/>
                    <a:pt x="58928" y="240887"/>
                    <a:pt x="58928" y="23919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7DEF90D1-CE45-8D46-32C0-69DC0903F39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23208" y="5757199"/>
              <a:ext cx="180678" cy="164977"/>
            </a:xfrm>
            <a:custGeom>
              <a:avLst/>
              <a:gdLst>
                <a:gd name="connsiteX0" fmla="*/ 66776 w 180678"/>
                <a:gd name="connsiteY0" fmla="*/ 88711 h 164977"/>
                <a:gd name="connsiteX1" fmla="*/ 109795 w 180678"/>
                <a:gd name="connsiteY1" fmla="*/ 88711 h 164977"/>
                <a:gd name="connsiteX2" fmla="*/ 180902 w 180678"/>
                <a:gd name="connsiteY2" fmla="*/ 36537 h 164977"/>
                <a:gd name="connsiteX3" fmla="*/ 131051 w 180678"/>
                <a:gd name="connsiteY3" fmla="*/ 63 h 164977"/>
                <a:gd name="connsiteX4" fmla="*/ 49063 w 180678"/>
                <a:gd name="connsiteY4" fmla="*/ 63 h 164977"/>
                <a:gd name="connsiteX5" fmla="*/ 41471 w 180678"/>
                <a:gd name="connsiteY5" fmla="*/ 4652 h 164977"/>
                <a:gd name="connsiteX6" fmla="*/ 48809 w 180678"/>
                <a:gd name="connsiteY6" fmla="*/ 7551 h 164977"/>
                <a:gd name="connsiteX7" fmla="*/ 59691 w 180678"/>
                <a:gd name="connsiteY7" fmla="*/ 8034 h 164977"/>
                <a:gd name="connsiteX8" fmla="*/ 65258 w 180678"/>
                <a:gd name="connsiteY8" fmla="*/ 11899 h 164977"/>
                <a:gd name="connsiteX9" fmla="*/ 64246 w 180678"/>
                <a:gd name="connsiteY9" fmla="*/ 16488 h 164977"/>
                <a:gd name="connsiteX10" fmla="*/ 30337 w 180678"/>
                <a:gd name="connsiteY10" fmla="*/ 146200 h 164977"/>
                <a:gd name="connsiteX11" fmla="*/ 7309 w 180678"/>
                <a:gd name="connsiteY11" fmla="*/ 157553 h 164977"/>
                <a:gd name="connsiteX12" fmla="*/ 224 w 180678"/>
                <a:gd name="connsiteY12" fmla="*/ 162142 h 164977"/>
                <a:gd name="connsiteX13" fmla="*/ 4019 w 180678"/>
                <a:gd name="connsiteY13" fmla="*/ 165041 h 164977"/>
                <a:gd name="connsiteX14" fmla="*/ 36157 w 180678"/>
                <a:gd name="connsiteY14" fmla="*/ 164316 h 164977"/>
                <a:gd name="connsiteX15" fmla="*/ 52352 w 180678"/>
                <a:gd name="connsiteY15" fmla="*/ 164557 h 164977"/>
                <a:gd name="connsiteX16" fmla="*/ 68800 w 180678"/>
                <a:gd name="connsiteY16" fmla="*/ 165041 h 164977"/>
                <a:gd name="connsiteX17" fmla="*/ 73861 w 180678"/>
                <a:gd name="connsiteY17" fmla="*/ 160210 h 164977"/>
                <a:gd name="connsiteX18" fmla="*/ 66776 w 180678"/>
                <a:gd name="connsiteY18" fmla="*/ 157553 h 164977"/>
                <a:gd name="connsiteX19" fmla="*/ 50328 w 180678"/>
                <a:gd name="connsiteY19" fmla="*/ 153205 h 164977"/>
                <a:gd name="connsiteX20" fmla="*/ 51087 w 180678"/>
                <a:gd name="connsiteY20" fmla="*/ 149098 h 164977"/>
                <a:gd name="connsiteX21" fmla="*/ 66776 w 180678"/>
                <a:gd name="connsiteY21" fmla="*/ 88711 h 164977"/>
                <a:gd name="connsiteX22" fmla="*/ 84996 w 180678"/>
                <a:gd name="connsiteY22" fmla="*/ 16730 h 164977"/>
                <a:gd name="connsiteX23" fmla="*/ 98660 w 180678"/>
                <a:gd name="connsiteY23" fmla="*/ 7551 h 164977"/>
                <a:gd name="connsiteX24" fmla="*/ 122953 w 180678"/>
                <a:gd name="connsiteY24" fmla="*/ 7551 h 164977"/>
                <a:gd name="connsiteX25" fmla="*/ 157368 w 180678"/>
                <a:gd name="connsiteY25" fmla="*/ 30739 h 164977"/>
                <a:gd name="connsiteX26" fmla="*/ 142438 w 180678"/>
                <a:gd name="connsiteY26" fmla="*/ 69629 h 164977"/>
                <a:gd name="connsiteX27" fmla="*/ 103468 w 180678"/>
                <a:gd name="connsiteY27" fmla="*/ 82431 h 164977"/>
                <a:gd name="connsiteX28" fmla="*/ 67788 w 180678"/>
                <a:gd name="connsiteY28" fmla="*/ 82431 h 164977"/>
                <a:gd name="connsiteX29" fmla="*/ 84996 w 180678"/>
                <a:gd name="connsiteY29" fmla="*/ 16730 h 16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8" h="164977">
                  <a:moveTo>
                    <a:pt x="66776" y="88711"/>
                  </a:moveTo>
                  <a:lnTo>
                    <a:pt x="109795" y="88711"/>
                  </a:lnTo>
                  <a:cubicBezTo>
                    <a:pt x="145728" y="88711"/>
                    <a:pt x="180902" y="63590"/>
                    <a:pt x="180902" y="36537"/>
                  </a:cubicBezTo>
                  <a:cubicBezTo>
                    <a:pt x="180902" y="17937"/>
                    <a:pt x="164201" y="63"/>
                    <a:pt x="131051" y="63"/>
                  </a:cubicBezTo>
                  <a:lnTo>
                    <a:pt x="49063" y="63"/>
                  </a:lnTo>
                  <a:cubicBezTo>
                    <a:pt x="44255" y="63"/>
                    <a:pt x="41471" y="63"/>
                    <a:pt x="41471" y="4652"/>
                  </a:cubicBezTo>
                  <a:cubicBezTo>
                    <a:pt x="41471" y="7551"/>
                    <a:pt x="43748" y="7551"/>
                    <a:pt x="48809" y="7551"/>
                  </a:cubicBezTo>
                  <a:cubicBezTo>
                    <a:pt x="52099" y="7551"/>
                    <a:pt x="56654" y="7792"/>
                    <a:pt x="59691" y="8034"/>
                  </a:cubicBezTo>
                  <a:cubicBezTo>
                    <a:pt x="63739" y="8517"/>
                    <a:pt x="65258" y="9242"/>
                    <a:pt x="65258" y="11899"/>
                  </a:cubicBezTo>
                  <a:cubicBezTo>
                    <a:pt x="65258" y="12865"/>
                    <a:pt x="65005" y="13589"/>
                    <a:pt x="64246" y="16488"/>
                  </a:cubicBezTo>
                  <a:lnTo>
                    <a:pt x="30337" y="146200"/>
                  </a:lnTo>
                  <a:cubicBezTo>
                    <a:pt x="27806" y="155620"/>
                    <a:pt x="27300" y="157553"/>
                    <a:pt x="7309" y="157553"/>
                  </a:cubicBezTo>
                  <a:cubicBezTo>
                    <a:pt x="3007" y="157553"/>
                    <a:pt x="224" y="157553"/>
                    <a:pt x="224" y="162142"/>
                  </a:cubicBezTo>
                  <a:cubicBezTo>
                    <a:pt x="224" y="165041"/>
                    <a:pt x="3260" y="165041"/>
                    <a:pt x="4019" y="165041"/>
                  </a:cubicBezTo>
                  <a:cubicBezTo>
                    <a:pt x="11105" y="165041"/>
                    <a:pt x="29072" y="164316"/>
                    <a:pt x="36157" y="164316"/>
                  </a:cubicBezTo>
                  <a:cubicBezTo>
                    <a:pt x="41471" y="164316"/>
                    <a:pt x="47038" y="164557"/>
                    <a:pt x="52352" y="164557"/>
                  </a:cubicBezTo>
                  <a:cubicBezTo>
                    <a:pt x="57919" y="164557"/>
                    <a:pt x="63486" y="165041"/>
                    <a:pt x="68800" y="165041"/>
                  </a:cubicBezTo>
                  <a:cubicBezTo>
                    <a:pt x="70572" y="165041"/>
                    <a:pt x="73861" y="165041"/>
                    <a:pt x="73861" y="160210"/>
                  </a:cubicBezTo>
                  <a:cubicBezTo>
                    <a:pt x="73861" y="157553"/>
                    <a:pt x="71584" y="157553"/>
                    <a:pt x="66776" y="157553"/>
                  </a:cubicBezTo>
                  <a:cubicBezTo>
                    <a:pt x="57413" y="157553"/>
                    <a:pt x="50328" y="157553"/>
                    <a:pt x="50328" y="153205"/>
                  </a:cubicBezTo>
                  <a:cubicBezTo>
                    <a:pt x="50328" y="151755"/>
                    <a:pt x="50834" y="150548"/>
                    <a:pt x="51087" y="149098"/>
                  </a:cubicBezTo>
                  <a:lnTo>
                    <a:pt x="66776" y="88711"/>
                  </a:lnTo>
                  <a:close/>
                  <a:moveTo>
                    <a:pt x="84996" y="16730"/>
                  </a:moveTo>
                  <a:cubicBezTo>
                    <a:pt x="87273" y="8275"/>
                    <a:pt x="87779" y="7551"/>
                    <a:pt x="98660" y="7551"/>
                  </a:cubicBezTo>
                  <a:lnTo>
                    <a:pt x="122953" y="7551"/>
                  </a:lnTo>
                  <a:cubicBezTo>
                    <a:pt x="143957" y="7551"/>
                    <a:pt x="157368" y="14073"/>
                    <a:pt x="157368" y="30739"/>
                  </a:cubicBezTo>
                  <a:cubicBezTo>
                    <a:pt x="157368" y="40160"/>
                    <a:pt x="152307" y="60933"/>
                    <a:pt x="142438" y="69629"/>
                  </a:cubicBezTo>
                  <a:cubicBezTo>
                    <a:pt x="129786" y="80498"/>
                    <a:pt x="114603" y="82431"/>
                    <a:pt x="103468" y="82431"/>
                  </a:cubicBezTo>
                  <a:lnTo>
                    <a:pt x="67788" y="82431"/>
                  </a:lnTo>
                  <a:lnTo>
                    <a:pt x="84996" y="167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76BB665-B3B5-B494-3B8F-F863FB82E11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19298" y="5748986"/>
              <a:ext cx="202440" cy="189615"/>
            </a:xfrm>
            <a:custGeom>
              <a:avLst/>
              <a:gdLst>
                <a:gd name="connsiteX0" fmla="*/ 114610 w 202440"/>
                <a:gd name="connsiteY0" fmla="*/ 23251 h 189615"/>
                <a:gd name="connsiteX1" fmla="*/ 156617 w 202440"/>
                <a:gd name="connsiteY1" fmla="*/ 23251 h 189615"/>
                <a:gd name="connsiteX2" fmla="*/ 202672 w 202440"/>
                <a:gd name="connsiteY2" fmla="*/ 1754 h 189615"/>
                <a:gd name="connsiteX3" fmla="*/ 200395 w 202440"/>
                <a:gd name="connsiteY3" fmla="*/ 63 h 189615"/>
                <a:gd name="connsiteX4" fmla="*/ 184705 w 202440"/>
                <a:gd name="connsiteY4" fmla="*/ 6826 h 189615"/>
                <a:gd name="connsiteX5" fmla="*/ 177367 w 202440"/>
                <a:gd name="connsiteY5" fmla="*/ 8275 h 189615"/>
                <a:gd name="connsiteX6" fmla="*/ 66784 w 202440"/>
                <a:gd name="connsiteY6" fmla="*/ 8275 h 189615"/>
                <a:gd name="connsiteX7" fmla="*/ 232 w 202440"/>
                <a:gd name="connsiteY7" fmla="*/ 53928 h 189615"/>
                <a:gd name="connsiteX8" fmla="*/ 2256 w 202440"/>
                <a:gd name="connsiteY8" fmla="*/ 56827 h 189615"/>
                <a:gd name="connsiteX9" fmla="*/ 24777 w 202440"/>
                <a:gd name="connsiteY9" fmla="*/ 43058 h 189615"/>
                <a:gd name="connsiteX10" fmla="*/ 30598 w 202440"/>
                <a:gd name="connsiteY10" fmla="*/ 28082 h 189615"/>
                <a:gd name="connsiteX11" fmla="*/ 46287 w 202440"/>
                <a:gd name="connsiteY11" fmla="*/ 23251 h 189615"/>
                <a:gd name="connsiteX12" fmla="*/ 96644 w 202440"/>
                <a:gd name="connsiteY12" fmla="*/ 23251 h 189615"/>
                <a:gd name="connsiteX13" fmla="*/ 90824 w 202440"/>
                <a:gd name="connsiteY13" fmla="*/ 31947 h 189615"/>
                <a:gd name="connsiteX14" fmla="*/ 61976 w 202440"/>
                <a:gd name="connsiteY14" fmla="*/ 141369 h 189615"/>
                <a:gd name="connsiteX15" fmla="*/ 46287 w 202440"/>
                <a:gd name="connsiteY15" fmla="*/ 184123 h 189615"/>
                <a:gd name="connsiteX16" fmla="*/ 44768 w 202440"/>
                <a:gd name="connsiteY16" fmla="*/ 187988 h 189615"/>
                <a:gd name="connsiteX17" fmla="*/ 47046 w 202440"/>
                <a:gd name="connsiteY17" fmla="*/ 189679 h 189615"/>
                <a:gd name="connsiteX18" fmla="*/ 68302 w 202440"/>
                <a:gd name="connsiteY18" fmla="*/ 178084 h 189615"/>
                <a:gd name="connsiteX19" fmla="*/ 86269 w 202440"/>
                <a:gd name="connsiteY19" fmla="*/ 130982 h 189615"/>
                <a:gd name="connsiteX20" fmla="*/ 114610 w 202440"/>
                <a:gd name="connsiteY20" fmla="*/ 23251 h 18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440" h="189615">
                  <a:moveTo>
                    <a:pt x="114610" y="23251"/>
                  </a:moveTo>
                  <a:lnTo>
                    <a:pt x="156617" y="23251"/>
                  </a:lnTo>
                  <a:cubicBezTo>
                    <a:pt x="190020" y="23251"/>
                    <a:pt x="202672" y="4894"/>
                    <a:pt x="202672" y="1754"/>
                  </a:cubicBezTo>
                  <a:cubicBezTo>
                    <a:pt x="202672" y="546"/>
                    <a:pt x="201660" y="63"/>
                    <a:pt x="200395" y="63"/>
                  </a:cubicBezTo>
                  <a:cubicBezTo>
                    <a:pt x="197611" y="63"/>
                    <a:pt x="191032" y="2478"/>
                    <a:pt x="184705" y="6826"/>
                  </a:cubicBezTo>
                  <a:cubicBezTo>
                    <a:pt x="182681" y="8275"/>
                    <a:pt x="182175" y="8275"/>
                    <a:pt x="177367" y="8275"/>
                  </a:cubicBezTo>
                  <a:lnTo>
                    <a:pt x="66784" y="8275"/>
                  </a:lnTo>
                  <a:cubicBezTo>
                    <a:pt x="35406" y="8275"/>
                    <a:pt x="232" y="34121"/>
                    <a:pt x="232" y="53928"/>
                  </a:cubicBezTo>
                  <a:cubicBezTo>
                    <a:pt x="232" y="55377"/>
                    <a:pt x="232" y="56827"/>
                    <a:pt x="2256" y="56827"/>
                  </a:cubicBezTo>
                  <a:cubicBezTo>
                    <a:pt x="8329" y="56827"/>
                    <a:pt x="24271" y="48856"/>
                    <a:pt x="24777" y="43058"/>
                  </a:cubicBezTo>
                  <a:cubicBezTo>
                    <a:pt x="25030" y="38952"/>
                    <a:pt x="25537" y="34363"/>
                    <a:pt x="30598" y="28082"/>
                  </a:cubicBezTo>
                  <a:cubicBezTo>
                    <a:pt x="33128" y="25184"/>
                    <a:pt x="35153" y="23251"/>
                    <a:pt x="46287" y="23251"/>
                  </a:cubicBezTo>
                  <a:lnTo>
                    <a:pt x="96644" y="23251"/>
                  </a:lnTo>
                  <a:cubicBezTo>
                    <a:pt x="92342" y="25908"/>
                    <a:pt x="91330" y="29532"/>
                    <a:pt x="90824" y="31947"/>
                  </a:cubicBezTo>
                  <a:lnTo>
                    <a:pt x="61976" y="141369"/>
                  </a:lnTo>
                  <a:cubicBezTo>
                    <a:pt x="58939" y="153205"/>
                    <a:pt x="53625" y="168422"/>
                    <a:pt x="46287" y="184123"/>
                  </a:cubicBezTo>
                  <a:cubicBezTo>
                    <a:pt x="44768" y="187021"/>
                    <a:pt x="44768" y="187505"/>
                    <a:pt x="44768" y="187988"/>
                  </a:cubicBezTo>
                  <a:cubicBezTo>
                    <a:pt x="44768" y="189437"/>
                    <a:pt x="45781" y="189679"/>
                    <a:pt x="47046" y="189679"/>
                  </a:cubicBezTo>
                  <a:cubicBezTo>
                    <a:pt x="52107" y="189679"/>
                    <a:pt x="64506" y="183157"/>
                    <a:pt x="68302" y="178084"/>
                  </a:cubicBezTo>
                  <a:cubicBezTo>
                    <a:pt x="69820" y="175669"/>
                    <a:pt x="80955" y="151031"/>
                    <a:pt x="86269" y="130982"/>
                  </a:cubicBezTo>
                  <a:lnTo>
                    <a:pt x="114610" y="232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F916BB0D-90B9-B8A8-9044-C1A3F193D82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27258" y="5741015"/>
              <a:ext cx="58707" cy="241548"/>
            </a:xfrm>
            <a:custGeom>
              <a:avLst/>
              <a:gdLst>
                <a:gd name="connsiteX0" fmla="*/ 58947 w 58707"/>
                <a:gd name="connsiteY0" fmla="*/ 120837 h 241548"/>
                <a:gd name="connsiteX1" fmla="*/ 42246 w 58707"/>
                <a:gd name="connsiteY1" fmla="*/ 45474 h 241548"/>
                <a:gd name="connsiteX2" fmla="*/ 2770 w 58707"/>
                <a:gd name="connsiteY2" fmla="*/ 63 h 241548"/>
                <a:gd name="connsiteX3" fmla="*/ 239 w 58707"/>
                <a:gd name="connsiteY3" fmla="*/ 2478 h 241548"/>
                <a:gd name="connsiteX4" fmla="*/ 5047 w 58707"/>
                <a:gd name="connsiteY4" fmla="*/ 8034 h 241548"/>
                <a:gd name="connsiteX5" fmla="*/ 44270 w 58707"/>
                <a:gd name="connsiteY5" fmla="*/ 120837 h 241548"/>
                <a:gd name="connsiteX6" fmla="*/ 3529 w 58707"/>
                <a:gd name="connsiteY6" fmla="*/ 235090 h 241548"/>
                <a:gd name="connsiteX7" fmla="*/ 239 w 58707"/>
                <a:gd name="connsiteY7" fmla="*/ 239196 h 241548"/>
                <a:gd name="connsiteX8" fmla="*/ 2770 w 58707"/>
                <a:gd name="connsiteY8" fmla="*/ 241612 h 241548"/>
                <a:gd name="connsiteX9" fmla="*/ 43005 w 58707"/>
                <a:gd name="connsiteY9" fmla="*/ 194510 h 241548"/>
                <a:gd name="connsiteX10" fmla="*/ 58947 w 58707"/>
                <a:gd name="connsiteY10" fmla="*/ 120837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1548">
                  <a:moveTo>
                    <a:pt x="58947" y="120837"/>
                  </a:moveTo>
                  <a:cubicBezTo>
                    <a:pt x="58947" y="101996"/>
                    <a:pt x="56164" y="72769"/>
                    <a:pt x="42246" y="45474"/>
                  </a:cubicBezTo>
                  <a:cubicBezTo>
                    <a:pt x="27063" y="15763"/>
                    <a:pt x="5300" y="63"/>
                    <a:pt x="2770" y="63"/>
                  </a:cubicBezTo>
                  <a:cubicBezTo>
                    <a:pt x="1252" y="63"/>
                    <a:pt x="239" y="1029"/>
                    <a:pt x="239" y="2478"/>
                  </a:cubicBezTo>
                  <a:cubicBezTo>
                    <a:pt x="239" y="3203"/>
                    <a:pt x="239" y="3686"/>
                    <a:pt x="5047" y="8034"/>
                  </a:cubicBezTo>
                  <a:cubicBezTo>
                    <a:pt x="29846" y="31947"/>
                    <a:pt x="44270" y="70353"/>
                    <a:pt x="44270" y="120837"/>
                  </a:cubicBezTo>
                  <a:cubicBezTo>
                    <a:pt x="44270" y="162142"/>
                    <a:pt x="34907" y="204655"/>
                    <a:pt x="3529" y="235090"/>
                  </a:cubicBezTo>
                  <a:cubicBezTo>
                    <a:pt x="239" y="237988"/>
                    <a:pt x="239" y="238471"/>
                    <a:pt x="239" y="239196"/>
                  </a:cubicBezTo>
                  <a:cubicBezTo>
                    <a:pt x="239" y="240645"/>
                    <a:pt x="1252" y="241612"/>
                    <a:pt x="2770" y="241612"/>
                  </a:cubicBezTo>
                  <a:cubicBezTo>
                    <a:pt x="5300" y="241612"/>
                    <a:pt x="28075" y="225186"/>
                    <a:pt x="43005" y="194510"/>
                  </a:cubicBezTo>
                  <a:cubicBezTo>
                    <a:pt x="55911" y="167939"/>
                    <a:pt x="58947" y="141127"/>
                    <a:pt x="58947" y="1208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F443887E-202C-B50F-18AC-C24C2AC5DF9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318582" y="5754542"/>
              <a:ext cx="153348" cy="217152"/>
            </a:xfrm>
            <a:custGeom>
              <a:avLst/>
              <a:gdLst>
                <a:gd name="connsiteX0" fmla="*/ 114875 w 153348"/>
                <a:gd name="connsiteY0" fmla="*/ 6343 h 217152"/>
                <a:gd name="connsiteX1" fmla="*/ 115634 w 153348"/>
                <a:gd name="connsiteY1" fmla="*/ 2720 h 217152"/>
                <a:gd name="connsiteX2" fmla="*/ 112598 w 153348"/>
                <a:gd name="connsiteY2" fmla="*/ 63 h 217152"/>
                <a:gd name="connsiteX3" fmla="*/ 108802 w 153348"/>
                <a:gd name="connsiteY3" fmla="*/ 4894 h 217152"/>
                <a:gd name="connsiteX4" fmla="*/ 66796 w 153348"/>
                <a:gd name="connsiteY4" fmla="*/ 164557 h 217152"/>
                <a:gd name="connsiteX5" fmla="*/ 37948 w 153348"/>
                <a:gd name="connsiteY5" fmla="*/ 137504 h 217152"/>
                <a:gd name="connsiteX6" fmla="*/ 51613 w 153348"/>
                <a:gd name="connsiteY6" fmla="*/ 92576 h 217152"/>
                <a:gd name="connsiteX7" fmla="*/ 54396 w 153348"/>
                <a:gd name="connsiteY7" fmla="*/ 80740 h 217152"/>
                <a:gd name="connsiteX8" fmla="*/ 33646 w 153348"/>
                <a:gd name="connsiteY8" fmla="*/ 60933 h 217152"/>
                <a:gd name="connsiteX9" fmla="*/ 243 w 153348"/>
                <a:gd name="connsiteY9" fmla="*/ 98132 h 217152"/>
                <a:gd name="connsiteX10" fmla="*/ 3280 w 153348"/>
                <a:gd name="connsiteY10" fmla="*/ 100547 h 217152"/>
                <a:gd name="connsiteX11" fmla="*/ 7329 w 153348"/>
                <a:gd name="connsiteY11" fmla="*/ 96199 h 217152"/>
                <a:gd name="connsiteX12" fmla="*/ 32887 w 153348"/>
                <a:gd name="connsiteY12" fmla="*/ 66247 h 217152"/>
                <a:gd name="connsiteX13" fmla="*/ 39213 w 153348"/>
                <a:gd name="connsiteY13" fmla="*/ 73977 h 217152"/>
                <a:gd name="connsiteX14" fmla="*/ 33393 w 153348"/>
                <a:gd name="connsiteY14" fmla="*/ 94750 h 217152"/>
                <a:gd name="connsiteX15" fmla="*/ 21247 w 153348"/>
                <a:gd name="connsiteY15" fmla="*/ 135572 h 217152"/>
                <a:gd name="connsiteX16" fmla="*/ 65277 w 153348"/>
                <a:gd name="connsiteY16" fmla="*/ 169872 h 217152"/>
                <a:gd name="connsiteX17" fmla="*/ 59710 w 153348"/>
                <a:gd name="connsiteY17" fmla="*/ 191852 h 217152"/>
                <a:gd name="connsiteX18" fmla="*/ 53890 w 153348"/>
                <a:gd name="connsiteY18" fmla="*/ 214800 h 217152"/>
                <a:gd name="connsiteX19" fmla="*/ 56927 w 153348"/>
                <a:gd name="connsiteY19" fmla="*/ 217215 h 217152"/>
                <a:gd name="connsiteX20" fmla="*/ 59204 w 153348"/>
                <a:gd name="connsiteY20" fmla="*/ 216249 h 217152"/>
                <a:gd name="connsiteX21" fmla="*/ 62241 w 153348"/>
                <a:gd name="connsiteY21" fmla="*/ 206345 h 217152"/>
                <a:gd name="connsiteX22" fmla="*/ 71857 w 153348"/>
                <a:gd name="connsiteY22" fmla="*/ 170355 h 217152"/>
                <a:gd name="connsiteX23" fmla="*/ 127275 w 153348"/>
                <a:gd name="connsiteY23" fmla="*/ 144509 h 217152"/>
                <a:gd name="connsiteX24" fmla="*/ 145748 w 153348"/>
                <a:gd name="connsiteY24" fmla="*/ 115523 h 217152"/>
                <a:gd name="connsiteX25" fmla="*/ 153592 w 153348"/>
                <a:gd name="connsiteY25" fmla="*/ 77841 h 217152"/>
                <a:gd name="connsiteX26" fmla="*/ 142458 w 153348"/>
                <a:gd name="connsiteY26" fmla="*/ 60933 h 217152"/>
                <a:gd name="connsiteX27" fmla="*/ 129805 w 153348"/>
                <a:gd name="connsiteY27" fmla="*/ 72527 h 217152"/>
                <a:gd name="connsiteX28" fmla="*/ 133601 w 153348"/>
                <a:gd name="connsiteY28" fmla="*/ 79049 h 217152"/>
                <a:gd name="connsiteX29" fmla="*/ 142711 w 153348"/>
                <a:gd name="connsiteY29" fmla="*/ 99581 h 217152"/>
                <a:gd name="connsiteX30" fmla="*/ 120695 w 153348"/>
                <a:gd name="connsiteY30" fmla="*/ 143543 h 217152"/>
                <a:gd name="connsiteX31" fmla="*/ 73122 w 153348"/>
                <a:gd name="connsiteY31" fmla="*/ 165041 h 217152"/>
                <a:gd name="connsiteX32" fmla="*/ 114875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875" y="6343"/>
                  </a:moveTo>
                  <a:cubicBezTo>
                    <a:pt x="115128" y="5377"/>
                    <a:pt x="115634" y="3928"/>
                    <a:pt x="115634" y="2720"/>
                  </a:cubicBezTo>
                  <a:cubicBezTo>
                    <a:pt x="115634" y="304"/>
                    <a:pt x="113863" y="63"/>
                    <a:pt x="112598" y="63"/>
                  </a:cubicBezTo>
                  <a:cubicBezTo>
                    <a:pt x="110067" y="63"/>
                    <a:pt x="109814" y="546"/>
                    <a:pt x="108802" y="4894"/>
                  </a:cubicBezTo>
                  <a:lnTo>
                    <a:pt x="66796" y="164557"/>
                  </a:lnTo>
                  <a:cubicBezTo>
                    <a:pt x="47564" y="162384"/>
                    <a:pt x="37948" y="153446"/>
                    <a:pt x="37948" y="137504"/>
                  </a:cubicBezTo>
                  <a:cubicBezTo>
                    <a:pt x="37948" y="132673"/>
                    <a:pt x="37948" y="126393"/>
                    <a:pt x="51613" y="92576"/>
                  </a:cubicBezTo>
                  <a:cubicBezTo>
                    <a:pt x="52625" y="89677"/>
                    <a:pt x="54396" y="85571"/>
                    <a:pt x="54396" y="80740"/>
                  </a:cubicBezTo>
                  <a:cubicBezTo>
                    <a:pt x="54396" y="69870"/>
                    <a:pt x="46299" y="60933"/>
                    <a:pt x="33646" y="60933"/>
                  </a:cubicBezTo>
                  <a:cubicBezTo>
                    <a:pt x="9606" y="60933"/>
                    <a:pt x="243" y="95958"/>
                    <a:pt x="243" y="98132"/>
                  </a:cubicBezTo>
                  <a:cubicBezTo>
                    <a:pt x="243" y="100547"/>
                    <a:pt x="2774" y="100547"/>
                    <a:pt x="3280" y="100547"/>
                  </a:cubicBezTo>
                  <a:cubicBezTo>
                    <a:pt x="5810" y="100547"/>
                    <a:pt x="6063" y="100064"/>
                    <a:pt x="7329" y="96199"/>
                  </a:cubicBezTo>
                  <a:cubicBezTo>
                    <a:pt x="14161" y="73252"/>
                    <a:pt x="24283" y="66247"/>
                    <a:pt x="32887" y="66247"/>
                  </a:cubicBezTo>
                  <a:cubicBezTo>
                    <a:pt x="34911" y="66247"/>
                    <a:pt x="39213" y="66247"/>
                    <a:pt x="39213" y="73977"/>
                  </a:cubicBezTo>
                  <a:cubicBezTo>
                    <a:pt x="39213" y="80257"/>
                    <a:pt x="36683" y="86296"/>
                    <a:pt x="33393" y="94750"/>
                  </a:cubicBezTo>
                  <a:cubicBezTo>
                    <a:pt x="21247" y="125185"/>
                    <a:pt x="21247" y="131465"/>
                    <a:pt x="21247" y="135572"/>
                  </a:cubicBezTo>
                  <a:cubicBezTo>
                    <a:pt x="21247" y="158519"/>
                    <a:pt x="40985" y="168422"/>
                    <a:pt x="65277" y="169872"/>
                  </a:cubicBezTo>
                  <a:cubicBezTo>
                    <a:pt x="63253" y="178567"/>
                    <a:pt x="63253" y="179050"/>
                    <a:pt x="59710" y="191852"/>
                  </a:cubicBezTo>
                  <a:cubicBezTo>
                    <a:pt x="58951" y="194509"/>
                    <a:pt x="53890" y="214075"/>
                    <a:pt x="53890" y="214800"/>
                  </a:cubicBezTo>
                  <a:cubicBezTo>
                    <a:pt x="53890" y="215041"/>
                    <a:pt x="53890" y="217215"/>
                    <a:pt x="56927" y="217215"/>
                  </a:cubicBezTo>
                  <a:cubicBezTo>
                    <a:pt x="57433" y="217215"/>
                    <a:pt x="58698" y="217215"/>
                    <a:pt x="59204" y="216249"/>
                  </a:cubicBezTo>
                  <a:cubicBezTo>
                    <a:pt x="59963" y="215766"/>
                    <a:pt x="61482" y="209727"/>
                    <a:pt x="62241" y="206345"/>
                  </a:cubicBezTo>
                  <a:lnTo>
                    <a:pt x="71857" y="170355"/>
                  </a:lnTo>
                  <a:cubicBezTo>
                    <a:pt x="81220" y="170355"/>
                    <a:pt x="103488" y="170355"/>
                    <a:pt x="127275" y="144509"/>
                  </a:cubicBezTo>
                  <a:cubicBezTo>
                    <a:pt x="137650" y="133398"/>
                    <a:pt x="142964" y="122770"/>
                    <a:pt x="145748" y="115523"/>
                  </a:cubicBezTo>
                  <a:cubicBezTo>
                    <a:pt x="148025" y="109484"/>
                    <a:pt x="153592" y="88470"/>
                    <a:pt x="153592" y="77841"/>
                  </a:cubicBezTo>
                  <a:cubicBezTo>
                    <a:pt x="153592" y="64315"/>
                    <a:pt x="146760" y="60933"/>
                    <a:pt x="142458" y="60933"/>
                  </a:cubicBezTo>
                  <a:cubicBezTo>
                    <a:pt x="136132" y="60933"/>
                    <a:pt x="129805" y="67213"/>
                    <a:pt x="129805" y="72527"/>
                  </a:cubicBezTo>
                  <a:cubicBezTo>
                    <a:pt x="129805" y="75668"/>
                    <a:pt x="131324" y="77117"/>
                    <a:pt x="133601" y="79049"/>
                  </a:cubicBezTo>
                  <a:cubicBezTo>
                    <a:pt x="136385" y="81706"/>
                    <a:pt x="142711" y="87987"/>
                    <a:pt x="142711" y="99581"/>
                  </a:cubicBezTo>
                  <a:cubicBezTo>
                    <a:pt x="142711" y="115040"/>
                    <a:pt x="129552" y="134847"/>
                    <a:pt x="120695" y="143543"/>
                  </a:cubicBezTo>
                  <a:cubicBezTo>
                    <a:pt x="98427" y="165041"/>
                    <a:pt x="82232" y="165041"/>
                    <a:pt x="73122" y="165041"/>
                  </a:cubicBezTo>
                  <a:lnTo>
                    <a:pt x="114875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B31A60E-33C2-6CB4-D844-26BF84D23E0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06920" y="5896572"/>
              <a:ext cx="29606" cy="72223"/>
            </a:xfrm>
            <a:custGeom>
              <a:avLst/>
              <a:gdLst>
                <a:gd name="connsiteX0" fmla="*/ 29857 w 29606"/>
                <a:gd name="connsiteY0" fmla="*/ 25425 h 72223"/>
                <a:gd name="connsiteX1" fmla="*/ 13662 w 29606"/>
                <a:gd name="connsiteY1" fmla="*/ 63 h 72223"/>
                <a:gd name="connsiteX2" fmla="*/ 250 w 29606"/>
                <a:gd name="connsiteY2" fmla="*/ 12865 h 72223"/>
                <a:gd name="connsiteX3" fmla="*/ 13662 w 29606"/>
                <a:gd name="connsiteY3" fmla="*/ 25667 h 72223"/>
                <a:gd name="connsiteX4" fmla="*/ 22519 w 29606"/>
                <a:gd name="connsiteY4" fmla="*/ 22527 h 72223"/>
                <a:gd name="connsiteX5" fmla="*/ 23784 w 29606"/>
                <a:gd name="connsiteY5" fmla="*/ 21802 h 72223"/>
                <a:gd name="connsiteX6" fmla="*/ 24290 w 29606"/>
                <a:gd name="connsiteY6" fmla="*/ 25425 h 72223"/>
                <a:gd name="connsiteX7" fmla="*/ 7083 w 29606"/>
                <a:gd name="connsiteY7" fmla="*/ 65764 h 72223"/>
                <a:gd name="connsiteX8" fmla="*/ 4299 w 29606"/>
                <a:gd name="connsiteY8" fmla="*/ 69629 h 72223"/>
                <a:gd name="connsiteX9" fmla="*/ 6830 w 29606"/>
                <a:gd name="connsiteY9" fmla="*/ 72286 h 72223"/>
                <a:gd name="connsiteX10" fmla="*/ 29857 w 29606"/>
                <a:gd name="connsiteY10" fmla="*/ 25425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2223">
                  <a:moveTo>
                    <a:pt x="29857" y="25425"/>
                  </a:moveTo>
                  <a:cubicBezTo>
                    <a:pt x="29857" y="9483"/>
                    <a:pt x="23531" y="63"/>
                    <a:pt x="13662" y="63"/>
                  </a:cubicBezTo>
                  <a:cubicBezTo>
                    <a:pt x="5311" y="63"/>
                    <a:pt x="250" y="6101"/>
                    <a:pt x="250" y="12865"/>
                  </a:cubicBezTo>
                  <a:cubicBezTo>
                    <a:pt x="250" y="19387"/>
                    <a:pt x="5311" y="25667"/>
                    <a:pt x="13662" y="25667"/>
                  </a:cubicBezTo>
                  <a:cubicBezTo>
                    <a:pt x="16699" y="25667"/>
                    <a:pt x="19988" y="24701"/>
                    <a:pt x="22519" y="22527"/>
                  </a:cubicBezTo>
                  <a:cubicBezTo>
                    <a:pt x="23278" y="22044"/>
                    <a:pt x="23531" y="21802"/>
                    <a:pt x="23784" y="21802"/>
                  </a:cubicBezTo>
                  <a:cubicBezTo>
                    <a:pt x="24037" y="21802"/>
                    <a:pt x="24290" y="22044"/>
                    <a:pt x="24290" y="25425"/>
                  </a:cubicBezTo>
                  <a:cubicBezTo>
                    <a:pt x="24290" y="43300"/>
                    <a:pt x="15433" y="57793"/>
                    <a:pt x="7083" y="65764"/>
                  </a:cubicBezTo>
                  <a:cubicBezTo>
                    <a:pt x="4299" y="68421"/>
                    <a:pt x="4299" y="68904"/>
                    <a:pt x="4299" y="69629"/>
                  </a:cubicBezTo>
                  <a:cubicBezTo>
                    <a:pt x="4299" y="71320"/>
                    <a:pt x="5564" y="72286"/>
                    <a:pt x="6830" y="72286"/>
                  </a:cubicBezTo>
                  <a:cubicBezTo>
                    <a:pt x="9613" y="72286"/>
                    <a:pt x="29857" y="53687"/>
                    <a:pt x="29857" y="25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0E9D1248-FDB6-7FD8-22EB-8BBF8560C90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04962" y="5754542"/>
              <a:ext cx="153348" cy="217152"/>
            </a:xfrm>
            <a:custGeom>
              <a:avLst/>
              <a:gdLst>
                <a:gd name="connsiteX0" fmla="*/ 114887 w 153348"/>
                <a:gd name="connsiteY0" fmla="*/ 6343 h 217152"/>
                <a:gd name="connsiteX1" fmla="*/ 115646 w 153348"/>
                <a:gd name="connsiteY1" fmla="*/ 2720 h 217152"/>
                <a:gd name="connsiteX2" fmla="*/ 112609 w 153348"/>
                <a:gd name="connsiteY2" fmla="*/ 63 h 217152"/>
                <a:gd name="connsiteX3" fmla="*/ 108813 w 153348"/>
                <a:gd name="connsiteY3" fmla="*/ 4894 h 217152"/>
                <a:gd name="connsiteX4" fmla="*/ 66807 w 153348"/>
                <a:gd name="connsiteY4" fmla="*/ 164557 h 217152"/>
                <a:gd name="connsiteX5" fmla="*/ 37959 w 153348"/>
                <a:gd name="connsiteY5" fmla="*/ 137504 h 217152"/>
                <a:gd name="connsiteX6" fmla="*/ 51624 w 153348"/>
                <a:gd name="connsiteY6" fmla="*/ 92576 h 217152"/>
                <a:gd name="connsiteX7" fmla="*/ 54407 w 153348"/>
                <a:gd name="connsiteY7" fmla="*/ 80740 h 217152"/>
                <a:gd name="connsiteX8" fmla="*/ 33657 w 153348"/>
                <a:gd name="connsiteY8" fmla="*/ 60933 h 217152"/>
                <a:gd name="connsiteX9" fmla="*/ 255 w 153348"/>
                <a:gd name="connsiteY9" fmla="*/ 98132 h 217152"/>
                <a:gd name="connsiteX10" fmla="*/ 3291 w 153348"/>
                <a:gd name="connsiteY10" fmla="*/ 100547 h 217152"/>
                <a:gd name="connsiteX11" fmla="*/ 7340 w 153348"/>
                <a:gd name="connsiteY11" fmla="*/ 96199 h 217152"/>
                <a:gd name="connsiteX12" fmla="*/ 32898 w 153348"/>
                <a:gd name="connsiteY12" fmla="*/ 66247 h 217152"/>
                <a:gd name="connsiteX13" fmla="*/ 39224 w 153348"/>
                <a:gd name="connsiteY13" fmla="*/ 73977 h 217152"/>
                <a:gd name="connsiteX14" fmla="*/ 33404 w 153348"/>
                <a:gd name="connsiteY14" fmla="*/ 94750 h 217152"/>
                <a:gd name="connsiteX15" fmla="*/ 21258 w 153348"/>
                <a:gd name="connsiteY15" fmla="*/ 135572 h 217152"/>
                <a:gd name="connsiteX16" fmla="*/ 65289 w 153348"/>
                <a:gd name="connsiteY16" fmla="*/ 169872 h 217152"/>
                <a:gd name="connsiteX17" fmla="*/ 59722 w 153348"/>
                <a:gd name="connsiteY17" fmla="*/ 191852 h 217152"/>
                <a:gd name="connsiteX18" fmla="*/ 53901 w 153348"/>
                <a:gd name="connsiteY18" fmla="*/ 214800 h 217152"/>
                <a:gd name="connsiteX19" fmla="*/ 56938 w 153348"/>
                <a:gd name="connsiteY19" fmla="*/ 217215 h 217152"/>
                <a:gd name="connsiteX20" fmla="*/ 59215 w 153348"/>
                <a:gd name="connsiteY20" fmla="*/ 216249 h 217152"/>
                <a:gd name="connsiteX21" fmla="*/ 62252 w 153348"/>
                <a:gd name="connsiteY21" fmla="*/ 206345 h 217152"/>
                <a:gd name="connsiteX22" fmla="*/ 71868 w 153348"/>
                <a:gd name="connsiteY22" fmla="*/ 170355 h 217152"/>
                <a:gd name="connsiteX23" fmla="*/ 127286 w 153348"/>
                <a:gd name="connsiteY23" fmla="*/ 144509 h 217152"/>
                <a:gd name="connsiteX24" fmla="*/ 145759 w 153348"/>
                <a:gd name="connsiteY24" fmla="*/ 115523 h 217152"/>
                <a:gd name="connsiteX25" fmla="*/ 153603 w 153348"/>
                <a:gd name="connsiteY25" fmla="*/ 77841 h 217152"/>
                <a:gd name="connsiteX26" fmla="*/ 142469 w 153348"/>
                <a:gd name="connsiteY26" fmla="*/ 60933 h 217152"/>
                <a:gd name="connsiteX27" fmla="*/ 129817 w 153348"/>
                <a:gd name="connsiteY27" fmla="*/ 72527 h 217152"/>
                <a:gd name="connsiteX28" fmla="*/ 133612 w 153348"/>
                <a:gd name="connsiteY28" fmla="*/ 79049 h 217152"/>
                <a:gd name="connsiteX29" fmla="*/ 142722 w 153348"/>
                <a:gd name="connsiteY29" fmla="*/ 99581 h 217152"/>
                <a:gd name="connsiteX30" fmla="*/ 120707 w 153348"/>
                <a:gd name="connsiteY30" fmla="*/ 143543 h 217152"/>
                <a:gd name="connsiteX31" fmla="*/ 73133 w 153348"/>
                <a:gd name="connsiteY31" fmla="*/ 165041 h 217152"/>
                <a:gd name="connsiteX32" fmla="*/ 114887 w 153348"/>
                <a:gd name="connsiteY32" fmla="*/ 6343 h 21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17152">
                  <a:moveTo>
                    <a:pt x="114887" y="6343"/>
                  </a:moveTo>
                  <a:cubicBezTo>
                    <a:pt x="115140" y="5377"/>
                    <a:pt x="115646" y="3928"/>
                    <a:pt x="115646" y="2720"/>
                  </a:cubicBezTo>
                  <a:cubicBezTo>
                    <a:pt x="115646" y="304"/>
                    <a:pt x="113874" y="63"/>
                    <a:pt x="112609" y="63"/>
                  </a:cubicBezTo>
                  <a:cubicBezTo>
                    <a:pt x="110079" y="63"/>
                    <a:pt x="109826" y="546"/>
                    <a:pt x="108813" y="4894"/>
                  </a:cubicBezTo>
                  <a:lnTo>
                    <a:pt x="66807" y="164557"/>
                  </a:lnTo>
                  <a:cubicBezTo>
                    <a:pt x="47575" y="162384"/>
                    <a:pt x="37959" y="153446"/>
                    <a:pt x="37959" y="137504"/>
                  </a:cubicBezTo>
                  <a:cubicBezTo>
                    <a:pt x="37959" y="132673"/>
                    <a:pt x="37959" y="126393"/>
                    <a:pt x="51624" y="92576"/>
                  </a:cubicBezTo>
                  <a:cubicBezTo>
                    <a:pt x="52636" y="89677"/>
                    <a:pt x="54407" y="85571"/>
                    <a:pt x="54407" y="80740"/>
                  </a:cubicBezTo>
                  <a:cubicBezTo>
                    <a:pt x="54407" y="69870"/>
                    <a:pt x="46310" y="60933"/>
                    <a:pt x="33657" y="60933"/>
                  </a:cubicBezTo>
                  <a:cubicBezTo>
                    <a:pt x="9617" y="60933"/>
                    <a:pt x="255" y="95958"/>
                    <a:pt x="255" y="98132"/>
                  </a:cubicBezTo>
                  <a:cubicBezTo>
                    <a:pt x="255" y="100547"/>
                    <a:pt x="2785" y="100547"/>
                    <a:pt x="3291" y="100547"/>
                  </a:cubicBezTo>
                  <a:cubicBezTo>
                    <a:pt x="5822" y="100547"/>
                    <a:pt x="6075" y="100064"/>
                    <a:pt x="7340" y="96199"/>
                  </a:cubicBezTo>
                  <a:cubicBezTo>
                    <a:pt x="14172" y="73252"/>
                    <a:pt x="24294" y="66247"/>
                    <a:pt x="32898" y="66247"/>
                  </a:cubicBezTo>
                  <a:cubicBezTo>
                    <a:pt x="34923" y="66247"/>
                    <a:pt x="39224" y="66247"/>
                    <a:pt x="39224" y="73977"/>
                  </a:cubicBezTo>
                  <a:cubicBezTo>
                    <a:pt x="39224" y="80257"/>
                    <a:pt x="36694" y="86296"/>
                    <a:pt x="33404" y="94750"/>
                  </a:cubicBezTo>
                  <a:cubicBezTo>
                    <a:pt x="21258" y="125185"/>
                    <a:pt x="21258" y="131465"/>
                    <a:pt x="21258" y="135572"/>
                  </a:cubicBezTo>
                  <a:cubicBezTo>
                    <a:pt x="21258" y="158519"/>
                    <a:pt x="40996" y="168422"/>
                    <a:pt x="65289" y="169872"/>
                  </a:cubicBezTo>
                  <a:cubicBezTo>
                    <a:pt x="63264" y="178567"/>
                    <a:pt x="63264" y="179050"/>
                    <a:pt x="59722" y="191852"/>
                  </a:cubicBezTo>
                  <a:cubicBezTo>
                    <a:pt x="58962" y="194509"/>
                    <a:pt x="53901" y="214075"/>
                    <a:pt x="53901" y="214800"/>
                  </a:cubicBezTo>
                  <a:cubicBezTo>
                    <a:pt x="53901" y="215041"/>
                    <a:pt x="53901" y="217215"/>
                    <a:pt x="56938" y="217215"/>
                  </a:cubicBezTo>
                  <a:cubicBezTo>
                    <a:pt x="57444" y="217215"/>
                    <a:pt x="58709" y="217215"/>
                    <a:pt x="59215" y="216249"/>
                  </a:cubicBezTo>
                  <a:cubicBezTo>
                    <a:pt x="59975" y="215766"/>
                    <a:pt x="61493" y="209727"/>
                    <a:pt x="62252" y="206345"/>
                  </a:cubicBezTo>
                  <a:lnTo>
                    <a:pt x="71868" y="170355"/>
                  </a:lnTo>
                  <a:cubicBezTo>
                    <a:pt x="81231" y="170355"/>
                    <a:pt x="103499" y="170355"/>
                    <a:pt x="127286" y="144509"/>
                  </a:cubicBezTo>
                  <a:cubicBezTo>
                    <a:pt x="137661" y="133398"/>
                    <a:pt x="142975" y="122770"/>
                    <a:pt x="145759" y="115523"/>
                  </a:cubicBezTo>
                  <a:cubicBezTo>
                    <a:pt x="148036" y="109484"/>
                    <a:pt x="153603" y="88470"/>
                    <a:pt x="153603" y="77841"/>
                  </a:cubicBezTo>
                  <a:cubicBezTo>
                    <a:pt x="153603" y="64315"/>
                    <a:pt x="146771" y="60933"/>
                    <a:pt x="142469" y="60933"/>
                  </a:cubicBezTo>
                  <a:cubicBezTo>
                    <a:pt x="136143" y="60933"/>
                    <a:pt x="129817" y="67213"/>
                    <a:pt x="129817" y="72527"/>
                  </a:cubicBezTo>
                  <a:cubicBezTo>
                    <a:pt x="129817" y="75668"/>
                    <a:pt x="131335" y="77117"/>
                    <a:pt x="133612" y="79049"/>
                  </a:cubicBezTo>
                  <a:cubicBezTo>
                    <a:pt x="136396" y="81706"/>
                    <a:pt x="142722" y="87987"/>
                    <a:pt x="142722" y="99581"/>
                  </a:cubicBezTo>
                  <a:cubicBezTo>
                    <a:pt x="142722" y="115040"/>
                    <a:pt x="129564" y="134847"/>
                    <a:pt x="120707" y="143543"/>
                  </a:cubicBezTo>
                  <a:cubicBezTo>
                    <a:pt x="98438" y="165041"/>
                    <a:pt x="82243" y="165041"/>
                    <a:pt x="73133" y="165041"/>
                  </a:cubicBezTo>
                  <a:lnTo>
                    <a:pt x="114887" y="63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B8C543E-A290-90A1-E36A-A3E40AC2A84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85455" y="5741015"/>
              <a:ext cx="56430" cy="241548"/>
            </a:xfrm>
            <a:custGeom>
              <a:avLst/>
              <a:gdLst>
                <a:gd name="connsiteX0" fmla="*/ 55427 w 56430"/>
                <a:gd name="connsiteY0" fmla="*/ 124943 h 241548"/>
                <a:gd name="connsiteX1" fmla="*/ 56692 w 56430"/>
                <a:gd name="connsiteY1" fmla="*/ 120837 h 241548"/>
                <a:gd name="connsiteX2" fmla="*/ 55427 w 56430"/>
                <a:gd name="connsiteY2" fmla="*/ 116731 h 241548"/>
                <a:gd name="connsiteX3" fmla="*/ 11143 w 56430"/>
                <a:gd name="connsiteY3" fmla="*/ 5618 h 241548"/>
                <a:gd name="connsiteX4" fmla="*/ 5322 w 56430"/>
                <a:gd name="connsiteY4" fmla="*/ 63 h 241548"/>
                <a:gd name="connsiteX5" fmla="*/ 261 w 56430"/>
                <a:gd name="connsiteY5" fmla="*/ 4894 h 241548"/>
                <a:gd name="connsiteX6" fmla="*/ 1527 w 56430"/>
                <a:gd name="connsiteY6" fmla="*/ 8759 h 241548"/>
                <a:gd name="connsiteX7" fmla="*/ 46317 w 56430"/>
                <a:gd name="connsiteY7" fmla="*/ 120837 h 241548"/>
                <a:gd name="connsiteX8" fmla="*/ 1527 w 56430"/>
                <a:gd name="connsiteY8" fmla="*/ 232433 h 241548"/>
                <a:gd name="connsiteX9" fmla="*/ 261 w 56430"/>
                <a:gd name="connsiteY9" fmla="*/ 236781 h 241548"/>
                <a:gd name="connsiteX10" fmla="*/ 5322 w 56430"/>
                <a:gd name="connsiteY10" fmla="*/ 241612 h 241548"/>
                <a:gd name="connsiteX11" fmla="*/ 10637 w 56430"/>
                <a:gd name="connsiteY11" fmla="*/ 236781 h 241548"/>
                <a:gd name="connsiteX12" fmla="*/ 55427 w 56430"/>
                <a:gd name="connsiteY12" fmla="*/ 124943 h 2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1548">
                  <a:moveTo>
                    <a:pt x="55427" y="124943"/>
                  </a:moveTo>
                  <a:cubicBezTo>
                    <a:pt x="56692" y="122045"/>
                    <a:pt x="56692" y="121562"/>
                    <a:pt x="56692" y="120837"/>
                  </a:cubicBezTo>
                  <a:cubicBezTo>
                    <a:pt x="56692" y="120112"/>
                    <a:pt x="56692" y="119629"/>
                    <a:pt x="55427" y="116731"/>
                  </a:cubicBezTo>
                  <a:lnTo>
                    <a:pt x="11143" y="5618"/>
                  </a:lnTo>
                  <a:cubicBezTo>
                    <a:pt x="9624" y="1512"/>
                    <a:pt x="8106" y="63"/>
                    <a:pt x="5322" y="63"/>
                  </a:cubicBezTo>
                  <a:cubicBezTo>
                    <a:pt x="2539" y="63"/>
                    <a:pt x="261" y="2237"/>
                    <a:pt x="261" y="4894"/>
                  </a:cubicBezTo>
                  <a:cubicBezTo>
                    <a:pt x="261" y="5618"/>
                    <a:pt x="261" y="6101"/>
                    <a:pt x="1527" y="8759"/>
                  </a:cubicBezTo>
                  <a:lnTo>
                    <a:pt x="46317" y="120837"/>
                  </a:lnTo>
                  <a:lnTo>
                    <a:pt x="1527" y="232433"/>
                  </a:lnTo>
                  <a:cubicBezTo>
                    <a:pt x="261" y="235090"/>
                    <a:pt x="261" y="235573"/>
                    <a:pt x="261" y="236781"/>
                  </a:cubicBezTo>
                  <a:cubicBezTo>
                    <a:pt x="261" y="239438"/>
                    <a:pt x="2539" y="241612"/>
                    <a:pt x="5322" y="241612"/>
                  </a:cubicBezTo>
                  <a:cubicBezTo>
                    <a:pt x="8612" y="241612"/>
                    <a:pt x="9624" y="239196"/>
                    <a:pt x="10637" y="236781"/>
                  </a:cubicBezTo>
                  <a:lnTo>
                    <a:pt x="55427" y="1249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28" name="Arrow: Right 927">
            <a:extLst>
              <a:ext uri="{FF2B5EF4-FFF2-40B4-BE49-F238E27FC236}">
                <a16:creationId xmlns:a16="http://schemas.microsoft.com/office/drawing/2014/main" id="{CF1D6219-827B-76D0-F349-E61D29A93B64}"/>
              </a:ext>
            </a:extLst>
          </p:cNvPr>
          <p:cNvSpPr/>
          <p:nvPr/>
        </p:nvSpPr>
        <p:spPr>
          <a:xfrm>
            <a:off x="3177274" y="6179071"/>
            <a:ext cx="422787" cy="2530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9" name="TextBox 928">
                <a:extLst>
                  <a:ext uri="{FF2B5EF4-FFF2-40B4-BE49-F238E27FC236}">
                    <a16:creationId xmlns:a16="http://schemas.microsoft.com/office/drawing/2014/main" id="{8604EF4F-D4F0-B886-4B11-726D50993079}"/>
                  </a:ext>
                </a:extLst>
              </p:cNvPr>
              <p:cNvSpPr txBox="1"/>
              <p:nvPr/>
            </p:nvSpPr>
            <p:spPr>
              <a:xfrm>
                <a:off x="4102636" y="6076675"/>
                <a:ext cx="6733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are orthogonal and thus are distinct states</a:t>
                </a:r>
              </a:p>
            </p:txBody>
          </p:sp>
        </mc:Choice>
        <mc:Fallback xmlns="">
          <p:sp>
            <p:nvSpPr>
              <p:cNvPr id="929" name="TextBox 928">
                <a:extLst>
                  <a:ext uri="{FF2B5EF4-FFF2-40B4-BE49-F238E27FC236}">
                    <a16:creationId xmlns:a16="http://schemas.microsoft.com/office/drawing/2014/main" id="{8604EF4F-D4F0-B886-4B11-726D50993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36" y="6076675"/>
                <a:ext cx="6733738" cy="400110"/>
              </a:xfrm>
              <a:prstGeom prst="rect">
                <a:avLst/>
              </a:prstGeom>
              <a:blipFill>
                <a:blip r:embed="rId185"/>
                <a:stretch>
                  <a:fillRect l="-36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0" name="TextBox 929">
            <a:extLst>
              <a:ext uri="{FF2B5EF4-FFF2-40B4-BE49-F238E27FC236}">
                <a16:creationId xmlns:a16="http://schemas.microsoft.com/office/drawing/2014/main" id="{7A276495-4481-48E9-2A3F-7CA1AD303270}"/>
              </a:ext>
            </a:extLst>
          </p:cNvPr>
          <p:cNvSpPr txBox="1"/>
          <p:nvPr/>
        </p:nvSpPr>
        <p:spPr>
          <a:xfrm>
            <a:off x="3592317" y="3379532"/>
            <a:ext cx="271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Due to </a:t>
            </a:r>
            <a:r>
              <a:rPr lang="en-US" sz="2000" dirty="0" err="1"/>
              <a:t>antiunitarity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" name="TextBox 930">
                <a:extLst>
                  <a:ext uri="{FF2B5EF4-FFF2-40B4-BE49-F238E27FC236}">
                    <a16:creationId xmlns:a16="http://schemas.microsoft.com/office/drawing/2014/main" id="{E906396A-D00D-525C-14E8-6A0B73031457}"/>
                  </a:ext>
                </a:extLst>
              </p:cNvPr>
              <p:cNvSpPr txBox="1"/>
              <p:nvPr/>
            </p:nvSpPr>
            <p:spPr>
              <a:xfrm>
                <a:off x="6689319" y="4370756"/>
                <a:ext cx="5100628" cy="783193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sz="2000" dirty="0"/>
                  <a:t> symmetric systems have double degenerate bands (Kramer’s degeneracy)</a:t>
                </a:r>
              </a:p>
            </p:txBody>
          </p:sp>
        </mc:Choice>
        <mc:Fallback xmlns="">
          <p:sp>
            <p:nvSpPr>
              <p:cNvPr id="931" name="TextBox 930">
                <a:extLst>
                  <a:ext uri="{FF2B5EF4-FFF2-40B4-BE49-F238E27FC236}">
                    <a16:creationId xmlns:a16="http://schemas.microsoft.com/office/drawing/2014/main" id="{E906396A-D00D-525C-14E8-6A0B7303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319" y="4370756"/>
                <a:ext cx="5100628" cy="783193"/>
              </a:xfrm>
              <a:prstGeom prst="roundRect">
                <a:avLst/>
              </a:prstGeom>
              <a:blipFill>
                <a:blip r:embed="rId1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" grpId="0" animBg="1"/>
      <p:bldP spid="929" grpId="0"/>
      <p:bldP spid="930" grpId="0"/>
      <p:bldP spid="9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F399FA-7DD4-C138-2D3F-4C4879F7145C}"/>
                  </a:ext>
                </a:extLst>
              </p:cNvPr>
              <p:cNvSpPr txBox="1"/>
              <p:nvPr/>
            </p:nvSpPr>
            <p:spPr>
              <a:xfrm>
                <a:off x="393700" y="685800"/>
                <a:ext cx="7848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symmetric antiferromagnets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F399FA-7DD4-C138-2D3F-4C4879F7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685800"/>
                <a:ext cx="7848600" cy="400110"/>
              </a:xfrm>
              <a:prstGeom prst="rect">
                <a:avLst/>
              </a:prstGeom>
              <a:blipFill>
                <a:blip r:embed="rId2"/>
                <a:stretch>
                  <a:fillRect t="-923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1FEB9-FC6A-E178-51DA-E1299E62250F}"/>
                  </a:ext>
                </a:extLst>
              </p:cNvPr>
              <p:cNvSpPr txBox="1"/>
              <p:nvPr/>
            </p:nvSpPr>
            <p:spPr>
              <a:xfrm>
                <a:off x="790575" y="1466849"/>
                <a:ext cx="6819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transforms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=&gt; does not result in band degeneracy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41FEB9-FC6A-E178-51DA-E1299E622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1466849"/>
                <a:ext cx="6819900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810F3D-477E-7BD3-2BB5-5EFA071AC6CD}"/>
                  </a:ext>
                </a:extLst>
              </p:cNvPr>
              <p:cNvSpPr txBox="1"/>
              <p:nvPr/>
            </p:nvSpPr>
            <p:spPr>
              <a:xfrm>
                <a:off x="790574" y="2148931"/>
                <a:ext cx="804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 coplanar systems without spin-orbit coupling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,180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810F3D-477E-7BD3-2BB5-5EFA071AC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4" y="2148931"/>
                <a:ext cx="8048625" cy="400110"/>
              </a:xfrm>
              <a:prstGeom prst="rect">
                <a:avLst/>
              </a:prstGeom>
              <a:blipFill>
                <a:blip r:embed="rId4"/>
                <a:stretch>
                  <a:fillRect l="-83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CEE7-E6D8-5D5B-2DE4-4775E5D3C6C6}"/>
                  </a:ext>
                </a:extLst>
              </p:cNvPr>
              <p:cNvSpPr txBox="1"/>
              <p:nvPr/>
            </p:nvSpPr>
            <p:spPr>
              <a:xfrm>
                <a:off x="790575" y="2838450"/>
                <a:ext cx="46101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,180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transforms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CEE7-E6D8-5D5B-2DE4-4775E5D3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2838450"/>
                <a:ext cx="4610100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79253C-D207-3B47-D8BA-A4765245BDB8}"/>
                  </a:ext>
                </a:extLst>
              </p:cNvPr>
              <p:cNvSpPr txBox="1"/>
              <p:nvPr/>
            </p:nvSpPr>
            <p:spPr>
              <a:xfrm>
                <a:off x="3095625" y="3955017"/>
                <a:ext cx="5367338" cy="783193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symmetric collinear antiferromagnets have degenerate bands without spin-orbit coupling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79253C-D207-3B47-D8BA-A4765245B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3955017"/>
                <a:ext cx="5367338" cy="78319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0C1893F-76B8-09BC-8AD5-3B00FC37FE22}"/>
              </a:ext>
            </a:extLst>
          </p:cNvPr>
          <p:cNvSpPr txBox="1"/>
          <p:nvPr/>
        </p:nvSpPr>
        <p:spPr>
          <a:xfrm>
            <a:off x="6096000" y="27306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 collinear system this is not possible with non-degenerate states</a:t>
            </a:r>
          </a:p>
        </p:txBody>
      </p:sp>
    </p:spTree>
    <p:extLst>
      <p:ext uri="{BB962C8B-B14F-4D97-AF65-F5344CB8AC3E}">
        <p14:creationId xmlns:p14="http://schemas.microsoft.com/office/powerpoint/2010/main" val="18369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31583-7950-0CD6-34CA-1B49EE16BEF4}"/>
                  </a:ext>
                </a:extLst>
              </p:cNvPr>
              <p:cNvSpPr txBox="1"/>
              <p:nvPr/>
            </p:nvSpPr>
            <p:spPr>
              <a:xfrm>
                <a:off x="2650331" y="279553"/>
                <a:ext cx="7529578" cy="1464231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There can be non-relativistic spin-splitting in antiferromagnets that are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𝑃𝑇</m:t>
                    </m:r>
                  </m:oMath>
                </a14:m>
                <a:r>
                  <a:rPr lang="en-US" sz="2000" dirty="0"/>
                  <a:t> symmetric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symmetric (for collinear)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The splitting can be very large and does not require heavy elements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31583-7950-0CD6-34CA-1B49EE16B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31" y="279553"/>
                <a:ext cx="7529578" cy="146423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4E34141-B6EE-5A3A-203E-7E2A7DE23DCA}"/>
              </a:ext>
            </a:extLst>
          </p:cNvPr>
          <p:cNvGrpSpPr/>
          <p:nvPr/>
        </p:nvGrpSpPr>
        <p:grpSpPr>
          <a:xfrm>
            <a:off x="8579158" y="2768182"/>
            <a:ext cx="3768572" cy="2326639"/>
            <a:chOff x="3092759" y="2695236"/>
            <a:chExt cx="3768572" cy="23266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E54B0A-1D93-4AA1-85EC-6BE47DF6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759" y="2695236"/>
              <a:ext cx="2452187" cy="2326639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63B0A4-AA88-62C6-95E4-F09481EEF5DB}"/>
                </a:ext>
              </a:extLst>
            </p:cNvPr>
            <p:cNvCxnSpPr/>
            <p:nvPr/>
          </p:nvCxnSpPr>
          <p:spPr>
            <a:xfrm>
              <a:off x="4271028" y="3985206"/>
              <a:ext cx="64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DFDE3B4-32A7-2CBD-8E5C-165D546B0F4D}"/>
                </a:ext>
              </a:extLst>
            </p:cNvPr>
            <p:cNvCxnSpPr/>
            <p:nvPr/>
          </p:nvCxnSpPr>
          <p:spPr>
            <a:xfrm rot="16200000">
              <a:off x="3950988" y="3665166"/>
              <a:ext cx="6400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2AD39F-597A-E71B-21BE-4E3AF5FA66F0}"/>
                </a:ext>
              </a:extLst>
            </p:cNvPr>
            <p:cNvSpPr txBox="1"/>
            <p:nvPr/>
          </p:nvSpPr>
          <p:spPr>
            <a:xfrm>
              <a:off x="4635399" y="3643299"/>
              <a:ext cx="444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-25000" dirty="0"/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D5B1F9-B6C1-81F0-C122-843035175988}"/>
                </a:ext>
              </a:extLst>
            </p:cNvPr>
            <p:cNvSpPr txBox="1"/>
            <p:nvPr/>
          </p:nvSpPr>
          <p:spPr>
            <a:xfrm>
              <a:off x="4246752" y="3273967"/>
              <a:ext cx="444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-25000" dirty="0"/>
                <a:t>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92E004-BD7B-D70A-0A9D-6A63E5CDC616}"/>
                </a:ext>
              </a:extLst>
            </p:cNvPr>
            <p:cNvSpPr txBox="1"/>
            <p:nvPr/>
          </p:nvSpPr>
          <p:spPr>
            <a:xfrm>
              <a:off x="5325936" y="3072628"/>
              <a:ext cx="129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velocity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96483D-0766-A891-97D6-3DDFE7FAE99A}"/>
                </a:ext>
              </a:extLst>
            </p:cNvPr>
            <p:cNvSpPr txBox="1"/>
            <p:nvPr/>
          </p:nvSpPr>
          <p:spPr>
            <a:xfrm>
              <a:off x="5569230" y="3453128"/>
              <a:ext cx="129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D5478"/>
                  </a:solidFill>
                </a:rPr>
                <a:t>spin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DE82BF-1314-8BD0-089D-1D7AD167F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" y="2619435"/>
            <a:ext cx="2996078" cy="1790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1B144C-DDD8-5C91-E5A6-D4F5F3107D0F}"/>
              </a:ext>
            </a:extLst>
          </p:cNvPr>
          <p:cNvSpPr txBox="1"/>
          <p:nvPr/>
        </p:nvSpPr>
        <p:spPr>
          <a:xfrm>
            <a:off x="4476750" y="5881748"/>
            <a:ext cx="448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J. </a:t>
            </a:r>
            <a:r>
              <a:rPr lang="cs-CZ" sz="2000" i="1" dirty="0"/>
              <a:t>Železný et al., </a:t>
            </a:r>
            <a:r>
              <a:rPr lang="en-US" sz="2000" i="1" dirty="0"/>
              <a:t>PRL 119, 187204 (2017)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7C7394-E2B2-A040-A131-2C1AC5C67502}"/>
              </a:ext>
            </a:extLst>
          </p:cNvPr>
          <p:cNvSpPr txBox="1"/>
          <p:nvPr/>
        </p:nvSpPr>
        <p:spPr>
          <a:xfrm>
            <a:off x="3810000" y="6395860"/>
            <a:ext cx="515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Yang Zhang et al, New J. Phys. 20 073028 (2018)</a:t>
            </a:r>
            <a:endParaRPr lang="en-US" sz="20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088CA9-E77F-E1E9-B9FA-4D19C26544FA}"/>
              </a:ext>
            </a:extLst>
          </p:cNvPr>
          <p:cNvGrpSpPr/>
          <p:nvPr/>
        </p:nvGrpSpPr>
        <p:grpSpPr>
          <a:xfrm>
            <a:off x="3146913" y="1857786"/>
            <a:ext cx="5619847" cy="3624662"/>
            <a:chOff x="6435092" y="1924050"/>
            <a:chExt cx="5619847" cy="362466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54914B-552C-C140-FC31-7BEA5BEA1A9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3216" y="2038350"/>
              <a:ext cx="5210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012E6D-2A32-28F6-FFF3-876FCF9F4ED2}"/>
                </a:ext>
              </a:extLst>
            </p:cNvPr>
            <p:cNvSpPr txBox="1"/>
            <p:nvPr/>
          </p:nvSpPr>
          <p:spPr>
            <a:xfrm>
              <a:off x="10306050" y="2219325"/>
              <a:ext cx="1748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/>
                <a:t>Without</a:t>
              </a:r>
              <a:r>
                <a:rPr lang="cs-CZ" sz="2000" dirty="0"/>
                <a:t> SOC</a:t>
              </a:r>
              <a:endParaRPr lang="en-US" sz="2000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A8702C-A8BE-DA29-C5E7-9353A7C6FAB6}"/>
                </a:ext>
              </a:extLst>
            </p:cNvPr>
            <p:cNvCxnSpPr>
              <a:cxnSpLocks/>
            </p:cNvCxnSpPr>
            <p:nvPr/>
          </p:nvCxnSpPr>
          <p:spPr>
            <a:xfrm>
              <a:off x="10423216" y="2992673"/>
              <a:ext cx="521009" cy="0"/>
            </a:xfrm>
            <a:prstGeom prst="line">
              <a:avLst/>
            </a:prstGeom>
            <a:ln w="38100">
              <a:solidFill>
                <a:srgbClr val="A45E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E2A420-59E8-B762-48D6-3AD1756BA65C}"/>
                </a:ext>
              </a:extLst>
            </p:cNvPr>
            <p:cNvSpPr txBox="1"/>
            <p:nvPr/>
          </p:nvSpPr>
          <p:spPr>
            <a:xfrm>
              <a:off x="10306050" y="3173648"/>
              <a:ext cx="1748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/>
                <a:t>With</a:t>
              </a:r>
              <a:r>
                <a:rPr lang="cs-CZ" sz="2000" dirty="0"/>
                <a:t> SOC</a:t>
              </a:r>
              <a:endParaRPr lang="en-US" sz="2000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78E8DE3-8909-1257-F117-4FDE05F7C0A1}"/>
                </a:ext>
              </a:extLst>
            </p:cNvPr>
            <p:cNvGrpSpPr/>
            <p:nvPr/>
          </p:nvGrpSpPr>
          <p:grpSpPr>
            <a:xfrm>
              <a:off x="6435092" y="1924050"/>
              <a:ext cx="3744817" cy="3624662"/>
              <a:chOff x="6435092" y="1924050"/>
              <a:chExt cx="3744817" cy="362466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92A89F2-ACE4-0323-2A8D-722543D29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5092" y="1924050"/>
                <a:ext cx="3744817" cy="3624662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A53FB35-F245-4215-779C-A70938907D10}"/>
                  </a:ext>
                </a:extLst>
              </p:cNvPr>
              <p:cNvSpPr/>
              <p:nvPr/>
            </p:nvSpPr>
            <p:spPr>
              <a:xfrm>
                <a:off x="6505575" y="1924050"/>
                <a:ext cx="438150" cy="4381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2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71" y="1008515"/>
            <a:ext cx="2820967" cy="2676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038292"/>
            <a:ext cx="2814662" cy="267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4832" y="497412"/>
            <a:ext cx="653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V="1">
            <a:off x="6969648" y="-316475"/>
            <a:ext cx="0" cy="2365956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>
            <a:off x="3696360" y="4681281"/>
            <a:ext cx="0" cy="849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800000">
            <a:off x="2611325" y="5300599"/>
            <a:ext cx="0" cy="849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9000000">
            <a:off x="2611325" y="4065347"/>
            <a:ext cx="0" cy="849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89055" y="4889341"/>
            <a:ext cx="83202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89055" y="4745605"/>
            <a:ext cx="83202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4400000">
            <a:off x="2390138" y="4278050"/>
            <a:ext cx="83202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4400000" flipH="1">
            <a:off x="2504898" y="4252039"/>
            <a:ext cx="83202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7200000">
            <a:off x="2504898" y="5938755"/>
            <a:ext cx="83202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7200000" flipH="1">
            <a:off x="2411780" y="5820616"/>
            <a:ext cx="832021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>
            <a:off x="7394363" y="4829924"/>
            <a:ext cx="0" cy="849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800000">
            <a:off x="6309328" y="5449242"/>
            <a:ext cx="0" cy="849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9000000">
            <a:off x="6309328" y="4213990"/>
            <a:ext cx="0" cy="84942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39344" y="5073101"/>
            <a:ext cx="138074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57308" y="4901311"/>
            <a:ext cx="28346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4400000">
            <a:off x="6222021" y="4464673"/>
            <a:ext cx="55778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4400000" flipH="1">
            <a:off x="6010834" y="4307873"/>
            <a:ext cx="110642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7200000">
            <a:off x="6336860" y="5981297"/>
            <a:ext cx="55778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7200000" flipH="1">
            <a:off x="5971254" y="5945232"/>
            <a:ext cx="110642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9403740" y="4604721"/>
            <a:ext cx="922305" cy="1002546"/>
            <a:chOff x="6748028" y="2574056"/>
            <a:chExt cx="922305" cy="100254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6877578" y="3447769"/>
              <a:ext cx="792755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0901" y="3576602"/>
              <a:ext cx="558527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>
              <a:off x="6468652" y="2970434"/>
              <a:ext cx="792755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V="1">
              <a:off x="6468764" y="3087548"/>
              <a:ext cx="558527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3295921" y="2573974"/>
            <a:ext cx="6400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>
            <a:off x="2975881" y="2253934"/>
            <a:ext cx="6400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60292" y="2232067"/>
            <a:ext cx="44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71645" y="1862735"/>
            <a:ext cx="44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65231" y="559371"/>
                <a:ext cx="3553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Spin current = spin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velocity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31" y="559371"/>
                <a:ext cx="3553878" cy="369332"/>
              </a:xfrm>
              <a:prstGeom prst="rect">
                <a:avLst/>
              </a:prstGeom>
              <a:blipFill>
                <a:blip r:embed="rId4"/>
                <a:stretch>
                  <a:fillRect l="-15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9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D1024-0753-B7E7-5795-DC18E730F61D}"/>
              </a:ext>
            </a:extLst>
          </p:cNvPr>
          <p:cNvSpPr txBox="1"/>
          <p:nvPr/>
        </p:nvSpPr>
        <p:spPr>
          <a:xfrm>
            <a:off x="790575" y="436263"/>
            <a:ext cx="53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Many </a:t>
            </a:r>
            <a:r>
              <a:rPr lang="cs-CZ" sz="2000" b="1" dirty="0" err="1">
                <a:solidFill>
                  <a:schemeClr val="tx2"/>
                </a:solidFill>
              </a:rPr>
              <a:t>collinear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antiferromagnets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with</a:t>
            </a:r>
            <a:r>
              <a:rPr lang="cs-CZ" sz="2000" b="1" dirty="0">
                <a:solidFill>
                  <a:schemeClr val="tx2"/>
                </a:solidFill>
              </a:rPr>
              <a:t> non</a:t>
            </a:r>
            <a:r>
              <a:rPr lang="en-US" sz="2000" b="1" dirty="0">
                <a:solidFill>
                  <a:schemeClr val="tx2"/>
                </a:solidFill>
              </a:rPr>
              <a:t>-relativistic spin-splitting have been identified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4E57C-C197-3052-A35E-5ACD224C5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8482" r="17815" b="5547"/>
          <a:stretch/>
        </p:blipFill>
        <p:spPr>
          <a:xfrm>
            <a:off x="1040430" y="1759817"/>
            <a:ext cx="3838730" cy="36988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981AF9-60E2-DFA7-CDDE-E7FA182D4D06}"/>
              </a:ext>
            </a:extLst>
          </p:cNvPr>
          <p:cNvGrpSpPr/>
          <p:nvPr/>
        </p:nvGrpSpPr>
        <p:grpSpPr>
          <a:xfrm>
            <a:off x="6615125" y="184693"/>
            <a:ext cx="3888652" cy="5476875"/>
            <a:chOff x="6615125" y="184693"/>
            <a:chExt cx="3888652" cy="54768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3BE043-BFEC-BEE2-AC50-91B8E755D784}"/>
                </a:ext>
              </a:extLst>
            </p:cNvPr>
            <p:cNvGrpSpPr/>
            <p:nvPr/>
          </p:nvGrpSpPr>
          <p:grpSpPr>
            <a:xfrm>
              <a:off x="6615125" y="184693"/>
              <a:ext cx="3752850" cy="5476875"/>
              <a:chOff x="6166070" y="1144149"/>
              <a:chExt cx="3752850" cy="5476875"/>
            </a:xfrm>
          </p:grpSpPr>
          <p:pic>
            <p:nvPicPr>
              <p:cNvPr id="5" name="Picture 4" descr="A diagram of a diagram of a diagram&#10;&#10;Description automatically generated">
                <a:extLst>
                  <a:ext uri="{FF2B5EF4-FFF2-40B4-BE49-F238E27FC236}">
                    <a16:creationId xmlns:a16="http://schemas.microsoft.com/office/drawing/2014/main" id="{1CFC7983-A54C-564E-D3A4-44807BD69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070" y="1144149"/>
                <a:ext cx="3752850" cy="547687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DED32E-C50B-7551-5EFD-4AF69C9A6A95}"/>
                  </a:ext>
                </a:extLst>
              </p:cNvPr>
              <p:cNvSpPr/>
              <p:nvPr/>
            </p:nvSpPr>
            <p:spPr>
              <a:xfrm>
                <a:off x="6166070" y="1144149"/>
                <a:ext cx="458314" cy="458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45444A-9F4E-C2F1-35B1-515A1A0C7C3A}"/>
                </a:ext>
              </a:extLst>
            </p:cNvPr>
            <p:cNvSpPr/>
            <p:nvPr/>
          </p:nvSpPr>
          <p:spPr>
            <a:xfrm>
              <a:off x="10232173" y="705031"/>
              <a:ext cx="271604" cy="4436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679387F-86AC-3E9A-7576-8ABBA81588EB}"/>
              </a:ext>
            </a:extLst>
          </p:cNvPr>
          <p:cNvSpPr txBox="1"/>
          <p:nvPr/>
        </p:nvSpPr>
        <p:spPr>
          <a:xfrm>
            <a:off x="2432364" y="5461513"/>
            <a:ext cx="279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MnTe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E2DA4-C726-4116-BE4C-7A2E9117025A}"/>
              </a:ext>
            </a:extLst>
          </p:cNvPr>
          <p:cNvSpPr txBox="1"/>
          <p:nvPr/>
        </p:nvSpPr>
        <p:spPr>
          <a:xfrm>
            <a:off x="337588" y="5956799"/>
            <a:ext cx="564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L. </a:t>
            </a:r>
            <a:r>
              <a:rPr lang="cs-CZ" sz="2000" i="1" dirty="0"/>
              <a:t>Šmejkal et al., </a:t>
            </a:r>
            <a:r>
              <a:rPr lang="en-US" sz="2000" i="1" dirty="0"/>
              <a:t>Phys. Rev. X 12, 011028 (2022)</a:t>
            </a:r>
            <a:endParaRPr lang="cs-CZ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741DA-E762-73FF-97DD-ABC77854F83D}"/>
              </a:ext>
            </a:extLst>
          </p:cNvPr>
          <p:cNvSpPr txBox="1"/>
          <p:nvPr/>
        </p:nvSpPr>
        <p:spPr>
          <a:xfrm>
            <a:off x="301375" y="6367339"/>
            <a:ext cx="522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Lin-Ding Yuan et al., PRM 5, 014409 (2021)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BA2F8-3AAC-04F4-9E3D-623773E5C7A1}"/>
              </a:ext>
            </a:extLst>
          </p:cNvPr>
          <p:cNvSpPr txBox="1"/>
          <p:nvPr/>
        </p:nvSpPr>
        <p:spPr>
          <a:xfrm>
            <a:off x="6253083" y="6152969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Hayami, PRB 101, 220403(R) (2020)</a:t>
            </a:r>
          </a:p>
        </p:txBody>
      </p:sp>
    </p:spTree>
    <p:extLst>
      <p:ext uri="{BB962C8B-B14F-4D97-AF65-F5344CB8AC3E}">
        <p14:creationId xmlns:p14="http://schemas.microsoft.com/office/powerpoint/2010/main" val="149398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727BAE-1FE3-AD95-BEAE-A111E1C6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4" y="1525858"/>
            <a:ext cx="2981325" cy="3057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A311DB-59CD-A54D-274A-2BC9F8142D75}"/>
              </a:ext>
            </a:extLst>
          </p:cNvPr>
          <p:cNvSpPr txBox="1"/>
          <p:nvPr/>
        </p:nvSpPr>
        <p:spPr>
          <a:xfrm>
            <a:off x="1865014" y="4906978"/>
            <a:ext cx="192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RuO2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8E907-D3C6-383D-48DC-63D0554A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02" y="426757"/>
            <a:ext cx="5252196" cy="4772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9ABA2-9A65-DACD-9598-A22A795328ED}"/>
              </a:ext>
            </a:extLst>
          </p:cNvPr>
          <p:cNvSpPr txBox="1"/>
          <p:nvPr/>
        </p:nvSpPr>
        <p:spPr>
          <a:xfrm>
            <a:off x="579705" y="6264617"/>
            <a:ext cx="5643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L. </a:t>
            </a:r>
            <a:r>
              <a:rPr lang="cs-CZ" sz="2000" i="1" dirty="0"/>
              <a:t>Šmejkal et al., </a:t>
            </a:r>
            <a:r>
              <a:rPr lang="en-US" sz="2000" i="1" dirty="0"/>
              <a:t>Phys. Rev. X 12, 011028 (2022).</a:t>
            </a:r>
            <a:endParaRPr lang="cs-CZ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3DAA4-E42E-3A9C-2A60-F753C6580FAC}"/>
              </a:ext>
            </a:extLst>
          </p:cNvPr>
          <p:cNvSpPr txBox="1"/>
          <p:nvPr/>
        </p:nvSpPr>
        <p:spPr>
          <a:xfrm>
            <a:off x="579705" y="5815290"/>
            <a:ext cx="582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Hernandez et al., Phys. Rev. Letters 126, 127701 (2021)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F1399-3F3A-AD19-0441-6B5A04FF45D5}"/>
              </a:ext>
            </a:extLst>
          </p:cNvPr>
          <p:cNvSpPr txBox="1"/>
          <p:nvPr/>
        </p:nvSpPr>
        <p:spPr>
          <a:xfrm>
            <a:off x="217282" y="309770"/>
            <a:ext cx="505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 collinear antiferromagnets there is k-dependent spin-splitting, but no spin-texture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69073-25D9-30A9-BAB1-7CA1E5382032}"/>
              </a:ext>
            </a:extLst>
          </p:cNvPr>
          <p:cNvSpPr txBox="1"/>
          <p:nvPr/>
        </p:nvSpPr>
        <p:spPr>
          <a:xfrm>
            <a:off x="7197505" y="5585988"/>
            <a:ext cx="449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Spin conserving spin-charge conversion =&gt; spin-splitter</a:t>
            </a:r>
          </a:p>
        </p:txBody>
      </p:sp>
    </p:spTree>
    <p:extLst>
      <p:ext uri="{BB962C8B-B14F-4D97-AF65-F5344CB8AC3E}">
        <p14:creationId xmlns:p14="http://schemas.microsoft.com/office/powerpoint/2010/main" val="32264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red line&#10;&#10;Description automatically generated">
            <a:extLst>
              <a:ext uri="{FF2B5EF4-FFF2-40B4-BE49-F238E27FC236}">
                <a16:creationId xmlns:a16="http://schemas.microsoft.com/office/drawing/2014/main" id="{8E409002-0250-0C4E-5DDD-B59D44DB980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7" y="2817691"/>
            <a:ext cx="5236248" cy="2821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D6E09-3513-AC20-34A0-EB2C91CDB8CB}"/>
              </a:ext>
            </a:extLst>
          </p:cNvPr>
          <p:cNvSpPr txBox="1"/>
          <p:nvPr/>
        </p:nvSpPr>
        <p:spPr>
          <a:xfrm>
            <a:off x="663837" y="5798727"/>
            <a:ext cx="455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Calculation: very large spin current and spin current angle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E4817-40A2-A514-0CF3-BB28DADFD128}"/>
              </a:ext>
            </a:extLst>
          </p:cNvPr>
          <p:cNvSpPr txBox="1"/>
          <p:nvPr/>
        </p:nvSpPr>
        <p:spPr>
          <a:xfrm>
            <a:off x="6978392" y="4915990"/>
            <a:ext cx="427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Several experimental observations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C949C-0364-0125-3514-C6C189841DCE}"/>
              </a:ext>
            </a:extLst>
          </p:cNvPr>
          <p:cNvSpPr txBox="1"/>
          <p:nvPr/>
        </p:nvSpPr>
        <p:spPr>
          <a:xfrm>
            <a:off x="6251853" y="5559868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S. </a:t>
            </a:r>
            <a:r>
              <a:rPr lang="en-US" sz="2000" i="1" dirty="0" err="1"/>
              <a:t>Karube</a:t>
            </a:r>
            <a:r>
              <a:rPr lang="en-US" sz="2000" i="1" dirty="0"/>
              <a:t> et al., Phys. Rev. Lett. 129, 137201 (2022)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89042-415D-CC10-1C93-97962BE9C8F1}"/>
              </a:ext>
            </a:extLst>
          </p:cNvPr>
          <p:cNvSpPr txBox="1"/>
          <p:nvPr/>
        </p:nvSpPr>
        <p:spPr>
          <a:xfrm>
            <a:off x="6251853" y="5959978"/>
            <a:ext cx="6219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A. Bose et al., Nature Electronics 5, 267–274 (2022)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76191-9EBF-5390-F9A3-D6BB85AA9301}"/>
              </a:ext>
            </a:extLst>
          </p:cNvPr>
          <p:cNvSpPr txBox="1"/>
          <p:nvPr/>
        </p:nvSpPr>
        <p:spPr>
          <a:xfrm>
            <a:off x="6251853" y="6360088"/>
            <a:ext cx="628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H. Bai et al., Phys. Rev. Lett. 128, 197202 (2022).</a:t>
            </a:r>
          </a:p>
        </p:txBody>
      </p:sp>
      <p:pic>
        <p:nvPicPr>
          <p:cNvPr id="15" name="Picture 14" descr="A diagram of a square box with a square box with a square box with a square box with a square box with a square box with a square box with a square box with a square box with&#10;&#10;Description automatically generated">
            <a:extLst>
              <a:ext uri="{FF2B5EF4-FFF2-40B4-BE49-F238E27FC236}">
                <a16:creationId xmlns:a16="http://schemas.microsoft.com/office/drawing/2014/main" id="{8BA634A7-8476-ADE3-97E6-84624AB6ED7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2" y="74046"/>
            <a:ext cx="6280726" cy="2035468"/>
          </a:xfrm>
          <a:prstGeom prst="rect">
            <a:avLst/>
          </a:prstGeom>
        </p:spPr>
      </p:pic>
      <p:pic>
        <p:nvPicPr>
          <p:cNvPr id="17" name="Picture 16" descr="A graph of a graph of a graph&#10;&#10;Description automatically generated">
            <a:extLst>
              <a:ext uri="{FF2B5EF4-FFF2-40B4-BE49-F238E27FC236}">
                <a16:creationId xmlns:a16="http://schemas.microsoft.com/office/drawing/2014/main" id="{C19C28D2-F2C0-74C0-81CF-0CFE806B50E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20" y="2148367"/>
            <a:ext cx="3454491" cy="2674444"/>
          </a:xfrm>
          <a:prstGeom prst="rect">
            <a:avLst/>
          </a:prstGeom>
        </p:spPr>
      </p:pic>
      <p:grpSp>
        <p:nvGrpSpPr>
          <p:cNvPr id="66" name="Group 65" descr="\documentclass{article}&#10;\usepackage{amsmath}&#10;\usepackage{amsfonts}&#10;\pagestyle{empty}&#10;\begin{document}&#10;&#10;$&#10;\sigma^z = &#10;\left[&#10;\begin{matrix}&#10;0 &amp; \sigma^z_{xy} &amp; 0 \\&#10;\sigma^z_{xy} &amp; 0 &amp; 0 \\&#10;0 &amp; 0 &amp; 0&#10;\end{matrix}&#10;\right]&#10;$&#10;&#10;\end{document}" title="IguanaTex Vector Display">
            <a:extLst>
              <a:ext uri="{FF2B5EF4-FFF2-40B4-BE49-F238E27FC236}">
                <a16:creationId xmlns:a16="http://schemas.microsoft.com/office/drawing/2014/main" id="{98838566-409B-07C3-6C4C-8A14E9B2160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80728" y="1497796"/>
            <a:ext cx="2253497" cy="910481"/>
            <a:chOff x="4117913" y="2152367"/>
            <a:chExt cx="2253497" cy="91048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F99DA97-EE73-0BCB-1EF3-700BF4E6B7E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117913" y="2561809"/>
              <a:ext cx="134227" cy="111848"/>
            </a:xfrm>
            <a:custGeom>
              <a:avLst/>
              <a:gdLst>
                <a:gd name="connsiteX0" fmla="*/ 121871 w 134227"/>
                <a:gd name="connsiteY0" fmla="*/ 14750 h 111848"/>
                <a:gd name="connsiteX1" fmla="*/ 134305 w 134227"/>
                <a:gd name="connsiteY1" fmla="*/ 6147 h 111848"/>
                <a:gd name="connsiteX2" fmla="*/ 124409 w 134227"/>
                <a:gd name="connsiteY2" fmla="*/ 73 h 111848"/>
                <a:gd name="connsiteX3" fmla="*/ 66556 w 134227"/>
                <a:gd name="connsiteY3" fmla="*/ 73 h 111848"/>
                <a:gd name="connsiteX4" fmla="*/ 77 w 134227"/>
                <a:gd name="connsiteY4" fmla="*/ 71940 h 111848"/>
                <a:gd name="connsiteX5" fmla="*/ 38138 w 134227"/>
                <a:gd name="connsiteY5" fmla="*/ 111922 h 111848"/>
                <a:gd name="connsiteX6" fmla="*/ 101826 w 134227"/>
                <a:gd name="connsiteY6" fmla="*/ 42333 h 111848"/>
                <a:gd name="connsiteX7" fmla="*/ 93960 w 134227"/>
                <a:gd name="connsiteY7" fmla="*/ 14750 h 111848"/>
                <a:gd name="connsiteX8" fmla="*/ 121871 w 134227"/>
                <a:gd name="connsiteY8" fmla="*/ 14750 h 111848"/>
                <a:gd name="connsiteX9" fmla="*/ 38391 w 134227"/>
                <a:gd name="connsiteY9" fmla="*/ 106355 h 111848"/>
                <a:gd name="connsiteX10" fmla="*/ 15809 w 134227"/>
                <a:gd name="connsiteY10" fmla="*/ 79025 h 111848"/>
                <a:gd name="connsiteX11" fmla="*/ 27734 w 134227"/>
                <a:gd name="connsiteY11" fmla="*/ 35754 h 111848"/>
                <a:gd name="connsiteX12" fmla="*/ 62243 w 134227"/>
                <a:gd name="connsiteY12" fmla="*/ 14750 h 111848"/>
                <a:gd name="connsiteX13" fmla="*/ 85587 w 134227"/>
                <a:gd name="connsiteY13" fmla="*/ 39296 h 111848"/>
                <a:gd name="connsiteX14" fmla="*/ 71885 w 134227"/>
                <a:gd name="connsiteY14" fmla="*/ 84846 h 111848"/>
                <a:gd name="connsiteX15" fmla="*/ 38391 w 134227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27" h="111848">
                  <a:moveTo>
                    <a:pt x="121871" y="14750"/>
                  </a:moveTo>
                  <a:cubicBezTo>
                    <a:pt x="125170" y="14750"/>
                    <a:pt x="134305" y="14750"/>
                    <a:pt x="134305" y="6147"/>
                  </a:cubicBezTo>
                  <a:cubicBezTo>
                    <a:pt x="134305" y="73"/>
                    <a:pt x="128976" y="73"/>
                    <a:pt x="124409" y="73"/>
                  </a:cubicBezTo>
                  <a:lnTo>
                    <a:pt x="66556" y="73"/>
                  </a:lnTo>
                  <a:cubicBezTo>
                    <a:pt x="28242" y="73"/>
                    <a:pt x="77" y="41827"/>
                    <a:pt x="77" y="71940"/>
                  </a:cubicBezTo>
                  <a:cubicBezTo>
                    <a:pt x="77" y="94208"/>
                    <a:pt x="15047" y="111922"/>
                    <a:pt x="38138" y="111922"/>
                  </a:cubicBezTo>
                  <a:cubicBezTo>
                    <a:pt x="68079" y="111922"/>
                    <a:pt x="101826" y="81303"/>
                    <a:pt x="101826" y="42333"/>
                  </a:cubicBezTo>
                  <a:cubicBezTo>
                    <a:pt x="101826" y="38031"/>
                    <a:pt x="101826" y="25885"/>
                    <a:pt x="93960" y="14750"/>
                  </a:cubicBezTo>
                  <a:lnTo>
                    <a:pt x="121871" y="14750"/>
                  </a:lnTo>
                  <a:close/>
                  <a:moveTo>
                    <a:pt x="38391" y="106355"/>
                  </a:moveTo>
                  <a:cubicBezTo>
                    <a:pt x="25958" y="106355"/>
                    <a:pt x="15809" y="97245"/>
                    <a:pt x="15809" y="79025"/>
                  </a:cubicBezTo>
                  <a:cubicBezTo>
                    <a:pt x="15809" y="71434"/>
                    <a:pt x="18853" y="50684"/>
                    <a:pt x="27734" y="35754"/>
                  </a:cubicBezTo>
                  <a:cubicBezTo>
                    <a:pt x="38391" y="18293"/>
                    <a:pt x="53616" y="14750"/>
                    <a:pt x="62243" y="14750"/>
                  </a:cubicBezTo>
                  <a:cubicBezTo>
                    <a:pt x="83557" y="14750"/>
                    <a:pt x="85587" y="31452"/>
                    <a:pt x="85587" y="39296"/>
                  </a:cubicBezTo>
                  <a:cubicBezTo>
                    <a:pt x="85587" y="51190"/>
                    <a:pt x="80512" y="71940"/>
                    <a:pt x="71885" y="84846"/>
                  </a:cubicBezTo>
                  <a:cubicBezTo>
                    <a:pt x="61989" y="99776"/>
                    <a:pt x="48287" y="106355"/>
                    <a:pt x="38391" y="106355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EE1C93-642F-FEC5-531F-7A8EF2A2196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73199" y="2500927"/>
              <a:ext cx="81703" cy="79888"/>
            </a:xfrm>
            <a:custGeom>
              <a:avLst/>
              <a:gdLst>
                <a:gd name="connsiteX0" fmla="*/ 19088 w 81703"/>
                <a:gd name="connsiteY0" fmla="*/ 62599 h 79888"/>
                <a:gd name="connsiteX1" fmla="*/ 42000 w 81703"/>
                <a:gd name="connsiteY1" fmla="*/ 42582 h 79888"/>
                <a:gd name="connsiteX2" fmla="*/ 64203 w 81703"/>
                <a:gd name="connsiteY2" fmla="*/ 23983 h 79888"/>
                <a:gd name="connsiteX3" fmla="*/ 81787 w 81703"/>
                <a:gd name="connsiteY3" fmla="*/ 2195 h 79888"/>
                <a:gd name="connsiteX4" fmla="*/ 78767 w 81703"/>
                <a:gd name="connsiteY4" fmla="*/ 70 h 79888"/>
                <a:gd name="connsiteX5" fmla="*/ 75748 w 81703"/>
                <a:gd name="connsiteY5" fmla="*/ 1841 h 79888"/>
                <a:gd name="connsiteX6" fmla="*/ 62249 w 81703"/>
                <a:gd name="connsiteY6" fmla="*/ 12646 h 79888"/>
                <a:gd name="connsiteX7" fmla="*/ 52125 w 81703"/>
                <a:gd name="connsiteY7" fmla="*/ 7332 h 79888"/>
                <a:gd name="connsiteX8" fmla="*/ 38093 w 81703"/>
                <a:gd name="connsiteY8" fmla="*/ 70 h 79888"/>
                <a:gd name="connsiteX9" fmla="*/ 14292 w 81703"/>
                <a:gd name="connsiteY9" fmla="*/ 20795 h 79888"/>
                <a:gd name="connsiteX10" fmla="*/ 17312 w 81703"/>
                <a:gd name="connsiteY10" fmla="*/ 22920 h 79888"/>
                <a:gd name="connsiteX11" fmla="*/ 20509 w 81703"/>
                <a:gd name="connsiteY11" fmla="*/ 20440 h 79888"/>
                <a:gd name="connsiteX12" fmla="*/ 35961 w 81703"/>
                <a:gd name="connsiteY12" fmla="*/ 13886 h 79888"/>
                <a:gd name="connsiteX13" fmla="*/ 47151 w 81703"/>
                <a:gd name="connsiteY13" fmla="*/ 15481 h 79888"/>
                <a:gd name="connsiteX14" fmla="*/ 62604 w 81703"/>
                <a:gd name="connsiteY14" fmla="*/ 17606 h 79888"/>
                <a:gd name="connsiteX15" fmla="*/ 37915 w 81703"/>
                <a:gd name="connsiteY15" fmla="*/ 39040 h 79888"/>
                <a:gd name="connsiteX16" fmla="*/ 15891 w 81703"/>
                <a:gd name="connsiteY16" fmla="*/ 57993 h 79888"/>
                <a:gd name="connsiteX17" fmla="*/ 83 w 81703"/>
                <a:gd name="connsiteY17" fmla="*/ 77832 h 79888"/>
                <a:gd name="connsiteX18" fmla="*/ 3102 w 81703"/>
                <a:gd name="connsiteY18" fmla="*/ 79958 h 79888"/>
                <a:gd name="connsiteX19" fmla="*/ 6122 w 81703"/>
                <a:gd name="connsiteY19" fmla="*/ 78187 h 79888"/>
                <a:gd name="connsiteX20" fmla="*/ 22463 w 81703"/>
                <a:gd name="connsiteY20" fmla="*/ 67381 h 79888"/>
                <a:gd name="connsiteX21" fmla="*/ 32054 w 81703"/>
                <a:gd name="connsiteY21" fmla="*/ 71987 h 79888"/>
                <a:gd name="connsiteX22" fmla="*/ 46796 w 81703"/>
                <a:gd name="connsiteY22" fmla="*/ 79958 h 79888"/>
                <a:gd name="connsiteX23" fmla="*/ 77701 w 81703"/>
                <a:gd name="connsiteY23" fmla="*/ 52502 h 79888"/>
                <a:gd name="connsiteX24" fmla="*/ 74682 w 81703"/>
                <a:gd name="connsiteY24" fmla="*/ 50199 h 79888"/>
                <a:gd name="connsiteX25" fmla="*/ 71485 w 81703"/>
                <a:gd name="connsiteY25" fmla="*/ 53033 h 79888"/>
                <a:gd name="connsiteX26" fmla="*/ 48927 w 81703"/>
                <a:gd name="connsiteY26" fmla="*/ 66141 h 79888"/>
                <a:gd name="connsiteX27" fmla="*/ 35961 w 81703"/>
                <a:gd name="connsiteY27" fmla="*/ 64193 h 79888"/>
                <a:gd name="connsiteX28" fmla="*/ 23173 w 81703"/>
                <a:gd name="connsiteY28" fmla="*/ 62422 h 79888"/>
                <a:gd name="connsiteX29" fmla="*/ 19088 w 81703"/>
                <a:gd name="connsiteY29" fmla="*/ 6259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03" h="79888">
                  <a:moveTo>
                    <a:pt x="19088" y="62599"/>
                  </a:moveTo>
                  <a:cubicBezTo>
                    <a:pt x="23706" y="57993"/>
                    <a:pt x="26903" y="54628"/>
                    <a:pt x="42000" y="42582"/>
                  </a:cubicBezTo>
                  <a:cubicBezTo>
                    <a:pt x="45730" y="39571"/>
                    <a:pt x="59052" y="28943"/>
                    <a:pt x="64203" y="23983"/>
                  </a:cubicBezTo>
                  <a:cubicBezTo>
                    <a:pt x="75037" y="13355"/>
                    <a:pt x="81787" y="4321"/>
                    <a:pt x="81787" y="2195"/>
                  </a:cubicBezTo>
                  <a:cubicBezTo>
                    <a:pt x="81787" y="70"/>
                    <a:pt x="79478" y="70"/>
                    <a:pt x="78767" y="70"/>
                  </a:cubicBezTo>
                  <a:cubicBezTo>
                    <a:pt x="77169" y="70"/>
                    <a:pt x="76636" y="424"/>
                    <a:pt x="75748" y="1841"/>
                  </a:cubicBezTo>
                  <a:cubicBezTo>
                    <a:pt x="70242" y="9989"/>
                    <a:pt x="66512" y="12646"/>
                    <a:pt x="62249" y="12646"/>
                  </a:cubicBezTo>
                  <a:cubicBezTo>
                    <a:pt x="60117" y="12646"/>
                    <a:pt x="57453" y="12469"/>
                    <a:pt x="52125" y="7332"/>
                  </a:cubicBezTo>
                  <a:cubicBezTo>
                    <a:pt x="46086" y="1310"/>
                    <a:pt x="42178" y="70"/>
                    <a:pt x="38093" y="70"/>
                  </a:cubicBezTo>
                  <a:cubicBezTo>
                    <a:pt x="23883" y="70"/>
                    <a:pt x="14292" y="15481"/>
                    <a:pt x="14292" y="20795"/>
                  </a:cubicBezTo>
                  <a:cubicBezTo>
                    <a:pt x="14292" y="22389"/>
                    <a:pt x="16068" y="22920"/>
                    <a:pt x="17312" y="22920"/>
                  </a:cubicBezTo>
                  <a:cubicBezTo>
                    <a:pt x="19443" y="22920"/>
                    <a:pt x="19798" y="22389"/>
                    <a:pt x="20509" y="20440"/>
                  </a:cubicBezTo>
                  <a:cubicBezTo>
                    <a:pt x="23173" y="14241"/>
                    <a:pt x="33120" y="13886"/>
                    <a:pt x="35961" y="13886"/>
                  </a:cubicBezTo>
                  <a:cubicBezTo>
                    <a:pt x="40047" y="13886"/>
                    <a:pt x="44665" y="14949"/>
                    <a:pt x="47151" y="15481"/>
                  </a:cubicBezTo>
                  <a:cubicBezTo>
                    <a:pt x="56920" y="17606"/>
                    <a:pt x="58164" y="17606"/>
                    <a:pt x="62604" y="17606"/>
                  </a:cubicBezTo>
                  <a:cubicBezTo>
                    <a:pt x="57986" y="22389"/>
                    <a:pt x="54789" y="25577"/>
                    <a:pt x="37915" y="39040"/>
                  </a:cubicBezTo>
                  <a:cubicBezTo>
                    <a:pt x="24061" y="50022"/>
                    <a:pt x="19265" y="54451"/>
                    <a:pt x="15891" y="57993"/>
                  </a:cubicBezTo>
                  <a:cubicBezTo>
                    <a:pt x="5234" y="68444"/>
                    <a:pt x="83" y="76238"/>
                    <a:pt x="83" y="77832"/>
                  </a:cubicBezTo>
                  <a:cubicBezTo>
                    <a:pt x="83" y="79958"/>
                    <a:pt x="2392" y="79958"/>
                    <a:pt x="3102" y="79958"/>
                  </a:cubicBezTo>
                  <a:cubicBezTo>
                    <a:pt x="4878" y="79958"/>
                    <a:pt x="5234" y="79604"/>
                    <a:pt x="6122" y="78187"/>
                  </a:cubicBezTo>
                  <a:cubicBezTo>
                    <a:pt x="10917" y="71456"/>
                    <a:pt x="16424" y="67381"/>
                    <a:pt x="22463" y="67381"/>
                  </a:cubicBezTo>
                  <a:cubicBezTo>
                    <a:pt x="24594" y="67381"/>
                    <a:pt x="27258" y="67559"/>
                    <a:pt x="32054" y="71987"/>
                  </a:cubicBezTo>
                  <a:cubicBezTo>
                    <a:pt x="37560" y="77301"/>
                    <a:pt x="41112" y="79958"/>
                    <a:pt x="46796" y="79958"/>
                  </a:cubicBezTo>
                  <a:cubicBezTo>
                    <a:pt x="65801" y="79958"/>
                    <a:pt x="77701" y="58525"/>
                    <a:pt x="77701" y="52502"/>
                  </a:cubicBezTo>
                  <a:cubicBezTo>
                    <a:pt x="77701" y="50376"/>
                    <a:pt x="75748" y="50199"/>
                    <a:pt x="74682" y="50199"/>
                  </a:cubicBezTo>
                  <a:cubicBezTo>
                    <a:pt x="72551" y="50199"/>
                    <a:pt x="72195" y="51085"/>
                    <a:pt x="71485" y="53033"/>
                  </a:cubicBezTo>
                  <a:cubicBezTo>
                    <a:pt x="68110" y="61890"/>
                    <a:pt x="57631" y="66141"/>
                    <a:pt x="48927" y="66141"/>
                  </a:cubicBezTo>
                  <a:cubicBezTo>
                    <a:pt x="44842" y="66141"/>
                    <a:pt x="40402" y="65256"/>
                    <a:pt x="35961" y="64193"/>
                  </a:cubicBezTo>
                  <a:cubicBezTo>
                    <a:pt x="27791" y="62422"/>
                    <a:pt x="26370" y="62422"/>
                    <a:pt x="23173" y="62422"/>
                  </a:cubicBezTo>
                  <a:cubicBezTo>
                    <a:pt x="22818" y="62422"/>
                    <a:pt x="20153" y="62422"/>
                    <a:pt x="19088" y="62599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CD6EA2-4ABC-5FC7-0705-81FFED2A827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63969" y="2578004"/>
              <a:ext cx="168736" cy="59213"/>
            </a:xfrm>
            <a:custGeom>
              <a:avLst/>
              <a:gdLst>
                <a:gd name="connsiteX0" fmla="*/ 160199 w 168736"/>
                <a:gd name="connsiteY0" fmla="*/ 10196 h 59213"/>
                <a:gd name="connsiteX1" fmla="*/ 168826 w 168736"/>
                <a:gd name="connsiteY1" fmla="*/ 5134 h 59213"/>
                <a:gd name="connsiteX2" fmla="*/ 160453 w 168736"/>
                <a:gd name="connsiteY2" fmla="*/ 73 h 59213"/>
                <a:gd name="connsiteX3" fmla="*/ 8463 w 168736"/>
                <a:gd name="connsiteY3" fmla="*/ 73 h 59213"/>
                <a:gd name="connsiteX4" fmla="*/ 90 w 168736"/>
                <a:gd name="connsiteY4" fmla="*/ 5134 h 59213"/>
                <a:gd name="connsiteX5" fmla="*/ 8717 w 168736"/>
                <a:gd name="connsiteY5" fmla="*/ 10196 h 59213"/>
                <a:gd name="connsiteX6" fmla="*/ 160199 w 168736"/>
                <a:gd name="connsiteY6" fmla="*/ 10196 h 59213"/>
                <a:gd name="connsiteX7" fmla="*/ 160453 w 168736"/>
                <a:gd name="connsiteY7" fmla="*/ 59287 h 59213"/>
                <a:gd name="connsiteX8" fmla="*/ 168826 w 168736"/>
                <a:gd name="connsiteY8" fmla="*/ 54226 h 59213"/>
                <a:gd name="connsiteX9" fmla="*/ 160199 w 168736"/>
                <a:gd name="connsiteY9" fmla="*/ 49165 h 59213"/>
                <a:gd name="connsiteX10" fmla="*/ 8717 w 168736"/>
                <a:gd name="connsiteY10" fmla="*/ 49165 h 59213"/>
                <a:gd name="connsiteX11" fmla="*/ 90 w 168736"/>
                <a:gd name="connsiteY11" fmla="*/ 54226 h 59213"/>
                <a:gd name="connsiteX12" fmla="*/ 8463 w 168736"/>
                <a:gd name="connsiteY12" fmla="*/ 59287 h 59213"/>
                <a:gd name="connsiteX13" fmla="*/ 160453 w 168736"/>
                <a:gd name="connsiteY13" fmla="*/ 5928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36" h="59213">
                  <a:moveTo>
                    <a:pt x="160199" y="10196"/>
                  </a:moveTo>
                  <a:cubicBezTo>
                    <a:pt x="164005" y="10196"/>
                    <a:pt x="168826" y="10196"/>
                    <a:pt x="168826" y="5134"/>
                  </a:cubicBezTo>
                  <a:cubicBezTo>
                    <a:pt x="168826" y="73"/>
                    <a:pt x="164005" y="73"/>
                    <a:pt x="160453" y="73"/>
                  </a:cubicBezTo>
                  <a:lnTo>
                    <a:pt x="8463" y="73"/>
                  </a:lnTo>
                  <a:cubicBezTo>
                    <a:pt x="4911" y="73"/>
                    <a:pt x="90" y="73"/>
                    <a:pt x="90" y="5134"/>
                  </a:cubicBezTo>
                  <a:cubicBezTo>
                    <a:pt x="90" y="10196"/>
                    <a:pt x="4911" y="10196"/>
                    <a:pt x="8717" y="10196"/>
                  </a:cubicBezTo>
                  <a:lnTo>
                    <a:pt x="160199" y="10196"/>
                  </a:lnTo>
                  <a:close/>
                  <a:moveTo>
                    <a:pt x="160453" y="59287"/>
                  </a:moveTo>
                  <a:cubicBezTo>
                    <a:pt x="164005" y="59287"/>
                    <a:pt x="168826" y="59287"/>
                    <a:pt x="168826" y="54226"/>
                  </a:cubicBezTo>
                  <a:cubicBezTo>
                    <a:pt x="168826" y="49165"/>
                    <a:pt x="164005" y="49165"/>
                    <a:pt x="160199" y="49165"/>
                  </a:cubicBezTo>
                  <a:lnTo>
                    <a:pt x="8717" y="49165"/>
                  </a:lnTo>
                  <a:cubicBezTo>
                    <a:pt x="4911" y="49165"/>
                    <a:pt x="90" y="49165"/>
                    <a:pt x="90" y="54226"/>
                  </a:cubicBezTo>
                  <a:cubicBezTo>
                    <a:pt x="90" y="59287"/>
                    <a:pt x="4911" y="59287"/>
                    <a:pt x="8463" y="59287"/>
                  </a:cubicBezTo>
                  <a:lnTo>
                    <a:pt x="160453" y="59287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9F46190-45FF-EE97-B536-64F0B4271E6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00313" y="2152367"/>
              <a:ext cx="84494" cy="455238"/>
            </a:xfrm>
            <a:custGeom>
              <a:avLst/>
              <a:gdLst>
                <a:gd name="connsiteX0" fmla="*/ 101 w 84494"/>
                <a:gd name="connsiteY0" fmla="*/ 455292 h 455238"/>
                <a:gd name="connsiteX1" fmla="*/ 17609 w 84494"/>
                <a:gd name="connsiteY1" fmla="*/ 455292 h 455238"/>
                <a:gd name="connsiteX2" fmla="*/ 17609 w 84494"/>
                <a:gd name="connsiteY2" fmla="*/ 17514 h 455238"/>
                <a:gd name="connsiteX3" fmla="*/ 84596 w 84494"/>
                <a:gd name="connsiteY3" fmla="*/ 17514 h 455238"/>
                <a:gd name="connsiteX4" fmla="*/ 84596 w 84494"/>
                <a:gd name="connsiteY4" fmla="*/ 53 h 455238"/>
                <a:gd name="connsiteX5" fmla="*/ 101 w 84494"/>
                <a:gd name="connsiteY5" fmla="*/ 53 h 455238"/>
                <a:gd name="connsiteX6" fmla="*/ 101 w 84494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94" h="455238">
                  <a:moveTo>
                    <a:pt x="101" y="455292"/>
                  </a:moveTo>
                  <a:lnTo>
                    <a:pt x="17609" y="455292"/>
                  </a:lnTo>
                  <a:lnTo>
                    <a:pt x="17609" y="17514"/>
                  </a:lnTo>
                  <a:lnTo>
                    <a:pt x="84596" y="17514"/>
                  </a:lnTo>
                  <a:lnTo>
                    <a:pt x="84596" y="53"/>
                  </a:lnTo>
                  <a:lnTo>
                    <a:pt x="101" y="53"/>
                  </a:lnTo>
                  <a:lnTo>
                    <a:pt x="101" y="455292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F49EFA9-1BF8-6401-233C-EF66201BD35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800313" y="2607610"/>
              <a:ext cx="84494" cy="455238"/>
            </a:xfrm>
            <a:custGeom>
              <a:avLst/>
              <a:gdLst>
                <a:gd name="connsiteX0" fmla="*/ 101 w 84494"/>
                <a:gd name="connsiteY0" fmla="*/ 455310 h 455238"/>
                <a:gd name="connsiteX1" fmla="*/ 84596 w 84494"/>
                <a:gd name="connsiteY1" fmla="*/ 455310 h 455238"/>
                <a:gd name="connsiteX2" fmla="*/ 84596 w 84494"/>
                <a:gd name="connsiteY2" fmla="*/ 437850 h 455238"/>
                <a:gd name="connsiteX3" fmla="*/ 17609 w 84494"/>
                <a:gd name="connsiteY3" fmla="*/ 437850 h 455238"/>
                <a:gd name="connsiteX4" fmla="*/ 17609 w 84494"/>
                <a:gd name="connsiteY4" fmla="*/ 71 h 455238"/>
                <a:gd name="connsiteX5" fmla="*/ 101 w 84494"/>
                <a:gd name="connsiteY5" fmla="*/ 71 h 455238"/>
                <a:gd name="connsiteX6" fmla="*/ 101 w 84494"/>
                <a:gd name="connsiteY6" fmla="*/ 45531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94" h="455238">
                  <a:moveTo>
                    <a:pt x="101" y="455310"/>
                  </a:moveTo>
                  <a:lnTo>
                    <a:pt x="84596" y="455310"/>
                  </a:lnTo>
                  <a:lnTo>
                    <a:pt x="84596" y="437850"/>
                  </a:lnTo>
                  <a:lnTo>
                    <a:pt x="17609" y="437850"/>
                  </a:lnTo>
                  <a:lnTo>
                    <a:pt x="17609" y="71"/>
                  </a:lnTo>
                  <a:lnTo>
                    <a:pt x="101" y="71"/>
                  </a:lnTo>
                  <a:lnTo>
                    <a:pt x="101" y="455310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1C38D7-D91F-CBF9-F5FC-BC09F8CCEF3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24224" y="2190247"/>
              <a:ext cx="106823" cy="174099"/>
            </a:xfrm>
            <a:custGeom>
              <a:avLst/>
              <a:gdLst>
                <a:gd name="connsiteX0" fmla="*/ 106936 w 106823"/>
                <a:gd name="connsiteY0" fmla="*/ 87617 h 174099"/>
                <a:gd name="connsiteX1" fmla="*/ 96787 w 106823"/>
                <a:gd name="connsiteY1" fmla="*/ 28403 h 174099"/>
                <a:gd name="connsiteX2" fmla="*/ 53651 w 106823"/>
                <a:gd name="connsiteY2" fmla="*/ 61 h 174099"/>
                <a:gd name="connsiteX3" fmla="*/ 9501 w 106823"/>
                <a:gd name="connsiteY3" fmla="*/ 30174 h 174099"/>
                <a:gd name="connsiteX4" fmla="*/ 112 w 106823"/>
                <a:gd name="connsiteY4" fmla="*/ 87617 h 174099"/>
                <a:gd name="connsiteX5" fmla="*/ 11531 w 106823"/>
                <a:gd name="connsiteY5" fmla="*/ 148602 h 174099"/>
                <a:gd name="connsiteX6" fmla="*/ 53397 w 106823"/>
                <a:gd name="connsiteY6" fmla="*/ 174160 h 174099"/>
                <a:gd name="connsiteX7" fmla="*/ 97548 w 106823"/>
                <a:gd name="connsiteY7" fmla="*/ 144806 h 174099"/>
                <a:gd name="connsiteX8" fmla="*/ 106936 w 106823"/>
                <a:gd name="connsiteY8" fmla="*/ 87617 h 174099"/>
                <a:gd name="connsiteX9" fmla="*/ 53397 w 106823"/>
                <a:gd name="connsiteY9" fmla="*/ 168593 h 174099"/>
                <a:gd name="connsiteX10" fmla="*/ 23964 w 106823"/>
                <a:gd name="connsiteY10" fmla="*/ 137974 h 174099"/>
                <a:gd name="connsiteX11" fmla="*/ 21173 w 106823"/>
                <a:gd name="connsiteY11" fmla="*/ 84580 h 174099"/>
                <a:gd name="connsiteX12" fmla="*/ 23203 w 106823"/>
                <a:gd name="connsiteY12" fmla="*/ 38019 h 174099"/>
                <a:gd name="connsiteX13" fmla="*/ 53397 w 106823"/>
                <a:gd name="connsiteY13" fmla="*/ 5628 h 174099"/>
                <a:gd name="connsiteX14" fmla="*/ 83339 w 106823"/>
                <a:gd name="connsiteY14" fmla="*/ 35235 h 174099"/>
                <a:gd name="connsiteX15" fmla="*/ 85876 w 106823"/>
                <a:gd name="connsiteY15" fmla="*/ 84580 h 174099"/>
                <a:gd name="connsiteX16" fmla="*/ 83085 w 106823"/>
                <a:gd name="connsiteY16" fmla="*/ 136962 h 174099"/>
                <a:gd name="connsiteX17" fmla="*/ 53397 w 106823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23" h="174099">
                  <a:moveTo>
                    <a:pt x="106936" y="87617"/>
                  </a:moveTo>
                  <a:cubicBezTo>
                    <a:pt x="106936" y="67373"/>
                    <a:pt x="105668" y="47129"/>
                    <a:pt x="96787" y="28403"/>
                  </a:cubicBezTo>
                  <a:cubicBezTo>
                    <a:pt x="85115" y="4110"/>
                    <a:pt x="64308" y="61"/>
                    <a:pt x="53651" y="61"/>
                  </a:cubicBezTo>
                  <a:cubicBezTo>
                    <a:pt x="38427" y="61"/>
                    <a:pt x="19904" y="6640"/>
                    <a:pt x="9501" y="30174"/>
                  </a:cubicBezTo>
                  <a:cubicBezTo>
                    <a:pt x="1381" y="47635"/>
                    <a:pt x="112" y="67373"/>
                    <a:pt x="112" y="87617"/>
                  </a:cubicBezTo>
                  <a:cubicBezTo>
                    <a:pt x="112" y="106596"/>
                    <a:pt x="1127" y="129370"/>
                    <a:pt x="11531" y="148602"/>
                  </a:cubicBezTo>
                  <a:cubicBezTo>
                    <a:pt x="22441" y="169099"/>
                    <a:pt x="40964" y="174160"/>
                    <a:pt x="53397" y="174160"/>
                  </a:cubicBezTo>
                  <a:cubicBezTo>
                    <a:pt x="67099" y="174160"/>
                    <a:pt x="86383" y="168846"/>
                    <a:pt x="97548" y="144806"/>
                  </a:cubicBezTo>
                  <a:cubicBezTo>
                    <a:pt x="105668" y="127346"/>
                    <a:pt x="106936" y="107608"/>
                    <a:pt x="106936" y="87617"/>
                  </a:cubicBezTo>
                  <a:close/>
                  <a:moveTo>
                    <a:pt x="53397" y="168593"/>
                  </a:moveTo>
                  <a:cubicBezTo>
                    <a:pt x="43502" y="168593"/>
                    <a:pt x="28531" y="162267"/>
                    <a:pt x="23964" y="137974"/>
                  </a:cubicBezTo>
                  <a:cubicBezTo>
                    <a:pt x="21173" y="122791"/>
                    <a:pt x="21173" y="99510"/>
                    <a:pt x="21173" y="84580"/>
                  </a:cubicBezTo>
                  <a:cubicBezTo>
                    <a:pt x="21173" y="68385"/>
                    <a:pt x="21173" y="51684"/>
                    <a:pt x="23203" y="38019"/>
                  </a:cubicBezTo>
                  <a:cubicBezTo>
                    <a:pt x="28024" y="7906"/>
                    <a:pt x="47054" y="5628"/>
                    <a:pt x="53397" y="5628"/>
                  </a:cubicBezTo>
                  <a:cubicBezTo>
                    <a:pt x="61771" y="5628"/>
                    <a:pt x="78518" y="10183"/>
                    <a:pt x="83339" y="35235"/>
                  </a:cubicBezTo>
                  <a:cubicBezTo>
                    <a:pt x="85876" y="49406"/>
                    <a:pt x="85876" y="68638"/>
                    <a:pt x="85876" y="84580"/>
                  </a:cubicBezTo>
                  <a:cubicBezTo>
                    <a:pt x="85876" y="103559"/>
                    <a:pt x="85876" y="120767"/>
                    <a:pt x="83085" y="136962"/>
                  </a:cubicBezTo>
                  <a:cubicBezTo>
                    <a:pt x="79279" y="161002"/>
                    <a:pt x="64816" y="168593"/>
                    <a:pt x="53397" y="168593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8D4BA4-887E-9361-B800-28993B1A4CB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532153" y="2249714"/>
              <a:ext cx="134227" cy="111848"/>
            </a:xfrm>
            <a:custGeom>
              <a:avLst/>
              <a:gdLst>
                <a:gd name="connsiteX0" fmla="*/ 121927 w 134227"/>
                <a:gd name="connsiteY0" fmla="*/ 14738 h 111848"/>
                <a:gd name="connsiteX1" fmla="*/ 134360 w 134227"/>
                <a:gd name="connsiteY1" fmla="*/ 6134 h 111848"/>
                <a:gd name="connsiteX2" fmla="*/ 124464 w 134227"/>
                <a:gd name="connsiteY2" fmla="*/ 61 h 111848"/>
                <a:gd name="connsiteX3" fmla="*/ 66612 w 134227"/>
                <a:gd name="connsiteY3" fmla="*/ 61 h 111848"/>
                <a:gd name="connsiteX4" fmla="*/ 132 w 134227"/>
                <a:gd name="connsiteY4" fmla="*/ 71928 h 111848"/>
                <a:gd name="connsiteX5" fmla="*/ 38193 w 134227"/>
                <a:gd name="connsiteY5" fmla="*/ 111910 h 111848"/>
                <a:gd name="connsiteX6" fmla="*/ 101881 w 134227"/>
                <a:gd name="connsiteY6" fmla="*/ 42321 h 111848"/>
                <a:gd name="connsiteX7" fmla="*/ 94016 w 134227"/>
                <a:gd name="connsiteY7" fmla="*/ 14738 h 111848"/>
                <a:gd name="connsiteX8" fmla="*/ 121927 w 134227"/>
                <a:gd name="connsiteY8" fmla="*/ 14738 h 111848"/>
                <a:gd name="connsiteX9" fmla="*/ 38447 w 134227"/>
                <a:gd name="connsiteY9" fmla="*/ 106343 h 111848"/>
                <a:gd name="connsiteX10" fmla="*/ 15864 w 134227"/>
                <a:gd name="connsiteY10" fmla="*/ 79013 h 111848"/>
                <a:gd name="connsiteX11" fmla="*/ 27790 w 134227"/>
                <a:gd name="connsiteY11" fmla="*/ 35741 h 111848"/>
                <a:gd name="connsiteX12" fmla="*/ 62298 w 134227"/>
                <a:gd name="connsiteY12" fmla="*/ 14738 h 111848"/>
                <a:gd name="connsiteX13" fmla="*/ 85642 w 134227"/>
                <a:gd name="connsiteY13" fmla="*/ 39284 h 111848"/>
                <a:gd name="connsiteX14" fmla="*/ 71940 w 134227"/>
                <a:gd name="connsiteY14" fmla="*/ 84833 h 111848"/>
                <a:gd name="connsiteX15" fmla="*/ 38447 w 134227"/>
                <a:gd name="connsiteY15" fmla="*/ 10634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27" h="111848">
                  <a:moveTo>
                    <a:pt x="121927" y="14738"/>
                  </a:moveTo>
                  <a:cubicBezTo>
                    <a:pt x="125225" y="14738"/>
                    <a:pt x="134360" y="14738"/>
                    <a:pt x="134360" y="6134"/>
                  </a:cubicBezTo>
                  <a:cubicBezTo>
                    <a:pt x="134360" y="61"/>
                    <a:pt x="129031" y="61"/>
                    <a:pt x="124464" y="61"/>
                  </a:cubicBezTo>
                  <a:lnTo>
                    <a:pt x="66612" y="61"/>
                  </a:lnTo>
                  <a:cubicBezTo>
                    <a:pt x="28297" y="61"/>
                    <a:pt x="132" y="41815"/>
                    <a:pt x="132" y="71928"/>
                  </a:cubicBezTo>
                  <a:cubicBezTo>
                    <a:pt x="132" y="94196"/>
                    <a:pt x="15103" y="111910"/>
                    <a:pt x="38193" y="111910"/>
                  </a:cubicBezTo>
                  <a:cubicBezTo>
                    <a:pt x="68134" y="111910"/>
                    <a:pt x="101881" y="81291"/>
                    <a:pt x="101881" y="42321"/>
                  </a:cubicBezTo>
                  <a:cubicBezTo>
                    <a:pt x="101881" y="38019"/>
                    <a:pt x="101881" y="25872"/>
                    <a:pt x="94016" y="14738"/>
                  </a:cubicBezTo>
                  <a:lnTo>
                    <a:pt x="121927" y="14738"/>
                  </a:lnTo>
                  <a:close/>
                  <a:moveTo>
                    <a:pt x="38447" y="106343"/>
                  </a:moveTo>
                  <a:cubicBezTo>
                    <a:pt x="26014" y="106343"/>
                    <a:pt x="15864" y="97233"/>
                    <a:pt x="15864" y="79013"/>
                  </a:cubicBezTo>
                  <a:cubicBezTo>
                    <a:pt x="15864" y="71422"/>
                    <a:pt x="18909" y="50671"/>
                    <a:pt x="27790" y="35741"/>
                  </a:cubicBezTo>
                  <a:cubicBezTo>
                    <a:pt x="38447" y="18281"/>
                    <a:pt x="53671" y="14738"/>
                    <a:pt x="62298" y="14738"/>
                  </a:cubicBezTo>
                  <a:cubicBezTo>
                    <a:pt x="83612" y="14738"/>
                    <a:pt x="85642" y="31439"/>
                    <a:pt x="85642" y="39284"/>
                  </a:cubicBezTo>
                  <a:cubicBezTo>
                    <a:pt x="85642" y="51177"/>
                    <a:pt x="80567" y="71928"/>
                    <a:pt x="71940" y="84833"/>
                  </a:cubicBezTo>
                  <a:cubicBezTo>
                    <a:pt x="62045" y="99763"/>
                    <a:pt x="48343" y="106343"/>
                    <a:pt x="38447" y="106343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3CDD7B0-5F7A-8A41-D500-9120217FE6E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87440" y="2188832"/>
              <a:ext cx="81703" cy="79888"/>
            </a:xfrm>
            <a:custGeom>
              <a:avLst/>
              <a:gdLst>
                <a:gd name="connsiteX0" fmla="*/ 19143 w 81703"/>
                <a:gd name="connsiteY0" fmla="*/ 62586 h 79888"/>
                <a:gd name="connsiteX1" fmla="*/ 42056 w 81703"/>
                <a:gd name="connsiteY1" fmla="*/ 42570 h 79888"/>
                <a:gd name="connsiteX2" fmla="*/ 64258 w 81703"/>
                <a:gd name="connsiteY2" fmla="*/ 23971 h 79888"/>
                <a:gd name="connsiteX3" fmla="*/ 81842 w 81703"/>
                <a:gd name="connsiteY3" fmla="*/ 2183 h 79888"/>
                <a:gd name="connsiteX4" fmla="*/ 78823 w 81703"/>
                <a:gd name="connsiteY4" fmla="*/ 58 h 79888"/>
                <a:gd name="connsiteX5" fmla="*/ 75803 w 81703"/>
                <a:gd name="connsiteY5" fmla="*/ 1829 h 79888"/>
                <a:gd name="connsiteX6" fmla="*/ 62304 w 81703"/>
                <a:gd name="connsiteY6" fmla="*/ 12634 h 79888"/>
                <a:gd name="connsiteX7" fmla="*/ 52180 w 81703"/>
                <a:gd name="connsiteY7" fmla="*/ 7320 h 79888"/>
                <a:gd name="connsiteX8" fmla="*/ 38148 w 81703"/>
                <a:gd name="connsiteY8" fmla="*/ 58 h 79888"/>
                <a:gd name="connsiteX9" fmla="*/ 14348 w 81703"/>
                <a:gd name="connsiteY9" fmla="*/ 20782 h 79888"/>
                <a:gd name="connsiteX10" fmla="*/ 17367 w 81703"/>
                <a:gd name="connsiteY10" fmla="*/ 22908 h 79888"/>
                <a:gd name="connsiteX11" fmla="*/ 20564 w 81703"/>
                <a:gd name="connsiteY11" fmla="*/ 20428 h 79888"/>
                <a:gd name="connsiteX12" fmla="*/ 36017 w 81703"/>
                <a:gd name="connsiteY12" fmla="*/ 13874 h 79888"/>
                <a:gd name="connsiteX13" fmla="*/ 47207 w 81703"/>
                <a:gd name="connsiteY13" fmla="*/ 15468 h 79888"/>
                <a:gd name="connsiteX14" fmla="*/ 62659 w 81703"/>
                <a:gd name="connsiteY14" fmla="*/ 17594 h 79888"/>
                <a:gd name="connsiteX15" fmla="*/ 37971 w 81703"/>
                <a:gd name="connsiteY15" fmla="*/ 39027 h 79888"/>
                <a:gd name="connsiteX16" fmla="*/ 15946 w 81703"/>
                <a:gd name="connsiteY16" fmla="*/ 57981 h 79888"/>
                <a:gd name="connsiteX17" fmla="*/ 138 w 81703"/>
                <a:gd name="connsiteY17" fmla="*/ 77820 h 79888"/>
                <a:gd name="connsiteX18" fmla="*/ 3158 w 81703"/>
                <a:gd name="connsiteY18" fmla="*/ 79946 h 79888"/>
                <a:gd name="connsiteX19" fmla="*/ 6177 w 81703"/>
                <a:gd name="connsiteY19" fmla="*/ 78174 h 79888"/>
                <a:gd name="connsiteX20" fmla="*/ 22518 w 81703"/>
                <a:gd name="connsiteY20" fmla="*/ 67369 h 79888"/>
                <a:gd name="connsiteX21" fmla="*/ 32109 w 81703"/>
                <a:gd name="connsiteY21" fmla="*/ 71975 h 79888"/>
                <a:gd name="connsiteX22" fmla="*/ 46852 w 81703"/>
                <a:gd name="connsiteY22" fmla="*/ 79946 h 79888"/>
                <a:gd name="connsiteX23" fmla="*/ 77757 w 81703"/>
                <a:gd name="connsiteY23" fmla="*/ 52490 h 79888"/>
                <a:gd name="connsiteX24" fmla="*/ 74737 w 81703"/>
                <a:gd name="connsiteY24" fmla="*/ 50187 h 79888"/>
                <a:gd name="connsiteX25" fmla="*/ 71540 w 81703"/>
                <a:gd name="connsiteY25" fmla="*/ 53021 h 79888"/>
                <a:gd name="connsiteX26" fmla="*/ 48983 w 81703"/>
                <a:gd name="connsiteY26" fmla="*/ 66129 h 79888"/>
                <a:gd name="connsiteX27" fmla="*/ 36017 w 81703"/>
                <a:gd name="connsiteY27" fmla="*/ 64181 h 79888"/>
                <a:gd name="connsiteX28" fmla="*/ 23229 w 81703"/>
                <a:gd name="connsiteY28" fmla="*/ 62409 h 79888"/>
                <a:gd name="connsiteX29" fmla="*/ 19143 w 81703"/>
                <a:gd name="connsiteY29" fmla="*/ 62586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03" h="79888">
                  <a:moveTo>
                    <a:pt x="19143" y="62586"/>
                  </a:moveTo>
                  <a:cubicBezTo>
                    <a:pt x="23761" y="57981"/>
                    <a:pt x="26958" y="54615"/>
                    <a:pt x="42056" y="42570"/>
                  </a:cubicBezTo>
                  <a:cubicBezTo>
                    <a:pt x="45786" y="39559"/>
                    <a:pt x="59107" y="28931"/>
                    <a:pt x="64258" y="23971"/>
                  </a:cubicBezTo>
                  <a:cubicBezTo>
                    <a:pt x="75093" y="13343"/>
                    <a:pt x="81842" y="4309"/>
                    <a:pt x="81842" y="2183"/>
                  </a:cubicBezTo>
                  <a:cubicBezTo>
                    <a:pt x="81842" y="58"/>
                    <a:pt x="79533" y="58"/>
                    <a:pt x="78823" y="58"/>
                  </a:cubicBezTo>
                  <a:cubicBezTo>
                    <a:pt x="77224" y="58"/>
                    <a:pt x="76691" y="412"/>
                    <a:pt x="75803" y="1829"/>
                  </a:cubicBezTo>
                  <a:cubicBezTo>
                    <a:pt x="70297" y="9977"/>
                    <a:pt x="66567" y="12634"/>
                    <a:pt x="62304" y="12634"/>
                  </a:cubicBezTo>
                  <a:cubicBezTo>
                    <a:pt x="60173" y="12634"/>
                    <a:pt x="57509" y="12457"/>
                    <a:pt x="52180" y="7320"/>
                  </a:cubicBezTo>
                  <a:cubicBezTo>
                    <a:pt x="46141" y="1298"/>
                    <a:pt x="42234" y="58"/>
                    <a:pt x="38148" y="58"/>
                  </a:cubicBezTo>
                  <a:cubicBezTo>
                    <a:pt x="23939" y="58"/>
                    <a:pt x="14348" y="15468"/>
                    <a:pt x="14348" y="20782"/>
                  </a:cubicBezTo>
                  <a:cubicBezTo>
                    <a:pt x="14348" y="22377"/>
                    <a:pt x="16124" y="22908"/>
                    <a:pt x="17367" y="22908"/>
                  </a:cubicBezTo>
                  <a:cubicBezTo>
                    <a:pt x="19499" y="22908"/>
                    <a:pt x="19854" y="22377"/>
                    <a:pt x="20564" y="20428"/>
                  </a:cubicBezTo>
                  <a:cubicBezTo>
                    <a:pt x="23229" y="14228"/>
                    <a:pt x="33175" y="13874"/>
                    <a:pt x="36017" y="13874"/>
                  </a:cubicBezTo>
                  <a:cubicBezTo>
                    <a:pt x="40102" y="13874"/>
                    <a:pt x="44720" y="14937"/>
                    <a:pt x="47207" y="15468"/>
                  </a:cubicBezTo>
                  <a:cubicBezTo>
                    <a:pt x="56976" y="17594"/>
                    <a:pt x="58219" y="17594"/>
                    <a:pt x="62659" y="17594"/>
                  </a:cubicBezTo>
                  <a:cubicBezTo>
                    <a:pt x="58041" y="22377"/>
                    <a:pt x="54844" y="25565"/>
                    <a:pt x="37971" y="39027"/>
                  </a:cubicBezTo>
                  <a:cubicBezTo>
                    <a:pt x="24117" y="50010"/>
                    <a:pt x="19321" y="54438"/>
                    <a:pt x="15946" y="57981"/>
                  </a:cubicBezTo>
                  <a:cubicBezTo>
                    <a:pt x="5289" y="68432"/>
                    <a:pt x="138" y="76226"/>
                    <a:pt x="138" y="77820"/>
                  </a:cubicBezTo>
                  <a:cubicBezTo>
                    <a:pt x="138" y="79946"/>
                    <a:pt x="2447" y="79946"/>
                    <a:pt x="3158" y="79946"/>
                  </a:cubicBezTo>
                  <a:cubicBezTo>
                    <a:pt x="4934" y="79946"/>
                    <a:pt x="5289" y="79592"/>
                    <a:pt x="6177" y="78174"/>
                  </a:cubicBezTo>
                  <a:cubicBezTo>
                    <a:pt x="10973" y="71443"/>
                    <a:pt x="16479" y="67369"/>
                    <a:pt x="22518" y="67369"/>
                  </a:cubicBezTo>
                  <a:cubicBezTo>
                    <a:pt x="24649" y="67369"/>
                    <a:pt x="27314" y="67546"/>
                    <a:pt x="32109" y="71975"/>
                  </a:cubicBezTo>
                  <a:cubicBezTo>
                    <a:pt x="37615" y="77289"/>
                    <a:pt x="41168" y="79946"/>
                    <a:pt x="46852" y="79946"/>
                  </a:cubicBezTo>
                  <a:cubicBezTo>
                    <a:pt x="65857" y="79946"/>
                    <a:pt x="77757" y="58512"/>
                    <a:pt x="77757" y="52490"/>
                  </a:cubicBezTo>
                  <a:cubicBezTo>
                    <a:pt x="77757" y="50364"/>
                    <a:pt x="75803" y="50187"/>
                    <a:pt x="74737" y="50187"/>
                  </a:cubicBezTo>
                  <a:cubicBezTo>
                    <a:pt x="72606" y="50187"/>
                    <a:pt x="72251" y="51073"/>
                    <a:pt x="71540" y="53021"/>
                  </a:cubicBezTo>
                  <a:cubicBezTo>
                    <a:pt x="68166" y="61878"/>
                    <a:pt x="57686" y="66129"/>
                    <a:pt x="48983" y="66129"/>
                  </a:cubicBezTo>
                  <a:cubicBezTo>
                    <a:pt x="44898" y="66129"/>
                    <a:pt x="40457" y="65244"/>
                    <a:pt x="36017" y="64181"/>
                  </a:cubicBezTo>
                  <a:cubicBezTo>
                    <a:pt x="27847" y="62409"/>
                    <a:pt x="26426" y="62409"/>
                    <a:pt x="23229" y="62409"/>
                  </a:cubicBezTo>
                  <a:cubicBezTo>
                    <a:pt x="22873" y="62409"/>
                    <a:pt x="20209" y="62409"/>
                    <a:pt x="19143" y="62586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8F1E458-F2B1-FD14-98BA-84F047213B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76027" y="2343221"/>
              <a:ext cx="95025" cy="79888"/>
            </a:xfrm>
            <a:custGeom>
              <a:avLst/>
              <a:gdLst>
                <a:gd name="connsiteX0" fmla="*/ 35839 w 95025"/>
                <a:gd name="connsiteY0" fmla="*/ 59404 h 79888"/>
                <a:gd name="connsiteX1" fmla="*/ 19143 w 95025"/>
                <a:gd name="connsiteY1" fmla="*/ 74992 h 79888"/>
                <a:gd name="connsiteX2" fmla="*/ 9552 w 95025"/>
                <a:gd name="connsiteY2" fmla="*/ 72512 h 79888"/>
                <a:gd name="connsiteX3" fmla="*/ 17367 w 95025"/>
                <a:gd name="connsiteY3" fmla="*/ 62770 h 79888"/>
                <a:gd name="connsiteX4" fmla="*/ 10262 w 95025"/>
                <a:gd name="connsiteY4" fmla="*/ 56216 h 79888"/>
                <a:gd name="connsiteX5" fmla="*/ 138 w 95025"/>
                <a:gd name="connsiteY5" fmla="*/ 67021 h 79888"/>
                <a:gd name="connsiteX6" fmla="*/ 18788 w 95025"/>
                <a:gd name="connsiteY6" fmla="*/ 79952 h 79888"/>
                <a:gd name="connsiteX7" fmla="*/ 38681 w 95025"/>
                <a:gd name="connsiteY7" fmla="*/ 67375 h 79888"/>
                <a:gd name="connsiteX8" fmla="*/ 59817 w 95025"/>
                <a:gd name="connsiteY8" fmla="*/ 79952 h 79888"/>
                <a:gd name="connsiteX9" fmla="*/ 91078 w 95025"/>
                <a:gd name="connsiteY9" fmla="*/ 52850 h 79888"/>
                <a:gd name="connsiteX10" fmla="*/ 88236 w 95025"/>
                <a:gd name="connsiteY10" fmla="*/ 50547 h 79888"/>
                <a:gd name="connsiteX11" fmla="*/ 84861 w 95025"/>
                <a:gd name="connsiteY11" fmla="*/ 53559 h 79888"/>
                <a:gd name="connsiteX12" fmla="*/ 60528 w 95025"/>
                <a:gd name="connsiteY12" fmla="*/ 74992 h 79888"/>
                <a:gd name="connsiteX13" fmla="*/ 49693 w 95025"/>
                <a:gd name="connsiteY13" fmla="*/ 63478 h 79888"/>
                <a:gd name="connsiteX14" fmla="*/ 58929 w 95025"/>
                <a:gd name="connsiteY14" fmla="*/ 23091 h 79888"/>
                <a:gd name="connsiteX15" fmla="*/ 76336 w 95025"/>
                <a:gd name="connsiteY15" fmla="*/ 5023 h 79888"/>
                <a:gd name="connsiteX16" fmla="*/ 85927 w 95025"/>
                <a:gd name="connsiteY16" fmla="*/ 7503 h 79888"/>
                <a:gd name="connsiteX17" fmla="*/ 78112 w 95025"/>
                <a:gd name="connsiteY17" fmla="*/ 17246 h 79888"/>
                <a:gd name="connsiteX18" fmla="*/ 85217 w 95025"/>
                <a:gd name="connsiteY18" fmla="*/ 23800 h 79888"/>
                <a:gd name="connsiteX19" fmla="*/ 95163 w 95025"/>
                <a:gd name="connsiteY19" fmla="*/ 12995 h 79888"/>
                <a:gd name="connsiteX20" fmla="*/ 76691 w 95025"/>
                <a:gd name="connsiteY20" fmla="*/ 64 h 79888"/>
                <a:gd name="connsiteX21" fmla="*/ 56798 w 95025"/>
                <a:gd name="connsiteY21" fmla="*/ 12640 h 79888"/>
                <a:gd name="connsiteX22" fmla="*/ 35484 w 95025"/>
                <a:gd name="connsiteY22" fmla="*/ 64 h 79888"/>
                <a:gd name="connsiteX23" fmla="*/ 4223 w 95025"/>
                <a:gd name="connsiteY23" fmla="*/ 27165 h 79888"/>
                <a:gd name="connsiteX24" fmla="*/ 7243 w 95025"/>
                <a:gd name="connsiteY24" fmla="*/ 29468 h 79888"/>
                <a:gd name="connsiteX25" fmla="*/ 10617 w 95025"/>
                <a:gd name="connsiteY25" fmla="*/ 26457 h 79888"/>
                <a:gd name="connsiteX26" fmla="*/ 34951 w 95025"/>
                <a:gd name="connsiteY26" fmla="*/ 5023 h 79888"/>
                <a:gd name="connsiteX27" fmla="*/ 45608 w 95025"/>
                <a:gd name="connsiteY27" fmla="*/ 16714 h 79888"/>
                <a:gd name="connsiteX28" fmla="*/ 41878 w 95025"/>
                <a:gd name="connsiteY28" fmla="*/ 35137 h 79888"/>
                <a:gd name="connsiteX29" fmla="*/ 35839 w 95025"/>
                <a:gd name="connsiteY29" fmla="*/ 59404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25" h="79888">
                  <a:moveTo>
                    <a:pt x="35839" y="59404"/>
                  </a:moveTo>
                  <a:cubicBezTo>
                    <a:pt x="34063" y="65427"/>
                    <a:pt x="28201" y="74992"/>
                    <a:pt x="19143" y="74992"/>
                  </a:cubicBezTo>
                  <a:cubicBezTo>
                    <a:pt x="18610" y="74992"/>
                    <a:pt x="13282" y="74992"/>
                    <a:pt x="9552" y="72512"/>
                  </a:cubicBezTo>
                  <a:cubicBezTo>
                    <a:pt x="16834" y="70209"/>
                    <a:pt x="17367" y="63832"/>
                    <a:pt x="17367" y="62770"/>
                  </a:cubicBezTo>
                  <a:cubicBezTo>
                    <a:pt x="17367" y="58873"/>
                    <a:pt x="14347" y="56216"/>
                    <a:pt x="10262" y="56216"/>
                  </a:cubicBezTo>
                  <a:cubicBezTo>
                    <a:pt x="5289" y="56216"/>
                    <a:pt x="138" y="60467"/>
                    <a:pt x="138" y="67021"/>
                  </a:cubicBezTo>
                  <a:cubicBezTo>
                    <a:pt x="138" y="75878"/>
                    <a:pt x="10084" y="79952"/>
                    <a:pt x="18788" y="79952"/>
                  </a:cubicBezTo>
                  <a:cubicBezTo>
                    <a:pt x="26958" y="79952"/>
                    <a:pt x="34240" y="74815"/>
                    <a:pt x="38681" y="67375"/>
                  </a:cubicBezTo>
                  <a:cubicBezTo>
                    <a:pt x="42944" y="76763"/>
                    <a:pt x="52713" y="79952"/>
                    <a:pt x="59817" y="79952"/>
                  </a:cubicBezTo>
                  <a:cubicBezTo>
                    <a:pt x="80243" y="79952"/>
                    <a:pt x="91078" y="57810"/>
                    <a:pt x="91078" y="52850"/>
                  </a:cubicBezTo>
                  <a:cubicBezTo>
                    <a:pt x="91078" y="50547"/>
                    <a:pt x="88769" y="50547"/>
                    <a:pt x="88236" y="50547"/>
                  </a:cubicBezTo>
                  <a:cubicBezTo>
                    <a:pt x="85749" y="50547"/>
                    <a:pt x="85572" y="51433"/>
                    <a:pt x="84861" y="53559"/>
                  </a:cubicBezTo>
                  <a:cubicBezTo>
                    <a:pt x="81131" y="65781"/>
                    <a:pt x="70474" y="74992"/>
                    <a:pt x="60528" y="74992"/>
                  </a:cubicBezTo>
                  <a:cubicBezTo>
                    <a:pt x="53423" y="74992"/>
                    <a:pt x="49693" y="70209"/>
                    <a:pt x="49693" y="63478"/>
                  </a:cubicBezTo>
                  <a:cubicBezTo>
                    <a:pt x="49693" y="58873"/>
                    <a:pt x="53956" y="42753"/>
                    <a:pt x="58929" y="23091"/>
                  </a:cubicBezTo>
                  <a:cubicBezTo>
                    <a:pt x="62482" y="9452"/>
                    <a:pt x="70474" y="5023"/>
                    <a:pt x="76336" y="5023"/>
                  </a:cubicBezTo>
                  <a:cubicBezTo>
                    <a:pt x="76691" y="5023"/>
                    <a:pt x="82197" y="5023"/>
                    <a:pt x="85927" y="7503"/>
                  </a:cubicBezTo>
                  <a:cubicBezTo>
                    <a:pt x="80243" y="9098"/>
                    <a:pt x="78112" y="14057"/>
                    <a:pt x="78112" y="17246"/>
                  </a:cubicBezTo>
                  <a:cubicBezTo>
                    <a:pt x="78112" y="21143"/>
                    <a:pt x="81131" y="23800"/>
                    <a:pt x="85217" y="23800"/>
                  </a:cubicBezTo>
                  <a:cubicBezTo>
                    <a:pt x="89302" y="23800"/>
                    <a:pt x="95163" y="20434"/>
                    <a:pt x="95163" y="12995"/>
                  </a:cubicBezTo>
                  <a:cubicBezTo>
                    <a:pt x="95163" y="3075"/>
                    <a:pt x="83796" y="64"/>
                    <a:pt x="76691" y="64"/>
                  </a:cubicBezTo>
                  <a:cubicBezTo>
                    <a:pt x="67810" y="64"/>
                    <a:pt x="60705" y="5909"/>
                    <a:pt x="56798" y="12640"/>
                  </a:cubicBezTo>
                  <a:cubicBezTo>
                    <a:pt x="53601" y="5378"/>
                    <a:pt x="45430" y="64"/>
                    <a:pt x="35484" y="64"/>
                  </a:cubicBezTo>
                  <a:cubicBezTo>
                    <a:pt x="15591" y="64"/>
                    <a:pt x="4223" y="21851"/>
                    <a:pt x="4223" y="27165"/>
                  </a:cubicBezTo>
                  <a:cubicBezTo>
                    <a:pt x="4223" y="29468"/>
                    <a:pt x="6710" y="29468"/>
                    <a:pt x="7243" y="29468"/>
                  </a:cubicBezTo>
                  <a:cubicBezTo>
                    <a:pt x="9552" y="29468"/>
                    <a:pt x="9729" y="28760"/>
                    <a:pt x="10617" y="26457"/>
                  </a:cubicBezTo>
                  <a:cubicBezTo>
                    <a:pt x="15058" y="12640"/>
                    <a:pt x="26248" y="5023"/>
                    <a:pt x="34951" y="5023"/>
                  </a:cubicBezTo>
                  <a:cubicBezTo>
                    <a:pt x="40812" y="5023"/>
                    <a:pt x="45608" y="8212"/>
                    <a:pt x="45608" y="16714"/>
                  </a:cubicBezTo>
                  <a:cubicBezTo>
                    <a:pt x="45608" y="20257"/>
                    <a:pt x="43477" y="29114"/>
                    <a:pt x="41878" y="35137"/>
                  </a:cubicBezTo>
                  <a:lnTo>
                    <a:pt x="35839" y="59404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DE184FF-6346-8A13-4123-8BD59C8E24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790913" y="2343221"/>
              <a:ext cx="91117" cy="114252"/>
            </a:xfrm>
            <a:custGeom>
              <a:avLst/>
              <a:gdLst>
                <a:gd name="connsiteX0" fmla="*/ 90550 w 91117"/>
                <a:gd name="connsiteY0" fmla="*/ 11400 h 114252"/>
                <a:gd name="connsiteX1" fmla="*/ 91260 w 91117"/>
                <a:gd name="connsiteY1" fmla="*/ 7503 h 114252"/>
                <a:gd name="connsiteX2" fmla="*/ 85399 w 91117"/>
                <a:gd name="connsiteY2" fmla="*/ 1835 h 114252"/>
                <a:gd name="connsiteX3" fmla="*/ 78116 w 91117"/>
                <a:gd name="connsiteY3" fmla="*/ 6086 h 114252"/>
                <a:gd name="connsiteX4" fmla="*/ 75274 w 91117"/>
                <a:gd name="connsiteY4" fmla="*/ 16360 h 114252"/>
                <a:gd name="connsiteX5" fmla="*/ 71545 w 91117"/>
                <a:gd name="connsiteY5" fmla="*/ 31062 h 114252"/>
                <a:gd name="connsiteX6" fmla="*/ 64440 w 91117"/>
                <a:gd name="connsiteY6" fmla="*/ 59581 h 114252"/>
                <a:gd name="connsiteX7" fmla="*/ 42593 w 91117"/>
                <a:gd name="connsiteY7" fmla="*/ 74992 h 114252"/>
                <a:gd name="connsiteX8" fmla="*/ 30515 w 91117"/>
                <a:gd name="connsiteY8" fmla="*/ 60290 h 114252"/>
                <a:gd name="connsiteX9" fmla="*/ 39929 w 91117"/>
                <a:gd name="connsiteY9" fmla="*/ 25925 h 114252"/>
                <a:gd name="connsiteX10" fmla="*/ 42948 w 91117"/>
                <a:gd name="connsiteY10" fmla="*/ 15120 h 114252"/>
                <a:gd name="connsiteX11" fmla="*/ 26075 w 91117"/>
                <a:gd name="connsiteY11" fmla="*/ 64 h 114252"/>
                <a:gd name="connsiteX12" fmla="*/ 142 w 91117"/>
                <a:gd name="connsiteY12" fmla="*/ 27165 h 114252"/>
                <a:gd name="connsiteX13" fmla="*/ 3162 w 91117"/>
                <a:gd name="connsiteY13" fmla="*/ 29468 h 114252"/>
                <a:gd name="connsiteX14" fmla="*/ 6359 w 91117"/>
                <a:gd name="connsiteY14" fmla="*/ 26634 h 114252"/>
                <a:gd name="connsiteX15" fmla="*/ 25542 w 91117"/>
                <a:gd name="connsiteY15" fmla="*/ 5023 h 114252"/>
                <a:gd name="connsiteX16" fmla="*/ 29982 w 91117"/>
                <a:gd name="connsiteY16" fmla="*/ 11223 h 114252"/>
                <a:gd name="connsiteX17" fmla="*/ 27495 w 91117"/>
                <a:gd name="connsiteY17" fmla="*/ 21497 h 114252"/>
                <a:gd name="connsiteX18" fmla="*/ 17194 w 91117"/>
                <a:gd name="connsiteY18" fmla="*/ 57456 h 114252"/>
                <a:gd name="connsiteX19" fmla="*/ 24121 w 91117"/>
                <a:gd name="connsiteY19" fmla="*/ 74461 h 114252"/>
                <a:gd name="connsiteX20" fmla="*/ 41882 w 91117"/>
                <a:gd name="connsiteY20" fmla="*/ 79952 h 114252"/>
                <a:gd name="connsiteX21" fmla="*/ 61243 w 91117"/>
                <a:gd name="connsiteY21" fmla="*/ 71981 h 114252"/>
                <a:gd name="connsiteX22" fmla="*/ 49520 w 91117"/>
                <a:gd name="connsiteY22" fmla="*/ 98020 h 114252"/>
                <a:gd name="connsiteX23" fmla="*/ 28206 w 91117"/>
                <a:gd name="connsiteY23" fmla="*/ 109356 h 114252"/>
                <a:gd name="connsiteX24" fmla="*/ 14885 w 91117"/>
                <a:gd name="connsiteY24" fmla="*/ 103511 h 114252"/>
                <a:gd name="connsiteX25" fmla="*/ 24476 w 91117"/>
                <a:gd name="connsiteY25" fmla="*/ 93768 h 114252"/>
                <a:gd name="connsiteX26" fmla="*/ 17549 w 91117"/>
                <a:gd name="connsiteY26" fmla="*/ 87037 h 114252"/>
                <a:gd name="connsiteX27" fmla="*/ 7247 w 91117"/>
                <a:gd name="connsiteY27" fmla="*/ 98728 h 114252"/>
                <a:gd name="connsiteX28" fmla="*/ 28384 w 91117"/>
                <a:gd name="connsiteY28" fmla="*/ 114316 h 114252"/>
                <a:gd name="connsiteX29" fmla="*/ 73676 w 91117"/>
                <a:gd name="connsiteY29" fmla="*/ 78358 h 114252"/>
                <a:gd name="connsiteX30" fmla="*/ 90550 w 91117"/>
                <a:gd name="connsiteY30" fmla="*/ 11400 h 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117" h="114252">
                  <a:moveTo>
                    <a:pt x="90550" y="11400"/>
                  </a:moveTo>
                  <a:cubicBezTo>
                    <a:pt x="91260" y="8920"/>
                    <a:pt x="91260" y="8566"/>
                    <a:pt x="91260" y="7503"/>
                  </a:cubicBezTo>
                  <a:cubicBezTo>
                    <a:pt x="91260" y="3961"/>
                    <a:pt x="88418" y="1835"/>
                    <a:pt x="85399" y="1835"/>
                  </a:cubicBezTo>
                  <a:cubicBezTo>
                    <a:pt x="83445" y="1835"/>
                    <a:pt x="80070" y="2721"/>
                    <a:pt x="78116" y="6086"/>
                  </a:cubicBezTo>
                  <a:cubicBezTo>
                    <a:pt x="77584" y="7149"/>
                    <a:pt x="76163" y="12817"/>
                    <a:pt x="75274" y="16360"/>
                  </a:cubicBezTo>
                  <a:lnTo>
                    <a:pt x="71545" y="31062"/>
                  </a:lnTo>
                  <a:cubicBezTo>
                    <a:pt x="70479" y="35314"/>
                    <a:pt x="64973" y="57633"/>
                    <a:pt x="64440" y="59581"/>
                  </a:cubicBezTo>
                  <a:cubicBezTo>
                    <a:pt x="64262" y="59581"/>
                    <a:pt x="56447" y="74992"/>
                    <a:pt x="42593" y="74992"/>
                  </a:cubicBezTo>
                  <a:cubicBezTo>
                    <a:pt x="30515" y="74992"/>
                    <a:pt x="30515" y="63478"/>
                    <a:pt x="30515" y="60290"/>
                  </a:cubicBezTo>
                  <a:cubicBezTo>
                    <a:pt x="30515" y="50724"/>
                    <a:pt x="34600" y="39565"/>
                    <a:pt x="39929" y="25925"/>
                  </a:cubicBezTo>
                  <a:cubicBezTo>
                    <a:pt x="42060" y="20257"/>
                    <a:pt x="42948" y="18131"/>
                    <a:pt x="42948" y="15120"/>
                  </a:cubicBezTo>
                  <a:cubicBezTo>
                    <a:pt x="42948" y="6618"/>
                    <a:pt x="35666" y="64"/>
                    <a:pt x="26075" y="64"/>
                  </a:cubicBezTo>
                  <a:cubicBezTo>
                    <a:pt x="8135" y="64"/>
                    <a:pt x="142" y="24154"/>
                    <a:pt x="142" y="27165"/>
                  </a:cubicBezTo>
                  <a:cubicBezTo>
                    <a:pt x="142" y="29468"/>
                    <a:pt x="2629" y="29468"/>
                    <a:pt x="3162" y="29468"/>
                  </a:cubicBezTo>
                  <a:cubicBezTo>
                    <a:pt x="5649" y="29468"/>
                    <a:pt x="5826" y="28583"/>
                    <a:pt x="6359" y="26634"/>
                  </a:cubicBezTo>
                  <a:cubicBezTo>
                    <a:pt x="10799" y="11932"/>
                    <a:pt x="18437" y="5023"/>
                    <a:pt x="25542" y="5023"/>
                  </a:cubicBezTo>
                  <a:cubicBezTo>
                    <a:pt x="28561" y="5023"/>
                    <a:pt x="29982" y="6972"/>
                    <a:pt x="29982" y="11223"/>
                  </a:cubicBezTo>
                  <a:cubicBezTo>
                    <a:pt x="29982" y="15297"/>
                    <a:pt x="28384" y="19194"/>
                    <a:pt x="27495" y="21497"/>
                  </a:cubicBezTo>
                  <a:cubicBezTo>
                    <a:pt x="18970" y="43108"/>
                    <a:pt x="17194" y="49662"/>
                    <a:pt x="17194" y="57456"/>
                  </a:cubicBezTo>
                  <a:cubicBezTo>
                    <a:pt x="17194" y="60467"/>
                    <a:pt x="17194" y="68792"/>
                    <a:pt x="24121" y="74461"/>
                  </a:cubicBezTo>
                  <a:cubicBezTo>
                    <a:pt x="29627" y="79066"/>
                    <a:pt x="37087" y="79952"/>
                    <a:pt x="41882" y="79952"/>
                  </a:cubicBezTo>
                  <a:cubicBezTo>
                    <a:pt x="48987" y="79952"/>
                    <a:pt x="55381" y="77295"/>
                    <a:pt x="61243" y="71981"/>
                  </a:cubicBezTo>
                  <a:cubicBezTo>
                    <a:pt x="58934" y="81723"/>
                    <a:pt x="56980" y="89163"/>
                    <a:pt x="49520" y="98020"/>
                  </a:cubicBezTo>
                  <a:cubicBezTo>
                    <a:pt x="44724" y="103511"/>
                    <a:pt x="37620" y="109356"/>
                    <a:pt x="28206" y="109356"/>
                  </a:cubicBezTo>
                  <a:cubicBezTo>
                    <a:pt x="26963" y="109356"/>
                    <a:pt x="18615" y="109356"/>
                    <a:pt x="14885" y="103511"/>
                  </a:cubicBezTo>
                  <a:cubicBezTo>
                    <a:pt x="24476" y="102448"/>
                    <a:pt x="24476" y="93946"/>
                    <a:pt x="24476" y="93768"/>
                  </a:cubicBezTo>
                  <a:cubicBezTo>
                    <a:pt x="24476" y="88100"/>
                    <a:pt x="19325" y="87037"/>
                    <a:pt x="17549" y="87037"/>
                  </a:cubicBezTo>
                  <a:cubicBezTo>
                    <a:pt x="13109" y="87037"/>
                    <a:pt x="7247" y="90580"/>
                    <a:pt x="7247" y="98728"/>
                  </a:cubicBezTo>
                  <a:cubicBezTo>
                    <a:pt x="7247" y="107762"/>
                    <a:pt x="15773" y="114316"/>
                    <a:pt x="28384" y="114316"/>
                  </a:cubicBezTo>
                  <a:cubicBezTo>
                    <a:pt x="46323" y="114316"/>
                    <a:pt x="68170" y="100500"/>
                    <a:pt x="73676" y="78358"/>
                  </a:cubicBezTo>
                  <a:lnTo>
                    <a:pt x="90550" y="11400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BD57F0-2355-A86F-F818-50B3F8D80E2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68165" y="2190247"/>
              <a:ext cx="106823" cy="174099"/>
            </a:xfrm>
            <a:custGeom>
              <a:avLst/>
              <a:gdLst>
                <a:gd name="connsiteX0" fmla="*/ 106981 w 106823"/>
                <a:gd name="connsiteY0" fmla="*/ 87617 h 174099"/>
                <a:gd name="connsiteX1" fmla="*/ 96832 w 106823"/>
                <a:gd name="connsiteY1" fmla="*/ 28403 h 174099"/>
                <a:gd name="connsiteX2" fmla="*/ 53696 w 106823"/>
                <a:gd name="connsiteY2" fmla="*/ 61 h 174099"/>
                <a:gd name="connsiteX3" fmla="*/ 9546 w 106823"/>
                <a:gd name="connsiteY3" fmla="*/ 30174 h 174099"/>
                <a:gd name="connsiteX4" fmla="*/ 157 w 106823"/>
                <a:gd name="connsiteY4" fmla="*/ 87617 h 174099"/>
                <a:gd name="connsiteX5" fmla="*/ 11575 w 106823"/>
                <a:gd name="connsiteY5" fmla="*/ 148602 h 174099"/>
                <a:gd name="connsiteX6" fmla="*/ 53442 w 106823"/>
                <a:gd name="connsiteY6" fmla="*/ 174160 h 174099"/>
                <a:gd name="connsiteX7" fmla="*/ 97593 w 106823"/>
                <a:gd name="connsiteY7" fmla="*/ 144806 h 174099"/>
                <a:gd name="connsiteX8" fmla="*/ 106981 w 106823"/>
                <a:gd name="connsiteY8" fmla="*/ 87617 h 174099"/>
                <a:gd name="connsiteX9" fmla="*/ 53442 w 106823"/>
                <a:gd name="connsiteY9" fmla="*/ 168593 h 174099"/>
                <a:gd name="connsiteX10" fmla="*/ 24009 w 106823"/>
                <a:gd name="connsiteY10" fmla="*/ 137974 h 174099"/>
                <a:gd name="connsiteX11" fmla="*/ 21218 w 106823"/>
                <a:gd name="connsiteY11" fmla="*/ 84580 h 174099"/>
                <a:gd name="connsiteX12" fmla="*/ 23247 w 106823"/>
                <a:gd name="connsiteY12" fmla="*/ 38019 h 174099"/>
                <a:gd name="connsiteX13" fmla="*/ 53442 w 106823"/>
                <a:gd name="connsiteY13" fmla="*/ 5628 h 174099"/>
                <a:gd name="connsiteX14" fmla="*/ 83384 w 106823"/>
                <a:gd name="connsiteY14" fmla="*/ 35235 h 174099"/>
                <a:gd name="connsiteX15" fmla="*/ 85921 w 106823"/>
                <a:gd name="connsiteY15" fmla="*/ 84580 h 174099"/>
                <a:gd name="connsiteX16" fmla="*/ 83130 w 106823"/>
                <a:gd name="connsiteY16" fmla="*/ 136962 h 174099"/>
                <a:gd name="connsiteX17" fmla="*/ 53442 w 106823"/>
                <a:gd name="connsiteY17" fmla="*/ 168593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23" h="174099">
                  <a:moveTo>
                    <a:pt x="106981" y="87617"/>
                  </a:moveTo>
                  <a:cubicBezTo>
                    <a:pt x="106981" y="67373"/>
                    <a:pt x="105712" y="47129"/>
                    <a:pt x="96832" y="28403"/>
                  </a:cubicBezTo>
                  <a:cubicBezTo>
                    <a:pt x="85160" y="4110"/>
                    <a:pt x="64353" y="61"/>
                    <a:pt x="53696" y="61"/>
                  </a:cubicBezTo>
                  <a:cubicBezTo>
                    <a:pt x="38472" y="61"/>
                    <a:pt x="19949" y="6640"/>
                    <a:pt x="9546" y="30174"/>
                  </a:cubicBezTo>
                  <a:cubicBezTo>
                    <a:pt x="1426" y="47635"/>
                    <a:pt x="157" y="67373"/>
                    <a:pt x="157" y="87617"/>
                  </a:cubicBezTo>
                  <a:cubicBezTo>
                    <a:pt x="157" y="106596"/>
                    <a:pt x="1172" y="129370"/>
                    <a:pt x="11575" y="148602"/>
                  </a:cubicBezTo>
                  <a:cubicBezTo>
                    <a:pt x="22486" y="169099"/>
                    <a:pt x="41009" y="174160"/>
                    <a:pt x="53442" y="174160"/>
                  </a:cubicBezTo>
                  <a:cubicBezTo>
                    <a:pt x="67144" y="174160"/>
                    <a:pt x="86428" y="168846"/>
                    <a:pt x="97593" y="144806"/>
                  </a:cubicBezTo>
                  <a:cubicBezTo>
                    <a:pt x="105712" y="127346"/>
                    <a:pt x="106981" y="107608"/>
                    <a:pt x="106981" y="87617"/>
                  </a:cubicBezTo>
                  <a:close/>
                  <a:moveTo>
                    <a:pt x="53442" y="168593"/>
                  </a:moveTo>
                  <a:cubicBezTo>
                    <a:pt x="43547" y="168593"/>
                    <a:pt x="28576" y="162267"/>
                    <a:pt x="24009" y="137974"/>
                  </a:cubicBezTo>
                  <a:cubicBezTo>
                    <a:pt x="21218" y="122791"/>
                    <a:pt x="21218" y="99510"/>
                    <a:pt x="21218" y="84580"/>
                  </a:cubicBezTo>
                  <a:cubicBezTo>
                    <a:pt x="21218" y="68385"/>
                    <a:pt x="21218" y="51684"/>
                    <a:pt x="23247" y="38019"/>
                  </a:cubicBezTo>
                  <a:cubicBezTo>
                    <a:pt x="28068" y="7906"/>
                    <a:pt x="47099" y="5628"/>
                    <a:pt x="53442" y="5628"/>
                  </a:cubicBezTo>
                  <a:cubicBezTo>
                    <a:pt x="61816" y="5628"/>
                    <a:pt x="78562" y="10183"/>
                    <a:pt x="83384" y="35235"/>
                  </a:cubicBezTo>
                  <a:cubicBezTo>
                    <a:pt x="85921" y="49406"/>
                    <a:pt x="85921" y="68638"/>
                    <a:pt x="85921" y="84580"/>
                  </a:cubicBezTo>
                  <a:cubicBezTo>
                    <a:pt x="85921" y="103559"/>
                    <a:pt x="85921" y="120767"/>
                    <a:pt x="83130" y="136962"/>
                  </a:cubicBezTo>
                  <a:cubicBezTo>
                    <a:pt x="79324" y="161002"/>
                    <a:pt x="64861" y="168593"/>
                    <a:pt x="53442" y="168593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21E96BC-7D85-7A4A-BB2D-B0E907A5DFC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96396" y="2559277"/>
              <a:ext cx="134227" cy="111848"/>
            </a:xfrm>
            <a:custGeom>
              <a:avLst/>
              <a:gdLst>
                <a:gd name="connsiteX0" fmla="*/ 121902 w 134227"/>
                <a:gd name="connsiteY0" fmla="*/ 14750 h 111848"/>
                <a:gd name="connsiteX1" fmla="*/ 134335 w 134227"/>
                <a:gd name="connsiteY1" fmla="*/ 6147 h 111848"/>
                <a:gd name="connsiteX2" fmla="*/ 124439 w 134227"/>
                <a:gd name="connsiteY2" fmla="*/ 73 h 111848"/>
                <a:gd name="connsiteX3" fmla="*/ 66587 w 134227"/>
                <a:gd name="connsiteY3" fmla="*/ 73 h 111848"/>
                <a:gd name="connsiteX4" fmla="*/ 107 w 134227"/>
                <a:gd name="connsiteY4" fmla="*/ 71940 h 111848"/>
                <a:gd name="connsiteX5" fmla="*/ 38168 w 134227"/>
                <a:gd name="connsiteY5" fmla="*/ 111922 h 111848"/>
                <a:gd name="connsiteX6" fmla="*/ 101857 w 134227"/>
                <a:gd name="connsiteY6" fmla="*/ 42333 h 111848"/>
                <a:gd name="connsiteX7" fmla="*/ 93991 w 134227"/>
                <a:gd name="connsiteY7" fmla="*/ 14750 h 111848"/>
                <a:gd name="connsiteX8" fmla="*/ 121902 w 134227"/>
                <a:gd name="connsiteY8" fmla="*/ 14750 h 111848"/>
                <a:gd name="connsiteX9" fmla="*/ 38422 w 134227"/>
                <a:gd name="connsiteY9" fmla="*/ 106355 h 111848"/>
                <a:gd name="connsiteX10" fmla="*/ 15839 w 134227"/>
                <a:gd name="connsiteY10" fmla="*/ 79025 h 111848"/>
                <a:gd name="connsiteX11" fmla="*/ 27765 w 134227"/>
                <a:gd name="connsiteY11" fmla="*/ 35754 h 111848"/>
                <a:gd name="connsiteX12" fmla="*/ 62273 w 134227"/>
                <a:gd name="connsiteY12" fmla="*/ 14750 h 111848"/>
                <a:gd name="connsiteX13" fmla="*/ 85617 w 134227"/>
                <a:gd name="connsiteY13" fmla="*/ 39296 h 111848"/>
                <a:gd name="connsiteX14" fmla="*/ 71915 w 134227"/>
                <a:gd name="connsiteY14" fmla="*/ 84845 h 111848"/>
                <a:gd name="connsiteX15" fmla="*/ 38422 w 134227"/>
                <a:gd name="connsiteY15" fmla="*/ 106355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227" h="111848">
                  <a:moveTo>
                    <a:pt x="121902" y="14750"/>
                  </a:moveTo>
                  <a:cubicBezTo>
                    <a:pt x="125200" y="14750"/>
                    <a:pt x="134335" y="14750"/>
                    <a:pt x="134335" y="6147"/>
                  </a:cubicBezTo>
                  <a:cubicBezTo>
                    <a:pt x="134335" y="73"/>
                    <a:pt x="129007" y="73"/>
                    <a:pt x="124439" y="73"/>
                  </a:cubicBezTo>
                  <a:lnTo>
                    <a:pt x="66587" y="73"/>
                  </a:lnTo>
                  <a:cubicBezTo>
                    <a:pt x="28272" y="73"/>
                    <a:pt x="107" y="41827"/>
                    <a:pt x="107" y="71940"/>
                  </a:cubicBezTo>
                  <a:cubicBezTo>
                    <a:pt x="107" y="94208"/>
                    <a:pt x="15078" y="111922"/>
                    <a:pt x="38168" y="111922"/>
                  </a:cubicBezTo>
                  <a:cubicBezTo>
                    <a:pt x="68109" y="111922"/>
                    <a:pt x="101857" y="81303"/>
                    <a:pt x="101857" y="42333"/>
                  </a:cubicBezTo>
                  <a:cubicBezTo>
                    <a:pt x="101857" y="38031"/>
                    <a:pt x="101857" y="25885"/>
                    <a:pt x="93991" y="14750"/>
                  </a:cubicBezTo>
                  <a:lnTo>
                    <a:pt x="121902" y="14750"/>
                  </a:lnTo>
                  <a:close/>
                  <a:moveTo>
                    <a:pt x="38422" y="106355"/>
                  </a:moveTo>
                  <a:cubicBezTo>
                    <a:pt x="25989" y="106355"/>
                    <a:pt x="15839" y="97245"/>
                    <a:pt x="15839" y="79025"/>
                  </a:cubicBezTo>
                  <a:cubicBezTo>
                    <a:pt x="15839" y="71434"/>
                    <a:pt x="18884" y="50684"/>
                    <a:pt x="27765" y="35754"/>
                  </a:cubicBezTo>
                  <a:cubicBezTo>
                    <a:pt x="38422" y="18293"/>
                    <a:pt x="53646" y="14750"/>
                    <a:pt x="62273" y="14750"/>
                  </a:cubicBezTo>
                  <a:cubicBezTo>
                    <a:pt x="83587" y="14750"/>
                    <a:pt x="85617" y="31452"/>
                    <a:pt x="85617" y="39296"/>
                  </a:cubicBezTo>
                  <a:cubicBezTo>
                    <a:pt x="85617" y="51190"/>
                    <a:pt x="80542" y="71940"/>
                    <a:pt x="71915" y="84845"/>
                  </a:cubicBezTo>
                  <a:cubicBezTo>
                    <a:pt x="62020" y="99775"/>
                    <a:pt x="48318" y="106355"/>
                    <a:pt x="38422" y="106355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7034CF2-11F7-6693-A723-D8D77B81F85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51682" y="2498395"/>
              <a:ext cx="81703" cy="79888"/>
            </a:xfrm>
            <a:custGeom>
              <a:avLst/>
              <a:gdLst>
                <a:gd name="connsiteX0" fmla="*/ 19118 w 81703"/>
                <a:gd name="connsiteY0" fmla="*/ 62599 h 79888"/>
                <a:gd name="connsiteX1" fmla="*/ 42031 w 81703"/>
                <a:gd name="connsiteY1" fmla="*/ 42582 h 79888"/>
                <a:gd name="connsiteX2" fmla="*/ 64233 w 81703"/>
                <a:gd name="connsiteY2" fmla="*/ 23983 h 79888"/>
                <a:gd name="connsiteX3" fmla="*/ 81817 w 81703"/>
                <a:gd name="connsiteY3" fmla="*/ 2195 h 79888"/>
                <a:gd name="connsiteX4" fmla="*/ 78798 w 81703"/>
                <a:gd name="connsiteY4" fmla="*/ 70 h 79888"/>
                <a:gd name="connsiteX5" fmla="*/ 75778 w 81703"/>
                <a:gd name="connsiteY5" fmla="*/ 1841 h 79888"/>
                <a:gd name="connsiteX6" fmla="*/ 62279 w 81703"/>
                <a:gd name="connsiteY6" fmla="*/ 12646 h 79888"/>
                <a:gd name="connsiteX7" fmla="*/ 52155 w 81703"/>
                <a:gd name="connsiteY7" fmla="*/ 7332 h 79888"/>
                <a:gd name="connsiteX8" fmla="*/ 38123 w 81703"/>
                <a:gd name="connsiteY8" fmla="*/ 70 h 79888"/>
                <a:gd name="connsiteX9" fmla="*/ 14323 w 81703"/>
                <a:gd name="connsiteY9" fmla="*/ 20795 h 79888"/>
                <a:gd name="connsiteX10" fmla="*/ 17342 w 81703"/>
                <a:gd name="connsiteY10" fmla="*/ 22920 h 79888"/>
                <a:gd name="connsiteX11" fmla="*/ 20539 w 81703"/>
                <a:gd name="connsiteY11" fmla="*/ 20440 h 79888"/>
                <a:gd name="connsiteX12" fmla="*/ 35992 w 81703"/>
                <a:gd name="connsiteY12" fmla="*/ 13886 h 79888"/>
                <a:gd name="connsiteX13" fmla="*/ 47182 w 81703"/>
                <a:gd name="connsiteY13" fmla="*/ 15481 h 79888"/>
                <a:gd name="connsiteX14" fmla="*/ 62635 w 81703"/>
                <a:gd name="connsiteY14" fmla="*/ 17606 h 79888"/>
                <a:gd name="connsiteX15" fmla="*/ 37946 w 81703"/>
                <a:gd name="connsiteY15" fmla="*/ 39040 h 79888"/>
                <a:gd name="connsiteX16" fmla="*/ 15921 w 81703"/>
                <a:gd name="connsiteY16" fmla="*/ 57993 h 79888"/>
                <a:gd name="connsiteX17" fmla="*/ 113 w 81703"/>
                <a:gd name="connsiteY17" fmla="*/ 77832 h 79888"/>
                <a:gd name="connsiteX18" fmla="*/ 3133 w 81703"/>
                <a:gd name="connsiteY18" fmla="*/ 79958 h 79888"/>
                <a:gd name="connsiteX19" fmla="*/ 6152 w 81703"/>
                <a:gd name="connsiteY19" fmla="*/ 78187 h 79888"/>
                <a:gd name="connsiteX20" fmla="*/ 22493 w 81703"/>
                <a:gd name="connsiteY20" fmla="*/ 67381 h 79888"/>
                <a:gd name="connsiteX21" fmla="*/ 32084 w 81703"/>
                <a:gd name="connsiteY21" fmla="*/ 71987 h 79888"/>
                <a:gd name="connsiteX22" fmla="*/ 46827 w 81703"/>
                <a:gd name="connsiteY22" fmla="*/ 79958 h 79888"/>
                <a:gd name="connsiteX23" fmla="*/ 77732 w 81703"/>
                <a:gd name="connsiteY23" fmla="*/ 52502 h 79888"/>
                <a:gd name="connsiteX24" fmla="*/ 74713 w 81703"/>
                <a:gd name="connsiteY24" fmla="*/ 50199 h 79888"/>
                <a:gd name="connsiteX25" fmla="*/ 71515 w 81703"/>
                <a:gd name="connsiteY25" fmla="*/ 53033 h 79888"/>
                <a:gd name="connsiteX26" fmla="*/ 48958 w 81703"/>
                <a:gd name="connsiteY26" fmla="*/ 66141 h 79888"/>
                <a:gd name="connsiteX27" fmla="*/ 35992 w 81703"/>
                <a:gd name="connsiteY27" fmla="*/ 64193 h 79888"/>
                <a:gd name="connsiteX28" fmla="*/ 23204 w 81703"/>
                <a:gd name="connsiteY28" fmla="*/ 62422 h 79888"/>
                <a:gd name="connsiteX29" fmla="*/ 19118 w 81703"/>
                <a:gd name="connsiteY29" fmla="*/ 62599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703" h="79888">
                  <a:moveTo>
                    <a:pt x="19118" y="62599"/>
                  </a:moveTo>
                  <a:cubicBezTo>
                    <a:pt x="23736" y="57993"/>
                    <a:pt x="26934" y="54628"/>
                    <a:pt x="42031" y="42582"/>
                  </a:cubicBezTo>
                  <a:cubicBezTo>
                    <a:pt x="45761" y="39571"/>
                    <a:pt x="59082" y="28943"/>
                    <a:pt x="64233" y="23983"/>
                  </a:cubicBezTo>
                  <a:cubicBezTo>
                    <a:pt x="75068" y="13355"/>
                    <a:pt x="81817" y="4321"/>
                    <a:pt x="81817" y="2195"/>
                  </a:cubicBezTo>
                  <a:cubicBezTo>
                    <a:pt x="81817" y="70"/>
                    <a:pt x="79508" y="70"/>
                    <a:pt x="78798" y="70"/>
                  </a:cubicBezTo>
                  <a:cubicBezTo>
                    <a:pt x="77199" y="70"/>
                    <a:pt x="76666" y="424"/>
                    <a:pt x="75778" y="1841"/>
                  </a:cubicBezTo>
                  <a:cubicBezTo>
                    <a:pt x="70272" y="9989"/>
                    <a:pt x="66542" y="12646"/>
                    <a:pt x="62279" y="12646"/>
                  </a:cubicBezTo>
                  <a:cubicBezTo>
                    <a:pt x="60148" y="12646"/>
                    <a:pt x="57484" y="12469"/>
                    <a:pt x="52155" y="7332"/>
                  </a:cubicBezTo>
                  <a:cubicBezTo>
                    <a:pt x="46116" y="1310"/>
                    <a:pt x="42209" y="70"/>
                    <a:pt x="38123" y="70"/>
                  </a:cubicBezTo>
                  <a:cubicBezTo>
                    <a:pt x="23914" y="70"/>
                    <a:pt x="14323" y="15481"/>
                    <a:pt x="14323" y="20795"/>
                  </a:cubicBezTo>
                  <a:cubicBezTo>
                    <a:pt x="14323" y="22389"/>
                    <a:pt x="16099" y="22920"/>
                    <a:pt x="17342" y="22920"/>
                  </a:cubicBezTo>
                  <a:cubicBezTo>
                    <a:pt x="19474" y="22920"/>
                    <a:pt x="19829" y="22389"/>
                    <a:pt x="20539" y="20440"/>
                  </a:cubicBezTo>
                  <a:cubicBezTo>
                    <a:pt x="23204" y="14241"/>
                    <a:pt x="33150" y="13886"/>
                    <a:pt x="35992" y="13886"/>
                  </a:cubicBezTo>
                  <a:cubicBezTo>
                    <a:pt x="40077" y="13886"/>
                    <a:pt x="44695" y="14949"/>
                    <a:pt x="47182" y="15481"/>
                  </a:cubicBezTo>
                  <a:cubicBezTo>
                    <a:pt x="56951" y="17606"/>
                    <a:pt x="58194" y="17606"/>
                    <a:pt x="62635" y="17606"/>
                  </a:cubicBezTo>
                  <a:cubicBezTo>
                    <a:pt x="58016" y="22389"/>
                    <a:pt x="54819" y="25577"/>
                    <a:pt x="37946" y="39040"/>
                  </a:cubicBezTo>
                  <a:cubicBezTo>
                    <a:pt x="24092" y="50022"/>
                    <a:pt x="19296" y="54450"/>
                    <a:pt x="15921" y="57993"/>
                  </a:cubicBezTo>
                  <a:cubicBezTo>
                    <a:pt x="5264" y="68444"/>
                    <a:pt x="113" y="76238"/>
                    <a:pt x="113" y="77832"/>
                  </a:cubicBezTo>
                  <a:cubicBezTo>
                    <a:pt x="113" y="79958"/>
                    <a:pt x="2422" y="79958"/>
                    <a:pt x="3133" y="79958"/>
                  </a:cubicBezTo>
                  <a:cubicBezTo>
                    <a:pt x="4909" y="79958"/>
                    <a:pt x="5264" y="79604"/>
                    <a:pt x="6152" y="78187"/>
                  </a:cubicBezTo>
                  <a:cubicBezTo>
                    <a:pt x="10948" y="71455"/>
                    <a:pt x="16454" y="67381"/>
                    <a:pt x="22493" y="67381"/>
                  </a:cubicBezTo>
                  <a:cubicBezTo>
                    <a:pt x="24624" y="67381"/>
                    <a:pt x="27289" y="67558"/>
                    <a:pt x="32084" y="71987"/>
                  </a:cubicBezTo>
                  <a:cubicBezTo>
                    <a:pt x="37591" y="77301"/>
                    <a:pt x="41143" y="79958"/>
                    <a:pt x="46827" y="79958"/>
                  </a:cubicBezTo>
                  <a:cubicBezTo>
                    <a:pt x="65832" y="79958"/>
                    <a:pt x="77732" y="58525"/>
                    <a:pt x="77732" y="52502"/>
                  </a:cubicBezTo>
                  <a:cubicBezTo>
                    <a:pt x="77732" y="50376"/>
                    <a:pt x="75778" y="50199"/>
                    <a:pt x="74713" y="50199"/>
                  </a:cubicBezTo>
                  <a:cubicBezTo>
                    <a:pt x="72581" y="50199"/>
                    <a:pt x="72226" y="51085"/>
                    <a:pt x="71515" y="53033"/>
                  </a:cubicBezTo>
                  <a:cubicBezTo>
                    <a:pt x="68141" y="61890"/>
                    <a:pt x="57661" y="66141"/>
                    <a:pt x="48958" y="66141"/>
                  </a:cubicBezTo>
                  <a:cubicBezTo>
                    <a:pt x="44873" y="66141"/>
                    <a:pt x="40432" y="65256"/>
                    <a:pt x="35992" y="64193"/>
                  </a:cubicBezTo>
                  <a:cubicBezTo>
                    <a:pt x="27822" y="62422"/>
                    <a:pt x="26401" y="62422"/>
                    <a:pt x="23204" y="62422"/>
                  </a:cubicBezTo>
                  <a:cubicBezTo>
                    <a:pt x="22848" y="62422"/>
                    <a:pt x="20184" y="62422"/>
                    <a:pt x="19118" y="62599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2BEB25A-3B0F-6215-4129-8032D85BA8B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40269" y="2652784"/>
              <a:ext cx="95025" cy="79888"/>
            </a:xfrm>
            <a:custGeom>
              <a:avLst/>
              <a:gdLst>
                <a:gd name="connsiteX0" fmla="*/ 35814 w 95025"/>
                <a:gd name="connsiteY0" fmla="*/ 59416 h 79888"/>
                <a:gd name="connsiteX1" fmla="*/ 19118 w 95025"/>
                <a:gd name="connsiteY1" fmla="*/ 75004 h 79888"/>
                <a:gd name="connsiteX2" fmla="*/ 9527 w 95025"/>
                <a:gd name="connsiteY2" fmla="*/ 72524 h 79888"/>
                <a:gd name="connsiteX3" fmla="*/ 17342 w 95025"/>
                <a:gd name="connsiteY3" fmla="*/ 62782 h 79888"/>
                <a:gd name="connsiteX4" fmla="*/ 10237 w 95025"/>
                <a:gd name="connsiteY4" fmla="*/ 56228 h 79888"/>
                <a:gd name="connsiteX5" fmla="*/ 113 w 95025"/>
                <a:gd name="connsiteY5" fmla="*/ 67033 h 79888"/>
                <a:gd name="connsiteX6" fmla="*/ 18763 w 95025"/>
                <a:gd name="connsiteY6" fmla="*/ 79964 h 79888"/>
                <a:gd name="connsiteX7" fmla="*/ 38656 w 95025"/>
                <a:gd name="connsiteY7" fmla="*/ 67387 h 79888"/>
                <a:gd name="connsiteX8" fmla="*/ 59792 w 95025"/>
                <a:gd name="connsiteY8" fmla="*/ 79964 h 79888"/>
                <a:gd name="connsiteX9" fmla="*/ 91053 w 95025"/>
                <a:gd name="connsiteY9" fmla="*/ 52862 h 79888"/>
                <a:gd name="connsiteX10" fmla="*/ 88211 w 95025"/>
                <a:gd name="connsiteY10" fmla="*/ 50560 h 79888"/>
                <a:gd name="connsiteX11" fmla="*/ 84836 w 95025"/>
                <a:gd name="connsiteY11" fmla="*/ 53571 h 79888"/>
                <a:gd name="connsiteX12" fmla="*/ 60503 w 95025"/>
                <a:gd name="connsiteY12" fmla="*/ 75004 h 79888"/>
                <a:gd name="connsiteX13" fmla="*/ 49668 w 95025"/>
                <a:gd name="connsiteY13" fmla="*/ 63490 h 79888"/>
                <a:gd name="connsiteX14" fmla="*/ 58904 w 95025"/>
                <a:gd name="connsiteY14" fmla="*/ 23103 h 79888"/>
                <a:gd name="connsiteX15" fmla="*/ 76311 w 95025"/>
                <a:gd name="connsiteY15" fmla="*/ 5036 h 79888"/>
                <a:gd name="connsiteX16" fmla="*/ 85902 w 95025"/>
                <a:gd name="connsiteY16" fmla="*/ 7516 h 79888"/>
                <a:gd name="connsiteX17" fmla="*/ 78087 w 95025"/>
                <a:gd name="connsiteY17" fmla="*/ 17258 h 79888"/>
                <a:gd name="connsiteX18" fmla="*/ 85192 w 95025"/>
                <a:gd name="connsiteY18" fmla="*/ 23812 h 79888"/>
                <a:gd name="connsiteX19" fmla="*/ 95138 w 95025"/>
                <a:gd name="connsiteY19" fmla="*/ 13007 h 79888"/>
                <a:gd name="connsiteX20" fmla="*/ 76666 w 95025"/>
                <a:gd name="connsiteY20" fmla="*/ 76 h 79888"/>
                <a:gd name="connsiteX21" fmla="*/ 56773 w 95025"/>
                <a:gd name="connsiteY21" fmla="*/ 12652 h 79888"/>
                <a:gd name="connsiteX22" fmla="*/ 35459 w 95025"/>
                <a:gd name="connsiteY22" fmla="*/ 76 h 79888"/>
                <a:gd name="connsiteX23" fmla="*/ 4198 w 95025"/>
                <a:gd name="connsiteY23" fmla="*/ 27178 h 79888"/>
                <a:gd name="connsiteX24" fmla="*/ 7218 w 95025"/>
                <a:gd name="connsiteY24" fmla="*/ 29480 h 79888"/>
                <a:gd name="connsiteX25" fmla="*/ 10592 w 95025"/>
                <a:gd name="connsiteY25" fmla="*/ 26469 h 79888"/>
                <a:gd name="connsiteX26" fmla="*/ 34926 w 95025"/>
                <a:gd name="connsiteY26" fmla="*/ 5036 h 79888"/>
                <a:gd name="connsiteX27" fmla="*/ 45583 w 95025"/>
                <a:gd name="connsiteY27" fmla="*/ 16727 h 79888"/>
                <a:gd name="connsiteX28" fmla="*/ 41853 w 95025"/>
                <a:gd name="connsiteY28" fmla="*/ 35149 h 79888"/>
                <a:gd name="connsiteX29" fmla="*/ 35814 w 95025"/>
                <a:gd name="connsiteY29" fmla="*/ 59416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025" h="79888">
                  <a:moveTo>
                    <a:pt x="35814" y="59416"/>
                  </a:moveTo>
                  <a:cubicBezTo>
                    <a:pt x="34038" y="65439"/>
                    <a:pt x="28176" y="75004"/>
                    <a:pt x="19118" y="75004"/>
                  </a:cubicBezTo>
                  <a:cubicBezTo>
                    <a:pt x="18585" y="75004"/>
                    <a:pt x="13257" y="75004"/>
                    <a:pt x="9527" y="72524"/>
                  </a:cubicBezTo>
                  <a:cubicBezTo>
                    <a:pt x="16809" y="70222"/>
                    <a:pt x="17342" y="63845"/>
                    <a:pt x="17342" y="62782"/>
                  </a:cubicBezTo>
                  <a:cubicBezTo>
                    <a:pt x="17342" y="58885"/>
                    <a:pt x="14322" y="56228"/>
                    <a:pt x="10237" y="56228"/>
                  </a:cubicBezTo>
                  <a:cubicBezTo>
                    <a:pt x="5264" y="56228"/>
                    <a:pt x="113" y="60479"/>
                    <a:pt x="113" y="67033"/>
                  </a:cubicBezTo>
                  <a:cubicBezTo>
                    <a:pt x="113" y="75890"/>
                    <a:pt x="10060" y="79964"/>
                    <a:pt x="18763" y="79964"/>
                  </a:cubicBezTo>
                  <a:cubicBezTo>
                    <a:pt x="26933" y="79964"/>
                    <a:pt x="34215" y="74827"/>
                    <a:pt x="38656" y="67387"/>
                  </a:cubicBezTo>
                  <a:cubicBezTo>
                    <a:pt x="42919" y="76776"/>
                    <a:pt x="52688" y="79964"/>
                    <a:pt x="59792" y="79964"/>
                  </a:cubicBezTo>
                  <a:cubicBezTo>
                    <a:pt x="80218" y="79964"/>
                    <a:pt x="91053" y="57822"/>
                    <a:pt x="91053" y="52862"/>
                  </a:cubicBezTo>
                  <a:cubicBezTo>
                    <a:pt x="91053" y="50560"/>
                    <a:pt x="88744" y="50560"/>
                    <a:pt x="88211" y="50560"/>
                  </a:cubicBezTo>
                  <a:cubicBezTo>
                    <a:pt x="85724" y="50560"/>
                    <a:pt x="85547" y="51445"/>
                    <a:pt x="84836" y="53571"/>
                  </a:cubicBezTo>
                  <a:cubicBezTo>
                    <a:pt x="81106" y="65793"/>
                    <a:pt x="70449" y="75004"/>
                    <a:pt x="60503" y="75004"/>
                  </a:cubicBezTo>
                  <a:cubicBezTo>
                    <a:pt x="53398" y="75004"/>
                    <a:pt x="49668" y="70222"/>
                    <a:pt x="49668" y="63490"/>
                  </a:cubicBezTo>
                  <a:cubicBezTo>
                    <a:pt x="49668" y="58885"/>
                    <a:pt x="53931" y="42766"/>
                    <a:pt x="58904" y="23103"/>
                  </a:cubicBezTo>
                  <a:cubicBezTo>
                    <a:pt x="62457" y="9464"/>
                    <a:pt x="70449" y="5036"/>
                    <a:pt x="76311" y="5036"/>
                  </a:cubicBezTo>
                  <a:cubicBezTo>
                    <a:pt x="76666" y="5036"/>
                    <a:pt x="82172" y="5036"/>
                    <a:pt x="85902" y="7516"/>
                  </a:cubicBezTo>
                  <a:cubicBezTo>
                    <a:pt x="80218" y="9110"/>
                    <a:pt x="78087" y="14070"/>
                    <a:pt x="78087" y="17258"/>
                  </a:cubicBezTo>
                  <a:cubicBezTo>
                    <a:pt x="78087" y="21155"/>
                    <a:pt x="81106" y="23812"/>
                    <a:pt x="85192" y="23812"/>
                  </a:cubicBezTo>
                  <a:cubicBezTo>
                    <a:pt x="89277" y="23812"/>
                    <a:pt x="95138" y="20446"/>
                    <a:pt x="95138" y="13007"/>
                  </a:cubicBezTo>
                  <a:cubicBezTo>
                    <a:pt x="95138" y="3087"/>
                    <a:pt x="83771" y="76"/>
                    <a:pt x="76666" y="76"/>
                  </a:cubicBezTo>
                  <a:cubicBezTo>
                    <a:pt x="67785" y="76"/>
                    <a:pt x="60680" y="5921"/>
                    <a:pt x="56773" y="12652"/>
                  </a:cubicBezTo>
                  <a:cubicBezTo>
                    <a:pt x="53576" y="5390"/>
                    <a:pt x="45405" y="76"/>
                    <a:pt x="35459" y="76"/>
                  </a:cubicBezTo>
                  <a:cubicBezTo>
                    <a:pt x="15566" y="76"/>
                    <a:pt x="4198" y="21864"/>
                    <a:pt x="4198" y="27178"/>
                  </a:cubicBezTo>
                  <a:cubicBezTo>
                    <a:pt x="4198" y="29480"/>
                    <a:pt x="6685" y="29480"/>
                    <a:pt x="7218" y="29480"/>
                  </a:cubicBezTo>
                  <a:cubicBezTo>
                    <a:pt x="9527" y="29480"/>
                    <a:pt x="9704" y="28772"/>
                    <a:pt x="10592" y="26469"/>
                  </a:cubicBezTo>
                  <a:cubicBezTo>
                    <a:pt x="15033" y="12652"/>
                    <a:pt x="26223" y="5036"/>
                    <a:pt x="34926" y="5036"/>
                  </a:cubicBezTo>
                  <a:cubicBezTo>
                    <a:pt x="40787" y="5036"/>
                    <a:pt x="45583" y="8224"/>
                    <a:pt x="45583" y="16727"/>
                  </a:cubicBezTo>
                  <a:cubicBezTo>
                    <a:pt x="45583" y="20269"/>
                    <a:pt x="43452" y="29126"/>
                    <a:pt x="41853" y="35149"/>
                  </a:cubicBezTo>
                  <a:lnTo>
                    <a:pt x="35814" y="59416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EA80C40-C409-B71C-B36C-E2D0D9744B5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55156" y="2652784"/>
              <a:ext cx="91117" cy="114252"/>
            </a:xfrm>
            <a:custGeom>
              <a:avLst/>
              <a:gdLst>
                <a:gd name="connsiteX0" fmla="*/ 90525 w 91117"/>
                <a:gd name="connsiteY0" fmla="*/ 11413 h 114252"/>
                <a:gd name="connsiteX1" fmla="*/ 91235 w 91117"/>
                <a:gd name="connsiteY1" fmla="*/ 7516 h 114252"/>
                <a:gd name="connsiteX2" fmla="*/ 85374 w 91117"/>
                <a:gd name="connsiteY2" fmla="*/ 1847 h 114252"/>
                <a:gd name="connsiteX3" fmla="*/ 78091 w 91117"/>
                <a:gd name="connsiteY3" fmla="*/ 6098 h 114252"/>
                <a:gd name="connsiteX4" fmla="*/ 75250 w 91117"/>
                <a:gd name="connsiteY4" fmla="*/ 16372 h 114252"/>
                <a:gd name="connsiteX5" fmla="*/ 71520 w 91117"/>
                <a:gd name="connsiteY5" fmla="*/ 31075 h 114252"/>
                <a:gd name="connsiteX6" fmla="*/ 64415 w 91117"/>
                <a:gd name="connsiteY6" fmla="*/ 59593 h 114252"/>
                <a:gd name="connsiteX7" fmla="*/ 42568 w 91117"/>
                <a:gd name="connsiteY7" fmla="*/ 75004 h 114252"/>
                <a:gd name="connsiteX8" fmla="*/ 30490 w 91117"/>
                <a:gd name="connsiteY8" fmla="*/ 60302 h 114252"/>
                <a:gd name="connsiteX9" fmla="*/ 39904 w 91117"/>
                <a:gd name="connsiteY9" fmla="*/ 25938 h 114252"/>
                <a:gd name="connsiteX10" fmla="*/ 42923 w 91117"/>
                <a:gd name="connsiteY10" fmla="*/ 15132 h 114252"/>
                <a:gd name="connsiteX11" fmla="*/ 26050 w 91117"/>
                <a:gd name="connsiteY11" fmla="*/ 76 h 114252"/>
                <a:gd name="connsiteX12" fmla="*/ 117 w 91117"/>
                <a:gd name="connsiteY12" fmla="*/ 27178 h 114252"/>
                <a:gd name="connsiteX13" fmla="*/ 3137 w 91117"/>
                <a:gd name="connsiteY13" fmla="*/ 29480 h 114252"/>
                <a:gd name="connsiteX14" fmla="*/ 6334 w 91117"/>
                <a:gd name="connsiteY14" fmla="*/ 26646 h 114252"/>
                <a:gd name="connsiteX15" fmla="*/ 25517 w 91117"/>
                <a:gd name="connsiteY15" fmla="*/ 5036 h 114252"/>
                <a:gd name="connsiteX16" fmla="*/ 29957 w 91117"/>
                <a:gd name="connsiteY16" fmla="*/ 11235 h 114252"/>
                <a:gd name="connsiteX17" fmla="*/ 27471 w 91117"/>
                <a:gd name="connsiteY17" fmla="*/ 21509 h 114252"/>
                <a:gd name="connsiteX18" fmla="*/ 17169 w 91117"/>
                <a:gd name="connsiteY18" fmla="*/ 57468 h 114252"/>
                <a:gd name="connsiteX19" fmla="*/ 24096 w 91117"/>
                <a:gd name="connsiteY19" fmla="*/ 74473 h 114252"/>
                <a:gd name="connsiteX20" fmla="*/ 41857 w 91117"/>
                <a:gd name="connsiteY20" fmla="*/ 79964 h 114252"/>
                <a:gd name="connsiteX21" fmla="*/ 61218 w 91117"/>
                <a:gd name="connsiteY21" fmla="*/ 71993 h 114252"/>
                <a:gd name="connsiteX22" fmla="*/ 49495 w 91117"/>
                <a:gd name="connsiteY22" fmla="*/ 98032 h 114252"/>
                <a:gd name="connsiteX23" fmla="*/ 28181 w 91117"/>
                <a:gd name="connsiteY23" fmla="*/ 109369 h 114252"/>
                <a:gd name="connsiteX24" fmla="*/ 14860 w 91117"/>
                <a:gd name="connsiteY24" fmla="*/ 103523 h 114252"/>
                <a:gd name="connsiteX25" fmla="*/ 24451 w 91117"/>
                <a:gd name="connsiteY25" fmla="*/ 93781 h 114252"/>
                <a:gd name="connsiteX26" fmla="*/ 17524 w 91117"/>
                <a:gd name="connsiteY26" fmla="*/ 87049 h 114252"/>
                <a:gd name="connsiteX27" fmla="*/ 7222 w 91117"/>
                <a:gd name="connsiteY27" fmla="*/ 98740 h 114252"/>
                <a:gd name="connsiteX28" fmla="*/ 28359 w 91117"/>
                <a:gd name="connsiteY28" fmla="*/ 114328 h 114252"/>
                <a:gd name="connsiteX29" fmla="*/ 73651 w 91117"/>
                <a:gd name="connsiteY29" fmla="*/ 78370 h 114252"/>
                <a:gd name="connsiteX30" fmla="*/ 90525 w 91117"/>
                <a:gd name="connsiteY30" fmla="*/ 11413 h 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117" h="114252">
                  <a:moveTo>
                    <a:pt x="90525" y="11413"/>
                  </a:moveTo>
                  <a:cubicBezTo>
                    <a:pt x="91235" y="8933"/>
                    <a:pt x="91235" y="8578"/>
                    <a:pt x="91235" y="7516"/>
                  </a:cubicBezTo>
                  <a:cubicBezTo>
                    <a:pt x="91235" y="3973"/>
                    <a:pt x="88393" y="1847"/>
                    <a:pt x="85374" y="1847"/>
                  </a:cubicBezTo>
                  <a:cubicBezTo>
                    <a:pt x="83420" y="1847"/>
                    <a:pt x="80045" y="2733"/>
                    <a:pt x="78091" y="6098"/>
                  </a:cubicBezTo>
                  <a:cubicBezTo>
                    <a:pt x="77559" y="7161"/>
                    <a:pt x="76138" y="12830"/>
                    <a:pt x="75250" y="16372"/>
                  </a:cubicBezTo>
                  <a:lnTo>
                    <a:pt x="71520" y="31075"/>
                  </a:lnTo>
                  <a:cubicBezTo>
                    <a:pt x="70454" y="35326"/>
                    <a:pt x="64948" y="57645"/>
                    <a:pt x="64415" y="59593"/>
                  </a:cubicBezTo>
                  <a:cubicBezTo>
                    <a:pt x="64237" y="59593"/>
                    <a:pt x="56422" y="75004"/>
                    <a:pt x="42568" y="75004"/>
                  </a:cubicBezTo>
                  <a:cubicBezTo>
                    <a:pt x="30490" y="75004"/>
                    <a:pt x="30490" y="63490"/>
                    <a:pt x="30490" y="60302"/>
                  </a:cubicBezTo>
                  <a:cubicBezTo>
                    <a:pt x="30490" y="50737"/>
                    <a:pt x="34575" y="39577"/>
                    <a:pt x="39904" y="25938"/>
                  </a:cubicBezTo>
                  <a:cubicBezTo>
                    <a:pt x="42035" y="20269"/>
                    <a:pt x="42923" y="18144"/>
                    <a:pt x="42923" y="15132"/>
                  </a:cubicBezTo>
                  <a:cubicBezTo>
                    <a:pt x="42923" y="6630"/>
                    <a:pt x="35641" y="76"/>
                    <a:pt x="26050" y="76"/>
                  </a:cubicBezTo>
                  <a:cubicBezTo>
                    <a:pt x="8110" y="76"/>
                    <a:pt x="117" y="24166"/>
                    <a:pt x="117" y="27178"/>
                  </a:cubicBezTo>
                  <a:cubicBezTo>
                    <a:pt x="117" y="29480"/>
                    <a:pt x="2604" y="29480"/>
                    <a:pt x="3137" y="29480"/>
                  </a:cubicBezTo>
                  <a:cubicBezTo>
                    <a:pt x="5624" y="29480"/>
                    <a:pt x="5801" y="28595"/>
                    <a:pt x="6334" y="26646"/>
                  </a:cubicBezTo>
                  <a:cubicBezTo>
                    <a:pt x="10775" y="11944"/>
                    <a:pt x="18412" y="5036"/>
                    <a:pt x="25517" y="5036"/>
                  </a:cubicBezTo>
                  <a:cubicBezTo>
                    <a:pt x="28536" y="5036"/>
                    <a:pt x="29957" y="6984"/>
                    <a:pt x="29957" y="11235"/>
                  </a:cubicBezTo>
                  <a:cubicBezTo>
                    <a:pt x="29957" y="15309"/>
                    <a:pt x="28359" y="19206"/>
                    <a:pt x="27471" y="21509"/>
                  </a:cubicBezTo>
                  <a:cubicBezTo>
                    <a:pt x="18945" y="43120"/>
                    <a:pt x="17169" y="49674"/>
                    <a:pt x="17169" y="57468"/>
                  </a:cubicBezTo>
                  <a:cubicBezTo>
                    <a:pt x="17169" y="60479"/>
                    <a:pt x="17169" y="68804"/>
                    <a:pt x="24096" y="74473"/>
                  </a:cubicBezTo>
                  <a:cubicBezTo>
                    <a:pt x="29602" y="79078"/>
                    <a:pt x="37062" y="79964"/>
                    <a:pt x="41857" y="79964"/>
                  </a:cubicBezTo>
                  <a:cubicBezTo>
                    <a:pt x="48962" y="79964"/>
                    <a:pt x="55356" y="77307"/>
                    <a:pt x="61218" y="71993"/>
                  </a:cubicBezTo>
                  <a:cubicBezTo>
                    <a:pt x="58909" y="81735"/>
                    <a:pt x="56955" y="89175"/>
                    <a:pt x="49495" y="98032"/>
                  </a:cubicBezTo>
                  <a:cubicBezTo>
                    <a:pt x="44699" y="103523"/>
                    <a:pt x="37595" y="109369"/>
                    <a:pt x="28181" y="109369"/>
                  </a:cubicBezTo>
                  <a:cubicBezTo>
                    <a:pt x="26938" y="109369"/>
                    <a:pt x="18590" y="109369"/>
                    <a:pt x="14860" y="103523"/>
                  </a:cubicBezTo>
                  <a:cubicBezTo>
                    <a:pt x="24451" y="102460"/>
                    <a:pt x="24451" y="93958"/>
                    <a:pt x="24451" y="93781"/>
                  </a:cubicBezTo>
                  <a:cubicBezTo>
                    <a:pt x="24451" y="88112"/>
                    <a:pt x="19300" y="87049"/>
                    <a:pt x="17524" y="87049"/>
                  </a:cubicBezTo>
                  <a:cubicBezTo>
                    <a:pt x="13084" y="87049"/>
                    <a:pt x="7222" y="90592"/>
                    <a:pt x="7222" y="98740"/>
                  </a:cubicBezTo>
                  <a:cubicBezTo>
                    <a:pt x="7222" y="107774"/>
                    <a:pt x="15748" y="114328"/>
                    <a:pt x="28359" y="114328"/>
                  </a:cubicBezTo>
                  <a:cubicBezTo>
                    <a:pt x="46298" y="114328"/>
                    <a:pt x="68145" y="100512"/>
                    <a:pt x="73651" y="78370"/>
                  </a:cubicBezTo>
                  <a:lnTo>
                    <a:pt x="90525" y="11413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40F4425-1D56-6991-2EBB-6DD5FFC43ED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59982" y="2499810"/>
              <a:ext cx="106823" cy="174099"/>
            </a:xfrm>
            <a:custGeom>
              <a:avLst/>
              <a:gdLst>
                <a:gd name="connsiteX0" fmla="*/ 106961 w 106823"/>
                <a:gd name="connsiteY0" fmla="*/ 87629 h 174099"/>
                <a:gd name="connsiteX1" fmla="*/ 96812 w 106823"/>
                <a:gd name="connsiteY1" fmla="*/ 28415 h 174099"/>
                <a:gd name="connsiteX2" fmla="*/ 53676 w 106823"/>
                <a:gd name="connsiteY2" fmla="*/ 73 h 174099"/>
                <a:gd name="connsiteX3" fmla="*/ 9526 w 106823"/>
                <a:gd name="connsiteY3" fmla="*/ 30186 h 174099"/>
                <a:gd name="connsiteX4" fmla="*/ 137 w 106823"/>
                <a:gd name="connsiteY4" fmla="*/ 87629 h 174099"/>
                <a:gd name="connsiteX5" fmla="*/ 11555 w 106823"/>
                <a:gd name="connsiteY5" fmla="*/ 148614 h 174099"/>
                <a:gd name="connsiteX6" fmla="*/ 53422 w 106823"/>
                <a:gd name="connsiteY6" fmla="*/ 174172 h 174099"/>
                <a:gd name="connsiteX7" fmla="*/ 97573 w 106823"/>
                <a:gd name="connsiteY7" fmla="*/ 144819 h 174099"/>
                <a:gd name="connsiteX8" fmla="*/ 106961 w 106823"/>
                <a:gd name="connsiteY8" fmla="*/ 87629 h 174099"/>
                <a:gd name="connsiteX9" fmla="*/ 53422 w 106823"/>
                <a:gd name="connsiteY9" fmla="*/ 168605 h 174099"/>
                <a:gd name="connsiteX10" fmla="*/ 23989 w 106823"/>
                <a:gd name="connsiteY10" fmla="*/ 137986 h 174099"/>
                <a:gd name="connsiteX11" fmla="*/ 21198 w 106823"/>
                <a:gd name="connsiteY11" fmla="*/ 84592 h 174099"/>
                <a:gd name="connsiteX12" fmla="*/ 23227 w 106823"/>
                <a:gd name="connsiteY12" fmla="*/ 38031 h 174099"/>
                <a:gd name="connsiteX13" fmla="*/ 53422 w 106823"/>
                <a:gd name="connsiteY13" fmla="*/ 5640 h 174099"/>
                <a:gd name="connsiteX14" fmla="*/ 83364 w 106823"/>
                <a:gd name="connsiteY14" fmla="*/ 35247 h 174099"/>
                <a:gd name="connsiteX15" fmla="*/ 85901 w 106823"/>
                <a:gd name="connsiteY15" fmla="*/ 84592 h 174099"/>
                <a:gd name="connsiteX16" fmla="*/ 83110 w 106823"/>
                <a:gd name="connsiteY16" fmla="*/ 136974 h 174099"/>
                <a:gd name="connsiteX17" fmla="*/ 53422 w 106823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23" h="174099">
                  <a:moveTo>
                    <a:pt x="106961" y="87629"/>
                  </a:moveTo>
                  <a:cubicBezTo>
                    <a:pt x="106961" y="67385"/>
                    <a:pt x="105693" y="47141"/>
                    <a:pt x="96812" y="28415"/>
                  </a:cubicBezTo>
                  <a:cubicBezTo>
                    <a:pt x="85140" y="4122"/>
                    <a:pt x="64333" y="73"/>
                    <a:pt x="53676" y="73"/>
                  </a:cubicBezTo>
                  <a:cubicBezTo>
                    <a:pt x="38452" y="73"/>
                    <a:pt x="19929" y="6653"/>
                    <a:pt x="9526" y="30186"/>
                  </a:cubicBezTo>
                  <a:cubicBezTo>
                    <a:pt x="1406" y="47647"/>
                    <a:pt x="137" y="67385"/>
                    <a:pt x="137" y="87629"/>
                  </a:cubicBezTo>
                  <a:cubicBezTo>
                    <a:pt x="137" y="106608"/>
                    <a:pt x="1152" y="129382"/>
                    <a:pt x="11555" y="148614"/>
                  </a:cubicBezTo>
                  <a:cubicBezTo>
                    <a:pt x="22466" y="169111"/>
                    <a:pt x="40989" y="174172"/>
                    <a:pt x="53422" y="174172"/>
                  </a:cubicBezTo>
                  <a:cubicBezTo>
                    <a:pt x="67124" y="174172"/>
                    <a:pt x="86408" y="168858"/>
                    <a:pt x="97573" y="144819"/>
                  </a:cubicBezTo>
                  <a:cubicBezTo>
                    <a:pt x="105693" y="127358"/>
                    <a:pt x="106961" y="107620"/>
                    <a:pt x="106961" y="87629"/>
                  </a:cubicBezTo>
                  <a:close/>
                  <a:moveTo>
                    <a:pt x="53422" y="168605"/>
                  </a:moveTo>
                  <a:cubicBezTo>
                    <a:pt x="43527" y="168605"/>
                    <a:pt x="28556" y="162279"/>
                    <a:pt x="23989" y="137986"/>
                  </a:cubicBezTo>
                  <a:cubicBezTo>
                    <a:pt x="21198" y="122803"/>
                    <a:pt x="21198" y="99522"/>
                    <a:pt x="21198" y="84592"/>
                  </a:cubicBezTo>
                  <a:cubicBezTo>
                    <a:pt x="21198" y="68397"/>
                    <a:pt x="21198" y="51696"/>
                    <a:pt x="23227" y="38031"/>
                  </a:cubicBezTo>
                  <a:cubicBezTo>
                    <a:pt x="28048" y="7918"/>
                    <a:pt x="47079" y="5640"/>
                    <a:pt x="53422" y="5640"/>
                  </a:cubicBezTo>
                  <a:cubicBezTo>
                    <a:pt x="61796" y="5640"/>
                    <a:pt x="78543" y="10195"/>
                    <a:pt x="83364" y="35247"/>
                  </a:cubicBezTo>
                  <a:cubicBezTo>
                    <a:pt x="85901" y="49418"/>
                    <a:pt x="85901" y="68650"/>
                    <a:pt x="85901" y="84592"/>
                  </a:cubicBezTo>
                  <a:cubicBezTo>
                    <a:pt x="85901" y="103571"/>
                    <a:pt x="85901" y="120779"/>
                    <a:pt x="83110" y="136974"/>
                  </a:cubicBezTo>
                  <a:cubicBezTo>
                    <a:pt x="79304" y="161014"/>
                    <a:pt x="64841" y="168605"/>
                    <a:pt x="53422" y="168605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08CA95E-9420-B363-A693-B11533F1626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68165" y="2499810"/>
              <a:ext cx="106823" cy="174099"/>
            </a:xfrm>
            <a:custGeom>
              <a:avLst/>
              <a:gdLst>
                <a:gd name="connsiteX0" fmla="*/ 106981 w 106823"/>
                <a:gd name="connsiteY0" fmla="*/ 87629 h 174099"/>
                <a:gd name="connsiteX1" fmla="*/ 96832 w 106823"/>
                <a:gd name="connsiteY1" fmla="*/ 28415 h 174099"/>
                <a:gd name="connsiteX2" fmla="*/ 53696 w 106823"/>
                <a:gd name="connsiteY2" fmla="*/ 73 h 174099"/>
                <a:gd name="connsiteX3" fmla="*/ 9546 w 106823"/>
                <a:gd name="connsiteY3" fmla="*/ 30186 h 174099"/>
                <a:gd name="connsiteX4" fmla="*/ 157 w 106823"/>
                <a:gd name="connsiteY4" fmla="*/ 87629 h 174099"/>
                <a:gd name="connsiteX5" fmla="*/ 11575 w 106823"/>
                <a:gd name="connsiteY5" fmla="*/ 148614 h 174099"/>
                <a:gd name="connsiteX6" fmla="*/ 53442 w 106823"/>
                <a:gd name="connsiteY6" fmla="*/ 174172 h 174099"/>
                <a:gd name="connsiteX7" fmla="*/ 97593 w 106823"/>
                <a:gd name="connsiteY7" fmla="*/ 144819 h 174099"/>
                <a:gd name="connsiteX8" fmla="*/ 106981 w 106823"/>
                <a:gd name="connsiteY8" fmla="*/ 87629 h 174099"/>
                <a:gd name="connsiteX9" fmla="*/ 53442 w 106823"/>
                <a:gd name="connsiteY9" fmla="*/ 168605 h 174099"/>
                <a:gd name="connsiteX10" fmla="*/ 24009 w 106823"/>
                <a:gd name="connsiteY10" fmla="*/ 137986 h 174099"/>
                <a:gd name="connsiteX11" fmla="*/ 21218 w 106823"/>
                <a:gd name="connsiteY11" fmla="*/ 84592 h 174099"/>
                <a:gd name="connsiteX12" fmla="*/ 23247 w 106823"/>
                <a:gd name="connsiteY12" fmla="*/ 38031 h 174099"/>
                <a:gd name="connsiteX13" fmla="*/ 53442 w 106823"/>
                <a:gd name="connsiteY13" fmla="*/ 5640 h 174099"/>
                <a:gd name="connsiteX14" fmla="*/ 83384 w 106823"/>
                <a:gd name="connsiteY14" fmla="*/ 35247 h 174099"/>
                <a:gd name="connsiteX15" fmla="*/ 85921 w 106823"/>
                <a:gd name="connsiteY15" fmla="*/ 84592 h 174099"/>
                <a:gd name="connsiteX16" fmla="*/ 83130 w 106823"/>
                <a:gd name="connsiteY16" fmla="*/ 136974 h 174099"/>
                <a:gd name="connsiteX17" fmla="*/ 53442 w 106823"/>
                <a:gd name="connsiteY17" fmla="*/ 16860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23" h="174099">
                  <a:moveTo>
                    <a:pt x="106981" y="87629"/>
                  </a:moveTo>
                  <a:cubicBezTo>
                    <a:pt x="106981" y="67385"/>
                    <a:pt x="105712" y="47141"/>
                    <a:pt x="96832" y="28415"/>
                  </a:cubicBezTo>
                  <a:cubicBezTo>
                    <a:pt x="85160" y="4122"/>
                    <a:pt x="64353" y="73"/>
                    <a:pt x="53696" y="73"/>
                  </a:cubicBezTo>
                  <a:cubicBezTo>
                    <a:pt x="38472" y="73"/>
                    <a:pt x="19949" y="6653"/>
                    <a:pt x="9546" y="30186"/>
                  </a:cubicBezTo>
                  <a:cubicBezTo>
                    <a:pt x="1426" y="47647"/>
                    <a:pt x="157" y="67385"/>
                    <a:pt x="157" y="87629"/>
                  </a:cubicBezTo>
                  <a:cubicBezTo>
                    <a:pt x="157" y="106608"/>
                    <a:pt x="1172" y="129382"/>
                    <a:pt x="11575" y="148614"/>
                  </a:cubicBezTo>
                  <a:cubicBezTo>
                    <a:pt x="22486" y="169111"/>
                    <a:pt x="41009" y="174172"/>
                    <a:pt x="53442" y="174172"/>
                  </a:cubicBezTo>
                  <a:cubicBezTo>
                    <a:pt x="67144" y="174172"/>
                    <a:pt x="86428" y="168858"/>
                    <a:pt x="97593" y="144819"/>
                  </a:cubicBezTo>
                  <a:cubicBezTo>
                    <a:pt x="105712" y="127358"/>
                    <a:pt x="106981" y="107620"/>
                    <a:pt x="106981" y="87629"/>
                  </a:cubicBezTo>
                  <a:close/>
                  <a:moveTo>
                    <a:pt x="53442" y="168605"/>
                  </a:moveTo>
                  <a:cubicBezTo>
                    <a:pt x="43547" y="168605"/>
                    <a:pt x="28576" y="162279"/>
                    <a:pt x="24009" y="137986"/>
                  </a:cubicBezTo>
                  <a:cubicBezTo>
                    <a:pt x="21218" y="122803"/>
                    <a:pt x="21218" y="99522"/>
                    <a:pt x="21218" y="84592"/>
                  </a:cubicBezTo>
                  <a:cubicBezTo>
                    <a:pt x="21218" y="68397"/>
                    <a:pt x="21218" y="51696"/>
                    <a:pt x="23247" y="38031"/>
                  </a:cubicBezTo>
                  <a:cubicBezTo>
                    <a:pt x="28068" y="7918"/>
                    <a:pt x="47099" y="5640"/>
                    <a:pt x="53442" y="5640"/>
                  </a:cubicBezTo>
                  <a:cubicBezTo>
                    <a:pt x="61816" y="5640"/>
                    <a:pt x="78562" y="10195"/>
                    <a:pt x="83384" y="35247"/>
                  </a:cubicBezTo>
                  <a:cubicBezTo>
                    <a:pt x="85921" y="49418"/>
                    <a:pt x="85921" y="68650"/>
                    <a:pt x="85921" y="84592"/>
                  </a:cubicBezTo>
                  <a:cubicBezTo>
                    <a:pt x="85921" y="103571"/>
                    <a:pt x="85921" y="120779"/>
                    <a:pt x="83130" y="136974"/>
                  </a:cubicBezTo>
                  <a:cubicBezTo>
                    <a:pt x="79324" y="161014"/>
                    <a:pt x="64861" y="168605"/>
                    <a:pt x="53442" y="168605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0FD977-48F6-3A02-7B06-0B8E6CD6DB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24224" y="2809373"/>
              <a:ext cx="106823" cy="174099"/>
            </a:xfrm>
            <a:custGeom>
              <a:avLst/>
              <a:gdLst>
                <a:gd name="connsiteX0" fmla="*/ 106936 w 106823"/>
                <a:gd name="connsiteY0" fmla="*/ 87641 h 174099"/>
                <a:gd name="connsiteX1" fmla="*/ 96787 w 106823"/>
                <a:gd name="connsiteY1" fmla="*/ 28427 h 174099"/>
                <a:gd name="connsiteX2" fmla="*/ 53651 w 106823"/>
                <a:gd name="connsiteY2" fmla="*/ 86 h 174099"/>
                <a:gd name="connsiteX3" fmla="*/ 9501 w 106823"/>
                <a:gd name="connsiteY3" fmla="*/ 30199 h 174099"/>
                <a:gd name="connsiteX4" fmla="*/ 112 w 106823"/>
                <a:gd name="connsiteY4" fmla="*/ 87641 h 174099"/>
                <a:gd name="connsiteX5" fmla="*/ 11531 w 106823"/>
                <a:gd name="connsiteY5" fmla="*/ 148627 h 174099"/>
                <a:gd name="connsiteX6" fmla="*/ 53397 w 106823"/>
                <a:gd name="connsiteY6" fmla="*/ 174185 h 174099"/>
                <a:gd name="connsiteX7" fmla="*/ 97548 w 106823"/>
                <a:gd name="connsiteY7" fmla="*/ 144831 h 174099"/>
                <a:gd name="connsiteX8" fmla="*/ 106936 w 106823"/>
                <a:gd name="connsiteY8" fmla="*/ 87641 h 174099"/>
                <a:gd name="connsiteX9" fmla="*/ 53397 w 106823"/>
                <a:gd name="connsiteY9" fmla="*/ 168618 h 174099"/>
                <a:gd name="connsiteX10" fmla="*/ 23964 w 106823"/>
                <a:gd name="connsiteY10" fmla="*/ 137998 h 174099"/>
                <a:gd name="connsiteX11" fmla="*/ 21173 w 106823"/>
                <a:gd name="connsiteY11" fmla="*/ 84605 h 174099"/>
                <a:gd name="connsiteX12" fmla="*/ 23203 w 106823"/>
                <a:gd name="connsiteY12" fmla="*/ 38043 h 174099"/>
                <a:gd name="connsiteX13" fmla="*/ 53397 w 106823"/>
                <a:gd name="connsiteY13" fmla="*/ 5653 h 174099"/>
                <a:gd name="connsiteX14" fmla="*/ 83339 w 106823"/>
                <a:gd name="connsiteY14" fmla="*/ 35260 h 174099"/>
                <a:gd name="connsiteX15" fmla="*/ 85876 w 106823"/>
                <a:gd name="connsiteY15" fmla="*/ 84605 h 174099"/>
                <a:gd name="connsiteX16" fmla="*/ 83085 w 106823"/>
                <a:gd name="connsiteY16" fmla="*/ 136986 h 174099"/>
                <a:gd name="connsiteX17" fmla="*/ 53397 w 106823"/>
                <a:gd name="connsiteY17" fmla="*/ 168618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23" h="174099">
                  <a:moveTo>
                    <a:pt x="106936" y="87641"/>
                  </a:moveTo>
                  <a:cubicBezTo>
                    <a:pt x="106936" y="67397"/>
                    <a:pt x="105668" y="47153"/>
                    <a:pt x="96787" y="28427"/>
                  </a:cubicBezTo>
                  <a:cubicBezTo>
                    <a:pt x="85115" y="4134"/>
                    <a:pt x="64308" y="86"/>
                    <a:pt x="53651" y="86"/>
                  </a:cubicBezTo>
                  <a:cubicBezTo>
                    <a:pt x="38427" y="86"/>
                    <a:pt x="19904" y="6665"/>
                    <a:pt x="9501" y="30199"/>
                  </a:cubicBezTo>
                  <a:cubicBezTo>
                    <a:pt x="1381" y="47659"/>
                    <a:pt x="112" y="67397"/>
                    <a:pt x="112" y="87641"/>
                  </a:cubicBezTo>
                  <a:cubicBezTo>
                    <a:pt x="112" y="106620"/>
                    <a:pt x="1127" y="129395"/>
                    <a:pt x="11531" y="148627"/>
                  </a:cubicBezTo>
                  <a:cubicBezTo>
                    <a:pt x="22441" y="169124"/>
                    <a:pt x="40964" y="174185"/>
                    <a:pt x="53397" y="174185"/>
                  </a:cubicBezTo>
                  <a:cubicBezTo>
                    <a:pt x="67099" y="174185"/>
                    <a:pt x="86383" y="168871"/>
                    <a:pt x="97548" y="144831"/>
                  </a:cubicBezTo>
                  <a:cubicBezTo>
                    <a:pt x="105668" y="127370"/>
                    <a:pt x="106936" y="107632"/>
                    <a:pt x="106936" y="87641"/>
                  </a:cubicBezTo>
                  <a:close/>
                  <a:moveTo>
                    <a:pt x="53397" y="168618"/>
                  </a:moveTo>
                  <a:cubicBezTo>
                    <a:pt x="43502" y="168618"/>
                    <a:pt x="28531" y="162291"/>
                    <a:pt x="23964" y="137998"/>
                  </a:cubicBezTo>
                  <a:cubicBezTo>
                    <a:pt x="21173" y="122815"/>
                    <a:pt x="21173" y="99535"/>
                    <a:pt x="21173" y="84605"/>
                  </a:cubicBezTo>
                  <a:cubicBezTo>
                    <a:pt x="21173" y="68409"/>
                    <a:pt x="21173" y="51708"/>
                    <a:pt x="23203" y="38043"/>
                  </a:cubicBezTo>
                  <a:cubicBezTo>
                    <a:pt x="28024" y="7930"/>
                    <a:pt x="47054" y="5653"/>
                    <a:pt x="53397" y="5653"/>
                  </a:cubicBezTo>
                  <a:cubicBezTo>
                    <a:pt x="61771" y="5653"/>
                    <a:pt x="78518" y="10208"/>
                    <a:pt x="83339" y="35260"/>
                  </a:cubicBezTo>
                  <a:cubicBezTo>
                    <a:pt x="85876" y="49431"/>
                    <a:pt x="85876" y="68662"/>
                    <a:pt x="85876" y="84605"/>
                  </a:cubicBezTo>
                  <a:cubicBezTo>
                    <a:pt x="85876" y="103583"/>
                    <a:pt x="85876" y="120791"/>
                    <a:pt x="83085" y="136986"/>
                  </a:cubicBezTo>
                  <a:cubicBezTo>
                    <a:pt x="79279" y="161026"/>
                    <a:pt x="64816" y="168618"/>
                    <a:pt x="53397" y="168618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9FA5778-74B4-F65B-7336-4E40263C1C2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59982" y="2809373"/>
              <a:ext cx="106823" cy="174099"/>
            </a:xfrm>
            <a:custGeom>
              <a:avLst/>
              <a:gdLst>
                <a:gd name="connsiteX0" fmla="*/ 106961 w 106823"/>
                <a:gd name="connsiteY0" fmla="*/ 87641 h 174099"/>
                <a:gd name="connsiteX1" fmla="*/ 96812 w 106823"/>
                <a:gd name="connsiteY1" fmla="*/ 28427 h 174099"/>
                <a:gd name="connsiteX2" fmla="*/ 53676 w 106823"/>
                <a:gd name="connsiteY2" fmla="*/ 86 h 174099"/>
                <a:gd name="connsiteX3" fmla="*/ 9526 w 106823"/>
                <a:gd name="connsiteY3" fmla="*/ 30199 h 174099"/>
                <a:gd name="connsiteX4" fmla="*/ 137 w 106823"/>
                <a:gd name="connsiteY4" fmla="*/ 87641 h 174099"/>
                <a:gd name="connsiteX5" fmla="*/ 11555 w 106823"/>
                <a:gd name="connsiteY5" fmla="*/ 148627 h 174099"/>
                <a:gd name="connsiteX6" fmla="*/ 53422 w 106823"/>
                <a:gd name="connsiteY6" fmla="*/ 174185 h 174099"/>
                <a:gd name="connsiteX7" fmla="*/ 97573 w 106823"/>
                <a:gd name="connsiteY7" fmla="*/ 144831 h 174099"/>
                <a:gd name="connsiteX8" fmla="*/ 106961 w 106823"/>
                <a:gd name="connsiteY8" fmla="*/ 87641 h 174099"/>
                <a:gd name="connsiteX9" fmla="*/ 53422 w 106823"/>
                <a:gd name="connsiteY9" fmla="*/ 168618 h 174099"/>
                <a:gd name="connsiteX10" fmla="*/ 23989 w 106823"/>
                <a:gd name="connsiteY10" fmla="*/ 137998 h 174099"/>
                <a:gd name="connsiteX11" fmla="*/ 21198 w 106823"/>
                <a:gd name="connsiteY11" fmla="*/ 84605 h 174099"/>
                <a:gd name="connsiteX12" fmla="*/ 23227 w 106823"/>
                <a:gd name="connsiteY12" fmla="*/ 38043 h 174099"/>
                <a:gd name="connsiteX13" fmla="*/ 53422 w 106823"/>
                <a:gd name="connsiteY13" fmla="*/ 5653 h 174099"/>
                <a:gd name="connsiteX14" fmla="*/ 83364 w 106823"/>
                <a:gd name="connsiteY14" fmla="*/ 35260 h 174099"/>
                <a:gd name="connsiteX15" fmla="*/ 85901 w 106823"/>
                <a:gd name="connsiteY15" fmla="*/ 84605 h 174099"/>
                <a:gd name="connsiteX16" fmla="*/ 83110 w 106823"/>
                <a:gd name="connsiteY16" fmla="*/ 136986 h 174099"/>
                <a:gd name="connsiteX17" fmla="*/ 53422 w 106823"/>
                <a:gd name="connsiteY17" fmla="*/ 168618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23" h="174099">
                  <a:moveTo>
                    <a:pt x="106961" y="87641"/>
                  </a:moveTo>
                  <a:cubicBezTo>
                    <a:pt x="106961" y="67397"/>
                    <a:pt x="105693" y="47153"/>
                    <a:pt x="96812" y="28427"/>
                  </a:cubicBezTo>
                  <a:cubicBezTo>
                    <a:pt x="85140" y="4134"/>
                    <a:pt x="64333" y="86"/>
                    <a:pt x="53676" y="86"/>
                  </a:cubicBezTo>
                  <a:cubicBezTo>
                    <a:pt x="38452" y="86"/>
                    <a:pt x="19929" y="6665"/>
                    <a:pt x="9526" y="30199"/>
                  </a:cubicBezTo>
                  <a:cubicBezTo>
                    <a:pt x="1406" y="47659"/>
                    <a:pt x="137" y="67397"/>
                    <a:pt x="137" y="87641"/>
                  </a:cubicBezTo>
                  <a:cubicBezTo>
                    <a:pt x="137" y="106620"/>
                    <a:pt x="1152" y="129395"/>
                    <a:pt x="11555" y="148627"/>
                  </a:cubicBezTo>
                  <a:cubicBezTo>
                    <a:pt x="22466" y="169124"/>
                    <a:pt x="40989" y="174185"/>
                    <a:pt x="53422" y="174185"/>
                  </a:cubicBezTo>
                  <a:cubicBezTo>
                    <a:pt x="67124" y="174185"/>
                    <a:pt x="86408" y="168871"/>
                    <a:pt x="97573" y="144831"/>
                  </a:cubicBezTo>
                  <a:cubicBezTo>
                    <a:pt x="105693" y="127370"/>
                    <a:pt x="106961" y="107632"/>
                    <a:pt x="106961" y="87641"/>
                  </a:cubicBezTo>
                  <a:close/>
                  <a:moveTo>
                    <a:pt x="53422" y="168618"/>
                  </a:moveTo>
                  <a:cubicBezTo>
                    <a:pt x="43527" y="168618"/>
                    <a:pt x="28556" y="162291"/>
                    <a:pt x="23989" y="137998"/>
                  </a:cubicBezTo>
                  <a:cubicBezTo>
                    <a:pt x="21198" y="122815"/>
                    <a:pt x="21198" y="99535"/>
                    <a:pt x="21198" y="84605"/>
                  </a:cubicBezTo>
                  <a:cubicBezTo>
                    <a:pt x="21198" y="68409"/>
                    <a:pt x="21198" y="51708"/>
                    <a:pt x="23227" y="38043"/>
                  </a:cubicBezTo>
                  <a:cubicBezTo>
                    <a:pt x="28048" y="7930"/>
                    <a:pt x="47079" y="5653"/>
                    <a:pt x="53422" y="5653"/>
                  </a:cubicBezTo>
                  <a:cubicBezTo>
                    <a:pt x="61796" y="5653"/>
                    <a:pt x="78543" y="10208"/>
                    <a:pt x="83364" y="35260"/>
                  </a:cubicBezTo>
                  <a:cubicBezTo>
                    <a:pt x="85901" y="49431"/>
                    <a:pt x="85901" y="68662"/>
                    <a:pt x="85901" y="84605"/>
                  </a:cubicBezTo>
                  <a:cubicBezTo>
                    <a:pt x="85901" y="103583"/>
                    <a:pt x="85901" y="120791"/>
                    <a:pt x="83110" y="136986"/>
                  </a:cubicBezTo>
                  <a:cubicBezTo>
                    <a:pt x="79304" y="161026"/>
                    <a:pt x="64841" y="168618"/>
                    <a:pt x="53422" y="168618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E9DC545-378C-DD9E-54ED-7127C445DA3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68165" y="2809373"/>
              <a:ext cx="106823" cy="174099"/>
            </a:xfrm>
            <a:custGeom>
              <a:avLst/>
              <a:gdLst>
                <a:gd name="connsiteX0" fmla="*/ 106981 w 106823"/>
                <a:gd name="connsiteY0" fmla="*/ 87641 h 174099"/>
                <a:gd name="connsiteX1" fmla="*/ 96832 w 106823"/>
                <a:gd name="connsiteY1" fmla="*/ 28427 h 174099"/>
                <a:gd name="connsiteX2" fmla="*/ 53696 w 106823"/>
                <a:gd name="connsiteY2" fmla="*/ 86 h 174099"/>
                <a:gd name="connsiteX3" fmla="*/ 9546 w 106823"/>
                <a:gd name="connsiteY3" fmla="*/ 30199 h 174099"/>
                <a:gd name="connsiteX4" fmla="*/ 157 w 106823"/>
                <a:gd name="connsiteY4" fmla="*/ 87641 h 174099"/>
                <a:gd name="connsiteX5" fmla="*/ 11575 w 106823"/>
                <a:gd name="connsiteY5" fmla="*/ 148627 h 174099"/>
                <a:gd name="connsiteX6" fmla="*/ 53442 w 106823"/>
                <a:gd name="connsiteY6" fmla="*/ 174185 h 174099"/>
                <a:gd name="connsiteX7" fmla="*/ 97593 w 106823"/>
                <a:gd name="connsiteY7" fmla="*/ 144831 h 174099"/>
                <a:gd name="connsiteX8" fmla="*/ 106981 w 106823"/>
                <a:gd name="connsiteY8" fmla="*/ 87641 h 174099"/>
                <a:gd name="connsiteX9" fmla="*/ 53442 w 106823"/>
                <a:gd name="connsiteY9" fmla="*/ 168618 h 174099"/>
                <a:gd name="connsiteX10" fmla="*/ 24009 w 106823"/>
                <a:gd name="connsiteY10" fmla="*/ 137998 h 174099"/>
                <a:gd name="connsiteX11" fmla="*/ 21218 w 106823"/>
                <a:gd name="connsiteY11" fmla="*/ 84605 h 174099"/>
                <a:gd name="connsiteX12" fmla="*/ 23247 w 106823"/>
                <a:gd name="connsiteY12" fmla="*/ 38043 h 174099"/>
                <a:gd name="connsiteX13" fmla="*/ 53442 w 106823"/>
                <a:gd name="connsiteY13" fmla="*/ 5653 h 174099"/>
                <a:gd name="connsiteX14" fmla="*/ 83384 w 106823"/>
                <a:gd name="connsiteY14" fmla="*/ 35260 h 174099"/>
                <a:gd name="connsiteX15" fmla="*/ 85921 w 106823"/>
                <a:gd name="connsiteY15" fmla="*/ 84605 h 174099"/>
                <a:gd name="connsiteX16" fmla="*/ 83130 w 106823"/>
                <a:gd name="connsiteY16" fmla="*/ 136986 h 174099"/>
                <a:gd name="connsiteX17" fmla="*/ 53442 w 106823"/>
                <a:gd name="connsiteY17" fmla="*/ 168618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823" h="174099">
                  <a:moveTo>
                    <a:pt x="106981" y="87641"/>
                  </a:moveTo>
                  <a:cubicBezTo>
                    <a:pt x="106981" y="67397"/>
                    <a:pt x="105712" y="47153"/>
                    <a:pt x="96832" y="28427"/>
                  </a:cubicBezTo>
                  <a:cubicBezTo>
                    <a:pt x="85160" y="4134"/>
                    <a:pt x="64353" y="86"/>
                    <a:pt x="53696" y="86"/>
                  </a:cubicBezTo>
                  <a:cubicBezTo>
                    <a:pt x="38472" y="86"/>
                    <a:pt x="19949" y="6665"/>
                    <a:pt x="9546" y="30199"/>
                  </a:cubicBezTo>
                  <a:cubicBezTo>
                    <a:pt x="1426" y="47659"/>
                    <a:pt x="157" y="67397"/>
                    <a:pt x="157" y="87641"/>
                  </a:cubicBezTo>
                  <a:cubicBezTo>
                    <a:pt x="157" y="106620"/>
                    <a:pt x="1172" y="129395"/>
                    <a:pt x="11575" y="148627"/>
                  </a:cubicBezTo>
                  <a:cubicBezTo>
                    <a:pt x="22486" y="169124"/>
                    <a:pt x="41009" y="174185"/>
                    <a:pt x="53442" y="174185"/>
                  </a:cubicBezTo>
                  <a:cubicBezTo>
                    <a:pt x="67144" y="174185"/>
                    <a:pt x="86428" y="168871"/>
                    <a:pt x="97593" y="144831"/>
                  </a:cubicBezTo>
                  <a:cubicBezTo>
                    <a:pt x="105712" y="127370"/>
                    <a:pt x="106981" y="107632"/>
                    <a:pt x="106981" y="87641"/>
                  </a:cubicBezTo>
                  <a:close/>
                  <a:moveTo>
                    <a:pt x="53442" y="168618"/>
                  </a:moveTo>
                  <a:cubicBezTo>
                    <a:pt x="43547" y="168618"/>
                    <a:pt x="28576" y="162291"/>
                    <a:pt x="24009" y="137998"/>
                  </a:cubicBezTo>
                  <a:cubicBezTo>
                    <a:pt x="21218" y="122815"/>
                    <a:pt x="21218" y="99535"/>
                    <a:pt x="21218" y="84605"/>
                  </a:cubicBezTo>
                  <a:cubicBezTo>
                    <a:pt x="21218" y="68409"/>
                    <a:pt x="21218" y="51708"/>
                    <a:pt x="23247" y="38043"/>
                  </a:cubicBezTo>
                  <a:cubicBezTo>
                    <a:pt x="28068" y="7930"/>
                    <a:pt x="47099" y="5653"/>
                    <a:pt x="53442" y="5653"/>
                  </a:cubicBezTo>
                  <a:cubicBezTo>
                    <a:pt x="61816" y="5653"/>
                    <a:pt x="78562" y="10208"/>
                    <a:pt x="83384" y="35260"/>
                  </a:cubicBezTo>
                  <a:cubicBezTo>
                    <a:pt x="85921" y="49431"/>
                    <a:pt x="85921" y="68662"/>
                    <a:pt x="85921" y="84605"/>
                  </a:cubicBezTo>
                  <a:cubicBezTo>
                    <a:pt x="85921" y="103583"/>
                    <a:pt x="85921" y="120791"/>
                    <a:pt x="83130" y="136986"/>
                  </a:cubicBezTo>
                  <a:cubicBezTo>
                    <a:pt x="79324" y="161026"/>
                    <a:pt x="64861" y="168618"/>
                    <a:pt x="53442" y="168618"/>
                  </a:cubicBez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36131CB-46E4-6BF1-039F-5A513F92ECC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86915" y="2152367"/>
              <a:ext cx="84495" cy="455238"/>
            </a:xfrm>
            <a:custGeom>
              <a:avLst/>
              <a:gdLst>
                <a:gd name="connsiteX0" fmla="*/ 67149 w 84495"/>
                <a:gd name="connsiteY0" fmla="*/ 455292 h 455238"/>
                <a:gd name="connsiteX1" fmla="*/ 84657 w 84495"/>
                <a:gd name="connsiteY1" fmla="*/ 455292 h 455238"/>
                <a:gd name="connsiteX2" fmla="*/ 84657 w 84495"/>
                <a:gd name="connsiteY2" fmla="*/ 53 h 455238"/>
                <a:gd name="connsiteX3" fmla="*/ 162 w 84495"/>
                <a:gd name="connsiteY3" fmla="*/ 53 h 455238"/>
                <a:gd name="connsiteX4" fmla="*/ 162 w 84495"/>
                <a:gd name="connsiteY4" fmla="*/ 17514 h 455238"/>
                <a:gd name="connsiteX5" fmla="*/ 67149 w 84495"/>
                <a:gd name="connsiteY5" fmla="*/ 17514 h 455238"/>
                <a:gd name="connsiteX6" fmla="*/ 67149 w 84495"/>
                <a:gd name="connsiteY6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95" h="455238">
                  <a:moveTo>
                    <a:pt x="67149" y="455292"/>
                  </a:moveTo>
                  <a:lnTo>
                    <a:pt x="84657" y="455292"/>
                  </a:lnTo>
                  <a:lnTo>
                    <a:pt x="84657" y="53"/>
                  </a:lnTo>
                  <a:lnTo>
                    <a:pt x="162" y="53"/>
                  </a:lnTo>
                  <a:lnTo>
                    <a:pt x="162" y="17514"/>
                  </a:lnTo>
                  <a:lnTo>
                    <a:pt x="67149" y="17514"/>
                  </a:lnTo>
                  <a:lnTo>
                    <a:pt x="67149" y="455292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E39252E-471A-D9F5-67B3-C409953C0A3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86915" y="2607610"/>
              <a:ext cx="84495" cy="455238"/>
            </a:xfrm>
            <a:custGeom>
              <a:avLst/>
              <a:gdLst>
                <a:gd name="connsiteX0" fmla="*/ 67149 w 84495"/>
                <a:gd name="connsiteY0" fmla="*/ 437850 h 455238"/>
                <a:gd name="connsiteX1" fmla="*/ 162 w 84495"/>
                <a:gd name="connsiteY1" fmla="*/ 437850 h 455238"/>
                <a:gd name="connsiteX2" fmla="*/ 162 w 84495"/>
                <a:gd name="connsiteY2" fmla="*/ 455310 h 455238"/>
                <a:gd name="connsiteX3" fmla="*/ 84657 w 84495"/>
                <a:gd name="connsiteY3" fmla="*/ 455310 h 455238"/>
                <a:gd name="connsiteX4" fmla="*/ 84657 w 84495"/>
                <a:gd name="connsiteY4" fmla="*/ 71 h 455238"/>
                <a:gd name="connsiteX5" fmla="*/ 67149 w 84495"/>
                <a:gd name="connsiteY5" fmla="*/ 71 h 455238"/>
                <a:gd name="connsiteX6" fmla="*/ 67149 w 84495"/>
                <a:gd name="connsiteY6" fmla="*/ 437850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95" h="455238">
                  <a:moveTo>
                    <a:pt x="67149" y="437850"/>
                  </a:moveTo>
                  <a:lnTo>
                    <a:pt x="162" y="437850"/>
                  </a:lnTo>
                  <a:lnTo>
                    <a:pt x="162" y="455310"/>
                  </a:lnTo>
                  <a:lnTo>
                    <a:pt x="84657" y="455310"/>
                  </a:lnTo>
                  <a:lnTo>
                    <a:pt x="84657" y="71"/>
                  </a:lnTo>
                  <a:lnTo>
                    <a:pt x="67149" y="71"/>
                  </a:lnTo>
                  <a:lnTo>
                    <a:pt x="67149" y="437850"/>
                  </a:lnTo>
                  <a:close/>
                </a:path>
              </a:pathLst>
            </a:custGeom>
            <a:solidFill>
              <a:srgbClr val="000000"/>
            </a:solidFill>
            <a:ln w="25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45D5AF47-2936-B2B5-4D76-9E6702D11391}"/>
              </a:ext>
            </a:extLst>
          </p:cNvPr>
          <p:cNvSpPr txBox="1"/>
          <p:nvPr/>
        </p:nvSpPr>
        <p:spPr>
          <a:xfrm>
            <a:off x="733129" y="470678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Spin-polarization of the current determined by the N</a:t>
            </a:r>
            <a:r>
              <a:rPr lang="cs-CZ" sz="2000" dirty="0" err="1">
                <a:solidFill>
                  <a:schemeClr val="tx2"/>
                </a:solidFill>
              </a:rPr>
              <a:t>éel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25828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09FAC-890D-96BE-5C7C-07B1776FFC86}"/>
              </a:ext>
            </a:extLst>
          </p:cNvPr>
          <p:cNvSpPr txBox="1"/>
          <p:nvPr/>
        </p:nvSpPr>
        <p:spPr>
          <a:xfrm>
            <a:off x="482321" y="351971"/>
            <a:ext cx="748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Spin-orbit coupling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0B48C-1E10-13CB-206F-0639C46A45E0}"/>
              </a:ext>
            </a:extLst>
          </p:cNvPr>
          <p:cNvSpPr txBox="1"/>
          <p:nvPr/>
        </p:nvSpPr>
        <p:spPr>
          <a:xfrm>
            <a:off x="783772" y="1185705"/>
            <a:ext cx="61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Non-relativistic quantum mechanics:</a:t>
            </a:r>
          </a:p>
        </p:txBody>
      </p:sp>
      <p:grpSp>
        <p:nvGrpSpPr>
          <p:cNvPr id="158" name="Group 157" descr="\documentclass{article}&#10;\usepackage{amsmath}&#10;\usepackage{amsfonts}&#10;\usepackage{braket}&#10;\pagestyle{empty}&#10;\begin{document}&#10;&#10;$\left[\frac{1}{2m}\left[&#10; (\hat{\mathbf{p}}-q\mathbf{A})^2 - q\hbar {\boldsymbol \sigma} \cdot \mathbf{B}\right]&#10; + q\phi\right]\ket{\psi} = i\hbar \frac{\partial}{\partial t} \ket{\psi}$&#10;&#10;&#10;\end{document}" title="IguanaTex Vector Display">
            <a:extLst>
              <a:ext uri="{FF2B5EF4-FFF2-40B4-BE49-F238E27FC236}">
                <a16:creationId xmlns:a16="http://schemas.microsoft.com/office/drawing/2014/main" id="{36EE689C-4510-1157-D755-A9DB33FCFD7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657600" y="2006600"/>
            <a:ext cx="5165389" cy="316913"/>
            <a:chOff x="5661189" y="3373339"/>
            <a:chExt cx="5165389" cy="316913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DD89B50-B87E-2695-D69B-99909369852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661189" y="3384353"/>
              <a:ext cx="48644" cy="303408"/>
            </a:xfrm>
            <a:custGeom>
              <a:avLst/>
              <a:gdLst>
                <a:gd name="connsiteX0" fmla="*/ 77 w 48644"/>
                <a:gd name="connsiteY0" fmla="*/ 303463 h 303408"/>
                <a:gd name="connsiteX1" fmla="*/ 48721 w 48644"/>
                <a:gd name="connsiteY1" fmla="*/ 303463 h 303408"/>
                <a:gd name="connsiteX2" fmla="*/ 48721 w 48644"/>
                <a:gd name="connsiteY2" fmla="*/ 293341 h 303408"/>
                <a:gd name="connsiteX3" fmla="*/ 10211 w 48644"/>
                <a:gd name="connsiteY3" fmla="*/ 293341 h 303408"/>
                <a:gd name="connsiteX4" fmla="*/ 10211 w 48644"/>
                <a:gd name="connsiteY4" fmla="*/ 10177 h 303408"/>
                <a:gd name="connsiteX5" fmla="*/ 48721 w 48644"/>
                <a:gd name="connsiteY5" fmla="*/ 10177 h 303408"/>
                <a:gd name="connsiteX6" fmla="*/ 48721 w 48644"/>
                <a:gd name="connsiteY6" fmla="*/ 55 h 303408"/>
                <a:gd name="connsiteX7" fmla="*/ 77 w 48644"/>
                <a:gd name="connsiteY7" fmla="*/ 55 h 303408"/>
                <a:gd name="connsiteX8" fmla="*/ 77 w 48644"/>
                <a:gd name="connsiteY8" fmla="*/ 303463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44" h="303408">
                  <a:moveTo>
                    <a:pt x="77" y="303463"/>
                  </a:moveTo>
                  <a:lnTo>
                    <a:pt x="48721" y="303463"/>
                  </a:lnTo>
                  <a:lnTo>
                    <a:pt x="48721" y="293341"/>
                  </a:lnTo>
                  <a:lnTo>
                    <a:pt x="10211" y="293341"/>
                  </a:lnTo>
                  <a:lnTo>
                    <a:pt x="10211" y="10177"/>
                  </a:lnTo>
                  <a:lnTo>
                    <a:pt x="48721" y="10177"/>
                  </a:lnTo>
                  <a:lnTo>
                    <a:pt x="48721" y="55"/>
                  </a:lnTo>
                  <a:lnTo>
                    <a:pt x="77" y="55"/>
                  </a:lnTo>
                  <a:lnTo>
                    <a:pt x="77" y="303463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7C479D3-162C-B780-07E9-EFDB83FD745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55204" y="3382196"/>
              <a:ext cx="64555" cy="117618"/>
            </a:xfrm>
            <a:custGeom>
              <a:avLst/>
              <a:gdLst>
                <a:gd name="connsiteX0" fmla="*/ 40167 w 64555"/>
                <a:gd name="connsiteY0" fmla="*/ 5019 h 117618"/>
                <a:gd name="connsiteX1" fmla="*/ 34846 w 64555"/>
                <a:gd name="connsiteY1" fmla="*/ 59 h 117618"/>
                <a:gd name="connsiteX2" fmla="*/ 86 w 64555"/>
                <a:gd name="connsiteY2" fmla="*/ 11396 h 117618"/>
                <a:gd name="connsiteX3" fmla="*/ 86 w 64555"/>
                <a:gd name="connsiteY3" fmla="*/ 17772 h 117618"/>
                <a:gd name="connsiteX4" fmla="*/ 25801 w 64555"/>
                <a:gd name="connsiteY4" fmla="*/ 12813 h 117618"/>
                <a:gd name="connsiteX5" fmla="*/ 25801 w 64555"/>
                <a:gd name="connsiteY5" fmla="*/ 103152 h 117618"/>
                <a:gd name="connsiteX6" fmla="*/ 8066 w 64555"/>
                <a:gd name="connsiteY6" fmla="*/ 111300 h 117618"/>
                <a:gd name="connsiteX7" fmla="*/ 1327 w 64555"/>
                <a:gd name="connsiteY7" fmla="*/ 111300 h 117618"/>
                <a:gd name="connsiteX8" fmla="*/ 1327 w 64555"/>
                <a:gd name="connsiteY8" fmla="*/ 117677 h 117618"/>
                <a:gd name="connsiteX9" fmla="*/ 32895 w 64555"/>
                <a:gd name="connsiteY9" fmla="*/ 116968 h 117618"/>
                <a:gd name="connsiteX10" fmla="*/ 64641 w 64555"/>
                <a:gd name="connsiteY10" fmla="*/ 117677 h 117618"/>
                <a:gd name="connsiteX11" fmla="*/ 64641 w 64555"/>
                <a:gd name="connsiteY11" fmla="*/ 111300 h 117618"/>
                <a:gd name="connsiteX12" fmla="*/ 57902 w 64555"/>
                <a:gd name="connsiteY12" fmla="*/ 111300 h 117618"/>
                <a:gd name="connsiteX13" fmla="*/ 40167 w 64555"/>
                <a:gd name="connsiteY13" fmla="*/ 103152 h 117618"/>
                <a:gd name="connsiteX14" fmla="*/ 40167 w 64555"/>
                <a:gd name="connsiteY14" fmla="*/ 501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555" h="117618">
                  <a:moveTo>
                    <a:pt x="40167" y="5019"/>
                  </a:moveTo>
                  <a:cubicBezTo>
                    <a:pt x="40167" y="236"/>
                    <a:pt x="39812" y="59"/>
                    <a:pt x="34846" y="59"/>
                  </a:cubicBezTo>
                  <a:cubicBezTo>
                    <a:pt x="23496" y="11218"/>
                    <a:pt x="7357" y="11396"/>
                    <a:pt x="86" y="11396"/>
                  </a:cubicBezTo>
                  <a:lnTo>
                    <a:pt x="86" y="17772"/>
                  </a:lnTo>
                  <a:cubicBezTo>
                    <a:pt x="4342" y="17772"/>
                    <a:pt x="16047" y="17772"/>
                    <a:pt x="25801" y="12813"/>
                  </a:cubicBezTo>
                  <a:lnTo>
                    <a:pt x="25801" y="103152"/>
                  </a:lnTo>
                  <a:cubicBezTo>
                    <a:pt x="25801" y="108997"/>
                    <a:pt x="25801" y="111300"/>
                    <a:pt x="8066" y="111300"/>
                  </a:cubicBezTo>
                  <a:lnTo>
                    <a:pt x="1327" y="111300"/>
                  </a:lnTo>
                  <a:lnTo>
                    <a:pt x="1327" y="117677"/>
                  </a:lnTo>
                  <a:cubicBezTo>
                    <a:pt x="4519" y="117500"/>
                    <a:pt x="26334" y="116968"/>
                    <a:pt x="32895" y="116968"/>
                  </a:cubicBezTo>
                  <a:cubicBezTo>
                    <a:pt x="38393" y="116968"/>
                    <a:pt x="60740" y="117500"/>
                    <a:pt x="64641" y="117677"/>
                  </a:cubicBezTo>
                  <a:lnTo>
                    <a:pt x="64641" y="111300"/>
                  </a:lnTo>
                  <a:lnTo>
                    <a:pt x="57902" y="111300"/>
                  </a:lnTo>
                  <a:cubicBezTo>
                    <a:pt x="40167" y="111300"/>
                    <a:pt x="40167" y="108997"/>
                    <a:pt x="40167" y="103152"/>
                  </a:cubicBezTo>
                  <a:lnTo>
                    <a:pt x="40167" y="5019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6F2223B-A3F0-1839-B754-3B28E6A8EDF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45980" y="3531124"/>
              <a:ext cx="280777" cy="10121"/>
            </a:xfrm>
            <a:custGeom>
              <a:avLst/>
              <a:gdLst>
                <a:gd name="connsiteX0" fmla="*/ 0 w 280777"/>
                <a:gd name="connsiteY0" fmla="*/ 0 h 10121"/>
                <a:gd name="connsiteX1" fmla="*/ 280778 w 280777"/>
                <a:gd name="connsiteY1" fmla="*/ 0 h 10121"/>
                <a:gd name="connsiteX2" fmla="*/ 280778 w 280777"/>
                <a:gd name="connsiteY2" fmla="*/ 10121 h 10121"/>
                <a:gd name="connsiteX3" fmla="*/ 0 w 280777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777" h="10121">
                  <a:moveTo>
                    <a:pt x="0" y="0"/>
                  </a:moveTo>
                  <a:lnTo>
                    <a:pt x="280778" y="0"/>
                  </a:lnTo>
                  <a:lnTo>
                    <a:pt x="280778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019967C-F0B5-7EF9-11E2-A6E37F9A1C5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57153" y="3569092"/>
              <a:ext cx="78389" cy="117618"/>
            </a:xfrm>
            <a:custGeom>
              <a:avLst/>
              <a:gdLst>
                <a:gd name="connsiteX0" fmla="*/ 78471 w 78389"/>
                <a:gd name="connsiteY0" fmla="*/ 85446 h 117618"/>
                <a:gd name="connsiteX1" fmla="*/ 72441 w 78389"/>
                <a:gd name="connsiteY1" fmla="*/ 85446 h 117618"/>
                <a:gd name="connsiteX2" fmla="*/ 67830 w 78389"/>
                <a:gd name="connsiteY2" fmla="*/ 101565 h 117618"/>
                <a:gd name="connsiteX3" fmla="*/ 50272 w 78389"/>
                <a:gd name="connsiteY3" fmla="*/ 102628 h 117618"/>
                <a:gd name="connsiteX4" fmla="*/ 17640 w 78389"/>
                <a:gd name="connsiteY4" fmla="*/ 102628 h 117618"/>
                <a:gd name="connsiteX5" fmla="*/ 53110 w 78389"/>
                <a:gd name="connsiteY5" fmla="*/ 72869 h 117618"/>
                <a:gd name="connsiteX6" fmla="*/ 78471 w 78389"/>
                <a:gd name="connsiteY6" fmla="*/ 34608 h 117618"/>
                <a:gd name="connsiteX7" fmla="*/ 36971 w 78389"/>
                <a:gd name="connsiteY7" fmla="*/ 66 h 117618"/>
                <a:gd name="connsiteX8" fmla="*/ 82 w 78389"/>
                <a:gd name="connsiteY8" fmla="*/ 31773 h 117618"/>
                <a:gd name="connsiteX9" fmla="*/ 9482 w 78389"/>
                <a:gd name="connsiteY9" fmla="*/ 41693 h 117618"/>
                <a:gd name="connsiteX10" fmla="*/ 18881 w 78389"/>
                <a:gd name="connsiteY10" fmla="*/ 32305 h 117618"/>
                <a:gd name="connsiteX11" fmla="*/ 8418 w 78389"/>
                <a:gd name="connsiteY11" fmla="*/ 22917 h 117618"/>
                <a:gd name="connsiteX12" fmla="*/ 34311 w 78389"/>
                <a:gd name="connsiteY12" fmla="*/ 6443 h 117618"/>
                <a:gd name="connsiteX13" fmla="*/ 61268 w 78389"/>
                <a:gd name="connsiteY13" fmla="*/ 34608 h 117618"/>
                <a:gd name="connsiteX14" fmla="*/ 44597 w 78389"/>
                <a:gd name="connsiteY14" fmla="*/ 68618 h 117618"/>
                <a:gd name="connsiteX15" fmla="*/ 1856 w 78389"/>
                <a:gd name="connsiteY15" fmla="*/ 110776 h 117618"/>
                <a:gd name="connsiteX16" fmla="*/ 82 w 78389"/>
                <a:gd name="connsiteY16" fmla="*/ 117684 h 117618"/>
                <a:gd name="connsiteX17" fmla="*/ 73151 w 78389"/>
                <a:gd name="connsiteY17" fmla="*/ 117684 h 117618"/>
                <a:gd name="connsiteX18" fmla="*/ 78471 w 78389"/>
                <a:gd name="connsiteY18" fmla="*/ 85446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89" h="117618">
                  <a:moveTo>
                    <a:pt x="78471" y="85446"/>
                  </a:moveTo>
                  <a:lnTo>
                    <a:pt x="72441" y="85446"/>
                  </a:lnTo>
                  <a:cubicBezTo>
                    <a:pt x="71909" y="89343"/>
                    <a:pt x="70136" y="99794"/>
                    <a:pt x="67830" y="101565"/>
                  </a:cubicBezTo>
                  <a:cubicBezTo>
                    <a:pt x="66411" y="102628"/>
                    <a:pt x="52755" y="102628"/>
                    <a:pt x="50272" y="102628"/>
                  </a:cubicBezTo>
                  <a:lnTo>
                    <a:pt x="17640" y="102628"/>
                  </a:lnTo>
                  <a:cubicBezTo>
                    <a:pt x="36262" y="86154"/>
                    <a:pt x="42469" y="81194"/>
                    <a:pt x="53110" y="72869"/>
                  </a:cubicBezTo>
                  <a:cubicBezTo>
                    <a:pt x="66234" y="62418"/>
                    <a:pt x="78471" y="51436"/>
                    <a:pt x="78471" y="34608"/>
                  </a:cubicBezTo>
                  <a:cubicBezTo>
                    <a:pt x="78471" y="13174"/>
                    <a:pt x="59672" y="66"/>
                    <a:pt x="36971" y="66"/>
                  </a:cubicBezTo>
                  <a:cubicBezTo>
                    <a:pt x="14980" y="66"/>
                    <a:pt x="82" y="15477"/>
                    <a:pt x="82" y="31773"/>
                  </a:cubicBezTo>
                  <a:cubicBezTo>
                    <a:pt x="82" y="40807"/>
                    <a:pt x="7708" y="41693"/>
                    <a:pt x="9482" y="41693"/>
                  </a:cubicBezTo>
                  <a:cubicBezTo>
                    <a:pt x="13738" y="41693"/>
                    <a:pt x="18881" y="38682"/>
                    <a:pt x="18881" y="32305"/>
                  </a:cubicBezTo>
                  <a:cubicBezTo>
                    <a:pt x="18881" y="29116"/>
                    <a:pt x="17640" y="22917"/>
                    <a:pt x="8418" y="22917"/>
                  </a:cubicBezTo>
                  <a:cubicBezTo>
                    <a:pt x="13915" y="10340"/>
                    <a:pt x="25975" y="6443"/>
                    <a:pt x="34311" y="6443"/>
                  </a:cubicBezTo>
                  <a:cubicBezTo>
                    <a:pt x="52046" y="6443"/>
                    <a:pt x="61268" y="20260"/>
                    <a:pt x="61268" y="34608"/>
                  </a:cubicBezTo>
                  <a:cubicBezTo>
                    <a:pt x="61268" y="50018"/>
                    <a:pt x="50272" y="62241"/>
                    <a:pt x="44597" y="68618"/>
                  </a:cubicBezTo>
                  <a:lnTo>
                    <a:pt x="1856" y="110776"/>
                  </a:lnTo>
                  <a:cubicBezTo>
                    <a:pt x="82" y="112370"/>
                    <a:pt x="82" y="112725"/>
                    <a:pt x="82" y="117684"/>
                  </a:cubicBezTo>
                  <a:lnTo>
                    <a:pt x="73151" y="117684"/>
                  </a:lnTo>
                  <a:lnTo>
                    <a:pt x="78471" y="85446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FD861-356C-01D3-D967-EFA7D2EA715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55307" y="3608593"/>
              <a:ext cx="162807" cy="79888"/>
            </a:xfrm>
            <a:custGeom>
              <a:avLst/>
              <a:gdLst>
                <a:gd name="connsiteX0" fmla="*/ 68721 w 162807"/>
                <a:gd name="connsiteY0" fmla="*/ 63835 h 79888"/>
                <a:gd name="connsiteX1" fmla="*/ 66238 w 162807"/>
                <a:gd name="connsiteY1" fmla="*/ 74286 h 79888"/>
                <a:gd name="connsiteX2" fmla="*/ 72268 w 162807"/>
                <a:gd name="connsiteY2" fmla="*/ 79954 h 79888"/>
                <a:gd name="connsiteX3" fmla="*/ 79184 w 162807"/>
                <a:gd name="connsiteY3" fmla="*/ 76057 h 79888"/>
                <a:gd name="connsiteX4" fmla="*/ 82377 w 162807"/>
                <a:gd name="connsiteY4" fmla="*/ 65075 h 79888"/>
                <a:gd name="connsiteX5" fmla="*/ 86278 w 162807"/>
                <a:gd name="connsiteY5" fmla="*/ 49133 h 79888"/>
                <a:gd name="connsiteX6" fmla="*/ 89293 w 162807"/>
                <a:gd name="connsiteY6" fmla="*/ 37265 h 79888"/>
                <a:gd name="connsiteX7" fmla="*/ 94791 w 162807"/>
                <a:gd name="connsiteY7" fmla="*/ 23802 h 79888"/>
                <a:gd name="connsiteX8" fmla="*/ 123167 w 162807"/>
                <a:gd name="connsiteY8" fmla="*/ 5026 h 79888"/>
                <a:gd name="connsiteX9" fmla="*/ 133631 w 162807"/>
                <a:gd name="connsiteY9" fmla="*/ 17426 h 79888"/>
                <a:gd name="connsiteX10" fmla="*/ 123167 w 162807"/>
                <a:gd name="connsiteY10" fmla="*/ 55155 h 79888"/>
                <a:gd name="connsiteX11" fmla="*/ 120507 w 162807"/>
                <a:gd name="connsiteY11" fmla="*/ 64721 h 79888"/>
                <a:gd name="connsiteX12" fmla="*/ 137355 w 162807"/>
                <a:gd name="connsiteY12" fmla="*/ 79954 h 79888"/>
                <a:gd name="connsiteX13" fmla="*/ 162894 w 162807"/>
                <a:gd name="connsiteY13" fmla="*/ 52853 h 79888"/>
                <a:gd name="connsiteX14" fmla="*/ 160056 w 162807"/>
                <a:gd name="connsiteY14" fmla="*/ 50550 h 79888"/>
                <a:gd name="connsiteX15" fmla="*/ 156687 w 162807"/>
                <a:gd name="connsiteY15" fmla="*/ 53561 h 79888"/>
                <a:gd name="connsiteX16" fmla="*/ 137888 w 162807"/>
                <a:gd name="connsiteY16" fmla="*/ 74995 h 79888"/>
                <a:gd name="connsiteX17" fmla="*/ 133454 w 162807"/>
                <a:gd name="connsiteY17" fmla="*/ 68795 h 79888"/>
                <a:gd name="connsiteX18" fmla="*/ 137533 w 162807"/>
                <a:gd name="connsiteY18" fmla="*/ 54447 h 79888"/>
                <a:gd name="connsiteX19" fmla="*/ 146932 w 162807"/>
                <a:gd name="connsiteY19" fmla="*/ 20260 h 79888"/>
                <a:gd name="connsiteX20" fmla="*/ 140370 w 162807"/>
                <a:gd name="connsiteY20" fmla="*/ 4849 h 79888"/>
                <a:gd name="connsiteX21" fmla="*/ 123877 w 162807"/>
                <a:gd name="connsiteY21" fmla="*/ 66 h 79888"/>
                <a:gd name="connsiteX22" fmla="*/ 92486 w 162807"/>
                <a:gd name="connsiteY22" fmla="*/ 17957 h 79888"/>
                <a:gd name="connsiteX23" fmla="*/ 69430 w 162807"/>
                <a:gd name="connsiteY23" fmla="*/ 66 h 79888"/>
                <a:gd name="connsiteX24" fmla="*/ 39458 w 162807"/>
                <a:gd name="connsiteY24" fmla="*/ 16186 h 79888"/>
                <a:gd name="connsiteX25" fmla="*/ 20481 w 162807"/>
                <a:gd name="connsiteY25" fmla="*/ 66 h 79888"/>
                <a:gd name="connsiteX26" fmla="*/ 6471 w 162807"/>
                <a:gd name="connsiteY26" fmla="*/ 9632 h 79888"/>
                <a:gd name="connsiteX27" fmla="*/ 86 w 162807"/>
                <a:gd name="connsiteY27" fmla="*/ 27168 h 79888"/>
                <a:gd name="connsiteX28" fmla="*/ 3101 w 162807"/>
                <a:gd name="connsiteY28" fmla="*/ 29471 h 79888"/>
                <a:gd name="connsiteX29" fmla="*/ 7003 w 162807"/>
                <a:gd name="connsiteY29" fmla="*/ 24157 h 79888"/>
                <a:gd name="connsiteX30" fmla="*/ 19949 w 162807"/>
                <a:gd name="connsiteY30" fmla="*/ 5026 h 79888"/>
                <a:gd name="connsiteX31" fmla="*/ 25802 w 162807"/>
                <a:gd name="connsiteY31" fmla="*/ 13706 h 79888"/>
                <a:gd name="connsiteX32" fmla="*/ 22964 w 162807"/>
                <a:gd name="connsiteY32" fmla="*/ 28408 h 79888"/>
                <a:gd name="connsiteX33" fmla="*/ 19063 w 162807"/>
                <a:gd name="connsiteY33" fmla="*/ 44350 h 79888"/>
                <a:gd name="connsiteX34" fmla="*/ 13387 w 162807"/>
                <a:gd name="connsiteY34" fmla="*/ 67024 h 79888"/>
                <a:gd name="connsiteX35" fmla="*/ 11614 w 162807"/>
                <a:gd name="connsiteY35" fmla="*/ 74286 h 79888"/>
                <a:gd name="connsiteX36" fmla="*/ 17644 w 162807"/>
                <a:gd name="connsiteY36" fmla="*/ 79954 h 79888"/>
                <a:gd name="connsiteX37" fmla="*/ 24560 w 162807"/>
                <a:gd name="connsiteY37" fmla="*/ 76057 h 79888"/>
                <a:gd name="connsiteX38" fmla="*/ 27753 w 162807"/>
                <a:gd name="connsiteY38" fmla="*/ 65075 h 79888"/>
                <a:gd name="connsiteX39" fmla="*/ 31654 w 162807"/>
                <a:gd name="connsiteY39" fmla="*/ 49133 h 79888"/>
                <a:gd name="connsiteX40" fmla="*/ 34669 w 162807"/>
                <a:gd name="connsiteY40" fmla="*/ 37265 h 79888"/>
                <a:gd name="connsiteX41" fmla="*/ 42118 w 162807"/>
                <a:gd name="connsiteY41" fmla="*/ 21322 h 79888"/>
                <a:gd name="connsiteX42" fmla="*/ 68721 w 162807"/>
                <a:gd name="connsiteY42" fmla="*/ 5026 h 79888"/>
                <a:gd name="connsiteX43" fmla="*/ 79184 w 162807"/>
                <a:gd name="connsiteY43" fmla="*/ 17426 h 79888"/>
                <a:gd name="connsiteX44" fmla="*/ 76169 w 162807"/>
                <a:gd name="connsiteY44" fmla="*/ 34076 h 79888"/>
                <a:gd name="connsiteX45" fmla="*/ 68721 w 162807"/>
                <a:gd name="connsiteY45" fmla="*/ 6383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2807" h="79888">
                  <a:moveTo>
                    <a:pt x="68721" y="63835"/>
                  </a:moveTo>
                  <a:cubicBezTo>
                    <a:pt x="67834" y="67378"/>
                    <a:pt x="66238" y="73400"/>
                    <a:pt x="66238" y="74286"/>
                  </a:cubicBezTo>
                  <a:cubicBezTo>
                    <a:pt x="66238" y="78183"/>
                    <a:pt x="69430" y="79954"/>
                    <a:pt x="72268" y="79954"/>
                  </a:cubicBezTo>
                  <a:cubicBezTo>
                    <a:pt x="75460" y="79954"/>
                    <a:pt x="78298" y="77652"/>
                    <a:pt x="79184" y="76057"/>
                  </a:cubicBezTo>
                  <a:cubicBezTo>
                    <a:pt x="80071" y="74463"/>
                    <a:pt x="81490" y="68795"/>
                    <a:pt x="82377" y="65075"/>
                  </a:cubicBezTo>
                  <a:cubicBezTo>
                    <a:pt x="83264" y="61709"/>
                    <a:pt x="85214" y="53561"/>
                    <a:pt x="86278" y="49133"/>
                  </a:cubicBezTo>
                  <a:cubicBezTo>
                    <a:pt x="87343" y="45236"/>
                    <a:pt x="88407" y="41339"/>
                    <a:pt x="89293" y="37265"/>
                  </a:cubicBezTo>
                  <a:cubicBezTo>
                    <a:pt x="91244" y="29648"/>
                    <a:pt x="91244" y="29294"/>
                    <a:pt x="94791" y="23802"/>
                  </a:cubicBezTo>
                  <a:cubicBezTo>
                    <a:pt x="100467" y="15123"/>
                    <a:pt x="109334" y="5026"/>
                    <a:pt x="123167" y="5026"/>
                  </a:cubicBezTo>
                  <a:cubicBezTo>
                    <a:pt x="133099" y="5026"/>
                    <a:pt x="133631" y="13174"/>
                    <a:pt x="133631" y="17426"/>
                  </a:cubicBezTo>
                  <a:cubicBezTo>
                    <a:pt x="133631" y="28054"/>
                    <a:pt x="126005" y="47716"/>
                    <a:pt x="123167" y="55155"/>
                  </a:cubicBezTo>
                  <a:cubicBezTo>
                    <a:pt x="121217" y="60115"/>
                    <a:pt x="120507" y="61709"/>
                    <a:pt x="120507" y="64721"/>
                  </a:cubicBezTo>
                  <a:cubicBezTo>
                    <a:pt x="120507" y="74109"/>
                    <a:pt x="128311" y="79954"/>
                    <a:pt x="137355" y="79954"/>
                  </a:cubicBezTo>
                  <a:cubicBezTo>
                    <a:pt x="155091" y="79954"/>
                    <a:pt x="162894" y="55510"/>
                    <a:pt x="162894" y="52853"/>
                  </a:cubicBezTo>
                  <a:cubicBezTo>
                    <a:pt x="162894" y="50550"/>
                    <a:pt x="160588" y="50550"/>
                    <a:pt x="160056" y="50550"/>
                  </a:cubicBezTo>
                  <a:cubicBezTo>
                    <a:pt x="157573" y="50550"/>
                    <a:pt x="157396" y="51613"/>
                    <a:pt x="156687" y="53561"/>
                  </a:cubicBezTo>
                  <a:cubicBezTo>
                    <a:pt x="152608" y="67732"/>
                    <a:pt x="144982" y="74995"/>
                    <a:pt x="137888" y="74995"/>
                  </a:cubicBezTo>
                  <a:cubicBezTo>
                    <a:pt x="134163" y="74995"/>
                    <a:pt x="133454" y="72515"/>
                    <a:pt x="133454" y="68795"/>
                  </a:cubicBezTo>
                  <a:cubicBezTo>
                    <a:pt x="133454" y="64721"/>
                    <a:pt x="134341" y="62418"/>
                    <a:pt x="137533" y="54447"/>
                  </a:cubicBezTo>
                  <a:cubicBezTo>
                    <a:pt x="139661" y="48956"/>
                    <a:pt x="146932" y="30179"/>
                    <a:pt x="146932" y="20260"/>
                  </a:cubicBezTo>
                  <a:cubicBezTo>
                    <a:pt x="146932" y="17426"/>
                    <a:pt x="146932" y="9986"/>
                    <a:pt x="140370" y="4849"/>
                  </a:cubicBezTo>
                  <a:cubicBezTo>
                    <a:pt x="137355" y="2546"/>
                    <a:pt x="132212" y="66"/>
                    <a:pt x="123877" y="66"/>
                  </a:cubicBezTo>
                  <a:cubicBezTo>
                    <a:pt x="107915" y="66"/>
                    <a:pt x="98161" y="10517"/>
                    <a:pt x="92486" y="17957"/>
                  </a:cubicBezTo>
                  <a:cubicBezTo>
                    <a:pt x="91067" y="2900"/>
                    <a:pt x="78475" y="66"/>
                    <a:pt x="69430" y="66"/>
                  </a:cubicBezTo>
                  <a:cubicBezTo>
                    <a:pt x="54710" y="66"/>
                    <a:pt x="44778" y="9100"/>
                    <a:pt x="39458" y="16186"/>
                  </a:cubicBezTo>
                  <a:cubicBezTo>
                    <a:pt x="38216" y="3963"/>
                    <a:pt x="27753" y="66"/>
                    <a:pt x="20481" y="66"/>
                  </a:cubicBezTo>
                  <a:cubicBezTo>
                    <a:pt x="12855" y="66"/>
                    <a:pt x="8776" y="5557"/>
                    <a:pt x="6471" y="9632"/>
                  </a:cubicBezTo>
                  <a:cubicBezTo>
                    <a:pt x="2569" y="16186"/>
                    <a:pt x="86" y="26282"/>
                    <a:pt x="86" y="27168"/>
                  </a:cubicBezTo>
                  <a:cubicBezTo>
                    <a:pt x="86" y="29471"/>
                    <a:pt x="2569" y="29471"/>
                    <a:pt x="3101" y="29471"/>
                  </a:cubicBezTo>
                  <a:cubicBezTo>
                    <a:pt x="5584" y="29471"/>
                    <a:pt x="5761" y="28939"/>
                    <a:pt x="7003" y="24157"/>
                  </a:cubicBezTo>
                  <a:cubicBezTo>
                    <a:pt x="9663" y="13706"/>
                    <a:pt x="13033" y="5026"/>
                    <a:pt x="19949" y="5026"/>
                  </a:cubicBezTo>
                  <a:cubicBezTo>
                    <a:pt x="24560" y="5026"/>
                    <a:pt x="25802" y="8923"/>
                    <a:pt x="25802" y="13706"/>
                  </a:cubicBezTo>
                  <a:cubicBezTo>
                    <a:pt x="25802" y="17071"/>
                    <a:pt x="24206" y="23625"/>
                    <a:pt x="22964" y="28408"/>
                  </a:cubicBezTo>
                  <a:cubicBezTo>
                    <a:pt x="21723" y="33191"/>
                    <a:pt x="19949" y="40453"/>
                    <a:pt x="19063" y="44350"/>
                  </a:cubicBezTo>
                  <a:lnTo>
                    <a:pt x="13387" y="67024"/>
                  </a:lnTo>
                  <a:cubicBezTo>
                    <a:pt x="12678" y="69326"/>
                    <a:pt x="11614" y="73755"/>
                    <a:pt x="11614" y="74286"/>
                  </a:cubicBezTo>
                  <a:cubicBezTo>
                    <a:pt x="11614" y="78183"/>
                    <a:pt x="14806" y="79954"/>
                    <a:pt x="17644" y="79954"/>
                  </a:cubicBezTo>
                  <a:cubicBezTo>
                    <a:pt x="20836" y="79954"/>
                    <a:pt x="23674" y="77652"/>
                    <a:pt x="24560" y="76057"/>
                  </a:cubicBezTo>
                  <a:cubicBezTo>
                    <a:pt x="25447" y="74463"/>
                    <a:pt x="26866" y="68795"/>
                    <a:pt x="27753" y="65075"/>
                  </a:cubicBezTo>
                  <a:cubicBezTo>
                    <a:pt x="28639" y="61709"/>
                    <a:pt x="30590" y="53561"/>
                    <a:pt x="31654" y="49133"/>
                  </a:cubicBezTo>
                  <a:cubicBezTo>
                    <a:pt x="32719" y="45236"/>
                    <a:pt x="33783" y="41339"/>
                    <a:pt x="34669" y="37265"/>
                  </a:cubicBezTo>
                  <a:cubicBezTo>
                    <a:pt x="36620" y="30002"/>
                    <a:pt x="36975" y="28585"/>
                    <a:pt x="42118" y="21322"/>
                  </a:cubicBezTo>
                  <a:cubicBezTo>
                    <a:pt x="47084" y="14237"/>
                    <a:pt x="55419" y="5026"/>
                    <a:pt x="68721" y="5026"/>
                  </a:cubicBezTo>
                  <a:cubicBezTo>
                    <a:pt x="79007" y="5026"/>
                    <a:pt x="79184" y="14060"/>
                    <a:pt x="79184" y="17426"/>
                  </a:cubicBezTo>
                  <a:cubicBezTo>
                    <a:pt x="79184" y="21854"/>
                    <a:pt x="78652" y="24157"/>
                    <a:pt x="76169" y="34076"/>
                  </a:cubicBezTo>
                  <a:lnTo>
                    <a:pt x="68721" y="63835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1EACA34-DFAF-D1E7-EA0B-816DD2B7737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50564" y="3384353"/>
              <a:ext cx="48644" cy="303408"/>
            </a:xfrm>
            <a:custGeom>
              <a:avLst/>
              <a:gdLst>
                <a:gd name="connsiteX0" fmla="*/ 96 w 48644"/>
                <a:gd name="connsiteY0" fmla="*/ 303463 h 303408"/>
                <a:gd name="connsiteX1" fmla="*/ 48741 w 48644"/>
                <a:gd name="connsiteY1" fmla="*/ 303463 h 303408"/>
                <a:gd name="connsiteX2" fmla="*/ 48741 w 48644"/>
                <a:gd name="connsiteY2" fmla="*/ 293341 h 303408"/>
                <a:gd name="connsiteX3" fmla="*/ 10230 w 48644"/>
                <a:gd name="connsiteY3" fmla="*/ 293341 h 303408"/>
                <a:gd name="connsiteX4" fmla="*/ 10230 w 48644"/>
                <a:gd name="connsiteY4" fmla="*/ 10177 h 303408"/>
                <a:gd name="connsiteX5" fmla="*/ 48741 w 48644"/>
                <a:gd name="connsiteY5" fmla="*/ 10177 h 303408"/>
                <a:gd name="connsiteX6" fmla="*/ 48741 w 48644"/>
                <a:gd name="connsiteY6" fmla="*/ 55 h 303408"/>
                <a:gd name="connsiteX7" fmla="*/ 96 w 48644"/>
                <a:gd name="connsiteY7" fmla="*/ 55 h 303408"/>
                <a:gd name="connsiteX8" fmla="*/ 96 w 48644"/>
                <a:gd name="connsiteY8" fmla="*/ 303463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44" h="303408">
                  <a:moveTo>
                    <a:pt x="96" y="303463"/>
                  </a:moveTo>
                  <a:lnTo>
                    <a:pt x="48741" y="303463"/>
                  </a:lnTo>
                  <a:lnTo>
                    <a:pt x="48741" y="293341"/>
                  </a:lnTo>
                  <a:lnTo>
                    <a:pt x="10230" y="293341"/>
                  </a:lnTo>
                  <a:lnTo>
                    <a:pt x="10230" y="10177"/>
                  </a:lnTo>
                  <a:lnTo>
                    <a:pt x="48741" y="10177"/>
                  </a:lnTo>
                  <a:lnTo>
                    <a:pt x="48741" y="55"/>
                  </a:lnTo>
                  <a:lnTo>
                    <a:pt x="96" y="55"/>
                  </a:lnTo>
                  <a:lnTo>
                    <a:pt x="96" y="303463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3E64E3B-A5AB-8E25-EBC7-5D1D49E5EE9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230034" y="3409660"/>
              <a:ext cx="58779" cy="253051"/>
            </a:xfrm>
            <a:custGeom>
              <a:avLst/>
              <a:gdLst>
                <a:gd name="connsiteX0" fmla="*/ 58879 w 58779"/>
                <a:gd name="connsiteY0" fmla="*/ 250583 h 253051"/>
                <a:gd name="connsiteX1" fmla="*/ 54572 w 58779"/>
                <a:gd name="connsiteY1" fmla="*/ 245016 h 253051"/>
                <a:gd name="connsiteX2" fmla="*/ 14795 w 58779"/>
                <a:gd name="connsiteY2" fmla="*/ 126588 h 253051"/>
                <a:gd name="connsiteX3" fmla="*/ 55586 w 58779"/>
                <a:gd name="connsiteY3" fmla="*/ 6895 h 253051"/>
                <a:gd name="connsiteX4" fmla="*/ 58879 w 58779"/>
                <a:gd name="connsiteY4" fmla="*/ 2593 h 253051"/>
                <a:gd name="connsiteX5" fmla="*/ 56346 w 58779"/>
                <a:gd name="connsiteY5" fmla="*/ 63 h 253051"/>
                <a:gd name="connsiteX6" fmla="*/ 16062 w 58779"/>
                <a:gd name="connsiteY6" fmla="*/ 49408 h 253051"/>
                <a:gd name="connsiteX7" fmla="*/ 100 w 58779"/>
                <a:gd name="connsiteY7" fmla="*/ 126588 h 253051"/>
                <a:gd name="connsiteX8" fmla="*/ 16822 w 58779"/>
                <a:gd name="connsiteY8" fmla="*/ 205540 h 253051"/>
                <a:gd name="connsiteX9" fmla="*/ 56346 w 58779"/>
                <a:gd name="connsiteY9" fmla="*/ 253114 h 253051"/>
                <a:gd name="connsiteX10" fmla="*/ 58879 w 58779"/>
                <a:gd name="connsiteY10" fmla="*/ 25058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9" h="253051">
                  <a:moveTo>
                    <a:pt x="58879" y="250583"/>
                  </a:moveTo>
                  <a:cubicBezTo>
                    <a:pt x="58879" y="249824"/>
                    <a:pt x="58879" y="249318"/>
                    <a:pt x="54572" y="245016"/>
                  </a:cubicBezTo>
                  <a:cubicBezTo>
                    <a:pt x="22902" y="213132"/>
                    <a:pt x="14795" y="165305"/>
                    <a:pt x="14795" y="126588"/>
                  </a:cubicBezTo>
                  <a:cubicBezTo>
                    <a:pt x="14795" y="82557"/>
                    <a:pt x="24423" y="38527"/>
                    <a:pt x="55586" y="6895"/>
                  </a:cubicBezTo>
                  <a:cubicBezTo>
                    <a:pt x="58879" y="3859"/>
                    <a:pt x="58879" y="3352"/>
                    <a:pt x="58879" y="2593"/>
                  </a:cubicBezTo>
                  <a:cubicBezTo>
                    <a:pt x="58879" y="822"/>
                    <a:pt x="57866" y="63"/>
                    <a:pt x="56346" y="63"/>
                  </a:cubicBezTo>
                  <a:cubicBezTo>
                    <a:pt x="53812" y="63"/>
                    <a:pt x="31010" y="17270"/>
                    <a:pt x="16062" y="49408"/>
                  </a:cubicBezTo>
                  <a:cubicBezTo>
                    <a:pt x="3140" y="77243"/>
                    <a:pt x="100" y="105332"/>
                    <a:pt x="100" y="126588"/>
                  </a:cubicBezTo>
                  <a:cubicBezTo>
                    <a:pt x="100" y="146326"/>
                    <a:pt x="2887" y="176945"/>
                    <a:pt x="16822" y="205540"/>
                  </a:cubicBezTo>
                  <a:cubicBezTo>
                    <a:pt x="32023" y="236666"/>
                    <a:pt x="53812" y="253114"/>
                    <a:pt x="56346" y="253114"/>
                  </a:cubicBezTo>
                  <a:cubicBezTo>
                    <a:pt x="57866" y="253114"/>
                    <a:pt x="58879" y="252355"/>
                    <a:pt x="58879" y="250583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2B36001-4469-323E-886D-FC8B9DCD4A1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50464" y="3420316"/>
              <a:ext cx="67646" cy="38969"/>
            </a:xfrm>
            <a:custGeom>
              <a:avLst/>
              <a:gdLst>
                <a:gd name="connsiteX0" fmla="*/ 34055 w 67646"/>
                <a:gd name="connsiteY0" fmla="*/ 63 h 38969"/>
                <a:gd name="connsiteX1" fmla="*/ 105 w 67646"/>
                <a:gd name="connsiteY1" fmla="*/ 34478 h 38969"/>
                <a:gd name="connsiteX2" fmla="*/ 4665 w 67646"/>
                <a:gd name="connsiteY2" fmla="*/ 39032 h 38969"/>
                <a:gd name="connsiteX3" fmla="*/ 34055 w 67646"/>
                <a:gd name="connsiteY3" fmla="*/ 13221 h 38969"/>
                <a:gd name="connsiteX4" fmla="*/ 63191 w 67646"/>
                <a:gd name="connsiteY4" fmla="*/ 39032 h 38969"/>
                <a:gd name="connsiteX5" fmla="*/ 67751 w 67646"/>
                <a:gd name="connsiteY5" fmla="*/ 34478 h 38969"/>
                <a:gd name="connsiteX6" fmla="*/ 34055 w 67646"/>
                <a:gd name="connsiteY6" fmla="*/ 63 h 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46" h="38969">
                  <a:moveTo>
                    <a:pt x="34055" y="63"/>
                  </a:moveTo>
                  <a:lnTo>
                    <a:pt x="105" y="34478"/>
                  </a:lnTo>
                  <a:lnTo>
                    <a:pt x="4665" y="39032"/>
                  </a:lnTo>
                  <a:lnTo>
                    <a:pt x="34055" y="13221"/>
                  </a:lnTo>
                  <a:lnTo>
                    <a:pt x="63191" y="39032"/>
                  </a:lnTo>
                  <a:lnTo>
                    <a:pt x="67751" y="34478"/>
                  </a:lnTo>
                  <a:lnTo>
                    <a:pt x="34055" y="63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5D6E180-5640-6DCD-88BF-2DF1622E514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312855" y="3485575"/>
              <a:ext cx="142640" cy="162964"/>
            </a:xfrm>
            <a:custGeom>
              <a:avLst/>
              <a:gdLst>
                <a:gd name="connsiteX0" fmla="*/ 46469 w 142640"/>
                <a:gd name="connsiteY0" fmla="*/ 30682 h 162964"/>
                <a:gd name="connsiteX1" fmla="*/ 50269 w 142640"/>
                <a:gd name="connsiteY1" fmla="*/ 22078 h 162964"/>
                <a:gd name="connsiteX2" fmla="*/ 79152 w 142640"/>
                <a:gd name="connsiteY2" fmla="*/ 10185 h 162964"/>
                <a:gd name="connsiteX3" fmla="*/ 110315 w 142640"/>
                <a:gd name="connsiteY3" fmla="*/ 57505 h 162964"/>
                <a:gd name="connsiteX4" fmla="*/ 76111 w 142640"/>
                <a:gd name="connsiteY4" fmla="*/ 106344 h 162964"/>
                <a:gd name="connsiteX5" fmla="*/ 49255 w 142640"/>
                <a:gd name="connsiteY5" fmla="*/ 92679 h 162964"/>
                <a:gd name="connsiteX6" fmla="*/ 46469 w 142640"/>
                <a:gd name="connsiteY6" fmla="*/ 84329 h 162964"/>
                <a:gd name="connsiteX7" fmla="*/ 46469 w 142640"/>
                <a:gd name="connsiteY7" fmla="*/ 30682 h 162964"/>
                <a:gd name="connsiteX8" fmla="*/ 46469 w 142640"/>
                <a:gd name="connsiteY8" fmla="*/ 104067 h 162964"/>
                <a:gd name="connsiteX9" fmla="*/ 78898 w 142640"/>
                <a:gd name="connsiteY9" fmla="*/ 115454 h 162964"/>
                <a:gd name="connsiteX10" fmla="*/ 142745 w 142640"/>
                <a:gd name="connsiteY10" fmla="*/ 57505 h 162964"/>
                <a:gd name="connsiteX11" fmla="*/ 83205 w 142640"/>
                <a:gd name="connsiteY11" fmla="*/ 63 h 162964"/>
                <a:gd name="connsiteX12" fmla="*/ 44948 w 142640"/>
                <a:gd name="connsiteY12" fmla="*/ 12462 h 162964"/>
                <a:gd name="connsiteX13" fmla="*/ 44948 w 142640"/>
                <a:gd name="connsiteY13" fmla="*/ 63 h 162964"/>
                <a:gd name="connsiteX14" fmla="*/ 104 w 142640"/>
                <a:gd name="connsiteY14" fmla="*/ 2087 h 162964"/>
                <a:gd name="connsiteX15" fmla="*/ 104 w 142640"/>
                <a:gd name="connsiteY15" fmla="*/ 13981 h 162964"/>
                <a:gd name="connsiteX16" fmla="*/ 17586 w 142640"/>
                <a:gd name="connsiteY16" fmla="*/ 23597 h 162964"/>
                <a:gd name="connsiteX17" fmla="*/ 17586 w 142640"/>
                <a:gd name="connsiteY17" fmla="*/ 151134 h 162964"/>
                <a:gd name="connsiteX18" fmla="*/ 104 w 142640"/>
                <a:gd name="connsiteY18" fmla="*/ 151134 h 162964"/>
                <a:gd name="connsiteX19" fmla="*/ 104 w 142640"/>
                <a:gd name="connsiteY19" fmla="*/ 163028 h 162964"/>
                <a:gd name="connsiteX20" fmla="*/ 32027 w 142640"/>
                <a:gd name="connsiteY20" fmla="*/ 162268 h 162964"/>
                <a:gd name="connsiteX21" fmla="*/ 63950 w 142640"/>
                <a:gd name="connsiteY21" fmla="*/ 163028 h 162964"/>
                <a:gd name="connsiteX22" fmla="*/ 63950 w 142640"/>
                <a:gd name="connsiteY22" fmla="*/ 151134 h 162964"/>
                <a:gd name="connsiteX23" fmla="*/ 46469 w 142640"/>
                <a:gd name="connsiteY23" fmla="*/ 151134 h 162964"/>
                <a:gd name="connsiteX24" fmla="*/ 46469 w 142640"/>
                <a:gd name="connsiteY24" fmla="*/ 104067 h 16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2640" h="162964">
                  <a:moveTo>
                    <a:pt x="46469" y="30682"/>
                  </a:moveTo>
                  <a:cubicBezTo>
                    <a:pt x="46469" y="25874"/>
                    <a:pt x="46722" y="25621"/>
                    <a:pt x="50269" y="22078"/>
                  </a:cubicBezTo>
                  <a:cubicBezTo>
                    <a:pt x="60403" y="11703"/>
                    <a:pt x="73578" y="10185"/>
                    <a:pt x="79152" y="10185"/>
                  </a:cubicBezTo>
                  <a:cubicBezTo>
                    <a:pt x="96127" y="10185"/>
                    <a:pt x="110315" y="25621"/>
                    <a:pt x="110315" y="57505"/>
                  </a:cubicBezTo>
                  <a:cubicBezTo>
                    <a:pt x="110315" y="93186"/>
                    <a:pt x="92580" y="106344"/>
                    <a:pt x="76111" y="106344"/>
                  </a:cubicBezTo>
                  <a:cubicBezTo>
                    <a:pt x="72564" y="106344"/>
                    <a:pt x="60657" y="106344"/>
                    <a:pt x="49255" y="92679"/>
                  </a:cubicBezTo>
                  <a:cubicBezTo>
                    <a:pt x="46469" y="89390"/>
                    <a:pt x="46469" y="89137"/>
                    <a:pt x="46469" y="84329"/>
                  </a:cubicBezTo>
                  <a:lnTo>
                    <a:pt x="46469" y="30682"/>
                  </a:lnTo>
                  <a:close/>
                  <a:moveTo>
                    <a:pt x="46469" y="104067"/>
                  </a:moveTo>
                  <a:cubicBezTo>
                    <a:pt x="57363" y="112924"/>
                    <a:pt x="68511" y="115454"/>
                    <a:pt x="78898" y="115454"/>
                  </a:cubicBezTo>
                  <a:cubicBezTo>
                    <a:pt x="116902" y="115454"/>
                    <a:pt x="142745" y="92679"/>
                    <a:pt x="142745" y="57505"/>
                  </a:cubicBezTo>
                  <a:cubicBezTo>
                    <a:pt x="142745" y="23850"/>
                    <a:pt x="119689" y="63"/>
                    <a:pt x="83205" y="63"/>
                  </a:cubicBezTo>
                  <a:cubicBezTo>
                    <a:pt x="64204" y="63"/>
                    <a:pt x="50776" y="7907"/>
                    <a:pt x="44948" y="12462"/>
                  </a:cubicBezTo>
                  <a:lnTo>
                    <a:pt x="44948" y="63"/>
                  </a:lnTo>
                  <a:lnTo>
                    <a:pt x="104" y="2087"/>
                  </a:lnTo>
                  <a:lnTo>
                    <a:pt x="104" y="13981"/>
                  </a:lnTo>
                  <a:cubicBezTo>
                    <a:pt x="15812" y="13981"/>
                    <a:pt x="17586" y="13981"/>
                    <a:pt x="17586" y="23597"/>
                  </a:cubicBezTo>
                  <a:lnTo>
                    <a:pt x="17586" y="151134"/>
                  </a:lnTo>
                  <a:lnTo>
                    <a:pt x="104" y="151134"/>
                  </a:lnTo>
                  <a:lnTo>
                    <a:pt x="104" y="163028"/>
                  </a:lnTo>
                  <a:cubicBezTo>
                    <a:pt x="7198" y="162775"/>
                    <a:pt x="22399" y="162268"/>
                    <a:pt x="32027" y="162268"/>
                  </a:cubicBezTo>
                  <a:cubicBezTo>
                    <a:pt x="41908" y="162268"/>
                    <a:pt x="56856" y="162775"/>
                    <a:pt x="63950" y="163028"/>
                  </a:cubicBezTo>
                  <a:lnTo>
                    <a:pt x="63950" y="151134"/>
                  </a:lnTo>
                  <a:lnTo>
                    <a:pt x="46469" y="151134"/>
                  </a:lnTo>
                  <a:lnTo>
                    <a:pt x="46469" y="104067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F48309B-A629-36DE-E4DC-D266114586E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42677" y="3531124"/>
              <a:ext cx="154801" cy="10122"/>
            </a:xfrm>
            <a:custGeom>
              <a:avLst/>
              <a:gdLst>
                <a:gd name="connsiteX0" fmla="*/ 146047 w 154801"/>
                <a:gd name="connsiteY0" fmla="*/ 10185 h 10122"/>
                <a:gd name="connsiteX1" fmla="*/ 154914 w 154801"/>
                <a:gd name="connsiteY1" fmla="*/ 5124 h 10122"/>
                <a:gd name="connsiteX2" fmla="*/ 146047 w 154801"/>
                <a:gd name="connsiteY2" fmla="*/ 63 h 10122"/>
                <a:gd name="connsiteX3" fmla="*/ 8980 w 154801"/>
                <a:gd name="connsiteY3" fmla="*/ 63 h 10122"/>
                <a:gd name="connsiteX4" fmla="*/ 113 w 154801"/>
                <a:gd name="connsiteY4" fmla="*/ 5124 h 10122"/>
                <a:gd name="connsiteX5" fmla="*/ 8980 w 154801"/>
                <a:gd name="connsiteY5" fmla="*/ 10185 h 10122"/>
                <a:gd name="connsiteX6" fmla="*/ 146047 w 154801"/>
                <a:gd name="connsiteY6" fmla="*/ 10185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01" h="10122">
                  <a:moveTo>
                    <a:pt x="146047" y="10185"/>
                  </a:moveTo>
                  <a:cubicBezTo>
                    <a:pt x="150354" y="10185"/>
                    <a:pt x="154914" y="10185"/>
                    <a:pt x="154914" y="5124"/>
                  </a:cubicBezTo>
                  <a:cubicBezTo>
                    <a:pt x="154914" y="63"/>
                    <a:pt x="150354" y="63"/>
                    <a:pt x="146047" y="63"/>
                  </a:cubicBezTo>
                  <a:lnTo>
                    <a:pt x="8980" y="63"/>
                  </a:lnTo>
                  <a:cubicBezTo>
                    <a:pt x="4673" y="63"/>
                    <a:pt x="113" y="63"/>
                    <a:pt x="113" y="5124"/>
                  </a:cubicBezTo>
                  <a:cubicBezTo>
                    <a:pt x="113" y="10185"/>
                    <a:pt x="4673" y="10185"/>
                    <a:pt x="8980" y="10185"/>
                  </a:cubicBezTo>
                  <a:lnTo>
                    <a:pt x="146047" y="10185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6043901-EA8C-7F20-07BB-54B0D28CC74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85140" y="3487600"/>
              <a:ext cx="104383" cy="160940"/>
            </a:xfrm>
            <a:custGeom>
              <a:avLst/>
              <a:gdLst>
                <a:gd name="connsiteX0" fmla="*/ 104506 w 104383"/>
                <a:gd name="connsiteY0" fmla="*/ 2846 h 160940"/>
                <a:gd name="connsiteX1" fmla="*/ 101973 w 104383"/>
                <a:gd name="connsiteY1" fmla="*/ 316 h 160940"/>
                <a:gd name="connsiteX2" fmla="*/ 84744 w 104383"/>
                <a:gd name="connsiteY2" fmla="*/ 17776 h 160940"/>
                <a:gd name="connsiteX3" fmla="*/ 61182 w 104383"/>
                <a:gd name="connsiteY3" fmla="*/ 63 h 160940"/>
                <a:gd name="connsiteX4" fmla="*/ 123 w 104383"/>
                <a:gd name="connsiteY4" fmla="*/ 74207 h 160940"/>
                <a:gd name="connsiteX5" fmla="*/ 33566 w 104383"/>
                <a:gd name="connsiteY5" fmla="*/ 114695 h 160940"/>
                <a:gd name="connsiteX6" fmla="*/ 63462 w 104383"/>
                <a:gd name="connsiteY6" fmla="*/ 99512 h 160940"/>
                <a:gd name="connsiteX7" fmla="*/ 52061 w 104383"/>
                <a:gd name="connsiteY7" fmla="*/ 144808 h 160940"/>
                <a:gd name="connsiteX8" fmla="*/ 33819 w 104383"/>
                <a:gd name="connsiteY8" fmla="*/ 153159 h 160940"/>
                <a:gd name="connsiteX9" fmla="*/ 27992 w 104383"/>
                <a:gd name="connsiteY9" fmla="*/ 158220 h 160940"/>
                <a:gd name="connsiteX10" fmla="*/ 31286 w 104383"/>
                <a:gd name="connsiteY10" fmla="*/ 161003 h 160940"/>
                <a:gd name="connsiteX11" fmla="*/ 56621 w 104383"/>
                <a:gd name="connsiteY11" fmla="*/ 160244 h 160940"/>
                <a:gd name="connsiteX12" fmla="*/ 82717 w 104383"/>
                <a:gd name="connsiteY12" fmla="*/ 161003 h 160940"/>
                <a:gd name="connsiteX13" fmla="*/ 87278 w 104383"/>
                <a:gd name="connsiteY13" fmla="*/ 155942 h 160940"/>
                <a:gd name="connsiteX14" fmla="*/ 80690 w 104383"/>
                <a:gd name="connsiteY14" fmla="*/ 153159 h 160940"/>
                <a:gd name="connsiteX15" fmla="*/ 68529 w 104383"/>
                <a:gd name="connsiteY15" fmla="*/ 149110 h 160940"/>
                <a:gd name="connsiteX16" fmla="*/ 69543 w 104383"/>
                <a:gd name="connsiteY16" fmla="*/ 143543 h 160940"/>
                <a:gd name="connsiteX17" fmla="*/ 104506 w 104383"/>
                <a:gd name="connsiteY17" fmla="*/ 2846 h 160940"/>
                <a:gd name="connsiteX18" fmla="*/ 34326 w 104383"/>
                <a:gd name="connsiteY18" fmla="*/ 109128 h 160940"/>
                <a:gd name="connsiteX19" fmla="*/ 18111 w 104383"/>
                <a:gd name="connsiteY19" fmla="*/ 85341 h 160940"/>
                <a:gd name="connsiteX20" fmla="*/ 29765 w 104383"/>
                <a:gd name="connsiteY20" fmla="*/ 34984 h 160940"/>
                <a:gd name="connsiteX21" fmla="*/ 61182 w 104383"/>
                <a:gd name="connsiteY21" fmla="*/ 5630 h 160940"/>
                <a:gd name="connsiteX22" fmla="*/ 81197 w 104383"/>
                <a:gd name="connsiteY22" fmla="*/ 27898 h 160940"/>
                <a:gd name="connsiteX23" fmla="*/ 66502 w 104383"/>
                <a:gd name="connsiteY23" fmla="*/ 85847 h 160940"/>
                <a:gd name="connsiteX24" fmla="*/ 34326 w 104383"/>
                <a:gd name="connsiteY24" fmla="*/ 109128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383" h="160940">
                  <a:moveTo>
                    <a:pt x="104506" y="2846"/>
                  </a:moveTo>
                  <a:cubicBezTo>
                    <a:pt x="104506" y="1834"/>
                    <a:pt x="103746" y="316"/>
                    <a:pt x="101973" y="316"/>
                  </a:cubicBezTo>
                  <a:cubicBezTo>
                    <a:pt x="99186" y="316"/>
                    <a:pt x="89051" y="10438"/>
                    <a:pt x="84744" y="17776"/>
                  </a:cubicBezTo>
                  <a:cubicBezTo>
                    <a:pt x="79170" y="4112"/>
                    <a:pt x="69289" y="63"/>
                    <a:pt x="61182" y="63"/>
                  </a:cubicBezTo>
                  <a:cubicBezTo>
                    <a:pt x="31286" y="63"/>
                    <a:pt x="123" y="37514"/>
                    <a:pt x="123" y="74207"/>
                  </a:cubicBezTo>
                  <a:cubicBezTo>
                    <a:pt x="123" y="99006"/>
                    <a:pt x="15071" y="114695"/>
                    <a:pt x="33566" y="114695"/>
                  </a:cubicBezTo>
                  <a:cubicBezTo>
                    <a:pt x="44460" y="114695"/>
                    <a:pt x="54341" y="108622"/>
                    <a:pt x="63462" y="99512"/>
                  </a:cubicBezTo>
                  <a:cubicBezTo>
                    <a:pt x="61182" y="108369"/>
                    <a:pt x="52821" y="142531"/>
                    <a:pt x="52061" y="144808"/>
                  </a:cubicBezTo>
                  <a:cubicBezTo>
                    <a:pt x="50034" y="151893"/>
                    <a:pt x="48007" y="152906"/>
                    <a:pt x="33819" y="153159"/>
                  </a:cubicBezTo>
                  <a:cubicBezTo>
                    <a:pt x="30525" y="153159"/>
                    <a:pt x="27992" y="153159"/>
                    <a:pt x="27992" y="158220"/>
                  </a:cubicBezTo>
                  <a:cubicBezTo>
                    <a:pt x="27992" y="158473"/>
                    <a:pt x="27992" y="161003"/>
                    <a:pt x="31286" y="161003"/>
                  </a:cubicBezTo>
                  <a:cubicBezTo>
                    <a:pt x="39393" y="161003"/>
                    <a:pt x="48261" y="160244"/>
                    <a:pt x="56621" y="160244"/>
                  </a:cubicBezTo>
                  <a:cubicBezTo>
                    <a:pt x="65236" y="160244"/>
                    <a:pt x="74356" y="161003"/>
                    <a:pt x="82717" y="161003"/>
                  </a:cubicBezTo>
                  <a:cubicBezTo>
                    <a:pt x="83984" y="161003"/>
                    <a:pt x="87278" y="161003"/>
                    <a:pt x="87278" y="155942"/>
                  </a:cubicBezTo>
                  <a:cubicBezTo>
                    <a:pt x="87278" y="153159"/>
                    <a:pt x="84744" y="153159"/>
                    <a:pt x="80690" y="153159"/>
                  </a:cubicBezTo>
                  <a:cubicBezTo>
                    <a:pt x="68529" y="153159"/>
                    <a:pt x="68529" y="151387"/>
                    <a:pt x="68529" y="149110"/>
                  </a:cubicBezTo>
                  <a:cubicBezTo>
                    <a:pt x="68529" y="147339"/>
                    <a:pt x="69036" y="145820"/>
                    <a:pt x="69543" y="143543"/>
                  </a:cubicBezTo>
                  <a:lnTo>
                    <a:pt x="104506" y="2846"/>
                  </a:lnTo>
                  <a:close/>
                  <a:moveTo>
                    <a:pt x="34326" y="109128"/>
                  </a:moveTo>
                  <a:cubicBezTo>
                    <a:pt x="19124" y="109128"/>
                    <a:pt x="18111" y="89643"/>
                    <a:pt x="18111" y="85341"/>
                  </a:cubicBezTo>
                  <a:cubicBezTo>
                    <a:pt x="18111" y="73195"/>
                    <a:pt x="25458" y="45612"/>
                    <a:pt x="29765" y="34984"/>
                  </a:cubicBezTo>
                  <a:cubicBezTo>
                    <a:pt x="37620" y="16258"/>
                    <a:pt x="50794" y="5630"/>
                    <a:pt x="61182" y="5630"/>
                  </a:cubicBezTo>
                  <a:cubicBezTo>
                    <a:pt x="77650" y="5630"/>
                    <a:pt x="81197" y="26127"/>
                    <a:pt x="81197" y="27898"/>
                  </a:cubicBezTo>
                  <a:cubicBezTo>
                    <a:pt x="81197" y="29417"/>
                    <a:pt x="67262" y="84835"/>
                    <a:pt x="66502" y="85847"/>
                  </a:cubicBezTo>
                  <a:cubicBezTo>
                    <a:pt x="62702" y="92933"/>
                    <a:pt x="48514" y="109128"/>
                    <a:pt x="34326" y="109128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FDF7096-A656-FE3C-67FA-8EBD45E5557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07586" y="3422819"/>
              <a:ext cx="199139" cy="176629"/>
            </a:xfrm>
            <a:custGeom>
              <a:avLst/>
              <a:gdLst>
                <a:gd name="connsiteX0" fmla="*/ 109831 w 199139"/>
                <a:gd name="connsiteY0" fmla="*/ 6642 h 176629"/>
                <a:gd name="connsiteX1" fmla="*/ 99697 w 199139"/>
                <a:gd name="connsiteY1" fmla="*/ 63 h 176629"/>
                <a:gd name="connsiteX2" fmla="*/ 89816 w 199139"/>
                <a:gd name="connsiteY2" fmla="*/ 6642 h 176629"/>
                <a:gd name="connsiteX3" fmla="*/ 26983 w 199139"/>
                <a:gd name="connsiteY3" fmla="*/ 158979 h 176629"/>
                <a:gd name="connsiteX4" fmla="*/ 5448 w 199139"/>
                <a:gd name="connsiteY4" fmla="*/ 164799 h 176629"/>
                <a:gd name="connsiteX5" fmla="*/ 127 w 199139"/>
                <a:gd name="connsiteY5" fmla="*/ 164799 h 176629"/>
                <a:gd name="connsiteX6" fmla="*/ 127 w 199139"/>
                <a:gd name="connsiteY6" fmla="*/ 176692 h 176629"/>
                <a:gd name="connsiteX7" fmla="*/ 29770 w 199139"/>
                <a:gd name="connsiteY7" fmla="*/ 175933 h 176629"/>
                <a:gd name="connsiteX8" fmla="*/ 63214 w 199139"/>
                <a:gd name="connsiteY8" fmla="*/ 176692 h 176629"/>
                <a:gd name="connsiteX9" fmla="*/ 63214 w 199139"/>
                <a:gd name="connsiteY9" fmla="*/ 164799 h 176629"/>
                <a:gd name="connsiteX10" fmla="*/ 40665 w 199139"/>
                <a:gd name="connsiteY10" fmla="*/ 161509 h 176629"/>
                <a:gd name="connsiteX11" fmla="*/ 41678 w 199139"/>
                <a:gd name="connsiteY11" fmla="*/ 158473 h 176629"/>
                <a:gd name="connsiteX12" fmla="*/ 54346 w 199139"/>
                <a:gd name="connsiteY12" fmla="*/ 127854 h 176629"/>
                <a:gd name="connsiteX13" fmla="*/ 122246 w 199139"/>
                <a:gd name="connsiteY13" fmla="*/ 127854 h 176629"/>
                <a:gd name="connsiteX14" fmla="*/ 137447 w 199139"/>
                <a:gd name="connsiteY14" fmla="*/ 164799 h 176629"/>
                <a:gd name="connsiteX15" fmla="*/ 113378 w 199139"/>
                <a:gd name="connsiteY15" fmla="*/ 164799 h 176629"/>
                <a:gd name="connsiteX16" fmla="*/ 113378 w 199139"/>
                <a:gd name="connsiteY16" fmla="*/ 176692 h 176629"/>
                <a:gd name="connsiteX17" fmla="*/ 157969 w 199139"/>
                <a:gd name="connsiteY17" fmla="*/ 175933 h 176629"/>
                <a:gd name="connsiteX18" fmla="*/ 199267 w 199139"/>
                <a:gd name="connsiteY18" fmla="*/ 176692 h 176629"/>
                <a:gd name="connsiteX19" fmla="*/ 199267 w 199139"/>
                <a:gd name="connsiteY19" fmla="*/ 164799 h 176629"/>
                <a:gd name="connsiteX20" fmla="*/ 174691 w 199139"/>
                <a:gd name="connsiteY20" fmla="*/ 164799 h 176629"/>
                <a:gd name="connsiteX21" fmla="*/ 109831 w 199139"/>
                <a:gd name="connsiteY21" fmla="*/ 6642 h 176629"/>
                <a:gd name="connsiteX22" fmla="*/ 88296 w 199139"/>
                <a:gd name="connsiteY22" fmla="*/ 45612 h 176629"/>
                <a:gd name="connsiteX23" fmla="*/ 117179 w 199139"/>
                <a:gd name="connsiteY23" fmla="*/ 115960 h 176629"/>
                <a:gd name="connsiteX24" fmla="*/ 59413 w 199139"/>
                <a:gd name="connsiteY24" fmla="*/ 115960 h 176629"/>
                <a:gd name="connsiteX25" fmla="*/ 88296 w 199139"/>
                <a:gd name="connsiteY25" fmla="*/ 45612 h 1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9139" h="176629">
                  <a:moveTo>
                    <a:pt x="109831" y="6642"/>
                  </a:moveTo>
                  <a:cubicBezTo>
                    <a:pt x="107044" y="63"/>
                    <a:pt x="104004" y="63"/>
                    <a:pt x="99697" y="63"/>
                  </a:cubicBezTo>
                  <a:cubicBezTo>
                    <a:pt x="92603" y="63"/>
                    <a:pt x="91590" y="2087"/>
                    <a:pt x="89816" y="6642"/>
                  </a:cubicBezTo>
                  <a:lnTo>
                    <a:pt x="26983" y="158979"/>
                  </a:lnTo>
                  <a:cubicBezTo>
                    <a:pt x="25463" y="162775"/>
                    <a:pt x="24703" y="164799"/>
                    <a:pt x="5448" y="164799"/>
                  </a:cubicBezTo>
                  <a:lnTo>
                    <a:pt x="127" y="164799"/>
                  </a:lnTo>
                  <a:lnTo>
                    <a:pt x="127" y="176692"/>
                  </a:lnTo>
                  <a:cubicBezTo>
                    <a:pt x="9755" y="176439"/>
                    <a:pt x="21916" y="175933"/>
                    <a:pt x="29770" y="175933"/>
                  </a:cubicBezTo>
                  <a:cubicBezTo>
                    <a:pt x="39651" y="175933"/>
                    <a:pt x="53839" y="175933"/>
                    <a:pt x="63214" y="176692"/>
                  </a:cubicBezTo>
                  <a:lnTo>
                    <a:pt x="63214" y="164799"/>
                  </a:lnTo>
                  <a:cubicBezTo>
                    <a:pt x="62707" y="164799"/>
                    <a:pt x="40665" y="164799"/>
                    <a:pt x="40665" y="161509"/>
                  </a:cubicBezTo>
                  <a:cubicBezTo>
                    <a:pt x="40665" y="161256"/>
                    <a:pt x="41425" y="158726"/>
                    <a:pt x="41678" y="158473"/>
                  </a:cubicBezTo>
                  <a:lnTo>
                    <a:pt x="54346" y="127854"/>
                  </a:lnTo>
                  <a:lnTo>
                    <a:pt x="122246" y="127854"/>
                  </a:lnTo>
                  <a:lnTo>
                    <a:pt x="137447" y="164799"/>
                  </a:lnTo>
                  <a:lnTo>
                    <a:pt x="113378" y="164799"/>
                  </a:lnTo>
                  <a:lnTo>
                    <a:pt x="113378" y="176692"/>
                  </a:lnTo>
                  <a:cubicBezTo>
                    <a:pt x="123006" y="175933"/>
                    <a:pt x="147075" y="175933"/>
                    <a:pt x="157969" y="175933"/>
                  </a:cubicBezTo>
                  <a:cubicBezTo>
                    <a:pt x="168104" y="175933"/>
                    <a:pt x="190399" y="175933"/>
                    <a:pt x="199267" y="176692"/>
                  </a:cubicBezTo>
                  <a:lnTo>
                    <a:pt x="199267" y="164799"/>
                  </a:lnTo>
                  <a:lnTo>
                    <a:pt x="174691" y="164799"/>
                  </a:lnTo>
                  <a:lnTo>
                    <a:pt x="109831" y="6642"/>
                  </a:lnTo>
                  <a:close/>
                  <a:moveTo>
                    <a:pt x="88296" y="45612"/>
                  </a:moveTo>
                  <a:lnTo>
                    <a:pt x="117179" y="115960"/>
                  </a:lnTo>
                  <a:lnTo>
                    <a:pt x="59413" y="115960"/>
                  </a:lnTo>
                  <a:lnTo>
                    <a:pt x="88296" y="45612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68192CF-EF9E-1868-7B86-9DA3F876434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31919" y="3409660"/>
              <a:ext cx="58779" cy="253051"/>
            </a:xfrm>
            <a:custGeom>
              <a:avLst/>
              <a:gdLst>
                <a:gd name="connsiteX0" fmla="*/ 58915 w 58779"/>
                <a:gd name="connsiteY0" fmla="*/ 126588 h 253051"/>
                <a:gd name="connsiteX1" fmla="*/ 42193 w 58779"/>
                <a:gd name="connsiteY1" fmla="*/ 47636 h 253051"/>
                <a:gd name="connsiteX2" fmla="*/ 2670 w 58779"/>
                <a:gd name="connsiteY2" fmla="*/ 63 h 253051"/>
                <a:gd name="connsiteX3" fmla="*/ 136 w 58779"/>
                <a:gd name="connsiteY3" fmla="*/ 2593 h 253051"/>
                <a:gd name="connsiteX4" fmla="*/ 4950 w 58779"/>
                <a:gd name="connsiteY4" fmla="*/ 8413 h 253051"/>
                <a:gd name="connsiteX5" fmla="*/ 44220 w 58779"/>
                <a:gd name="connsiteY5" fmla="*/ 126588 h 253051"/>
                <a:gd name="connsiteX6" fmla="*/ 3430 w 58779"/>
                <a:gd name="connsiteY6" fmla="*/ 246281 h 253051"/>
                <a:gd name="connsiteX7" fmla="*/ 136 w 58779"/>
                <a:gd name="connsiteY7" fmla="*/ 250583 h 253051"/>
                <a:gd name="connsiteX8" fmla="*/ 2670 w 58779"/>
                <a:gd name="connsiteY8" fmla="*/ 253114 h 253051"/>
                <a:gd name="connsiteX9" fmla="*/ 42954 w 58779"/>
                <a:gd name="connsiteY9" fmla="*/ 203769 h 253051"/>
                <a:gd name="connsiteX10" fmla="*/ 58915 w 58779"/>
                <a:gd name="connsiteY10" fmla="*/ 12658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9" h="253051">
                  <a:moveTo>
                    <a:pt x="58915" y="126588"/>
                  </a:moveTo>
                  <a:cubicBezTo>
                    <a:pt x="58915" y="106850"/>
                    <a:pt x="56128" y="76231"/>
                    <a:pt x="42193" y="47636"/>
                  </a:cubicBezTo>
                  <a:cubicBezTo>
                    <a:pt x="26992" y="16511"/>
                    <a:pt x="5203" y="63"/>
                    <a:pt x="2670" y="63"/>
                  </a:cubicBezTo>
                  <a:cubicBezTo>
                    <a:pt x="1149" y="63"/>
                    <a:pt x="136" y="1075"/>
                    <a:pt x="136" y="2593"/>
                  </a:cubicBezTo>
                  <a:cubicBezTo>
                    <a:pt x="136" y="3352"/>
                    <a:pt x="136" y="3859"/>
                    <a:pt x="4950" y="8413"/>
                  </a:cubicBezTo>
                  <a:cubicBezTo>
                    <a:pt x="29779" y="33466"/>
                    <a:pt x="44220" y="73701"/>
                    <a:pt x="44220" y="126588"/>
                  </a:cubicBezTo>
                  <a:cubicBezTo>
                    <a:pt x="44220" y="169860"/>
                    <a:pt x="34846" y="214397"/>
                    <a:pt x="3430" y="246281"/>
                  </a:cubicBezTo>
                  <a:cubicBezTo>
                    <a:pt x="136" y="249318"/>
                    <a:pt x="136" y="249824"/>
                    <a:pt x="136" y="250583"/>
                  </a:cubicBezTo>
                  <a:cubicBezTo>
                    <a:pt x="136" y="252102"/>
                    <a:pt x="1149" y="253114"/>
                    <a:pt x="2670" y="253114"/>
                  </a:cubicBezTo>
                  <a:cubicBezTo>
                    <a:pt x="5203" y="253114"/>
                    <a:pt x="28005" y="235906"/>
                    <a:pt x="42954" y="203769"/>
                  </a:cubicBezTo>
                  <a:cubicBezTo>
                    <a:pt x="55875" y="175933"/>
                    <a:pt x="58915" y="147845"/>
                    <a:pt x="58915" y="126588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1FED7CA-545C-3AD3-6276-526CDC090A0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227179" y="3390000"/>
              <a:ext cx="78389" cy="117618"/>
            </a:xfrm>
            <a:custGeom>
              <a:avLst/>
              <a:gdLst>
                <a:gd name="connsiteX0" fmla="*/ 78529 w 78389"/>
                <a:gd name="connsiteY0" fmla="*/ 85439 h 117618"/>
                <a:gd name="connsiteX1" fmla="*/ 72499 w 78389"/>
                <a:gd name="connsiteY1" fmla="*/ 85439 h 117618"/>
                <a:gd name="connsiteX2" fmla="*/ 67888 w 78389"/>
                <a:gd name="connsiteY2" fmla="*/ 101558 h 117618"/>
                <a:gd name="connsiteX3" fmla="*/ 50330 w 78389"/>
                <a:gd name="connsiteY3" fmla="*/ 102621 h 117618"/>
                <a:gd name="connsiteX4" fmla="*/ 17698 w 78389"/>
                <a:gd name="connsiteY4" fmla="*/ 102621 h 117618"/>
                <a:gd name="connsiteX5" fmla="*/ 53168 w 78389"/>
                <a:gd name="connsiteY5" fmla="*/ 72862 h 117618"/>
                <a:gd name="connsiteX6" fmla="*/ 78529 w 78389"/>
                <a:gd name="connsiteY6" fmla="*/ 34601 h 117618"/>
                <a:gd name="connsiteX7" fmla="*/ 37029 w 78389"/>
                <a:gd name="connsiteY7" fmla="*/ 59 h 117618"/>
                <a:gd name="connsiteX8" fmla="*/ 140 w 78389"/>
                <a:gd name="connsiteY8" fmla="*/ 31766 h 117618"/>
                <a:gd name="connsiteX9" fmla="*/ 9539 w 78389"/>
                <a:gd name="connsiteY9" fmla="*/ 41686 h 117618"/>
                <a:gd name="connsiteX10" fmla="*/ 18939 w 78389"/>
                <a:gd name="connsiteY10" fmla="*/ 32298 h 117618"/>
                <a:gd name="connsiteX11" fmla="*/ 8475 w 78389"/>
                <a:gd name="connsiteY11" fmla="*/ 22910 h 117618"/>
                <a:gd name="connsiteX12" fmla="*/ 34369 w 78389"/>
                <a:gd name="connsiteY12" fmla="*/ 6436 h 117618"/>
                <a:gd name="connsiteX13" fmla="*/ 61326 w 78389"/>
                <a:gd name="connsiteY13" fmla="*/ 34601 h 117618"/>
                <a:gd name="connsiteX14" fmla="*/ 44655 w 78389"/>
                <a:gd name="connsiteY14" fmla="*/ 68611 h 117618"/>
                <a:gd name="connsiteX15" fmla="*/ 1913 w 78389"/>
                <a:gd name="connsiteY15" fmla="*/ 110769 h 117618"/>
                <a:gd name="connsiteX16" fmla="*/ 140 w 78389"/>
                <a:gd name="connsiteY16" fmla="*/ 117677 h 117618"/>
                <a:gd name="connsiteX17" fmla="*/ 73208 w 78389"/>
                <a:gd name="connsiteY17" fmla="*/ 117677 h 117618"/>
                <a:gd name="connsiteX18" fmla="*/ 78529 w 78389"/>
                <a:gd name="connsiteY18" fmla="*/ 8543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89" h="117618">
                  <a:moveTo>
                    <a:pt x="78529" y="85439"/>
                  </a:moveTo>
                  <a:lnTo>
                    <a:pt x="72499" y="85439"/>
                  </a:lnTo>
                  <a:cubicBezTo>
                    <a:pt x="71967" y="89336"/>
                    <a:pt x="70193" y="99787"/>
                    <a:pt x="67888" y="101558"/>
                  </a:cubicBezTo>
                  <a:cubicBezTo>
                    <a:pt x="66469" y="102621"/>
                    <a:pt x="52813" y="102621"/>
                    <a:pt x="50330" y="102621"/>
                  </a:cubicBezTo>
                  <a:lnTo>
                    <a:pt x="17698" y="102621"/>
                  </a:lnTo>
                  <a:cubicBezTo>
                    <a:pt x="36319" y="86147"/>
                    <a:pt x="42527" y="81187"/>
                    <a:pt x="53168" y="72862"/>
                  </a:cubicBezTo>
                  <a:cubicBezTo>
                    <a:pt x="66292" y="62411"/>
                    <a:pt x="78529" y="51429"/>
                    <a:pt x="78529" y="34601"/>
                  </a:cubicBezTo>
                  <a:cubicBezTo>
                    <a:pt x="78529" y="13167"/>
                    <a:pt x="59730" y="59"/>
                    <a:pt x="37029" y="59"/>
                  </a:cubicBezTo>
                  <a:cubicBezTo>
                    <a:pt x="15037" y="59"/>
                    <a:pt x="140" y="15470"/>
                    <a:pt x="140" y="31766"/>
                  </a:cubicBezTo>
                  <a:cubicBezTo>
                    <a:pt x="140" y="40800"/>
                    <a:pt x="7766" y="41686"/>
                    <a:pt x="9539" y="41686"/>
                  </a:cubicBezTo>
                  <a:cubicBezTo>
                    <a:pt x="13796" y="41686"/>
                    <a:pt x="18939" y="38675"/>
                    <a:pt x="18939" y="32298"/>
                  </a:cubicBezTo>
                  <a:cubicBezTo>
                    <a:pt x="18939" y="29109"/>
                    <a:pt x="17698" y="22910"/>
                    <a:pt x="8475" y="22910"/>
                  </a:cubicBezTo>
                  <a:cubicBezTo>
                    <a:pt x="13973" y="10333"/>
                    <a:pt x="26033" y="6436"/>
                    <a:pt x="34369" y="6436"/>
                  </a:cubicBezTo>
                  <a:cubicBezTo>
                    <a:pt x="52104" y="6436"/>
                    <a:pt x="61326" y="20253"/>
                    <a:pt x="61326" y="34601"/>
                  </a:cubicBezTo>
                  <a:cubicBezTo>
                    <a:pt x="61326" y="50011"/>
                    <a:pt x="50330" y="62234"/>
                    <a:pt x="44655" y="68611"/>
                  </a:cubicBezTo>
                  <a:lnTo>
                    <a:pt x="1913" y="110769"/>
                  </a:lnTo>
                  <a:cubicBezTo>
                    <a:pt x="140" y="112363"/>
                    <a:pt x="140" y="112717"/>
                    <a:pt x="140" y="117677"/>
                  </a:cubicBezTo>
                  <a:lnTo>
                    <a:pt x="73208" y="117677"/>
                  </a:lnTo>
                  <a:lnTo>
                    <a:pt x="78529" y="85439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DC02C67-D106-35DF-D5AD-BE97B3154E7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406995" y="3531124"/>
              <a:ext cx="154801" cy="10122"/>
            </a:xfrm>
            <a:custGeom>
              <a:avLst/>
              <a:gdLst>
                <a:gd name="connsiteX0" fmla="*/ 146081 w 154801"/>
                <a:gd name="connsiteY0" fmla="*/ 10185 h 10122"/>
                <a:gd name="connsiteX1" fmla="*/ 154948 w 154801"/>
                <a:gd name="connsiteY1" fmla="*/ 5124 h 10122"/>
                <a:gd name="connsiteX2" fmla="*/ 146081 w 154801"/>
                <a:gd name="connsiteY2" fmla="*/ 63 h 10122"/>
                <a:gd name="connsiteX3" fmla="*/ 9014 w 154801"/>
                <a:gd name="connsiteY3" fmla="*/ 63 h 10122"/>
                <a:gd name="connsiteX4" fmla="*/ 147 w 154801"/>
                <a:gd name="connsiteY4" fmla="*/ 5124 h 10122"/>
                <a:gd name="connsiteX5" fmla="*/ 9014 w 154801"/>
                <a:gd name="connsiteY5" fmla="*/ 10185 h 10122"/>
                <a:gd name="connsiteX6" fmla="*/ 146081 w 154801"/>
                <a:gd name="connsiteY6" fmla="*/ 10185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01" h="10122">
                  <a:moveTo>
                    <a:pt x="146081" y="10185"/>
                  </a:moveTo>
                  <a:cubicBezTo>
                    <a:pt x="150388" y="10185"/>
                    <a:pt x="154948" y="10185"/>
                    <a:pt x="154948" y="5124"/>
                  </a:cubicBezTo>
                  <a:cubicBezTo>
                    <a:pt x="154948" y="63"/>
                    <a:pt x="150388" y="63"/>
                    <a:pt x="146081" y="63"/>
                  </a:cubicBezTo>
                  <a:lnTo>
                    <a:pt x="9014" y="63"/>
                  </a:lnTo>
                  <a:cubicBezTo>
                    <a:pt x="4707" y="63"/>
                    <a:pt x="147" y="63"/>
                    <a:pt x="147" y="5124"/>
                  </a:cubicBezTo>
                  <a:cubicBezTo>
                    <a:pt x="147" y="10185"/>
                    <a:pt x="4707" y="10185"/>
                    <a:pt x="9014" y="10185"/>
                  </a:cubicBezTo>
                  <a:lnTo>
                    <a:pt x="146081" y="10185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868D510-5138-CC60-1EA9-851971B140A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49458" y="3487600"/>
              <a:ext cx="104383" cy="160940"/>
            </a:xfrm>
            <a:custGeom>
              <a:avLst/>
              <a:gdLst>
                <a:gd name="connsiteX0" fmla="*/ 104540 w 104383"/>
                <a:gd name="connsiteY0" fmla="*/ 2846 h 160940"/>
                <a:gd name="connsiteX1" fmla="*/ 102006 w 104383"/>
                <a:gd name="connsiteY1" fmla="*/ 316 h 160940"/>
                <a:gd name="connsiteX2" fmla="*/ 84778 w 104383"/>
                <a:gd name="connsiteY2" fmla="*/ 17776 h 160940"/>
                <a:gd name="connsiteX3" fmla="*/ 61216 w 104383"/>
                <a:gd name="connsiteY3" fmla="*/ 63 h 160940"/>
                <a:gd name="connsiteX4" fmla="*/ 157 w 104383"/>
                <a:gd name="connsiteY4" fmla="*/ 74207 h 160940"/>
                <a:gd name="connsiteX5" fmla="*/ 33600 w 104383"/>
                <a:gd name="connsiteY5" fmla="*/ 114695 h 160940"/>
                <a:gd name="connsiteX6" fmla="*/ 63496 w 104383"/>
                <a:gd name="connsiteY6" fmla="*/ 99512 h 160940"/>
                <a:gd name="connsiteX7" fmla="*/ 52095 w 104383"/>
                <a:gd name="connsiteY7" fmla="*/ 144808 h 160940"/>
                <a:gd name="connsiteX8" fmla="*/ 33853 w 104383"/>
                <a:gd name="connsiteY8" fmla="*/ 153159 h 160940"/>
                <a:gd name="connsiteX9" fmla="*/ 28026 w 104383"/>
                <a:gd name="connsiteY9" fmla="*/ 158220 h 160940"/>
                <a:gd name="connsiteX10" fmla="*/ 31320 w 104383"/>
                <a:gd name="connsiteY10" fmla="*/ 161003 h 160940"/>
                <a:gd name="connsiteX11" fmla="*/ 56655 w 104383"/>
                <a:gd name="connsiteY11" fmla="*/ 160244 h 160940"/>
                <a:gd name="connsiteX12" fmla="*/ 82751 w 104383"/>
                <a:gd name="connsiteY12" fmla="*/ 161003 h 160940"/>
                <a:gd name="connsiteX13" fmla="*/ 87312 w 104383"/>
                <a:gd name="connsiteY13" fmla="*/ 155942 h 160940"/>
                <a:gd name="connsiteX14" fmla="*/ 80724 w 104383"/>
                <a:gd name="connsiteY14" fmla="*/ 153159 h 160940"/>
                <a:gd name="connsiteX15" fmla="*/ 68563 w 104383"/>
                <a:gd name="connsiteY15" fmla="*/ 149110 h 160940"/>
                <a:gd name="connsiteX16" fmla="*/ 69577 w 104383"/>
                <a:gd name="connsiteY16" fmla="*/ 143543 h 160940"/>
                <a:gd name="connsiteX17" fmla="*/ 104540 w 104383"/>
                <a:gd name="connsiteY17" fmla="*/ 2846 h 160940"/>
                <a:gd name="connsiteX18" fmla="*/ 34360 w 104383"/>
                <a:gd name="connsiteY18" fmla="*/ 109128 h 160940"/>
                <a:gd name="connsiteX19" fmla="*/ 18145 w 104383"/>
                <a:gd name="connsiteY19" fmla="*/ 85341 h 160940"/>
                <a:gd name="connsiteX20" fmla="*/ 29799 w 104383"/>
                <a:gd name="connsiteY20" fmla="*/ 34984 h 160940"/>
                <a:gd name="connsiteX21" fmla="*/ 61216 w 104383"/>
                <a:gd name="connsiteY21" fmla="*/ 5630 h 160940"/>
                <a:gd name="connsiteX22" fmla="*/ 81231 w 104383"/>
                <a:gd name="connsiteY22" fmla="*/ 27898 h 160940"/>
                <a:gd name="connsiteX23" fmla="*/ 66536 w 104383"/>
                <a:gd name="connsiteY23" fmla="*/ 85847 h 160940"/>
                <a:gd name="connsiteX24" fmla="*/ 34360 w 104383"/>
                <a:gd name="connsiteY24" fmla="*/ 109128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383" h="160940">
                  <a:moveTo>
                    <a:pt x="104540" y="2846"/>
                  </a:moveTo>
                  <a:cubicBezTo>
                    <a:pt x="104540" y="1834"/>
                    <a:pt x="103780" y="316"/>
                    <a:pt x="102006" y="316"/>
                  </a:cubicBezTo>
                  <a:cubicBezTo>
                    <a:pt x="99220" y="316"/>
                    <a:pt x="89085" y="10438"/>
                    <a:pt x="84778" y="17776"/>
                  </a:cubicBezTo>
                  <a:cubicBezTo>
                    <a:pt x="79204" y="4112"/>
                    <a:pt x="69323" y="63"/>
                    <a:pt x="61216" y="63"/>
                  </a:cubicBezTo>
                  <a:cubicBezTo>
                    <a:pt x="31320" y="63"/>
                    <a:pt x="157" y="37514"/>
                    <a:pt x="157" y="74207"/>
                  </a:cubicBezTo>
                  <a:cubicBezTo>
                    <a:pt x="157" y="99006"/>
                    <a:pt x="15105" y="114695"/>
                    <a:pt x="33600" y="114695"/>
                  </a:cubicBezTo>
                  <a:cubicBezTo>
                    <a:pt x="44494" y="114695"/>
                    <a:pt x="54375" y="108622"/>
                    <a:pt x="63496" y="99512"/>
                  </a:cubicBezTo>
                  <a:cubicBezTo>
                    <a:pt x="61216" y="108369"/>
                    <a:pt x="52855" y="142531"/>
                    <a:pt x="52095" y="144808"/>
                  </a:cubicBezTo>
                  <a:cubicBezTo>
                    <a:pt x="50068" y="151893"/>
                    <a:pt x="48041" y="152906"/>
                    <a:pt x="33853" y="153159"/>
                  </a:cubicBezTo>
                  <a:cubicBezTo>
                    <a:pt x="30559" y="153159"/>
                    <a:pt x="28026" y="153159"/>
                    <a:pt x="28026" y="158220"/>
                  </a:cubicBezTo>
                  <a:cubicBezTo>
                    <a:pt x="28026" y="158473"/>
                    <a:pt x="28026" y="161003"/>
                    <a:pt x="31320" y="161003"/>
                  </a:cubicBezTo>
                  <a:cubicBezTo>
                    <a:pt x="39427" y="161003"/>
                    <a:pt x="48295" y="160244"/>
                    <a:pt x="56655" y="160244"/>
                  </a:cubicBezTo>
                  <a:cubicBezTo>
                    <a:pt x="65270" y="160244"/>
                    <a:pt x="74390" y="161003"/>
                    <a:pt x="82751" y="161003"/>
                  </a:cubicBezTo>
                  <a:cubicBezTo>
                    <a:pt x="84018" y="161003"/>
                    <a:pt x="87312" y="161003"/>
                    <a:pt x="87312" y="155942"/>
                  </a:cubicBezTo>
                  <a:cubicBezTo>
                    <a:pt x="87312" y="153159"/>
                    <a:pt x="84778" y="153159"/>
                    <a:pt x="80724" y="153159"/>
                  </a:cubicBezTo>
                  <a:cubicBezTo>
                    <a:pt x="68563" y="153159"/>
                    <a:pt x="68563" y="151387"/>
                    <a:pt x="68563" y="149110"/>
                  </a:cubicBezTo>
                  <a:cubicBezTo>
                    <a:pt x="68563" y="147339"/>
                    <a:pt x="69070" y="145820"/>
                    <a:pt x="69577" y="143543"/>
                  </a:cubicBezTo>
                  <a:lnTo>
                    <a:pt x="104540" y="2846"/>
                  </a:lnTo>
                  <a:close/>
                  <a:moveTo>
                    <a:pt x="34360" y="109128"/>
                  </a:moveTo>
                  <a:cubicBezTo>
                    <a:pt x="19158" y="109128"/>
                    <a:pt x="18145" y="89643"/>
                    <a:pt x="18145" y="85341"/>
                  </a:cubicBezTo>
                  <a:cubicBezTo>
                    <a:pt x="18145" y="73195"/>
                    <a:pt x="25492" y="45612"/>
                    <a:pt x="29799" y="34984"/>
                  </a:cubicBezTo>
                  <a:cubicBezTo>
                    <a:pt x="37653" y="16258"/>
                    <a:pt x="50828" y="5630"/>
                    <a:pt x="61216" y="5630"/>
                  </a:cubicBezTo>
                  <a:cubicBezTo>
                    <a:pt x="77684" y="5630"/>
                    <a:pt x="81231" y="26127"/>
                    <a:pt x="81231" y="27898"/>
                  </a:cubicBezTo>
                  <a:cubicBezTo>
                    <a:pt x="81231" y="29417"/>
                    <a:pt x="67296" y="84835"/>
                    <a:pt x="66536" y="85847"/>
                  </a:cubicBezTo>
                  <a:cubicBezTo>
                    <a:pt x="62736" y="92933"/>
                    <a:pt x="48548" y="109128"/>
                    <a:pt x="34360" y="109128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942A256-9194-560F-7DD9-2FC24F814C2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75451" y="3423831"/>
              <a:ext cx="124398" cy="178400"/>
            </a:xfrm>
            <a:custGeom>
              <a:avLst/>
              <a:gdLst>
                <a:gd name="connsiteX0" fmla="*/ 50833 w 124398"/>
                <a:gd name="connsiteY0" fmla="*/ 36502 h 178400"/>
                <a:gd name="connsiteX1" fmla="*/ 99984 w 124398"/>
                <a:gd name="connsiteY1" fmla="*/ 36502 h 178400"/>
                <a:gd name="connsiteX2" fmla="*/ 107078 w 124398"/>
                <a:gd name="connsiteY2" fmla="*/ 33466 h 178400"/>
                <a:gd name="connsiteX3" fmla="*/ 99224 w 124398"/>
                <a:gd name="connsiteY3" fmla="*/ 30176 h 178400"/>
                <a:gd name="connsiteX4" fmla="*/ 52353 w 124398"/>
                <a:gd name="connsiteY4" fmla="*/ 30176 h 178400"/>
                <a:gd name="connsiteX5" fmla="*/ 55647 w 124398"/>
                <a:gd name="connsiteY5" fmla="*/ 17017 h 178400"/>
                <a:gd name="connsiteX6" fmla="*/ 59194 w 124398"/>
                <a:gd name="connsiteY6" fmla="*/ 3099 h 178400"/>
                <a:gd name="connsiteX7" fmla="*/ 55647 w 124398"/>
                <a:gd name="connsiteY7" fmla="*/ 63 h 178400"/>
                <a:gd name="connsiteX8" fmla="*/ 24737 w 124398"/>
                <a:gd name="connsiteY8" fmla="*/ 2593 h 178400"/>
                <a:gd name="connsiteX9" fmla="*/ 19923 w 124398"/>
                <a:gd name="connsiteY9" fmla="*/ 7907 h 178400"/>
                <a:gd name="connsiteX10" fmla="*/ 26004 w 124398"/>
                <a:gd name="connsiteY10" fmla="*/ 10691 h 178400"/>
                <a:gd name="connsiteX11" fmla="*/ 38672 w 124398"/>
                <a:gd name="connsiteY11" fmla="*/ 14993 h 178400"/>
                <a:gd name="connsiteX12" fmla="*/ 35125 w 124398"/>
                <a:gd name="connsiteY12" fmla="*/ 30176 h 178400"/>
                <a:gd name="connsiteX13" fmla="*/ 20937 w 124398"/>
                <a:gd name="connsiteY13" fmla="*/ 30176 h 178400"/>
                <a:gd name="connsiteX14" fmla="*/ 13083 w 124398"/>
                <a:gd name="connsiteY14" fmla="*/ 33466 h 178400"/>
                <a:gd name="connsiteX15" fmla="*/ 20177 w 124398"/>
                <a:gd name="connsiteY15" fmla="*/ 36502 h 178400"/>
                <a:gd name="connsiteX16" fmla="*/ 33605 w 124398"/>
                <a:gd name="connsiteY16" fmla="*/ 36502 h 178400"/>
                <a:gd name="connsiteX17" fmla="*/ 1175 w 124398"/>
                <a:gd name="connsiteY17" fmla="*/ 165558 h 178400"/>
                <a:gd name="connsiteX18" fmla="*/ 161 w 124398"/>
                <a:gd name="connsiteY18" fmla="*/ 171378 h 178400"/>
                <a:gd name="connsiteX19" fmla="*/ 7509 w 124398"/>
                <a:gd name="connsiteY19" fmla="*/ 178464 h 178400"/>
                <a:gd name="connsiteX20" fmla="*/ 16883 w 124398"/>
                <a:gd name="connsiteY20" fmla="*/ 171631 h 178400"/>
                <a:gd name="connsiteX21" fmla="*/ 21697 w 124398"/>
                <a:gd name="connsiteY21" fmla="*/ 152653 h 178400"/>
                <a:gd name="connsiteX22" fmla="*/ 27524 w 124398"/>
                <a:gd name="connsiteY22" fmla="*/ 130131 h 178400"/>
                <a:gd name="connsiteX23" fmla="*/ 31578 w 124398"/>
                <a:gd name="connsiteY23" fmla="*/ 112924 h 178400"/>
                <a:gd name="connsiteX24" fmla="*/ 34871 w 124398"/>
                <a:gd name="connsiteY24" fmla="*/ 100271 h 178400"/>
                <a:gd name="connsiteX25" fmla="*/ 75915 w 124398"/>
                <a:gd name="connsiteY25" fmla="*/ 69399 h 178400"/>
                <a:gd name="connsiteX26" fmla="*/ 89597 w 124398"/>
                <a:gd name="connsiteY26" fmla="*/ 86859 h 178400"/>
                <a:gd name="connsiteX27" fmla="*/ 73382 w 124398"/>
                <a:gd name="connsiteY27" fmla="*/ 145061 h 178400"/>
                <a:gd name="connsiteX28" fmla="*/ 70595 w 124398"/>
                <a:gd name="connsiteY28" fmla="*/ 157461 h 178400"/>
                <a:gd name="connsiteX29" fmla="*/ 91370 w 124398"/>
                <a:gd name="connsiteY29" fmla="*/ 178464 h 178400"/>
                <a:gd name="connsiteX30" fmla="*/ 124560 w 124398"/>
                <a:gd name="connsiteY30" fmla="*/ 139494 h 178400"/>
                <a:gd name="connsiteX31" fmla="*/ 121520 w 124398"/>
                <a:gd name="connsiteY31" fmla="*/ 136963 h 178400"/>
                <a:gd name="connsiteX32" fmla="*/ 117720 w 124398"/>
                <a:gd name="connsiteY32" fmla="*/ 141518 h 178400"/>
                <a:gd name="connsiteX33" fmla="*/ 92130 w 124398"/>
                <a:gd name="connsiteY33" fmla="*/ 172897 h 178400"/>
                <a:gd name="connsiteX34" fmla="*/ 85796 w 124398"/>
                <a:gd name="connsiteY34" fmla="*/ 164546 h 178400"/>
                <a:gd name="connsiteX35" fmla="*/ 90103 w 124398"/>
                <a:gd name="connsiteY35" fmla="*/ 146832 h 178400"/>
                <a:gd name="connsiteX36" fmla="*/ 105812 w 124398"/>
                <a:gd name="connsiteY36" fmla="*/ 91161 h 178400"/>
                <a:gd name="connsiteX37" fmla="*/ 76676 w 124398"/>
                <a:gd name="connsiteY37" fmla="*/ 63832 h 178400"/>
                <a:gd name="connsiteX38" fmla="*/ 39178 w 124398"/>
                <a:gd name="connsiteY38" fmla="*/ 83064 h 178400"/>
                <a:gd name="connsiteX39" fmla="*/ 50833 w 124398"/>
                <a:gd name="connsiteY39" fmla="*/ 36502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398" h="178400">
                  <a:moveTo>
                    <a:pt x="50833" y="36502"/>
                  </a:moveTo>
                  <a:lnTo>
                    <a:pt x="99984" y="36502"/>
                  </a:lnTo>
                  <a:cubicBezTo>
                    <a:pt x="104292" y="36502"/>
                    <a:pt x="107078" y="36502"/>
                    <a:pt x="107078" y="33466"/>
                  </a:cubicBezTo>
                  <a:cubicBezTo>
                    <a:pt x="107078" y="30176"/>
                    <a:pt x="104038" y="30176"/>
                    <a:pt x="99224" y="30176"/>
                  </a:cubicBezTo>
                  <a:lnTo>
                    <a:pt x="52353" y="30176"/>
                  </a:lnTo>
                  <a:cubicBezTo>
                    <a:pt x="54127" y="23850"/>
                    <a:pt x="54127" y="23343"/>
                    <a:pt x="55647" y="17017"/>
                  </a:cubicBezTo>
                  <a:cubicBezTo>
                    <a:pt x="56914" y="12462"/>
                    <a:pt x="59194" y="3605"/>
                    <a:pt x="59194" y="3099"/>
                  </a:cubicBezTo>
                  <a:cubicBezTo>
                    <a:pt x="59194" y="822"/>
                    <a:pt x="57674" y="63"/>
                    <a:pt x="55647" y="63"/>
                  </a:cubicBezTo>
                  <a:cubicBezTo>
                    <a:pt x="50833" y="63"/>
                    <a:pt x="30818" y="2087"/>
                    <a:pt x="24737" y="2593"/>
                  </a:cubicBezTo>
                  <a:cubicBezTo>
                    <a:pt x="22710" y="2846"/>
                    <a:pt x="19923" y="3099"/>
                    <a:pt x="19923" y="7907"/>
                  </a:cubicBezTo>
                  <a:cubicBezTo>
                    <a:pt x="19923" y="10691"/>
                    <a:pt x="22457" y="10691"/>
                    <a:pt x="26004" y="10691"/>
                  </a:cubicBezTo>
                  <a:cubicBezTo>
                    <a:pt x="38165" y="10691"/>
                    <a:pt x="38672" y="12462"/>
                    <a:pt x="38672" y="14993"/>
                  </a:cubicBezTo>
                  <a:cubicBezTo>
                    <a:pt x="38672" y="16764"/>
                    <a:pt x="36392" y="25115"/>
                    <a:pt x="35125" y="30176"/>
                  </a:cubicBezTo>
                  <a:lnTo>
                    <a:pt x="20937" y="30176"/>
                  </a:lnTo>
                  <a:cubicBezTo>
                    <a:pt x="15870" y="30176"/>
                    <a:pt x="13083" y="30176"/>
                    <a:pt x="13083" y="33466"/>
                  </a:cubicBezTo>
                  <a:cubicBezTo>
                    <a:pt x="13083" y="36502"/>
                    <a:pt x="15363" y="36502"/>
                    <a:pt x="20177" y="36502"/>
                  </a:cubicBezTo>
                  <a:lnTo>
                    <a:pt x="33605" y="36502"/>
                  </a:lnTo>
                  <a:lnTo>
                    <a:pt x="1175" y="165558"/>
                  </a:lnTo>
                  <a:cubicBezTo>
                    <a:pt x="161" y="169354"/>
                    <a:pt x="161" y="169860"/>
                    <a:pt x="161" y="171378"/>
                  </a:cubicBezTo>
                  <a:cubicBezTo>
                    <a:pt x="161" y="176945"/>
                    <a:pt x="4468" y="178464"/>
                    <a:pt x="7509" y="178464"/>
                  </a:cubicBezTo>
                  <a:cubicBezTo>
                    <a:pt x="12323" y="178464"/>
                    <a:pt x="15870" y="174921"/>
                    <a:pt x="16883" y="171631"/>
                  </a:cubicBezTo>
                  <a:cubicBezTo>
                    <a:pt x="17390" y="170366"/>
                    <a:pt x="20177" y="158979"/>
                    <a:pt x="21697" y="152653"/>
                  </a:cubicBezTo>
                  <a:lnTo>
                    <a:pt x="27524" y="130131"/>
                  </a:lnTo>
                  <a:cubicBezTo>
                    <a:pt x="28284" y="126335"/>
                    <a:pt x="30818" y="116719"/>
                    <a:pt x="31578" y="112924"/>
                  </a:cubicBezTo>
                  <a:cubicBezTo>
                    <a:pt x="32845" y="108875"/>
                    <a:pt x="34618" y="101030"/>
                    <a:pt x="34871" y="100271"/>
                  </a:cubicBezTo>
                  <a:cubicBezTo>
                    <a:pt x="36898" y="95969"/>
                    <a:pt x="50580" y="69399"/>
                    <a:pt x="75915" y="69399"/>
                  </a:cubicBezTo>
                  <a:cubicBezTo>
                    <a:pt x="87063" y="69399"/>
                    <a:pt x="89597" y="78509"/>
                    <a:pt x="89597" y="86859"/>
                  </a:cubicBezTo>
                  <a:cubicBezTo>
                    <a:pt x="89597" y="102548"/>
                    <a:pt x="77942" y="133421"/>
                    <a:pt x="73382" y="145061"/>
                  </a:cubicBezTo>
                  <a:cubicBezTo>
                    <a:pt x="71862" y="149110"/>
                    <a:pt x="70595" y="152653"/>
                    <a:pt x="70595" y="157461"/>
                  </a:cubicBezTo>
                  <a:cubicBezTo>
                    <a:pt x="70595" y="170619"/>
                    <a:pt x="79969" y="178464"/>
                    <a:pt x="91370" y="178464"/>
                  </a:cubicBezTo>
                  <a:cubicBezTo>
                    <a:pt x="115693" y="178464"/>
                    <a:pt x="124560" y="141012"/>
                    <a:pt x="124560" y="139494"/>
                  </a:cubicBezTo>
                  <a:cubicBezTo>
                    <a:pt x="124560" y="136963"/>
                    <a:pt x="122280" y="136963"/>
                    <a:pt x="121520" y="136963"/>
                  </a:cubicBezTo>
                  <a:cubicBezTo>
                    <a:pt x="118986" y="136963"/>
                    <a:pt x="118986" y="137723"/>
                    <a:pt x="117720" y="141518"/>
                  </a:cubicBezTo>
                  <a:cubicBezTo>
                    <a:pt x="110372" y="167330"/>
                    <a:pt x="98971" y="172897"/>
                    <a:pt x="92130" y="172897"/>
                  </a:cubicBezTo>
                  <a:cubicBezTo>
                    <a:pt x="87317" y="172897"/>
                    <a:pt x="85796" y="169860"/>
                    <a:pt x="85796" y="164546"/>
                  </a:cubicBezTo>
                  <a:cubicBezTo>
                    <a:pt x="85796" y="158220"/>
                    <a:pt x="88583" y="151134"/>
                    <a:pt x="90103" y="146832"/>
                  </a:cubicBezTo>
                  <a:cubicBezTo>
                    <a:pt x="94411" y="135698"/>
                    <a:pt x="105812" y="105332"/>
                    <a:pt x="105812" y="91161"/>
                  </a:cubicBezTo>
                  <a:cubicBezTo>
                    <a:pt x="105812" y="72688"/>
                    <a:pt x="94157" y="63832"/>
                    <a:pt x="76676" y="63832"/>
                  </a:cubicBezTo>
                  <a:cubicBezTo>
                    <a:pt x="68821" y="63832"/>
                    <a:pt x="53620" y="65603"/>
                    <a:pt x="39178" y="83064"/>
                  </a:cubicBezTo>
                  <a:lnTo>
                    <a:pt x="50833" y="36502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8A641AE-C420-7E01-1732-743AA0890C0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909042" y="3487094"/>
              <a:ext cx="159362" cy="114379"/>
            </a:xfrm>
            <a:custGeom>
              <a:avLst/>
              <a:gdLst>
                <a:gd name="connsiteX0" fmla="*/ 75414 w 159362"/>
                <a:gd name="connsiteY0" fmla="*/ 63 h 114379"/>
                <a:gd name="connsiteX1" fmla="*/ 167 w 159362"/>
                <a:gd name="connsiteY1" fmla="*/ 74207 h 114379"/>
                <a:gd name="connsiteX2" fmla="*/ 47798 w 159362"/>
                <a:gd name="connsiteY2" fmla="*/ 114442 h 114379"/>
                <a:gd name="connsiteX3" fmla="*/ 121019 w 159362"/>
                <a:gd name="connsiteY3" fmla="*/ 43588 h 114379"/>
                <a:gd name="connsiteX4" fmla="*/ 117472 w 159362"/>
                <a:gd name="connsiteY4" fmla="*/ 24356 h 114379"/>
                <a:gd name="connsiteX5" fmla="*/ 141794 w 159362"/>
                <a:gd name="connsiteY5" fmla="*/ 24356 h 114379"/>
                <a:gd name="connsiteX6" fmla="*/ 154462 w 159362"/>
                <a:gd name="connsiteY6" fmla="*/ 20560 h 114379"/>
                <a:gd name="connsiteX7" fmla="*/ 159529 w 159362"/>
                <a:gd name="connsiteY7" fmla="*/ 9932 h 114379"/>
                <a:gd name="connsiteX8" fmla="*/ 146101 w 159362"/>
                <a:gd name="connsiteY8" fmla="*/ 63 h 114379"/>
                <a:gd name="connsiteX9" fmla="*/ 75414 w 159362"/>
                <a:gd name="connsiteY9" fmla="*/ 63 h 114379"/>
                <a:gd name="connsiteX10" fmla="*/ 48305 w 159362"/>
                <a:gd name="connsiteY10" fmla="*/ 105332 h 114379"/>
                <a:gd name="connsiteX11" fmla="*/ 26263 w 159362"/>
                <a:gd name="connsiteY11" fmla="*/ 83570 h 114379"/>
                <a:gd name="connsiteX12" fmla="*/ 37664 w 159362"/>
                <a:gd name="connsiteY12" fmla="*/ 40551 h 114379"/>
                <a:gd name="connsiteX13" fmla="*/ 70347 w 159362"/>
                <a:gd name="connsiteY13" fmla="*/ 24356 h 114379"/>
                <a:gd name="connsiteX14" fmla="*/ 93656 w 159362"/>
                <a:gd name="connsiteY14" fmla="*/ 42069 h 114379"/>
                <a:gd name="connsiteX15" fmla="*/ 80481 w 159362"/>
                <a:gd name="connsiteY15" fmla="*/ 87365 h 114379"/>
                <a:gd name="connsiteX16" fmla="*/ 48305 w 159362"/>
                <a:gd name="connsiteY16" fmla="*/ 105332 h 11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362" h="114379">
                  <a:moveTo>
                    <a:pt x="75414" y="63"/>
                  </a:moveTo>
                  <a:cubicBezTo>
                    <a:pt x="23222" y="63"/>
                    <a:pt x="167" y="47889"/>
                    <a:pt x="167" y="74207"/>
                  </a:cubicBezTo>
                  <a:cubicBezTo>
                    <a:pt x="167" y="101536"/>
                    <a:pt x="20689" y="114442"/>
                    <a:pt x="47798" y="114442"/>
                  </a:cubicBezTo>
                  <a:cubicBezTo>
                    <a:pt x="94163" y="114442"/>
                    <a:pt x="121019" y="79521"/>
                    <a:pt x="121019" y="43588"/>
                  </a:cubicBezTo>
                  <a:cubicBezTo>
                    <a:pt x="121019" y="37261"/>
                    <a:pt x="120005" y="30429"/>
                    <a:pt x="117472" y="24356"/>
                  </a:cubicBezTo>
                  <a:lnTo>
                    <a:pt x="141794" y="24356"/>
                  </a:lnTo>
                  <a:cubicBezTo>
                    <a:pt x="146608" y="24356"/>
                    <a:pt x="150661" y="24356"/>
                    <a:pt x="154462" y="20560"/>
                  </a:cubicBezTo>
                  <a:cubicBezTo>
                    <a:pt x="156235" y="18789"/>
                    <a:pt x="159529" y="15752"/>
                    <a:pt x="159529" y="9932"/>
                  </a:cubicBezTo>
                  <a:cubicBezTo>
                    <a:pt x="159529" y="63"/>
                    <a:pt x="150661" y="63"/>
                    <a:pt x="146101" y="63"/>
                  </a:cubicBezTo>
                  <a:lnTo>
                    <a:pt x="75414" y="63"/>
                  </a:lnTo>
                  <a:close/>
                  <a:moveTo>
                    <a:pt x="48305" y="105332"/>
                  </a:moveTo>
                  <a:cubicBezTo>
                    <a:pt x="26263" y="105332"/>
                    <a:pt x="26263" y="87618"/>
                    <a:pt x="26263" y="83570"/>
                  </a:cubicBezTo>
                  <a:cubicBezTo>
                    <a:pt x="26263" y="73954"/>
                    <a:pt x="31836" y="49914"/>
                    <a:pt x="37664" y="40551"/>
                  </a:cubicBezTo>
                  <a:cubicBezTo>
                    <a:pt x="42731" y="31947"/>
                    <a:pt x="51092" y="24356"/>
                    <a:pt x="70347" y="24356"/>
                  </a:cubicBezTo>
                  <a:cubicBezTo>
                    <a:pt x="91122" y="24356"/>
                    <a:pt x="93656" y="32959"/>
                    <a:pt x="93656" y="42069"/>
                  </a:cubicBezTo>
                  <a:cubicBezTo>
                    <a:pt x="93656" y="49661"/>
                    <a:pt x="88589" y="74966"/>
                    <a:pt x="80481" y="87365"/>
                  </a:cubicBezTo>
                  <a:cubicBezTo>
                    <a:pt x="70094" y="103055"/>
                    <a:pt x="55399" y="105332"/>
                    <a:pt x="48305" y="105332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DC32819-C857-08B0-774D-5AE272EB1BE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59646" y="3522774"/>
              <a:ext cx="26855" cy="26823"/>
            </a:xfrm>
            <a:custGeom>
              <a:avLst/>
              <a:gdLst>
                <a:gd name="connsiteX0" fmla="*/ 27032 w 26855"/>
                <a:gd name="connsiteY0" fmla="*/ 13474 h 26823"/>
                <a:gd name="connsiteX1" fmla="*/ 13604 w 26855"/>
                <a:gd name="connsiteY1" fmla="*/ 63 h 26823"/>
                <a:gd name="connsiteX2" fmla="*/ 176 w 26855"/>
                <a:gd name="connsiteY2" fmla="*/ 13474 h 26823"/>
                <a:gd name="connsiteX3" fmla="*/ 13604 w 26855"/>
                <a:gd name="connsiteY3" fmla="*/ 26886 h 26823"/>
                <a:gd name="connsiteX4" fmla="*/ 27032 w 26855"/>
                <a:gd name="connsiteY4" fmla="*/ 13474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55" h="26823">
                  <a:moveTo>
                    <a:pt x="27032" y="13474"/>
                  </a:moveTo>
                  <a:cubicBezTo>
                    <a:pt x="27032" y="6136"/>
                    <a:pt x="20951" y="63"/>
                    <a:pt x="13604" y="63"/>
                  </a:cubicBezTo>
                  <a:cubicBezTo>
                    <a:pt x="6257" y="63"/>
                    <a:pt x="176" y="6136"/>
                    <a:pt x="176" y="13474"/>
                  </a:cubicBezTo>
                  <a:cubicBezTo>
                    <a:pt x="176" y="20813"/>
                    <a:pt x="6257" y="26886"/>
                    <a:pt x="13604" y="26886"/>
                  </a:cubicBezTo>
                  <a:cubicBezTo>
                    <a:pt x="20951" y="26886"/>
                    <a:pt x="27032" y="20813"/>
                    <a:pt x="27032" y="13474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BC51A9D-9062-A98F-641F-CA5DFE881EC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274416" y="3425855"/>
              <a:ext cx="180897" cy="173593"/>
            </a:xfrm>
            <a:custGeom>
              <a:avLst/>
              <a:gdLst>
                <a:gd name="connsiteX0" fmla="*/ 60734 w 180897"/>
                <a:gd name="connsiteY0" fmla="*/ 78762 h 173593"/>
                <a:gd name="connsiteX1" fmla="*/ 60734 w 180897"/>
                <a:gd name="connsiteY1" fmla="*/ 11956 h 173593"/>
                <a:gd name="connsiteX2" fmla="*/ 106845 w 180897"/>
                <a:gd name="connsiteY2" fmla="*/ 11956 h 173593"/>
                <a:gd name="connsiteX3" fmla="*/ 136995 w 180897"/>
                <a:gd name="connsiteY3" fmla="*/ 43588 h 173593"/>
                <a:gd name="connsiteX4" fmla="*/ 100258 w 180897"/>
                <a:gd name="connsiteY4" fmla="*/ 78762 h 173593"/>
                <a:gd name="connsiteX5" fmla="*/ 60734 w 180897"/>
                <a:gd name="connsiteY5" fmla="*/ 78762 h 173593"/>
                <a:gd name="connsiteX6" fmla="*/ 129140 w 180897"/>
                <a:gd name="connsiteY6" fmla="*/ 83064 h 173593"/>
                <a:gd name="connsiteX7" fmla="*/ 172971 w 180897"/>
                <a:gd name="connsiteY7" fmla="*/ 43588 h 173593"/>
                <a:gd name="connsiteX8" fmla="*/ 110139 w 180897"/>
                <a:gd name="connsiteY8" fmla="*/ 63 h 173593"/>
                <a:gd name="connsiteX9" fmla="*/ 181 w 180897"/>
                <a:gd name="connsiteY9" fmla="*/ 63 h 173593"/>
                <a:gd name="connsiteX10" fmla="*/ 181 w 180897"/>
                <a:gd name="connsiteY10" fmla="*/ 11956 h 173593"/>
                <a:gd name="connsiteX11" fmla="*/ 27544 w 180897"/>
                <a:gd name="connsiteY11" fmla="*/ 11956 h 173593"/>
                <a:gd name="connsiteX12" fmla="*/ 27544 w 180897"/>
                <a:gd name="connsiteY12" fmla="*/ 161762 h 173593"/>
                <a:gd name="connsiteX13" fmla="*/ 181 w 180897"/>
                <a:gd name="connsiteY13" fmla="*/ 161762 h 173593"/>
                <a:gd name="connsiteX14" fmla="*/ 181 w 180897"/>
                <a:gd name="connsiteY14" fmla="*/ 173656 h 173593"/>
                <a:gd name="connsiteX15" fmla="*/ 117739 w 180897"/>
                <a:gd name="connsiteY15" fmla="*/ 173656 h 173593"/>
                <a:gd name="connsiteX16" fmla="*/ 181079 w 180897"/>
                <a:gd name="connsiteY16" fmla="*/ 126588 h 173593"/>
                <a:gd name="connsiteX17" fmla="*/ 129140 w 180897"/>
                <a:gd name="connsiteY17" fmla="*/ 83064 h 173593"/>
                <a:gd name="connsiteX18" fmla="*/ 107352 w 180897"/>
                <a:gd name="connsiteY18" fmla="*/ 161762 h 173593"/>
                <a:gd name="connsiteX19" fmla="*/ 60734 w 180897"/>
                <a:gd name="connsiteY19" fmla="*/ 161762 h 173593"/>
                <a:gd name="connsiteX20" fmla="*/ 60734 w 180897"/>
                <a:gd name="connsiteY20" fmla="*/ 87871 h 173593"/>
                <a:gd name="connsiteX21" fmla="*/ 109885 w 180897"/>
                <a:gd name="connsiteY21" fmla="*/ 87871 h 173593"/>
                <a:gd name="connsiteX22" fmla="*/ 135474 w 180897"/>
                <a:gd name="connsiteY22" fmla="*/ 98753 h 173593"/>
                <a:gd name="connsiteX23" fmla="*/ 143835 w 180897"/>
                <a:gd name="connsiteY23" fmla="*/ 126335 h 173593"/>
                <a:gd name="connsiteX24" fmla="*/ 107352 w 180897"/>
                <a:gd name="connsiteY24" fmla="*/ 161762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897" h="173593">
                  <a:moveTo>
                    <a:pt x="60734" y="78762"/>
                  </a:moveTo>
                  <a:lnTo>
                    <a:pt x="60734" y="11956"/>
                  </a:lnTo>
                  <a:lnTo>
                    <a:pt x="106845" y="11956"/>
                  </a:lnTo>
                  <a:cubicBezTo>
                    <a:pt x="132434" y="11956"/>
                    <a:pt x="136995" y="31947"/>
                    <a:pt x="136995" y="43588"/>
                  </a:cubicBezTo>
                  <a:cubicBezTo>
                    <a:pt x="136995" y="63072"/>
                    <a:pt x="124833" y="78762"/>
                    <a:pt x="100258" y="78762"/>
                  </a:cubicBezTo>
                  <a:lnTo>
                    <a:pt x="60734" y="78762"/>
                  </a:lnTo>
                  <a:close/>
                  <a:moveTo>
                    <a:pt x="129140" y="83064"/>
                  </a:moveTo>
                  <a:cubicBezTo>
                    <a:pt x="156503" y="78256"/>
                    <a:pt x="172971" y="63072"/>
                    <a:pt x="172971" y="43588"/>
                  </a:cubicBezTo>
                  <a:cubicBezTo>
                    <a:pt x="172971" y="20307"/>
                    <a:pt x="150929" y="63"/>
                    <a:pt x="110139" y="63"/>
                  </a:cubicBezTo>
                  <a:lnTo>
                    <a:pt x="181" y="63"/>
                  </a:lnTo>
                  <a:lnTo>
                    <a:pt x="181" y="11956"/>
                  </a:lnTo>
                  <a:lnTo>
                    <a:pt x="27544" y="11956"/>
                  </a:lnTo>
                  <a:lnTo>
                    <a:pt x="27544" y="161762"/>
                  </a:lnTo>
                  <a:lnTo>
                    <a:pt x="181" y="161762"/>
                  </a:lnTo>
                  <a:lnTo>
                    <a:pt x="181" y="173656"/>
                  </a:lnTo>
                  <a:lnTo>
                    <a:pt x="117739" y="173656"/>
                  </a:lnTo>
                  <a:cubicBezTo>
                    <a:pt x="159797" y="173656"/>
                    <a:pt x="181079" y="151387"/>
                    <a:pt x="181079" y="126588"/>
                  </a:cubicBezTo>
                  <a:cubicBezTo>
                    <a:pt x="181079" y="102295"/>
                    <a:pt x="159290" y="85341"/>
                    <a:pt x="129140" y="83064"/>
                  </a:cubicBezTo>
                  <a:close/>
                  <a:moveTo>
                    <a:pt x="107352" y="161762"/>
                  </a:moveTo>
                  <a:lnTo>
                    <a:pt x="60734" y="161762"/>
                  </a:lnTo>
                  <a:lnTo>
                    <a:pt x="60734" y="87871"/>
                  </a:lnTo>
                  <a:lnTo>
                    <a:pt x="109885" y="87871"/>
                  </a:lnTo>
                  <a:cubicBezTo>
                    <a:pt x="114952" y="87871"/>
                    <a:pt x="126860" y="87871"/>
                    <a:pt x="135474" y="98753"/>
                  </a:cubicBezTo>
                  <a:cubicBezTo>
                    <a:pt x="143835" y="109381"/>
                    <a:pt x="143835" y="123552"/>
                    <a:pt x="143835" y="126335"/>
                  </a:cubicBezTo>
                  <a:cubicBezTo>
                    <a:pt x="143835" y="129372"/>
                    <a:pt x="143835" y="161762"/>
                    <a:pt x="107352" y="161762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372F333-52C6-29C4-4013-85768DDC757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77369" y="3384353"/>
              <a:ext cx="48644" cy="303408"/>
            </a:xfrm>
            <a:custGeom>
              <a:avLst/>
              <a:gdLst>
                <a:gd name="connsiteX0" fmla="*/ 48834 w 48644"/>
                <a:gd name="connsiteY0" fmla="*/ 303463 h 303408"/>
                <a:gd name="connsiteX1" fmla="*/ 48834 w 48644"/>
                <a:gd name="connsiteY1" fmla="*/ 55 h 303408"/>
                <a:gd name="connsiteX2" fmla="*/ 189 w 48644"/>
                <a:gd name="connsiteY2" fmla="*/ 55 h 303408"/>
                <a:gd name="connsiteX3" fmla="*/ 189 w 48644"/>
                <a:gd name="connsiteY3" fmla="*/ 10177 h 303408"/>
                <a:gd name="connsiteX4" fmla="*/ 38700 w 48644"/>
                <a:gd name="connsiteY4" fmla="*/ 10177 h 303408"/>
                <a:gd name="connsiteX5" fmla="*/ 38700 w 48644"/>
                <a:gd name="connsiteY5" fmla="*/ 293341 h 303408"/>
                <a:gd name="connsiteX6" fmla="*/ 189 w 48644"/>
                <a:gd name="connsiteY6" fmla="*/ 293341 h 303408"/>
                <a:gd name="connsiteX7" fmla="*/ 189 w 48644"/>
                <a:gd name="connsiteY7" fmla="*/ 303463 h 303408"/>
                <a:gd name="connsiteX8" fmla="*/ 48834 w 48644"/>
                <a:gd name="connsiteY8" fmla="*/ 303463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44" h="303408">
                  <a:moveTo>
                    <a:pt x="48834" y="303463"/>
                  </a:moveTo>
                  <a:lnTo>
                    <a:pt x="48834" y="55"/>
                  </a:lnTo>
                  <a:lnTo>
                    <a:pt x="189" y="55"/>
                  </a:lnTo>
                  <a:lnTo>
                    <a:pt x="189" y="10177"/>
                  </a:lnTo>
                  <a:lnTo>
                    <a:pt x="38700" y="10177"/>
                  </a:lnTo>
                  <a:lnTo>
                    <a:pt x="38700" y="293341"/>
                  </a:lnTo>
                  <a:lnTo>
                    <a:pt x="189" y="293341"/>
                  </a:lnTo>
                  <a:lnTo>
                    <a:pt x="189" y="303463"/>
                  </a:lnTo>
                  <a:lnTo>
                    <a:pt x="48834" y="303463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44638C3-42ED-9205-665C-51733CE9125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647849" y="3451919"/>
              <a:ext cx="168483" cy="168531"/>
            </a:xfrm>
            <a:custGeom>
              <a:avLst/>
              <a:gdLst>
                <a:gd name="connsiteX0" fmla="*/ 89631 w 168483"/>
                <a:gd name="connsiteY0" fmla="*/ 89390 h 168531"/>
                <a:gd name="connsiteX1" fmla="*/ 160318 w 168483"/>
                <a:gd name="connsiteY1" fmla="*/ 89390 h 168531"/>
                <a:gd name="connsiteX2" fmla="*/ 168679 w 168483"/>
                <a:gd name="connsiteY2" fmla="*/ 84329 h 168531"/>
                <a:gd name="connsiteX3" fmla="*/ 160318 w 168483"/>
                <a:gd name="connsiteY3" fmla="*/ 79268 h 168531"/>
                <a:gd name="connsiteX4" fmla="*/ 89631 w 168483"/>
                <a:gd name="connsiteY4" fmla="*/ 79268 h 168531"/>
                <a:gd name="connsiteX5" fmla="*/ 89631 w 168483"/>
                <a:gd name="connsiteY5" fmla="*/ 8413 h 168531"/>
                <a:gd name="connsiteX6" fmla="*/ 84564 w 168483"/>
                <a:gd name="connsiteY6" fmla="*/ 63 h 168531"/>
                <a:gd name="connsiteX7" fmla="*/ 79497 w 168483"/>
                <a:gd name="connsiteY7" fmla="*/ 8413 h 168531"/>
                <a:gd name="connsiteX8" fmla="*/ 79497 w 168483"/>
                <a:gd name="connsiteY8" fmla="*/ 79268 h 168531"/>
                <a:gd name="connsiteX9" fmla="*/ 8556 w 168483"/>
                <a:gd name="connsiteY9" fmla="*/ 79268 h 168531"/>
                <a:gd name="connsiteX10" fmla="*/ 196 w 168483"/>
                <a:gd name="connsiteY10" fmla="*/ 84329 h 168531"/>
                <a:gd name="connsiteX11" fmla="*/ 8556 w 168483"/>
                <a:gd name="connsiteY11" fmla="*/ 89390 h 168531"/>
                <a:gd name="connsiteX12" fmla="*/ 79497 w 168483"/>
                <a:gd name="connsiteY12" fmla="*/ 89390 h 168531"/>
                <a:gd name="connsiteX13" fmla="*/ 79497 w 168483"/>
                <a:gd name="connsiteY13" fmla="*/ 160244 h 168531"/>
                <a:gd name="connsiteX14" fmla="*/ 84564 w 168483"/>
                <a:gd name="connsiteY14" fmla="*/ 168595 h 168531"/>
                <a:gd name="connsiteX15" fmla="*/ 89631 w 168483"/>
                <a:gd name="connsiteY15" fmla="*/ 160244 h 168531"/>
                <a:gd name="connsiteX16" fmla="*/ 89631 w 168483"/>
                <a:gd name="connsiteY16" fmla="*/ 89390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83" h="168531">
                  <a:moveTo>
                    <a:pt x="89631" y="89390"/>
                  </a:moveTo>
                  <a:lnTo>
                    <a:pt x="160318" y="89390"/>
                  </a:lnTo>
                  <a:cubicBezTo>
                    <a:pt x="163865" y="89390"/>
                    <a:pt x="168679" y="89390"/>
                    <a:pt x="168679" y="84329"/>
                  </a:cubicBezTo>
                  <a:cubicBezTo>
                    <a:pt x="168679" y="79268"/>
                    <a:pt x="163865" y="79268"/>
                    <a:pt x="160318" y="79268"/>
                  </a:cubicBezTo>
                  <a:lnTo>
                    <a:pt x="89631" y="79268"/>
                  </a:lnTo>
                  <a:lnTo>
                    <a:pt x="89631" y="8413"/>
                  </a:lnTo>
                  <a:cubicBezTo>
                    <a:pt x="89631" y="4871"/>
                    <a:pt x="89631" y="63"/>
                    <a:pt x="84564" y="63"/>
                  </a:cubicBezTo>
                  <a:cubicBezTo>
                    <a:pt x="79497" y="63"/>
                    <a:pt x="79497" y="4871"/>
                    <a:pt x="79497" y="8413"/>
                  </a:cubicBezTo>
                  <a:lnTo>
                    <a:pt x="79497" y="79268"/>
                  </a:lnTo>
                  <a:lnTo>
                    <a:pt x="8556" y="79268"/>
                  </a:lnTo>
                  <a:cubicBezTo>
                    <a:pt x="5009" y="79268"/>
                    <a:pt x="196" y="79268"/>
                    <a:pt x="196" y="84329"/>
                  </a:cubicBezTo>
                  <a:cubicBezTo>
                    <a:pt x="196" y="89390"/>
                    <a:pt x="5009" y="89390"/>
                    <a:pt x="8556" y="89390"/>
                  </a:cubicBezTo>
                  <a:lnTo>
                    <a:pt x="79497" y="89390"/>
                  </a:lnTo>
                  <a:lnTo>
                    <a:pt x="79497" y="160244"/>
                  </a:lnTo>
                  <a:cubicBezTo>
                    <a:pt x="79497" y="163787"/>
                    <a:pt x="79497" y="168595"/>
                    <a:pt x="84564" y="168595"/>
                  </a:cubicBezTo>
                  <a:cubicBezTo>
                    <a:pt x="89631" y="168595"/>
                    <a:pt x="89631" y="163787"/>
                    <a:pt x="89631" y="160244"/>
                  </a:cubicBezTo>
                  <a:lnTo>
                    <a:pt x="89631" y="89390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B20B4F7-3F9E-A9F0-2DB4-AF005F7D62E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897153" y="3487600"/>
              <a:ext cx="104383" cy="160940"/>
            </a:xfrm>
            <a:custGeom>
              <a:avLst/>
              <a:gdLst>
                <a:gd name="connsiteX0" fmla="*/ 104589 w 104383"/>
                <a:gd name="connsiteY0" fmla="*/ 2846 h 160940"/>
                <a:gd name="connsiteX1" fmla="*/ 102056 w 104383"/>
                <a:gd name="connsiteY1" fmla="*/ 316 h 160940"/>
                <a:gd name="connsiteX2" fmla="*/ 84827 w 104383"/>
                <a:gd name="connsiteY2" fmla="*/ 17776 h 160940"/>
                <a:gd name="connsiteX3" fmla="*/ 61265 w 104383"/>
                <a:gd name="connsiteY3" fmla="*/ 63 h 160940"/>
                <a:gd name="connsiteX4" fmla="*/ 206 w 104383"/>
                <a:gd name="connsiteY4" fmla="*/ 74207 h 160940"/>
                <a:gd name="connsiteX5" fmla="*/ 33649 w 104383"/>
                <a:gd name="connsiteY5" fmla="*/ 114695 h 160940"/>
                <a:gd name="connsiteX6" fmla="*/ 63545 w 104383"/>
                <a:gd name="connsiteY6" fmla="*/ 99512 h 160940"/>
                <a:gd name="connsiteX7" fmla="*/ 52144 w 104383"/>
                <a:gd name="connsiteY7" fmla="*/ 144808 h 160940"/>
                <a:gd name="connsiteX8" fmla="*/ 33902 w 104383"/>
                <a:gd name="connsiteY8" fmla="*/ 153159 h 160940"/>
                <a:gd name="connsiteX9" fmla="*/ 28075 w 104383"/>
                <a:gd name="connsiteY9" fmla="*/ 158220 h 160940"/>
                <a:gd name="connsiteX10" fmla="*/ 31369 w 104383"/>
                <a:gd name="connsiteY10" fmla="*/ 161003 h 160940"/>
                <a:gd name="connsiteX11" fmla="*/ 56704 w 104383"/>
                <a:gd name="connsiteY11" fmla="*/ 160244 h 160940"/>
                <a:gd name="connsiteX12" fmla="*/ 82800 w 104383"/>
                <a:gd name="connsiteY12" fmla="*/ 161003 h 160940"/>
                <a:gd name="connsiteX13" fmla="*/ 87361 w 104383"/>
                <a:gd name="connsiteY13" fmla="*/ 155942 h 160940"/>
                <a:gd name="connsiteX14" fmla="*/ 80773 w 104383"/>
                <a:gd name="connsiteY14" fmla="*/ 153159 h 160940"/>
                <a:gd name="connsiteX15" fmla="*/ 68612 w 104383"/>
                <a:gd name="connsiteY15" fmla="*/ 149110 h 160940"/>
                <a:gd name="connsiteX16" fmla="*/ 69626 w 104383"/>
                <a:gd name="connsiteY16" fmla="*/ 143543 h 160940"/>
                <a:gd name="connsiteX17" fmla="*/ 104589 w 104383"/>
                <a:gd name="connsiteY17" fmla="*/ 2846 h 160940"/>
                <a:gd name="connsiteX18" fmla="*/ 34409 w 104383"/>
                <a:gd name="connsiteY18" fmla="*/ 109128 h 160940"/>
                <a:gd name="connsiteX19" fmla="*/ 18194 w 104383"/>
                <a:gd name="connsiteY19" fmla="*/ 85341 h 160940"/>
                <a:gd name="connsiteX20" fmla="*/ 29848 w 104383"/>
                <a:gd name="connsiteY20" fmla="*/ 34984 h 160940"/>
                <a:gd name="connsiteX21" fmla="*/ 61265 w 104383"/>
                <a:gd name="connsiteY21" fmla="*/ 5630 h 160940"/>
                <a:gd name="connsiteX22" fmla="*/ 81280 w 104383"/>
                <a:gd name="connsiteY22" fmla="*/ 27898 h 160940"/>
                <a:gd name="connsiteX23" fmla="*/ 66585 w 104383"/>
                <a:gd name="connsiteY23" fmla="*/ 85847 h 160940"/>
                <a:gd name="connsiteX24" fmla="*/ 34409 w 104383"/>
                <a:gd name="connsiteY24" fmla="*/ 109128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383" h="160940">
                  <a:moveTo>
                    <a:pt x="104589" y="2846"/>
                  </a:moveTo>
                  <a:cubicBezTo>
                    <a:pt x="104589" y="1834"/>
                    <a:pt x="103829" y="316"/>
                    <a:pt x="102056" y="316"/>
                  </a:cubicBezTo>
                  <a:cubicBezTo>
                    <a:pt x="99269" y="316"/>
                    <a:pt x="89134" y="10438"/>
                    <a:pt x="84827" y="17776"/>
                  </a:cubicBezTo>
                  <a:cubicBezTo>
                    <a:pt x="79253" y="4112"/>
                    <a:pt x="69372" y="63"/>
                    <a:pt x="61265" y="63"/>
                  </a:cubicBezTo>
                  <a:cubicBezTo>
                    <a:pt x="31369" y="63"/>
                    <a:pt x="206" y="37514"/>
                    <a:pt x="206" y="74207"/>
                  </a:cubicBezTo>
                  <a:cubicBezTo>
                    <a:pt x="206" y="99006"/>
                    <a:pt x="15154" y="114695"/>
                    <a:pt x="33649" y="114695"/>
                  </a:cubicBezTo>
                  <a:cubicBezTo>
                    <a:pt x="44543" y="114695"/>
                    <a:pt x="54424" y="108622"/>
                    <a:pt x="63545" y="99512"/>
                  </a:cubicBezTo>
                  <a:cubicBezTo>
                    <a:pt x="61265" y="108369"/>
                    <a:pt x="52904" y="142531"/>
                    <a:pt x="52144" y="144808"/>
                  </a:cubicBezTo>
                  <a:cubicBezTo>
                    <a:pt x="50117" y="151893"/>
                    <a:pt x="48090" y="152906"/>
                    <a:pt x="33902" y="153159"/>
                  </a:cubicBezTo>
                  <a:cubicBezTo>
                    <a:pt x="30609" y="153159"/>
                    <a:pt x="28075" y="153159"/>
                    <a:pt x="28075" y="158220"/>
                  </a:cubicBezTo>
                  <a:cubicBezTo>
                    <a:pt x="28075" y="158473"/>
                    <a:pt x="28075" y="161003"/>
                    <a:pt x="31369" y="161003"/>
                  </a:cubicBezTo>
                  <a:cubicBezTo>
                    <a:pt x="39476" y="161003"/>
                    <a:pt x="48344" y="160244"/>
                    <a:pt x="56704" y="160244"/>
                  </a:cubicBezTo>
                  <a:cubicBezTo>
                    <a:pt x="65319" y="160244"/>
                    <a:pt x="74440" y="161003"/>
                    <a:pt x="82800" y="161003"/>
                  </a:cubicBezTo>
                  <a:cubicBezTo>
                    <a:pt x="84067" y="161003"/>
                    <a:pt x="87361" y="161003"/>
                    <a:pt x="87361" y="155942"/>
                  </a:cubicBezTo>
                  <a:cubicBezTo>
                    <a:pt x="87361" y="153159"/>
                    <a:pt x="84827" y="153159"/>
                    <a:pt x="80773" y="153159"/>
                  </a:cubicBezTo>
                  <a:cubicBezTo>
                    <a:pt x="68612" y="153159"/>
                    <a:pt x="68612" y="151387"/>
                    <a:pt x="68612" y="149110"/>
                  </a:cubicBezTo>
                  <a:cubicBezTo>
                    <a:pt x="68612" y="147339"/>
                    <a:pt x="69119" y="145820"/>
                    <a:pt x="69626" y="143543"/>
                  </a:cubicBezTo>
                  <a:lnTo>
                    <a:pt x="104589" y="2846"/>
                  </a:lnTo>
                  <a:close/>
                  <a:moveTo>
                    <a:pt x="34409" y="109128"/>
                  </a:moveTo>
                  <a:cubicBezTo>
                    <a:pt x="19207" y="109128"/>
                    <a:pt x="18194" y="89643"/>
                    <a:pt x="18194" y="85341"/>
                  </a:cubicBezTo>
                  <a:cubicBezTo>
                    <a:pt x="18194" y="73195"/>
                    <a:pt x="25541" y="45612"/>
                    <a:pt x="29848" y="34984"/>
                  </a:cubicBezTo>
                  <a:cubicBezTo>
                    <a:pt x="37703" y="16258"/>
                    <a:pt x="50877" y="5630"/>
                    <a:pt x="61265" y="5630"/>
                  </a:cubicBezTo>
                  <a:cubicBezTo>
                    <a:pt x="77733" y="5630"/>
                    <a:pt x="81280" y="26127"/>
                    <a:pt x="81280" y="27898"/>
                  </a:cubicBezTo>
                  <a:cubicBezTo>
                    <a:pt x="81280" y="29417"/>
                    <a:pt x="67345" y="84835"/>
                    <a:pt x="66585" y="85847"/>
                  </a:cubicBezTo>
                  <a:cubicBezTo>
                    <a:pt x="62785" y="92933"/>
                    <a:pt x="48597" y="109128"/>
                    <a:pt x="34409" y="109128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CDB11C-DFBC-7802-CA66-327EC45E508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021626" y="3423831"/>
              <a:ext cx="132759" cy="227492"/>
            </a:xfrm>
            <a:custGeom>
              <a:avLst/>
              <a:gdLst>
                <a:gd name="connsiteX0" fmla="*/ 98513 w 132759"/>
                <a:gd name="connsiteY0" fmla="*/ 6136 h 227492"/>
                <a:gd name="connsiteX1" fmla="*/ 99273 w 132759"/>
                <a:gd name="connsiteY1" fmla="*/ 2593 h 227492"/>
                <a:gd name="connsiteX2" fmla="*/ 96233 w 132759"/>
                <a:gd name="connsiteY2" fmla="*/ 63 h 227492"/>
                <a:gd name="connsiteX3" fmla="*/ 92433 w 132759"/>
                <a:gd name="connsiteY3" fmla="*/ 5124 h 227492"/>
                <a:gd name="connsiteX4" fmla="*/ 77738 w 132759"/>
                <a:gd name="connsiteY4" fmla="*/ 63579 h 227492"/>
                <a:gd name="connsiteX5" fmla="*/ 210 w 132759"/>
                <a:gd name="connsiteY5" fmla="*/ 132915 h 227492"/>
                <a:gd name="connsiteX6" fmla="*/ 48855 w 132759"/>
                <a:gd name="connsiteY6" fmla="*/ 178717 h 227492"/>
                <a:gd name="connsiteX7" fmla="*/ 43028 w 132759"/>
                <a:gd name="connsiteY7" fmla="*/ 202504 h 227492"/>
                <a:gd name="connsiteX8" fmla="*/ 37454 w 132759"/>
                <a:gd name="connsiteY8" fmla="*/ 224772 h 227492"/>
                <a:gd name="connsiteX9" fmla="*/ 40494 w 132759"/>
                <a:gd name="connsiteY9" fmla="*/ 227556 h 227492"/>
                <a:gd name="connsiteX10" fmla="*/ 43028 w 132759"/>
                <a:gd name="connsiteY10" fmla="*/ 226543 h 227492"/>
                <a:gd name="connsiteX11" fmla="*/ 45815 w 132759"/>
                <a:gd name="connsiteY11" fmla="*/ 216421 h 227492"/>
                <a:gd name="connsiteX12" fmla="*/ 55442 w 132759"/>
                <a:gd name="connsiteY12" fmla="*/ 178717 h 227492"/>
                <a:gd name="connsiteX13" fmla="*/ 132970 w 132759"/>
                <a:gd name="connsiteY13" fmla="*/ 109381 h 227492"/>
                <a:gd name="connsiteX14" fmla="*/ 84325 w 132759"/>
                <a:gd name="connsiteY14" fmla="*/ 63579 h 227492"/>
                <a:gd name="connsiteX15" fmla="*/ 98513 w 132759"/>
                <a:gd name="connsiteY15" fmla="*/ 6136 h 227492"/>
                <a:gd name="connsiteX16" fmla="*/ 50122 w 132759"/>
                <a:gd name="connsiteY16" fmla="*/ 173150 h 227492"/>
                <a:gd name="connsiteX17" fmla="*/ 16679 w 132759"/>
                <a:gd name="connsiteY17" fmla="*/ 138229 h 227492"/>
                <a:gd name="connsiteX18" fmla="*/ 76218 w 132759"/>
                <a:gd name="connsiteY18" fmla="*/ 69146 h 227492"/>
                <a:gd name="connsiteX19" fmla="*/ 50122 w 132759"/>
                <a:gd name="connsiteY19" fmla="*/ 173150 h 227492"/>
                <a:gd name="connsiteX20" fmla="*/ 82805 w 132759"/>
                <a:gd name="connsiteY20" fmla="*/ 69146 h 227492"/>
                <a:gd name="connsiteX21" fmla="*/ 116502 w 132759"/>
                <a:gd name="connsiteY21" fmla="*/ 104067 h 227492"/>
                <a:gd name="connsiteX22" fmla="*/ 56709 w 132759"/>
                <a:gd name="connsiteY22" fmla="*/ 173150 h 227492"/>
                <a:gd name="connsiteX23" fmla="*/ 82805 w 132759"/>
                <a:gd name="connsiteY23" fmla="*/ 69146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759" h="227492">
                  <a:moveTo>
                    <a:pt x="98513" y="6136"/>
                  </a:moveTo>
                  <a:cubicBezTo>
                    <a:pt x="98513" y="5630"/>
                    <a:pt x="99273" y="2846"/>
                    <a:pt x="99273" y="2593"/>
                  </a:cubicBezTo>
                  <a:cubicBezTo>
                    <a:pt x="99273" y="2340"/>
                    <a:pt x="99273" y="63"/>
                    <a:pt x="96233" y="63"/>
                  </a:cubicBezTo>
                  <a:cubicBezTo>
                    <a:pt x="93700" y="63"/>
                    <a:pt x="93446" y="822"/>
                    <a:pt x="92433" y="5124"/>
                  </a:cubicBezTo>
                  <a:lnTo>
                    <a:pt x="77738" y="63579"/>
                  </a:lnTo>
                  <a:cubicBezTo>
                    <a:pt x="37454" y="64844"/>
                    <a:pt x="210" y="98500"/>
                    <a:pt x="210" y="132915"/>
                  </a:cubicBezTo>
                  <a:cubicBezTo>
                    <a:pt x="210" y="156954"/>
                    <a:pt x="17945" y="176945"/>
                    <a:pt x="48855" y="178717"/>
                  </a:cubicBezTo>
                  <a:cubicBezTo>
                    <a:pt x="46828" y="186561"/>
                    <a:pt x="45055" y="194659"/>
                    <a:pt x="43028" y="202504"/>
                  </a:cubicBezTo>
                  <a:cubicBezTo>
                    <a:pt x="39988" y="214397"/>
                    <a:pt x="37454" y="224013"/>
                    <a:pt x="37454" y="224772"/>
                  </a:cubicBezTo>
                  <a:cubicBezTo>
                    <a:pt x="37454" y="227303"/>
                    <a:pt x="39228" y="227556"/>
                    <a:pt x="40494" y="227556"/>
                  </a:cubicBezTo>
                  <a:cubicBezTo>
                    <a:pt x="41761" y="227556"/>
                    <a:pt x="42268" y="227303"/>
                    <a:pt x="43028" y="226543"/>
                  </a:cubicBezTo>
                  <a:cubicBezTo>
                    <a:pt x="43535" y="226037"/>
                    <a:pt x="45055" y="219964"/>
                    <a:pt x="45815" y="216421"/>
                  </a:cubicBezTo>
                  <a:lnTo>
                    <a:pt x="55442" y="178717"/>
                  </a:lnTo>
                  <a:cubicBezTo>
                    <a:pt x="96233" y="177452"/>
                    <a:pt x="132970" y="143290"/>
                    <a:pt x="132970" y="109381"/>
                  </a:cubicBezTo>
                  <a:cubicBezTo>
                    <a:pt x="132970" y="89390"/>
                    <a:pt x="119542" y="66109"/>
                    <a:pt x="84325" y="63579"/>
                  </a:cubicBezTo>
                  <a:lnTo>
                    <a:pt x="98513" y="6136"/>
                  </a:lnTo>
                  <a:close/>
                  <a:moveTo>
                    <a:pt x="50122" y="173150"/>
                  </a:moveTo>
                  <a:cubicBezTo>
                    <a:pt x="34920" y="172391"/>
                    <a:pt x="16679" y="163534"/>
                    <a:pt x="16679" y="138229"/>
                  </a:cubicBezTo>
                  <a:cubicBezTo>
                    <a:pt x="16679" y="107863"/>
                    <a:pt x="38467" y="72435"/>
                    <a:pt x="76218" y="69146"/>
                  </a:cubicBezTo>
                  <a:lnTo>
                    <a:pt x="50122" y="173150"/>
                  </a:lnTo>
                  <a:close/>
                  <a:moveTo>
                    <a:pt x="82805" y="69146"/>
                  </a:moveTo>
                  <a:cubicBezTo>
                    <a:pt x="102060" y="70158"/>
                    <a:pt x="116502" y="81798"/>
                    <a:pt x="116502" y="104067"/>
                  </a:cubicBezTo>
                  <a:cubicBezTo>
                    <a:pt x="116502" y="133927"/>
                    <a:pt x="94713" y="170113"/>
                    <a:pt x="56709" y="173150"/>
                  </a:cubicBezTo>
                  <a:lnTo>
                    <a:pt x="82805" y="69146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53E34DA-18B6-1B03-0B95-53DC1271EB4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165745" y="3384353"/>
              <a:ext cx="48644" cy="303408"/>
            </a:xfrm>
            <a:custGeom>
              <a:avLst/>
              <a:gdLst>
                <a:gd name="connsiteX0" fmla="*/ 48861 w 48644"/>
                <a:gd name="connsiteY0" fmla="*/ 303463 h 303408"/>
                <a:gd name="connsiteX1" fmla="*/ 48861 w 48644"/>
                <a:gd name="connsiteY1" fmla="*/ 55 h 303408"/>
                <a:gd name="connsiteX2" fmla="*/ 216 w 48644"/>
                <a:gd name="connsiteY2" fmla="*/ 55 h 303408"/>
                <a:gd name="connsiteX3" fmla="*/ 216 w 48644"/>
                <a:gd name="connsiteY3" fmla="*/ 10177 h 303408"/>
                <a:gd name="connsiteX4" fmla="*/ 38727 w 48644"/>
                <a:gd name="connsiteY4" fmla="*/ 10177 h 303408"/>
                <a:gd name="connsiteX5" fmla="*/ 38727 w 48644"/>
                <a:gd name="connsiteY5" fmla="*/ 293341 h 303408"/>
                <a:gd name="connsiteX6" fmla="*/ 216 w 48644"/>
                <a:gd name="connsiteY6" fmla="*/ 293341 h 303408"/>
                <a:gd name="connsiteX7" fmla="*/ 216 w 48644"/>
                <a:gd name="connsiteY7" fmla="*/ 303463 h 303408"/>
                <a:gd name="connsiteX8" fmla="*/ 48861 w 48644"/>
                <a:gd name="connsiteY8" fmla="*/ 303463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44" h="303408">
                  <a:moveTo>
                    <a:pt x="48861" y="303463"/>
                  </a:moveTo>
                  <a:lnTo>
                    <a:pt x="48861" y="55"/>
                  </a:lnTo>
                  <a:lnTo>
                    <a:pt x="216" y="55"/>
                  </a:lnTo>
                  <a:lnTo>
                    <a:pt x="216" y="10177"/>
                  </a:lnTo>
                  <a:lnTo>
                    <a:pt x="38727" y="10177"/>
                  </a:lnTo>
                  <a:lnTo>
                    <a:pt x="38727" y="293341"/>
                  </a:lnTo>
                  <a:lnTo>
                    <a:pt x="216" y="293341"/>
                  </a:lnTo>
                  <a:lnTo>
                    <a:pt x="216" y="303463"/>
                  </a:lnTo>
                  <a:lnTo>
                    <a:pt x="48861" y="303463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3F87E05-19C4-7406-2864-853F1A3F19E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338112" y="3409660"/>
              <a:ext cx="10134" cy="253051"/>
            </a:xfrm>
            <a:custGeom>
              <a:avLst/>
              <a:gdLst>
                <a:gd name="connsiteX0" fmla="*/ 10356 w 10134"/>
                <a:gd name="connsiteY0" fmla="*/ 9173 h 253051"/>
                <a:gd name="connsiteX1" fmla="*/ 5289 w 10134"/>
                <a:gd name="connsiteY1" fmla="*/ 63 h 253051"/>
                <a:gd name="connsiteX2" fmla="*/ 222 w 10134"/>
                <a:gd name="connsiteY2" fmla="*/ 9173 h 253051"/>
                <a:gd name="connsiteX3" fmla="*/ 222 w 10134"/>
                <a:gd name="connsiteY3" fmla="*/ 244004 h 253051"/>
                <a:gd name="connsiteX4" fmla="*/ 5289 w 10134"/>
                <a:gd name="connsiteY4" fmla="*/ 253114 h 253051"/>
                <a:gd name="connsiteX5" fmla="*/ 10356 w 10134"/>
                <a:gd name="connsiteY5" fmla="*/ 244004 h 253051"/>
                <a:gd name="connsiteX6" fmla="*/ 10356 w 10134"/>
                <a:gd name="connsiteY6" fmla="*/ 917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4" h="253051">
                  <a:moveTo>
                    <a:pt x="10356" y="9173"/>
                  </a:moveTo>
                  <a:cubicBezTo>
                    <a:pt x="10356" y="4618"/>
                    <a:pt x="10356" y="63"/>
                    <a:pt x="5289" y="63"/>
                  </a:cubicBezTo>
                  <a:cubicBezTo>
                    <a:pt x="222" y="63"/>
                    <a:pt x="222" y="4618"/>
                    <a:pt x="222" y="9173"/>
                  </a:cubicBezTo>
                  <a:lnTo>
                    <a:pt x="222" y="244004"/>
                  </a:lnTo>
                  <a:cubicBezTo>
                    <a:pt x="222" y="248559"/>
                    <a:pt x="222" y="253114"/>
                    <a:pt x="5289" y="253114"/>
                  </a:cubicBezTo>
                  <a:cubicBezTo>
                    <a:pt x="10356" y="253114"/>
                    <a:pt x="10356" y="248559"/>
                    <a:pt x="10356" y="244004"/>
                  </a:cubicBezTo>
                  <a:lnTo>
                    <a:pt x="10356" y="9173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D71C5E7-E232-8F13-A52E-5D3B11C1A5F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385687" y="3423831"/>
              <a:ext cx="153535" cy="227492"/>
            </a:xfrm>
            <a:custGeom>
              <a:avLst/>
              <a:gdLst>
                <a:gd name="connsiteX0" fmla="*/ 114996 w 153535"/>
                <a:gd name="connsiteY0" fmla="*/ 6642 h 227492"/>
                <a:gd name="connsiteX1" fmla="*/ 115756 w 153535"/>
                <a:gd name="connsiteY1" fmla="*/ 2846 h 227492"/>
                <a:gd name="connsiteX2" fmla="*/ 112716 w 153535"/>
                <a:gd name="connsiteY2" fmla="*/ 63 h 227492"/>
                <a:gd name="connsiteX3" fmla="*/ 108916 w 153535"/>
                <a:gd name="connsiteY3" fmla="*/ 5124 h 227492"/>
                <a:gd name="connsiteX4" fmla="*/ 66858 w 153535"/>
                <a:gd name="connsiteY4" fmla="*/ 172391 h 227492"/>
                <a:gd name="connsiteX5" fmla="*/ 37975 w 153535"/>
                <a:gd name="connsiteY5" fmla="*/ 144049 h 227492"/>
                <a:gd name="connsiteX6" fmla="*/ 51657 w 153535"/>
                <a:gd name="connsiteY6" fmla="*/ 96981 h 227492"/>
                <a:gd name="connsiteX7" fmla="*/ 54444 w 153535"/>
                <a:gd name="connsiteY7" fmla="*/ 84582 h 227492"/>
                <a:gd name="connsiteX8" fmla="*/ 33668 w 153535"/>
                <a:gd name="connsiteY8" fmla="*/ 63832 h 227492"/>
                <a:gd name="connsiteX9" fmla="*/ 225 w 153535"/>
                <a:gd name="connsiteY9" fmla="*/ 102802 h 227492"/>
                <a:gd name="connsiteX10" fmla="*/ 3265 w 153535"/>
                <a:gd name="connsiteY10" fmla="*/ 105332 h 227492"/>
                <a:gd name="connsiteX11" fmla="*/ 7319 w 153535"/>
                <a:gd name="connsiteY11" fmla="*/ 100777 h 227492"/>
                <a:gd name="connsiteX12" fmla="*/ 32908 w 153535"/>
                <a:gd name="connsiteY12" fmla="*/ 69399 h 227492"/>
                <a:gd name="connsiteX13" fmla="*/ 39242 w 153535"/>
                <a:gd name="connsiteY13" fmla="*/ 77496 h 227492"/>
                <a:gd name="connsiteX14" fmla="*/ 33415 w 153535"/>
                <a:gd name="connsiteY14" fmla="*/ 99259 h 227492"/>
                <a:gd name="connsiteX15" fmla="*/ 21254 w 153535"/>
                <a:gd name="connsiteY15" fmla="*/ 142024 h 227492"/>
                <a:gd name="connsiteX16" fmla="*/ 65338 w 153535"/>
                <a:gd name="connsiteY16" fmla="*/ 177958 h 227492"/>
                <a:gd name="connsiteX17" fmla="*/ 59764 w 153535"/>
                <a:gd name="connsiteY17" fmla="*/ 200985 h 227492"/>
                <a:gd name="connsiteX18" fmla="*/ 53937 w 153535"/>
                <a:gd name="connsiteY18" fmla="*/ 225025 h 227492"/>
                <a:gd name="connsiteX19" fmla="*/ 56977 w 153535"/>
                <a:gd name="connsiteY19" fmla="*/ 227556 h 227492"/>
                <a:gd name="connsiteX20" fmla="*/ 59257 w 153535"/>
                <a:gd name="connsiteY20" fmla="*/ 226543 h 227492"/>
                <a:gd name="connsiteX21" fmla="*/ 62298 w 153535"/>
                <a:gd name="connsiteY21" fmla="*/ 216168 h 227492"/>
                <a:gd name="connsiteX22" fmla="*/ 71925 w 153535"/>
                <a:gd name="connsiteY22" fmla="*/ 178464 h 227492"/>
                <a:gd name="connsiteX23" fmla="*/ 127411 w 153535"/>
                <a:gd name="connsiteY23" fmla="*/ 151387 h 227492"/>
                <a:gd name="connsiteX24" fmla="*/ 145906 w 153535"/>
                <a:gd name="connsiteY24" fmla="*/ 121021 h 227492"/>
                <a:gd name="connsiteX25" fmla="*/ 153760 w 153535"/>
                <a:gd name="connsiteY25" fmla="*/ 81545 h 227492"/>
                <a:gd name="connsiteX26" fmla="*/ 142612 w 153535"/>
                <a:gd name="connsiteY26" fmla="*/ 63832 h 227492"/>
                <a:gd name="connsiteX27" fmla="*/ 129944 w 153535"/>
                <a:gd name="connsiteY27" fmla="*/ 75978 h 227492"/>
                <a:gd name="connsiteX28" fmla="*/ 133745 w 153535"/>
                <a:gd name="connsiteY28" fmla="*/ 82810 h 227492"/>
                <a:gd name="connsiteX29" fmla="*/ 142866 w 153535"/>
                <a:gd name="connsiteY29" fmla="*/ 104320 h 227492"/>
                <a:gd name="connsiteX30" fmla="*/ 120823 w 153535"/>
                <a:gd name="connsiteY30" fmla="*/ 150375 h 227492"/>
                <a:gd name="connsiteX31" fmla="*/ 73192 w 153535"/>
                <a:gd name="connsiteY31" fmla="*/ 172897 h 227492"/>
                <a:gd name="connsiteX32" fmla="*/ 114996 w 153535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535" h="227492">
                  <a:moveTo>
                    <a:pt x="114996" y="6642"/>
                  </a:moveTo>
                  <a:cubicBezTo>
                    <a:pt x="115249" y="5630"/>
                    <a:pt x="115756" y="4112"/>
                    <a:pt x="115756" y="2846"/>
                  </a:cubicBezTo>
                  <a:cubicBezTo>
                    <a:pt x="115756" y="316"/>
                    <a:pt x="113983" y="63"/>
                    <a:pt x="112716" y="63"/>
                  </a:cubicBezTo>
                  <a:cubicBezTo>
                    <a:pt x="110182" y="63"/>
                    <a:pt x="109929" y="569"/>
                    <a:pt x="108916" y="5124"/>
                  </a:cubicBezTo>
                  <a:lnTo>
                    <a:pt x="66858" y="172391"/>
                  </a:lnTo>
                  <a:cubicBezTo>
                    <a:pt x="47603" y="170113"/>
                    <a:pt x="37975" y="160750"/>
                    <a:pt x="37975" y="144049"/>
                  </a:cubicBezTo>
                  <a:cubicBezTo>
                    <a:pt x="37975" y="138988"/>
                    <a:pt x="37975" y="132408"/>
                    <a:pt x="51657" y="96981"/>
                  </a:cubicBezTo>
                  <a:cubicBezTo>
                    <a:pt x="52670" y="93945"/>
                    <a:pt x="54444" y="89643"/>
                    <a:pt x="54444" y="84582"/>
                  </a:cubicBezTo>
                  <a:cubicBezTo>
                    <a:pt x="54444" y="73195"/>
                    <a:pt x="46336" y="63832"/>
                    <a:pt x="33668" y="63832"/>
                  </a:cubicBezTo>
                  <a:cubicBezTo>
                    <a:pt x="9599" y="63832"/>
                    <a:pt x="225" y="100524"/>
                    <a:pt x="225" y="102802"/>
                  </a:cubicBezTo>
                  <a:cubicBezTo>
                    <a:pt x="225" y="105332"/>
                    <a:pt x="2758" y="105332"/>
                    <a:pt x="3265" y="105332"/>
                  </a:cubicBezTo>
                  <a:cubicBezTo>
                    <a:pt x="5799" y="105332"/>
                    <a:pt x="6052" y="104826"/>
                    <a:pt x="7319" y="100777"/>
                  </a:cubicBezTo>
                  <a:cubicBezTo>
                    <a:pt x="14160" y="76737"/>
                    <a:pt x="24294" y="69399"/>
                    <a:pt x="32908" y="69399"/>
                  </a:cubicBezTo>
                  <a:cubicBezTo>
                    <a:pt x="34935" y="69399"/>
                    <a:pt x="39242" y="69399"/>
                    <a:pt x="39242" y="77496"/>
                  </a:cubicBezTo>
                  <a:cubicBezTo>
                    <a:pt x="39242" y="84076"/>
                    <a:pt x="36708" y="90402"/>
                    <a:pt x="33415" y="99259"/>
                  </a:cubicBezTo>
                  <a:cubicBezTo>
                    <a:pt x="21254" y="131143"/>
                    <a:pt x="21254" y="137723"/>
                    <a:pt x="21254" y="142024"/>
                  </a:cubicBezTo>
                  <a:cubicBezTo>
                    <a:pt x="21254" y="166064"/>
                    <a:pt x="41016" y="176439"/>
                    <a:pt x="65338" y="177958"/>
                  </a:cubicBezTo>
                  <a:cubicBezTo>
                    <a:pt x="63311" y="187068"/>
                    <a:pt x="63311" y="187574"/>
                    <a:pt x="59764" y="200985"/>
                  </a:cubicBezTo>
                  <a:cubicBezTo>
                    <a:pt x="59004" y="203769"/>
                    <a:pt x="53937" y="224266"/>
                    <a:pt x="53937" y="225025"/>
                  </a:cubicBezTo>
                  <a:cubicBezTo>
                    <a:pt x="53937" y="225278"/>
                    <a:pt x="53937" y="227556"/>
                    <a:pt x="56977" y="227556"/>
                  </a:cubicBezTo>
                  <a:cubicBezTo>
                    <a:pt x="57484" y="227556"/>
                    <a:pt x="58751" y="227556"/>
                    <a:pt x="59257" y="226543"/>
                  </a:cubicBezTo>
                  <a:cubicBezTo>
                    <a:pt x="60017" y="226037"/>
                    <a:pt x="61538" y="219711"/>
                    <a:pt x="62298" y="216168"/>
                  </a:cubicBezTo>
                  <a:lnTo>
                    <a:pt x="71925" y="178464"/>
                  </a:lnTo>
                  <a:cubicBezTo>
                    <a:pt x="81299" y="178464"/>
                    <a:pt x="103595" y="178464"/>
                    <a:pt x="127411" y="151387"/>
                  </a:cubicBezTo>
                  <a:cubicBezTo>
                    <a:pt x="137798" y="139747"/>
                    <a:pt x="143119" y="128613"/>
                    <a:pt x="145906" y="121021"/>
                  </a:cubicBezTo>
                  <a:cubicBezTo>
                    <a:pt x="148186" y="114695"/>
                    <a:pt x="153760" y="92679"/>
                    <a:pt x="153760" y="81545"/>
                  </a:cubicBezTo>
                  <a:cubicBezTo>
                    <a:pt x="153760" y="67374"/>
                    <a:pt x="146919" y="63832"/>
                    <a:pt x="142612" y="63832"/>
                  </a:cubicBezTo>
                  <a:cubicBezTo>
                    <a:pt x="136278" y="63832"/>
                    <a:pt x="129944" y="70411"/>
                    <a:pt x="129944" y="75978"/>
                  </a:cubicBezTo>
                  <a:cubicBezTo>
                    <a:pt x="129944" y="79268"/>
                    <a:pt x="131464" y="80786"/>
                    <a:pt x="133745" y="82810"/>
                  </a:cubicBezTo>
                  <a:cubicBezTo>
                    <a:pt x="136532" y="85594"/>
                    <a:pt x="142866" y="92173"/>
                    <a:pt x="142866" y="104320"/>
                  </a:cubicBezTo>
                  <a:cubicBezTo>
                    <a:pt x="142866" y="120515"/>
                    <a:pt x="129691" y="141265"/>
                    <a:pt x="120823" y="150375"/>
                  </a:cubicBezTo>
                  <a:cubicBezTo>
                    <a:pt x="98528" y="172897"/>
                    <a:pt x="82313" y="172897"/>
                    <a:pt x="73192" y="172897"/>
                  </a:cubicBezTo>
                  <a:lnTo>
                    <a:pt x="114996" y="6642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964423E-5400-CBE5-FA53-1990A6191BC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566400" y="3409660"/>
              <a:ext cx="56498" cy="253051"/>
            </a:xfrm>
            <a:custGeom>
              <a:avLst/>
              <a:gdLst>
                <a:gd name="connsiteX0" fmla="*/ 55464 w 56498"/>
                <a:gd name="connsiteY0" fmla="*/ 130890 h 253051"/>
                <a:gd name="connsiteX1" fmla="*/ 56731 w 56498"/>
                <a:gd name="connsiteY1" fmla="*/ 126588 h 253051"/>
                <a:gd name="connsiteX2" fmla="*/ 55464 w 56498"/>
                <a:gd name="connsiteY2" fmla="*/ 122286 h 253051"/>
                <a:gd name="connsiteX3" fmla="*/ 11126 w 56498"/>
                <a:gd name="connsiteY3" fmla="*/ 5883 h 253051"/>
                <a:gd name="connsiteX4" fmla="*/ 5299 w 56498"/>
                <a:gd name="connsiteY4" fmla="*/ 63 h 253051"/>
                <a:gd name="connsiteX5" fmla="*/ 232 w 56498"/>
                <a:gd name="connsiteY5" fmla="*/ 5124 h 253051"/>
                <a:gd name="connsiteX6" fmla="*/ 1499 w 56498"/>
                <a:gd name="connsiteY6" fmla="*/ 9173 h 253051"/>
                <a:gd name="connsiteX7" fmla="*/ 46343 w 56498"/>
                <a:gd name="connsiteY7" fmla="*/ 126588 h 253051"/>
                <a:gd name="connsiteX8" fmla="*/ 1499 w 56498"/>
                <a:gd name="connsiteY8" fmla="*/ 243498 h 253051"/>
                <a:gd name="connsiteX9" fmla="*/ 232 w 56498"/>
                <a:gd name="connsiteY9" fmla="*/ 248053 h 253051"/>
                <a:gd name="connsiteX10" fmla="*/ 5299 w 56498"/>
                <a:gd name="connsiteY10" fmla="*/ 253114 h 253051"/>
                <a:gd name="connsiteX11" fmla="*/ 10619 w 56498"/>
                <a:gd name="connsiteY11" fmla="*/ 248053 h 253051"/>
                <a:gd name="connsiteX12" fmla="*/ 55464 w 56498"/>
                <a:gd name="connsiteY12" fmla="*/ 1308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98" h="253051">
                  <a:moveTo>
                    <a:pt x="55464" y="130890"/>
                  </a:moveTo>
                  <a:cubicBezTo>
                    <a:pt x="56731" y="127854"/>
                    <a:pt x="56731" y="127347"/>
                    <a:pt x="56731" y="126588"/>
                  </a:cubicBezTo>
                  <a:cubicBezTo>
                    <a:pt x="56731" y="125829"/>
                    <a:pt x="56731" y="125323"/>
                    <a:pt x="55464" y="122286"/>
                  </a:cubicBezTo>
                  <a:lnTo>
                    <a:pt x="11126" y="5883"/>
                  </a:lnTo>
                  <a:cubicBezTo>
                    <a:pt x="9606" y="1581"/>
                    <a:pt x="8086" y="63"/>
                    <a:pt x="5299" y="63"/>
                  </a:cubicBezTo>
                  <a:cubicBezTo>
                    <a:pt x="2512" y="63"/>
                    <a:pt x="232" y="2340"/>
                    <a:pt x="232" y="5124"/>
                  </a:cubicBezTo>
                  <a:cubicBezTo>
                    <a:pt x="232" y="5883"/>
                    <a:pt x="232" y="6389"/>
                    <a:pt x="1499" y="9173"/>
                  </a:cubicBezTo>
                  <a:lnTo>
                    <a:pt x="46343" y="126588"/>
                  </a:lnTo>
                  <a:lnTo>
                    <a:pt x="1499" y="243498"/>
                  </a:lnTo>
                  <a:cubicBezTo>
                    <a:pt x="232" y="246281"/>
                    <a:pt x="232" y="246788"/>
                    <a:pt x="232" y="248053"/>
                  </a:cubicBezTo>
                  <a:cubicBezTo>
                    <a:pt x="232" y="250836"/>
                    <a:pt x="2512" y="253114"/>
                    <a:pt x="5299" y="253114"/>
                  </a:cubicBezTo>
                  <a:cubicBezTo>
                    <a:pt x="8593" y="253114"/>
                    <a:pt x="9606" y="250583"/>
                    <a:pt x="10619" y="248053"/>
                  </a:cubicBezTo>
                  <a:lnTo>
                    <a:pt x="55464" y="130890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EAFFFAA-BE6F-337E-E221-21520EC52EC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735557" y="3506578"/>
              <a:ext cx="168483" cy="59213"/>
            </a:xfrm>
            <a:custGeom>
              <a:avLst/>
              <a:gdLst>
                <a:gd name="connsiteX0" fmla="*/ 160107 w 168483"/>
                <a:gd name="connsiteY0" fmla="*/ 10185 h 59213"/>
                <a:gd name="connsiteX1" fmla="*/ 168722 w 168483"/>
                <a:gd name="connsiteY1" fmla="*/ 5124 h 59213"/>
                <a:gd name="connsiteX2" fmla="*/ 160361 w 168483"/>
                <a:gd name="connsiteY2" fmla="*/ 63 h 59213"/>
                <a:gd name="connsiteX3" fmla="*/ 8599 w 168483"/>
                <a:gd name="connsiteY3" fmla="*/ 63 h 59213"/>
                <a:gd name="connsiteX4" fmla="*/ 238 w 168483"/>
                <a:gd name="connsiteY4" fmla="*/ 5124 h 59213"/>
                <a:gd name="connsiteX5" fmla="*/ 8853 w 168483"/>
                <a:gd name="connsiteY5" fmla="*/ 10185 h 59213"/>
                <a:gd name="connsiteX6" fmla="*/ 160107 w 168483"/>
                <a:gd name="connsiteY6" fmla="*/ 10185 h 59213"/>
                <a:gd name="connsiteX7" fmla="*/ 160361 w 168483"/>
                <a:gd name="connsiteY7" fmla="*/ 59277 h 59213"/>
                <a:gd name="connsiteX8" fmla="*/ 168722 w 168483"/>
                <a:gd name="connsiteY8" fmla="*/ 54216 h 59213"/>
                <a:gd name="connsiteX9" fmla="*/ 160107 w 168483"/>
                <a:gd name="connsiteY9" fmla="*/ 49155 h 59213"/>
                <a:gd name="connsiteX10" fmla="*/ 8853 w 168483"/>
                <a:gd name="connsiteY10" fmla="*/ 49155 h 59213"/>
                <a:gd name="connsiteX11" fmla="*/ 238 w 168483"/>
                <a:gd name="connsiteY11" fmla="*/ 54216 h 59213"/>
                <a:gd name="connsiteX12" fmla="*/ 8599 w 168483"/>
                <a:gd name="connsiteY12" fmla="*/ 59277 h 59213"/>
                <a:gd name="connsiteX13" fmla="*/ 160361 w 168483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83" h="59213">
                  <a:moveTo>
                    <a:pt x="160107" y="10185"/>
                  </a:moveTo>
                  <a:cubicBezTo>
                    <a:pt x="163908" y="10185"/>
                    <a:pt x="168722" y="10185"/>
                    <a:pt x="168722" y="5124"/>
                  </a:cubicBezTo>
                  <a:cubicBezTo>
                    <a:pt x="168722" y="63"/>
                    <a:pt x="163908" y="63"/>
                    <a:pt x="160361" y="63"/>
                  </a:cubicBezTo>
                  <a:lnTo>
                    <a:pt x="8599" y="63"/>
                  </a:lnTo>
                  <a:cubicBezTo>
                    <a:pt x="5052" y="63"/>
                    <a:pt x="238" y="63"/>
                    <a:pt x="238" y="5124"/>
                  </a:cubicBezTo>
                  <a:cubicBezTo>
                    <a:pt x="238" y="10185"/>
                    <a:pt x="5052" y="10185"/>
                    <a:pt x="8853" y="10185"/>
                  </a:cubicBezTo>
                  <a:lnTo>
                    <a:pt x="160107" y="10185"/>
                  </a:lnTo>
                  <a:close/>
                  <a:moveTo>
                    <a:pt x="160361" y="59277"/>
                  </a:moveTo>
                  <a:cubicBezTo>
                    <a:pt x="163908" y="59277"/>
                    <a:pt x="168722" y="59277"/>
                    <a:pt x="168722" y="54216"/>
                  </a:cubicBezTo>
                  <a:cubicBezTo>
                    <a:pt x="168722" y="49155"/>
                    <a:pt x="163908" y="49155"/>
                    <a:pt x="160107" y="49155"/>
                  </a:cubicBezTo>
                  <a:lnTo>
                    <a:pt x="8853" y="49155"/>
                  </a:lnTo>
                  <a:cubicBezTo>
                    <a:pt x="5052" y="49155"/>
                    <a:pt x="238" y="49155"/>
                    <a:pt x="238" y="54216"/>
                  </a:cubicBezTo>
                  <a:cubicBezTo>
                    <a:pt x="238" y="59277"/>
                    <a:pt x="5052" y="59277"/>
                    <a:pt x="8599" y="59277"/>
                  </a:cubicBezTo>
                  <a:lnTo>
                    <a:pt x="160361" y="59277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AFD6572-B28A-6E83-86FE-ABAAF97060B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996149" y="3432181"/>
              <a:ext cx="66886" cy="170050"/>
            </a:xfrm>
            <a:custGeom>
              <a:avLst/>
              <a:gdLst>
                <a:gd name="connsiteX0" fmla="*/ 64855 w 66886"/>
                <a:gd name="connsiteY0" fmla="*/ 9173 h 170050"/>
                <a:gd name="connsiteX1" fmla="*/ 55481 w 66886"/>
                <a:gd name="connsiteY1" fmla="*/ 63 h 170050"/>
                <a:gd name="connsiteX2" fmla="*/ 41800 w 66886"/>
                <a:gd name="connsiteY2" fmla="*/ 13474 h 170050"/>
                <a:gd name="connsiteX3" fmla="*/ 51427 w 66886"/>
                <a:gd name="connsiteY3" fmla="*/ 22584 h 170050"/>
                <a:gd name="connsiteX4" fmla="*/ 64855 w 66886"/>
                <a:gd name="connsiteY4" fmla="*/ 9173 h 170050"/>
                <a:gd name="connsiteX5" fmla="*/ 45600 w 66886"/>
                <a:gd name="connsiteY5" fmla="*/ 104320 h 170050"/>
                <a:gd name="connsiteX6" fmla="*/ 51174 w 66886"/>
                <a:gd name="connsiteY6" fmla="*/ 89643 h 170050"/>
                <a:gd name="connsiteX7" fmla="*/ 54468 w 66886"/>
                <a:gd name="connsiteY7" fmla="*/ 76231 h 170050"/>
                <a:gd name="connsiteX8" fmla="*/ 33692 w 66886"/>
                <a:gd name="connsiteY8" fmla="*/ 55481 h 170050"/>
                <a:gd name="connsiteX9" fmla="*/ 249 w 66886"/>
                <a:gd name="connsiteY9" fmla="*/ 94451 h 170050"/>
                <a:gd name="connsiteX10" fmla="*/ 3289 w 66886"/>
                <a:gd name="connsiteY10" fmla="*/ 96981 h 170050"/>
                <a:gd name="connsiteX11" fmla="*/ 7343 w 66886"/>
                <a:gd name="connsiteY11" fmla="*/ 92426 h 170050"/>
                <a:gd name="connsiteX12" fmla="*/ 32932 w 66886"/>
                <a:gd name="connsiteY12" fmla="*/ 61048 h 170050"/>
                <a:gd name="connsiteX13" fmla="*/ 39266 w 66886"/>
                <a:gd name="connsiteY13" fmla="*/ 69146 h 170050"/>
                <a:gd name="connsiteX14" fmla="*/ 36479 w 66886"/>
                <a:gd name="connsiteY14" fmla="*/ 82304 h 170050"/>
                <a:gd name="connsiteX15" fmla="*/ 18997 w 66886"/>
                <a:gd name="connsiteY15" fmla="*/ 129119 h 170050"/>
                <a:gd name="connsiteX16" fmla="*/ 13170 w 66886"/>
                <a:gd name="connsiteY16" fmla="*/ 149363 h 170050"/>
                <a:gd name="connsiteX17" fmla="*/ 33946 w 66886"/>
                <a:gd name="connsiteY17" fmla="*/ 170113 h 170050"/>
                <a:gd name="connsiteX18" fmla="*/ 67135 w 66886"/>
                <a:gd name="connsiteY18" fmla="*/ 131143 h 170050"/>
                <a:gd name="connsiteX19" fmla="*/ 64095 w 66886"/>
                <a:gd name="connsiteY19" fmla="*/ 128613 h 170050"/>
                <a:gd name="connsiteX20" fmla="*/ 60295 w 66886"/>
                <a:gd name="connsiteY20" fmla="*/ 133168 h 170050"/>
                <a:gd name="connsiteX21" fmla="*/ 34452 w 66886"/>
                <a:gd name="connsiteY21" fmla="*/ 164546 h 170050"/>
                <a:gd name="connsiteX22" fmla="*/ 28372 w 66886"/>
                <a:gd name="connsiteY22" fmla="*/ 156195 h 170050"/>
                <a:gd name="connsiteX23" fmla="*/ 35719 w 66886"/>
                <a:gd name="connsiteY23" fmla="*/ 130890 h 170050"/>
                <a:gd name="connsiteX24" fmla="*/ 45600 w 66886"/>
                <a:gd name="connsiteY24" fmla="*/ 104320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86" h="170050">
                  <a:moveTo>
                    <a:pt x="64855" y="9173"/>
                  </a:moveTo>
                  <a:cubicBezTo>
                    <a:pt x="64855" y="4112"/>
                    <a:pt x="61308" y="63"/>
                    <a:pt x="55481" y="63"/>
                  </a:cubicBezTo>
                  <a:cubicBezTo>
                    <a:pt x="48640" y="63"/>
                    <a:pt x="41800" y="6642"/>
                    <a:pt x="41800" y="13474"/>
                  </a:cubicBezTo>
                  <a:cubicBezTo>
                    <a:pt x="41800" y="18282"/>
                    <a:pt x="45347" y="22584"/>
                    <a:pt x="51427" y="22584"/>
                  </a:cubicBezTo>
                  <a:cubicBezTo>
                    <a:pt x="57254" y="22584"/>
                    <a:pt x="64855" y="16764"/>
                    <a:pt x="64855" y="9173"/>
                  </a:cubicBezTo>
                  <a:close/>
                  <a:moveTo>
                    <a:pt x="45600" y="104320"/>
                  </a:moveTo>
                  <a:cubicBezTo>
                    <a:pt x="48640" y="96981"/>
                    <a:pt x="48640" y="96475"/>
                    <a:pt x="51174" y="89643"/>
                  </a:cubicBezTo>
                  <a:cubicBezTo>
                    <a:pt x="53201" y="84582"/>
                    <a:pt x="54468" y="81039"/>
                    <a:pt x="54468" y="76231"/>
                  </a:cubicBezTo>
                  <a:cubicBezTo>
                    <a:pt x="54468" y="64844"/>
                    <a:pt x="46360" y="55481"/>
                    <a:pt x="33692" y="55481"/>
                  </a:cubicBezTo>
                  <a:cubicBezTo>
                    <a:pt x="9876" y="55481"/>
                    <a:pt x="249" y="92173"/>
                    <a:pt x="249" y="94451"/>
                  </a:cubicBezTo>
                  <a:cubicBezTo>
                    <a:pt x="249" y="96981"/>
                    <a:pt x="2782" y="96981"/>
                    <a:pt x="3289" y="96981"/>
                  </a:cubicBezTo>
                  <a:cubicBezTo>
                    <a:pt x="5823" y="96981"/>
                    <a:pt x="6076" y="96475"/>
                    <a:pt x="7343" y="92426"/>
                  </a:cubicBezTo>
                  <a:cubicBezTo>
                    <a:pt x="14184" y="68640"/>
                    <a:pt x="24318" y="61048"/>
                    <a:pt x="32932" y="61048"/>
                  </a:cubicBezTo>
                  <a:cubicBezTo>
                    <a:pt x="34959" y="61048"/>
                    <a:pt x="39266" y="61048"/>
                    <a:pt x="39266" y="69146"/>
                  </a:cubicBezTo>
                  <a:cubicBezTo>
                    <a:pt x="39266" y="74460"/>
                    <a:pt x="37493" y="79774"/>
                    <a:pt x="36479" y="82304"/>
                  </a:cubicBezTo>
                  <a:cubicBezTo>
                    <a:pt x="34452" y="88884"/>
                    <a:pt x="23051" y="118238"/>
                    <a:pt x="18997" y="129119"/>
                  </a:cubicBezTo>
                  <a:cubicBezTo>
                    <a:pt x="16464" y="135698"/>
                    <a:pt x="13170" y="144049"/>
                    <a:pt x="13170" y="149363"/>
                  </a:cubicBezTo>
                  <a:cubicBezTo>
                    <a:pt x="13170" y="161256"/>
                    <a:pt x="21784" y="170113"/>
                    <a:pt x="33946" y="170113"/>
                  </a:cubicBezTo>
                  <a:cubicBezTo>
                    <a:pt x="57761" y="170113"/>
                    <a:pt x="67135" y="133421"/>
                    <a:pt x="67135" y="131143"/>
                  </a:cubicBezTo>
                  <a:cubicBezTo>
                    <a:pt x="67135" y="128613"/>
                    <a:pt x="64855" y="128613"/>
                    <a:pt x="64095" y="128613"/>
                  </a:cubicBezTo>
                  <a:cubicBezTo>
                    <a:pt x="61562" y="128613"/>
                    <a:pt x="61562" y="129372"/>
                    <a:pt x="60295" y="133168"/>
                  </a:cubicBezTo>
                  <a:cubicBezTo>
                    <a:pt x="55734" y="149110"/>
                    <a:pt x="47374" y="164546"/>
                    <a:pt x="34452" y="164546"/>
                  </a:cubicBezTo>
                  <a:cubicBezTo>
                    <a:pt x="30145" y="164546"/>
                    <a:pt x="28372" y="162015"/>
                    <a:pt x="28372" y="156195"/>
                  </a:cubicBezTo>
                  <a:cubicBezTo>
                    <a:pt x="28372" y="149869"/>
                    <a:pt x="29892" y="146326"/>
                    <a:pt x="35719" y="130890"/>
                  </a:cubicBezTo>
                  <a:lnTo>
                    <a:pt x="45600" y="104320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6F014F2-B084-DE31-77F9-D521D5FAC24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090021" y="3423831"/>
              <a:ext cx="124398" cy="178400"/>
            </a:xfrm>
            <a:custGeom>
              <a:avLst/>
              <a:gdLst>
                <a:gd name="connsiteX0" fmla="*/ 50924 w 124398"/>
                <a:gd name="connsiteY0" fmla="*/ 36502 h 178400"/>
                <a:gd name="connsiteX1" fmla="*/ 100075 w 124398"/>
                <a:gd name="connsiteY1" fmla="*/ 36502 h 178400"/>
                <a:gd name="connsiteX2" fmla="*/ 107169 w 124398"/>
                <a:gd name="connsiteY2" fmla="*/ 33466 h 178400"/>
                <a:gd name="connsiteX3" fmla="*/ 99315 w 124398"/>
                <a:gd name="connsiteY3" fmla="*/ 30176 h 178400"/>
                <a:gd name="connsiteX4" fmla="*/ 52444 w 124398"/>
                <a:gd name="connsiteY4" fmla="*/ 30176 h 178400"/>
                <a:gd name="connsiteX5" fmla="*/ 55738 w 124398"/>
                <a:gd name="connsiteY5" fmla="*/ 17017 h 178400"/>
                <a:gd name="connsiteX6" fmla="*/ 59285 w 124398"/>
                <a:gd name="connsiteY6" fmla="*/ 3099 h 178400"/>
                <a:gd name="connsiteX7" fmla="*/ 55738 w 124398"/>
                <a:gd name="connsiteY7" fmla="*/ 63 h 178400"/>
                <a:gd name="connsiteX8" fmla="*/ 24828 w 124398"/>
                <a:gd name="connsiteY8" fmla="*/ 2593 h 178400"/>
                <a:gd name="connsiteX9" fmla="*/ 20014 w 124398"/>
                <a:gd name="connsiteY9" fmla="*/ 7907 h 178400"/>
                <a:gd name="connsiteX10" fmla="*/ 26095 w 124398"/>
                <a:gd name="connsiteY10" fmla="*/ 10691 h 178400"/>
                <a:gd name="connsiteX11" fmla="*/ 38763 w 124398"/>
                <a:gd name="connsiteY11" fmla="*/ 14993 h 178400"/>
                <a:gd name="connsiteX12" fmla="*/ 35216 w 124398"/>
                <a:gd name="connsiteY12" fmla="*/ 30176 h 178400"/>
                <a:gd name="connsiteX13" fmla="*/ 21028 w 124398"/>
                <a:gd name="connsiteY13" fmla="*/ 30176 h 178400"/>
                <a:gd name="connsiteX14" fmla="*/ 13174 w 124398"/>
                <a:gd name="connsiteY14" fmla="*/ 33466 h 178400"/>
                <a:gd name="connsiteX15" fmla="*/ 20268 w 124398"/>
                <a:gd name="connsiteY15" fmla="*/ 36502 h 178400"/>
                <a:gd name="connsiteX16" fmla="*/ 33696 w 124398"/>
                <a:gd name="connsiteY16" fmla="*/ 36502 h 178400"/>
                <a:gd name="connsiteX17" fmla="*/ 1266 w 124398"/>
                <a:gd name="connsiteY17" fmla="*/ 165558 h 178400"/>
                <a:gd name="connsiteX18" fmla="*/ 252 w 124398"/>
                <a:gd name="connsiteY18" fmla="*/ 171378 h 178400"/>
                <a:gd name="connsiteX19" fmla="*/ 7600 w 124398"/>
                <a:gd name="connsiteY19" fmla="*/ 178464 h 178400"/>
                <a:gd name="connsiteX20" fmla="*/ 16974 w 124398"/>
                <a:gd name="connsiteY20" fmla="*/ 171631 h 178400"/>
                <a:gd name="connsiteX21" fmla="*/ 21788 w 124398"/>
                <a:gd name="connsiteY21" fmla="*/ 152653 h 178400"/>
                <a:gd name="connsiteX22" fmla="*/ 27615 w 124398"/>
                <a:gd name="connsiteY22" fmla="*/ 130131 h 178400"/>
                <a:gd name="connsiteX23" fmla="*/ 31669 w 124398"/>
                <a:gd name="connsiteY23" fmla="*/ 112924 h 178400"/>
                <a:gd name="connsiteX24" fmla="*/ 34962 w 124398"/>
                <a:gd name="connsiteY24" fmla="*/ 100271 h 178400"/>
                <a:gd name="connsiteX25" fmla="*/ 76006 w 124398"/>
                <a:gd name="connsiteY25" fmla="*/ 69399 h 178400"/>
                <a:gd name="connsiteX26" fmla="*/ 89688 w 124398"/>
                <a:gd name="connsiteY26" fmla="*/ 86859 h 178400"/>
                <a:gd name="connsiteX27" fmla="*/ 73473 w 124398"/>
                <a:gd name="connsiteY27" fmla="*/ 145061 h 178400"/>
                <a:gd name="connsiteX28" fmla="*/ 70686 w 124398"/>
                <a:gd name="connsiteY28" fmla="*/ 157461 h 178400"/>
                <a:gd name="connsiteX29" fmla="*/ 91461 w 124398"/>
                <a:gd name="connsiteY29" fmla="*/ 178464 h 178400"/>
                <a:gd name="connsiteX30" fmla="*/ 124651 w 124398"/>
                <a:gd name="connsiteY30" fmla="*/ 139494 h 178400"/>
                <a:gd name="connsiteX31" fmla="*/ 121611 w 124398"/>
                <a:gd name="connsiteY31" fmla="*/ 136963 h 178400"/>
                <a:gd name="connsiteX32" fmla="*/ 117811 w 124398"/>
                <a:gd name="connsiteY32" fmla="*/ 141518 h 178400"/>
                <a:gd name="connsiteX33" fmla="*/ 92221 w 124398"/>
                <a:gd name="connsiteY33" fmla="*/ 172897 h 178400"/>
                <a:gd name="connsiteX34" fmla="*/ 85887 w 124398"/>
                <a:gd name="connsiteY34" fmla="*/ 164546 h 178400"/>
                <a:gd name="connsiteX35" fmla="*/ 90194 w 124398"/>
                <a:gd name="connsiteY35" fmla="*/ 146832 h 178400"/>
                <a:gd name="connsiteX36" fmla="*/ 105903 w 124398"/>
                <a:gd name="connsiteY36" fmla="*/ 91161 h 178400"/>
                <a:gd name="connsiteX37" fmla="*/ 76767 w 124398"/>
                <a:gd name="connsiteY37" fmla="*/ 63832 h 178400"/>
                <a:gd name="connsiteX38" fmla="*/ 39269 w 124398"/>
                <a:gd name="connsiteY38" fmla="*/ 83064 h 178400"/>
                <a:gd name="connsiteX39" fmla="*/ 50924 w 124398"/>
                <a:gd name="connsiteY39" fmla="*/ 36502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398" h="178400">
                  <a:moveTo>
                    <a:pt x="50924" y="36502"/>
                  </a:moveTo>
                  <a:lnTo>
                    <a:pt x="100075" y="36502"/>
                  </a:lnTo>
                  <a:cubicBezTo>
                    <a:pt x="104383" y="36502"/>
                    <a:pt x="107169" y="36502"/>
                    <a:pt x="107169" y="33466"/>
                  </a:cubicBezTo>
                  <a:cubicBezTo>
                    <a:pt x="107169" y="30176"/>
                    <a:pt x="104129" y="30176"/>
                    <a:pt x="99315" y="30176"/>
                  </a:cubicBezTo>
                  <a:lnTo>
                    <a:pt x="52444" y="30176"/>
                  </a:lnTo>
                  <a:cubicBezTo>
                    <a:pt x="54218" y="23850"/>
                    <a:pt x="54218" y="23343"/>
                    <a:pt x="55738" y="17017"/>
                  </a:cubicBezTo>
                  <a:cubicBezTo>
                    <a:pt x="57005" y="12462"/>
                    <a:pt x="59285" y="3605"/>
                    <a:pt x="59285" y="3099"/>
                  </a:cubicBezTo>
                  <a:cubicBezTo>
                    <a:pt x="59285" y="822"/>
                    <a:pt x="57765" y="63"/>
                    <a:pt x="55738" y="63"/>
                  </a:cubicBezTo>
                  <a:cubicBezTo>
                    <a:pt x="50924" y="63"/>
                    <a:pt x="30909" y="2087"/>
                    <a:pt x="24828" y="2593"/>
                  </a:cubicBezTo>
                  <a:cubicBezTo>
                    <a:pt x="22801" y="2846"/>
                    <a:pt x="20014" y="3099"/>
                    <a:pt x="20014" y="7907"/>
                  </a:cubicBezTo>
                  <a:cubicBezTo>
                    <a:pt x="20014" y="10691"/>
                    <a:pt x="22548" y="10691"/>
                    <a:pt x="26095" y="10691"/>
                  </a:cubicBezTo>
                  <a:cubicBezTo>
                    <a:pt x="38256" y="10691"/>
                    <a:pt x="38763" y="12462"/>
                    <a:pt x="38763" y="14993"/>
                  </a:cubicBezTo>
                  <a:cubicBezTo>
                    <a:pt x="38763" y="16764"/>
                    <a:pt x="36483" y="25115"/>
                    <a:pt x="35216" y="30176"/>
                  </a:cubicBezTo>
                  <a:lnTo>
                    <a:pt x="21028" y="30176"/>
                  </a:lnTo>
                  <a:cubicBezTo>
                    <a:pt x="15961" y="30176"/>
                    <a:pt x="13174" y="30176"/>
                    <a:pt x="13174" y="33466"/>
                  </a:cubicBezTo>
                  <a:cubicBezTo>
                    <a:pt x="13174" y="36502"/>
                    <a:pt x="15454" y="36502"/>
                    <a:pt x="20268" y="36502"/>
                  </a:cubicBezTo>
                  <a:lnTo>
                    <a:pt x="33696" y="36502"/>
                  </a:lnTo>
                  <a:lnTo>
                    <a:pt x="1266" y="165558"/>
                  </a:lnTo>
                  <a:cubicBezTo>
                    <a:pt x="252" y="169354"/>
                    <a:pt x="252" y="169860"/>
                    <a:pt x="252" y="171378"/>
                  </a:cubicBezTo>
                  <a:cubicBezTo>
                    <a:pt x="252" y="176945"/>
                    <a:pt x="4559" y="178464"/>
                    <a:pt x="7600" y="178464"/>
                  </a:cubicBezTo>
                  <a:cubicBezTo>
                    <a:pt x="12414" y="178464"/>
                    <a:pt x="15961" y="174921"/>
                    <a:pt x="16974" y="171631"/>
                  </a:cubicBezTo>
                  <a:cubicBezTo>
                    <a:pt x="17481" y="170366"/>
                    <a:pt x="20268" y="158979"/>
                    <a:pt x="21788" y="152653"/>
                  </a:cubicBezTo>
                  <a:lnTo>
                    <a:pt x="27615" y="130131"/>
                  </a:lnTo>
                  <a:cubicBezTo>
                    <a:pt x="28375" y="126335"/>
                    <a:pt x="30909" y="116719"/>
                    <a:pt x="31669" y="112924"/>
                  </a:cubicBezTo>
                  <a:cubicBezTo>
                    <a:pt x="32936" y="108875"/>
                    <a:pt x="34709" y="101030"/>
                    <a:pt x="34962" y="100271"/>
                  </a:cubicBezTo>
                  <a:cubicBezTo>
                    <a:pt x="36989" y="95969"/>
                    <a:pt x="50671" y="69399"/>
                    <a:pt x="76006" y="69399"/>
                  </a:cubicBezTo>
                  <a:cubicBezTo>
                    <a:pt x="87154" y="69399"/>
                    <a:pt x="89688" y="78509"/>
                    <a:pt x="89688" y="86859"/>
                  </a:cubicBezTo>
                  <a:cubicBezTo>
                    <a:pt x="89688" y="102548"/>
                    <a:pt x="78033" y="133421"/>
                    <a:pt x="73473" y="145061"/>
                  </a:cubicBezTo>
                  <a:cubicBezTo>
                    <a:pt x="71953" y="149110"/>
                    <a:pt x="70686" y="152653"/>
                    <a:pt x="70686" y="157461"/>
                  </a:cubicBezTo>
                  <a:cubicBezTo>
                    <a:pt x="70686" y="170619"/>
                    <a:pt x="80060" y="178464"/>
                    <a:pt x="91461" y="178464"/>
                  </a:cubicBezTo>
                  <a:cubicBezTo>
                    <a:pt x="115784" y="178464"/>
                    <a:pt x="124651" y="141012"/>
                    <a:pt x="124651" y="139494"/>
                  </a:cubicBezTo>
                  <a:cubicBezTo>
                    <a:pt x="124651" y="136963"/>
                    <a:pt x="122371" y="136963"/>
                    <a:pt x="121611" y="136963"/>
                  </a:cubicBezTo>
                  <a:cubicBezTo>
                    <a:pt x="119077" y="136963"/>
                    <a:pt x="119077" y="137723"/>
                    <a:pt x="117811" y="141518"/>
                  </a:cubicBezTo>
                  <a:cubicBezTo>
                    <a:pt x="110463" y="167330"/>
                    <a:pt x="99062" y="172897"/>
                    <a:pt x="92221" y="172897"/>
                  </a:cubicBezTo>
                  <a:cubicBezTo>
                    <a:pt x="87408" y="172897"/>
                    <a:pt x="85887" y="169860"/>
                    <a:pt x="85887" y="164546"/>
                  </a:cubicBezTo>
                  <a:cubicBezTo>
                    <a:pt x="85887" y="158220"/>
                    <a:pt x="88674" y="151134"/>
                    <a:pt x="90194" y="146832"/>
                  </a:cubicBezTo>
                  <a:cubicBezTo>
                    <a:pt x="94502" y="135698"/>
                    <a:pt x="105903" y="105332"/>
                    <a:pt x="105903" y="91161"/>
                  </a:cubicBezTo>
                  <a:cubicBezTo>
                    <a:pt x="105903" y="72688"/>
                    <a:pt x="94248" y="63832"/>
                    <a:pt x="76767" y="63832"/>
                  </a:cubicBezTo>
                  <a:cubicBezTo>
                    <a:pt x="68912" y="63832"/>
                    <a:pt x="53711" y="65603"/>
                    <a:pt x="39269" y="83064"/>
                  </a:cubicBezTo>
                  <a:lnTo>
                    <a:pt x="50924" y="36502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0AC5CE5-EA58-F8EA-57AC-6E41C24F251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292283" y="3373339"/>
              <a:ext cx="101799" cy="130017"/>
            </a:xfrm>
            <a:custGeom>
              <a:avLst/>
              <a:gdLst>
                <a:gd name="connsiteX0" fmla="*/ 82728 w 101799"/>
                <a:gd name="connsiteY0" fmla="*/ 66662 h 130017"/>
                <a:gd name="connsiteX1" fmla="*/ 55594 w 101799"/>
                <a:gd name="connsiteY1" fmla="*/ 45760 h 130017"/>
                <a:gd name="connsiteX2" fmla="*/ 3807 w 101799"/>
                <a:gd name="connsiteY2" fmla="*/ 80301 h 130017"/>
                <a:gd name="connsiteX3" fmla="*/ 260 w 101799"/>
                <a:gd name="connsiteY3" fmla="*/ 97661 h 130017"/>
                <a:gd name="connsiteX4" fmla="*/ 37504 w 101799"/>
                <a:gd name="connsiteY4" fmla="*/ 130076 h 130017"/>
                <a:gd name="connsiteX5" fmla="*/ 102060 w 101799"/>
                <a:gd name="connsiteY5" fmla="*/ 47708 h 130017"/>
                <a:gd name="connsiteX6" fmla="*/ 58431 w 101799"/>
                <a:gd name="connsiteY6" fmla="*/ 59 h 130017"/>
                <a:gd name="connsiteX7" fmla="*/ 21543 w 101799"/>
                <a:gd name="connsiteY7" fmla="*/ 28578 h 130017"/>
                <a:gd name="connsiteX8" fmla="*/ 28637 w 101799"/>
                <a:gd name="connsiteY8" fmla="*/ 34955 h 130017"/>
                <a:gd name="connsiteX9" fmla="*/ 38568 w 101799"/>
                <a:gd name="connsiteY9" fmla="*/ 25212 h 130017"/>
                <a:gd name="connsiteX10" fmla="*/ 31651 w 101799"/>
                <a:gd name="connsiteY10" fmla="*/ 18481 h 130017"/>
                <a:gd name="connsiteX11" fmla="*/ 58077 w 101799"/>
                <a:gd name="connsiteY11" fmla="*/ 5196 h 130017"/>
                <a:gd name="connsiteX12" fmla="*/ 87162 w 101799"/>
                <a:gd name="connsiteY12" fmla="*/ 38674 h 130017"/>
                <a:gd name="connsiteX13" fmla="*/ 82906 w 101799"/>
                <a:gd name="connsiteY13" fmla="*/ 66662 h 130017"/>
                <a:gd name="connsiteX14" fmla="*/ 82728 w 101799"/>
                <a:gd name="connsiteY14" fmla="*/ 66662 h 130017"/>
                <a:gd name="connsiteX15" fmla="*/ 37859 w 101799"/>
                <a:gd name="connsiteY15" fmla="*/ 124408 h 130017"/>
                <a:gd name="connsiteX16" fmla="*/ 15513 w 101799"/>
                <a:gd name="connsiteY16" fmla="*/ 103860 h 130017"/>
                <a:gd name="connsiteX17" fmla="*/ 22075 w 101799"/>
                <a:gd name="connsiteY17" fmla="*/ 75164 h 130017"/>
                <a:gd name="connsiteX18" fmla="*/ 56303 w 101799"/>
                <a:gd name="connsiteY18" fmla="*/ 50720 h 130017"/>
                <a:gd name="connsiteX19" fmla="*/ 79181 w 101799"/>
                <a:gd name="connsiteY19" fmla="*/ 74810 h 130017"/>
                <a:gd name="connsiteX20" fmla="*/ 37859 w 101799"/>
                <a:gd name="connsiteY20" fmla="*/ 124408 h 1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799" h="130017">
                  <a:moveTo>
                    <a:pt x="82728" y="66662"/>
                  </a:moveTo>
                  <a:cubicBezTo>
                    <a:pt x="80246" y="56388"/>
                    <a:pt x="72265" y="45760"/>
                    <a:pt x="55594" y="45760"/>
                  </a:cubicBezTo>
                  <a:cubicBezTo>
                    <a:pt x="30765" y="45760"/>
                    <a:pt x="10192" y="64359"/>
                    <a:pt x="3807" y="80301"/>
                  </a:cubicBezTo>
                  <a:cubicBezTo>
                    <a:pt x="2743" y="83313"/>
                    <a:pt x="260" y="90575"/>
                    <a:pt x="260" y="97661"/>
                  </a:cubicBezTo>
                  <a:cubicBezTo>
                    <a:pt x="260" y="109883"/>
                    <a:pt x="9837" y="130076"/>
                    <a:pt x="37504" y="130076"/>
                  </a:cubicBezTo>
                  <a:cubicBezTo>
                    <a:pt x="83438" y="130076"/>
                    <a:pt x="102060" y="72862"/>
                    <a:pt x="102060" y="47708"/>
                  </a:cubicBezTo>
                  <a:cubicBezTo>
                    <a:pt x="102060" y="17418"/>
                    <a:pt x="82196" y="59"/>
                    <a:pt x="58431" y="59"/>
                  </a:cubicBezTo>
                  <a:cubicBezTo>
                    <a:pt x="29523" y="59"/>
                    <a:pt x="21543" y="23087"/>
                    <a:pt x="21543" y="28578"/>
                  </a:cubicBezTo>
                  <a:cubicBezTo>
                    <a:pt x="21543" y="29995"/>
                    <a:pt x="22429" y="34955"/>
                    <a:pt x="28637" y="34955"/>
                  </a:cubicBezTo>
                  <a:cubicBezTo>
                    <a:pt x="34844" y="34955"/>
                    <a:pt x="38568" y="29463"/>
                    <a:pt x="38568" y="25212"/>
                  </a:cubicBezTo>
                  <a:cubicBezTo>
                    <a:pt x="38568" y="20429"/>
                    <a:pt x="35021" y="18835"/>
                    <a:pt x="31651" y="18481"/>
                  </a:cubicBezTo>
                  <a:cubicBezTo>
                    <a:pt x="40519" y="5196"/>
                    <a:pt x="55062" y="5196"/>
                    <a:pt x="58077" y="5196"/>
                  </a:cubicBezTo>
                  <a:cubicBezTo>
                    <a:pt x="71378" y="5196"/>
                    <a:pt x="87162" y="13521"/>
                    <a:pt x="87162" y="38674"/>
                  </a:cubicBezTo>
                  <a:cubicBezTo>
                    <a:pt x="87162" y="46291"/>
                    <a:pt x="86276" y="52491"/>
                    <a:pt x="82906" y="66662"/>
                  </a:cubicBezTo>
                  <a:lnTo>
                    <a:pt x="82728" y="66662"/>
                  </a:lnTo>
                  <a:close/>
                  <a:moveTo>
                    <a:pt x="37859" y="124408"/>
                  </a:moveTo>
                  <a:cubicBezTo>
                    <a:pt x="17818" y="124408"/>
                    <a:pt x="15513" y="109352"/>
                    <a:pt x="15513" y="103860"/>
                  </a:cubicBezTo>
                  <a:cubicBezTo>
                    <a:pt x="15513" y="96952"/>
                    <a:pt x="20301" y="79593"/>
                    <a:pt x="22075" y="75164"/>
                  </a:cubicBezTo>
                  <a:cubicBezTo>
                    <a:pt x="25267" y="67016"/>
                    <a:pt x="36263" y="50720"/>
                    <a:pt x="56303" y="50720"/>
                  </a:cubicBezTo>
                  <a:cubicBezTo>
                    <a:pt x="73506" y="50720"/>
                    <a:pt x="79181" y="64182"/>
                    <a:pt x="79181" y="74810"/>
                  </a:cubicBezTo>
                  <a:cubicBezTo>
                    <a:pt x="79181" y="86678"/>
                    <a:pt x="67654" y="124408"/>
                    <a:pt x="37859" y="124408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4DEDF6D-59C0-CD71-1735-12E947D3805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243374" y="3531124"/>
              <a:ext cx="195640" cy="10121"/>
            </a:xfrm>
            <a:custGeom>
              <a:avLst/>
              <a:gdLst>
                <a:gd name="connsiteX0" fmla="*/ 0 w 195640"/>
                <a:gd name="connsiteY0" fmla="*/ 0 h 10121"/>
                <a:gd name="connsiteX1" fmla="*/ 195640 w 195640"/>
                <a:gd name="connsiteY1" fmla="*/ 0 h 10121"/>
                <a:gd name="connsiteX2" fmla="*/ 195640 w 195640"/>
                <a:gd name="connsiteY2" fmla="*/ 10121 h 10121"/>
                <a:gd name="connsiteX3" fmla="*/ 0 w 19564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40" h="10121">
                  <a:moveTo>
                    <a:pt x="0" y="0"/>
                  </a:moveTo>
                  <a:lnTo>
                    <a:pt x="195640" y="0"/>
                  </a:lnTo>
                  <a:lnTo>
                    <a:pt x="195640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BECDE2D-7DF4-B742-62CF-E274DE4CB56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254015" y="3560235"/>
              <a:ext cx="101799" cy="130017"/>
            </a:xfrm>
            <a:custGeom>
              <a:avLst/>
              <a:gdLst>
                <a:gd name="connsiteX0" fmla="*/ 82727 w 101799"/>
                <a:gd name="connsiteY0" fmla="*/ 66669 h 130017"/>
                <a:gd name="connsiteX1" fmla="*/ 55592 w 101799"/>
                <a:gd name="connsiteY1" fmla="*/ 45767 h 130017"/>
                <a:gd name="connsiteX2" fmla="*/ 3806 w 101799"/>
                <a:gd name="connsiteY2" fmla="*/ 80309 h 130017"/>
                <a:gd name="connsiteX3" fmla="*/ 259 w 101799"/>
                <a:gd name="connsiteY3" fmla="*/ 97668 h 130017"/>
                <a:gd name="connsiteX4" fmla="*/ 37503 w 101799"/>
                <a:gd name="connsiteY4" fmla="*/ 130084 h 130017"/>
                <a:gd name="connsiteX5" fmla="*/ 102058 w 101799"/>
                <a:gd name="connsiteY5" fmla="*/ 47716 h 130017"/>
                <a:gd name="connsiteX6" fmla="*/ 58430 w 101799"/>
                <a:gd name="connsiteY6" fmla="*/ 66 h 130017"/>
                <a:gd name="connsiteX7" fmla="*/ 21541 w 101799"/>
                <a:gd name="connsiteY7" fmla="*/ 28585 h 130017"/>
                <a:gd name="connsiteX8" fmla="*/ 28635 w 101799"/>
                <a:gd name="connsiteY8" fmla="*/ 34962 h 130017"/>
                <a:gd name="connsiteX9" fmla="*/ 38567 w 101799"/>
                <a:gd name="connsiteY9" fmla="*/ 25219 h 130017"/>
                <a:gd name="connsiteX10" fmla="*/ 31650 w 101799"/>
                <a:gd name="connsiteY10" fmla="*/ 18488 h 130017"/>
                <a:gd name="connsiteX11" fmla="*/ 58075 w 101799"/>
                <a:gd name="connsiteY11" fmla="*/ 5203 h 130017"/>
                <a:gd name="connsiteX12" fmla="*/ 87161 w 101799"/>
                <a:gd name="connsiteY12" fmla="*/ 38682 h 130017"/>
                <a:gd name="connsiteX13" fmla="*/ 82904 w 101799"/>
                <a:gd name="connsiteY13" fmla="*/ 66669 h 130017"/>
                <a:gd name="connsiteX14" fmla="*/ 82727 w 101799"/>
                <a:gd name="connsiteY14" fmla="*/ 66669 h 130017"/>
                <a:gd name="connsiteX15" fmla="*/ 37857 w 101799"/>
                <a:gd name="connsiteY15" fmla="*/ 124416 h 130017"/>
                <a:gd name="connsiteX16" fmla="*/ 15511 w 101799"/>
                <a:gd name="connsiteY16" fmla="*/ 103868 h 130017"/>
                <a:gd name="connsiteX17" fmla="*/ 22073 w 101799"/>
                <a:gd name="connsiteY17" fmla="*/ 75172 h 130017"/>
                <a:gd name="connsiteX18" fmla="*/ 56302 w 101799"/>
                <a:gd name="connsiteY18" fmla="*/ 50727 h 130017"/>
                <a:gd name="connsiteX19" fmla="*/ 79180 w 101799"/>
                <a:gd name="connsiteY19" fmla="*/ 74817 h 130017"/>
                <a:gd name="connsiteX20" fmla="*/ 37857 w 101799"/>
                <a:gd name="connsiteY20" fmla="*/ 124416 h 1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799" h="130017">
                  <a:moveTo>
                    <a:pt x="82727" y="66669"/>
                  </a:moveTo>
                  <a:cubicBezTo>
                    <a:pt x="80244" y="56395"/>
                    <a:pt x="72263" y="45767"/>
                    <a:pt x="55592" y="45767"/>
                  </a:cubicBezTo>
                  <a:cubicBezTo>
                    <a:pt x="30763" y="45767"/>
                    <a:pt x="10191" y="64366"/>
                    <a:pt x="3806" y="80309"/>
                  </a:cubicBezTo>
                  <a:cubicBezTo>
                    <a:pt x="2742" y="83320"/>
                    <a:pt x="259" y="90583"/>
                    <a:pt x="259" y="97668"/>
                  </a:cubicBezTo>
                  <a:cubicBezTo>
                    <a:pt x="259" y="109890"/>
                    <a:pt x="9836" y="130084"/>
                    <a:pt x="37503" y="130084"/>
                  </a:cubicBezTo>
                  <a:cubicBezTo>
                    <a:pt x="83436" y="130084"/>
                    <a:pt x="102058" y="72869"/>
                    <a:pt x="102058" y="47716"/>
                  </a:cubicBezTo>
                  <a:cubicBezTo>
                    <a:pt x="102058" y="17426"/>
                    <a:pt x="82195" y="66"/>
                    <a:pt x="58430" y="66"/>
                  </a:cubicBezTo>
                  <a:cubicBezTo>
                    <a:pt x="29522" y="66"/>
                    <a:pt x="21541" y="23094"/>
                    <a:pt x="21541" y="28585"/>
                  </a:cubicBezTo>
                  <a:cubicBezTo>
                    <a:pt x="21541" y="30002"/>
                    <a:pt x="22428" y="34962"/>
                    <a:pt x="28635" y="34962"/>
                  </a:cubicBezTo>
                  <a:cubicBezTo>
                    <a:pt x="34842" y="34962"/>
                    <a:pt x="38567" y="29471"/>
                    <a:pt x="38567" y="25219"/>
                  </a:cubicBezTo>
                  <a:cubicBezTo>
                    <a:pt x="38567" y="20437"/>
                    <a:pt x="35020" y="18843"/>
                    <a:pt x="31650" y="18488"/>
                  </a:cubicBezTo>
                  <a:cubicBezTo>
                    <a:pt x="40518" y="5203"/>
                    <a:pt x="55060" y="5203"/>
                    <a:pt x="58075" y="5203"/>
                  </a:cubicBezTo>
                  <a:cubicBezTo>
                    <a:pt x="71377" y="5203"/>
                    <a:pt x="87161" y="13529"/>
                    <a:pt x="87161" y="38682"/>
                  </a:cubicBezTo>
                  <a:cubicBezTo>
                    <a:pt x="87161" y="46299"/>
                    <a:pt x="86274" y="52498"/>
                    <a:pt x="82904" y="66669"/>
                  </a:cubicBezTo>
                  <a:lnTo>
                    <a:pt x="82727" y="66669"/>
                  </a:lnTo>
                  <a:close/>
                  <a:moveTo>
                    <a:pt x="37857" y="124416"/>
                  </a:moveTo>
                  <a:cubicBezTo>
                    <a:pt x="17817" y="124416"/>
                    <a:pt x="15511" y="109359"/>
                    <a:pt x="15511" y="103868"/>
                  </a:cubicBezTo>
                  <a:cubicBezTo>
                    <a:pt x="15511" y="96959"/>
                    <a:pt x="20300" y="79600"/>
                    <a:pt x="22073" y="75172"/>
                  </a:cubicBezTo>
                  <a:cubicBezTo>
                    <a:pt x="25265" y="67024"/>
                    <a:pt x="36261" y="50727"/>
                    <a:pt x="56302" y="50727"/>
                  </a:cubicBezTo>
                  <a:cubicBezTo>
                    <a:pt x="73505" y="50727"/>
                    <a:pt x="79180" y="64189"/>
                    <a:pt x="79180" y="74817"/>
                  </a:cubicBezTo>
                  <a:cubicBezTo>
                    <a:pt x="79180" y="86686"/>
                    <a:pt x="67652" y="124416"/>
                    <a:pt x="37857" y="124416"/>
                  </a:cubicBez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15C73EB-5FAF-FC30-9C63-ABDBEAB0075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369928" y="3576000"/>
              <a:ext cx="59944" cy="112481"/>
            </a:xfrm>
            <a:custGeom>
              <a:avLst/>
              <a:gdLst>
                <a:gd name="connsiteX0" fmla="*/ 36443 w 59944"/>
                <a:gd name="connsiteY0" fmla="*/ 40807 h 112481"/>
                <a:gd name="connsiteX1" fmla="*/ 54533 w 59944"/>
                <a:gd name="connsiteY1" fmla="*/ 40807 h 112481"/>
                <a:gd name="connsiteX2" fmla="*/ 60208 w 59944"/>
                <a:gd name="connsiteY2" fmla="*/ 36910 h 112481"/>
                <a:gd name="connsiteX3" fmla="*/ 54888 w 59944"/>
                <a:gd name="connsiteY3" fmla="*/ 34431 h 112481"/>
                <a:gd name="connsiteX4" fmla="*/ 38039 w 59944"/>
                <a:gd name="connsiteY4" fmla="*/ 34431 h 112481"/>
                <a:gd name="connsiteX5" fmla="*/ 44601 w 59944"/>
                <a:gd name="connsiteY5" fmla="*/ 8214 h 112481"/>
                <a:gd name="connsiteX6" fmla="*/ 45133 w 59944"/>
                <a:gd name="connsiteY6" fmla="*/ 5735 h 112481"/>
                <a:gd name="connsiteX7" fmla="*/ 39103 w 59944"/>
                <a:gd name="connsiteY7" fmla="*/ 66 h 112481"/>
                <a:gd name="connsiteX8" fmla="*/ 30768 w 59944"/>
                <a:gd name="connsiteY8" fmla="*/ 7683 h 112481"/>
                <a:gd name="connsiteX9" fmla="*/ 24029 w 59944"/>
                <a:gd name="connsiteY9" fmla="*/ 34431 h 112481"/>
                <a:gd name="connsiteX10" fmla="*/ 5939 w 59944"/>
                <a:gd name="connsiteY10" fmla="*/ 34431 h 112481"/>
                <a:gd name="connsiteX11" fmla="*/ 264 w 59944"/>
                <a:gd name="connsiteY11" fmla="*/ 38328 h 112481"/>
                <a:gd name="connsiteX12" fmla="*/ 5584 w 59944"/>
                <a:gd name="connsiteY12" fmla="*/ 40807 h 112481"/>
                <a:gd name="connsiteX13" fmla="*/ 22432 w 59944"/>
                <a:gd name="connsiteY13" fmla="*/ 40807 h 112481"/>
                <a:gd name="connsiteX14" fmla="*/ 11969 w 59944"/>
                <a:gd name="connsiteY14" fmla="*/ 82611 h 112481"/>
                <a:gd name="connsiteX15" fmla="*/ 9308 w 59944"/>
                <a:gd name="connsiteY15" fmla="*/ 95720 h 112481"/>
                <a:gd name="connsiteX16" fmla="*/ 28285 w 59944"/>
                <a:gd name="connsiteY16" fmla="*/ 112547 h 112481"/>
                <a:gd name="connsiteX17" fmla="*/ 59144 w 59944"/>
                <a:gd name="connsiteY17" fmla="*/ 85446 h 112481"/>
                <a:gd name="connsiteX18" fmla="*/ 56306 w 59944"/>
                <a:gd name="connsiteY18" fmla="*/ 83143 h 112481"/>
                <a:gd name="connsiteX19" fmla="*/ 52582 w 59944"/>
                <a:gd name="connsiteY19" fmla="*/ 86508 h 112481"/>
                <a:gd name="connsiteX20" fmla="*/ 28817 w 59944"/>
                <a:gd name="connsiteY20" fmla="*/ 107588 h 112481"/>
                <a:gd name="connsiteX21" fmla="*/ 22610 w 59944"/>
                <a:gd name="connsiteY21" fmla="*/ 98908 h 112481"/>
                <a:gd name="connsiteX22" fmla="*/ 23674 w 59944"/>
                <a:gd name="connsiteY22" fmla="*/ 91645 h 112481"/>
                <a:gd name="connsiteX23" fmla="*/ 36443 w 59944"/>
                <a:gd name="connsiteY23" fmla="*/ 40807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4" h="112481">
                  <a:moveTo>
                    <a:pt x="36443" y="40807"/>
                  </a:moveTo>
                  <a:lnTo>
                    <a:pt x="54533" y="40807"/>
                  </a:lnTo>
                  <a:cubicBezTo>
                    <a:pt x="57903" y="40807"/>
                    <a:pt x="60208" y="40807"/>
                    <a:pt x="60208" y="36910"/>
                  </a:cubicBezTo>
                  <a:cubicBezTo>
                    <a:pt x="60208" y="34431"/>
                    <a:pt x="57903" y="34431"/>
                    <a:pt x="54888" y="34431"/>
                  </a:cubicBezTo>
                  <a:lnTo>
                    <a:pt x="38039" y="34431"/>
                  </a:lnTo>
                  <a:lnTo>
                    <a:pt x="44601" y="8214"/>
                  </a:lnTo>
                  <a:cubicBezTo>
                    <a:pt x="44779" y="7329"/>
                    <a:pt x="45133" y="6443"/>
                    <a:pt x="45133" y="5735"/>
                  </a:cubicBezTo>
                  <a:cubicBezTo>
                    <a:pt x="45133" y="2546"/>
                    <a:pt x="42650" y="66"/>
                    <a:pt x="39103" y="66"/>
                  </a:cubicBezTo>
                  <a:cubicBezTo>
                    <a:pt x="34670" y="66"/>
                    <a:pt x="32009" y="3077"/>
                    <a:pt x="30768" y="7683"/>
                  </a:cubicBezTo>
                  <a:cubicBezTo>
                    <a:pt x="29526" y="12111"/>
                    <a:pt x="31832" y="3609"/>
                    <a:pt x="24029" y="34431"/>
                  </a:cubicBezTo>
                  <a:lnTo>
                    <a:pt x="5939" y="34431"/>
                  </a:lnTo>
                  <a:cubicBezTo>
                    <a:pt x="2569" y="34431"/>
                    <a:pt x="264" y="34431"/>
                    <a:pt x="264" y="38328"/>
                  </a:cubicBezTo>
                  <a:cubicBezTo>
                    <a:pt x="264" y="40807"/>
                    <a:pt x="2392" y="40807"/>
                    <a:pt x="5584" y="40807"/>
                  </a:cubicBezTo>
                  <a:lnTo>
                    <a:pt x="22432" y="40807"/>
                  </a:lnTo>
                  <a:lnTo>
                    <a:pt x="11969" y="82611"/>
                  </a:lnTo>
                  <a:cubicBezTo>
                    <a:pt x="10905" y="87040"/>
                    <a:pt x="9308" y="93417"/>
                    <a:pt x="9308" y="95720"/>
                  </a:cubicBezTo>
                  <a:cubicBezTo>
                    <a:pt x="9308" y="106171"/>
                    <a:pt x="18176" y="112547"/>
                    <a:pt x="28285" y="112547"/>
                  </a:cubicBezTo>
                  <a:cubicBezTo>
                    <a:pt x="47971" y="112547"/>
                    <a:pt x="59144" y="87748"/>
                    <a:pt x="59144" y="85446"/>
                  </a:cubicBezTo>
                  <a:cubicBezTo>
                    <a:pt x="59144" y="83143"/>
                    <a:pt x="56838" y="83143"/>
                    <a:pt x="56306" y="83143"/>
                  </a:cubicBezTo>
                  <a:cubicBezTo>
                    <a:pt x="54178" y="83143"/>
                    <a:pt x="54001" y="83497"/>
                    <a:pt x="52582" y="86508"/>
                  </a:cubicBezTo>
                  <a:cubicBezTo>
                    <a:pt x="47616" y="97668"/>
                    <a:pt x="38571" y="107588"/>
                    <a:pt x="28817" y="107588"/>
                  </a:cubicBezTo>
                  <a:cubicBezTo>
                    <a:pt x="25093" y="107588"/>
                    <a:pt x="22610" y="105285"/>
                    <a:pt x="22610" y="98908"/>
                  </a:cubicBezTo>
                  <a:cubicBezTo>
                    <a:pt x="22610" y="97137"/>
                    <a:pt x="23319" y="93417"/>
                    <a:pt x="23674" y="91645"/>
                  </a:cubicBezTo>
                  <a:lnTo>
                    <a:pt x="36443" y="40807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C254B83-073C-90D0-69E4-4B4E41AFC5C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541792" y="3409660"/>
              <a:ext cx="10134" cy="253051"/>
            </a:xfrm>
            <a:custGeom>
              <a:avLst/>
              <a:gdLst>
                <a:gd name="connsiteX0" fmla="*/ 10404 w 10134"/>
                <a:gd name="connsiteY0" fmla="*/ 9173 h 253051"/>
                <a:gd name="connsiteX1" fmla="*/ 5337 w 10134"/>
                <a:gd name="connsiteY1" fmla="*/ 63 h 253051"/>
                <a:gd name="connsiteX2" fmla="*/ 269 w 10134"/>
                <a:gd name="connsiteY2" fmla="*/ 9173 h 253051"/>
                <a:gd name="connsiteX3" fmla="*/ 269 w 10134"/>
                <a:gd name="connsiteY3" fmla="*/ 244004 h 253051"/>
                <a:gd name="connsiteX4" fmla="*/ 5337 w 10134"/>
                <a:gd name="connsiteY4" fmla="*/ 253114 h 253051"/>
                <a:gd name="connsiteX5" fmla="*/ 10404 w 10134"/>
                <a:gd name="connsiteY5" fmla="*/ 244004 h 253051"/>
                <a:gd name="connsiteX6" fmla="*/ 10404 w 10134"/>
                <a:gd name="connsiteY6" fmla="*/ 917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4" h="253051">
                  <a:moveTo>
                    <a:pt x="10404" y="9173"/>
                  </a:moveTo>
                  <a:cubicBezTo>
                    <a:pt x="10404" y="4618"/>
                    <a:pt x="10404" y="63"/>
                    <a:pt x="5337" y="63"/>
                  </a:cubicBezTo>
                  <a:cubicBezTo>
                    <a:pt x="269" y="63"/>
                    <a:pt x="269" y="4618"/>
                    <a:pt x="269" y="9173"/>
                  </a:cubicBezTo>
                  <a:lnTo>
                    <a:pt x="269" y="244004"/>
                  </a:lnTo>
                  <a:cubicBezTo>
                    <a:pt x="269" y="248559"/>
                    <a:pt x="269" y="253114"/>
                    <a:pt x="5337" y="253114"/>
                  </a:cubicBezTo>
                  <a:cubicBezTo>
                    <a:pt x="10404" y="253114"/>
                    <a:pt x="10404" y="248559"/>
                    <a:pt x="10404" y="244004"/>
                  </a:cubicBezTo>
                  <a:lnTo>
                    <a:pt x="10404" y="9173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F07D3CB-CD38-2BE9-047C-23A46C5CF7C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589367" y="3423831"/>
              <a:ext cx="153535" cy="227492"/>
            </a:xfrm>
            <a:custGeom>
              <a:avLst/>
              <a:gdLst>
                <a:gd name="connsiteX0" fmla="*/ 115043 w 153535"/>
                <a:gd name="connsiteY0" fmla="*/ 6642 h 227492"/>
                <a:gd name="connsiteX1" fmla="*/ 115804 w 153535"/>
                <a:gd name="connsiteY1" fmla="*/ 2846 h 227492"/>
                <a:gd name="connsiteX2" fmla="*/ 112763 w 153535"/>
                <a:gd name="connsiteY2" fmla="*/ 63 h 227492"/>
                <a:gd name="connsiteX3" fmla="*/ 108963 w 153535"/>
                <a:gd name="connsiteY3" fmla="*/ 5124 h 227492"/>
                <a:gd name="connsiteX4" fmla="*/ 66905 w 153535"/>
                <a:gd name="connsiteY4" fmla="*/ 172391 h 227492"/>
                <a:gd name="connsiteX5" fmla="*/ 38023 w 153535"/>
                <a:gd name="connsiteY5" fmla="*/ 144049 h 227492"/>
                <a:gd name="connsiteX6" fmla="*/ 51704 w 153535"/>
                <a:gd name="connsiteY6" fmla="*/ 96981 h 227492"/>
                <a:gd name="connsiteX7" fmla="*/ 54491 w 153535"/>
                <a:gd name="connsiteY7" fmla="*/ 84582 h 227492"/>
                <a:gd name="connsiteX8" fmla="*/ 33715 w 153535"/>
                <a:gd name="connsiteY8" fmla="*/ 63832 h 227492"/>
                <a:gd name="connsiteX9" fmla="*/ 272 w 153535"/>
                <a:gd name="connsiteY9" fmla="*/ 102802 h 227492"/>
                <a:gd name="connsiteX10" fmla="*/ 3313 w 153535"/>
                <a:gd name="connsiteY10" fmla="*/ 105332 h 227492"/>
                <a:gd name="connsiteX11" fmla="*/ 7366 w 153535"/>
                <a:gd name="connsiteY11" fmla="*/ 100777 h 227492"/>
                <a:gd name="connsiteX12" fmla="*/ 32955 w 153535"/>
                <a:gd name="connsiteY12" fmla="*/ 69399 h 227492"/>
                <a:gd name="connsiteX13" fmla="*/ 39289 w 153535"/>
                <a:gd name="connsiteY13" fmla="*/ 77496 h 227492"/>
                <a:gd name="connsiteX14" fmla="*/ 33462 w 153535"/>
                <a:gd name="connsiteY14" fmla="*/ 99259 h 227492"/>
                <a:gd name="connsiteX15" fmla="*/ 21301 w 153535"/>
                <a:gd name="connsiteY15" fmla="*/ 142024 h 227492"/>
                <a:gd name="connsiteX16" fmla="*/ 65385 w 153535"/>
                <a:gd name="connsiteY16" fmla="*/ 177958 h 227492"/>
                <a:gd name="connsiteX17" fmla="*/ 59811 w 153535"/>
                <a:gd name="connsiteY17" fmla="*/ 200985 h 227492"/>
                <a:gd name="connsiteX18" fmla="*/ 53984 w 153535"/>
                <a:gd name="connsiteY18" fmla="*/ 225025 h 227492"/>
                <a:gd name="connsiteX19" fmla="*/ 57024 w 153535"/>
                <a:gd name="connsiteY19" fmla="*/ 227556 h 227492"/>
                <a:gd name="connsiteX20" fmla="*/ 59305 w 153535"/>
                <a:gd name="connsiteY20" fmla="*/ 226543 h 227492"/>
                <a:gd name="connsiteX21" fmla="*/ 62345 w 153535"/>
                <a:gd name="connsiteY21" fmla="*/ 216168 h 227492"/>
                <a:gd name="connsiteX22" fmla="*/ 71973 w 153535"/>
                <a:gd name="connsiteY22" fmla="*/ 178464 h 227492"/>
                <a:gd name="connsiteX23" fmla="*/ 127458 w 153535"/>
                <a:gd name="connsiteY23" fmla="*/ 151387 h 227492"/>
                <a:gd name="connsiteX24" fmla="*/ 145953 w 153535"/>
                <a:gd name="connsiteY24" fmla="*/ 121021 h 227492"/>
                <a:gd name="connsiteX25" fmla="*/ 153807 w 153535"/>
                <a:gd name="connsiteY25" fmla="*/ 81545 h 227492"/>
                <a:gd name="connsiteX26" fmla="*/ 142659 w 153535"/>
                <a:gd name="connsiteY26" fmla="*/ 63832 h 227492"/>
                <a:gd name="connsiteX27" fmla="*/ 129992 w 153535"/>
                <a:gd name="connsiteY27" fmla="*/ 75978 h 227492"/>
                <a:gd name="connsiteX28" fmla="*/ 133792 w 153535"/>
                <a:gd name="connsiteY28" fmla="*/ 82810 h 227492"/>
                <a:gd name="connsiteX29" fmla="*/ 142913 w 153535"/>
                <a:gd name="connsiteY29" fmla="*/ 104320 h 227492"/>
                <a:gd name="connsiteX30" fmla="*/ 120871 w 153535"/>
                <a:gd name="connsiteY30" fmla="*/ 150375 h 227492"/>
                <a:gd name="connsiteX31" fmla="*/ 73239 w 153535"/>
                <a:gd name="connsiteY31" fmla="*/ 172897 h 227492"/>
                <a:gd name="connsiteX32" fmla="*/ 115043 w 153535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535" h="227492">
                  <a:moveTo>
                    <a:pt x="115043" y="6642"/>
                  </a:moveTo>
                  <a:cubicBezTo>
                    <a:pt x="115297" y="5630"/>
                    <a:pt x="115804" y="4112"/>
                    <a:pt x="115804" y="2846"/>
                  </a:cubicBezTo>
                  <a:cubicBezTo>
                    <a:pt x="115804" y="316"/>
                    <a:pt x="114030" y="63"/>
                    <a:pt x="112763" y="63"/>
                  </a:cubicBezTo>
                  <a:cubicBezTo>
                    <a:pt x="110230" y="63"/>
                    <a:pt x="109976" y="569"/>
                    <a:pt x="108963" y="5124"/>
                  </a:cubicBezTo>
                  <a:lnTo>
                    <a:pt x="66905" y="172391"/>
                  </a:lnTo>
                  <a:cubicBezTo>
                    <a:pt x="47650" y="170113"/>
                    <a:pt x="38023" y="160750"/>
                    <a:pt x="38023" y="144049"/>
                  </a:cubicBezTo>
                  <a:cubicBezTo>
                    <a:pt x="38023" y="138988"/>
                    <a:pt x="38023" y="132408"/>
                    <a:pt x="51704" y="96981"/>
                  </a:cubicBezTo>
                  <a:cubicBezTo>
                    <a:pt x="52717" y="93945"/>
                    <a:pt x="54491" y="89643"/>
                    <a:pt x="54491" y="84582"/>
                  </a:cubicBezTo>
                  <a:cubicBezTo>
                    <a:pt x="54491" y="73195"/>
                    <a:pt x="46383" y="63832"/>
                    <a:pt x="33715" y="63832"/>
                  </a:cubicBezTo>
                  <a:cubicBezTo>
                    <a:pt x="9646" y="63832"/>
                    <a:pt x="272" y="100524"/>
                    <a:pt x="272" y="102802"/>
                  </a:cubicBezTo>
                  <a:cubicBezTo>
                    <a:pt x="272" y="105332"/>
                    <a:pt x="2806" y="105332"/>
                    <a:pt x="3313" y="105332"/>
                  </a:cubicBezTo>
                  <a:cubicBezTo>
                    <a:pt x="5846" y="105332"/>
                    <a:pt x="6099" y="104826"/>
                    <a:pt x="7366" y="100777"/>
                  </a:cubicBezTo>
                  <a:cubicBezTo>
                    <a:pt x="14207" y="76737"/>
                    <a:pt x="24341" y="69399"/>
                    <a:pt x="32955" y="69399"/>
                  </a:cubicBezTo>
                  <a:cubicBezTo>
                    <a:pt x="34982" y="69399"/>
                    <a:pt x="39289" y="69399"/>
                    <a:pt x="39289" y="77496"/>
                  </a:cubicBezTo>
                  <a:cubicBezTo>
                    <a:pt x="39289" y="84076"/>
                    <a:pt x="36756" y="90402"/>
                    <a:pt x="33462" y="99259"/>
                  </a:cubicBezTo>
                  <a:cubicBezTo>
                    <a:pt x="21301" y="131143"/>
                    <a:pt x="21301" y="137723"/>
                    <a:pt x="21301" y="142024"/>
                  </a:cubicBezTo>
                  <a:cubicBezTo>
                    <a:pt x="21301" y="166064"/>
                    <a:pt x="41063" y="176439"/>
                    <a:pt x="65385" y="177958"/>
                  </a:cubicBezTo>
                  <a:cubicBezTo>
                    <a:pt x="63358" y="187068"/>
                    <a:pt x="63358" y="187574"/>
                    <a:pt x="59811" y="200985"/>
                  </a:cubicBezTo>
                  <a:cubicBezTo>
                    <a:pt x="59051" y="203769"/>
                    <a:pt x="53984" y="224266"/>
                    <a:pt x="53984" y="225025"/>
                  </a:cubicBezTo>
                  <a:cubicBezTo>
                    <a:pt x="53984" y="225278"/>
                    <a:pt x="53984" y="227556"/>
                    <a:pt x="57024" y="227556"/>
                  </a:cubicBezTo>
                  <a:cubicBezTo>
                    <a:pt x="57531" y="227556"/>
                    <a:pt x="58798" y="227556"/>
                    <a:pt x="59305" y="226543"/>
                  </a:cubicBezTo>
                  <a:cubicBezTo>
                    <a:pt x="60065" y="226037"/>
                    <a:pt x="61585" y="219711"/>
                    <a:pt x="62345" y="216168"/>
                  </a:cubicBezTo>
                  <a:lnTo>
                    <a:pt x="71973" y="178464"/>
                  </a:lnTo>
                  <a:cubicBezTo>
                    <a:pt x="81347" y="178464"/>
                    <a:pt x="103642" y="178464"/>
                    <a:pt x="127458" y="151387"/>
                  </a:cubicBezTo>
                  <a:cubicBezTo>
                    <a:pt x="137846" y="139747"/>
                    <a:pt x="143166" y="128613"/>
                    <a:pt x="145953" y="121021"/>
                  </a:cubicBezTo>
                  <a:cubicBezTo>
                    <a:pt x="148233" y="114695"/>
                    <a:pt x="153807" y="92679"/>
                    <a:pt x="153807" y="81545"/>
                  </a:cubicBezTo>
                  <a:cubicBezTo>
                    <a:pt x="153807" y="67374"/>
                    <a:pt x="146967" y="63832"/>
                    <a:pt x="142659" y="63832"/>
                  </a:cubicBezTo>
                  <a:cubicBezTo>
                    <a:pt x="136326" y="63832"/>
                    <a:pt x="129992" y="70411"/>
                    <a:pt x="129992" y="75978"/>
                  </a:cubicBezTo>
                  <a:cubicBezTo>
                    <a:pt x="129992" y="79268"/>
                    <a:pt x="131512" y="80786"/>
                    <a:pt x="133792" y="82810"/>
                  </a:cubicBezTo>
                  <a:cubicBezTo>
                    <a:pt x="136579" y="85594"/>
                    <a:pt x="142913" y="92173"/>
                    <a:pt x="142913" y="104320"/>
                  </a:cubicBezTo>
                  <a:cubicBezTo>
                    <a:pt x="142913" y="120515"/>
                    <a:pt x="129738" y="141265"/>
                    <a:pt x="120871" y="150375"/>
                  </a:cubicBezTo>
                  <a:cubicBezTo>
                    <a:pt x="98575" y="172897"/>
                    <a:pt x="82360" y="172897"/>
                    <a:pt x="73239" y="172897"/>
                  </a:cubicBezTo>
                  <a:lnTo>
                    <a:pt x="115043" y="6642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F6F05F2-447B-DBB4-D6C6-406DAE2A4C6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70080" y="3409660"/>
              <a:ext cx="56498" cy="253051"/>
            </a:xfrm>
            <a:custGeom>
              <a:avLst/>
              <a:gdLst>
                <a:gd name="connsiteX0" fmla="*/ 55511 w 56498"/>
                <a:gd name="connsiteY0" fmla="*/ 130890 h 253051"/>
                <a:gd name="connsiteX1" fmla="*/ 56778 w 56498"/>
                <a:gd name="connsiteY1" fmla="*/ 126588 h 253051"/>
                <a:gd name="connsiteX2" fmla="*/ 55511 w 56498"/>
                <a:gd name="connsiteY2" fmla="*/ 122286 h 253051"/>
                <a:gd name="connsiteX3" fmla="*/ 11173 w 56498"/>
                <a:gd name="connsiteY3" fmla="*/ 5883 h 253051"/>
                <a:gd name="connsiteX4" fmla="*/ 5346 w 56498"/>
                <a:gd name="connsiteY4" fmla="*/ 63 h 253051"/>
                <a:gd name="connsiteX5" fmla="*/ 279 w 56498"/>
                <a:gd name="connsiteY5" fmla="*/ 5124 h 253051"/>
                <a:gd name="connsiteX6" fmla="*/ 1546 w 56498"/>
                <a:gd name="connsiteY6" fmla="*/ 9173 h 253051"/>
                <a:gd name="connsiteX7" fmla="*/ 46390 w 56498"/>
                <a:gd name="connsiteY7" fmla="*/ 126588 h 253051"/>
                <a:gd name="connsiteX8" fmla="*/ 1546 w 56498"/>
                <a:gd name="connsiteY8" fmla="*/ 243498 h 253051"/>
                <a:gd name="connsiteX9" fmla="*/ 279 w 56498"/>
                <a:gd name="connsiteY9" fmla="*/ 248053 h 253051"/>
                <a:gd name="connsiteX10" fmla="*/ 5346 w 56498"/>
                <a:gd name="connsiteY10" fmla="*/ 253114 h 253051"/>
                <a:gd name="connsiteX11" fmla="*/ 10667 w 56498"/>
                <a:gd name="connsiteY11" fmla="*/ 248053 h 253051"/>
                <a:gd name="connsiteX12" fmla="*/ 55511 w 56498"/>
                <a:gd name="connsiteY12" fmla="*/ 1308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98" h="253051">
                  <a:moveTo>
                    <a:pt x="55511" y="130890"/>
                  </a:moveTo>
                  <a:cubicBezTo>
                    <a:pt x="56778" y="127854"/>
                    <a:pt x="56778" y="127347"/>
                    <a:pt x="56778" y="126588"/>
                  </a:cubicBezTo>
                  <a:cubicBezTo>
                    <a:pt x="56778" y="125829"/>
                    <a:pt x="56778" y="125323"/>
                    <a:pt x="55511" y="122286"/>
                  </a:cubicBezTo>
                  <a:lnTo>
                    <a:pt x="11173" y="5883"/>
                  </a:lnTo>
                  <a:cubicBezTo>
                    <a:pt x="9653" y="1581"/>
                    <a:pt x="8133" y="63"/>
                    <a:pt x="5346" y="63"/>
                  </a:cubicBezTo>
                  <a:cubicBezTo>
                    <a:pt x="2559" y="63"/>
                    <a:pt x="279" y="2340"/>
                    <a:pt x="279" y="5124"/>
                  </a:cubicBezTo>
                  <a:cubicBezTo>
                    <a:pt x="279" y="5883"/>
                    <a:pt x="279" y="6389"/>
                    <a:pt x="1546" y="9173"/>
                  </a:cubicBezTo>
                  <a:lnTo>
                    <a:pt x="46390" y="126588"/>
                  </a:lnTo>
                  <a:lnTo>
                    <a:pt x="1546" y="243498"/>
                  </a:lnTo>
                  <a:cubicBezTo>
                    <a:pt x="279" y="246281"/>
                    <a:pt x="279" y="246788"/>
                    <a:pt x="279" y="248053"/>
                  </a:cubicBezTo>
                  <a:cubicBezTo>
                    <a:pt x="279" y="250836"/>
                    <a:pt x="2559" y="253114"/>
                    <a:pt x="5346" y="253114"/>
                  </a:cubicBezTo>
                  <a:cubicBezTo>
                    <a:pt x="8640" y="253114"/>
                    <a:pt x="9653" y="250583"/>
                    <a:pt x="10667" y="248053"/>
                  </a:cubicBezTo>
                  <a:lnTo>
                    <a:pt x="55511" y="130890"/>
                  </a:lnTo>
                  <a:close/>
                </a:path>
              </a:pathLst>
            </a:custGeom>
            <a:solidFill>
              <a:srgbClr val="000000"/>
            </a:solidFill>
            <a:ln w="2547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26A20AD-E20A-81DC-975E-C769F106FEE9}"/>
              </a:ext>
            </a:extLst>
          </p:cNvPr>
          <p:cNvSpPr txBox="1"/>
          <p:nvPr/>
        </p:nvSpPr>
        <p:spPr>
          <a:xfrm>
            <a:off x="1485649" y="2015457"/>
            <a:ext cx="185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Pauli equation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C7FCE2E-0E3D-A013-545C-8D645F66A6C4}"/>
              </a:ext>
            </a:extLst>
          </p:cNvPr>
          <p:cNvSpPr txBox="1"/>
          <p:nvPr/>
        </p:nvSpPr>
        <p:spPr>
          <a:xfrm>
            <a:off x="3376980" y="2582426"/>
            <a:ext cx="627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Orbital and </a:t>
            </a:r>
            <a:r>
              <a:rPr lang="en-US" sz="2000" dirty="0" err="1">
                <a:solidFill>
                  <a:schemeClr val="accent2"/>
                </a:solidFill>
              </a:rPr>
              <a:t>and</a:t>
            </a:r>
            <a:r>
              <a:rPr lang="en-US" sz="2000" dirty="0">
                <a:solidFill>
                  <a:schemeClr val="accent2"/>
                </a:solidFill>
              </a:rPr>
              <a:t> spin degree of freedom are not coupled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A32A10C-EF51-66EB-B82A-43CBEF34475C}"/>
              </a:ext>
            </a:extLst>
          </p:cNvPr>
          <p:cNvSpPr txBox="1"/>
          <p:nvPr/>
        </p:nvSpPr>
        <p:spPr>
          <a:xfrm>
            <a:off x="831326" y="3688651"/>
            <a:ext cx="61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Relativistic quantum mechanics: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42F081A-31E7-D0CC-FBF9-039996016613}"/>
              </a:ext>
            </a:extLst>
          </p:cNvPr>
          <p:cNvSpPr txBox="1"/>
          <p:nvPr/>
        </p:nvSpPr>
        <p:spPr>
          <a:xfrm>
            <a:off x="1483185" y="4518403"/>
            <a:ext cx="1858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Dirac equation</a:t>
            </a:r>
          </a:p>
        </p:txBody>
      </p:sp>
      <p:grpSp>
        <p:nvGrpSpPr>
          <p:cNvPr id="398" name="Group 397" descr="\documentclass{article}&#10;\usepackage{amsmath}&#10;\usepackage{amsfonts}&#10;\usepackage{braket}&#10;\pagestyle{empty}&#10;\begin{document}&#10;&#10;$\left[c\tilde{\mathbf{\alpha}} \cdot (\frac{\hbar}{i} \nabla - e\mathbf{A}) + \tilde{\beta} mc^2 + V\right] \ket{\psi}&#10;= i\hbar\frac{\partial}{\partial t} \ket{\psi}$&#10;&#10;&#10;\end{document}" title="IguanaTex Vector Display">
            <a:extLst>
              <a:ext uri="{FF2B5EF4-FFF2-40B4-BE49-F238E27FC236}">
                <a16:creationId xmlns:a16="http://schemas.microsoft.com/office/drawing/2014/main" id="{CCA5C924-B983-D2B2-9514-1723BB9CF12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91000" y="4584700"/>
            <a:ext cx="4853858" cy="455238"/>
            <a:chOff x="6199266" y="5925870"/>
            <a:chExt cx="4853858" cy="455238"/>
          </a:xfrm>
        </p:grpSpPr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5F380E9-7DF1-E3B3-32D6-9BFC37B6C81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99266" y="5925870"/>
              <a:ext cx="57516" cy="455238"/>
            </a:xfrm>
            <a:custGeom>
              <a:avLst/>
              <a:gdLst>
                <a:gd name="connsiteX0" fmla="*/ 77 w 57516"/>
                <a:gd name="connsiteY0" fmla="*/ 455292 h 455238"/>
                <a:gd name="connsiteX1" fmla="*/ 57593 w 57516"/>
                <a:gd name="connsiteY1" fmla="*/ 455292 h 455238"/>
                <a:gd name="connsiteX2" fmla="*/ 57593 w 57516"/>
                <a:gd name="connsiteY2" fmla="*/ 443399 h 455238"/>
                <a:gd name="connsiteX3" fmla="*/ 11985 w 57516"/>
                <a:gd name="connsiteY3" fmla="*/ 443399 h 455238"/>
                <a:gd name="connsiteX4" fmla="*/ 11985 w 57516"/>
                <a:gd name="connsiteY4" fmla="*/ 11947 h 455238"/>
                <a:gd name="connsiteX5" fmla="*/ 57593 w 57516"/>
                <a:gd name="connsiteY5" fmla="*/ 11947 h 455238"/>
                <a:gd name="connsiteX6" fmla="*/ 57593 w 57516"/>
                <a:gd name="connsiteY6" fmla="*/ 53 h 455238"/>
                <a:gd name="connsiteX7" fmla="*/ 77 w 57516"/>
                <a:gd name="connsiteY7" fmla="*/ 53 h 455238"/>
                <a:gd name="connsiteX8" fmla="*/ 77 w 57516"/>
                <a:gd name="connsiteY8" fmla="*/ 455292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16" h="455238">
                  <a:moveTo>
                    <a:pt x="77" y="455292"/>
                  </a:moveTo>
                  <a:lnTo>
                    <a:pt x="57593" y="455292"/>
                  </a:lnTo>
                  <a:lnTo>
                    <a:pt x="57593" y="443399"/>
                  </a:lnTo>
                  <a:lnTo>
                    <a:pt x="11985" y="443399"/>
                  </a:lnTo>
                  <a:lnTo>
                    <a:pt x="11985" y="11947"/>
                  </a:lnTo>
                  <a:lnTo>
                    <a:pt x="57593" y="11947"/>
                  </a:lnTo>
                  <a:lnTo>
                    <a:pt x="57593" y="53"/>
                  </a:lnTo>
                  <a:lnTo>
                    <a:pt x="77" y="53"/>
                  </a:lnTo>
                  <a:lnTo>
                    <a:pt x="77" y="4552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30691A9-4EF6-A1E8-62D8-FB8EADCCC7E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72042" y="6105032"/>
              <a:ext cx="98563" cy="114632"/>
            </a:xfrm>
            <a:custGeom>
              <a:avLst/>
              <a:gdLst>
                <a:gd name="connsiteX0" fmla="*/ 90030 w 98563"/>
                <a:gd name="connsiteY0" fmla="*/ 15753 h 114632"/>
                <a:gd name="connsiteX1" fmla="*/ 78882 w 98563"/>
                <a:gd name="connsiteY1" fmla="*/ 19296 h 114632"/>
                <a:gd name="connsiteX2" fmla="*/ 74321 w 98563"/>
                <a:gd name="connsiteY2" fmla="*/ 29165 h 114632"/>
                <a:gd name="connsiteX3" fmla="*/ 83696 w 98563"/>
                <a:gd name="connsiteY3" fmla="*/ 38022 h 114632"/>
                <a:gd name="connsiteX4" fmla="*/ 97885 w 98563"/>
                <a:gd name="connsiteY4" fmla="*/ 21827 h 114632"/>
                <a:gd name="connsiteX5" fmla="*/ 67987 w 98563"/>
                <a:gd name="connsiteY5" fmla="*/ 64 h 114632"/>
                <a:gd name="connsiteX6" fmla="*/ 81 w 98563"/>
                <a:gd name="connsiteY6" fmla="*/ 71931 h 114632"/>
                <a:gd name="connsiteX7" fmla="*/ 41129 w 98563"/>
                <a:gd name="connsiteY7" fmla="*/ 114696 h 114632"/>
                <a:gd name="connsiteX8" fmla="*/ 98645 w 98563"/>
                <a:gd name="connsiteY8" fmla="*/ 84836 h 114632"/>
                <a:gd name="connsiteX9" fmla="*/ 95605 w 98563"/>
                <a:gd name="connsiteY9" fmla="*/ 81547 h 114632"/>
                <a:gd name="connsiteX10" fmla="*/ 92311 w 98563"/>
                <a:gd name="connsiteY10" fmla="*/ 84077 h 114632"/>
                <a:gd name="connsiteX11" fmla="*/ 41635 w 98563"/>
                <a:gd name="connsiteY11" fmla="*/ 109129 h 114632"/>
                <a:gd name="connsiteX12" fmla="*/ 18831 w 98563"/>
                <a:gd name="connsiteY12" fmla="*/ 81547 h 114632"/>
                <a:gd name="connsiteX13" fmla="*/ 32514 w 98563"/>
                <a:gd name="connsiteY13" fmla="*/ 30936 h 114632"/>
                <a:gd name="connsiteX14" fmla="*/ 68240 w 98563"/>
                <a:gd name="connsiteY14" fmla="*/ 5631 h 114632"/>
                <a:gd name="connsiteX15" fmla="*/ 90030 w 98563"/>
                <a:gd name="connsiteY15" fmla="*/ 15753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563" h="114632">
                  <a:moveTo>
                    <a:pt x="90030" y="15753"/>
                  </a:moveTo>
                  <a:cubicBezTo>
                    <a:pt x="85976" y="15753"/>
                    <a:pt x="82429" y="15753"/>
                    <a:pt x="78882" y="19296"/>
                  </a:cubicBezTo>
                  <a:cubicBezTo>
                    <a:pt x="74828" y="23092"/>
                    <a:pt x="74321" y="27394"/>
                    <a:pt x="74321" y="29165"/>
                  </a:cubicBezTo>
                  <a:cubicBezTo>
                    <a:pt x="74321" y="35238"/>
                    <a:pt x="78882" y="38022"/>
                    <a:pt x="83696" y="38022"/>
                  </a:cubicBezTo>
                  <a:cubicBezTo>
                    <a:pt x="91044" y="38022"/>
                    <a:pt x="97885" y="31949"/>
                    <a:pt x="97885" y="21827"/>
                  </a:cubicBezTo>
                  <a:cubicBezTo>
                    <a:pt x="97885" y="9427"/>
                    <a:pt x="85976" y="64"/>
                    <a:pt x="67987" y="64"/>
                  </a:cubicBezTo>
                  <a:cubicBezTo>
                    <a:pt x="33781" y="64"/>
                    <a:pt x="81" y="36251"/>
                    <a:pt x="81" y="71931"/>
                  </a:cubicBezTo>
                  <a:cubicBezTo>
                    <a:pt x="81" y="94705"/>
                    <a:pt x="14777" y="114696"/>
                    <a:pt x="41129" y="114696"/>
                  </a:cubicBezTo>
                  <a:cubicBezTo>
                    <a:pt x="77361" y="114696"/>
                    <a:pt x="98645" y="87873"/>
                    <a:pt x="98645" y="84836"/>
                  </a:cubicBezTo>
                  <a:cubicBezTo>
                    <a:pt x="98645" y="83318"/>
                    <a:pt x="97125" y="81547"/>
                    <a:pt x="95605" y="81547"/>
                  </a:cubicBezTo>
                  <a:cubicBezTo>
                    <a:pt x="94338" y="81547"/>
                    <a:pt x="93831" y="82053"/>
                    <a:pt x="92311" y="84077"/>
                  </a:cubicBezTo>
                  <a:cubicBezTo>
                    <a:pt x="72294" y="109129"/>
                    <a:pt x="44676" y="109129"/>
                    <a:pt x="41635" y="109129"/>
                  </a:cubicBezTo>
                  <a:cubicBezTo>
                    <a:pt x="25673" y="109129"/>
                    <a:pt x="18831" y="96730"/>
                    <a:pt x="18831" y="81547"/>
                  </a:cubicBezTo>
                  <a:cubicBezTo>
                    <a:pt x="18831" y="71172"/>
                    <a:pt x="23899" y="46626"/>
                    <a:pt x="32514" y="30936"/>
                  </a:cubicBezTo>
                  <a:cubicBezTo>
                    <a:pt x="40368" y="16513"/>
                    <a:pt x="54304" y="5631"/>
                    <a:pt x="68240" y="5631"/>
                  </a:cubicBezTo>
                  <a:cubicBezTo>
                    <a:pt x="76855" y="5631"/>
                    <a:pt x="86483" y="8921"/>
                    <a:pt x="90030" y="157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6A5E112-C52B-E61D-C564-E8382A13E1E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17540" y="6047843"/>
              <a:ext cx="84374" cy="23533"/>
            </a:xfrm>
            <a:custGeom>
              <a:avLst/>
              <a:gdLst>
                <a:gd name="connsiteX0" fmla="*/ 84461 w 84374"/>
                <a:gd name="connsiteY0" fmla="*/ 3860 h 23533"/>
                <a:gd name="connsiteX1" fmla="*/ 80407 w 84374"/>
                <a:gd name="connsiteY1" fmla="*/ 64 h 23533"/>
                <a:gd name="connsiteX2" fmla="*/ 59630 w 84374"/>
                <a:gd name="connsiteY2" fmla="*/ 12211 h 23533"/>
                <a:gd name="connsiteX3" fmla="*/ 43161 w 84374"/>
                <a:gd name="connsiteY3" fmla="*/ 5884 h 23533"/>
                <a:gd name="connsiteX4" fmla="*/ 27451 w 84374"/>
                <a:gd name="connsiteY4" fmla="*/ 64 h 23533"/>
                <a:gd name="connsiteX5" fmla="*/ 87 w 84374"/>
                <a:gd name="connsiteY5" fmla="*/ 19802 h 23533"/>
                <a:gd name="connsiteX6" fmla="*/ 4141 w 84374"/>
                <a:gd name="connsiteY6" fmla="*/ 23598 h 23533"/>
                <a:gd name="connsiteX7" fmla="*/ 24918 w 84374"/>
                <a:gd name="connsiteY7" fmla="*/ 11452 h 23533"/>
                <a:gd name="connsiteX8" fmla="*/ 41387 w 84374"/>
                <a:gd name="connsiteY8" fmla="*/ 17778 h 23533"/>
                <a:gd name="connsiteX9" fmla="*/ 57097 w 84374"/>
                <a:gd name="connsiteY9" fmla="*/ 23598 h 23533"/>
                <a:gd name="connsiteX10" fmla="*/ 84461 w 84374"/>
                <a:gd name="connsiteY10" fmla="*/ 3860 h 2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74" h="23533">
                  <a:moveTo>
                    <a:pt x="84461" y="3860"/>
                  </a:moveTo>
                  <a:lnTo>
                    <a:pt x="80407" y="64"/>
                  </a:lnTo>
                  <a:cubicBezTo>
                    <a:pt x="80407" y="317"/>
                    <a:pt x="70779" y="12211"/>
                    <a:pt x="59630" y="12211"/>
                  </a:cubicBezTo>
                  <a:cubicBezTo>
                    <a:pt x="53803" y="12211"/>
                    <a:pt x="47468" y="8415"/>
                    <a:pt x="43161" y="5884"/>
                  </a:cubicBezTo>
                  <a:cubicBezTo>
                    <a:pt x="36320" y="1836"/>
                    <a:pt x="31759" y="64"/>
                    <a:pt x="27451" y="64"/>
                  </a:cubicBezTo>
                  <a:cubicBezTo>
                    <a:pt x="17823" y="64"/>
                    <a:pt x="13009" y="5631"/>
                    <a:pt x="87" y="19802"/>
                  </a:cubicBezTo>
                  <a:lnTo>
                    <a:pt x="4141" y="23598"/>
                  </a:lnTo>
                  <a:cubicBezTo>
                    <a:pt x="4141" y="23345"/>
                    <a:pt x="13769" y="11452"/>
                    <a:pt x="24918" y="11452"/>
                  </a:cubicBezTo>
                  <a:cubicBezTo>
                    <a:pt x="30745" y="11452"/>
                    <a:pt x="37080" y="15247"/>
                    <a:pt x="41387" y="17778"/>
                  </a:cubicBezTo>
                  <a:cubicBezTo>
                    <a:pt x="48228" y="21827"/>
                    <a:pt x="52789" y="23598"/>
                    <a:pt x="57097" y="23598"/>
                  </a:cubicBezTo>
                  <a:cubicBezTo>
                    <a:pt x="66725" y="23598"/>
                    <a:pt x="71539" y="18031"/>
                    <a:pt x="84461" y="386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E60D197-45C1-6BBF-0AB7-0DDF51DC241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381692" y="6105032"/>
              <a:ext cx="142144" cy="114632"/>
            </a:xfrm>
            <a:custGeom>
              <a:avLst/>
              <a:gdLst>
                <a:gd name="connsiteX0" fmla="*/ 110558 w 142144"/>
                <a:gd name="connsiteY0" fmla="*/ 52193 h 114632"/>
                <a:gd name="connsiteX1" fmla="*/ 68244 w 142144"/>
                <a:gd name="connsiteY1" fmla="*/ 64 h 114632"/>
                <a:gd name="connsiteX2" fmla="*/ 86 w 142144"/>
                <a:gd name="connsiteY2" fmla="*/ 71931 h 114632"/>
                <a:gd name="connsiteX3" fmla="*/ 41133 w 142144"/>
                <a:gd name="connsiteY3" fmla="*/ 114696 h 114632"/>
                <a:gd name="connsiteX4" fmla="*/ 94595 w 142144"/>
                <a:gd name="connsiteY4" fmla="*/ 93440 h 114632"/>
                <a:gd name="connsiteX5" fmla="*/ 117653 w 142144"/>
                <a:gd name="connsiteY5" fmla="*/ 114696 h 114632"/>
                <a:gd name="connsiteX6" fmla="*/ 138936 w 142144"/>
                <a:gd name="connsiteY6" fmla="*/ 96730 h 114632"/>
                <a:gd name="connsiteX7" fmla="*/ 135896 w 142144"/>
                <a:gd name="connsiteY7" fmla="*/ 94199 h 114632"/>
                <a:gd name="connsiteX8" fmla="*/ 132602 w 142144"/>
                <a:gd name="connsiteY8" fmla="*/ 96730 h 114632"/>
                <a:gd name="connsiteX9" fmla="*/ 118413 w 142144"/>
                <a:gd name="connsiteY9" fmla="*/ 109129 h 114632"/>
                <a:gd name="connsiteX10" fmla="*/ 110558 w 142144"/>
                <a:gd name="connsiteY10" fmla="*/ 83318 h 114632"/>
                <a:gd name="connsiteX11" fmla="*/ 113092 w 142144"/>
                <a:gd name="connsiteY11" fmla="*/ 74461 h 114632"/>
                <a:gd name="connsiteX12" fmla="*/ 142230 w 142144"/>
                <a:gd name="connsiteY12" fmla="*/ 14994 h 114632"/>
                <a:gd name="connsiteX13" fmla="*/ 139190 w 142144"/>
                <a:gd name="connsiteY13" fmla="*/ 12464 h 114632"/>
                <a:gd name="connsiteX14" fmla="*/ 135389 w 142144"/>
                <a:gd name="connsiteY14" fmla="*/ 17778 h 114632"/>
                <a:gd name="connsiteX15" fmla="*/ 110558 w 142144"/>
                <a:gd name="connsiteY15" fmla="*/ 67882 h 114632"/>
                <a:gd name="connsiteX16" fmla="*/ 110558 w 142144"/>
                <a:gd name="connsiteY16" fmla="*/ 52193 h 114632"/>
                <a:gd name="connsiteX17" fmla="*/ 93582 w 142144"/>
                <a:gd name="connsiteY17" fmla="*/ 86861 h 114632"/>
                <a:gd name="connsiteX18" fmla="*/ 41640 w 142144"/>
                <a:gd name="connsiteY18" fmla="*/ 109129 h 114632"/>
                <a:gd name="connsiteX19" fmla="*/ 18836 w 142144"/>
                <a:gd name="connsiteY19" fmla="*/ 81547 h 114632"/>
                <a:gd name="connsiteX20" fmla="*/ 33532 w 142144"/>
                <a:gd name="connsiteY20" fmla="*/ 28912 h 114632"/>
                <a:gd name="connsiteX21" fmla="*/ 67991 w 142144"/>
                <a:gd name="connsiteY21" fmla="*/ 5631 h 114632"/>
                <a:gd name="connsiteX22" fmla="*/ 93075 w 142144"/>
                <a:gd name="connsiteY22" fmla="*/ 58519 h 114632"/>
                <a:gd name="connsiteX23" fmla="*/ 93582 w 142144"/>
                <a:gd name="connsiteY23" fmla="*/ 8686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144" h="114632">
                  <a:moveTo>
                    <a:pt x="110558" y="52193"/>
                  </a:moveTo>
                  <a:cubicBezTo>
                    <a:pt x="110558" y="12464"/>
                    <a:pt x="86994" y="64"/>
                    <a:pt x="68244" y="64"/>
                  </a:cubicBezTo>
                  <a:cubicBezTo>
                    <a:pt x="33532" y="64"/>
                    <a:pt x="86" y="36251"/>
                    <a:pt x="86" y="71931"/>
                  </a:cubicBezTo>
                  <a:cubicBezTo>
                    <a:pt x="86" y="95465"/>
                    <a:pt x="15288" y="114696"/>
                    <a:pt x="41133" y="114696"/>
                  </a:cubicBezTo>
                  <a:cubicBezTo>
                    <a:pt x="57096" y="114696"/>
                    <a:pt x="75339" y="108876"/>
                    <a:pt x="94595" y="93440"/>
                  </a:cubicBezTo>
                  <a:cubicBezTo>
                    <a:pt x="97889" y="106852"/>
                    <a:pt x="106251" y="114696"/>
                    <a:pt x="117653" y="114696"/>
                  </a:cubicBezTo>
                  <a:cubicBezTo>
                    <a:pt x="131082" y="114696"/>
                    <a:pt x="138936" y="100779"/>
                    <a:pt x="138936" y="96730"/>
                  </a:cubicBezTo>
                  <a:cubicBezTo>
                    <a:pt x="138936" y="94958"/>
                    <a:pt x="137416" y="94199"/>
                    <a:pt x="135896" y="94199"/>
                  </a:cubicBezTo>
                  <a:cubicBezTo>
                    <a:pt x="134122" y="94199"/>
                    <a:pt x="133362" y="94958"/>
                    <a:pt x="132602" y="96730"/>
                  </a:cubicBezTo>
                  <a:cubicBezTo>
                    <a:pt x="128041" y="109129"/>
                    <a:pt x="118920" y="109129"/>
                    <a:pt x="118413" y="109129"/>
                  </a:cubicBezTo>
                  <a:cubicBezTo>
                    <a:pt x="110558" y="109129"/>
                    <a:pt x="110558" y="89391"/>
                    <a:pt x="110558" y="83318"/>
                  </a:cubicBezTo>
                  <a:cubicBezTo>
                    <a:pt x="110558" y="78004"/>
                    <a:pt x="110558" y="77498"/>
                    <a:pt x="113092" y="74461"/>
                  </a:cubicBezTo>
                  <a:cubicBezTo>
                    <a:pt x="136909" y="44601"/>
                    <a:pt x="142230" y="15247"/>
                    <a:pt x="142230" y="14994"/>
                  </a:cubicBezTo>
                  <a:cubicBezTo>
                    <a:pt x="142230" y="14488"/>
                    <a:pt x="141977" y="12464"/>
                    <a:pt x="139190" y="12464"/>
                  </a:cubicBezTo>
                  <a:cubicBezTo>
                    <a:pt x="136656" y="12464"/>
                    <a:pt x="136656" y="13223"/>
                    <a:pt x="135389" y="17778"/>
                  </a:cubicBezTo>
                  <a:cubicBezTo>
                    <a:pt x="130828" y="33720"/>
                    <a:pt x="122467" y="52952"/>
                    <a:pt x="110558" y="67882"/>
                  </a:cubicBezTo>
                  <a:lnTo>
                    <a:pt x="110558" y="52193"/>
                  </a:lnTo>
                  <a:close/>
                  <a:moveTo>
                    <a:pt x="93582" y="86861"/>
                  </a:moveTo>
                  <a:cubicBezTo>
                    <a:pt x="71285" y="106346"/>
                    <a:pt x="51775" y="109129"/>
                    <a:pt x="41640" y="109129"/>
                  </a:cubicBezTo>
                  <a:cubicBezTo>
                    <a:pt x="26437" y="109129"/>
                    <a:pt x="18836" y="97742"/>
                    <a:pt x="18836" y="81547"/>
                  </a:cubicBezTo>
                  <a:cubicBezTo>
                    <a:pt x="18836" y="69147"/>
                    <a:pt x="25423" y="41818"/>
                    <a:pt x="33532" y="28912"/>
                  </a:cubicBezTo>
                  <a:cubicBezTo>
                    <a:pt x="45440" y="10439"/>
                    <a:pt x="59123" y="5631"/>
                    <a:pt x="67991" y="5631"/>
                  </a:cubicBezTo>
                  <a:cubicBezTo>
                    <a:pt x="93075" y="5631"/>
                    <a:pt x="93075" y="38781"/>
                    <a:pt x="93075" y="58519"/>
                  </a:cubicBezTo>
                  <a:cubicBezTo>
                    <a:pt x="93075" y="67882"/>
                    <a:pt x="93075" y="82559"/>
                    <a:pt x="93582" y="868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9AC5BD2-5DFF-98FF-DD0A-A0FA766F75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12423" y="6140206"/>
              <a:ext cx="26857" cy="26823"/>
            </a:xfrm>
            <a:custGeom>
              <a:avLst/>
              <a:gdLst>
                <a:gd name="connsiteX0" fmla="*/ 26952 w 26857"/>
                <a:gd name="connsiteY0" fmla="*/ 13476 h 26823"/>
                <a:gd name="connsiteX1" fmla="*/ 13523 w 26857"/>
                <a:gd name="connsiteY1" fmla="*/ 64 h 26823"/>
                <a:gd name="connsiteX2" fmla="*/ 94 w 26857"/>
                <a:gd name="connsiteY2" fmla="*/ 13476 h 26823"/>
                <a:gd name="connsiteX3" fmla="*/ 13523 w 26857"/>
                <a:gd name="connsiteY3" fmla="*/ 26888 h 26823"/>
                <a:gd name="connsiteX4" fmla="*/ 26952 w 26857"/>
                <a:gd name="connsiteY4" fmla="*/ 1347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57" h="26823">
                  <a:moveTo>
                    <a:pt x="26952" y="13476"/>
                  </a:moveTo>
                  <a:cubicBezTo>
                    <a:pt x="26952" y="6137"/>
                    <a:pt x="20871" y="64"/>
                    <a:pt x="13523" y="64"/>
                  </a:cubicBezTo>
                  <a:cubicBezTo>
                    <a:pt x="6175" y="64"/>
                    <a:pt x="94" y="6137"/>
                    <a:pt x="94" y="13476"/>
                  </a:cubicBezTo>
                  <a:cubicBezTo>
                    <a:pt x="94" y="20814"/>
                    <a:pt x="6175" y="26888"/>
                    <a:pt x="13523" y="26888"/>
                  </a:cubicBezTo>
                  <a:cubicBezTo>
                    <a:pt x="20871" y="26888"/>
                    <a:pt x="26952" y="20814"/>
                    <a:pt x="26952" y="1347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C82F0D2-352D-6187-3792-A9A9AD77382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42404" y="6027092"/>
              <a:ext cx="58783" cy="253051"/>
            </a:xfrm>
            <a:custGeom>
              <a:avLst/>
              <a:gdLst>
                <a:gd name="connsiteX0" fmla="*/ 58883 w 58783"/>
                <a:gd name="connsiteY0" fmla="*/ 250585 h 253051"/>
                <a:gd name="connsiteX1" fmla="*/ 54575 w 58783"/>
                <a:gd name="connsiteY1" fmla="*/ 245018 h 253051"/>
                <a:gd name="connsiteX2" fmla="*/ 14795 w 58783"/>
                <a:gd name="connsiteY2" fmla="*/ 126590 h 253051"/>
                <a:gd name="connsiteX3" fmla="*/ 55589 w 58783"/>
                <a:gd name="connsiteY3" fmla="*/ 6897 h 253051"/>
                <a:gd name="connsiteX4" fmla="*/ 58883 w 58783"/>
                <a:gd name="connsiteY4" fmla="*/ 2595 h 253051"/>
                <a:gd name="connsiteX5" fmla="*/ 56349 w 58783"/>
                <a:gd name="connsiteY5" fmla="*/ 64 h 253051"/>
                <a:gd name="connsiteX6" fmla="*/ 16062 w 58783"/>
                <a:gd name="connsiteY6" fmla="*/ 49409 h 253051"/>
                <a:gd name="connsiteX7" fmla="*/ 99 w 58783"/>
                <a:gd name="connsiteY7" fmla="*/ 126590 h 253051"/>
                <a:gd name="connsiteX8" fmla="*/ 16822 w 58783"/>
                <a:gd name="connsiteY8" fmla="*/ 205542 h 253051"/>
                <a:gd name="connsiteX9" fmla="*/ 56349 w 58783"/>
                <a:gd name="connsiteY9" fmla="*/ 253115 h 253051"/>
                <a:gd name="connsiteX10" fmla="*/ 58883 w 58783"/>
                <a:gd name="connsiteY10" fmla="*/ 25058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83" h="253051">
                  <a:moveTo>
                    <a:pt x="58883" y="250585"/>
                  </a:moveTo>
                  <a:cubicBezTo>
                    <a:pt x="58883" y="249826"/>
                    <a:pt x="58883" y="249320"/>
                    <a:pt x="54575" y="245018"/>
                  </a:cubicBezTo>
                  <a:cubicBezTo>
                    <a:pt x="22903" y="213133"/>
                    <a:pt x="14795" y="165307"/>
                    <a:pt x="14795" y="126590"/>
                  </a:cubicBezTo>
                  <a:cubicBezTo>
                    <a:pt x="14795" y="82559"/>
                    <a:pt x="24424" y="38528"/>
                    <a:pt x="55589" y="6897"/>
                  </a:cubicBezTo>
                  <a:cubicBezTo>
                    <a:pt x="58883" y="3860"/>
                    <a:pt x="58883" y="3354"/>
                    <a:pt x="58883" y="2595"/>
                  </a:cubicBezTo>
                  <a:cubicBezTo>
                    <a:pt x="58883" y="823"/>
                    <a:pt x="57869" y="64"/>
                    <a:pt x="56349" y="64"/>
                  </a:cubicBezTo>
                  <a:cubicBezTo>
                    <a:pt x="53815" y="64"/>
                    <a:pt x="31011" y="17272"/>
                    <a:pt x="16062" y="49409"/>
                  </a:cubicBezTo>
                  <a:cubicBezTo>
                    <a:pt x="3140" y="77245"/>
                    <a:pt x="99" y="105333"/>
                    <a:pt x="99" y="126590"/>
                  </a:cubicBezTo>
                  <a:cubicBezTo>
                    <a:pt x="99" y="146328"/>
                    <a:pt x="2886" y="176947"/>
                    <a:pt x="16822" y="205542"/>
                  </a:cubicBezTo>
                  <a:cubicBezTo>
                    <a:pt x="32025" y="236667"/>
                    <a:pt x="53815" y="253115"/>
                    <a:pt x="56349" y="253115"/>
                  </a:cubicBezTo>
                  <a:cubicBezTo>
                    <a:pt x="57869" y="253115"/>
                    <a:pt x="58883" y="252356"/>
                    <a:pt x="58883" y="25058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050BCBB-5BB0-F57D-F180-3A6179E292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59740" y="5994314"/>
              <a:ext cx="96663" cy="124703"/>
            </a:xfrm>
            <a:custGeom>
              <a:avLst/>
              <a:gdLst>
                <a:gd name="connsiteX0" fmla="*/ 36996 w 96663"/>
                <a:gd name="connsiteY0" fmla="*/ 26454 h 124703"/>
                <a:gd name="connsiteX1" fmla="*/ 74420 w 96663"/>
                <a:gd name="connsiteY1" fmla="*/ 26454 h 124703"/>
                <a:gd name="connsiteX2" fmla="*/ 80450 w 96663"/>
                <a:gd name="connsiteY2" fmla="*/ 23442 h 124703"/>
                <a:gd name="connsiteX3" fmla="*/ 74597 w 96663"/>
                <a:gd name="connsiteY3" fmla="*/ 20431 h 124703"/>
                <a:gd name="connsiteX4" fmla="*/ 38415 w 96663"/>
                <a:gd name="connsiteY4" fmla="*/ 20431 h 124703"/>
                <a:gd name="connsiteX5" fmla="*/ 40721 w 96663"/>
                <a:gd name="connsiteY5" fmla="*/ 11220 h 124703"/>
                <a:gd name="connsiteX6" fmla="*/ 42849 w 96663"/>
                <a:gd name="connsiteY6" fmla="*/ 2540 h 124703"/>
                <a:gd name="connsiteX7" fmla="*/ 39834 w 96663"/>
                <a:gd name="connsiteY7" fmla="*/ 60 h 124703"/>
                <a:gd name="connsiteX8" fmla="*/ 17309 w 96663"/>
                <a:gd name="connsiteY8" fmla="*/ 1832 h 124703"/>
                <a:gd name="connsiteX9" fmla="*/ 13584 w 96663"/>
                <a:gd name="connsiteY9" fmla="*/ 5906 h 124703"/>
                <a:gd name="connsiteX10" fmla="*/ 18196 w 96663"/>
                <a:gd name="connsiteY10" fmla="*/ 8386 h 124703"/>
                <a:gd name="connsiteX11" fmla="*/ 26709 w 96663"/>
                <a:gd name="connsiteY11" fmla="*/ 11220 h 124703"/>
                <a:gd name="connsiteX12" fmla="*/ 24758 w 96663"/>
                <a:gd name="connsiteY12" fmla="*/ 20431 h 124703"/>
                <a:gd name="connsiteX13" fmla="*/ 14471 w 96663"/>
                <a:gd name="connsiteY13" fmla="*/ 20431 h 124703"/>
                <a:gd name="connsiteX14" fmla="*/ 8618 w 96663"/>
                <a:gd name="connsiteY14" fmla="*/ 23442 h 124703"/>
                <a:gd name="connsiteX15" fmla="*/ 14648 w 96663"/>
                <a:gd name="connsiteY15" fmla="*/ 26454 h 124703"/>
                <a:gd name="connsiteX16" fmla="*/ 23162 w 96663"/>
                <a:gd name="connsiteY16" fmla="*/ 26454 h 124703"/>
                <a:gd name="connsiteX17" fmla="*/ 637 w 96663"/>
                <a:gd name="connsiteY17" fmla="*/ 116084 h 124703"/>
                <a:gd name="connsiteX18" fmla="*/ 104 w 96663"/>
                <a:gd name="connsiteY18" fmla="*/ 119096 h 124703"/>
                <a:gd name="connsiteX19" fmla="*/ 6135 w 96663"/>
                <a:gd name="connsiteY19" fmla="*/ 124764 h 124703"/>
                <a:gd name="connsiteX20" fmla="*/ 14294 w 96663"/>
                <a:gd name="connsiteY20" fmla="*/ 116793 h 124703"/>
                <a:gd name="connsiteX21" fmla="*/ 18373 w 96663"/>
                <a:gd name="connsiteY21" fmla="*/ 101028 h 124703"/>
                <a:gd name="connsiteX22" fmla="*/ 21211 w 96663"/>
                <a:gd name="connsiteY22" fmla="*/ 88982 h 124703"/>
                <a:gd name="connsiteX23" fmla="*/ 24226 w 96663"/>
                <a:gd name="connsiteY23" fmla="*/ 77114 h 124703"/>
                <a:gd name="connsiteX24" fmla="*/ 56861 w 96663"/>
                <a:gd name="connsiteY24" fmla="*/ 49835 h 124703"/>
                <a:gd name="connsiteX25" fmla="*/ 67325 w 96663"/>
                <a:gd name="connsiteY25" fmla="*/ 62235 h 124703"/>
                <a:gd name="connsiteX26" fmla="*/ 56151 w 96663"/>
                <a:gd name="connsiteY26" fmla="*/ 101736 h 124703"/>
                <a:gd name="connsiteX27" fmla="*/ 54200 w 96663"/>
                <a:gd name="connsiteY27" fmla="*/ 109707 h 124703"/>
                <a:gd name="connsiteX28" fmla="*/ 71050 w 96663"/>
                <a:gd name="connsiteY28" fmla="*/ 124764 h 124703"/>
                <a:gd name="connsiteX29" fmla="*/ 96768 w 96663"/>
                <a:gd name="connsiteY29" fmla="*/ 97662 h 124703"/>
                <a:gd name="connsiteX30" fmla="*/ 93753 w 96663"/>
                <a:gd name="connsiteY30" fmla="*/ 95359 h 124703"/>
                <a:gd name="connsiteX31" fmla="*/ 90383 w 96663"/>
                <a:gd name="connsiteY31" fmla="*/ 98371 h 124703"/>
                <a:gd name="connsiteX32" fmla="*/ 71582 w 96663"/>
                <a:gd name="connsiteY32" fmla="*/ 119804 h 124703"/>
                <a:gd name="connsiteX33" fmla="*/ 66971 w 96663"/>
                <a:gd name="connsiteY33" fmla="*/ 113604 h 124703"/>
                <a:gd name="connsiteX34" fmla="*/ 69631 w 96663"/>
                <a:gd name="connsiteY34" fmla="*/ 102976 h 124703"/>
                <a:gd name="connsiteX35" fmla="*/ 80628 w 96663"/>
                <a:gd name="connsiteY35" fmla="*/ 64892 h 124703"/>
                <a:gd name="connsiteX36" fmla="*/ 57570 w 96663"/>
                <a:gd name="connsiteY36" fmla="*/ 44876 h 124703"/>
                <a:gd name="connsiteX37" fmla="*/ 28660 w 96663"/>
                <a:gd name="connsiteY37" fmla="*/ 59578 h 124703"/>
                <a:gd name="connsiteX38" fmla="*/ 36996 w 96663"/>
                <a:gd name="connsiteY38" fmla="*/ 26454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6663" h="124703">
                  <a:moveTo>
                    <a:pt x="36996" y="26454"/>
                  </a:moveTo>
                  <a:lnTo>
                    <a:pt x="74420" y="26454"/>
                  </a:lnTo>
                  <a:cubicBezTo>
                    <a:pt x="77435" y="26454"/>
                    <a:pt x="80450" y="26454"/>
                    <a:pt x="80450" y="23442"/>
                  </a:cubicBezTo>
                  <a:cubicBezTo>
                    <a:pt x="80450" y="20431"/>
                    <a:pt x="77612" y="20431"/>
                    <a:pt x="74597" y="20431"/>
                  </a:cubicBezTo>
                  <a:lnTo>
                    <a:pt x="38415" y="20431"/>
                  </a:lnTo>
                  <a:cubicBezTo>
                    <a:pt x="39657" y="16003"/>
                    <a:pt x="39657" y="15648"/>
                    <a:pt x="40721" y="11220"/>
                  </a:cubicBezTo>
                  <a:cubicBezTo>
                    <a:pt x="41430" y="8386"/>
                    <a:pt x="42849" y="3072"/>
                    <a:pt x="42849" y="2540"/>
                  </a:cubicBezTo>
                  <a:cubicBezTo>
                    <a:pt x="42849" y="1832"/>
                    <a:pt x="42494" y="60"/>
                    <a:pt x="39834" y="60"/>
                  </a:cubicBezTo>
                  <a:lnTo>
                    <a:pt x="17309" y="1832"/>
                  </a:lnTo>
                  <a:cubicBezTo>
                    <a:pt x="15890" y="2009"/>
                    <a:pt x="13584" y="2363"/>
                    <a:pt x="13584" y="5906"/>
                  </a:cubicBezTo>
                  <a:cubicBezTo>
                    <a:pt x="13584" y="8386"/>
                    <a:pt x="15890" y="8386"/>
                    <a:pt x="18196" y="8386"/>
                  </a:cubicBezTo>
                  <a:cubicBezTo>
                    <a:pt x="26709" y="8386"/>
                    <a:pt x="26709" y="9626"/>
                    <a:pt x="26709" y="11220"/>
                  </a:cubicBezTo>
                  <a:cubicBezTo>
                    <a:pt x="26709" y="11397"/>
                    <a:pt x="26709" y="12460"/>
                    <a:pt x="24758" y="20431"/>
                  </a:cubicBezTo>
                  <a:lnTo>
                    <a:pt x="14471" y="20431"/>
                  </a:lnTo>
                  <a:cubicBezTo>
                    <a:pt x="11456" y="20431"/>
                    <a:pt x="8618" y="20431"/>
                    <a:pt x="8618" y="23442"/>
                  </a:cubicBezTo>
                  <a:cubicBezTo>
                    <a:pt x="8618" y="26454"/>
                    <a:pt x="11633" y="26454"/>
                    <a:pt x="14648" y="26454"/>
                  </a:cubicBezTo>
                  <a:lnTo>
                    <a:pt x="23162" y="26454"/>
                  </a:lnTo>
                  <a:lnTo>
                    <a:pt x="637" y="116084"/>
                  </a:lnTo>
                  <a:cubicBezTo>
                    <a:pt x="459" y="116970"/>
                    <a:pt x="104" y="118033"/>
                    <a:pt x="104" y="119096"/>
                  </a:cubicBezTo>
                  <a:cubicBezTo>
                    <a:pt x="104" y="121930"/>
                    <a:pt x="2233" y="124764"/>
                    <a:pt x="6135" y="124764"/>
                  </a:cubicBezTo>
                  <a:cubicBezTo>
                    <a:pt x="12343" y="124764"/>
                    <a:pt x="13761" y="119273"/>
                    <a:pt x="14294" y="116793"/>
                  </a:cubicBezTo>
                  <a:cubicBezTo>
                    <a:pt x="15180" y="113427"/>
                    <a:pt x="17131" y="105279"/>
                    <a:pt x="18373" y="101028"/>
                  </a:cubicBezTo>
                  <a:cubicBezTo>
                    <a:pt x="18905" y="98371"/>
                    <a:pt x="20679" y="91640"/>
                    <a:pt x="21211" y="88982"/>
                  </a:cubicBezTo>
                  <a:cubicBezTo>
                    <a:pt x="21743" y="87388"/>
                    <a:pt x="24049" y="78000"/>
                    <a:pt x="24226" y="77114"/>
                  </a:cubicBezTo>
                  <a:cubicBezTo>
                    <a:pt x="24581" y="75520"/>
                    <a:pt x="35400" y="49835"/>
                    <a:pt x="56861" y="49835"/>
                  </a:cubicBezTo>
                  <a:cubicBezTo>
                    <a:pt x="67325" y="49835"/>
                    <a:pt x="67325" y="59224"/>
                    <a:pt x="67325" y="62235"/>
                  </a:cubicBezTo>
                  <a:cubicBezTo>
                    <a:pt x="67325" y="72686"/>
                    <a:pt x="59876" y="91817"/>
                    <a:pt x="56151" y="101736"/>
                  </a:cubicBezTo>
                  <a:cubicBezTo>
                    <a:pt x="55087" y="104216"/>
                    <a:pt x="54200" y="106519"/>
                    <a:pt x="54200" y="109707"/>
                  </a:cubicBezTo>
                  <a:cubicBezTo>
                    <a:pt x="54200" y="118387"/>
                    <a:pt x="61472" y="124764"/>
                    <a:pt x="71050" y="124764"/>
                  </a:cubicBezTo>
                  <a:cubicBezTo>
                    <a:pt x="88609" y="124764"/>
                    <a:pt x="96768" y="100673"/>
                    <a:pt x="96768" y="97662"/>
                  </a:cubicBezTo>
                  <a:cubicBezTo>
                    <a:pt x="96768" y="95359"/>
                    <a:pt x="94285" y="95359"/>
                    <a:pt x="93753" y="95359"/>
                  </a:cubicBezTo>
                  <a:cubicBezTo>
                    <a:pt x="91270" y="95359"/>
                    <a:pt x="91092" y="96245"/>
                    <a:pt x="90383" y="98371"/>
                  </a:cubicBezTo>
                  <a:cubicBezTo>
                    <a:pt x="85594" y="114313"/>
                    <a:pt x="77435" y="119804"/>
                    <a:pt x="71582" y="119804"/>
                  </a:cubicBezTo>
                  <a:cubicBezTo>
                    <a:pt x="67857" y="119804"/>
                    <a:pt x="66971" y="116970"/>
                    <a:pt x="66971" y="113604"/>
                  </a:cubicBezTo>
                  <a:cubicBezTo>
                    <a:pt x="66971" y="110770"/>
                    <a:pt x="67503" y="108467"/>
                    <a:pt x="69631" y="102976"/>
                  </a:cubicBezTo>
                  <a:cubicBezTo>
                    <a:pt x="72824" y="94474"/>
                    <a:pt x="80628" y="74812"/>
                    <a:pt x="80628" y="64892"/>
                  </a:cubicBezTo>
                  <a:cubicBezTo>
                    <a:pt x="80628" y="50190"/>
                    <a:pt x="69808" y="44876"/>
                    <a:pt x="57570" y="44876"/>
                  </a:cubicBezTo>
                  <a:cubicBezTo>
                    <a:pt x="45687" y="44876"/>
                    <a:pt x="36641" y="50367"/>
                    <a:pt x="28660" y="59578"/>
                  </a:cubicBezTo>
                  <a:lnTo>
                    <a:pt x="36996" y="2645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CCD1AFE-72F2-F41D-6582-A254A1E6B4B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46261" y="6148557"/>
              <a:ext cx="112260" cy="10121"/>
            </a:xfrm>
            <a:custGeom>
              <a:avLst/>
              <a:gdLst>
                <a:gd name="connsiteX0" fmla="*/ 0 w 112260"/>
                <a:gd name="connsiteY0" fmla="*/ 0 h 10121"/>
                <a:gd name="connsiteX1" fmla="*/ 112261 w 112260"/>
                <a:gd name="connsiteY1" fmla="*/ 0 h 10121"/>
                <a:gd name="connsiteX2" fmla="*/ 112261 w 112260"/>
                <a:gd name="connsiteY2" fmla="*/ 10121 h 10121"/>
                <a:gd name="connsiteX3" fmla="*/ 0 w 11226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60" h="10121">
                  <a:moveTo>
                    <a:pt x="0" y="0"/>
                  </a:moveTo>
                  <a:lnTo>
                    <a:pt x="112261" y="0"/>
                  </a:lnTo>
                  <a:lnTo>
                    <a:pt x="112261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E182C2-18E7-9C5E-DCFA-ACC8A4DD796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74884" y="6186702"/>
              <a:ext cx="53741" cy="119212"/>
            </a:xfrm>
            <a:custGeom>
              <a:avLst/>
              <a:gdLst>
                <a:gd name="connsiteX0" fmla="*/ 49235 w 53741"/>
                <a:gd name="connsiteY0" fmla="*/ 6799 h 119212"/>
                <a:gd name="connsiteX1" fmla="*/ 42140 w 53741"/>
                <a:gd name="connsiteY1" fmla="*/ 68 h 119212"/>
                <a:gd name="connsiteX2" fmla="*/ 32208 w 53741"/>
                <a:gd name="connsiteY2" fmla="*/ 9810 h 119212"/>
                <a:gd name="connsiteX3" fmla="*/ 39303 w 53741"/>
                <a:gd name="connsiteY3" fmla="*/ 16541 h 119212"/>
                <a:gd name="connsiteX4" fmla="*/ 49235 w 53741"/>
                <a:gd name="connsiteY4" fmla="*/ 6799 h 119212"/>
                <a:gd name="connsiteX5" fmla="*/ 13053 w 53741"/>
                <a:gd name="connsiteY5" fmla="*/ 96784 h 119212"/>
                <a:gd name="connsiteX6" fmla="*/ 11456 w 53741"/>
                <a:gd name="connsiteY6" fmla="*/ 104223 h 119212"/>
                <a:gd name="connsiteX7" fmla="*/ 28306 w 53741"/>
                <a:gd name="connsiteY7" fmla="*/ 119280 h 119212"/>
                <a:gd name="connsiteX8" fmla="*/ 53846 w 53741"/>
                <a:gd name="connsiteY8" fmla="*/ 92178 h 119212"/>
                <a:gd name="connsiteX9" fmla="*/ 51009 w 53741"/>
                <a:gd name="connsiteY9" fmla="*/ 89876 h 119212"/>
                <a:gd name="connsiteX10" fmla="*/ 47639 w 53741"/>
                <a:gd name="connsiteY10" fmla="*/ 92887 h 119212"/>
                <a:gd name="connsiteX11" fmla="*/ 28838 w 53741"/>
                <a:gd name="connsiteY11" fmla="*/ 114320 h 119212"/>
                <a:gd name="connsiteX12" fmla="*/ 24404 w 53741"/>
                <a:gd name="connsiteY12" fmla="*/ 108120 h 119212"/>
                <a:gd name="connsiteX13" fmla="*/ 27242 w 53741"/>
                <a:gd name="connsiteY13" fmla="*/ 96784 h 119212"/>
                <a:gd name="connsiteX14" fmla="*/ 32918 w 53741"/>
                <a:gd name="connsiteY14" fmla="*/ 82613 h 119212"/>
                <a:gd name="connsiteX15" fmla="*/ 41608 w 53741"/>
                <a:gd name="connsiteY15" fmla="*/ 60117 h 119212"/>
                <a:gd name="connsiteX16" fmla="*/ 42673 w 53741"/>
                <a:gd name="connsiteY16" fmla="*/ 54448 h 119212"/>
                <a:gd name="connsiteX17" fmla="*/ 25823 w 53741"/>
                <a:gd name="connsiteY17" fmla="*/ 39392 h 119212"/>
                <a:gd name="connsiteX18" fmla="*/ 105 w 53741"/>
                <a:gd name="connsiteY18" fmla="*/ 66494 h 119212"/>
                <a:gd name="connsiteX19" fmla="*/ 3120 w 53741"/>
                <a:gd name="connsiteY19" fmla="*/ 68796 h 119212"/>
                <a:gd name="connsiteX20" fmla="*/ 6313 w 53741"/>
                <a:gd name="connsiteY20" fmla="*/ 65962 h 119212"/>
                <a:gd name="connsiteX21" fmla="*/ 25291 w 53741"/>
                <a:gd name="connsiteY21" fmla="*/ 44352 h 119212"/>
                <a:gd name="connsiteX22" fmla="*/ 29725 w 53741"/>
                <a:gd name="connsiteY22" fmla="*/ 50551 h 119212"/>
                <a:gd name="connsiteX23" fmla="*/ 24227 w 53741"/>
                <a:gd name="connsiteY23" fmla="*/ 68265 h 119212"/>
                <a:gd name="connsiteX24" fmla="*/ 13053 w 53741"/>
                <a:gd name="connsiteY24" fmla="*/ 96784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741" h="119212">
                  <a:moveTo>
                    <a:pt x="49235" y="6799"/>
                  </a:moveTo>
                  <a:cubicBezTo>
                    <a:pt x="49235" y="3965"/>
                    <a:pt x="47107" y="68"/>
                    <a:pt x="42140" y="68"/>
                  </a:cubicBezTo>
                  <a:cubicBezTo>
                    <a:pt x="37352" y="68"/>
                    <a:pt x="32208" y="4673"/>
                    <a:pt x="32208" y="9810"/>
                  </a:cubicBezTo>
                  <a:cubicBezTo>
                    <a:pt x="32208" y="12821"/>
                    <a:pt x="34514" y="16541"/>
                    <a:pt x="39303" y="16541"/>
                  </a:cubicBezTo>
                  <a:cubicBezTo>
                    <a:pt x="44446" y="16541"/>
                    <a:pt x="49235" y="11582"/>
                    <a:pt x="49235" y="6799"/>
                  </a:cubicBezTo>
                  <a:close/>
                  <a:moveTo>
                    <a:pt x="13053" y="96784"/>
                  </a:moveTo>
                  <a:cubicBezTo>
                    <a:pt x="12343" y="99087"/>
                    <a:pt x="11456" y="101212"/>
                    <a:pt x="11456" y="104223"/>
                  </a:cubicBezTo>
                  <a:cubicBezTo>
                    <a:pt x="11456" y="112549"/>
                    <a:pt x="18551" y="119280"/>
                    <a:pt x="28306" y="119280"/>
                  </a:cubicBezTo>
                  <a:cubicBezTo>
                    <a:pt x="46042" y="119280"/>
                    <a:pt x="53846" y="94835"/>
                    <a:pt x="53846" y="92178"/>
                  </a:cubicBezTo>
                  <a:cubicBezTo>
                    <a:pt x="53846" y="89876"/>
                    <a:pt x="51541" y="89876"/>
                    <a:pt x="51009" y="89876"/>
                  </a:cubicBezTo>
                  <a:cubicBezTo>
                    <a:pt x="48526" y="89876"/>
                    <a:pt x="48348" y="90938"/>
                    <a:pt x="47639" y="92887"/>
                  </a:cubicBezTo>
                  <a:cubicBezTo>
                    <a:pt x="43559" y="107058"/>
                    <a:pt x="35755" y="114320"/>
                    <a:pt x="28838" y="114320"/>
                  </a:cubicBezTo>
                  <a:cubicBezTo>
                    <a:pt x="25291" y="114320"/>
                    <a:pt x="24404" y="112017"/>
                    <a:pt x="24404" y="108120"/>
                  </a:cubicBezTo>
                  <a:cubicBezTo>
                    <a:pt x="24404" y="104046"/>
                    <a:pt x="25646" y="100681"/>
                    <a:pt x="27242" y="96784"/>
                  </a:cubicBezTo>
                  <a:cubicBezTo>
                    <a:pt x="29016" y="92001"/>
                    <a:pt x="30967" y="87218"/>
                    <a:pt x="32918" y="82613"/>
                  </a:cubicBezTo>
                  <a:cubicBezTo>
                    <a:pt x="34514" y="78362"/>
                    <a:pt x="40899" y="62242"/>
                    <a:pt x="41608" y="60117"/>
                  </a:cubicBezTo>
                  <a:cubicBezTo>
                    <a:pt x="42140" y="58345"/>
                    <a:pt x="42673" y="56220"/>
                    <a:pt x="42673" y="54448"/>
                  </a:cubicBezTo>
                  <a:cubicBezTo>
                    <a:pt x="42673" y="46123"/>
                    <a:pt x="35578" y="39392"/>
                    <a:pt x="25823" y="39392"/>
                  </a:cubicBezTo>
                  <a:cubicBezTo>
                    <a:pt x="8264" y="39392"/>
                    <a:pt x="105" y="63482"/>
                    <a:pt x="105" y="66494"/>
                  </a:cubicBezTo>
                  <a:cubicBezTo>
                    <a:pt x="105" y="68796"/>
                    <a:pt x="2588" y="68796"/>
                    <a:pt x="3120" y="68796"/>
                  </a:cubicBezTo>
                  <a:cubicBezTo>
                    <a:pt x="5603" y="68796"/>
                    <a:pt x="5781" y="67911"/>
                    <a:pt x="6313" y="65962"/>
                  </a:cubicBezTo>
                  <a:cubicBezTo>
                    <a:pt x="10924" y="50729"/>
                    <a:pt x="18728" y="44352"/>
                    <a:pt x="25291" y="44352"/>
                  </a:cubicBezTo>
                  <a:cubicBezTo>
                    <a:pt x="28129" y="44352"/>
                    <a:pt x="29725" y="45769"/>
                    <a:pt x="29725" y="50551"/>
                  </a:cubicBezTo>
                  <a:cubicBezTo>
                    <a:pt x="29725" y="54625"/>
                    <a:pt x="28661" y="57283"/>
                    <a:pt x="24227" y="68265"/>
                  </a:cubicBezTo>
                  <a:lnTo>
                    <a:pt x="13053" y="967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343F1DC-A0AF-C192-9283-D4C65E14FD9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00836" y="6044047"/>
              <a:ext cx="186992" cy="181184"/>
            </a:xfrm>
            <a:custGeom>
              <a:avLst/>
              <a:gdLst>
                <a:gd name="connsiteX0" fmla="*/ 185835 w 186992"/>
                <a:gd name="connsiteY0" fmla="*/ 5631 h 181184"/>
                <a:gd name="connsiteX1" fmla="*/ 187102 w 186992"/>
                <a:gd name="connsiteY1" fmla="*/ 2089 h 181184"/>
                <a:gd name="connsiteX2" fmla="*/ 181021 w 186992"/>
                <a:gd name="connsiteY2" fmla="*/ 64 h 181184"/>
                <a:gd name="connsiteX3" fmla="*/ 6191 w 186992"/>
                <a:gd name="connsiteY3" fmla="*/ 64 h 181184"/>
                <a:gd name="connsiteX4" fmla="*/ 110 w 186992"/>
                <a:gd name="connsiteY4" fmla="*/ 2089 h 181184"/>
                <a:gd name="connsiteX5" fmla="*/ 1377 w 186992"/>
                <a:gd name="connsiteY5" fmla="*/ 5631 h 181184"/>
                <a:gd name="connsiteX6" fmla="*/ 86765 w 186992"/>
                <a:gd name="connsiteY6" fmla="*/ 176441 h 181184"/>
                <a:gd name="connsiteX7" fmla="*/ 93606 w 186992"/>
                <a:gd name="connsiteY7" fmla="*/ 181249 h 181184"/>
                <a:gd name="connsiteX8" fmla="*/ 100447 w 186992"/>
                <a:gd name="connsiteY8" fmla="*/ 176441 h 181184"/>
                <a:gd name="connsiteX9" fmla="*/ 185835 w 186992"/>
                <a:gd name="connsiteY9" fmla="*/ 5631 h 181184"/>
                <a:gd name="connsiteX10" fmla="*/ 31529 w 186992"/>
                <a:gd name="connsiteY10" fmla="*/ 18284 h 181184"/>
                <a:gd name="connsiteX11" fmla="*/ 170633 w 186992"/>
                <a:gd name="connsiteY11" fmla="*/ 18284 h 181184"/>
                <a:gd name="connsiteX12" fmla="*/ 101207 w 186992"/>
                <a:gd name="connsiteY12" fmla="*/ 157462 h 181184"/>
                <a:gd name="connsiteX13" fmla="*/ 31529 w 186992"/>
                <a:gd name="connsiteY13" fmla="*/ 18284 h 18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992" h="181184">
                  <a:moveTo>
                    <a:pt x="185835" y="5631"/>
                  </a:moveTo>
                  <a:cubicBezTo>
                    <a:pt x="186342" y="4872"/>
                    <a:pt x="187102" y="3101"/>
                    <a:pt x="187102" y="2089"/>
                  </a:cubicBezTo>
                  <a:cubicBezTo>
                    <a:pt x="187102" y="317"/>
                    <a:pt x="186849" y="64"/>
                    <a:pt x="181021" y="64"/>
                  </a:cubicBezTo>
                  <a:lnTo>
                    <a:pt x="6191" y="64"/>
                  </a:lnTo>
                  <a:cubicBezTo>
                    <a:pt x="363" y="64"/>
                    <a:pt x="110" y="317"/>
                    <a:pt x="110" y="2089"/>
                  </a:cubicBezTo>
                  <a:cubicBezTo>
                    <a:pt x="110" y="3101"/>
                    <a:pt x="870" y="4872"/>
                    <a:pt x="1377" y="5631"/>
                  </a:cubicBezTo>
                  <a:lnTo>
                    <a:pt x="86765" y="176441"/>
                  </a:lnTo>
                  <a:cubicBezTo>
                    <a:pt x="88539" y="179731"/>
                    <a:pt x="89299" y="181249"/>
                    <a:pt x="93606" y="181249"/>
                  </a:cubicBezTo>
                  <a:cubicBezTo>
                    <a:pt x="97914" y="181249"/>
                    <a:pt x="98674" y="179731"/>
                    <a:pt x="100447" y="176441"/>
                  </a:cubicBezTo>
                  <a:lnTo>
                    <a:pt x="185835" y="5631"/>
                  </a:lnTo>
                  <a:close/>
                  <a:moveTo>
                    <a:pt x="31529" y="18284"/>
                  </a:moveTo>
                  <a:lnTo>
                    <a:pt x="170633" y="18284"/>
                  </a:lnTo>
                  <a:lnTo>
                    <a:pt x="101207" y="157462"/>
                  </a:lnTo>
                  <a:lnTo>
                    <a:pt x="31529" y="1828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77FA4DC-B1E2-7536-E4EA-23FD76632E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77410" y="6148557"/>
              <a:ext cx="154813" cy="10122"/>
            </a:xfrm>
            <a:custGeom>
              <a:avLst/>
              <a:gdLst>
                <a:gd name="connsiteX0" fmla="*/ 146066 w 154813"/>
                <a:gd name="connsiteY0" fmla="*/ 10186 h 10122"/>
                <a:gd name="connsiteX1" fmla="*/ 154934 w 154813"/>
                <a:gd name="connsiteY1" fmla="*/ 5125 h 10122"/>
                <a:gd name="connsiteX2" fmla="*/ 146066 w 154813"/>
                <a:gd name="connsiteY2" fmla="*/ 64 h 10122"/>
                <a:gd name="connsiteX3" fmla="*/ 8989 w 154813"/>
                <a:gd name="connsiteY3" fmla="*/ 64 h 10122"/>
                <a:gd name="connsiteX4" fmla="*/ 121 w 154813"/>
                <a:gd name="connsiteY4" fmla="*/ 5125 h 10122"/>
                <a:gd name="connsiteX5" fmla="*/ 8989 w 154813"/>
                <a:gd name="connsiteY5" fmla="*/ 10186 h 10122"/>
                <a:gd name="connsiteX6" fmla="*/ 146066 w 154813"/>
                <a:gd name="connsiteY6" fmla="*/ 10186 h 1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813" h="10122">
                  <a:moveTo>
                    <a:pt x="146066" y="10186"/>
                  </a:moveTo>
                  <a:cubicBezTo>
                    <a:pt x="150373" y="10186"/>
                    <a:pt x="154934" y="10186"/>
                    <a:pt x="154934" y="5125"/>
                  </a:cubicBezTo>
                  <a:cubicBezTo>
                    <a:pt x="154934" y="64"/>
                    <a:pt x="150373" y="64"/>
                    <a:pt x="146066" y="64"/>
                  </a:cubicBezTo>
                  <a:lnTo>
                    <a:pt x="8989" y="64"/>
                  </a:lnTo>
                  <a:cubicBezTo>
                    <a:pt x="4681" y="64"/>
                    <a:pt x="121" y="64"/>
                    <a:pt x="121" y="5125"/>
                  </a:cubicBezTo>
                  <a:cubicBezTo>
                    <a:pt x="121" y="10186"/>
                    <a:pt x="4681" y="10186"/>
                    <a:pt x="8989" y="10186"/>
                  </a:cubicBezTo>
                  <a:lnTo>
                    <a:pt x="146066" y="1018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F49C9BA7-80F2-FAD8-031C-148562082BA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521412" y="6105032"/>
              <a:ext cx="97296" cy="114632"/>
            </a:xfrm>
            <a:custGeom>
              <a:avLst/>
              <a:gdLst>
                <a:gd name="connsiteX0" fmla="*/ 35857 w 97296"/>
                <a:gd name="connsiteY0" fmla="*/ 53458 h 114632"/>
                <a:gd name="connsiteX1" fmla="*/ 74623 w 97296"/>
                <a:gd name="connsiteY1" fmla="*/ 47638 h 114632"/>
                <a:gd name="connsiteX2" fmla="*/ 93627 w 97296"/>
                <a:gd name="connsiteY2" fmla="*/ 21574 h 114632"/>
                <a:gd name="connsiteX3" fmla="*/ 66515 w 97296"/>
                <a:gd name="connsiteY3" fmla="*/ 64 h 114632"/>
                <a:gd name="connsiteX4" fmla="*/ 130 w 97296"/>
                <a:gd name="connsiteY4" fmla="*/ 68894 h 114632"/>
                <a:gd name="connsiteX5" fmla="*/ 39911 w 97296"/>
                <a:gd name="connsiteY5" fmla="*/ 114696 h 114632"/>
                <a:gd name="connsiteX6" fmla="*/ 97427 w 97296"/>
                <a:gd name="connsiteY6" fmla="*/ 84836 h 114632"/>
                <a:gd name="connsiteX7" fmla="*/ 94387 w 97296"/>
                <a:gd name="connsiteY7" fmla="*/ 81547 h 114632"/>
                <a:gd name="connsiteX8" fmla="*/ 91093 w 97296"/>
                <a:gd name="connsiteY8" fmla="*/ 84077 h 114632"/>
                <a:gd name="connsiteX9" fmla="*/ 40417 w 97296"/>
                <a:gd name="connsiteY9" fmla="*/ 109129 h 114632"/>
                <a:gd name="connsiteX10" fmla="*/ 18374 w 97296"/>
                <a:gd name="connsiteY10" fmla="*/ 79775 h 114632"/>
                <a:gd name="connsiteX11" fmla="*/ 22428 w 97296"/>
                <a:gd name="connsiteY11" fmla="*/ 53458 h 114632"/>
                <a:gd name="connsiteX12" fmla="*/ 35857 w 97296"/>
                <a:gd name="connsiteY12" fmla="*/ 53458 h 114632"/>
                <a:gd name="connsiteX13" fmla="*/ 23948 w 97296"/>
                <a:gd name="connsiteY13" fmla="*/ 47891 h 114632"/>
                <a:gd name="connsiteX14" fmla="*/ 66515 w 97296"/>
                <a:gd name="connsiteY14" fmla="*/ 5631 h 114632"/>
                <a:gd name="connsiteX15" fmla="*/ 85265 w 97296"/>
                <a:gd name="connsiteY15" fmla="*/ 21574 h 114632"/>
                <a:gd name="connsiteX16" fmla="*/ 34336 w 97296"/>
                <a:gd name="connsiteY16" fmla="*/ 47891 h 114632"/>
                <a:gd name="connsiteX17" fmla="*/ 23948 w 97296"/>
                <a:gd name="connsiteY17" fmla="*/ 47891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296" h="114632">
                  <a:moveTo>
                    <a:pt x="35857" y="53458"/>
                  </a:moveTo>
                  <a:cubicBezTo>
                    <a:pt x="43205" y="53458"/>
                    <a:pt x="61955" y="52952"/>
                    <a:pt x="74623" y="47638"/>
                  </a:cubicBezTo>
                  <a:cubicBezTo>
                    <a:pt x="92360" y="40046"/>
                    <a:pt x="93627" y="25116"/>
                    <a:pt x="93627" y="21574"/>
                  </a:cubicBezTo>
                  <a:cubicBezTo>
                    <a:pt x="93627" y="10439"/>
                    <a:pt x="83998" y="64"/>
                    <a:pt x="66515" y="64"/>
                  </a:cubicBezTo>
                  <a:cubicBezTo>
                    <a:pt x="38390" y="64"/>
                    <a:pt x="130" y="24610"/>
                    <a:pt x="130" y="68894"/>
                  </a:cubicBezTo>
                  <a:cubicBezTo>
                    <a:pt x="130" y="94705"/>
                    <a:pt x="15080" y="114696"/>
                    <a:pt x="39911" y="114696"/>
                  </a:cubicBezTo>
                  <a:cubicBezTo>
                    <a:pt x="76144" y="114696"/>
                    <a:pt x="97427" y="87873"/>
                    <a:pt x="97427" y="84836"/>
                  </a:cubicBezTo>
                  <a:cubicBezTo>
                    <a:pt x="97427" y="83318"/>
                    <a:pt x="95907" y="81547"/>
                    <a:pt x="94387" y="81547"/>
                  </a:cubicBezTo>
                  <a:cubicBezTo>
                    <a:pt x="93120" y="81547"/>
                    <a:pt x="92613" y="82053"/>
                    <a:pt x="91093" y="84077"/>
                  </a:cubicBezTo>
                  <a:cubicBezTo>
                    <a:pt x="71076" y="109129"/>
                    <a:pt x="43458" y="109129"/>
                    <a:pt x="40417" y="109129"/>
                  </a:cubicBezTo>
                  <a:cubicBezTo>
                    <a:pt x="20654" y="109129"/>
                    <a:pt x="18374" y="87873"/>
                    <a:pt x="18374" y="79775"/>
                  </a:cubicBezTo>
                  <a:cubicBezTo>
                    <a:pt x="18374" y="76739"/>
                    <a:pt x="18627" y="68894"/>
                    <a:pt x="22428" y="53458"/>
                  </a:cubicBezTo>
                  <a:lnTo>
                    <a:pt x="35857" y="53458"/>
                  </a:lnTo>
                  <a:close/>
                  <a:moveTo>
                    <a:pt x="23948" y="47891"/>
                  </a:moveTo>
                  <a:cubicBezTo>
                    <a:pt x="33830" y="9427"/>
                    <a:pt x="59928" y="5631"/>
                    <a:pt x="66515" y="5631"/>
                  </a:cubicBezTo>
                  <a:cubicBezTo>
                    <a:pt x="78424" y="5631"/>
                    <a:pt x="85265" y="12970"/>
                    <a:pt x="85265" y="21574"/>
                  </a:cubicBezTo>
                  <a:cubicBezTo>
                    <a:pt x="85265" y="47891"/>
                    <a:pt x="44725" y="47891"/>
                    <a:pt x="34336" y="47891"/>
                  </a:cubicBezTo>
                  <a:lnTo>
                    <a:pt x="23948" y="478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E098FF3-5DF9-DA09-6809-D09B0D9EAEC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38124" y="6040251"/>
              <a:ext cx="199154" cy="176629"/>
            </a:xfrm>
            <a:custGeom>
              <a:avLst/>
              <a:gdLst>
                <a:gd name="connsiteX0" fmla="*/ 109847 w 199154"/>
                <a:gd name="connsiteY0" fmla="*/ 6644 h 176629"/>
                <a:gd name="connsiteX1" fmla="*/ 99712 w 199154"/>
                <a:gd name="connsiteY1" fmla="*/ 64 h 176629"/>
                <a:gd name="connsiteX2" fmla="*/ 89831 w 199154"/>
                <a:gd name="connsiteY2" fmla="*/ 6644 h 176629"/>
                <a:gd name="connsiteX3" fmla="*/ 26993 w 199154"/>
                <a:gd name="connsiteY3" fmla="*/ 158980 h 176629"/>
                <a:gd name="connsiteX4" fmla="*/ 5456 w 199154"/>
                <a:gd name="connsiteY4" fmla="*/ 164801 h 176629"/>
                <a:gd name="connsiteX5" fmla="*/ 135 w 199154"/>
                <a:gd name="connsiteY5" fmla="*/ 164801 h 176629"/>
                <a:gd name="connsiteX6" fmla="*/ 135 w 199154"/>
                <a:gd name="connsiteY6" fmla="*/ 176694 h 176629"/>
                <a:gd name="connsiteX7" fmla="*/ 29780 w 199154"/>
                <a:gd name="connsiteY7" fmla="*/ 175935 h 176629"/>
                <a:gd name="connsiteX8" fmla="*/ 63226 w 199154"/>
                <a:gd name="connsiteY8" fmla="*/ 176694 h 176629"/>
                <a:gd name="connsiteX9" fmla="*/ 63226 w 199154"/>
                <a:gd name="connsiteY9" fmla="*/ 164801 h 176629"/>
                <a:gd name="connsiteX10" fmla="*/ 40675 w 199154"/>
                <a:gd name="connsiteY10" fmla="*/ 161511 h 176629"/>
                <a:gd name="connsiteX11" fmla="*/ 41689 w 199154"/>
                <a:gd name="connsiteY11" fmla="*/ 158474 h 176629"/>
                <a:gd name="connsiteX12" fmla="*/ 54358 w 199154"/>
                <a:gd name="connsiteY12" fmla="*/ 127855 h 176629"/>
                <a:gd name="connsiteX13" fmla="*/ 122263 w 199154"/>
                <a:gd name="connsiteY13" fmla="*/ 127855 h 176629"/>
                <a:gd name="connsiteX14" fmla="*/ 137466 w 199154"/>
                <a:gd name="connsiteY14" fmla="*/ 164801 h 176629"/>
                <a:gd name="connsiteX15" fmla="*/ 113395 w 199154"/>
                <a:gd name="connsiteY15" fmla="*/ 164801 h 176629"/>
                <a:gd name="connsiteX16" fmla="*/ 113395 w 199154"/>
                <a:gd name="connsiteY16" fmla="*/ 176694 h 176629"/>
                <a:gd name="connsiteX17" fmla="*/ 157989 w 199154"/>
                <a:gd name="connsiteY17" fmla="*/ 175935 h 176629"/>
                <a:gd name="connsiteX18" fmla="*/ 199290 w 199154"/>
                <a:gd name="connsiteY18" fmla="*/ 176694 h 176629"/>
                <a:gd name="connsiteX19" fmla="*/ 199290 w 199154"/>
                <a:gd name="connsiteY19" fmla="*/ 164801 h 176629"/>
                <a:gd name="connsiteX20" fmla="*/ 174712 w 199154"/>
                <a:gd name="connsiteY20" fmla="*/ 164801 h 176629"/>
                <a:gd name="connsiteX21" fmla="*/ 109847 w 199154"/>
                <a:gd name="connsiteY21" fmla="*/ 6644 h 176629"/>
                <a:gd name="connsiteX22" fmla="*/ 88310 w 199154"/>
                <a:gd name="connsiteY22" fmla="*/ 45613 h 176629"/>
                <a:gd name="connsiteX23" fmla="*/ 117195 w 199154"/>
                <a:gd name="connsiteY23" fmla="*/ 115962 h 176629"/>
                <a:gd name="connsiteX24" fmla="*/ 59425 w 199154"/>
                <a:gd name="connsiteY24" fmla="*/ 115962 h 176629"/>
                <a:gd name="connsiteX25" fmla="*/ 88310 w 199154"/>
                <a:gd name="connsiteY25" fmla="*/ 45613 h 1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9154" h="176629">
                  <a:moveTo>
                    <a:pt x="109847" y="6644"/>
                  </a:moveTo>
                  <a:cubicBezTo>
                    <a:pt x="107060" y="64"/>
                    <a:pt x="104020" y="64"/>
                    <a:pt x="99712" y="64"/>
                  </a:cubicBezTo>
                  <a:cubicBezTo>
                    <a:pt x="92618" y="64"/>
                    <a:pt x="91604" y="2089"/>
                    <a:pt x="89831" y="6644"/>
                  </a:cubicBezTo>
                  <a:lnTo>
                    <a:pt x="26993" y="158980"/>
                  </a:lnTo>
                  <a:cubicBezTo>
                    <a:pt x="25473" y="162776"/>
                    <a:pt x="24713" y="164801"/>
                    <a:pt x="5456" y="164801"/>
                  </a:cubicBezTo>
                  <a:lnTo>
                    <a:pt x="135" y="164801"/>
                  </a:lnTo>
                  <a:lnTo>
                    <a:pt x="135" y="176694"/>
                  </a:lnTo>
                  <a:cubicBezTo>
                    <a:pt x="9763" y="176441"/>
                    <a:pt x="21926" y="175935"/>
                    <a:pt x="29780" y="175935"/>
                  </a:cubicBezTo>
                  <a:cubicBezTo>
                    <a:pt x="39662" y="175935"/>
                    <a:pt x="53851" y="175935"/>
                    <a:pt x="63226" y="176694"/>
                  </a:cubicBezTo>
                  <a:lnTo>
                    <a:pt x="63226" y="164801"/>
                  </a:lnTo>
                  <a:cubicBezTo>
                    <a:pt x="62719" y="164801"/>
                    <a:pt x="40675" y="164801"/>
                    <a:pt x="40675" y="161511"/>
                  </a:cubicBezTo>
                  <a:cubicBezTo>
                    <a:pt x="40675" y="161258"/>
                    <a:pt x="41436" y="158727"/>
                    <a:pt x="41689" y="158474"/>
                  </a:cubicBezTo>
                  <a:lnTo>
                    <a:pt x="54358" y="127855"/>
                  </a:lnTo>
                  <a:lnTo>
                    <a:pt x="122263" y="127855"/>
                  </a:lnTo>
                  <a:lnTo>
                    <a:pt x="137466" y="164801"/>
                  </a:lnTo>
                  <a:lnTo>
                    <a:pt x="113395" y="164801"/>
                  </a:lnTo>
                  <a:lnTo>
                    <a:pt x="113395" y="176694"/>
                  </a:lnTo>
                  <a:cubicBezTo>
                    <a:pt x="123023" y="175935"/>
                    <a:pt x="147094" y="175935"/>
                    <a:pt x="157989" y="175935"/>
                  </a:cubicBezTo>
                  <a:cubicBezTo>
                    <a:pt x="168124" y="175935"/>
                    <a:pt x="190421" y="175935"/>
                    <a:pt x="199290" y="176694"/>
                  </a:cubicBezTo>
                  <a:lnTo>
                    <a:pt x="199290" y="164801"/>
                  </a:lnTo>
                  <a:lnTo>
                    <a:pt x="174712" y="164801"/>
                  </a:lnTo>
                  <a:lnTo>
                    <a:pt x="109847" y="6644"/>
                  </a:lnTo>
                  <a:close/>
                  <a:moveTo>
                    <a:pt x="88310" y="45613"/>
                  </a:moveTo>
                  <a:lnTo>
                    <a:pt x="117195" y="115962"/>
                  </a:lnTo>
                  <a:lnTo>
                    <a:pt x="59425" y="115962"/>
                  </a:lnTo>
                  <a:lnTo>
                    <a:pt x="88310" y="4561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5AA0A22-059A-4A42-8525-43DE1228042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62474" y="6027092"/>
              <a:ext cx="58783" cy="253051"/>
            </a:xfrm>
            <a:custGeom>
              <a:avLst/>
              <a:gdLst>
                <a:gd name="connsiteX0" fmla="*/ 58927 w 58783"/>
                <a:gd name="connsiteY0" fmla="*/ 126590 h 253051"/>
                <a:gd name="connsiteX1" fmla="*/ 42204 w 58783"/>
                <a:gd name="connsiteY1" fmla="*/ 47638 h 253051"/>
                <a:gd name="connsiteX2" fmla="*/ 2678 w 58783"/>
                <a:gd name="connsiteY2" fmla="*/ 64 h 253051"/>
                <a:gd name="connsiteX3" fmla="*/ 144 w 58783"/>
                <a:gd name="connsiteY3" fmla="*/ 2595 h 253051"/>
                <a:gd name="connsiteX4" fmla="*/ 4958 w 58783"/>
                <a:gd name="connsiteY4" fmla="*/ 8415 h 253051"/>
                <a:gd name="connsiteX5" fmla="*/ 44231 w 58783"/>
                <a:gd name="connsiteY5" fmla="*/ 126590 h 253051"/>
                <a:gd name="connsiteX6" fmla="*/ 3438 w 58783"/>
                <a:gd name="connsiteY6" fmla="*/ 246283 h 253051"/>
                <a:gd name="connsiteX7" fmla="*/ 144 w 58783"/>
                <a:gd name="connsiteY7" fmla="*/ 250585 h 253051"/>
                <a:gd name="connsiteX8" fmla="*/ 2678 w 58783"/>
                <a:gd name="connsiteY8" fmla="*/ 253115 h 253051"/>
                <a:gd name="connsiteX9" fmla="*/ 42965 w 58783"/>
                <a:gd name="connsiteY9" fmla="*/ 203770 h 253051"/>
                <a:gd name="connsiteX10" fmla="*/ 58927 w 58783"/>
                <a:gd name="connsiteY10" fmla="*/ 1265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83" h="253051">
                  <a:moveTo>
                    <a:pt x="58927" y="126590"/>
                  </a:moveTo>
                  <a:cubicBezTo>
                    <a:pt x="58927" y="106852"/>
                    <a:pt x="56140" y="76233"/>
                    <a:pt x="42204" y="47638"/>
                  </a:cubicBezTo>
                  <a:cubicBezTo>
                    <a:pt x="27002" y="16513"/>
                    <a:pt x="5211" y="64"/>
                    <a:pt x="2678" y="64"/>
                  </a:cubicBezTo>
                  <a:cubicBezTo>
                    <a:pt x="1157" y="64"/>
                    <a:pt x="144" y="1076"/>
                    <a:pt x="144" y="2595"/>
                  </a:cubicBezTo>
                  <a:cubicBezTo>
                    <a:pt x="144" y="3354"/>
                    <a:pt x="144" y="3860"/>
                    <a:pt x="4958" y="8415"/>
                  </a:cubicBezTo>
                  <a:cubicBezTo>
                    <a:pt x="29789" y="33467"/>
                    <a:pt x="44231" y="73702"/>
                    <a:pt x="44231" y="126590"/>
                  </a:cubicBezTo>
                  <a:cubicBezTo>
                    <a:pt x="44231" y="169862"/>
                    <a:pt x="34856" y="214399"/>
                    <a:pt x="3438" y="246283"/>
                  </a:cubicBezTo>
                  <a:cubicBezTo>
                    <a:pt x="144" y="249320"/>
                    <a:pt x="144" y="249826"/>
                    <a:pt x="144" y="250585"/>
                  </a:cubicBezTo>
                  <a:cubicBezTo>
                    <a:pt x="144" y="252103"/>
                    <a:pt x="1157" y="253115"/>
                    <a:pt x="2678" y="253115"/>
                  </a:cubicBezTo>
                  <a:cubicBezTo>
                    <a:pt x="5211" y="253115"/>
                    <a:pt x="28015" y="235908"/>
                    <a:pt x="42965" y="203770"/>
                  </a:cubicBezTo>
                  <a:cubicBezTo>
                    <a:pt x="55887" y="175935"/>
                    <a:pt x="58927" y="147846"/>
                    <a:pt x="58927" y="12659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B046986-650A-CB9B-C490-B9224F3EEC4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17061" y="6069352"/>
              <a:ext cx="168495" cy="168531"/>
            </a:xfrm>
            <a:custGeom>
              <a:avLst/>
              <a:gdLst>
                <a:gd name="connsiteX0" fmla="*/ 89592 w 168495"/>
                <a:gd name="connsiteY0" fmla="*/ 89391 h 168531"/>
                <a:gd name="connsiteX1" fmla="*/ 160284 w 168495"/>
                <a:gd name="connsiteY1" fmla="*/ 89391 h 168531"/>
                <a:gd name="connsiteX2" fmla="*/ 168646 w 168495"/>
                <a:gd name="connsiteY2" fmla="*/ 84330 h 168531"/>
                <a:gd name="connsiteX3" fmla="*/ 160284 w 168495"/>
                <a:gd name="connsiteY3" fmla="*/ 79269 h 168531"/>
                <a:gd name="connsiteX4" fmla="*/ 89592 w 168495"/>
                <a:gd name="connsiteY4" fmla="*/ 79269 h 168531"/>
                <a:gd name="connsiteX5" fmla="*/ 89592 w 168495"/>
                <a:gd name="connsiteY5" fmla="*/ 8415 h 168531"/>
                <a:gd name="connsiteX6" fmla="*/ 84524 w 168495"/>
                <a:gd name="connsiteY6" fmla="*/ 64 h 168531"/>
                <a:gd name="connsiteX7" fmla="*/ 79457 w 168495"/>
                <a:gd name="connsiteY7" fmla="*/ 8415 h 168531"/>
                <a:gd name="connsiteX8" fmla="*/ 79457 w 168495"/>
                <a:gd name="connsiteY8" fmla="*/ 79269 h 168531"/>
                <a:gd name="connsiteX9" fmla="*/ 8511 w 168495"/>
                <a:gd name="connsiteY9" fmla="*/ 79269 h 168531"/>
                <a:gd name="connsiteX10" fmla="*/ 150 w 168495"/>
                <a:gd name="connsiteY10" fmla="*/ 84330 h 168531"/>
                <a:gd name="connsiteX11" fmla="*/ 8511 w 168495"/>
                <a:gd name="connsiteY11" fmla="*/ 89391 h 168531"/>
                <a:gd name="connsiteX12" fmla="*/ 79457 w 168495"/>
                <a:gd name="connsiteY12" fmla="*/ 89391 h 168531"/>
                <a:gd name="connsiteX13" fmla="*/ 79457 w 168495"/>
                <a:gd name="connsiteY13" fmla="*/ 160246 h 168531"/>
                <a:gd name="connsiteX14" fmla="*/ 84524 w 168495"/>
                <a:gd name="connsiteY14" fmla="*/ 168596 h 168531"/>
                <a:gd name="connsiteX15" fmla="*/ 89592 w 168495"/>
                <a:gd name="connsiteY15" fmla="*/ 160246 h 168531"/>
                <a:gd name="connsiteX16" fmla="*/ 89592 w 168495"/>
                <a:gd name="connsiteY16" fmla="*/ 89391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95" h="168531">
                  <a:moveTo>
                    <a:pt x="89592" y="89391"/>
                  </a:moveTo>
                  <a:lnTo>
                    <a:pt x="160284" y="89391"/>
                  </a:lnTo>
                  <a:cubicBezTo>
                    <a:pt x="163832" y="89391"/>
                    <a:pt x="168646" y="89391"/>
                    <a:pt x="168646" y="84330"/>
                  </a:cubicBezTo>
                  <a:cubicBezTo>
                    <a:pt x="168646" y="79269"/>
                    <a:pt x="163832" y="79269"/>
                    <a:pt x="160284" y="79269"/>
                  </a:cubicBezTo>
                  <a:lnTo>
                    <a:pt x="89592" y="79269"/>
                  </a:lnTo>
                  <a:lnTo>
                    <a:pt x="89592" y="8415"/>
                  </a:lnTo>
                  <a:cubicBezTo>
                    <a:pt x="89592" y="4872"/>
                    <a:pt x="89592" y="64"/>
                    <a:pt x="84524" y="64"/>
                  </a:cubicBezTo>
                  <a:cubicBezTo>
                    <a:pt x="79457" y="64"/>
                    <a:pt x="79457" y="4872"/>
                    <a:pt x="79457" y="8415"/>
                  </a:cubicBezTo>
                  <a:lnTo>
                    <a:pt x="79457" y="79269"/>
                  </a:lnTo>
                  <a:lnTo>
                    <a:pt x="8511" y="79269"/>
                  </a:lnTo>
                  <a:cubicBezTo>
                    <a:pt x="4964" y="79269"/>
                    <a:pt x="150" y="79269"/>
                    <a:pt x="150" y="84330"/>
                  </a:cubicBezTo>
                  <a:cubicBezTo>
                    <a:pt x="150" y="89391"/>
                    <a:pt x="4964" y="89391"/>
                    <a:pt x="8511" y="89391"/>
                  </a:cubicBezTo>
                  <a:lnTo>
                    <a:pt x="79457" y="89391"/>
                  </a:lnTo>
                  <a:lnTo>
                    <a:pt x="79457" y="160246"/>
                  </a:lnTo>
                  <a:cubicBezTo>
                    <a:pt x="79457" y="163788"/>
                    <a:pt x="79457" y="168596"/>
                    <a:pt x="84524" y="168596"/>
                  </a:cubicBezTo>
                  <a:cubicBezTo>
                    <a:pt x="89592" y="168596"/>
                    <a:pt x="89592" y="163788"/>
                    <a:pt x="89592" y="160246"/>
                  </a:cubicBezTo>
                  <a:lnTo>
                    <a:pt x="89592" y="893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3410BD77-F73F-75C5-C19C-AB282AB4F3A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313395" y="5981065"/>
              <a:ext cx="84374" cy="23533"/>
            </a:xfrm>
            <a:custGeom>
              <a:avLst/>
              <a:gdLst>
                <a:gd name="connsiteX0" fmla="*/ 84536 w 84374"/>
                <a:gd name="connsiteY0" fmla="*/ 3857 h 23533"/>
                <a:gd name="connsiteX1" fmla="*/ 80482 w 84374"/>
                <a:gd name="connsiteY1" fmla="*/ 62 h 23533"/>
                <a:gd name="connsiteX2" fmla="*/ 59705 w 84374"/>
                <a:gd name="connsiteY2" fmla="*/ 12208 h 23533"/>
                <a:gd name="connsiteX3" fmla="*/ 43235 w 84374"/>
                <a:gd name="connsiteY3" fmla="*/ 5882 h 23533"/>
                <a:gd name="connsiteX4" fmla="*/ 27526 w 84374"/>
                <a:gd name="connsiteY4" fmla="*/ 62 h 23533"/>
                <a:gd name="connsiteX5" fmla="*/ 161 w 84374"/>
                <a:gd name="connsiteY5" fmla="*/ 19800 h 23533"/>
                <a:gd name="connsiteX6" fmla="*/ 4215 w 84374"/>
                <a:gd name="connsiteY6" fmla="*/ 23595 h 23533"/>
                <a:gd name="connsiteX7" fmla="*/ 24992 w 84374"/>
                <a:gd name="connsiteY7" fmla="*/ 11449 h 23533"/>
                <a:gd name="connsiteX8" fmla="*/ 41462 w 84374"/>
                <a:gd name="connsiteY8" fmla="*/ 17775 h 23533"/>
                <a:gd name="connsiteX9" fmla="*/ 57171 w 84374"/>
                <a:gd name="connsiteY9" fmla="*/ 23595 h 23533"/>
                <a:gd name="connsiteX10" fmla="*/ 84536 w 84374"/>
                <a:gd name="connsiteY10" fmla="*/ 3857 h 2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74" h="23533">
                  <a:moveTo>
                    <a:pt x="84536" y="3857"/>
                  </a:moveTo>
                  <a:lnTo>
                    <a:pt x="80482" y="62"/>
                  </a:lnTo>
                  <a:cubicBezTo>
                    <a:pt x="80482" y="315"/>
                    <a:pt x="70854" y="12208"/>
                    <a:pt x="59705" y="12208"/>
                  </a:cubicBezTo>
                  <a:cubicBezTo>
                    <a:pt x="53877" y="12208"/>
                    <a:pt x="47543" y="8412"/>
                    <a:pt x="43235" y="5882"/>
                  </a:cubicBezTo>
                  <a:cubicBezTo>
                    <a:pt x="36394" y="1833"/>
                    <a:pt x="31833" y="62"/>
                    <a:pt x="27526" y="62"/>
                  </a:cubicBezTo>
                  <a:cubicBezTo>
                    <a:pt x="17898" y="62"/>
                    <a:pt x="13084" y="5629"/>
                    <a:pt x="161" y="19800"/>
                  </a:cubicBezTo>
                  <a:lnTo>
                    <a:pt x="4215" y="23595"/>
                  </a:lnTo>
                  <a:cubicBezTo>
                    <a:pt x="4215" y="23342"/>
                    <a:pt x="13844" y="11449"/>
                    <a:pt x="24992" y="11449"/>
                  </a:cubicBezTo>
                  <a:cubicBezTo>
                    <a:pt x="30820" y="11449"/>
                    <a:pt x="37154" y="15245"/>
                    <a:pt x="41462" y="17775"/>
                  </a:cubicBezTo>
                  <a:cubicBezTo>
                    <a:pt x="48303" y="21824"/>
                    <a:pt x="52864" y="23595"/>
                    <a:pt x="57171" y="23595"/>
                  </a:cubicBezTo>
                  <a:cubicBezTo>
                    <a:pt x="66799" y="23595"/>
                    <a:pt x="71614" y="18028"/>
                    <a:pt x="84536" y="38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CE0D003-0791-2E6C-751A-5EE093D3DCE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63818" y="6038227"/>
              <a:ext cx="138122" cy="227745"/>
            </a:xfrm>
            <a:custGeom>
              <a:avLst/>
              <a:gdLst>
                <a:gd name="connsiteX0" fmla="*/ 138283 w 138122"/>
                <a:gd name="connsiteY0" fmla="*/ 34732 h 227745"/>
                <a:gd name="connsiteX1" fmla="*/ 103823 w 138122"/>
                <a:gd name="connsiteY1" fmla="*/ 64 h 227745"/>
                <a:gd name="connsiteX2" fmla="*/ 73165 w 138122"/>
                <a:gd name="connsiteY2" fmla="*/ 10692 h 227745"/>
                <a:gd name="connsiteX3" fmla="*/ 40479 w 138122"/>
                <a:gd name="connsiteY3" fmla="*/ 64592 h 227745"/>
                <a:gd name="connsiteX4" fmla="*/ 192 w 138122"/>
                <a:gd name="connsiteY4" fmla="*/ 225280 h 227745"/>
                <a:gd name="connsiteX5" fmla="*/ 3233 w 138122"/>
                <a:gd name="connsiteY5" fmla="*/ 227810 h 227745"/>
                <a:gd name="connsiteX6" fmla="*/ 6273 w 138122"/>
                <a:gd name="connsiteY6" fmla="*/ 226545 h 227745"/>
                <a:gd name="connsiteX7" fmla="*/ 24009 w 138122"/>
                <a:gd name="connsiteY7" fmla="*/ 156703 h 227745"/>
                <a:gd name="connsiteX8" fmla="*/ 58469 w 138122"/>
                <a:gd name="connsiteY8" fmla="*/ 181249 h 227745"/>
                <a:gd name="connsiteX9" fmla="*/ 107371 w 138122"/>
                <a:gd name="connsiteY9" fmla="*/ 161258 h 227745"/>
                <a:gd name="connsiteX10" fmla="*/ 127641 w 138122"/>
                <a:gd name="connsiteY10" fmla="*/ 114696 h 227745"/>
                <a:gd name="connsiteX11" fmla="*/ 109144 w 138122"/>
                <a:gd name="connsiteY11" fmla="*/ 76992 h 227745"/>
                <a:gd name="connsiteX12" fmla="*/ 138283 w 138122"/>
                <a:gd name="connsiteY12" fmla="*/ 34732 h 227745"/>
                <a:gd name="connsiteX13" fmla="*/ 92675 w 138122"/>
                <a:gd name="connsiteY13" fmla="*/ 76739 h 227745"/>
                <a:gd name="connsiteX14" fmla="*/ 80513 w 138122"/>
                <a:gd name="connsiteY14" fmla="*/ 78510 h 227745"/>
                <a:gd name="connsiteX15" fmla="*/ 69364 w 138122"/>
                <a:gd name="connsiteY15" fmla="*/ 77498 h 227745"/>
                <a:gd name="connsiteX16" fmla="*/ 81779 w 138122"/>
                <a:gd name="connsiteY16" fmla="*/ 75473 h 227745"/>
                <a:gd name="connsiteX17" fmla="*/ 92675 w 138122"/>
                <a:gd name="connsiteY17" fmla="*/ 76739 h 227745"/>
                <a:gd name="connsiteX18" fmla="*/ 124093 w 138122"/>
                <a:gd name="connsiteY18" fmla="*/ 28912 h 227745"/>
                <a:gd name="connsiteX19" fmla="*/ 101289 w 138122"/>
                <a:gd name="connsiteY19" fmla="*/ 72690 h 227745"/>
                <a:gd name="connsiteX20" fmla="*/ 81779 w 138122"/>
                <a:gd name="connsiteY20" fmla="*/ 69653 h 227745"/>
                <a:gd name="connsiteX21" fmla="*/ 62269 w 138122"/>
                <a:gd name="connsiteY21" fmla="*/ 77751 h 227745"/>
                <a:gd name="connsiteX22" fmla="*/ 79752 w 138122"/>
                <a:gd name="connsiteY22" fmla="*/ 84077 h 227745"/>
                <a:gd name="connsiteX23" fmla="*/ 100529 w 138122"/>
                <a:gd name="connsiteY23" fmla="*/ 80788 h 227745"/>
                <a:gd name="connsiteX24" fmla="*/ 111678 w 138122"/>
                <a:gd name="connsiteY24" fmla="*/ 109382 h 227745"/>
                <a:gd name="connsiteX25" fmla="*/ 99009 w 138122"/>
                <a:gd name="connsiteY25" fmla="*/ 152907 h 227745"/>
                <a:gd name="connsiteX26" fmla="*/ 57709 w 138122"/>
                <a:gd name="connsiteY26" fmla="*/ 175682 h 227745"/>
                <a:gd name="connsiteX27" fmla="*/ 28824 w 138122"/>
                <a:gd name="connsiteY27" fmla="*/ 143038 h 227745"/>
                <a:gd name="connsiteX28" fmla="*/ 30090 w 138122"/>
                <a:gd name="connsiteY28" fmla="*/ 131904 h 227745"/>
                <a:gd name="connsiteX29" fmla="*/ 46307 w 138122"/>
                <a:gd name="connsiteY29" fmla="*/ 67882 h 227745"/>
                <a:gd name="connsiteX30" fmla="*/ 100529 w 138122"/>
                <a:gd name="connsiteY30" fmla="*/ 5884 h 227745"/>
                <a:gd name="connsiteX31" fmla="*/ 124093 w 138122"/>
                <a:gd name="connsiteY31" fmla="*/ 28912 h 22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122" h="227745">
                  <a:moveTo>
                    <a:pt x="138283" y="34732"/>
                  </a:moveTo>
                  <a:cubicBezTo>
                    <a:pt x="138283" y="15753"/>
                    <a:pt x="124347" y="64"/>
                    <a:pt x="103823" y="64"/>
                  </a:cubicBezTo>
                  <a:cubicBezTo>
                    <a:pt x="89127" y="64"/>
                    <a:pt x="82033" y="4113"/>
                    <a:pt x="73165" y="10692"/>
                  </a:cubicBezTo>
                  <a:cubicBezTo>
                    <a:pt x="59229" y="20814"/>
                    <a:pt x="45293" y="45360"/>
                    <a:pt x="40479" y="64592"/>
                  </a:cubicBezTo>
                  <a:lnTo>
                    <a:pt x="192" y="225280"/>
                  </a:lnTo>
                  <a:cubicBezTo>
                    <a:pt x="-61" y="226292"/>
                    <a:pt x="1205" y="227810"/>
                    <a:pt x="3233" y="227810"/>
                  </a:cubicBezTo>
                  <a:cubicBezTo>
                    <a:pt x="5260" y="227810"/>
                    <a:pt x="6020" y="227304"/>
                    <a:pt x="6273" y="226545"/>
                  </a:cubicBezTo>
                  <a:lnTo>
                    <a:pt x="24009" y="156703"/>
                  </a:lnTo>
                  <a:cubicBezTo>
                    <a:pt x="28824" y="171886"/>
                    <a:pt x="39972" y="181249"/>
                    <a:pt x="58469" y="181249"/>
                  </a:cubicBezTo>
                  <a:cubicBezTo>
                    <a:pt x="76965" y="181249"/>
                    <a:pt x="95969" y="172392"/>
                    <a:pt x="107371" y="161258"/>
                  </a:cubicBezTo>
                  <a:cubicBezTo>
                    <a:pt x="119533" y="149617"/>
                    <a:pt x="127641" y="133422"/>
                    <a:pt x="127641" y="114696"/>
                  </a:cubicBezTo>
                  <a:cubicBezTo>
                    <a:pt x="127641" y="96477"/>
                    <a:pt x="118266" y="83318"/>
                    <a:pt x="109144" y="76992"/>
                  </a:cubicBezTo>
                  <a:cubicBezTo>
                    <a:pt x="123840" y="68641"/>
                    <a:pt x="138283" y="52952"/>
                    <a:pt x="138283" y="34732"/>
                  </a:cubicBezTo>
                  <a:close/>
                  <a:moveTo>
                    <a:pt x="92675" y="76739"/>
                  </a:moveTo>
                  <a:cubicBezTo>
                    <a:pt x="89381" y="78004"/>
                    <a:pt x="86594" y="78510"/>
                    <a:pt x="80513" y="78510"/>
                  </a:cubicBezTo>
                  <a:cubicBezTo>
                    <a:pt x="76965" y="78510"/>
                    <a:pt x="71898" y="78763"/>
                    <a:pt x="69364" y="77498"/>
                  </a:cubicBezTo>
                  <a:cubicBezTo>
                    <a:pt x="69871" y="74967"/>
                    <a:pt x="78992" y="75473"/>
                    <a:pt x="81779" y="75473"/>
                  </a:cubicBezTo>
                  <a:cubicBezTo>
                    <a:pt x="87100" y="75473"/>
                    <a:pt x="89381" y="75473"/>
                    <a:pt x="92675" y="76739"/>
                  </a:cubicBezTo>
                  <a:close/>
                  <a:moveTo>
                    <a:pt x="124093" y="28912"/>
                  </a:moveTo>
                  <a:cubicBezTo>
                    <a:pt x="124093" y="46626"/>
                    <a:pt x="114465" y="64845"/>
                    <a:pt x="101289" y="72690"/>
                  </a:cubicBezTo>
                  <a:cubicBezTo>
                    <a:pt x="94448" y="70159"/>
                    <a:pt x="89381" y="69653"/>
                    <a:pt x="81779" y="69653"/>
                  </a:cubicBezTo>
                  <a:cubicBezTo>
                    <a:pt x="76458" y="69653"/>
                    <a:pt x="62269" y="69400"/>
                    <a:pt x="62269" y="77751"/>
                  </a:cubicBezTo>
                  <a:cubicBezTo>
                    <a:pt x="62016" y="84836"/>
                    <a:pt x="75192" y="84077"/>
                    <a:pt x="79752" y="84077"/>
                  </a:cubicBezTo>
                  <a:cubicBezTo>
                    <a:pt x="89127" y="84077"/>
                    <a:pt x="92928" y="83824"/>
                    <a:pt x="100529" y="80788"/>
                  </a:cubicBezTo>
                  <a:cubicBezTo>
                    <a:pt x="110158" y="89897"/>
                    <a:pt x="111425" y="97742"/>
                    <a:pt x="111678" y="109382"/>
                  </a:cubicBezTo>
                  <a:cubicBezTo>
                    <a:pt x="112185" y="124059"/>
                    <a:pt x="106104" y="143038"/>
                    <a:pt x="99009" y="152907"/>
                  </a:cubicBezTo>
                  <a:cubicBezTo>
                    <a:pt x="89127" y="166572"/>
                    <a:pt x="72151" y="175682"/>
                    <a:pt x="57709" y="175682"/>
                  </a:cubicBezTo>
                  <a:cubicBezTo>
                    <a:pt x="38452" y="175682"/>
                    <a:pt x="28824" y="161005"/>
                    <a:pt x="28824" y="143038"/>
                  </a:cubicBezTo>
                  <a:cubicBezTo>
                    <a:pt x="28824" y="140508"/>
                    <a:pt x="28824" y="136712"/>
                    <a:pt x="30090" y="131904"/>
                  </a:cubicBezTo>
                  <a:lnTo>
                    <a:pt x="46307" y="67882"/>
                  </a:lnTo>
                  <a:cubicBezTo>
                    <a:pt x="51881" y="46120"/>
                    <a:pt x="70124" y="5884"/>
                    <a:pt x="100529" y="5884"/>
                  </a:cubicBezTo>
                  <a:cubicBezTo>
                    <a:pt x="115225" y="5884"/>
                    <a:pt x="124093" y="13729"/>
                    <a:pt x="124093" y="2891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9B5C1C8-7FAA-7855-BE29-DBA586C7C27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420286" y="6105032"/>
              <a:ext cx="207515" cy="114632"/>
            </a:xfrm>
            <a:custGeom>
              <a:avLst/>
              <a:gdLst>
                <a:gd name="connsiteX0" fmla="*/ 15115 w 207515"/>
                <a:gd name="connsiteY0" fmla="*/ 96983 h 114632"/>
                <a:gd name="connsiteX1" fmla="*/ 12835 w 207515"/>
                <a:gd name="connsiteY1" fmla="*/ 107864 h 114632"/>
                <a:gd name="connsiteX2" fmla="*/ 20183 w 207515"/>
                <a:gd name="connsiteY2" fmla="*/ 114696 h 114632"/>
                <a:gd name="connsiteX3" fmla="*/ 29558 w 207515"/>
                <a:gd name="connsiteY3" fmla="*/ 107611 h 114632"/>
                <a:gd name="connsiteX4" fmla="*/ 34372 w 207515"/>
                <a:gd name="connsiteY4" fmla="*/ 88885 h 114632"/>
                <a:gd name="connsiteX5" fmla="*/ 39946 w 207515"/>
                <a:gd name="connsiteY5" fmla="*/ 66111 h 114632"/>
                <a:gd name="connsiteX6" fmla="*/ 44254 w 207515"/>
                <a:gd name="connsiteY6" fmla="*/ 49156 h 114632"/>
                <a:gd name="connsiteX7" fmla="*/ 47548 w 207515"/>
                <a:gd name="connsiteY7" fmla="*/ 36504 h 114632"/>
                <a:gd name="connsiteX8" fmla="*/ 88848 w 207515"/>
                <a:gd name="connsiteY8" fmla="*/ 5631 h 114632"/>
                <a:gd name="connsiteX9" fmla="*/ 102530 w 207515"/>
                <a:gd name="connsiteY9" fmla="*/ 23345 h 114632"/>
                <a:gd name="connsiteX10" fmla="*/ 98730 w 207515"/>
                <a:gd name="connsiteY10" fmla="*/ 44348 h 114632"/>
                <a:gd name="connsiteX11" fmla="*/ 91635 w 207515"/>
                <a:gd name="connsiteY11" fmla="*/ 73702 h 114632"/>
                <a:gd name="connsiteX12" fmla="*/ 86568 w 207515"/>
                <a:gd name="connsiteY12" fmla="*/ 92934 h 114632"/>
                <a:gd name="connsiteX13" fmla="*/ 83274 w 207515"/>
                <a:gd name="connsiteY13" fmla="*/ 107864 h 114632"/>
                <a:gd name="connsiteX14" fmla="*/ 90622 w 207515"/>
                <a:gd name="connsiteY14" fmla="*/ 114696 h 114632"/>
                <a:gd name="connsiteX15" fmla="*/ 102024 w 207515"/>
                <a:gd name="connsiteY15" fmla="*/ 100273 h 114632"/>
                <a:gd name="connsiteX16" fmla="*/ 117226 w 207515"/>
                <a:gd name="connsiteY16" fmla="*/ 39287 h 114632"/>
                <a:gd name="connsiteX17" fmla="*/ 159033 w 207515"/>
                <a:gd name="connsiteY17" fmla="*/ 5631 h 114632"/>
                <a:gd name="connsiteX18" fmla="*/ 172716 w 207515"/>
                <a:gd name="connsiteY18" fmla="*/ 23345 h 114632"/>
                <a:gd name="connsiteX19" fmla="*/ 157006 w 207515"/>
                <a:gd name="connsiteY19" fmla="*/ 80028 h 114632"/>
                <a:gd name="connsiteX20" fmla="*/ 153713 w 207515"/>
                <a:gd name="connsiteY20" fmla="*/ 93946 h 114632"/>
                <a:gd name="connsiteX21" fmla="*/ 174489 w 207515"/>
                <a:gd name="connsiteY21" fmla="*/ 114696 h 114632"/>
                <a:gd name="connsiteX22" fmla="*/ 207682 w 207515"/>
                <a:gd name="connsiteY22" fmla="*/ 75727 h 114632"/>
                <a:gd name="connsiteX23" fmla="*/ 204641 w 207515"/>
                <a:gd name="connsiteY23" fmla="*/ 73196 h 114632"/>
                <a:gd name="connsiteX24" fmla="*/ 200841 w 207515"/>
                <a:gd name="connsiteY24" fmla="*/ 77751 h 114632"/>
                <a:gd name="connsiteX25" fmla="*/ 174996 w 207515"/>
                <a:gd name="connsiteY25" fmla="*/ 109129 h 114632"/>
                <a:gd name="connsiteX26" fmla="*/ 168915 w 207515"/>
                <a:gd name="connsiteY26" fmla="*/ 100779 h 114632"/>
                <a:gd name="connsiteX27" fmla="*/ 173476 w 207515"/>
                <a:gd name="connsiteY27" fmla="*/ 82812 h 114632"/>
                <a:gd name="connsiteX28" fmla="*/ 188932 w 207515"/>
                <a:gd name="connsiteY28" fmla="*/ 27141 h 114632"/>
                <a:gd name="connsiteX29" fmla="*/ 159794 w 207515"/>
                <a:gd name="connsiteY29" fmla="*/ 64 h 114632"/>
                <a:gd name="connsiteX30" fmla="*/ 118493 w 207515"/>
                <a:gd name="connsiteY30" fmla="*/ 24610 h 114632"/>
                <a:gd name="connsiteX31" fmla="*/ 110385 w 207515"/>
                <a:gd name="connsiteY31" fmla="*/ 6644 h 114632"/>
                <a:gd name="connsiteX32" fmla="*/ 89608 w 207515"/>
                <a:gd name="connsiteY32" fmla="*/ 64 h 114632"/>
                <a:gd name="connsiteX33" fmla="*/ 50081 w 207515"/>
                <a:gd name="connsiteY33" fmla="*/ 22080 h 114632"/>
                <a:gd name="connsiteX34" fmla="*/ 26771 w 207515"/>
                <a:gd name="connsiteY34" fmla="*/ 64 h 114632"/>
                <a:gd name="connsiteX35" fmla="*/ 8021 w 207515"/>
                <a:gd name="connsiteY35" fmla="*/ 14488 h 114632"/>
                <a:gd name="connsiteX36" fmla="*/ 166 w 207515"/>
                <a:gd name="connsiteY36" fmla="*/ 39034 h 114632"/>
                <a:gd name="connsiteX37" fmla="*/ 3207 w 207515"/>
                <a:gd name="connsiteY37" fmla="*/ 41565 h 114632"/>
                <a:gd name="connsiteX38" fmla="*/ 7514 w 207515"/>
                <a:gd name="connsiteY38" fmla="*/ 35744 h 114632"/>
                <a:gd name="connsiteX39" fmla="*/ 26010 w 207515"/>
                <a:gd name="connsiteY39" fmla="*/ 5631 h 114632"/>
                <a:gd name="connsiteX40" fmla="*/ 33865 w 207515"/>
                <a:gd name="connsiteY40" fmla="*/ 17272 h 114632"/>
                <a:gd name="connsiteX41" fmla="*/ 29811 w 207515"/>
                <a:gd name="connsiteY41" fmla="*/ 38528 h 114632"/>
                <a:gd name="connsiteX42" fmla="*/ 15115 w 207515"/>
                <a:gd name="connsiteY42" fmla="*/ 96983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515" h="114632">
                  <a:moveTo>
                    <a:pt x="15115" y="96983"/>
                  </a:moveTo>
                  <a:cubicBezTo>
                    <a:pt x="14355" y="100779"/>
                    <a:pt x="12835" y="106599"/>
                    <a:pt x="12835" y="107864"/>
                  </a:cubicBezTo>
                  <a:cubicBezTo>
                    <a:pt x="12835" y="112419"/>
                    <a:pt x="16382" y="114696"/>
                    <a:pt x="20183" y="114696"/>
                  </a:cubicBezTo>
                  <a:cubicBezTo>
                    <a:pt x="23223" y="114696"/>
                    <a:pt x="27784" y="112672"/>
                    <a:pt x="29558" y="107611"/>
                  </a:cubicBezTo>
                  <a:cubicBezTo>
                    <a:pt x="29811" y="107105"/>
                    <a:pt x="32852" y="95211"/>
                    <a:pt x="34372" y="88885"/>
                  </a:cubicBezTo>
                  <a:lnTo>
                    <a:pt x="39946" y="66111"/>
                  </a:lnTo>
                  <a:cubicBezTo>
                    <a:pt x="41466" y="60543"/>
                    <a:pt x="42987" y="54976"/>
                    <a:pt x="44254" y="49156"/>
                  </a:cubicBezTo>
                  <a:cubicBezTo>
                    <a:pt x="45267" y="44854"/>
                    <a:pt x="47294" y="37516"/>
                    <a:pt x="47548" y="36504"/>
                  </a:cubicBezTo>
                  <a:cubicBezTo>
                    <a:pt x="51348" y="28659"/>
                    <a:pt x="64777" y="5631"/>
                    <a:pt x="88848" y="5631"/>
                  </a:cubicBezTo>
                  <a:cubicBezTo>
                    <a:pt x="100250" y="5631"/>
                    <a:pt x="102530" y="14994"/>
                    <a:pt x="102530" y="23345"/>
                  </a:cubicBezTo>
                  <a:cubicBezTo>
                    <a:pt x="102530" y="29671"/>
                    <a:pt x="100757" y="36757"/>
                    <a:pt x="98730" y="44348"/>
                  </a:cubicBezTo>
                  <a:lnTo>
                    <a:pt x="91635" y="73702"/>
                  </a:lnTo>
                  <a:lnTo>
                    <a:pt x="86568" y="92934"/>
                  </a:lnTo>
                  <a:cubicBezTo>
                    <a:pt x="85554" y="97995"/>
                    <a:pt x="83274" y="106599"/>
                    <a:pt x="83274" y="107864"/>
                  </a:cubicBezTo>
                  <a:cubicBezTo>
                    <a:pt x="83274" y="112419"/>
                    <a:pt x="86821" y="114696"/>
                    <a:pt x="90622" y="114696"/>
                  </a:cubicBezTo>
                  <a:cubicBezTo>
                    <a:pt x="98476" y="114696"/>
                    <a:pt x="99997" y="108370"/>
                    <a:pt x="102024" y="100273"/>
                  </a:cubicBezTo>
                  <a:cubicBezTo>
                    <a:pt x="105571" y="86102"/>
                    <a:pt x="114946" y="49156"/>
                    <a:pt x="117226" y="39287"/>
                  </a:cubicBezTo>
                  <a:cubicBezTo>
                    <a:pt x="117986" y="35998"/>
                    <a:pt x="131415" y="5631"/>
                    <a:pt x="159033" y="5631"/>
                  </a:cubicBezTo>
                  <a:cubicBezTo>
                    <a:pt x="169929" y="5631"/>
                    <a:pt x="172716" y="14235"/>
                    <a:pt x="172716" y="23345"/>
                  </a:cubicBezTo>
                  <a:cubicBezTo>
                    <a:pt x="172716" y="37769"/>
                    <a:pt x="162074" y="66617"/>
                    <a:pt x="157006" y="80028"/>
                  </a:cubicBezTo>
                  <a:cubicBezTo>
                    <a:pt x="154726" y="86102"/>
                    <a:pt x="153713" y="88885"/>
                    <a:pt x="153713" y="93946"/>
                  </a:cubicBezTo>
                  <a:cubicBezTo>
                    <a:pt x="153713" y="105840"/>
                    <a:pt x="162581" y="114696"/>
                    <a:pt x="174489" y="114696"/>
                  </a:cubicBezTo>
                  <a:cubicBezTo>
                    <a:pt x="198307" y="114696"/>
                    <a:pt x="207682" y="77751"/>
                    <a:pt x="207682" y="75727"/>
                  </a:cubicBezTo>
                  <a:cubicBezTo>
                    <a:pt x="207682" y="73196"/>
                    <a:pt x="205401" y="73196"/>
                    <a:pt x="204641" y="73196"/>
                  </a:cubicBezTo>
                  <a:cubicBezTo>
                    <a:pt x="202108" y="73196"/>
                    <a:pt x="202108" y="73955"/>
                    <a:pt x="200841" y="77751"/>
                  </a:cubicBezTo>
                  <a:cubicBezTo>
                    <a:pt x="197040" y="91163"/>
                    <a:pt x="188932" y="109129"/>
                    <a:pt x="174996" y="109129"/>
                  </a:cubicBezTo>
                  <a:cubicBezTo>
                    <a:pt x="170689" y="109129"/>
                    <a:pt x="168915" y="106599"/>
                    <a:pt x="168915" y="100779"/>
                  </a:cubicBezTo>
                  <a:cubicBezTo>
                    <a:pt x="168915" y="94452"/>
                    <a:pt x="171196" y="88379"/>
                    <a:pt x="173476" y="82812"/>
                  </a:cubicBezTo>
                  <a:cubicBezTo>
                    <a:pt x="178290" y="69653"/>
                    <a:pt x="188932" y="41565"/>
                    <a:pt x="188932" y="27141"/>
                  </a:cubicBezTo>
                  <a:cubicBezTo>
                    <a:pt x="188932" y="10692"/>
                    <a:pt x="178797" y="64"/>
                    <a:pt x="159794" y="64"/>
                  </a:cubicBezTo>
                  <a:cubicBezTo>
                    <a:pt x="140790" y="64"/>
                    <a:pt x="127868" y="11199"/>
                    <a:pt x="118493" y="24610"/>
                  </a:cubicBezTo>
                  <a:cubicBezTo>
                    <a:pt x="118240" y="21321"/>
                    <a:pt x="117480" y="12717"/>
                    <a:pt x="110385" y="6644"/>
                  </a:cubicBezTo>
                  <a:cubicBezTo>
                    <a:pt x="104051" y="1330"/>
                    <a:pt x="95943" y="64"/>
                    <a:pt x="89608" y="64"/>
                  </a:cubicBezTo>
                  <a:cubicBezTo>
                    <a:pt x="66804" y="64"/>
                    <a:pt x="54389" y="16260"/>
                    <a:pt x="50081" y="22080"/>
                  </a:cubicBezTo>
                  <a:cubicBezTo>
                    <a:pt x="48814" y="7656"/>
                    <a:pt x="38173" y="64"/>
                    <a:pt x="26771" y="64"/>
                  </a:cubicBezTo>
                  <a:cubicBezTo>
                    <a:pt x="15115" y="64"/>
                    <a:pt x="10301" y="9933"/>
                    <a:pt x="8021" y="14488"/>
                  </a:cubicBezTo>
                  <a:cubicBezTo>
                    <a:pt x="3460" y="23345"/>
                    <a:pt x="166" y="38275"/>
                    <a:pt x="166" y="39034"/>
                  </a:cubicBezTo>
                  <a:cubicBezTo>
                    <a:pt x="166" y="41565"/>
                    <a:pt x="2700" y="41565"/>
                    <a:pt x="3207" y="41565"/>
                  </a:cubicBezTo>
                  <a:cubicBezTo>
                    <a:pt x="5740" y="41565"/>
                    <a:pt x="5994" y="41312"/>
                    <a:pt x="7514" y="35744"/>
                  </a:cubicBezTo>
                  <a:cubicBezTo>
                    <a:pt x="11821" y="17778"/>
                    <a:pt x="16889" y="5631"/>
                    <a:pt x="26010" y="5631"/>
                  </a:cubicBezTo>
                  <a:cubicBezTo>
                    <a:pt x="30064" y="5631"/>
                    <a:pt x="33865" y="7656"/>
                    <a:pt x="33865" y="17272"/>
                  </a:cubicBezTo>
                  <a:cubicBezTo>
                    <a:pt x="33865" y="22586"/>
                    <a:pt x="33105" y="25369"/>
                    <a:pt x="29811" y="38528"/>
                  </a:cubicBezTo>
                  <a:lnTo>
                    <a:pt x="15115" y="969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B07F7CB-8523-A487-C079-ABBBA1D309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45795" y="6105032"/>
              <a:ext cx="98563" cy="114632"/>
            </a:xfrm>
            <a:custGeom>
              <a:avLst/>
              <a:gdLst>
                <a:gd name="connsiteX0" fmla="*/ 90124 w 98563"/>
                <a:gd name="connsiteY0" fmla="*/ 15753 h 114632"/>
                <a:gd name="connsiteX1" fmla="*/ 78975 w 98563"/>
                <a:gd name="connsiteY1" fmla="*/ 19296 h 114632"/>
                <a:gd name="connsiteX2" fmla="*/ 74414 w 98563"/>
                <a:gd name="connsiteY2" fmla="*/ 29165 h 114632"/>
                <a:gd name="connsiteX3" fmla="*/ 83789 w 98563"/>
                <a:gd name="connsiteY3" fmla="*/ 38022 h 114632"/>
                <a:gd name="connsiteX4" fmla="*/ 97978 w 98563"/>
                <a:gd name="connsiteY4" fmla="*/ 21827 h 114632"/>
                <a:gd name="connsiteX5" fmla="*/ 68080 w 98563"/>
                <a:gd name="connsiteY5" fmla="*/ 64 h 114632"/>
                <a:gd name="connsiteX6" fmla="*/ 175 w 98563"/>
                <a:gd name="connsiteY6" fmla="*/ 71931 h 114632"/>
                <a:gd name="connsiteX7" fmla="*/ 41222 w 98563"/>
                <a:gd name="connsiteY7" fmla="*/ 114696 h 114632"/>
                <a:gd name="connsiteX8" fmla="*/ 98738 w 98563"/>
                <a:gd name="connsiteY8" fmla="*/ 84836 h 114632"/>
                <a:gd name="connsiteX9" fmla="*/ 95698 w 98563"/>
                <a:gd name="connsiteY9" fmla="*/ 81547 h 114632"/>
                <a:gd name="connsiteX10" fmla="*/ 92404 w 98563"/>
                <a:gd name="connsiteY10" fmla="*/ 84077 h 114632"/>
                <a:gd name="connsiteX11" fmla="*/ 41729 w 98563"/>
                <a:gd name="connsiteY11" fmla="*/ 109129 h 114632"/>
                <a:gd name="connsiteX12" fmla="*/ 18925 w 98563"/>
                <a:gd name="connsiteY12" fmla="*/ 81547 h 114632"/>
                <a:gd name="connsiteX13" fmla="*/ 32607 w 98563"/>
                <a:gd name="connsiteY13" fmla="*/ 30936 h 114632"/>
                <a:gd name="connsiteX14" fmla="*/ 68333 w 98563"/>
                <a:gd name="connsiteY14" fmla="*/ 5631 h 114632"/>
                <a:gd name="connsiteX15" fmla="*/ 90124 w 98563"/>
                <a:gd name="connsiteY15" fmla="*/ 15753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563" h="114632">
                  <a:moveTo>
                    <a:pt x="90124" y="15753"/>
                  </a:moveTo>
                  <a:cubicBezTo>
                    <a:pt x="86070" y="15753"/>
                    <a:pt x="82522" y="15753"/>
                    <a:pt x="78975" y="19296"/>
                  </a:cubicBezTo>
                  <a:cubicBezTo>
                    <a:pt x="74921" y="23092"/>
                    <a:pt x="74414" y="27394"/>
                    <a:pt x="74414" y="29165"/>
                  </a:cubicBezTo>
                  <a:cubicBezTo>
                    <a:pt x="74414" y="35238"/>
                    <a:pt x="78975" y="38022"/>
                    <a:pt x="83789" y="38022"/>
                  </a:cubicBezTo>
                  <a:cubicBezTo>
                    <a:pt x="91137" y="38022"/>
                    <a:pt x="97978" y="31949"/>
                    <a:pt x="97978" y="21827"/>
                  </a:cubicBezTo>
                  <a:cubicBezTo>
                    <a:pt x="97978" y="9427"/>
                    <a:pt x="86070" y="64"/>
                    <a:pt x="68080" y="64"/>
                  </a:cubicBezTo>
                  <a:cubicBezTo>
                    <a:pt x="33874" y="64"/>
                    <a:pt x="175" y="36251"/>
                    <a:pt x="175" y="71931"/>
                  </a:cubicBezTo>
                  <a:cubicBezTo>
                    <a:pt x="175" y="94705"/>
                    <a:pt x="14871" y="114696"/>
                    <a:pt x="41222" y="114696"/>
                  </a:cubicBezTo>
                  <a:cubicBezTo>
                    <a:pt x="77455" y="114696"/>
                    <a:pt x="98738" y="87873"/>
                    <a:pt x="98738" y="84836"/>
                  </a:cubicBezTo>
                  <a:cubicBezTo>
                    <a:pt x="98738" y="83318"/>
                    <a:pt x="97218" y="81547"/>
                    <a:pt x="95698" y="81547"/>
                  </a:cubicBezTo>
                  <a:cubicBezTo>
                    <a:pt x="94431" y="81547"/>
                    <a:pt x="93924" y="82053"/>
                    <a:pt x="92404" y="84077"/>
                  </a:cubicBezTo>
                  <a:cubicBezTo>
                    <a:pt x="72387" y="109129"/>
                    <a:pt x="44769" y="109129"/>
                    <a:pt x="41729" y="109129"/>
                  </a:cubicBezTo>
                  <a:cubicBezTo>
                    <a:pt x="25766" y="109129"/>
                    <a:pt x="18925" y="96730"/>
                    <a:pt x="18925" y="81547"/>
                  </a:cubicBezTo>
                  <a:cubicBezTo>
                    <a:pt x="18925" y="71172"/>
                    <a:pt x="23992" y="46626"/>
                    <a:pt x="32607" y="30936"/>
                  </a:cubicBezTo>
                  <a:cubicBezTo>
                    <a:pt x="40462" y="16513"/>
                    <a:pt x="54397" y="5631"/>
                    <a:pt x="68333" y="5631"/>
                  </a:cubicBezTo>
                  <a:cubicBezTo>
                    <a:pt x="76948" y="5631"/>
                    <a:pt x="86576" y="8921"/>
                    <a:pt x="90124" y="1575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10AFAF3-C0E9-276F-C35B-EA4E9B8F868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56231" y="6007432"/>
              <a:ext cx="78394" cy="117618"/>
            </a:xfrm>
            <a:custGeom>
              <a:avLst/>
              <a:gdLst>
                <a:gd name="connsiteX0" fmla="*/ 78574 w 78394"/>
                <a:gd name="connsiteY0" fmla="*/ 85440 h 117618"/>
                <a:gd name="connsiteX1" fmla="*/ 72544 w 78394"/>
                <a:gd name="connsiteY1" fmla="*/ 85440 h 117618"/>
                <a:gd name="connsiteX2" fmla="*/ 67932 w 78394"/>
                <a:gd name="connsiteY2" fmla="*/ 101559 h 117618"/>
                <a:gd name="connsiteX3" fmla="*/ 50373 w 78394"/>
                <a:gd name="connsiteY3" fmla="*/ 102622 h 117618"/>
                <a:gd name="connsiteX4" fmla="*/ 17738 w 78394"/>
                <a:gd name="connsiteY4" fmla="*/ 102622 h 117618"/>
                <a:gd name="connsiteX5" fmla="*/ 53211 w 78394"/>
                <a:gd name="connsiteY5" fmla="*/ 72863 h 117618"/>
                <a:gd name="connsiteX6" fmla="*/ 78574 w 78394"/>
                <a:gd name="connsiteY6" fmla="*/ 34602 h 117618"/>
                <a:gd name="connsiteX7" fmla="*/ 37071 w 78394"/>
                <a:gd name="connsiteY7" fmla="*/ 61 h 117618"/>
                <a:gd name="connsiteX8" fmla="*/ 179 w 78394"/>
                <a:gd name="connsiteY8" fmla="*/ 31768 h 117618"/>
                <a:gd name="connsiteX9" fmla="*/ 9579 w 78394"/>
                <a:gd name="connsiteY9" fmla="*/ 41688 h 117618"/>
                <a:gd name="connsiteX10" fmla="*/ 18980 w 78394"/>
                <a:gd name="connsiteY10" fmla="*/ 32299 h 117618"/>
                <a:gd name="connsiteX11" fmla="*/ 8515 w 78394"/>
                <a:gd name="connsiteY11" fmla="*/ 22911 h 117618"/>
                <a:gd name="connsiteX12" fmla="*/ 34410 w 78394"/>
                <a:gd name="connsiteY12" fmla="*/ 6438 h 117618"/>
                <a:gd name="connsiteX13" fmla="*/ 61370 w 78394"/>
                <a:gd name="connsiteY13" fmla="*/ 34602 h 117618"/>
                <a:gd name="connsiteX14" fmla="*/ 44697 w 78394"/>
                <a:gd name="connsiteY14" fmla="*/ 68612 h 117618"/>
                <a:gd name="connsiteX15" fmla="*/ 1953 w 78394"/>
                <a:gd name="connsiteY15" fmla="*/ 110770 h 117618"/>
                <a:gd name="connsiteX16" fmla="*/ 179 w 78394"/>
                <a:gd name="connsiteY16" fmla="*/ 117679 h 117618"/>
                <a:gd name="connsiteX17" fmla="*/ 73253 w 78394"/>
                <a:gd name="connsiteY17" fmla="*/ 117679 h 117618"/>
                <a:gd name="connsiteX18" fmla="*/ 78574 w 78394"/>
                <a:gd name="connsiteY18" fmla="*/ 8544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394" h="117618">
                  <a:moveTo>
                    <a:pt x="78574" y="85440"/>
                  </a:moveTo>
                  <a:lnTo>
                    <a:pt x="72544" y="85440"/>
                  </a:lnTo>
                  <a:cubicBezTo>
                    <a:pt x="72012" y="89337"/>
                    <a:pt x="70238" y="99788"/>
                    <a:pt x="67932" y="101559"/>
                  </a:cubicBezTo>
                  <a:cubicBezTo>
                    <a:pt x="66513" y="102622"/>
                    <a:pt x="52856" y="102622"/>
                    <a:pt x="50373" y="102622"/>
                  </a:cubicBezTo>
                  <a:lnTo>
                    <a:pt x="17738" y="102622"/>
                  </a:lnTo>
                  <a:cubicBezTo>
                    <a:pt x="36361" y="86149"/>
                    <a:pt x="42569" y="81189"/>
                    <a:pt x="53211" y="72863"/>
                  </a:cubicBezTo>
                  <a:cubicBezTo>
                    <a:pt x="66336" y="62412"/>
                    <a:pt x="78574" y="51430"/>
                    <a:pt x="78574" y="34602"/>
                  </a:cubicBezTo>
                  <a:cubicBezTo>
                    <a:pt x="78574" y="13169"/>
                    <a:pt x="59773" y="61"/>
                    <a:pt x="37071" y="61"/>
                  </a:cubicBezTo>
                  <a:cubicBezTo>
                    <a:pt x="15078" y="61"/>
                    <a:pt x="179" y="15471"/>
                    <a:pt x="179" y="31768"/>
                  </a:cubicBezTo>
                  <a:cubicBezTo>
                    <a:pt x="179" y="40802"/>
                    <a:pt x="7806" y="41688"/>
                    <a:pt x="9579" y="41688"/>
                  </a:cubicBezTo>
                  <a:cubicBezTo>
                    <a:pt x="13836" y="41688"/>
                    <a:pt x="18980" y="38676"/>
                    <a:pt x="18980" y="32299"/>
                  </a:cubicBezTo>
                  <a:cubicBezTo>
                    <a:pt x="18980" y="29111"/>
                    <a:pt x="17738" y="22911"/>
                    <a:pt x="8515" y="22911"/>
                  </a:cubicBezTo>
                  <a:cubicBezTo>
                    <a:pt x="14013" y="10335"/>
                    <a:pt x="26074" y="6438"/>
                    <a:pt x="34410" y="6438"/>
                  </a:cubicBezTo>
                  <a:cubicBezTo>
                    <a:pt x="52147" y="6438"/>
                    <a:pt x="61370" y="20254"/>
                    <a:pt x="61370" y="34602"/>
                  </a:cubicBezTo>
                  <a:cubicBezTo>
                    <a:pt x="61370" y="50013"/>
                    <a:pt x="50373" y="62235"/>
                    <a:pt x="44697" y="68612"/>
                  </a:cubicBezTo>
                  <a:lnTo>
                    <a:pt x="1953" y="110770"/>
                  </a:lnTo>
                  <a:cubicBezTo>
                    <a:pt x="179" y="112365"/>
                    <a:pt x="179" y="112719"/>
                    <a:pt x="179" y="117679"/>
                  </a:cubicBezTo>
                  <a:lnTo>
                    <a:pt x="73253" y="117679"/>
                  </a:lnTo>
                  <a:lnTo>
                    <a:pt x="78574" y="8544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11942E3C-FB78-252F-3D5C-20FF078ED33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929219" y="6069352"/>
              <a:ext cx="168495" cy="168531"/>
            </a:xfrm>
            <a:custGeom>
              <a:avLst/>
              <a:gdLst>
                <a:gd name="connsiteX0" fmla="*/ 89628 w 168495"/>
                <a:gd name="connsiteY0" fmla="*/ 89391 h 168531"/>
                <a:gd name="connsiteX1" fmla="*/ 160320 w 168495"/>
                <a:gd name="connsiteY1" fmla="*/ 89391 h 168531"/>
                <a:gd name="connsiteX2" fmla="*/ 168682 w 168495"/>
                <a:gd name="connsiteY2" fmla="*/ 84330 h 168531"/>
                <a:gd name="connsiteX3" fmla="*/ 160320 w 168495"/>
                <a:gd name="connsiteY3" fmla="*/ 79269 h 168531"/>
                <a:gd name="connsiteX4" fmla="*/ 89628 w 168495"/>
                <a:gd name="connsiteY4" fmla="*/ 79269 h 168531"/>
                <a:gd name="connsiteX5" fmla="*/ 89628 w 168495"/>
                <a:gd name="connsiteY5" fmla="*/ 8415 h 168531"/>
                <a:gd name="connsiteX6" fmla="*/ 84560 w 168495"/>
                <a:gd name="connsiteY6" fmla="*/ 64 h 168531"/>
                <a:gd name="connsiteX7" fmla="*/ 79493 w 168495"/>
                <a:gd name="connsiteY7" fmla="*/ 8415 h 168531"/>
                <a:gd name="connsiteX8" fmla="*/ 79493 w 168495"/>
                <a:gd name="connsiteY8" fmla="*/ 79269 h 168531"/>
                <a:gd name="connsiteX9" fmla="*/ 8547 w 168495"/>
                <a:gd name="connsiteY9" fmla="*/ 79269 h 168531"/>
                <a:gd name="connsiteX10" fmla="*/ 186 w 168495"/>
                <a:gd name="connsiteY10" fmla="*/ 84330 h 168531"/>
                <a:gd name="connsiteX11" fmla="*/ 8547 w 168495"/>
                <a:gd name="connsiteY11" fmla="*/ 89391 h 168531"/>
                <a:gd name="connsiteX12" fmla="*/ 79493 w 168495"/>
                <a:gd name="connsiteY12" fmla="*/ 89391 h 168531"/>
                <a:gd name="connsiteX13" fmla="*/ 79493 w 168495"/>
                <a:gd name="connsiteY13" fmla="*/ 160246 h 168531"/>
                <a:gd name="connsiteX14" fmla="*/ 84560 w 168495"/>
                <a:gd name="connsiteY14" fmla="*/ 168596 h 168531"/>
                <a:gd name="connsiteX15" fmla="*/ 89628 w 168495"/>
                <a:gd name="connsiteY15" fmla="*/ 160246 h 168531"/>
                <a:gd name="connsiteX16" fmla="*/ 89628 w 168495"/>
                <a:gd name="connsiteY16" fmla="*/ 89391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495" h="168531">
                  <a:moveTo>
                    <a:pt x="89628" y="89391"/>
                  </a:moveTo>
                  <a:lnTo>
                    <a:pt x="160320" y="89391"/>
                  </a:lnTo>
                  <a:cubicBezTo>
                    <a:pt x="163867" y="89391"/>
                    <a:pt x="168682" y="89391"/>
                    <a:pt x="168682" y="84330"/>
                  </a:cubicBezTo>
                  <a:cubicBezTo>
                    <a:pt x="168682" y="79269"/>
                    <a:pt x="163867" y="79269"/>
                    <a:pt x="160320" y="79269"/>
                  </a:cubicBezTo>
                  <a:lnTo>
                    <a:pt x="89628" y="79269"/>
                  </a:lnTo>
                  <a:lnTo>
                    <a:pt x="89628" y="8415"/>
                  </a:lnTo>
                  <a:cubicBezTo>
                    <a:pt x="89628" y="4872"/>
                    <a:pt x="89628" y="64"/>
                    <a:pt x="84560" y="64"/>
                  </a:cubicBezTo>
                  <a:cubicBezTo>
                    <a:pt x="79493" y="64"/>
                    <a:pt x="79493" y="4872"/>
                    <a:pt x="79493" y="8415"/>
                  </a:cubicBezTo>
                  <a:lnTo>
                    <a:pt x="79493" y="79269"/>
                  </a:lnTo>
                  <a:lnTo>
                    <a:pt x="8547" y="79269"/>
                  </a:lnTo>
                  <a:cubicBezTo>
                    <a:pt x="5000" y="79269"/>
                    <a:pt x="186" y="79269"/>
                    <a:pt x="186" y="84330"/>
                  </a:cubicBezTo>
                  <a:cubicBezTo>
                    <a:pt x="186" y="89391"/>
                    <a:pt x="5000" y="89391"/>
                    <a:pt x="8547" y="89391"/>
                  </a:cubicBezTo>
                  <a:lnTo>
                    <a:pt x="79493" y="89391"/>
                  </a:lnTo>
                  <a:lnTo>
                    <a:pt x="79493" y="160246"/>
                  </a:lnTo>
                  <a:cubicBezTo>
                    <a:pt x="79493" y="163788"/>
                    <a:pt x="79493" y="168596"/>
                    <a:pt x="84560" y="168596"/>
                  </a:cubicBezTo>
                  <a:cubicBezTo>
                    <a:pt x="89628" y="168596"/>
                    <a:pt x="89628" y="163788"/>
                    <a:pt x="89628" y="160246"/>
                  </a:cubicBezTo>
                  <a:lnTo>
                    <a:pt x="89628" y="8939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A4A8165D-0ECE-9209-84FC-03C4656A4B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182595" y="6044047"/>
              <a:ext cx="180657" cy="178400"/>
            </a:xfrm>
            <a:custGeom>
              <a:avLst/>
              <a:gdLst>
                <a:gd name="connsiteX0" fmla="*/ 145127 w 180657"/>
                <a:gd name="connsiteY0" fmla="*/ 28912 h 178400"/>
                <a:gd name="connsiteX1" fmla="*/ 177560 w 180657"/>
                <a:gd name="connsiteY1" fmla="*/ 7909 h 178400"/>
                <a:gd name="connsiteX2" fmla="*/ 180854 w 180657"/>
                <a:gd name="connsiteY2" fmla="*/ 3101 h 178400"/>
                <a:gd name="connsiteX3" fmla="*/ 177560 w 180657"/>
                <a:gd name="connsiteY3" fmla="*/ 64 h 178400"/>
                <a:gd name="connsiteX4" fmla="*/ 156783 w 180657"/>
                <a:gd name="connsiteY4" fmla="*/ 823 h 178400"/>
                <a:gd name="connsiteX5" fmla="*/ 131698 w 180657"/>
                <a:gd name="connsiteY5" fmla="*/ 64 h 178400"/>
                <a:gd name="connsiteX6" fmla="*/ 126884 w 180657"/>
                <a:gd name="connsiteY6" fmla="*/ 4872 h 178400"/>
                <a:gd name="connsiteX7" fmla="*/ 130938 w 180657"/>
                <a:gd name="connsiteY7" fmla="*/ 7909 h 178400"/>
                <a:gd name="connsiteX8" fmla="*/ 142594 w 180657"/>
                <a:gd name="connsiteY8" fmla="*/ 16260 h 178400"/>
                <a:gd name="connsiteX9" fmla="*/ 138793 w 180657"/>
                <a:gd name="connsiteY9" fmla="*/ 25875 h 178400"/>
                <a:gd name="connsiteX10" fmla="*/ 61006 w 180657"/>
                <a:gd name="connsiteY10" fmla="*/ 149364 h 178400"/>
                <a:gd name="connsiteX11" fmla="*/ 43777 w 180657"/>
                <a:gd name="connsiteY11" fmla="*/ 15500 h 178400"/>
                <a:gd name="connsiteX12" fmla="*/ 61260 w 180657"/>
                <a:gd name="connsiteY12" fmla="*/ 7909 h 178400"/>
                <a:gd name="connsiteX13" fmla="*/ 67594 w 180657"/>
                <a:gd name="connsiteY13" fmla="*/ 2848 h 178400"/>
                <a:gd name="connsiteX14" fmla="*/ 64047 w 180657"/>
                <a:gd name="connsiteY14" fmla="*/ 64 h 178400"/>
                <a:gd name="connsiteX15" fmla="*/ 32628 w 180657"/>
                <a:gd name="connsiteY15" fmla="*/ 823 h 178400"/>
                <a:gd name="connsiteX16" fmla="*/ 18692 w 180657"/>
                <a:gd name="connsiteY16" fmla="*/ 570 h 178400"/>
                <a:gd name="connsiteX17" fmla="*/ 5010 w 180657"/>
                <a:gd name="connsiteY17" fmla="*/ 64 h 178400"/>
                <a:gd name="connsiteX18" fmla="*/ 196 w 180657"/>
                <a:gd name="connsiteY18" fmla="*/ 4872 h 178400"/>
                <a:gd name="connsiteX19" fmla="*/ 6530 w 180657"/>
                <a:gd name="connsiteY19" fmla="*/ 7909 h 178400"/>
                <a:gd name="connsiteX20" fmla="*/ 21733 w 180657"/>
                <a:gd name="connsiteY20" fmla="*/ 16513 h 178400"/>
                <a:gd name="connsiteX21" fmla="*/ 41750 w 180657"/>
                <a:gd name="connsiteY21" fmla="*/ 172645 h 178400"/>
                <a:gd name="connsiteX22" fmla="*/ 46817 w 180657"/>
                <a:gd name="connsiteY22" fmla="*/ 178465 h 178400"/>
                <a:gd name="connsiteX23" fmla="*/ 53912 w 180657"/>
                <a:gd name="connsiteY23" fmla="*/ 173910 h 178400"/>
                <a:gd name="connsiteX24" fmla="*/ 145127 w 180657"/>
                <a:gd name="connsiteY24" fmla="*/ 28912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657" h="178400">
                  <a:moveTo>
                    <a:pt x="145127" y="28912"/>
                  </a:moveTo>
                  <a:cubicBezTo>
                    <a:pt x="157543" y="9174"/>
                    <a:pt x="168185" y="8415"/>
                    <a:pt x="177560" y="7909"/>
                  </a:cubicBezTo>
                  <a:cubicBezTo>
                    <a:pt x="180600" y="7656"/>
                    <a:pt x="180854" y="3354"/>
                    <a:pt x="180854" y="3101"/>
                  </a:cubicBezTo>
                  <a:cubicBezTo>
                    <a:pt x="180854" y="1076"/>
                    <a:pt x="179587" y="64"/>
                    <a:pt x="177560" y="64"/>
                  </a:cubicBezTo>
                  <a:cubicBezTo>
                    <a:pt x="170972" y="64"/>
                    <a:pt x="163624" y="823"/>
                    <a:pt x="156783" y="823"/>
                  </a:cubicBezTo>
                  <a:cubicBezTo>
                    <a:pt x="148421" y="823"/>
                    <a:pt x="139807" y="64"/>
                    <a:pt x="131698" y="64"/>
                  </a:cubicBezTo>
                  <a:cubicBezTo>
                    <a:pt x="130178" y="64"/>
                    <a:pt x="126884" y="64"/>
                    <a:pt x="126884" y="4872"/>
                  </a:cubicBezTo>
                  <a:cubicBezTo>
                    <a:pt x="126884" y="7656"/>
                    <a:pt x="129165" y="7909"/>
                    <a:pt x="130938" y="7909"/>
                  </a:cubicBezTo>
                  <a:cubicBezTo>
                    <a:pt x="137779" y="8415"/>
                    <a:pt x="142594" y="10945"/>
                    <a:pt x="142594" y="16260"/>
                  </a:cubicBezTo>
                  <a:cubicBezTo>
                    <a:pt x="142594" y="20055"/>
                    <a:pt x="138793" y="25622"/>
                    <a:pt x="138793" y="25875"/>
                  </a:cubicBezTo>
                  <a:lnTo>
                    <a:pt x="61006" y="149364"/>
                  </a:lnTo>
                  <a:lnTo>
                    <a:pt x="43777" y="15500"/>
                  </a:lnTo>
                  <a:cubicBezTo>
                    <a:pt x="43777" y="11199"/>
                    <a:pt x="49604" y="7909"/>
                    <a:pt x="61260" y="7909"/>
                  </a:cubicBezTo>
                  <a:cubicBezTo>
                    <a:pt x="64807" y="7909"/>
                    <a:pt x="67594" y="7909"/>
                    <a:pt x="67594" y="2848"/>
                  </a:cubicBezTo>
                  <a:cubicBezTo>
                    <a:pt x="67594" y="570"/>
                    <a:pt x="65567" y="64"/>
                    <a:pt x="64047" y="64"/>
                  </a:cubicBezTo>
                  <a:cubicBezTo>
                    <a:pt x="53912" y="64"/>
                    <a:pt x="43016" y="823"/>
                    <a:pt x="32628" y="823"/>
                  </a:cubicBezTo>
                  <a:cubicBezTo>
                    <a:pt x="28067" y="823"/>
                    <a:pt x="23253" y="570"/>
                    <a:pt x="18692" y="570"/>
                  </a:cubicBezTo>
                  <a:cubicBezTo>
                    <a:pt x="14131" y="570"/>
                    <a:pt x="9317" y="64"/>
                    <a:pt x="5010" y="64"/>
                  </a:cubicBezTo>
                  <a:cubicBezTo>
                    <a:pt x="3236" y="64"/>
                    <a:pt x="196" y="64"/>
                    <a:pt x="196" y="4872"/>
                  </a:cubicBezTo>
                  <a:cubicBezTo>
                    <a:pt x="196" y="7909"/>
                    <a:pt x="2476" y="7909"/>
                    <a:pt x="6530" y="7909"/>
                  </a:cubicBezTo>
                  <a:cubicBezTo>
                    <a:pt x="20719" y="7909"/>
                    <a:pt x="20973" y="10186"/>
                    <a:pt x="21733" y="16513"/>
                  </a:cubicBezTo>
                  <a:lnTo>
                    <a:pt x="41750" y="172645"/>
                  </a:lnTo>
                  <a:cubicBezTo>
                    <a:pt x="42510" y="177706"/>
                    <a:pt x="43523" y="178465"/>
                    <a:pt x="46817" y="178465"/>
                  </a:cubicBezTo>
                  <a:cubicBezTo>
                    <a:pt x="50871" y="178465"/>
                    <a:pt x="51885" y="177200"/>
                    <a:pt x="53912" y="173910"/>
                  </a:cubicBezTo>
                  <a:lnTo>
                    <a:pt x="145127" y="2891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362D391-FD5E-23A0-2C7A-8EF848E0260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77077" y="5925870"/>
              <a:ext cx="57516" cy="455238"/>
            </a:xfrm>
            <a:custGeom>
              <a:avLst/>
              <a:gdLst>
                <a:gd name="connsiteX0" fmla="*/ 45812 w 57516"/>
                <a:gd name="connsiteY0" fmla="*/ 443399 h 455238"/>
                <a:gd name="connsiteX1" fmla="*/ 204 w 57516"/>
                <a:gd name="connsiteY1" fmla="*/ 443399 h 455238"/>
                <a:gd name="connsiteX2" fmla="*/ 204 w 57516"/>
                <a:gd name="connsiteY2" fmla="*/ 455292 h 455238"/>
                <a:gd name="connsiteX3" fmla="*/ 57720 w 57516"/>
                <a:gd name="connsiteY3" fmla="*/ 455292 h 455238"/>
                <a:gd name="connsiteX4" fmla="*/ 57720 w 57516"/>
                <a:gd name="connsiteY4" fmla="*/ 53 h 455238"/>
                <a:gd name="connsiteX5" fmla="*/ 204 w 57516"/>
                <a:gd name="connsiteY5" fmla="*/ 53 h 455238"/>
                <a:gd name="connsiteX6" fmla="*/ 204 w 57516"/>
                <a:gd name="connsiteY6" fmla="*/ 11947 h 455238"/>
                <a:gd name="connsiteX7" fmla="*/ 45812 w 57516"/>
                <a:gd name="connsiteY7" fmla="*/ 11947 h 455238"/>
                <a:gd name="connsiteX8" fmla="*/ 45812 w 57516"/>
                <a:gd name="connsiteY8" fmla="*/ 44339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16" h="455238">
                  <a:moveTo>
                    <a:pt x="45812" y="443399"/>
                  </a:moveTo>
                  <a:lnTo>
                    <a:pt x="204" y="443399"/>
                  </a:lnTo>
                  <a:lnTo>
                    <a:pt x="204" y="455292"/>
                  </a:lnTo>
                  <a:lnTo>
                    <a:pt x="57720" y="455292"/>
                  </a:lnTo>
                  <a:lnTo>
                    <a:pt x="57720" y="53"/>
                  </a:lnTo>
                  <a:lnTo>
                    <a:pt x="204" y="53"/>
                  </a:lnTo>
                  <a:lnTo>
                    <a:pt x="204" y="11947"/>
                  </a:lnTo>
                  <a:lnTo>
                    <a:pt x="45812" y="11947"/>
                  </a:lnTo>
                  <a:lnTo>
                    <a:pt x="45812" y="4433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13F17E1-2C0B-D5C5-6093-95FD1B738E0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564546" y="6027092"/>
              <a:ext cx="10135" cy="253051"/>
            </a:xfrm>
            <a:custGeom>
              <a:avLst/>
              <a:gdLst>
                <a:gd name="connsiteX0" fmla="*/ 10345 w 10135"/>
                <a:gd name="connsiteY0" fmla="*/ 9174 h 253051"/>
                <a:gd name="connsiteX1" fmla="*/ 5278 w 10135"/>
                <a:gd name="connsiteY1" fmla="*/ 64 h 253051"/>
                <a:gd name="connsiteX2" fmla="*/ 210 w 10135"/>
                <a:gd name="connsiteY2" fmla="*/ 9174 h 253051"/>
                <a:gd name="connsiteX3" fmla="*/ 210 w 10135"/>
                <a:gd name="connsiteY3" fmla="*/ 244005 h 253051"/>
                <a:gd name="connsiteX4" fmla="*/ 5278 w 10135"/>
                <a:gd name="connsiteY4" fmla="*/ 253115 h 253051"/>
                <a:gd name="connsiteX5" fmla="*/ 10345 w 10135"/>
                <a:gd name="connsiteY5" fmla="*/ 244005 h 253051"/>
                <a:gd name="connsiteX6" fmla="*/ 10345 w 10135"/>
                <a:gd name="connsiteY6" fmla="*/ 917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5" h="253051">
                  <a:moveTo>
                    <a:pt x="10345" y="9174"/>
                  </a:moveTo>
                  <a:cubicBezTo>
                    <a:pt x="10345" y="4619"/>
                    <a:pt x="10345" y="64"/>
                    <a:pt x="5278" y="64"/>
                  </a:cubicBezTo>
                  <a:cubicBezTo>
                    <a:pt x="210" y="64"/>
                    <a:pt x="210" y="4619"/>
                    <a:pt x="210" y="9174"/>
                  </a:cubicBezTo>
                  <a:lnTo>
                    <a:pt x="210" y="244005"/>
                  </a:lnTo>
                  <a:cubicBezTo>
                    <a:pt x="210" y="248560"/>
                    <a:pt x="210" y="253115"/>
                    <a:pt x="5278" y="253115"/>
                  </a:cubicBezTo>
                  <a:cubicBezTo>
                    <a:pt x="10345" y="253115"/>
                    <a:pt x="10345" y="248560"/>
                    <a:pt x="10345" y="244005"/>
                  </a:cubicBezTo>
                  <a:lnTo>
                    <a:pt x="10345" y="91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3971342-E53A-BEDA-2DA0-B36797FC96A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612125" y="6041263"/>
              <a:ext cx="153546" cy="227492"/>
            </a:xfrm>
            <a:custGeom>
              <a:avLst/>
              <a:gdLst>
                <a:gd name="connsiteX0" fmla="*/ 114993 w 153546"/>
                <a:gd name="connsiteY0" fmla="*/ 6644 h 227492"/>
                <a:gd name="connsiteX1" fmla="*/ 115753 w 153546"/>
                <a:gd name="connsiteY1" fmla="*/ 2848 h 227492"/>
                <a:gd name="connsiteX2" fmla="*/ 112712 w 153546"/>
                <a:gd name="connsiteY2" fmla="*/ 64 h 227492"/>
                <a:gd name="connsiteX3" fmla="*/ 108912 w 153546"/>
                <a:gd name="connsiteY3" fmla="*/ 5125 h 227492"/>
                <a:gd name="connsiteX4" fmla="*/ 66851 w 153546"/>
                <a:gd name="connsiteY4" fmla="*/ 172392 h 227492"/>
                <a:gd name="connsiteX5" fmla="*/ 37966 w 153546"/>
                <a:gd name="connsiteY5" fmla="*/ 144050 h 227492"/>
                <a:gd name="connsiteX6" fmla="*/ 51648 w 153546"/>
                <a:gd name="connsiteY6" fmla="*/ 96983 h 227492"/>
                <a:gd name="connsiteX7" fmla="*/ 54436 w 153546"/>
                <a:gd name="connsiteY7" fmla="*/ 84583 h 227492"/>
                <a:gd name="connsiteX8" fmla="*/ 33659 w 153546"/>
                <a:gd name="connsiteY8" fmla="*/ 63833 h 227492"/>
                <a:gd name="connsiteX9" fmla="*/ 213 w 153546"/>
                <a:gd name="connsiteY9" fmla="*/ 102803 h 227492"/>
                <a:gd name="connsiteX10" fmla="*/ 3253 w 153546"/>
                <a:gd name="connsiteY10" fmla="*/ 105333 h 227492"/>
                <a:gd name="connsiteX11" fmla="*/ 7307 w 153546"/>
                <a:gd name="connsiteY11" fmla="*/ 100779 h 227492"/>
                <a:gd name="connsiteX12" fmla="*/ 32899 w 153546"/>
                <a:gd name="connsiteY12" fmla="*/ 69400 h 227492"/>
                <a:gd name="connsiteX13" fmla="*/ 39233 w 153546"/>
                <a:gd name="connsiteY13" fmla="*/ 77498 h 227492"/>
                <a:gd name="connsiteX14" fmla="*/ 33405 w 153546"/>
                <a:gd name="connsiteY14" fmla="*/ 99260 h 227492"/>
                <a:gd name="connsiteX15" fmla="*/ 21243 w 153546"/>
                <a:gd name="connsiteY15" fmla="*/ 142026 h 227492"/>
                <a:gd name="connsiteX16" fmla="*/ 65331 w 153546"/>
                <a:gd name="connsiteY16" fmla="*/ 177959 h 227492"/>
                <a:gd name="connsiteX17" fmla="*/ 59756 w 153546"/>
                <a:gd name="connsiteY17" fmla="*/ 200987 h 227492"/>
                <a:gd name="connsiteX18" fmla="*/ 53929 w 153546"/>
                <a:gd name="connsiteY18" fmla="*/ 225027 h 227492"/>
                <a:gd name="connsiteX19" fmla="*/ 56969 w 153546"/>
                <a:gd name="connsiteY19" fmla="*/ 227557 h 227492"/>
                <a:gd name="connsiteX20" fmla="*/ 59250 w 153546"/>
                <a:gd name="connsiteY20" fmla="*/ 226545 h 227492"/>
                <a:gd name="connsiteX21" fmla="*/ 62290 w 153546"/>
                <a:gd name="connsiteY21" fmla="*/ 216170 h 227492"/>
                <a:gd name="connsiteX22" fmla="*/ 71919 w 153546"/>
                <a:gd name="connsiteY22" fmla="*/ 178465 h 227492"/>
                <a:gd name="connsiteX23" fmla="*/ 127408 w 153546"/>
                <a:gd name="connsiteY23" fmla="*/ 151389 h 227492"/>
                <a:gd name="connsiteX24" fmla="*/ 145905 w 153546"/>
                <a:gd name="connsiteY24" fmla="*/ 121023 h 227492"/>
                <a:gd name="connsiteX25" fmla="*/ 153759 w 153546"/>
                <a:gd name="connsiteY25" fmla="*/ 81547 h 227492"/>
                <a:gd name="connsiteX26" fmla="*/ 142611 w 153546"/>
                <a:gd name="connsiteY26" fmla="*/ 63833 h 227492"/>
                <a:gd name="connsiteX27" fmla="*/ 129942 w 153546"/>
                <a:gd name="connsiteY27" fmla="*/ 75980 h 227492"/>
                <a:gd name="connsiteX28" fmla="*/ 133743 w 153546"/>
                <a:gd name="connsiteY28" fmla="*/ 82812 h 227492"/>
                <a:gd name="connsiteX29" fmla="*/ 142864 w 153546"/>
                <a:gd name="connsiteY29" fmla="*/ 104321 h 227492"/>
                <a:gd name="connsiteX30" fmla="*/ 120820 w 153546"/>
                <a:gd name="connsiteY30" fmla="*/ 150377 h 227492"/>
                <a:gd name="connsiteX31" fmla="*/ 73185 w 153546"/>
                <a:gd name="connsiteY31" fmla="*/ 172898 h 227492"/>
                <a:gd name="connsiteX32" fmla="*/ 114993 w 153546"/>
                <a:gd name="connsiteY32" fmla="*/ 6644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546" h="227492">
                  <a:moveTo>
                    <a:pt x="114993" y="6644"/>
                  </a:moveTo>
                  <a:cubicBezTo>
                    <a:pt x="115246" y="5631"/>
                    <a:pt x="115753" y="4113"/>
                    <a:pt x="115753" y="2848"/>
                  </a:cubicBezTo>
                  <a:cubicBezTo>
                    <a:pt x="115753" y="317"/>
                    <a:pt x="113979" y="64"/>
                    <a:pt x="112712" y="64"/>
                  </a:cubicBezTo>
                  <a:cubicBezTo>
                    <a:pt x="110179" y="64"/>
                    <a:pt x="109925" y="570"/>
                    <a:pt x="108912" y="5125"/>
                  </a:cubicBezTo>
                  <a:lnTo>
                    <a:pt x="66851" y="172392"/>
                  </a:lnTo>
                  <a:cubicBezTo>
                    <a:pt x="47594" y="170115"/>
                    <a:pt x="37966" y="160752"/>
                    <a:pt x="37966" y="144050"/>
                  </a:cubicBezTo>
                  <a:cubicBezTo>
                    <a:pt x="37966" y="138989"/>
                    <a:pt x="37966" y="132410"/>
                    <a:pt x="51648" y="96983"/>
                  </a:cubicBezTo>
                  <a:cubicBezTo>
                    <a:pt x="52662" y="93946"/>
                    <a:pt x="54436" y="89644"/>
                    <a:pt x="54436" y="84583"/>
                  </a:cubicBezTo>
                  <a:cubicBezTo>
                    <a:pt x="54436" y="73196"/>
                    <a:pt x="46327" y="63833"/>
                    <a:pt x="33659" y="63833"/>
                  </a:cubicBezTo>
                  <a:cubicBezTo>
                    <a:pt x="9588" y="63833"/>
                    <a:pt x="213" y="100526"/>
                    <a:pt x="213" y="102803"/>
                  </a:cubicBezTo>
                  <a:cubicBezTo>
                    <a:pt x="213" y="105333"/>
                    <a:pt x="2747" y="105333"/>
                    <a:pt x="3253" y="105333"/>
                  </a:cubicBezTo>
                  <a:cubicBezTo>
                    <a:pt x="5787" y="105333"/>
                    <a:pt x="6041" y="104827"/>
                    <a:pt x="7307" y="100779"/>
                  </a:cubicBezTo>
                  <a:cubicBezTo>
                    <a:pt x="14149" y="76739"/>
                    <a:pt x="24284" y="69400"/>
                    <a:pt x="32899" y="69400"/>
                  </a:cubicBezTo>
                  <a:cubicBezTo>
                    <a:pt x="34926" y="69400"/>
                    <a:pt x="39233" y="69400"/>
                    <a:pt x="39233" y="77498"/>
                  </a:cubicBezTo>
                  <a:cubicBezTo>
                    <a:pt x="39233" y="84077"/>
                    <a:pt x="36699" y="90403"/>
                    <a:pt x="33405" y="99260"/>
                  </a:cubicBezTo>
                  <a:cubicBezTo>
                    <a:pt x="21243" y="131145"/>
                    <a:pt x="21243" y="137724"/>
                    <a:pt x="21243" y="142026"/>
                  </a:cubicBezTo>
                  <a:cubicBezTo>
                    <a:pt x="21243" y="166066"/>
                    <a:pt x="41007" y="176441"/>
                    <a:pt x="65331" y="177959"/>
                  </a:cubicBezTo>
                  <a:cubicBezTo>
                    <a:pt x="63304" y="187069"/>
                    <a:pt x="63304" y="187575"/>
                    <a:pt x="59756" y="200987"/>
                  </a:cubicBezTo>
                  <a:cubicBezTo>
                    <a:pt x="58996" y="203770"/>
                    <a:pt x="53929" y="224268"/>
                    <a:pt x="53929" y="225027"/>
                  </a:cubicBezTo>
                  <a:cubicBezTo>
                    <a:pt x="53929" y="225280"/>
                    <a:pt x="53929" y="227557"/>
                    <a:pt x="56969" y="227557"/>
                  </a:cubicBezTo>
                  <a:cubicBezTo>
                    <a:pt x="57476" y="227557"/>
                    <a:pt x="58743" y="227557"/>
                    <a:pt x="59250" y="226545"/>
                  </a:cubicBezTo>
                  <a:cubicBezTo>
                    <a:pt x="60010" y="226039"/>
                    <a:pt x="61530" y="219713"/>
                    <a:pt x="62290" y="216170"/>
                  </a:cubicBezTo>
                  <a:lnTo>
                    <a:pt x="71919" y="178465"/>
                  </a:lnTo>
                  <a:cubicBezTo>
                    <a:pt x="81294" y="178465"/>
                    <a:pt x="103591" y="178465"/>
                    <a:pt x="127408" y="151389"/>
                  </a:cubicBezTo>
                  <a:cubicBezTo>
                    <a:pt x="137797" y="139748"/>
                    <a:pt x="143118" y="128614"/>
                    <a:pt x="145905" y="121023"/>
                  </a:cubicBezTo>
                  <a:cubicBezTo>
                    <a:pt x="148185" y="114696"/>
                    <a:pt x="153759" y="92681"/>
                    <a:pt x="153759" y="81547"/>
                  </a:cubicBezTo>
                  <a:cubicBezTo>
                    <a:pt x="153759" y="67376"/>
                    <a:pt x="146918" y="63833"/>
                    <a:pt x="142611" y="63833"/>
                  </a:cubicBezTo>
                  <a:cubicBezTo>
                    <a:pt x="136276" y="63833"/>
                    <a:pt x="129942" y="70412"/>
                    <a:pt x="129942" y="75980"/>
                  </a:cubicBezTo>
                  <a:cubicBezTo>
                    <a:pt x="129942" y="79269"/>
                    <a:pt x="131462" y="80788"/>
                    <a:pt x="133743" y="82812"/>
                  </a:cubicBezTo>
                  <a:cubicBezTo>
                    <a:pt x="136530" y="85596"/>
                    <a:pt x="142864" y="92175"/>
                    <a:pt x="142864" y="104321"/>
                  </a:cubicBezTo>
                  <a:cubicBezTo>
                    <a:pt x="142864" y="120517"/>
                    <a:pt x="129689" y="141267"/>
                    <a:pt x="120820" y="150377"/>
                  </a:cubicBezTo>
                  <a:cubicBezTo>
                    <a:pt x="98523" y="172898"/>
                    <a:pt x="82307" y="172898"/>
                    <a:pt x="73185" y="172898"/>
                  </a:cubicBezTo>
                  <a:lnTo>
                    <a:pt x="114993" y="664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8E27A50-191F-1D96-0EAC-F7C5DC0F65D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792851" y="6027092"/>
              <a:ext cx="56503" cy="253051"/>
            </a:xfrm>
            <a:custGeom>
              <a:avLst/>
              <a:gdLst>
                <a:gd name="connsiteX0" fmla="*/ 55456 w 56503"/>
                <a:gd name="connsiteY0" fmla="*/ 130892 h 253051"/>
                <a:gd name="connsiteX1" fmla="*/ 56723 w 56503"/>
                <a:gd name="connsiteY1" fmla="*/ 126590 h 253051"/>
                <a:gd name="connsiteX2" fmla="*/ 55456 w 56503"/>
                <a:gd name="connsiteY2" fmla="*/ 122288 h 253051"/>
                <a:gd name="connsiteX3" fmla="*/ 11115 w 56503"/>
                <a:gd name="connsiteY3" fmla="*/ 5884 h 253051"/>
                <a:gd name="connsiteX4" fmla="*/ 5287 w 56503"/>
                <a:gd name="connsiteY4" fmla="*/ 64 h 253051"/>
                <a:gd name="connsiteX5" fmla="*/ 220 w 56503"/>
                <a:gd name="connsiteY5" fmla="*/ 5125 h 253051"/>
                <a:gd name="connsiteX6" fmla="*/ 1487 w 56503"/>
                <a:gd name="connsiteY6" fmla="*/ 9174 h 253051"/>
                <a:gd name="connsiteX7" fmla="*/ 46334 w 56503"/>
                <a:gd name="connsiteY7" fmla="*/ 126590 h 253051"/>
                <a:gd name="connsiteX8" fmla="*/ 1487 w 56503"/>
                <a:gd name="connsiteY8" fmla="*/ 243499 h 253051"/>
                <a:gd name="connsiteX9" fmla="*/ 220 w 56503"/>
                <a:gd name="connsiteY9" fmla="*/ 248054 h 253051"/>
                <a:gd name="connsiteX10" fmla="*/ 5287 w 56503"/>
                <a:gd name="connsiteY10" fmla="*/ 253115 h 253051"/>
                <a:gd name="connsiteX11" fmla="*/ 10608 w 56503"/>
                <a:gd name="connsiteY11" fmla="*/ 248054 h 253051"/>
                <a:gd name="connsiteX12" fmla="*/ 55456 w 56503"/>
                <a:gd name="connsiteY12" fmla="*/ 13089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03" h="253051">
                  <a:moveTo>
                    <a:pt x="55456" y="130892"/>
                  </a:moveTo>
                  <a:cubicBezTo>
                    <a:pt x="56723" y="127855"/>
                    <a:pt x="56723" y="127349"/>
                    <a:pt x="56723" y="126590"/>
                  </a:cubicBezTo>
                  <a:cubicBezTo>
                    <a:pt x="56723" y="125831"/>
                    <a:pt x="56723" y="125325"/>
                    <a:pt x="55456" y="122288"/>
                  </a:cubicBezTo>
                  <a:lnTo>
                    <a:pt x="11115" y="5884"/>
                  </a:lnTo>
                  <a:cubicBezTo>
                    <a:pt x="9595" y="1583"/>
                    <a:pt x="8074" y="64"/>
                    <a:pt x="5287" y="64"/>
                  </a:cubicBezTo>
                  <a:cubicBezTo>
                    <a:pt x="2500" y="64"/>
                    <a:pt x="220" y="2342"/>
                    <a:pt x="220" y="5125"/>
                  </a:cubicBezTo>
                  <a:cubicBezTo>
                    <a:pt x="220" y="5884"/>
                    <a:pt x="220" y="6391"/>
                    <a:pt x="1487" y="9174"/>
                  </a:cubicBezTo>
                  <a:lnTo>
                    <a:pt x="46334" y="126590"/>
                  </a:lnTo>
                  <a:lnTo>
                    <a:pt x="1487" y="243499"/>
                  </a:lnTo>
                  <a:cubicBezTo>
                    <a:pt x="220" y="246283"/>
                    <a:pt x="220" y="246789"/>
                    <a:pt x="220" y="248054"/>
                  </a:cubicBezTo>
                  <a:cubicBezTo>
                    <a:pt x="220" y="250838"/>
                    <a:pt x="2500" y="253115"/>
                    <a:pt x="5287" y="253115"/>
                  </a:cubicBezTo>
                  <a:cubicBezTo>
                    <a:pt x="8581" y="253115"/>
                    <a:pt x="9595" y="250585"/>
                    <a:pt x="10608" y="248054"/>
                  </a:cubicBezTo>
                  <a:lnTo>
                    <a:pt x="55456" y="1308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A274D2B-F28E-2A90-112C-0C39ED68F92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962021" y="6124011"/>
              <a:ext cx="168495" cy="59213"/>
            </a:xfrm>
            <a:custGeom>
              <a:avLst/>
              <a:gdLst>
                <a:gd name="connsiteX0" fmla="*/ 160107 w 168495"/>
                <a:gd name="connsiteY0" fmla="*/ 10186 h 59213"/>
                <a:gd name="connsiteX1" fmla="*/ 168722 w 168495"/>
                <a:gd name="connsiteY1" fmla="*/ 5125 h 59213"/>
                <a:gd name="connsiteX2" fmla="*/ 160361 w 168495"/>
                <a:gd name="connsiteY2" fmla="*/ 64 h 59213"/>
                <a:gd name="connsiteX3" fmla="*/ 8588 w 168495"/>
                <a:gd name="connsiteY3" fmla="*/ 64 h 59213"/>
                <a:gd name="connsiteX4" fmla="*/ 226 w 168495"/>
                <a:gd name="connsiteY4" fmla="*/ 5125 h 59213"/>
                <a:gd name="connsiteX5" fmla="*/ 8841 w 168495"/>
                <a:gd name="connsiteY5" fmla="*/ 10186 h 59213"/>
                <a:gd name="connsiteX6" fmla="*/ 160107 w 168495"/>
                <a:gd name="connsiteY6" fmla="*/ 10186 h 59213"/>
                <a:gd name="connsiteX7" fmla="*/ 160361 w 168495"/>
                <a:gd name="connsiteY7" fmla="*/ 59278 h 59213"/>
                <a:gd name="connsiteX8" fmla="*/ 168722 w 168495"/>
                <a:gd name="connsiteY8" fmla="*/ 54217 h 59213"/>
                <a:gd name="connsiteX9" fmla="*/ 160107 w 168495"/>
                <a:gd name="connsiteY9" fmla="*/ 49156 h 59213"/>
                <a:gd name="connsiteX10" fmla="*/ 8841 w 168495"/>
                <a:gd name="connsiteY10" fmla="*/ 49156 h 59213"/>
                <a:gd name="connsiteX11" fmla="*/ 226 w 168495"/>
                <a:gd name="connsiteY11" fmla="*/ 54217 h 59213"/>
                <a:gd name="connsiteX12" fmla="*/ 8588 w 168495"/>
                <a:gd name="connsiteY12" fmla="*/ 59278 h 59213"/>
                <a:gd name="connsiteX13" fmla="*/ 160361 w 168495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95" h="59213">
                  <a:moveTo>
                    <a:pt x="160107" y="10186"/>
                  </a:moveTo>
                  <a:cubicBezTo>
                    <a:pt x="163908" y="10186"/>
                    <a:pt x="168722" y="10186"/>
                    <a:pt x="168722" y="5125"/>
                  </a:cubicBezTo>
                  <a:cubicBezTo>
                    <a:pt x="168722" y="64"/>
                    <a:pt x="163908" y="64"/>
                    <a:pt x="160361" y="64"/>
                  </a:cubicBezTo>
                  <a:lnTo>
                    <a:pt x="8588" y="64"/>
                  </a:lnTo>
                  <a:cubicBezTo>
                    <a:pt x="5041" y="64"/>
                    <a:pt x="226" y="64"/>
                    <a:pt x="226" y="5125"/>
                  </a:cubicBezTo>
                  <a:cubicBezTo>
                    <a:pt x="226" y="10186"/>
                    <a:pt x="5041" y="10186"/>
                    <a:pt x="8841" y="10186"/>
                  </a:cubicBezTo>
                  <a:lnTo>
                    <a:pt x="160107" y="10186"/>
                  </a:lnTo>
                  <a:close/>
                  <a:moveTo>
                    <a:pt x="160361" y="59278"/>
                  </a:moveTo>
                  <a:cubicBezTo>
                    <a:pt x="163908" y="59278"/>
                    <a:pt x="168722" y="59278"/>
                    <a:pt x="168722" y="54217"/>
                  </a:cubicBezTo>
                  <a:cubicBezTo>
                    <a:pt x="168722" y="49156"/>
                    <a:pt x="163908" y="49156"/>
                    <a:pt x="160107" y="49156"/>
                  </a:cubicBezTo>
                  <a:lnTo>
                    <a:pt x="8841" y="49156"/>
                  </a:lnTo>
                  <a:cubicBezTo>
                    <a:pt x="5041" y="49156"/>
                    <a:pt x="226" y="49156"/>
                    <a:pt x="226" y="54217"/>
                  </a:cubicBezTo>
                  <a:cubicBezTo>
                    <a:pt x="226" y="59278"/>
                    <a:pt x="5041" y="59278"/>
                    <a:pt x="8588" y="59278"/>
                  </a:cubicBezTo>
                  <a:lnTo>
                    <a:pt x="160361" y="592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71D38D1-4195-7E93-C599-3F88B4D86DE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22632" y="6049614"/>
              <a:ext cx="66891" cy="170050"/>
            </a:xfrm>
            <a:custGeom>
              <a:avLst/>
              <a:gdLst>
                <a:gd name="connsiteX0" fmla="*/ 64848 w 66891"/>
                <a:gd name="connsiteY0" fmla="*/ 9174 h 170050"/>
                <a:gd name="connsiteX1" fmla="*/ 55473 w 66891"/>
                <a:gd name="connsiteY1" fmla="*/ 64 h 170050"/>
                <a:gd name="connsiteX2" fmla="*/ 41791 w 66891"/>
                <a:gd name="connsiteY2" fmla="*/ 13476 h 170050"/>
                <a:gd name="connsiteX3" fmla="*/ 51419 w 66891"/>
                <a:gd name="connsiteY3" fmla="*/ 22586 h 170050"/>
                <a:gd name="connsiteX4" fmla="*/ 64848 w 66891"/>
                <a:gd name="connsiteY4" fmla="*/ 9174 h 170050"/>
                <a:gd name="connsiteX5" fmla="*/ 45591 w 66891"/>
                <a:gd name="connsiteY5" fmla="*/ 104321 h 170050"/>
                <a:gd name="connsiteX6" fmla="*/ 51166 w 66891"/>
                <a:gd name="connsiteY6" fmla="*/ 89644 h 170050"/>
                <a:gd name="connsiteX7" fmla="*/ 54460 w 66891"/>
                <a:gd name="connsiteY7" fmla="*/ 76233 h 170050"/>
                <a:gd name="connsiteX8" fmla="*/ 33683 w 66891"/>
                <a:gd name="connsiteY8" fmla="*/ 55482 h 170050"/>
                <a:gd name="connsiteX9" fmla="*/ 237 w 66891"/>
                <a:gd name="connsiteY9" fmla="*/ 94452 h 170050"/>
                <a:gd name="connsiteX10" fmla="*/ 3277 w 66891"/>
                <a:gd name="connsiteY10" fmla="*/ 96983 h 170050"/>
                <a:gd name="connsiteX11" fmla="*/ 7331 w 66891"/>
                <a:gd name="connsiteY11" fmla="*/ 92428 h 170050"/>
                <a:gd name="connsiteX12" fmla="*/ 32923 w 66891"/>
                <a:gd name="connsiteY12" fmla="*/ 61050 h 170050"/>
                <a:gd name="connsiteX13" fmla="*/ 39257 w 66891"/>
                <a:gd name="connsiteY13" fmla="*/ 69147 h 170050"/>
                <a:gd name="connsiteX14" fmla="*/ 36470 w 66891"/>
                <a:gd name="connsiteY14" fmla="*/ 82306 h 170050"/>
                <a:gd name="connsiteX15" fmla="*/ 18987 w 66891"/>
                <a:gd name="connsiteY15" fmla="*/ 129120 h 170050"/>
                <a:gd name="connsiteX16" fmla="*/ 13159 w 66891"/>
                <a:gd name="connsiteY16" fmla="*/ 149364 h 170050"/>
                <a:gd name="connsiteX17" fmla="*/ 33936 w 66891"/>
                <a:gd name="connsiteY17" fmla="*/ 170115 h 170050"/>
                <a:gd name="connsiteX18" fmla="*/ 67128 w 66891"/>
                <a:gd name="connsiteY18" fmla="*/ 131145 h 170050"/>
                <a:gd name="connsiteX19" fmla="*/ 64088 w 66891"/>
                <a:gd name="connsiteY19" fmla="*/ 128614 h 170050"/>
                <a:gd name="connsiteX20" fmla="*/ 60287 w 66891"/>
                <a:gd name="connsiteY20" fmla="*/ 133169 h 170050"/>
                <a:gd name="connsiteX21" fmla="*/ 34443 w 66891"/>
                <a:gd name="connsiteY21" fmla="*/ 164547 h 170050"/>
                <a:gd name="connsiteX22" fmla="*/ 28362 w 66891"/>
                <a:gd name="connsiteY22" fmla="*/ 156197 h 170050"/>
                <a:gd name="connsiteX23" fmla="*/ 35710 w 66891"/>
                <a:gd name="connsiteY23" fmla="*/ 130892 h 170050"/>
                <a:gd name="connsiteX24" fmla="*/ 45591 w 66891"/>
                <a:gd name="connsiteY24" fmla="*/ 104321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91" h="170050">
                  <a:moveTo>
                    <a:pt x="64848" y="9174"/>
                  </a:moveTo>
                  <a:cubicBezTo>
                    <a:pt x="64848" y="4113"/>
                    <a:pt x="61301" y="64"/>
                    <a:pt x="55473" y="64"/>
                  </a:cubicBezTo>
                  <a:cubicBezTo>
                    <a:pt x="48632" y="64"/>
                    <a:pt x="41791" y="6644"/>
                    <a:pt x="41791" y="13476"/>
                  </a:cubicBezTo>
                  <a:cubicBezTo>
                    <a:pt x="41791" y="18284"/>
                    <a:pt x="45338" y="22586"/>
                    <a:pt x="51419" y="22586"/>
                  </a:cubicBezTo>
                  <a:cubicBezTo>
                    <a:pt x="57247" y="22586"/>
                    <a:pt x="64848" y="16766"/>
                    <a:pt x="64848" y="9174"/>
                  </a:cubicBezTo>
                  <a:close/>
                  <a:moveTo>
                    <a:pt x="45591" y="104321"/>
                  </a:moveTo>
                  <a:cubicBezTo>
                    <a:pt x="48632" y="96983"/>
                    <a:pt x="48632" y="96477"/>
                    <a:pt x="51166" y="89644"/>
                  </a:cubicBezTo>
                  <a:cubicBezTo>
                    <a:pt x="53193" y="84583"/>
                    <a:pt x="54460" y="81041"/>
                    <a:pt x="54460" y="76233"/>
                  </a:cubicBezTo>
                  <a:cubicBezTo>
                    <a:pt x="54460" y="64845"/>
                    <a:pt x="46352" y="55482"/>
                    <a:pt x="33683" y="55482"/>
                  </a:cubicBezTo>
                  <a:cubicBezTo>
                    <a:pt x="9865" y="55482"/>
                    <a:pt x="237" y="92175"/>
                    <a:pt x="237" y="94452"/>
                  </a:cubicBezTo>
                  <a:cubicBezTo>
                    <a:pt x="237" y="96983"/>
                    <a:pt x="2771" y="96983"/>
                    <a:pt x="3277" y="96983"/>
                  </a:cubicBezTo>
                  <a:cubicBezTo>
                    <a:pt x="5811" y="96983"/>
                    <a:pt x="6065" y="96477"/>
                    <a:pt x="7331" y="92428"/>
                  </a:cubicBezTo>
                  <a:cubicBezTo>
                    <a:pt x="14173" y="68641"/>
                    <a:pt x="24308" y="61050"/>
                    <a:pt x="32923" y="61050"/>
                  </a:cubicBezTo>
                  <a:cubicBezTo>
                    <a:pt x="34950" y="61050"/>
                    <a:pt x="39257" y="61050"/>
                    <a:pt x="39257" y="69147"/>
                  </a:cubicBezTo>
                  <a:cubicBezTo>
                    <a:pt x="39257" y="74461"/>
                    <a:pt x="37483" y="79775"/>
                    <a:pt x="36470" y="82306"/>
                  </a:cubicBezTo>
                  <a:cubicBezTo>
                    <a:pt x="34443" y="88885"/>
                    <a:pt x="23041" y="118239"/>
                    <a:pt x="18987" y="129120"/>
                  </a:cubicBezTo>
                  <a:cubicBezTo>
                    <a:pt x="16453" y="135700"/>
                    <a:pt x="13159" y="144050"/>
                    <a:pt x="13159" y="149364"/>
                  </a:cubicBezTo>
                  <a:cubicBezTo>
                    <a:pt x="13159" y="161258"/>
                    <a:pt x="21774" y="170115"/>
                    <a:pt x="33936" y="170115"/>
                  </a:cubicBezTo>
                  <a:cubicBezTo>
                    <a:pt x="57753" y="170115"/>
                    <a:pt x="67128" y="133422"/>
                    <a:pt x="67128" y="131145"/>
                  </a:cubicBezTo>
                  <a:cubicBezTo>
                    <a:pt x="67128" y="128614"/>
                    <a:pt x="64848" y="128614"/>
                    <a:pt x="64088" y="128614"/>
                  </a:cubicBezTo>
                  <a:cubicBezTo>
                    <a:pt x="61554" y="128614"/>
                    <a:pt x="61554" y="129373"/>
                    <a:pt x="60287" y="133169"/>
                  </a:cubicBezTo>
                  <a:cubicBezTo>
                    <a:pt x="55726" y="149111"/>
                    <a:pt x="47365" y="164547"/>
                    <a:pt x="34443" y="164547"/>
                  </a:cubicBezTo>
                  <a:cubicBezTo>
                    <a:pt x="30135" y="164547"/>
                    <a:pt x="28362" y="162017"/>
                    <a:pt x="28362" y="156197"/>
                  </a:cubicBezTo>
                  <a:cubicBezTo>
                    <a:pt x="28362" y="149871"/>
                    <a:pt x="29882" y="146328"/>
                    <a:pt x="35710" y="130892"/>
                  </a:cubicBezTo>
                  <a:lnTo>
                    <a:pt x="45591" y="1043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13F53660-7517-EE0D-91EA-0F02C7CBA7C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316512" y="6041263"/>
              <a:ext cx="124408" cy="178400"/>
            </a:xfrm>
            <a:custGeom>
              <a:avLst/>
              <a:gdLst>
                <a:gd name="connsiteX0" fmla="*/ 50916 w 124408"/>
                <a:gd name="connsiteY0" fmla="*/ 36504 h 178400"/>
                <a:gd name="connsiteX1" fmla="*/ 100071 w 124408"/>
                <a:gd name="connsiteY1" fmla="*/ 36504 h 178400"/>
                <a:gd name="connsiteX2" fmla="*/ 107165 w 124408"/>
                <a:gd name="connsiteY2" fmla="*/ 33467 h 178400"/>
                <a:gd name="connsiteX3" fmla="*/ 99311 w 124408"/>
                <a:gd name="connsiteY3" fmla="*/ 30177 h 178400"/>
                <a:gd name="connsiteX4" fmla="*/ 52436 w 124408"/>
                <a:gd name="connsiteY4" fmla="*/ 30177 h 178400"/>
                <a:gd name="connsiteX5" fmla="*/ 55730 w 124408"/>
                <a:gd name="connsiteY5" fmla="*/ 17019 h 178400"/>
                <a:gd name="connsiteX6" fmla="*/ 59277 w 124408"/>
                <a:gd name="connsiteY6" fmla="*/ 3101 h 178400"/>
                <a:gd name="connsiteX7" fmla="*/ 55730 w 124408"/>
                <a:gd name="connsiteY7" fmla="*/ 64 h 178400"/>
                <a:gd name="connsiteX8" fmla="*/ 24818 w 124408"/>
                <a:gd name="connsiteY8" fmla="*/ 2595 h 178400"/>
                <a:gd name="connsiteX9" fmla="*/ 20004 w 124408"/>
                <a:gd name="connsiteY9" fmla="*/ 7909 h 178400"/>
                <a:gd name="connsiteX10" fmla="*/ 26085 w 124408"/>
                <a:gd name="connsiteY10" fmla="*/ 10692 h 178400"/>
                <a:gd name="connsiteX11" fmla="*/ 38754 w 124408"/>
                <a:gd name="connsiteY11" fmla="*/ 14994 h 178400"/>
                <a:gd name="connsiteX12" fmla="*/ 35206 w 124408"/>
                <a:gd name="connsiteY12" fmla="*/ 30177 h 178400"/>
                <a:gd name="connsiteX13" fmla="*/ 21017 w 124408"/>
                <a:gd name="connsiteY13" fmla="*/ 30177 h 178400"/>
                <a:gd name="connsiteX14" fmla="*/ 13163 w 124408"/>
                <a:gd name="connsiteY14" fmla="*/ 33467 h 178400"/>
                <a:gd name="connsiteX15" fmla="*/ 20257 w 124408"/>
                <a:gd name="connsiteY15" fmla="*/ 36504 h 178400"/>
                <a:gd name="connsiteX16" fmla="*/ 33686 w 124408"/>
                <a:gd name="connsiteY16" fmla="*/ 36504 h 178400"/>
                <a:gd name="connsiteX17" fmla="*/ 1254 w 124408"/>
                <a:gd name="connsiteY17" fmla="*/ 165560 h 178400"/>
                <a:gd name="connsiteX18" fmla="*/ 240 w 124408"/>
                <a:gd name="connsiteY18" fmla="*/ 171380 h 178400"/>
                <a:gd name="connsiteX19" fmla="*/ 7588 w 124408"/>
                <a:gd name="connsiteY19" fmla="*/ 178465 h 178400"/>
                <a:gd name="connsiteX20" fmla="*/ 16963 w 124408"/>
                <a:gd name="connsiteY20" fmla="*/ 171633 h 178400"/>
                <a:gd name="connsiteX21" fmla="*/ 21777 w 124408"/>
                <a:gd name="connsiteY21" fmla="*/ 152654 h 178400"/>
                <a:gd name="connsiteX22" fmla="*/ 27605 w 124408"/>
                <a:gd name="connsiteY22" fmla="*/ 130133 h 178400"/>
                <a:gd name="connsiteX23" fmla="*/ 31659 w 124408"/>
                <a:gd name="connsiteY23" fmla="*/ 112925 h 178400"/>
                <a:gd name="connsiteX24" fmla="*/ 34953 w 124408"/>
                <a:gd name="connsiteY24" fmla="*/ 100272 h 178400"/>
                <a:gd name="connsiteX25" fmla="*/ 76000 w 124408"/>
                <a:gd name="connsiteY25" fmla="*/ 69400 h 178400"/>
                <a:gd name="connsiteX26" fmla="*/ 89682 w 124408"/>
                <a:gd name="connsiteY26" fmla="*/ 86861 h 178400"/>
                <a:gd name="connsiteX27" fmla="*/ 73466 w 124408"/>
                <a:gd name="connsiteY27" fmla="*/ 145063 h 178400"/>
                <a:gd name="connsiteX28" fmla="*/ 70679 w 124408"/>
                <a:gd name="connsiteY28" fmla="*/ 157462 h 178400"/>
                <a:gd name="connsiteX29" fmla="*/ 91456 w 124408"/>
                <a:gd name="connsiteY29" fmla="*/ 178465 h 178400"/>
                <a:gd name="connsiteX30" fmla="*/ 124648 w 124408"/>
                <a:gd name="connsiteY30" fmla="*/ 139495 h 178400"/>
                <a:gd name="connsiteX31" fmla="*/ 121608 w 124408"/>
                <a:gd name="connsiteY31" fmla="*/ 136965 h 178400"/>
                <a:gd name="connsiteX32" fmla="*/ 117807 w 124408"/>
                <a:gd name="connsiteY32" fmla="*/ 141520 h 178400"/>
                <a:gd name="connsiteX33" fmla="*/ 92216 w 124408"/>
                <a:gd name="connsiteY33" fmla="*/ 172898 h 178400"/>
                <a:gd name="connsiteX34" fmla="*/ 85882 w 124408"/>
                <a:gd name="connsiteY34" fmla="*/ 164547 h 178400"/>
                <a:gd name="connsiteX35" fmla="*/ 90189 w 124408"/>
                <a:gd name="connsiteY35" fmla="*/ 146834 h 178400"/>
                <a:gd name="connsiteX36" fmla="*/ 105899 w 124408"/>
                <a:gd name="connsiteY36" fmla="*/ 91163 h 178400"/>
                <a:gd name="connsiteX37" fmla="*/ 76760 w 124408"/>
                <a:gd name="connsiteY37" fmla="*/ 63833 h 178400"/>
                <a:gd name="connsiteX38" fmla="*/ 39260 w 124408"/>
                <a:gd name="connsiteY38" fmla="*/ 83065 h 178400"/>
                <a:gd name="connsiteX39" fmla="*/ 50916 w 124408"/>
                <a:gd name="connsiteY39" fmla="*/ 36504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408" h="178400">
                  <a:moveTo>
                    <a:pt x="50916" y="36504"/>
                  </a:moveTo>
                  <a:lnTo>
                    <a:pt x="100071" y="36504"/>
                  </a:lnTo>
                  <a:cubicBezTo>
                    <a:pt x="104378" y="36504"/>
                    <a:pt x="107165" y="36504"/>
                    <a:pt x="107165" y="33467"/>
                  </a:cubicBezTo>
                  <a:cubicBezTo>
                    <a:pt x="107165" y="30177"/>
                    <a:pt x="104125" y="30177"/>
                    <a:pt x="99311" y="30177"/>
                  </a:cubicBezTo>
                  <a:lnTo>
                    <a:pt x="52436" y="30177"/>
                  </a:lnTo>
                  <a:cubicBezTo>
                    <a:pt x="54210" y="23851"/>
                    <a:pt x="54210" y="23345"/>
                    <a:pt x="55730" y="17019"/>
                  </a:cubicBezTo>
                  <a:cubicBezTo>
                    <a:pt x="56997" y="12464"/>
                    <a:pt x="59277" y="3607"/>
                    <a:pt x="59277" y="3101"/>
                  </a:cubicBezTo>
                  <a:cubicBezTo>
                    <a:pt x="59277" y="823"/>
                    <a:pt x="57757" y="64"/>
                    <a:pt x="55730" y="64"/>
                  </a:cubicBezTo>
                  <a:cubicBezTo>
                    <a:pt x="50916" y="64"/>
                    <a:pt x="30899" y="2089"/>
                    <a:pt x="24818" y="2595"/>
                  </a:cubicBezTo>
                  <a:cubicBezTo>
                    <a:pt x="22791" y="2848"/>
                    <a:pt x="20004" y="3101"/>
                    <a:pt x="20004" y="7909"/>
                  </a:cubicBezTo>
                  <a:cubicBezTo>
                    <a:pt x="20004" y="10692"/>
                    <a:pt x="22538" y="10692"/>
                    <a:pt x="26085" y="10692"/>
                  </a:cubicBezTo>
                  <a:cubicBezTo>
                    <a:pt x="38247" y="10692"/>
                    <a:pt x="38754" y="12464"/>
                    <a:pt x="38754" y="14994"/>
                  </a:cubicBezTo>
                  <a:cubicBezTo>
                    <a:pt x="38754" y="16766"/>
                    <a:pt x="36473" y="25116"/>
                    <a:pt x="35206" y="30177"/>
                  </a:cubicBezTo>
                  <a:lnTo>
                    <a:pt x="21017" y="30177"/>
                  </a:lnTo>
                  <a:cubicBezTo>
                    <a:pt x="15950" y="30177"/>
                    <a:pt x="13163" y="30177"/>
                    <a:pt x="13163" y="33467"/>
                  </a:cubicBezTo>
                  <a:cubicBezTo>
                    <a:pt x="13163" y="36504"/>
                    <a:pt x="15443" y="36504"/>
                    <a:pt x="20257" y="36504"/>
                  </a:cubicBezTo>
                  <a:lnTo>
                    <a:pt x="33686" y="36504"/>
                  </a:lnTo>
                  <a:lnTo>
                    <a:pt x="1254" y="165560"/>
                  </a:lnTo>
                  <a:cubicBezTo>
                    <a:pt x="240" y="169355"/>
                    <a:pt x="240" y="169862"/>
                    <a:pt x="240" y="171380"/>
                  </a:cubicBezTo>
                  <a:cubicBezTo>
                    <a:pt x="240" y="176947"/>
                    <a:pt x="4548" y="178465"/>
                    <a:pt x="7588" y="178465"/>
                  </a:cubicBezTo>
                  <a:cubicBezTo>
                    <a:pt x="12402" y="178465"/>
                    <a:pt x="15950" y="174923"/>
                    <a:pt x="16963" y="171633"/>
                  </a:cubicBezTo>
                  <a:cubicBezTo>
                    <a:pt x="17470" y="170368"/>
                    <a:pt x="20257" y="158980"/>
                    <a:pt x="21777" y="152654"/>
                  </a:cubicBezTo>
                  <a:lnTo>
                    <a:pt x="27605" y="130133"/>
                  </a:lnTo>
                  <a:cubicBezTo>
                    <a:pt x="28365" y="126337"/>
                    <a:pt x="30899" y="116721"/>
                    <a:pt x="31659" y="112925"/>
                  </a:cubicBezTo>
                  <a:cubicBezTo>
                    <a:pt x="32926" y="108876"/>
                    <a:pt x="34700" y="101032"/>
                    <a:pt x="34953" y="100272"/>
                  </a:cubicBezTo>
                  <a:cubicBezTo>
                    <a:pt x="36980" y="95971"/>
                    <a:pt x="50662" y="69400"/>
                    <a:pt x="76000" y="69400"/>
                  </a:cubicBezTo>
                  <a:cubicBezTo>
                    <a:pt x="87149" y="69400"/>
                    <a:pt x="89682" y="78510"/>
                    <a:pt x="89682" y="86861"/>
                  </a:cubicBezTo>
                  <a:cubicBezTo>
                    <a:pt x="89682" y="102550"/>
                    <a:pt x="78027" y="133422"/>
                    <a:pt x="73466" y="145063"/>
                  </a:cubicBezTo>
                  <a:cubicBezTo>
                    <a:pt x="71946" y="149111"/>
                    <a:pt x="70679" y="152654"/>
                    <a:pt x="70679" y="157462"/>
                  </a:cubicBezTo>
                  <a:cubicBezTo>
                    <a:pt x="70679" y="170621"/>
                    <a:pt x="80054" y="178465"/>
                    <a:pt x="91456" y="178465"/>
                  </a:cubicBezTo>
                  <a:cubicBezTo>
                    <a:pt x="115780" y="178465"/>
                    <a:pt x="124648" y="141014"/>
                    <a:pt x="124648" y="139495"/>
                  </a:cubicBezTo>
                  <a:cubicBezTo>
                    <a:pt x="124648" y="136965"/>
                    <a:pt x="122368" y="136965"/>
                    <a:pt x="121608" y="136965"/>
                  </a:cubicBezTo>
                  <a:cubicBezTo>
                    <a:pt x="119074" y="136965"/>
                    <a:pt x="119074" y="137724"/>
                    <a:pt x="117807" y="141520"/>
                  </a:cubicBezTo>
                  <a:cubicBezTo>
                    <a:pt x="110459" y="167331"/>
                    <a:pt x="99057" y="172898"/>
                    <a:pt x="92216" y="172898"/>
                  </a:cubicBezTo>
                  <a:cubicBezTo>
                    <a:pt x="87402" y="172898"/>
                    <a:pt x="85882" y="169862"/>
                    <a:pt x="85882" y="164547"/>
                  </a:cubicBezTo>
                  <a:cubicBezTo>
                    <a:pt x="85882" y="158221"/>
                    <a:pt x="88669" y="151136"/>
                    <a:pt x="90189" y="146834"/>
                  </a:cubicBezTo>
                  <a:cubicBezTo>
                    <a:pt x="94497" y="135700"/>
                    <a:pt x="105899" y="105333"/>
                    <a:pt x="105899" y="91163"/>
                  </a:cubicBezTo>
                  <a:cubicBezTo>
                    <a:pt x="105899" y="72690"/>
                    <a:pt x="94243" y="63833"/>
                    <a:pt x="76760" y="63833"/>
                  </a:cubicBezTo>
                  <a:cubicBezTo>
                    <a:pt x="68906" y="63833"/>
                    <a:pt x="53703" y="65604"/>
                    <a:pt x="39260" y="83065"/>
                  </a:cubicBezTo>
                  <a:lnTo>
                    <a:pt x="50916" y="365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ABD6077-F6EF-32C8-D14F-55B7CD6B17C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518788" y="5990772"/>
              <a:ext cx="101806" cy="130017"/>
            </a:xfrm>
            <a:custGeom>
              <a:avLst/>
              <a:gdLst>
                <a:gd name="connsiteX0" fmla="*/ 82723 w 101806"/>
                <a:gd name="connsiteY0" fmla="*/ 66663 h 130017"/>
                <a:gd name="connsiteX1" fmla="*/ 55586 w 101806"/>
                <a:gd name="connsiteY1" fmla="*/ 45761 h 130017"/>
                <a:gd name="connsiteX2" fmla="*/ 3796 w 101806"/>
                <a:gd name="connsiteY2" fmla="*/ 80303 h 130017"/>
                <a:gd name="connsiteX3" fmla="*/ 248 w 101806"/>
                <a:gd name="connsiteY3" fmla="*/ 97662 h 130017"/>
                <a:gd name="connsiteX4" fmla="*/ 37495 w 101806"/>
                <a:gd name="connsiteY4" fmla="*/ 130078 h 130017"/>
                <a:gd name="connsiteX5" fmla="*/ 102055 w 101806"/>
                <a:gd name="connsiteY5" fmla="*/ 47710 h 130017"/>
                <a:gd name="connsiteX6" fmla="*/ 58424 w 101806"/>
                <a:gd name="connsiteY6" fmla="*/ 60 h 130017"/>
                <a:gd name="connsiteX7" fmla="*/ 21532 w 101806"/>
                <a:gd name="connsiteY7" fmla="*/ 28579 h 130017"/>
                <a:gd name="connsiteX8" fmla="*/ 28627 w 101806"/>
                <a:gd name="connsiteY8" fmla="*/ 34956 h 130017"/>
                <a:gd name="connsiteX9" fmla="*/ 38559 w 101806"/>
                <a:gd name="connsiteY9" fmla="*/ 25214 h 130017"/>
                <a:gd name="connsiteX10" fmla="*/ 31642 w 101806"/>
                <a:gd name="connsiteY10" fmla="*/ 18482 h 130017"/>
                <a:gd name="connsiteX11" fmla="*/ 58069 w 101806"/>
                <a:gd name="connsiteY11" fmla="*/ 5197 h 130017"/>
                <a:gd name="connsiteX12" fmla="*/ 87157 w 101806"/>
                <a:gd name="connsiteY12" fmla="*/ 38676 h 130017"/>
                <a:gd name="connsiteX13" fmla="*/ 82900 w 101806"/>
                <a:gd name="connsiteY13" fmla="*/ 66663 h 130017"/>
                <a:gd name="connsiteX14" fmla="*/ 82723 w 101806"/>
                <a:gd name="connsiteY14" fmla="*/ 66663 h 130017"/>
                <a:gd name="connsiteX15" fmla="*/ 37850 w 101806"/>
                <a:gd name="connsiteY15" fmla="*/ 124410 h 130017"/>
                <a:gd name="connsiteX16" fmla="*/ 15502 w 101806"/>
                <a:gd name="connsiteY16" fmla="*/ 103862 h 130017"/>
                <a:gd name="connsiteX17" fmla="*/ 22064 w 101806"/>
                <a:gd name="connsiteY17" fmla="*/ 75166 h 130017"/>
                <a:gd name="connsiteX18" fmla="*/ 56295 w 101806"/>
                <a:gd name="connsiteY18" fmla="*/ 50721 h 130017"/>
                <a:gd name="connsiteX19" fmla="*/ 79175 w 101806"/>
                <a:gd name="connsiteY19" fmla="*/ 74812 h 130017"/>
                <a:gd name="connsiteX20" fmla="*/ 37850 w 101806"/>
                <a:gd name="connsiteY20" fmla="*/ 124410 h 1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806" h="130017">
                  <a:moveTo>
                    <a:pt x="82723" y="66663"/>
                  </a:moveTo>
                  <a:cubicBezTo>
                    <a:pt x="80240" y="56390"/>
                    <a:pt x="72258" y="45761"/>
                    <a:pt x="55586" y="45761"/>
                  </a:cubicBezTo>
                  <a:cubicBezTo>
                    <a:pt x="30755" y="45761"/>
                    <a:pt x="10181" y="64361"/>
                    <a:pt x="3796" y="80303"/>
                  </a:cubicBezTo>
                  <a:cubicBezTo>
                    <a:pt x="2731" y="83314"/>
                    <a:pt x="248" y="90577"/>
                    <a:pt x="248" y="97662"/>
                  </a:cubicBezTo>
                  <a:cubicBezTo>
                    <a:pt x="248" y="109885"/>
                    <a:pt x="9826" y="130078"/>
                    <a:pt x="37495" y="130078"/>
                  </a:cubicBezTo>
                  <a:cubicBezTo>
                    <a:pt x="83432" y="130078"/>
                    <a:pt x="102055" y="72863"/>
                    <a:pt x="102055" y="47710"/>
                  </a:cubicBezTo>
                  <a:cubicBezTo>
                    <a:pt x="102055" y="17420"/>
                    <a:pt x="82191" y="60"/>
                    <a:pt x="58424" y="60"/>
                  </a:cubicBezTo>
                  <a:cubicBezTo>
                    <a:pt x="29513" y="60"/>
                    <a:pt x="21532" y="23088"/>
                    <a:pt x="21532" y="28579"/>
                  </a:cubicBezTo>
                  <a:cubicBezTo>
                    <a:pt x="21532" y="29996"/>
                    <a:pt x="22419" y="34956"/>
                    <a:pt x="28627" y="34956"/>
                  </a:cubicBezTo>
                  <a:cubicBezTo>
                    <a:pt x="34834" y="34956"/>
                    <a:pt x="38559" y="29465"/>
                    <a:pt x="38559" y="25214"/>
                  </a:cubicBezTo>
                  <a:cubicBezTo>
                    <a:pt x="38559" y="20431"/>
                    <a:pt x="35012" y="18837"/>
                    <a:pt x="31642" y="18482"/>
                  </a:cubicBezTo>
                  <a:cubicBezTo>
                    <a:pt x="40510" y="5197"/>
                    <a:pt x="55054" y="5197"/>
                    <a:pt x="58069" y="5197"/>
                  </a:cubicBezTo>
                  <a:cubicBezTo>
                    <a:pt x="71371" y="5197"/>
                    <a:pt x="87157" y="13523"/>
                    <a:pt x="87157" y="38676"/>
                  </a:cubicBezTo>
                  <a:cubicBezTo>
                    <a:pt x="87157" y="46293"/>
                    <a:pt x="86270" y="52493"/>
                    <a:pt x="82900" y="66663"/>
                  </a:cubicBezTo>
                  <a:lnTo>
                    <a:pt x="82723" y="66663"/>
                  </a:lnTo>
                  <a:close/>
                  <a:moveTo>
                    <a:pt x="37850" y="124410"/>
                  </a:moveTo>
                  <a:cubicBezTo>
                    <a:pt x="17807" y="124410"/>
                    <a:pt x="15502" y="109353"/>
                    <a:pt x="15502" y="103862"/>
                  </a:cubicBezTo>
                  <a:cubicBezTo>
                    <a:pt x="15502" y="96954"/>
                    <a:pt x="20291" y="79594"/>
                    <a:pt x="22064" y="75166"/>
                  </a:cubicBezTo>
                  <a:cubicBezTo>
                    <a:pt x="25257" y="67018"/>
                    <a:pt x="36253" y="50721"/>
                    <a:pt x="56295" y="50721"/>
                  </a:cubicBezTo>
                  <a:cubicBezTo>
                    <a:pt x="73500" y="50721"/>
                    <a:pt x="79175" y="64183"/>
                    <a:pt x="79175" y="74812"/>
                  </a:cubicBezTo>
                  <a:cubicBezTo>
                    <a:pt x="79175" y="86680"/>
                    <a:pt x="67647" y="124410"/>
                    <a:pt x="37850" y="1244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8EEEDAF-4924-4609-E2C9-3DA5103121A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469876" y="6148557"/>
              <a:ext cx="195654" cy="10121"/>
            </a:xfrm>
            <a:custGeom>
              <a:avLst/>
              <a:gdLst>
                <a:gd name="connsiteX0" fmla="*/ 0 w 195654"/>
                <a:gd name="connsiteY0" fmla="*/ 0 h 10121"/>
                <a:gd name="connsiteX1" fmla="*/ 195655 w 195654"/>
                <a:gd name="connsiteY1" fmla="*/ 0 h 10121"/>
                <a:gd name="connsiteX2" fmla="*/ 195655 w 195654"/>
                <a:gd name="connsiteY2" fmla="*/ 10121 h 10121"/>
                <a:gd name="connsiteX3" fmla="*/ 0 w 195654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54" h="10121">
                  <a:moveTo>
                    <a:pt x="0" y="0"/>
                  </a:moveTo>
                  <a:lnTo>
                    <a:pt x="195655" y="0"/>
                  </a:lnTo>
                  <a:lnTo>
                    <a:pt x="195655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CB5C275A-3AB2-99AF-5676-ACBFA52A296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480518" y="6177668"/>
              <a:ext cx="101806" cy="130017"/>
            </a:xfrm>
            <a:custGeom>
              <a:avLst/>
              <a:gdLst>
                <a:gd name="connsiteX0" fmla="*/ 82721 w 101806"/>
                <a:gd name="connsiteY0" fmla="*/ 66671 h 130017"/>
                <a:gd name="connsiteX1" fmla="*/ 55584 w 101806"/>
                <a:gd name="connsiteY1" fmla="*/ 45769 h 130017"/>
                <a:gd name="connsiteX2" fmla="*/ 3794 w 101806"/>
                <a:gd name="connsiteY2" fmla="*/ 80310 h 130017"/>
                <a:gd name="connsiteX3" fmla="*/ 247 w 101806"/>
                <a:gd name="connsiteY3" fmla="*/ 97670 h 130017"/>
                <a:gd name="connsiteX4" fmla="*/ 37493 w 101806"/>
                <a:gd name="connsiteY4" fmla="*/ 130085 h 130017"/>
                <a:gd name="connsiteX5" fmla="*/ 102054 w 101806"/>
                <a:gd name="connsiteY5" fmla="*/ 47717 h 130017"/>
                <a:gd name="connsiteX6" fmla="*/ 58422 w 101806"/>
                <a:gd name="connsiteY6" fmla="*/ 68 h 130017"/>
                <a:gd name="connsiteX7" fmla="*/ 21531 w 101806"/>
                <a:gd name="connsiteY7" fmla="*/ 28587 h 130017"/>
                <a:gd name="connsiteX8" fmla="*/ 28625 w 101806"/>
                <a:gd name="connsiteY8" fmla="*/ 34963 h 130017"/>
                <a:gd name="connsiteX9" fmla="*/ 38558 w 101806"/>
                <a:gd name="connsiteY9" fmla="*/ 25221 h 130017"/>
                <a:gd name="connsiteX10" fmla="*/ 31640 w 101806"/>
                <a:gd name="connsiteY10" fmla="*/ 18490 h 130017"/>
                <a:gd name="connsiteX11" fmla="*/ 58068 w 101806"/>
                <a:gd name="connsiteY11" fmla="*/ 5205 h 130017"/>
                <a:gd name="connsiteX12" fmla="*/ 87155 w 101806"/>
                <a:gd name="connsiteY12" fmla="*/ 38683 h 130017"/>
                <a:gd name="connsiteX13" fmla="*/ 82899 w 101806"/>
                <a:gd name="connsiteY13" fmla="*/ 66671 h 130017"/>
                <a:gd name="connsiteX14" fmla="*/ 82721 w 101806"/>
                <a:gd name="connsiteY14" fmla="*/ 66671 h 130017"/>
                <a:gd name="connsiteX15" fmla="*/ 37848 w 101806"/>
                <a:gd name="connsiteY15" fmla="*/ 124417 h 130017"/>
                <a:gd name="connsiteX16" fmla="*/ 15500 w 101806"/>
                <a:gd name="connsiteY16" fmla="*/ 103869 h 130017"/>
                <a:gd name="connsiteX17" fmla="*/ 22063 w 101806"/>
                <a:gd name="connsiteY17" fmla="*/ 75173 h 130017"/>
                <a:gd name="connsiteX18" fmla="*/ 56294 w 101806"/>
                <a:gd name="connsiteY18" fmla="*/ 50729 h 130017"/>
                <a:gd name="connsiteX19" fmla="*/ 79174 w 101806"/>
                <a:gd name="connsiteY19" fmla="*/ 74819 h 130017"/>
                <a:gd name="connsiteX20" fmla="*/ 37848 w 101806"/>
                <a:gd name="connsiteY20" fmla="*/ 124417 h 1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806" h="130017">
                  <a:moveTo>
                    <a:pt x="82721" y="66671"/>
                  </a:moveTo>
                  <a:cubicBezTo>
                    <a:pt x="80238" y="56397"/>
                    <a:pt x="72257" y="45769"/>
                    <a:pt x="55584" y="45769"/>
                  </a:cubicBezTo>
                  <a:cubicBezTo>
                    <a:pt x="30753" y="45769"/>
                    <a:pt x="10179" y="64368"/>
                    <a:pt x="3794" y="80310"/>
                  </a:cubicBezTo>
                  <a:cubicBezTo>
                    <a:pt x="2730" y="83322"/>
                    <a:pt x="247" y="90584"/>
                    <a:pt x="247" y="97670"/>
                  </a:cubicBezTo>
                  <a:cubicBezTo>
                    <a:pt x="247" y="109892"/>
                    <a:pt x="9825" y="130085"/>
                    <a:pt x="37493" y="130085"/>
                  </a:cubicBezTo>
                  <a:cubicBezTo>
                    <a:pt x="83431" y="130085"/>
                    <a:pt x="102054" y="72871"/>
                    <a:pt x="102054" y="47717"/>
                  </a:cubicBezTo>
                  <a:cubicBezTo>
                    <a:pt x="102054" y="17427"/>
                    <a:pt x="82189" y="68"/>
                    <a:pt x="58422" y="68"/>
                  </a:cubicBezTo>
                  <a:cubicBezTo>
                    <a:pt x="29512" y="68"/>
                    <a:pt x="21531" y="23095"/>
                    <a:pt x="21531" y="28587"/>
                  </a:cubicBezTo>
                  <a:cubicBezTo>
                    <a:pt x="21531" y="30004"/>
                    <a:pt x="22417" y="34963"/>
                    <a:pt x="28625" y="34963"/>
                  </a:cubicBezTo>
                  <a:cubicBezTo>
                    <a:pt x="34833" y="34963"/>
                    <a:pt x="38558" y="29472"/>
                    <a:pt x="38558" y="25221"/>
                  </a:cubicBezTo>
                  <a:cubicBezTo>
                    <a:pt x="38558" y="20438"/>
                    <a:pt x="35010" y="18844"/>
                    <a:pt x="31640" y="18490"/>
                  </a:cubicBezTo>
                  <a:cubicBezTo>
                    <a:pt x="40508" y="5205"/>
                    <a:pt x="55052" y="5205"/>
                    <a:pt x="58068" y="5205"/>
                  </a:cubicBezTo>
                  <a:cubicBezTo>
                    <a:pt x="71370" y="5205"/>
                    <a:pt x="87155" y="13530"/>
                    <a:pt x="87155" y="38683"/>
                  </a:cubicBezTo>
                  <a:cubicBezTo>
                    <a:pt x="87155" y="46300"/>
                    <a:pt x="86268" y="52500"/>
                    <a:pt x="82899" y="66671"/>
                  </a:cubicBezTo>
                  <a:lnTo>
                    <a:pt x="82721" y="66671"/>
                  </a:lnTo>
                  <a:close/>
                  <a:moveTo>
                    <a:pt x="37848" y="124417"/>
                  </a:moveTo>
                  <a:cubicBezTo>
                    <a:pt x="17806" y="124417"/>
                    <a:pt x="15500" y="109360"/>
                    <a:pt x="15500" y="103869"/>
                  </a:cubicBezTo>
                  <a:cubicBezTo>
                    <a:pt x="15500" y="96961"/>
                    <a:pt x="20289" y="79602"/>
                    <a:pt x="22063" y="75173"/>
                  </a:cubicBezTo>
                  <a:cubicBezTo>
                    <a:pt x="25255" y="67025"/>
                    <a:pt x="36252" y="50729"/>
                    <a:pt x="56294" y="50729"/>
                  </a:cubicBezTo>
                  <a:cubicBezTo>
                    <a:pt x="73498" y="50729"/>
                    <a:pt x="79174" y="64191"/>
                    <a:pt x="79174" y="74819"/>
                  </a:cubicBezTo>
                  <a:cubicBezTo>
                    <a:pt x="79174" y="86687"/>
                    <a:pt x="67645" y="124417"/>
                    <a:pt x="37848" y="12441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0AB9300-B17D-4B90-A0B4-7707115AC8E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596439" y="6193433"/>
              <a:ext cx="59949" cy="112481"/>
            </a:xfrm>
            <a:custGeom>
              <a:avLst/>
              <a:gdLst>
                <a:gd name="connsiteX0" fmla="*/ 36434 w 59949"/>
                <a:gd name="connsiteY0" fmla="*/ 40809 h 112481"/>
                <a:gd name="connsiteX1" fmla="*/ 54525 w 59949"/>
                <a:gd name="connsiteY1" fmla="*/ 40809 h 112481"/>
                <a:gd name="connsiteX2" fmla="*/ 60201 w 59949"/>
                <a:gd name="connsiteY2" fmla="*/ 36912 h 112481"/>
                <a:gd name="connsiteX3" fmla="*/ 54880 w 59949"/>
                <a:gd name="connsiteY3" fmla="*/ 34432 h 112481"/>
                <a:gd name="connsiteX4" fmla="*/ 38030 w 59949"/>
                <a:gd name="connsiteY4" fmla="*/ 34432 h 112481"/>
                <a:gd name="connsiteX5" fmla="*/ 44593 w 59949"/>
                <a:gd name="connsiteY5" fmla="*/ 8216 h 112481"/>
                <a:gd name="connsiteX6" fmla="*/ 45125 w 59949"/>
                <a:gd name="connsiteY6" fmla="*/ 5736 h 112481"/>
                <a:gd name="connsiteX7" fmla="*/ 39094 w 59949"/>
                <a:gd name="connsiteY7" fmla="*/ 68 h 112481"/>
                <a:gd name="connsiteX8" fmla="*/ 30758 w 59949"/>
                <a:gd name="connsiteY8" fmla="*/ 7685 h 112481"/>
                <a:gd name="connsiteX9" fmla="*/ 24018 w 59949"/>
                <a:gd name="connsiteY9" fmla="*/ 34432 h 112481"/>
                <a:gd name="connsiteX10" fmla="*/ 5927 w 59949"/>
                <a:gd name="connsiteY10" fmla="*/ 34432 h 112481"/>
                <a:gd name="connsiteX11" fmla="*/ 252 w 59949"/>
                <a:gd name="connsiteY11" fmla="*/ 38329 h 112481"/>
                <a:gd name="connsiteX12" fmla="*/ 5572 w 59949"/>
                <a:gd name="connsiteY12" fmla="*/ 40809 h 112481"/>
                <a:gd name="connsiteX13" fmla="*/ 22422 w 59949"/>
                <a:gd name="connsiteY13" fmla="*/ 40809 h 112481"/>
                <a:gd name="connsiteX14" fmla="*/ 11958 w 59949"/>
                <a:gd name="connsiteY14" fmla="*/ 82613 h 112481"/>
                <a:gd name="connsiteX15" fmla="*/ 9297 w 59949"/>
                <a:gd name="connsiteY15" fmla="*/ 95721 h 112481"/>
                <a:gd name="connsiteX16" fmla="*/ 28275 w 59949"/>
                <a:gd name="connsiteY16" fmla="*/ 112549 h 112481"/>
                <a:gd name="connsiteX17" fmla="*/ 59136 w 59949"/>
                <a:gd name="connsiteY17" fmla="*/ 85447 h 112481"/>
                <a:gd name="connsiteX18" fmla="*/ 56299 w 59949"/>
                <a:gd name="connsiteY18" fmla="*/ 83144 h 112481"/>
                <a:gd name="connsiteX19" fmla="*/ 52574 w 59949"/>
                <a:gd name="connsiteY19" fmla="*/ 86510 h 112481"/>
                <a:gd name="connsiteX20" fmla="*/ 28807 w 59949"/>
                <a:gd name="connsiteY20" fmla="*/ 107589 h 112481"/>
                <a:gd name="connsiteX21" fmla="*/ 22599 w 59949"/>
                <a:gd name="connsiteY21" fmla="*/ 98909 h 112481"/>
                <a:gd name="connsiteX22" fmla="*/ 23664 w 59949"/>
                <a:gd name="connsiteY22" fmla="*/ 91647 h 112481"/>
                <a:gd name="connsiteX23" fmla="*/ 36434 w 59949"/>
                <a:gd name="connsiteY23" fmla="*/ 40809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9" h="112481">
                  <a:moveTo>
                    <a:pt x="36434" y="40809"/>
                  </a:moveTo>
                  <a:lnTo>
                    <a:pt x="54525" y="40809"/>
                  </a:lnTo>
                  <a:cubicBezTo>
                    <a:pt x="57895" y="40809"/>
                    <a:pt x="60201" y="40809"/>
                    <a:pt x="60201" y="36912"/>
                  </a:cubicBezTo>
                  <a:cubicBezTo>
                    <a:pt x="60201" y="34432"/>
                    <a:pt x="57895" y="34432"/>
                    <a:pt x="54880" y="34432"/>
                  </a:cubicBezTo>
                  <a:lnTo>
                    <a:pt x="38030" y="34432"/>
                  </a:lnTo>
                  <a:lnTo>
                    <a:pt x="44593" y="8216"/>
                  </a:lnTo>
                  <a:cubicBezTo>
                    <a:pt x="44770" y="7330"/>
                    <a:pt x="45125" y="6445"/>
                    <a:pt x="45125" y="5736"/>
                  </a:cubicBezTo>
                  <a:cubicBezTo>
                    <a:pt x="45125" y="2548"/>
                    <a:pt x="42642" y="68"/>
                    <a:pt x="39094" y="68"/>
                  </a:cubicBezTo>
                  <a:cubicBezTo>
                    <a:pt x="34660" y="68"/>
                    <a:pt x="32000" y="3079"/>
                    <a:pt x="30758" y="7685"/>
                  </a:cubicBezTo>
                  <a:cubicBezTo>
                    <a:pt x="29517" y="12113"/>
                    <a:pt x="31822" y="3610"/>
                    <a:pt x="24018" y="34432"/>
                  </a:cubicBezTo>
                  <a:lnTo>
                    <a:pt x="5927" y="34432"/>
                  </a:lnTo>
                  <a:cubicBezTo>
                    <a:pt x="2557" y="34432"/>
                    <a:pt x="252" y="34432"/>
                    <a:pt x="252" y="38329"/>
                  </a:cubicBezTo>
                  <a:cubicBezTo>
                    <a:pt x="252" y="40809"/>
                    <a:pt x="2380" y="40809"/>
                    <a:pt x="5572" y="40809"/>
                  </a:cubicBezTo>
                  <a:lnTo>
                    <a:pt x="22422" y="40809"/>
                  </a:lnTo>
                  <a:lnTo>
                    <a:pt x="11958" y="82613"/>
                  </a:lnTo>
                  <a:cubicBezTo>
                    <a:pt x="10893" y="87041"/>
                    <a:pt x="9297" y="93418"/>
                    <a:pt x="9297" y="95721"/>
                  </a:cubicBezTo>
                  <a:cubicBezTo>
                    <a:pt x="9297" y="106172"/>
                    <a:pt x="18165" y="112549"/>
                    <a:pt x="28275" y="112549"/>
                  </a:cubicBezTo>
                  <a:cubicBezTo>
                    <a:pt x="47962" y="112549"/>
                    <a:pt x="59136" y="87750"/>
                    <a:pt x="59136" y="85447"/>
                  </a:cubicBezTo>
                  <a:cubicBezTo>
                    <a:pt x="59136" y="83144"/>
                    <a:pt x="56831" y="83144"/>
                    <a:pt x="56299" y="83144"/>
                  </a:cubicBezTo>
                  <a:cubicBezTo>
                    <a:pt x="54170" y="83144"/>
                    <a:pt x="53993" y="83499"/>
                    <a:pt x="52574" y="86510"/>
                  </a:cubicBezTo>
                  <a:cubicBezTo>
                    <a:pt x="47608" y="97669"/>
                    <a:pt x="38562" y="107589"/>
                    <a:pt x="28807" y="107589"/>
                  </a:cubicBezTo>
                  <a:cubicBezTo>
                    <a:pt x="25083" y="107589"/>
                    <a:pt x="22599" y="105286"/>
                    <a:pt x="22599" y="98909"/>
                  </a:cubicBezTo>
                  <a:cubicBezTo>
                    <a:pt x="22599" y="97138"/>
                    <a:pt x="23309" y="93418"/>
                    <a:pt x="23664" y="91647"/>
                  </a:cubicBezTo>
                  <a:lnTo>
                    <a:pt x="36434" y="4080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6D0DDC6-B575-3542-72A1-07C973749BA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768316" y="6027092"/>
              <a:ext cx="10135" cy="253051"/>
            </a:xfrm>
            <a:custGeom>
              <a:avLst/>
              <a:gdLst>
                <a:gd name="connsiteX0" fmla="*/ 10393 w 10135"/>
                <a:gd name="connsiteY0" fmla="*/ 9174 h 253051"/>
                <a:gd name="connsiteX1" fmla="*/ 5325 w 10135"/>
                <a:gd name="connsiteY1" fmla="*/ 64 h 253051"/>
                <a:gd name="connsiteX2" fmla="*/ 257 w 10135"/>
                <a:gd name="connsiteY2" fmla="*/ 9174 h 253051"/>
                <a:gd name="connsiteX3" fmla="*/ 257 w 10135"/>
                <a:gd name="connsiteY3" fmla="*/ 244005 h 253051"/>
                <a:gd name="connsiteX4" fmla="*/ 5325 w 10135"/>
                <a:gd name="connsiteY4" fmla="*/ 253115 h 253051"/>
                <a:gd name="connsiteX5" fmla="*/ 10393 w 10135"/>
                <a:gd name="connsiteY5" fmla="*/ 244005 h 253051"/>
                <a:gd name="connsiteX6" fmla="*/ 10393 w 10135"/>
                <a:gd name="connsiteY6" fmla="*/ 917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5" h="253051">
                  <a:moveTo>
                    <a:pt x="10393" y="9174"/>
                  </a:moveTo>
                  <a:cubicBezTo>
                    <a:pt x="10393" y="4619"/>
                    <a:pt x="10393" y="64"/>
                    <a:pt x="5325" y="64"/>
                  </a:cubicBezTo>
                  <a:cubicBezTo>
                    <a:pt x="257" y="64"/>
                    <a:pt x="257" y="4619"/>
                    <a:pt x="257" y="9174"/>
                  </a:cubicBezTo>
                  <a:lnTo>
                    <a:pt x="257" y="244005"/>
                  </a:lnTo>
                  <a:cubicBezTo>
                    <a:pt x="257" y="248560"/>
                    <a:pt x="257" y="253115"/>
                    <a:pt x="5325" y="253115"/>
                  </a:cubicBezTo>
                  <a:cubicBezTo>
                    <a:pt x="10393" y="253115"/>
                    <a:pt x="10393" y="248560"/>
                    <a:pt x="10393" y="244005"/>
                  </a:cubicBezTo>
                  <a:lnTo>
                    <a:pt x="10393" y="917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67801E41-1569-86B1-EC16-26E0C72CDA4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815895" y="6041263"/>
              <a:ext cx="153546" cy="227492"/>
            </a:xfrm>
            <a:custGeom>
              <a:avLst/>
              <a:gdLst>
                <a:gd name="connsiteX0" fmla="*/ 115040 w 153546"/>
                <a:gd name="connsiteY0" fmla="*/ 6644 h 227492"/>
                <a:gd name="connsiteX1" fmla="*/ 115800 w 153546"/>
                <a:gd name="connsiteY1" fmla="*/ 2848 h 227492"/>
                <a:gd name="connsiteX2" fmla="*/ 112760 w 153546"/>
                <a:gd name="connsiteY2" fmla="*/ 64 h 227492"/>
                <a:gd name="connsiteX3" fmla="*/ 108959 w 153546"/>
                <a:gd name="connsiteY3" fmla="*/ 5125 h 227492"/>
                <a:gd name="connsiteX4" fmla="*/ 66898 w 153546"/>
                <a:gd name="connsiteY4" fmla="*/ 172392 h 227492"/>
                <a:gd name="connsiteX5" fmla="*/ 38013 w 153546"/>
                <a:gd name="connsiteY5" fmla="*/ 144050 h 227492"/>
                <a:gd name="connsiteX6" fmla="*/ 51696 w 153546"/>
                <a:gd name="connsiteY6" fmla="*/ 96983 h 227492"/>
                <a:gd name="connsiteX7" fmla="*/ 54483 w 153546"/>
                <a:gd name="connsiteY7" fmla="*/ 84583 h 227492"/>
                <a:gd name="connsiteX8" fmla="*/ 33706 w 153546"/>
                <a:gd name="connsiteY8" fmla="*/ 63833 h 227492"/>
                <a:gd name="connsiteX9" fmla="*/ 260 w 153546"/>
                <a:gd name="connsiteY9" fmla="*/ 102803 h 227492"/>
                <a:gd name="connsiteX10" fmla="*/ 3301 w 153546"/>
                <a:gd name="connsiteY10" fmla="*/ 105333 h 227492"/>
                <a:gd name="connsiteX11" fmla="*/ 7355 w 153546"/>
                <a:gd name="connsiteY11" fmla="*/ 100779 h 227492"/>
                <a:gd name="connsiteX12" fmla="*/ 32946 w 153546"/>
                <a:gd name="connsiteY12" fmla="*/ 69400 h 227492"/>
                <a:gd name="connsiteX13" fmla="*/ 39280 w 153546"/>
                <a:gd name="connsiteY13" fmla="*/ 77498 h 227492"/>
                <a:gd name="connsiteX14" fmla="*/ 33453 w 153546"/>
                <a:gd name="connsiteY14" fmla="*/ 99260 h 227492"/>
                <a:gd name="connsiteX15" fmla="*/ 21290 w 153546"/>
                <a:gd name="connsiteY15" fmla="*/ 142026 h 227492"/>
                <a:gd name="connsiteX16" fmla="*/ 65378 w 153546"/>
                <a:gd name="connsiteY16" fmla="*/ 177959 h 227492"/>
                <a:gd name="connsiteX17" fmla="*/ 59804 w 153546"/>
                <a:gd name="connsiteY17" fmla="*/ 200987 h 227492"/>
                <a:gd name="connsiteX18" fmla="*/ 53976 w 153546"/>
                <a:gd name="connsiteY18" fmla="*/ 225027 h 227492"/>
                <a:gd name="connsiteX19" fmla="*/ 57017 w 153546"/>
                <a:gd name="connsiteY19" fmla="*/ 227557 h 227492"/>
                <a:gd name="connsiteX20" fmla="*/ 59297 w 153546"/>
                <a:gd name="connsiteY20" fmla="*/ 226545 h 227492"/>
                <a:gd name="connsiteX21" fmla="*/ 62338 w 153546"/>
                <a:gd name="connsiteY21" fmla="*/ 216170 h 227492"/>
                <a:gd name="connsiteX22" fmla="*/ 71966 w 153546"/>
                <a:gd name="connsiteY22" fmla="*/ 178465 h 227492"/>
                <a:gd name="connsiteX23" fmla="*/ 127456 w 153546"/>
                <a:gd name="connsiteY23" fmla="*/ 151389 h 227492"/>
                <a:gd name="connsiteX24" fmla="*/ 145952 w 153546"/>
                <a:gd name="connsiteY24" fmla="*/ 121023 h 227492"/>
                <a:gd name="connsiteX25" fmla="*/ 153807 w 153546"/>
                <a:gd name="connsiteY25" fmla="*/ 81547 h 227492"/>
                <a:gd name="connsiteX26" fmla="*/ 142658 w 153546"/>
                <a:gd name="connsiteY26" fmla="*/ 63833 h 227492"/>
                <a:gd name="connsiteX27" fmla="*/ 129989 w 153546"/>
                <a:gd name="connsiteY27" fmla="*/ 75980 h 227492"/>
                <a:gd name="connsiteX28" fmla="*/ 133790 w 153546"/>
                <a:gd name="connsiteY28" fmla="*/ 82812 h 227492"/>
                <a:gd name="connsiteX29" fmla="*/ 142912 w 153546"/>
                <a:gd name="connsiteY29" fmla="*/ 104321 h 227492"/>
                <a:gd name="connsiteX30" fmla="*/ 120868 w 153546"/>
                <a:gd name="connsiteY30" fmla="*/ 150377 h 227492"/>
                <a:gd name="connsiteX31" fmla="*/ 73233 w 153546"/>
                <a:gd name="connsiteY31" fmla="*/ 172898 h 227492"/>
                <a:gd name="connsiteX32" fmla="*/ 115040 w 153546"/>
                <a:gd name="connsiteY32" fmla="*/ 6644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546" h="227492">
                  <a:moveTo>
                    <a:pt x="115040" y="6644"/>
                  </a:moveTo>
                  <a:cubicBezTo>
                    <a:pt x="115293" y="5631"/>
                    <a:pt x="115800" y="4113"/>
                    <a:pt x="115800" y="2848"/>
                  </a:cubicBezTo>
                  <a:cubicBezTo>
                    <a:pt x="115800" y="317"/>
                    <a:pt x="114027" y="64"/>
                    <a:pt x="112760" y="64"/>
                  </a:cubicBezTo>
                  <a:cubicBezTo>
                    <a:pt x="110226" y="64"/>
                    <a:pt x="109973" y="570"/>
                    <a:pt x="108959" y="5125"/>
                  </a:cubicBezTo>
                  <a:lnTo>
                    <a:pt x="66898" y="172392"/>
                  </a:lnTo>
                  <a:cubicBezTo>
                    <a:pt x="47642" y="170115"/>
                    <a:pt x="38013" y="160752"/>
                    <a:pt x="38013" y="144050"/>
                  </a:cubicBezTo>
                  <a:cubicBezTo>
                    <a:pt x="38013" y="138989"/>
                    <a:pt x="38013" y="132410"/>
                    <a:pt x="51696" y="96983"/>
                  </a:cubicBezTo>
                  <a:cubicBezTo>
                    <a:pt x="52709" y="93946"/>
                    <a:pt x="54483" y="89644"/>
                    <a:pt x="54483" y="84583"/>
                  </a:cubicBezTo>
                  <a:cubicBezTo>
                    <a:pt x="54483" y="73196"/>
                    <a:pt x="46375" y="63833"/>
                    <a:pt x="33706" y="63833"/>
                  </a:cubicBezTo>
                  <a:cubicBezTo>
                    <a:pt x="9635" y="63833"/>
                    <a:pt x="260" y="100526"/>
                    <a:pt x="260" y="102803"/>
                  </a:cubicBezTo>
                  <a:cubicBezTo>
                    <a:pt x="260" y="105333"/>
                    <a:pt x="2794" y="105333"/>
                    <a:pt x="3301" y="105333"/>
                  </a:cubicBezTo>
                  <a:cubicBezTo>
                    <a:pt x="5834" y="105333"/>
                    <a:pt x="6088" y="104827"/>
                    <a:pt x="7355" y="100779"/>
                  </a:cubicBezTo>
                  <a:cubicBezTo>
                    <a:pt x="14196" y="76739"/>
                    <a:pt x="24331" y="69400"/>
                    <a:pt x="32946" y="69400"/>
                  </a:cubicBezTo>
                  <a:cubicBezTo>
                    <a:pt x="34973" y="69400"/>
                    <a:pt x="39280" y="69400"/>
                    <a:pt x="39280" y="77498"/>
                  </a:cubicBezTo>
                  <a:cubicBezTo>
                    <a:pt x="39280" y="84077"/>
                    <a:pt x="36747" y="90403"/>
                    <a:pt x="33453" y="99260"/>
                  </a:cubicBezTo>
                  <a:cubicBezTo>
                    <a:pt x="21290" y="131145"/>
                    <a:pt x="21290" y="137724"/>
                    <a:pt x="21290" y="142026"/>
                  </a:cubicBezTo>
                  <a:cubicBezTo>
                    <a:pt x="21290" y="166066"/>
                    <a:pt x="41054" y="176441"/>
                    <a:pt x="65378" y="177959"/>
                  </a:cubicBezTo>
                  <a:cubicBezTo>
                    <a:pt x="63351" y="187069"/>
                    <a:pt x="63351" y="187575"/>
                    <a:pt x="59804" y="200987"/>
                  </a:cubicBezTo>
                  <a:cubicBezTo>
                    <a:pt x="59044" y="203770"/>
                    <a:pt x="53976" y="224268"/>
                    <a:pt x="53976" y="225027"/>
                  </a:cubicBezTo>
                  <a:cubicBezTo>
                    <a:pt x="53976" y="225280"/>
                    <a:pt x="53976" y="227557"/>
                    <a:pt x="57017" y="227557"/>
                  </a:cubicBezTo>
                  <a:cubicBezTo>
                    <a:pt x="57523" y="227557"/>
                    <a:pt x="58790" y="227557"/>
                    <a:pt x="59297" y="226545"/>
                  </a:cubicBezTo>
                  <a:cubicBezTo>
                    <a:pt x="60057" y="226039"/>
                    <a:pt x="61577" y="219713"/>
                    <a:pt x="62338" y="216170"/>
                  </a:cubicBezTo>
                  <a:lnTo>
                    <a:pt x="71966" y="178465"/>
                  </a:lnTo>
                  <a:cubicBezTo>
                    <a:pt x="81341" y="178465"/>
                    <a:pt x="103638" y="178465"/>
                    <a:pt x="127456" y="151389"/>
                  </a:cubicBezTo>
                  <a:cubicBezTo>
                    <a:pt x="137844" y="139748"/>
                    <a:pt x="143165" y="128614"/>
                    <a:pt x="145952" y="121023"/>
                  </a:cubicBezTo>
                  <a:cubicBezTo>
                    <a:pt x="148232" y="114696"/>
                    <a:pt x="153807" y="92681"/>
                    <a:pt x="153807" y="81547"/>
                  </a:cubicBezTo>
                  <a:cubicBezTo>
                    <a:pt x="153807" y="67376"/>
                    <a:pt x="146966" y="63833"/>
                    <a:pt x="142658" y="63833"/>
                  </a:cubicBezTo>
                  <a:cubicBezTo>
                    <a:pt x="136324" y="63833"/>
                    <a:pt x="129989" y="70412"/>
                    <a:pt x="129989" y="75980"/>
                  </a:cubicBezTo>
                  <a:cubicBezTo>
                    <a:pt x="129989" y="79269"/>
                    <a:pt x="131510" y="80788"/>
                    <a:pt x="133790" y="82812"/>
                  </a:cubicBezTo>
                  <a:cubicBezTo>
                    <a:pt x="136577" y="85596"/>
                    <a:pt x="142912" y="92175"/>
                    <a:pt x="142912" y="104321"/>
                  </a:cubicBezTo>
                  <a:cubicBezTo>
                    <a:pt x="142912" y="120517"/>
                    <a:pt x="129736" y="141267"/>
                    <a:pt x="120868" y="150377"/>
                  </a:cubicBezTo>
                  <a:cubicBezTo>
                    <a:pt x="98571" y="172898"/>
                    <a:pt x="82354" y="172898"/>
                    <a:pt x="73233" y="172898"/>
                  </a:cubicBezTo>
                  <a:lnTo>
                    <a:pt x="115040" y="664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E7E1E30-DA46-E8DD-3D74-864D175C258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996621" y="6027092"/>
              <a:ext cx="56503" cy="253051"/>
            </a:xfrm>
            <a:custGeom>
              <a:avLst/>
              <a:gdLst>
                <a:gd name="connsiteX0" fmla="*/ 55503 w 56503"/>
                <a:gd name="connsiteY0" fmla="*/ 130892 h 253051"/>
                <a:gd name="connsiteX1" fmla="*/ 56770 w 56503"/>
                <a:gd name="connsiteY1" fmla="*/ 126590 h 253051"/>
                <a:gd name="connsiteX2" fmla="*/ 55503 w 56503"/>
                <a:gd name="connsiteY2" fmla="*/ 122288 h 253051"/>
                <a:gd name="connsiteX3" fmla="*/ 11162 w 56503"/>
                <a:gd name="connsiteY3" fmla="*/ 5884 h 253051"/>
                <a:gd name="connsiteX4" fmla="*/ 5335 w 56503"/>
                <a:gd name="connsiteY4" fmla="*/ 64 h 253051"/>
                <a:gd name="connsiteX5" fmla="*/ 267 w 56503"/>
                <a:gd name="connsiteY5" fmla="*/ 5125 h 253051"/>
                <a:gd name="connsiteX6" fmla="*/ 1534 w 56503"/>
                <a:gd name="connsiteY6" fmla="*/ 9174 h 253051"/>
                <a:gd name="connsiteX7" fmla="*/ 46382 w 56503"/>
                <a:gd name="connsiteY7" fmla="*/ 126590 h 253051"/>
                <a:gd name="connsiteX8" fmla="*/ 1534 w 56503"/>
                <a:gd name="connsiteY8" fmla="*/ 243499 h 253051"/>
                <a:gd name="connsiteX9" fmla="*/ 267 w 56503"/>
                <a:gd name="connsiteY9" fmla="*/ 248054 h 253051"/>
                <a:gd name="connsiteX10" fmla="*/ 5335 w 56503"/>
                <a:gd name="connsiteY10" fmla="*/ 253115 h 253051"/>
                <a:gd name="connsiteX11" fmla="*/ 10656 w 56503"/>
                <a:gd name="connsiteY11" fmla="*/ 248054 h 253051"/>
                <a:gd name="connsiteX12" fmla="*/ 55503 w 56503"/>
                <a:gd name="connsiteY12" fmla="*/ 130892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503" h="253051">
                  <a:moveTo>
                    <a:pt x="55503" y="130892"/>
                  </a:moveTo>
                  <a:cubicBezTo>
                    <a:pt x="56770" y="127855"/>
                    <a:pt x="56770" y="127349"/>
                    <a:pt x="56770" y="126590"/>
                  </a:cubicBezTo>
                  <a:cubicBezTo>
                    <a:pt x="56770" y="125831"/>
                    <a:pt x="56770" y="125325"/>
                    <a:pt x="55503" y="122288"/>
                  </a:cubicBezTo>
                  <a:lnTo>
                    <a:pt x="11162" y="5884"/>
                  </a:lnTo>
                  <a:cubicBezTo>
                    <a:pt x="9642" y="1583"/>
                    <a:pt x="8122" y="64"/>
                    <a:pt x="5335" y="64"/>
                  </a:cubicBezTo>
                  <a:cubicBezTo>
                    <a:pt x="2547" y="64"/>
                    <a:pt x="267" y="2342"/>
                    <a:pt x="267" y="5125"/>
                  </a:cubicBezTo>
                  <a:cubicBezTo>
                    <a:pt x="267" y="5884"/>
                    <a:pt x="267" y="6391"/>
                    <a:pt x="1534" y="9174"/>
                  </a:cubicBezTo>
                  <a:lnTo>
                    <a:pt x="46382" y="126590"/>
                  </a:lnTo>
                  <a:lnTo>
                    <a:pt x="1534" y="243499"/>
                  </a:lnTo>
                  <a:cubicBezTo>
                    <a:pt x="267" y="246283"/>
                    <a:pt x="267" y="246789"/>
                    <a:pt x="267" y="248054"/>
                  </a:cubicBezTo>
                  <a:cubicBezTo>
                    <a:pt x="267" y="250838"/>
                    <a:pt x="2547" y="253115"/>
                    <a:pt x="5335" y="253115"/>
                  </a:cubicBezTo>
                  <a:cubicBezTo>
                    <a:pt x="8628" y="253115"/>
                    <a:pt x="9642" y="250585"/>
                    <a:pt x="10656" y="248054"/>
                  </a:cubicBezTo>
                  <a:lnTo>
                    <a:pt x="55503" y="1308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D3E0B136-171B-3F6F-D7A2-9F049A8ECFE7}"/>
              </a:ext>
            </a:extLst>
          </p:cNvPr>
          <p:cNvSpPr txBox="1"/>
          <p:nvPr/>
        </p:nvSpPr>
        <p:spPr>
          <a:xfrm>
            <a:off x="3376980" y="5275385"/>
            <a:ext cx="639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Orbital and spin degree of freedom are coupled</a:t>
            </a:r>
          </a:p>
        </p:txBody>
      </p:sp>
    </p:spTree>
    <p:extLst>
      <p:ext uri="{BB962C8B-B14F-4D97-AF65-F5344CB8AC3E}">
        <p14:creationId xmlns:p14="http://schemas.microsoft.com/office/powerpoint/2010/main" val="37866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2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E7829-2E11-AC33-B665-3BD7E2B06BCA}"/>
              </a:ext>
            </a:extLst>
          </p:cNvPr>
          <p:cNvSpPr txBox="1"/>
          <p:nvPr/>
        </p:nvSpPr>
        <p:spPr>
          <a:xfrm>
            <a:off x="400050" y="20952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Summary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7A0A3-49C4-75FE-8DF9-9986BD89A681}"/>
              </a:ext>
            </a:extLst>
          </p:cNvPr>
          <p:cNvSpPr txBox="1"/>
          <p:nvPr/>
        </p:nvSpPr>
        <p:spPr>
          <a:xfrm>
            <a:off x="769340" y="804906"/>
            <a:ext cx="9554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Spin-orbit coupling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Couples spin and orbital degrees of freedom =&gt; lowers symmetry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many systems it is small =&gt; symmetry without spin-orbit coupling is useful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Spin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Symmetry without spin-orbit coupling is described by spin groups, which contain in addition to magnetic space groups symmetry operations also spin rotations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Applications of spin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Non-relativistic spin Hall or anomalous Hall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Non-relativistic spin splitting in the electronic structure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23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94BCDE-6812-C6D5-2EB9-AC0269DC14D7}"/>
              </a:ext>
            </a:extLst>
          </p:cNvPr>
          <p:cNvSpPr txBox="1"/>
          <p:nvPr/>
        </p:nvSpPr>
        <p:spPr>
          <a:xfrm>
            <a:off x="278934" y="177892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</a:rPr>
              <a:t>Symmetr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dirty="0"/>
              <a:t> </a:t>
            </a:r>
            <a:r>
              <a:rPr lang="en-US" sz="1800" dirty="0">
                <a:hlinkClick r:id="rId2"/>
              </a:rPr>
              <a:t>https://bitbucket.org/zeleznyj/linear-response-symmetry/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467CE-3E71-3446-2EF8-635892469A39}"/>
              </a:ext>
            </a:extLst>
          </p:cNvPr>
          <p:cNvSpPr txBox="1"/>
          <p:nvPr/>
        </p:nvSpPr>
        <p:spPr>
          <a:xfrm>
            <a:off x="545284" y="1118623"/>
            <a:ext cx="853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Python code that can directly do most of what is discussed in these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</a:t>
            </a:r>
            <a:r>
              <a:rPr lang="en-US" sz="2000" dirty="0" err="1"/>
              <a:t>findsym</a:t>
            </a:r>
            <a:r>
              <a:rPr lang="en-US" sz="2000" dirty="0"/>
              <a:t> to determine a list of symmetries for a given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installed with pip: ‘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symmetr</a:t>
            </a:r>
            <a:r>
              <a:rPr lang="en-US" sz="20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features only work on Linux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A5C1C-7819-CAF3-30D3-A98E58A67F8C}"/>
              </a:ext>
            </a:extLst>
          </p:cNvPr>
          <p:cNvSpPr txBox="1"/>
          <p:nvPr/>
        </p:nvSpPr>
        <p:spPr>
          <a:xfrm>
            <a:off x="1367406" y="3534013"/>
            <a:ext cx="3917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MnTe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0.00001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1.0 0.0 0.0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-0.5 0.866025403784439 0.0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0.0 0.0 2.0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Mn Mn Te Te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magnetic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0 0 0     1 3 0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 0 0.5  -1 -3 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0.333333 0.666667 0.75 0 0 0</a:t>
            </a:r>
          </a:p>
          <a:p>
            <a:r>
              <a:rPr lang="nl-N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0.666667 0.333333 0.25 0 0 0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BF7FE-CCD3-8521-011C-AD6D8F947056}"/>
              </a:ext>
            </a:extLst>
          </p:cNvPr>
          <p:cNvSpPr txBox="1"/>
          <p:nvPr/>
        </p:nvSpPr>
        <p:spPr>
          <a:xfrm>
            <a:off x="1277224" y="2749839"/>
            <a:ext cx="335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Input file defining the crystal and magnetic structure</a:t>
            </a:r>
          </a:p>
        </p:txBody>
      </p:sp>
      <p:pic>
        <p:nvPicPr>
          <p:cNvPr id="12" name="Picture 1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A77FE8FE-4D01-54AC-ACE5-2F9068541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820" r="2880" b="1588"/>
          <a:stretch/>
        </p:blipFill>
        <p:spPr>
          <a:xfrm>
            <a:off x="7584841" y="3534013"/>
            <a:ext cx="2803525" cy="20701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093DF6-F407-7B20-F6DA-28C58098D67D}"/>
              </a:ext>
            </a:extLst>
          </p:cNvPr>
          <p:cNvCxnSpPr>
            <a:cxnSpLocks/>
          </p:cNvCxnSpPr>
          <p:nvPr/>
        </p:nvCxnSpPr>
        <p:spPr>
          <a:xfrm>
            <a:off x="5645791" y="4454554"/>
            <a:ext cx="10570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D68D79-6646-4144-1639-ED80E6661840}"/>
              </a:ext>
            </a:extLst>
          </p:cNvPr>
          <p:cNvSpPr txBox="1"/>
          <p:nvPr/>
        </p:nvSpPr>
        <p:spPr>
          <a:xfrm>
            <a:off x="5511567" y="3791824"/>
            <a:ext cx="139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Conductivity</a:t>
            </a:r>
          </a:p>
        </p:txBody>
      </p:sp>
    </p:spTree>
    <p:extLst>
      <p:ext uri="{BB962C8B-B14F-4D97-AF65-F5344CB8AC3E}">
        <p14:creationId xmlns:p14="http://schemas.microsoft.com/office/powerpoint/2010/main" val="71523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D580FD-4B10-E19F-123E-143C0B682AC2}"/>
                  </a:ext>
                </a:extLst>
              </p:cNvPr>
              <p:cNvSpPr txBox="1"/>
              <p:nvPr/>
            </p:nvSpPr>
            <p:spPr>
              <a:xfrm>
                <a:off x="1065125" y="522514"/>
                <a:ext cx="61596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 the limit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/>
                  <a:t>:   Dirac equation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Pauli equation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D580FD-4B10-E19F-123E-143C0B68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25" y="522514"/>
                <a:ext cx="6159640" cy="400110"/>
              </a:xfrm>
              <a:prstGeom prst="rect">
                <a:avLst/>
              </a:prstGeom>
              <a:blipFill>
                <a:blip r:embed="rId51"/>
                <a:stretch>
                  <a:fillRect l="-10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D8C224-C400-244A-0F8A-FA8AC73E5346}"/>
              </a:ext>
            </a:extLst>
          </p:cNvPr>
          <p:cNvSpPr txBox="1"/>
          <p:nvPr/>
        </p:nvSpPr>
        <p:spPr>
          <a:xfrm>
            <a:off x="1065125" y="1167434"/>
            <a:ext cx="420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Lowest-order correction</a:t>
            </a:r>
          </a:p>
        </p:txBody>
      </p:sp>
      <p:grpSp>
        <p:nvGrpSpPr>
          <p:cNvPr id="527" name="Group 526" descr="\documentclass{article}&#10;\usepackage{amsmath}&#10;\usepackage{amsfonts}&#10;\pagestyle{empty}&#10;\begin{document}&#10;&#10;$\frac{1}{2m^2c^2} \hat{\mathbf{S}} \cdot \frac{1}{r}\frac{dV}{dr}(\mathbf{r} \times \hat{\mathbf{p}}) \sim \hat{\mathbf{S}} \cdot \hat{\mathbf{L}}$&#10;&#10;&#10;\end{document}" title="IguanaTex Vector Display">
            <a:extLst>
              <a:ext uri="{FF2B5EF4-FFF2-40B4-BE49-F238E27FC236}">
                <a16:creationId xmlns:a16="http://schemas.microsoft.com/office/drawing/2014/main" id="{AC6F1C5A-F7A0-CDAF-1DF1-C079A2B573C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32300" y="3657600"/>
            <a:ext cx="3078770" cy="322987"/>
            <a:chOff x="6419338" y="4985496"/>
            <a:chExt cx="3078770" cy="322987"/>
          </a:xfrm>
        </p:grpSpPr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381A5A8C-498A-E08B-C56C-AF7CAB4AC59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73454" y="5008088"/>
              <a:ext cx="64743" cy="115356"/>
            </a:xfrm>
            <a:custGeom>
              <a:avLst/>
              <a:gdLst>
                <a:gd name="connsiteX0" fmla="*/ 40285 w 64743"/>
                <a:gd name="connsiteY0" fmla="*/ 4923 h 115356"/>
                <a:gd name="connsiteX1" fmla="*/ 34949 w 64743"/>
                <a:gd name="connsiteY1" fmla="*/ 59 h 115356"/>
                <a:gd name="connsiteX2" fmla="*/ 87 w 64743"/>
                <a:gd name="connsiteY2" fmla="*/ 11178 h 115356"/>
                <a:gd name="connsiteX3" fmla="*/ 87 w 64743"/>
                <a:gd name="connsiteY3" fmla="*/ 17432 h 115356"/>
                <a:gd name="connsiteX4" fmla="*/ 25878 w 64743"/>
                <a:gd name="connsiteY4" fmla="*/ 12567 h 115356"/>
                <a:gd name="connsiteX5" fmla="*/ 25878 w 64743"/>
                <a:gd name="connsiteY5" fmla="*/ 101169 h 115356"/>
                <a:gd name="connsiteX6" fmla="*/ 8091 w 64743"/>
                <a:gd name="connsiteY6" fmla="*/ 109161 h 115356"/>
                <a:gd name="connsiteX7" fmla="*/ 1332 w 64743"/>
                <a:gd name="connsiteY7" fmla="*/ 109161 h 115356"/>
                <a:gd name="connsiteX8" fmla="*/ 1332 w 64743"/>
                <a:gd name="connsiteY8" fmla="*/ 115415 h 115356"/>
                <a:gd name="connsiteX9" fmla="*/ 32993 w 64743"/>
                <a:gd name="connsiteY9" fmla="*/ 114720 h 115356"/>
                <a:gd name="connsiteX10" fmla="*/ 64831 w 64743"/>
                <a:gd name="connsiteY10" fmla="*/ 115415 h 115356"/>
                <a:gd name="connsiteX11" fmla="*/ 64831 w 64743"/>
                <a:gd name="connsiteY11" fmla="*/ 109161 h 115356"/>
                <a:gd name="connsiteX12" fmla="*/ 58072 w 64743"/>
                <a:gd name="connsiteY12" fmla="*/ 109161 h 115356"/>
                <a:gd name="connsiteX13" fmla="*/ 40285 w 64743"/>
                <a:gd name="connsiteY13" fmla="*/ 101169 h 115356"/>
                <a:gd name="connsiteX14" fmla="*/ 40285 w 64743"/>
                <a:gd name="connsiteY14" fmla="*/ 4923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43" h="115356">
                  <a:moveTo>
                    <a:pt x="40285" y="4923"/>
                  </a:moveTo>
                  <a:cubicBezTo>
                    <a:pt x="40285" y="233"/>
                    <a:pt x="39930" y="59"/>
                    <a:pt x="34949" y="59"/>
                  </a:cubicBezTo>
                  <a:cubicBezTo>
                    <a:pt x="23566" y="11004"/>
                    <a:pt x="7380" y="11178"/>
                    <a:pt x="87" y="11178"/>
                  </a:cubicBezTo>
                  <a:lnTo>
                    <a:pt x="87" y="17432"/>
                  </a:lnTo>
                  <a:cubicBezTo>
                    <a:pt x="4356" y="17432"/>
                    <a:pt x="16095" y="17432"/>
                    <a:pt x="25878" y="12567"/>
                  </a:cubicBezTo>
                  <a:lnTo>
                    <a:pt x="25878" y="101169"/>
                  </a:lnTo>
                  <a:cubicBezTo>
                    <a:pt x="25878" y="106902"/>
                    <a:pt x="25878" y="109161"/>
                    <a:pt x="8091" y="109161"/>
                  </a:cubicBezTo>
                  <a:lnTo>
                    <a:pt x="1332" y="109161"/>
                  </a:lnTo>
                  <a:lnTo>
                    <a:pt x="1332" y="115415"/>
                  </a:lnTo>
                  <a:cubicBezTo>
                    <a:pt x="4534" y="115241"/>
                    <a:pt x="26412" y="114720"/>
                    <a:pt x="32993" y="114720"/>
                  </a:cubicBezTo>
                  <a:cubicBezTo>
                    <a:pt x="38507" y="114720"/>
                    <a:pt x="60918" y="115241"/>
                    <a:pt x="64831" y="115415"/>
                  </a:cubicBezTo>
                  <a:lnTo>
                    <a:pt x="64831" y="109161"/>
                  </a:lnTo>
                  <a:lnTo>
                    <a:pt x="58072" y="109161"/>
                  </a:lnTo>
                  <a:cubicBezTo>
                    <a:pt x="40285" y="109161"/>
                    <a:pt x="40285" y="106902"/>
                    <a:pt x="40285" y="101169"/>
                  </a:cubicBezTo>
                  <a:lnTo>
                    <a:pt x="40285" y="4923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46B093A-4AD2-C3D1-79EA-E3063E8191D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19338" y="5154152"/>
              <a:ext cx="570743" cy="9926"/>
            </a:xfrm>
            <a:custGeom>
              <a:avLst/>
              <a:gdLst>
                <a:gd name="connsiteX0" fmla="*/ 0 w 570743"/>
                <a:gd name="connsiteY0" fmla="*/ 0 h 9926"/>
                <a:gd name="connsiteX1" fmla="*/ 570744 w 570743"/>
                <a:gd name="connsiteY1" fmla="*/ 0 h 9926"/>
                <a:gd name="connsiteX2" fmla="*/ 570744 w 570743"/>
                <a:gd name="connsiteY2" fmla="*/ 9927 h 9926"/>
                <a:gd name="connsiteX3" fmla="*/ 0 w 570743"/>
                <a:gd name="connsiteY3" fmla="*/ 9927 h 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743" h="9926">
                  <a:moveTo>
                    <a:pt x="0" y="0"/>
                  </a:moveTo>
                  <a:lnTo>
                    <a:pt x="570744" y="0"/>
                  </a:lnTo>
                  <a:lnTo>
                    <a:pt x="570744" y="9927"/>
                  </a:lnTo>
                  <a:lnTo>
                    <a:pt x="0" y="9927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4715CD10-C79D-BAD3-F801-F1BD69CDCB7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30543" y="5191390"/>
              <a:ext cx="78617" cy="115356"/>
            </a:xfrm>
            <a:custGeom>
              <a:avLst/>
              <a:gdLst>
                <a:gd name="connsiteX0" fmla="*/ 78696 w 78617"/>
                <a:gd name="connsiteY0" fmla="*/ 83804 h 115356"/>
                <a:gd name="connsiteX1" fmla="*/ 72648 w 78617"/>
                <a:gd name="connsiteY1" fmla="*/ 83804 h 115356"/>
                <a:gd name="connsiteX2" fmla="*/ 68023 w 78617"/>
                <a:gd name="connsiteY2" fmla="*/ 99613 h 115356"/>
                <a:gd name="connsiteX3" fmla="*/ 50415 w 78617"/>
                <a:gd name="connsiteY3" fmla="*/ 100655 h 115356"/>
                <a:gd name="connsiteX4" fmla="*/ 17687 w 78617"/>
                <a:gd name="connsiteY4" fmla="*/ 100655 h 115356"/>
                <a:gd name="connsiteX5" fmla="*/ 53260 w 78617"/>
                <a:gd name="connsiteY5" fmla="*/ 71469 h 115356"/>
                <a:gd name="connsiteX6" fmla="*/ 78696 w 78617"/>
                <a:gd name="connsiteY6" fmla="*/ 33943 h 115356"/>
                <a:gd name="connsiteX7" fmla="*/ 37074 w 78617"/>
                <a:gd name="connsiteY7" fmla="*/ 66 h 115356"/>
                <a:gd name="connsiteX8" fmla="*/ 78 w 78617"/>
                <a:gd name="connsiteY8" fmla="*/ 31164 h 115356"/>
                <a:gd name="connsiteX9" fmla="*/ 9505 w 78617"/>
                <a:gd name="connsiteY9" fmla="*/ 40893 h 115356"/>
                <a:gd name="connsiteX10" fmla="*/ 18932 w 78617"/>
                <a:gd name="connsiteY10" fmla="*/ 31685 h 115356"/>
                <a:gd name="connsiteX11" fmla="*/ 8438 w 78617"/>
                <a:gd name="connsiteY11" fmla="*/ 22477 h 115356"/>
                <a:gd name="connsiteX12" fmla="*/ 34406 w 78617"/>
                <a:gd name="connsiteY12" fmla="*/ 6320 h 115356"/>
                <a:gd name="connsiteX13" fmla="*/ 61442 w 78617"/>
                <a:gd name="connsiteY13" fmla="*/ 33943 h 115356"/>
                <a:gd name="connsiteX14" fmla="*/ 44723 w 78617"/>
                <a:gd name="connsiteY14" fmla="*/ 67299 h 115356"/>
                <a:gd name="connsiteX15" fmla="*/ 1857 w 78617"/>
                <a:gd name="connsiteY15" fmla="*/ 108647 h 115356"/>
                <a:gd name="connsiteX16" fmla="*/ 78 w 78617"/>
                <a:gd name="connsiteY16" fmla="*/ 115422 h 115356"/>
                <a:gd name="connsiteX17" fmla="*/ 73359 w 78617"/>
                <a:gd name="connsiteY17" fmla="*/ 115422 h 115356"/>
                <a:gd name="connsiteX18" fmla="*/ 78696 w 78617"/>
                <a:gd name="connsiteY18" fmla="*/ 83804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617" h="115356">
                  <a:moveTo>
                    <a:pt x="78696" y="83804"/>
                  </a:moveTo>
                  <a:lnTo>
                    <a:pt x="72648" y="83804"/>
                  </a:lnTo>
                  <a:cubicBezTo>
                    <a:pt x="72114" y="87626"/>
                    <a:pt x="70336" y="97876"/>
                    <a:pt x="68023" y="99613"/>
                  </a:cubicBezTo>
                  <a:cubicBezTo>
                    <a:pt x="66601" y="100655"/>
                    <a:pt x="52905" y="100655"/>
                    <a:pt x="50415" y="100655"/>
                  </a:cubicBezTo>
                  <a:lnTo>
                    <a:pt x="17687" y="100655"/>
                  </a:lnTo>
                  <a:cubicBezTo>
                    <a:pt x="36363" y="84499"/>
                    <a:pt x="42588" y="79634"/>
                    <a:pt x="53260" y="71469"/>
                  </a:cubicBezTo>
                  <a:cubicBezTo>
                    <a:pt x="66423" y="61219"/>
                    <a:pt x="78696" y="50448"/>
                    <a:pt x="78696" y="33943"/>
                  </a:cubicBezTo>
                  <a:cubicBezTo>
                    <a:pt x="78696" y="12922"/>
                    <a:pt x="59842" y="66"/>
                    <a:pt x="37074" y="66"/>
                  </a:cubicBezTo>
                  <a:cubicBezTo>
                    <a:pt x="15019" y="66"/>
                    <a:pt x="78" y="15181"/>
                    <a:pt x="78" y="31164"/>
                  </a:cubicBezTo>
                  <a:cubicBezTo>
                    <a:pt x="78" y="40024"/>
                    <a:pt x="7726" y="40893"/>
                    <a:pt x="9505" y="40893"/>
                  </a:cubicBezTo>
                  <a:cubicBezTo>
                    <a:pt x="13774" y="40893"/>
                    <a:pt x="18932" y="37939"/>
                    <a:pt x="18932" y="31685"/>
                  </a:cubicBezTo>
                  <a:cubicBezTo>
                    <a:pt x="18932" y="28558"/>
                    <a:pt x="17687" y="22477"/>
                    <a:pt x="8438" y="22477"/>
                  </a:cubicBezTo>
                  <a:cubicBezTo>
                    <a:pt x="13952" y="10142"/>
                    <a:pt x="26047" y="6320"/>
                    <a:pt x="34406" y="6320"/>
                  </a:cubicBezTo>
                  <a:cubicBezTo>
                    <a:pt x="52193" y="6320"/>
                    <a:pt x="61442" y="19871"/>
                    <a:pt x="61442" y="33943"/>
                  </a:cubicBezTo>
                  <a:cubicBezTo>
                    <a:pt x="61442" y="49058"/>
                    <a:pt x="50415" y="61045"/>
                    <a:pt x="44723" y="67299"/>
                  </a:cubicBezTo>
                  <a:lnTo>
                    <a:pt x="1857" y="108647"/>
                  </a:lnTo>
                  <a:cubicBezTo>
                    <a:pt x="78" y="110211"/>
                    <a:pt x="78" y="110558"/>
                    <a:pt x="78" y="115422"/>
                  </a:cubicBezTo>
                  <a:lnTo>
                    <a:pt x="73359" y="115422"/>
                  </a:lnTo>
                  <a:lnTo>
                    <a:pt x="78696" y="83804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DECC58E1-FE8F-AF64-DD3C-1C4403ACE2F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528984" y="5230131"/>
              <a:ext cx="163282" cy="78351"/>
            </a:xfrm>
            <a:custGeom>
              <a:avLst/>
              <a:gdLst>
                <a:gd name="connsiteX0" fmla="*/ 68917 w 163282"/>
                <a:gd name="connsiteY0" fmla="*/ 62609 h 78351"/>
                <a:gd name="connsiteX1" fmla="*/ 66427 w 163282"/>
                <a:gd name="connsiteY1" fmla="*/ 72859 h 78351"/>
                <a:gd name="connsiteX2" fmla="*/ 72474 w 163282"/>
                <a:gd name="connsiteY2" fmla="*/ 78418 h 78351"/>
                <a:gd name="connsiteX3" fmla="*/ 79411 w 163282"/>
                <a:gd name="connsiteY3" fmla="*/ 74596 h 78351"/>
                <a:gd name="connsiteX4" fmla="*/ 82613 w 163282"/>
                <a:gd name="connsiteY4" fmla="*/ 63825 h 78351"/>
                <a:gd name="connsiteX5" fmla="*/ 86526 w 163282"/>
                <a:gd name="connsiteY5" fmla="*/ 48189 h 78351"/>
                <a:gd name="connsiteX6" fmla="*/ 89549 w 163282"/>
                <a:gd name="connsiteY6" fmla="*/ 36549 h 78351"/>
                <a:gd name="connsiteX7" fmla="*/ 95063 w 163282"/>
                <a:gd name="connsiteY7" fmla="*/ 23346 h 78351"/>
                <a:gd name="connsiteX8" fmla="*/ 123522 w 163282"/>
                <a:gd name="connsiteY8" fmla="*/ 4931 h 78351"/>
                <a:gd name="connsiteX9" fmla="*/ 134016 w 163282"/>
                <a:gd name="connsiteY9" fmla="*/ 17092 h 78351"/>
                <a:gd name="connsiteX10" fmla="*/ 123522 w 163282"/>
                <a:gd name="connsiteY10" fmla="*/ 54096 h 78351"/>
                <a:gd name="connsiteX11" fmla="*/ 120854 w 163282"/>
                <a:gd name="connsiteY11" fmla="*/ 63477 h 78351"/>
                <a:gd name="connsiteX12" fmla="*/ 137752 w 163282"/>
                <a:gd name="connsiteY12" fmla="*/ 78418 h 78351"/>
                <a:gd name="connsiteX13" fmla="*/ 163365 w 163282"/>
                <a:gd name="connsiteY13" fmla="*/ 51838 h 78351"/>
                <a:gd name="connsiteX14" fmla="*/ 160519 w 163282"/>
                <a:gd name="connsiteY14" fmla="*/ 49579 h 78351"/>
                <a:gd name="connsiteX15" fmla="*/ 157139 w 163282"/>
                <a:gd name="connsiteY15" fmla="*/ 52532 h 78351"/>
                <a:gd name="connsiteX16" fmla="*/ 138285 w 163282"/>
                <a:gd name="connsiteY16" fmla="*/ 73554 h 78351"/>
                <a:gd name="connsiteX17" fmla="*/ 133839 w 163282"/>
                <a:gd name="connsiteY17" fmla="*/ 67473 h 78351"/>
                <a:gd name="connsiteX18" fmla="*/ 137929 w 163282"/>
                <a:gd name="connsiteY18" fmla="*/ 53401 h 78351"/>
                <a:gd name="connsiteX19" fmla="*/ 147356 w 163282"/>
                <a:gd name="connsiteY19" fmla="*/ 19871 h 78351"/>
                <a:gd name="connsiteX20" fmla="*/ 140775 w 163282"/>
                <a:gd name="connsiteY20" fmla="*/ 4757 h 78351"/>
                <a:gd name="connsiteX21" fmla="*/ 124234 w 163282"/>
                <a:gd name="connsiteY21" fmla="*/ 66 h 78351"/>
                <a:gd name="connsiteX22" fmla="*/ 92751 w 163282"/>
                <a:gd name="connsiteY22" fmla="*/ 17613 h 78351"/>
                <a:gd name="connsiteX23" fmla="*/ 69628 w 163282"/>
                <a:gd name="connsiteY23" fmla="*/ 66 h 78351"/>
                <a:gd name="connsiteX24" fmla="*/ 39569 w 163282"/>
                <a:gd name="connsiteY24" fmla="*/ 15876 h 78351"/>
                <a:gd name="connsiteX25" fmla="*/ 20537 w 163282"/>
                <a:gd name="connsiteY25" fmla="*/ 66 h 78351"/>
                <a:gd name="connsiteX26" fmla="*/ 6485 w 163282"/>
                <a:gd name="connsiteY26" fmla="*/ 9448 h 78351"/>
                <a:gd name="connsiteX27" fmla="*/ 82 w 163282"/>
                <a:gd name="connsiteY27" fmla="*/ 26647 h 78351"/>
                <a:gd name="connsiteX28" fmla="*/ 3106 w 163282"/>
                <a:gd name="connsiteY28" fmla="*/ 28905 h 78351"/>
                <a:gd name="connsiteX29" fmla="*/ 7019 w 163282"/>
                <a:gd name="connsiteY29" fmla="*/ 23693 h 78351"/>
                <a:gd name="connsiteX30" fmla="*/ 20003 w 163282"/>
                <a:gd name="connsiteY30" fmla="*/ 4931 h 78351"/>
                <a:gd name="connsiteX31" fmla="*/ 25873 w 163282"/>
                <a:gd name="connsiteY31" fmla="*/ 13443 h 78351"/>
                <a:gd name="connsiteX32" fmla="*/ 23027 w 163282"/>
                <a:gd name="connsiteY32" fmla="*/ 27863 h 78351"/>
                <a:gd name="connsiteX33" fmla="*/ 19114 w 163282"/>
                <a:gd name="connsiteY33" fmla="*/ 43499 h 78351"/>
                <a:gd name="connsiteX34" fmla="*/ 13422 w 163282"/>
                <a:gd name="connsiteY34" fmla="*/ 65736 h 78351"/>
                <a:gd name="connsiteX35" fmla="*/ 11643 w 163282"/>
                <a:gd name="connsiteY35" fmla="*/ 72859 h 78351"/>
                <a:gd name="connsiteX36" fmla="*/ 17691 w 163282"/>
                <a:gd name="connsiteY36" fmla="*/ 78418 h 78351"/>
                <a:gd name="connsiteX37" fmla="*/ 24628 w 163282"/>
                <a:gd name="connsiteY37" fmla="*/ 74596 h 78351"/>
                <a:gd name="connsiteX38" fmla="*/ 27829 w 163282"/>
                <a:gd name="connsiteY38" fmla="*/ 63825 h 78351"/>
                <a:gd name="connsiteX39" fmla="*/ 31742 w 163282"/>
                <a:gd name="connsiteY39" fmla="*/ 48189 h 78351"/>
                <a:gd name="connsiteX40" fmla="*/ 34766 w 163282"/>
                <a:gd name="connsiteY40" fmla="*/ 36549 h 78351"/>
                <a:gd name="connsiteX41" fmla="*/ 42237 w 163282"/>
                <a:gd name="connsiteY41" fmla="*/ 20914 h 78351"/>
                <a:gd name="connsiteX42" fmla="*/ 68917 w 163282"/>
                <a:gd name="connsiteY42" fmla="*/ 4931 h 78351"/>
                <a:gd name="connsiteX43" fmla="*/ 79411 w 163282"/>
                <a:gd name="connsiteY43" fmla="*/ 17092 h 78351"/>
                <a:gd name="connsiteX44" fmla="*/ 76387 w 163282"/>
                <a:gd name="connsiteY44" fmla="*/ 33422 h 78351"/>
                <a:gd name="connsiteX45" fmla="*/ 68917 w 163282"/>
                <a:gd name="connsiteY45" fmla="*/ 62609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3282" h="78351">
                  <a:moveTo>
                    <a:pt x="68917" y="62609"/>
                  </a:moveTo>
                  <a:cubicBezTo>
                    <a:pt x="68027" y="66083"/>
                    <a:pt x="66427" y="71990"/>
                    <a:pt x="66427" y="72859"/>
                  </a:cubicBezTo>
                  <a:cubicBezTo>
                    <a:pt x="66427" y="76681"/>
                    <a:pt x="69628" y="78418"/>
                    <a:pt x="72474" y="78418"/>
                  </a:cubicBezTo>
                  <a:cubicBezTo>
                    <a:pt x="75676" y="78418"/>
                    <a:pt x="78522" y="76160"/>
                    <a:pt x="79411" y="74596"/>
                  </a:cubicBezTo>
                  <a:cubicBezTo>
                    <a:pt x="80300" y="73033"/>
                    <a:pt x="81723" y="67473"/>
                    <a:pt x="82613" y="63825"/>
                  </a:cubicBezTo>
                  <a:cubicBezTo>
                    <a:pt x="83502" y="60524"/>
                    <a:pt x="85458" y="52532"/>
                    <a:pt x="86526" y="48189"/>
                  </a:cubicBezTo>
                  <a:cubicBezTo>
                    <a:pt x="87593" y="44367"/>
                    <a:pt x="88660" y="40545"/>
                    <a:pt x="89549" y="36549"/>
                  </a:cubicBezTo>
                  <a:cubicBezTo>
                    <a:pt x="91506" y="29079"/>
                    <a:pt x="91506" y="28732"/>
                    <a:pt x="95063" y="23346"/>
                  </a:cubicBezTo>
                  <a:cubicBezTo>
                    <a:pt x="100755" y="14833"/>
                    <a:pt x="109648" y="4931"/>
                    <a:pt x="123522" y="4931"/>
                  </a:cubicBezTo>
                  <a:cubicBezTo>
                    <a:pt x="133483" y="4931"/>
                    <a:pt x="134016" y="12922"/>
                    <a:pt x="134016" y="17092"/>
                  </a:cubicBezTo>
                  <a:cubicBezTo>
                    <a:pt x="134016" y="27515"/>
                    <a:pt x="126368" y="46799"/>
                    <a:pt x="123522" y="54096"/>
                  </a:cubicBezTo>
                  <a:cubicBezTo>
                    <a:pt x="121566" y="58960"/>
                    <a:pt x="120854" y="60524"/>
                    <a:pt x="120854" y="63477"/>
                  </a:cubicBezTo>
                  <a:cubicBezTo>
                    <a:pt x="120854" y="72685"/>
                    <a:pt x="128680" y="78418"/>
                    <a:pt x="137752" y="78418"/>
                  </a:cubicBezTo>
                  <a:cubicBezTo>
                    <a:pt x="155538" y="78418"/>
                    <a:pt x="163365" y="54443"/>
                    <a:pt x="163365" y="51838"/>
                  </a:cubicBezTo>
                  <a:cubicBezTo>
                    <a:pt x="163365" y="49579"/>
                    <a:pt x="161052" y="49579"/>
                    <a:pt x="160519" y="49579"/>
                  </a:cubicBezTo>
                  <a:cubicBezTo>
                    <a:pt x="158029" y="49579"/>
                    <a:pt x="157851" y="50621"/>
                    <a:pt x="157139" y="52532"/>
                  </a:cubicBezTo>
                  <a:cubicBezTo>
                    <a:pt x="153048" y="66431"/>
                    <a:pt x="145400" y="73554"/>
                    <a:pt x="138285" y="73554"/>
                  </a:cubicBezTo>
                  <a:cubicBezTo>
                    <a:pt x="134550" y="73554"/>
                    <a:pt x="133839" y="71121"/>
                    <a:pt x="133839" y="67473"/>
                  </a:cubicBezTo>
                  <a:cubicBezTo>
                    <a:pt x="133839" y="63477"/>
                    <a:pt x="134728" y="61219"/>
                    <a:pt x="137929" y="53401"/>
                  </a:cubicBezTo>
                  <a:cubicBezTo>
                    <a:pt x="140064" y="48015"/>
                    <a:pt x="147356" y="29600"/>
                    <a:pt x="147356" y="19871"/>
                  </a:cubicBezTo>
                  <a:cubicBezTo>
                    <a:pt x="147356" y="17092"/>
                    <a:pt x="147356" y="9795"/>
                    <a:pt x="140775" y="4757"/>
                  </a:cubicBezTo>
                  <a:cubicBezTo>
                    <a:pt x="137752" y="2498"/>
                    <a:pt x="132593" y="66"/>
                    <a:pt x="124234" y="66"/>
                  </a:cubicBezTo>
                  <a:cubicBezTo>
                    <a:pt x="108226" y="66"/>
                    <a:pt x="98443" y="10316"/>
                    <a:pt x="92751" y="17613"/>
                  </a:cubicBezTo>
                  <a:cubicBezTo>
                    <a:pt x="91328" y="2846"/>
                    <a:pt x="78699" y="66"/>
                    <a:pt x="69628" y="66"/>
                  </a:cubicBezTo>
                  <a:cubicBezTo>
                    <a:pt x="54865" y="66"/>
                    <a:pt x="44905" y="8926"/>
                    <a:pt x="39569" y="15876"/>
                  </a:cubicBezTo>
                  <a:cubicBezTo>
                    <a:pt x="38323" y="3888"/>
                    <a:pt x="27829" y="66"/>
                    <a:pt x="20537" y="66"/>
                  </a:cubicBezTo>
                  <a:cubicBezTo>
                    <a:pt x="12888" y="66"/>
                    <a:pt x="8797" y="5452"/>
                    <a:pt x="6485" y="9448"/>
                  </a:cubicBezTo>
                  <a:cubicBezTo>
                    <a:pt x="2572" y="15876"/>
                    <a:pt x="82" y="25778"/>
                    <a:pt x="82" y="26647"/>
                  </a:cubicBezTo>
                  <a:cubicBezTo>
                    <a:pt x="82" y="28905"/>
                    <a:pt x="2572" y="28905"/>
                    <a:pt x="3106" y="28905"/>
                  </a:cubicBezTo>
                  <a:cubicBezTo>
                    <a:pt x="5596" y="28905"/>
                    <a:pt x="5774" y="28384"/>
                    <a:pt x="7019" y="23693"/>
                  </a:cubicBezTo>
                  <a:cubicBezTo>
                    <a:pt x="9687" y="13443"/>
                    <a:pt x="13066" y="4931"/>
                    <a:pt x="20003" y="4931"/>
                  </a:cubicBezTo>
                  <a:cubicBezTo>
                    <a:pt x="24628" y="4931"/>
                    <a:pt x="25873" y="8753"/>
                    <a:pt x="25873" y="13443"/>
                  </a:cubicBezTo>
                  <a:cubicBezTo>
                    <a:pt x="25873" y="16744"/>
                    <a:pt x="24272" y="23172"/>
                    <a:pt x="23027" y="27863"/>
                  </a:cubicBezTo>
                  <a:cubicBezTo>
                    <a:pt x="21782" y="32554"/>
                    <a:pt x="20003" y="39676"/>
                    <a:pt x="19114" y="43499"/>
                  </a:cubicBezTo>
                  <a:lnTo>
                    <a:pt x="13422" y="65736"/>
                  </a:lnTo>
                  <a:cubicBezTo>
                    <a:pt x="12710" y="67994"/>
                    <a:pt x="11643" y="72338"/>
                    <a:pt x="11643" y="72859"/>
                  </a:cubicBezTo>
                  <a:cubicBezTo>
                    <a:pt x="11643" y="76681"/>
                    <a:pt x="14845" y="78418"/>
                    <a:pt x="17691" y="78418"/>
                  </a:cubicBezTo>
                  <a:cubicBezTo>
                    <a:pt x="20892" y="78418"/>
                    <a:pt x="23738" y="76160"/>
                    <a:pt x="24628" y="74596"/>
                  </a:cubicBezTo>
                  <a:cubicBezTo>
                    <a:pt x="25517" y="73033"/>
                    <a:pt x="26940" y="67473"/>
                    <a:pt x="27829" y="63825"/>
                  </a:cubicBezTo>
                  <a:cubicBezTo>
                    <a:pt x="28719" y="60524"/>
                    <a:pt x="30675" y="52532"/>
                    <a:pt x="31742" y="48189"/>
                  </a:cubicBezTo>
                  <a:cubicBezTo>
                    <a:pt x="32810" y="44367"/>
                    <a:pt x="33877" y="40545"/>
                    <a:pt x="34766" y="36549"/>
                  </a:cubicBezTo>
                  <a:cubicBezTo>
                    <a:pt x="36723" y="29426"/>
                    <a:pt x="37078" y="28037"/>
                    <a:pt x="42237" y="20914"/>
                  </a:cubicBezTo>
                  <a:cubicBezTo>
                    <a:pt x="47217" y="13965"/>
                    <a:pt x="55577" y="4931"/>
                    <a:pt x="68917" y="4931"/>
                  </a:cubicBezTo>
                  <a:cubicBezTo>
                    <a:pt x="79233" y="4931"/>
                    <a:pt x="79411" y="13791"/>
                    <a:pt x="79411" y="17092"/>
                  </a:cubicBezTo>
                  <a:cubicBezTo>
                    <a:pt x="79411" y="21435"/>
                    <a:pt x="78877" y="23693"/>
                    <a:pt x="76387" y="33422"/>
                  </a:cubicBezTo>
                  <a:lnTo>
                    <a:pt x="68917" y="62609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DAE28398-33CA-EE91-E993-A6D0161145F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12496" y="5174464"/>
              <a:ext cx="63270" cy="82645"/>
            </a:xfrm>
            <a:custGeom>
              <a:avLst/>
              <a:gdLst>
                <a:gd name="connsiteX0" fmla="*/ 63359 w 63270"/>
                <a:gd name="connsiteY0" fmla="*/ 58760 h 82645"/>
                <a:gd name="connsiteX1" fmla="*/ 58023 w 63270"/>
                <a:gd name="connsiteY1" fmla="*/ 58760 h 82645"/>
                <a:gd name="connsiteX2" fmla="*/ 54339 w 63270"/>
                <a:gd name="connsiteY2" fmla="*/ 70052 h 82645"/>
                <a:gd name="connsiteX3" fmla="*/ 40744 w 63270"/>
                <a:gd name="connsiteY3" fmla="*/ 70797 h 82645"/>
                <a:gd name="connsiteX4" fmla="*/ 15843 w 63270"/>
                <a:gd name="connsiteY4" fmla="*/ 70797 h 82645"/>
                <a:gd name="connsiteX5" fmla="*/ 41253 w 63270"/>
                <a:gd name="connsiteY5" fmla="*/ 52803 h 82645"/>
                <a:gd name="connsiteX6" fmla="*/ 63359 w 63270"/>
                <a:gd name="connsiteY6" fmla="*/ 24759 h 82645"/>
                <a:gd name="connsiteX7" fmla="*/ 29818 w 63270"/>
                <a:gd name="connsiteY7" fmla="*/ 64 h 82645"/>
                <a:gd name="connsiteX8" fmla="*/ 89 w 63270"/>
                <a:gd name="connsiteY8" fmla="*/ 21904 h 82645"/>
                <a:gd name="connsiteX9" fmla="*/ 7458 w 63270"/>
                <a:gd name="connsiteY9" fmla="*/ 29474 h 82645"/>
                <a:gd name="connsiteX10" fmla="*/ 14954 w 63270"/>
                <a:gd name="connsiteY10" fmla="*/ 22153 h 82645"/>
                <a:gd name="connsiteX11" fmla="*/ 7712 w 63270"/>
                <a:gd name="connsiteY11" fmla="*/ 14831 h 82645"/>
                <a:gd name="connsiteX12" fmla="*/ 27150 w 63270"/>
                <a:gd name="connsiteY12" fmla="*/ 5524 h 82645"/>
                <a:gd name="connsiteX13" fmla="*/ 49765 w 63270"/>
                <a:gd name="connsiteY13" fmla="*/ 24883 h 82645"/>
                <a:gd name="connsiteX14" fmla="*/ 32613 w 63270"/>
                <a:gd name="connsiteY14" fmla="*/ 51314 h 82645"/>
                <a:gd name="connsiteX15" fmla="*/ 1614 w 63270"/>
                <a:gd name="connsiteY15" fmla="*/ 77001 h 82645"/>
                <a:gd name="connsiteX16" fmla="*/ 89 w 63270"/>
                <a:gd name="connsiteY16" fmla="*/ 78987 h 82645"/>
                <a:gd name="connsiteX17" fmla="*/ 89 w 63270"/>
                <a:gd name="connsiteY17" fmla="*/ 82710 h 82645"/>
                <a:gd name="connsiteX18" fmla="*/ 59167 w 63270"/>
                <a:gd name="connsiteY18" fmla="*/ 82710 h 82645"/>
                <a:gd name="connsiteX19" fmla="*/ 63359 w 63270"/>
                <a:gd name="connsiteY19" fmla="*/ 58760 h 8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70" h="82645">
                  <a:moveTo>
                    <a:pt x="63359" y="58760"/>
                  </a:moveTo>
                  <a:lnTo>
                    <a:pt x="58023" y="58760"/>
                  </a:lnTo>
                  <a:cubicBezTo>
                    <a:pt x="57642" y="61118"/>
                    <a:pt x="56371" y="68811"/>
                    <a:pt x="54339" y="70052"/>
                  </a:cubicBezTo>
                  <a:cubicBezTo>
                    <a:pt x="53322" y="70797"/>
                    <a:pt x="42650" y="70797"/>
                    <a:pt x="40744" y="70797"/>
                  </a:cubicBezTo>
                  <a:lnTo>
                    <a:pt x="15843" y="70797"/>
                  </a:lnTo>
                  <a:cubicBezTo>
                    <a:pt x="24228" y="64716"/>
                    <a:pt x="33630" y="57767"/>
                    <a:pt x="41253" y="52803"/>
                  </a:cubicBezTo>
                  <a:cubicBezTo>
                    <a:pt x="52687" y="45110"/>
                    <a:pt x="63359" y="37912"/>
                    <a:pt x="63359" y="24759"/>
                  </a:cubicBezTo>
                  <a:cubicBezTo>
                    <a:pt x="63359" y="8875"/>
                    <a:pt x="47986" y="64"/>
                    <a:pt x="29818" y="64"/>
                  </a:cubicBezTo>
                  <a:cubicBezTo>
                    <a:pt x="12667" y="64"/>
                    <a:pt x="89" y="9743"/>
                    <a:pt x="89" y="21904"/>
                  </a:cubicBezTo>
                  <a:cubicBezTo>
                    <a:pt x="89" y="28357"/>
                    <a:pt x="5679" y="29474"/>
                    <a:pt x="7458" y="29474"/>
                  </a:cubicBezTo>
                  <a:cubicBezTo>
                    <a:pt x="10888" y="29474"/>
                    <a:pt x="14954" y="27240"/>
                    <a:pt x="14954" y="22153"/>
                  </a:cubicBezTo>
                  <a:cubicBezTo>
                    <a:pt x="14954" y="17685"/>
                    <a:pt x="11650" y="15203"/>
                    <a:pt x="7712" y="14831"/>
                  </a:cubicBezTo>
                  <a:cubicBezTo>
                    <a:pt x="11269" y="9247"/>
                    <a:pt x="18638" y="5524"/>
                    <a:pt x="27150" y="5524"/>
                  </a:cubicBezTo>
                  <a:cubicBezTo>
                    <a:pt x="39474" y="5524"/>
                    <a:pt x="49765" y="12722"/>
                    <a:pt x="49765" y="24883"/>
                  </a:cubicBezTo>
                  <a:cubicBezTo>
                    <a:pt x="49765" y="35306"/>
                    <a:pt x="42396" y="43248"/>
                    <a:pt x="32613" y="51314"/>
                  </a:cubicBezTo>
                  <a:lnTo>
                    <a:pt x="1614" y="77001"/>
                  </a:lnTo>
                  <a:cubicBezTo>
                    <a:pt x="343" y="78118"/>
                    <a:pt x="216" y="78118"/>
                    <a:pt x="89" y="78987"/>
                  </a:cubicBezTo>
                  <a:lnTo>
                    <a:pt x="89" y="82710"/>
                  </a:lnTo>
                  <a:lnTo>
                    <a:pt x="59167" y="82710"/>
                  </a:lnTo>
                  <a:lnTo>
                    <a:pt x="63359" y="587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01A849DF-DE5D-F3DF-0B97-92CE4C3EDE6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11132" y="5230131"/>
              <a:ext cx="77016" cy="78351"/>
            </a:xfrm>
            <a:custGeom>
              <a:avLst/>
              <a:gdLst>
                <a:gd name="connsiteX0" fmla="*/ 66971 w 77016"/>
                <a:gd name="connsiteY0" fmla="*/ 10142 h 78351"/>
                <a:gd name="connsiteX1" fmla="*/ 57900 w 77016"/>
                <a:gd name="connsiteY1" fmla="*/ 19871 h 78351"/>
                <a:gd name="connsiteX2" fmla="*/ 64837 w 77016"/>
                <a:gd name="connsiteY2" fmla="*/ 26299 h 78351"/>
                <a:gd name="connsiteX3" fmla="*/ 74975 w 77016"/>
                <a:gd name="connsiteY3" fmla="*/ 15181 h 78351"/>
                <a:gd name="connsiteX4" fmla="*/ 51497 w 77016"/>
                <a:gd name="connsiteY4" fmla="*/ 66 h 78351"/>
                <a:gd name="connsiteX5" fmla="*/ 93 w 77016"/>
                <a:gd name="connsiteY5" fmla="*/ 48189 h 78351"/>
                <a:gd name="connsiteX6" fmla="*/ 32998 w 77016"/>
                <a:gd name="connsiteY6" fmla="*/ 78418 h 78351"/>
                <a:gd name="connsiteX7" fmla="*/ 77110 w 77016"/>
                <a:gd name="connsiteY7" fmla="*/ 58787 h 78351"/>
                <a:gd name="connsiteX8" fmla="*/ 74086 w 77016"/>
                <a:gd name="connsiteY8" fmla="*/ 55833 h 78351"/>
                <a:gd name="connsiteX9" fmla="*/ 71240 w 77016"/>
                <a:gd name="connsiteY9" fmla="*/ 57571 h 78351"/>
                <a:gd name="connsiteX10" fmla="*/ 33354 w 77016"/>
                <a:gd name="connsiteY10" fmla="*/ 73554 h 78351"/>
                <a:gd name="connsiteX11" fmla="*/ 14856 w 77016"/>
                <a:gd name="connsiteY11" fmla="*/ 54270 h 78351"/>
                <a:gd name="connsiteX12" fmla="*/ 26595 w 77016"/>
                <a:gd name="connsiteY12" fmla="*/ 18308 h 78351"/>
                <a:gd name="connsiteX13" fmla="*/ 51497 w 77016"/>
                <a:gd name="connsiteY13" fmla="*/ 4931 h 78351"/>
                <a:gd name="connsiteX14" fmla="*/ 66971 w 77016"/>
                <a:gd name="connsiteY14" fmla="*/ 10142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016" h="78351">
                  <a:moveTo>
                    <a:pt x="66971" y="10142"/>
                  </a:moveTo>
                  <a:cubicBezTo>
                    <a:pt x="60568" y="11185"/>
                    <a:pt x="57900" y="16049"/>
                    <a:pt x="57900" y="19871"/>
                  </a:cubicBezTo>
                  <a:cubicBezTo>
                    <a:pt x="57900" y="24562"/>
                    <a:pt x="61635" y="26299"/>
                    <a:pt x="64837" y="26299"/>
                  </a:cubicBezTo>
                  <a:cubicBezTo>
                    <a:pt x="68750" y="26299"/>
                    <a:pt x="74975" y="23520"/>
                    <a:pt x="74975" y="15181"/>
                  </a:cubicBezTo>
                  <a:cubicBezTo>
                    <a:pt x="74975" y="3367"/>
                    <a:pt x="61102" y="66"/>
                    <a:pt x="51497" y="66"/>
                  </a:cubicBezTo>
                  <a:cubicBezTo>
                    <a:pt x="24816" y="66"/>
                    <a:pt x="93" y="24041"/>
                    <a:pt x="93" y="48189"/>
                  </a:cubicBezTo>
                  <a:cubicBezTo>
                    <a:pt x="93" y="63130"/>
                    <a:pt x="10765" y="78418"/>
                    <a:pt x="32998" y="78418"/>
                  </a:cubicBezTo>
                  <a:cubicBezTo>
                    <a:pt x="63058" y="78418"/>
                    <a:pt x="77110" y="61219"/>
                    <a:pt x="77110" y="58787"/>
                  </a:cubicBezTo>
                  <a:cubicBezTo>
                    <a:pt x="77110" y="57744"/>
                    <a:pt x="75509" y="55833"/>
                    <a:pt x="74086" y="55833"/>
                  </a:cubicBezTo>
                  <a:cubicBezTo>
                    <a:pt x="73019" y="55833"/>
                    <a:pt x="72663" y="56181"/>
                    <a:pt x="71240" y="57571"/>
                  </a:cubicBezTo>
                  <a:cubicBezTo>
                    <a:pt x="57366" y="73554"/>
                    <a:pt x="36556" y="73554"/>
                    <a:pt x="33354" y="73554"/>
                  </a:cubicBezTo>
                  <a:cubicBezTo>
                    <a:pt x="20548" y="73554"/>
                    <a:pt x="14856" y="65041"/>
                    <a:pt x="14856" y="54270"/>
                  </a:cubicBezTo>
                  <a:cubicBezTo>
                    <a:pt x="14856" y="49232"/>
                    <a:pt x="17346" y="30295"/>
                    <a:pt x="26595" y="18308"/>
                  </a:cubicBezTo>
                  <a:cubicBezTo>
                    <a:pt x="33354" y="9795"/>
                    <a:pt x="42603" y="4931"/>
                    <a:pt x="51497" y="4931"/>
                  </a:cubicBezTo>
                  <a:cubicBezTo>
                    <a:pt x="53987" y="4931"/>
                    <a:pt x="62524" y="5278"/>
                    <a:pt x="66971" y="10142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06508852-DCAF-955A-8E94-65BAC6FE18B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902473" y="5174464"/>
              <a:ext cx="63270" cy="82645"/>
            </a:xfrm>
            <a:custGeom>
              <a:avLst/>
              <a:gdLst>
                <a:gd name="connsiteX0" fmla="*/ 63367 w 63270"/>
                <a:gd name="connsiteY0" fmla="*/ 58760 h 82645"/>
                <a:gd name="connsiteX1" fmla="*/ 58031 w 63270"/>
                <a:gd name="connsiteY1" fmla="*/ 58760 h 82645"/>
                <a:gd name="connsiteX2" fmla="*/ 54346 w 63270"/>
                <a:gd name="connsiteY2" fmla="*/ 70052 h 82645"/>
                <a:gd name="connsiteX3" fmla="*/ 40752 w 63270"/>
                <a:gd name="connsiteY3" fmla="*/ 70797 h 82645"/>
                <a:gd name="connsiteX4" fmla="*/ 15850 w 63270"/>
                <a:gd name="connsiteY4" fmla="*/ 70797 h 82645"/>
                <a:gd name="connsiteX5" fmla="*/ 41260 w 63270"/>
                <a:gd name="connsiteY5" fmla="*/ 52803 h 82645"/>
                <a:gd name="connsiteX6" fmla="*/ 63367 w 63270"/>
                <a:gd name="connsiteY6" fmla="*/ 24759 h 82645"/>
                <a:gd name="connsiteX7" fmla="*/ 29826 w 63270"/>
                <a:gd name="connsiteY7" fmla="*/ 64 h 82645"/>
                <a:gd name="connsiteX8" fmla="*/ 96 w 63270"/>
                <a:gd name="connsiteY8" fmla="*/ 21904 h 82645"/>
                <a:gd name="connsiteX9" fmla="*/ 7465 w 63270"/>
                <a:gd name="connsiteY9" fmla="*/ 29474 h 82645"/>
                <a:gd name="connsiteX10" fmla="*/ 14961 w 63270"/>
                <a:gd name="connsiteY10" fmla="*/ 22153 h 82645"/>
                <a:gd name="connsiteX11" fmla="*/ 7719 w 63270"/>
                <a:gd name="connsiteY11" fmla="*/ 14831 h 82645"/>
                <a:gd name="connsiteX12" fmla="*/ 27158 w 63270"/>
                <a:gd name="connsiteY12" fmla="*/ 5524 h 82645"/>
                <a:gd name="connsiteX13" fmla="*/ 49772 w 63270"/>
                <a:gd name="connsiteY13" fmla="*/ 24883 h 82645"/>
                <a:gd name="connsiteX14" fmla="*/ 32621 w 63270"/>
                <a:gd name="connsiteY14" fmla="*/ 51314 h 82645"/>
                <a:gd name="connsiteX15" fmla="*/ 1621 w 63270"/>
                <a:gd name="connsiteY15" fmla="*/ 77001 h 82645"/>
                <a:gd name="connsiteX16" fmla="*/ 96 w 63270"/>
                <a:gd name="connsiteY16" fmla="*/ 78987 h 82645"/>
                <a:gd name="connsiteX17" fmla="*/ 96 w 63270"/>
                <a:gd name="connsiteY17" fmla="*/ 82710 h 82645"/>
                <a:gd name="connsiteX18" fmla="*/ 59174 w 63270"/>
                <a:gd name="connsiteY18" fmla="*/ 82710 h 82645"/>
                <a:gd name="connsiteX19" fmla="*/ 63367 w 63270"/>
                <a:gd name="connsiteY19" fmla="*/ 58760 h 8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70" h="82645">
                  <a:moveTo>
                    <a:pt x="63367" y="58760"/>
                  </a:moveTo>
                  <a:lnTo>
                    <a:pt x="58031" y="58760"/>
                  </a:lnTo>
                  <a:cubicBezTo>
                    <a:pt x="57649" y="61118"/>
                    <a:pt x="56379" y="68811"/>
                    <a:pt x="54346" y="70052"/>
                  </a:cubicBezTo>
                  <a:cubicBezTo>
                    <a:pt x="53330" y="70797"/>
                    <a:pt x="42658" y="70797"/>
                    <a:pt x="40752" y="70797"/>
                  </a:cubicBezTo>
                  <a:lnTo>
                    <a:pt x="15850" y="70797"/>
                  </a:lnTo>
                  <a:cubicBezTo>
                    <a:pt x="24236" y="64716"/>
                    <a:pt x="33637" y="57767"/>
                    <a:pt x="41260" y="52803"/>
                  </a:cubicBezTo>
                  <a:cubicBezTo>
                    <a:pt x="52694" y="45110"/>
                    <a:pt x="63367" y="37912"/>
                    <a:pt x="63367" y="24759"/>
                  </a:cubicBezTo>
                  <a:cubicBezTo>
                    <a:pt x="63367" y="8875"/>
                    <a:pt x="47994" y="64"/>
                    <a:pt x="29826" y="64"/>
                  </a:cubicBezTo>
                  <a:cubicBezTo>
                    <a:pt x="12674" y="64"/>
                    <a:pt x="96" y="9743"/>
                    <a:pt x="96" y="21904"/>
                  </a:cubicBezTo>
                  <a:cubicBezTo>
                    <a:pt x="96" y="28357"/>
                    <a:pt x="5687" y="29474"/>
                    <a:pt x="7465" y="29474"/>
                  </a:cubicBezTo>
                  <a:cubicBezTo>
                    <a:pt x="10896" y="29474"/>
                    <a:pt x="14961" y="27240"/>
                    <a:pt x="14961" y="22153"/>
                  </a:cubicBezTo>
                  <a:cubicBezTo>
                    <a:pt x="14961" y="17685"/>
                    <a:pt x="11658" y="15203"/>
                    <a:pt x="7719" y="14831"/>
                  </a:cubicBezTo>
                  <a:cubicBezTo>
                    <a:pt x="11277" y="9247"/>
                    <a:pt x="18645" y="5524"/>
                    <a:pt x="27158" y="5524"/>
                  </a:cubicBezTo>
                  <a:cubicBezTo>
                    <a:pt x="39481" y="5524"/>
                    <a:pt x="49772" y="12722"/>
                    <a:pt x="49772" y="24883"/>
                  </a:cubicBezTo>
                  <a:cubicBezTo>
                    <a:pt x="49772" y="35306"/>
                    <a:pt x="42404" y="43248"/>
                    <a:pt x="32621" y="51314"/>
                  </a:cubicBezTo>
                  <a:lnTo>
                    <a:pt x="1621" y="77001"/>
                  </a:lnTo>
                  <a:cubicBezTo>
                    <a:pt x="351" y="78118"/>
                    <a:pt x="223" y="78118"/>
                    <a:pt x="96" y="78987"/>
                  </a:cubicBezTo>
                  <a:lnTo>
                    <a:pt x="96" y="82710"/>
                  </a:lnTo>
                  <a:lnTo>
                    <a:pt x="59174" y="82710"/>
                  </a:lnTo>
                  <a:lnTo>
                    <a:pt x="63367" y="587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6D231EE1-9DF0-AE67-B86B-5122E0576D9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67694" y="4985496"/>
              <a:ext cx="67843" cy="38220"/>
            </a:xfrm>
            <a:custGeom>
              <a:avLst/>
              <a:gdLst>
                <a:gd name="connsiteX0" fmla="*/ 34151 w 67843"/>
                <a:gd name="connsiteY0" fmla="*/ 60 h 38220"/>
                <a:gd name="connsiteX1" fmla="*/ 102 w 67843"/>
                <a:gd name="connsiteY1" fmla="*/ 33813 h 38220"/>
                <a:gd name="connsiteX2" fmla="*/ 4676 w 67843"/>
                <a:gd name="connsiteY2" fmla="*/ 38281 h 38220"/>
                <a:gd name="connsiteX3" fmla="*/ 34151 w 67843"/>
                <a:gd name="connsiteY3" fmla="*/ 12966 h 38220"/>
                <a:gd name="connsiteX4" fmla="*/ 63372 w 67843"/>
                <a:gd name="connsiteY4" fmla="*/ 38281 h 38220"/>
                <a:gd name="connsiteX5" fmla="*/ 67946 w 67843"/>
                <a:gd name="connsiteY5" fmla="*/ 33813 h 38220"/>
                <a:gd name="connsiteX6" fmla="*/ 34151 w 67843"/>
                <a:gd name="connsiteY6" fmla="*/ 60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43" h="38220">
                  <a:moveTo>
                    <a:pt x="34151" y="60"/>
                  </a:moveTo>
                  <a:lnTo>
                    <a:pt x="102" y="33813"/>
                  </a:lnTo>
                  <a:lnTo>
                    <a:pt x="4676" y="38281"/>
                  </a:lnTo>
                  <a:lnTo>
                    <a:pt x="34151" y="12966"/>
                  </a:lnTo>
                  <a:lnTo>
                    <a:pt x="63372" y="38281"/>
                  </a:lnTo>
                  <a:lnTo>
                    <a:pt x="67946" y="33813"/>
                  </a:lnTo>
                  <a:lnTo>
                    <a:pt x="34151" y="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779C85E2-9A42-0C37-D3EB-E9F3A9DC835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36835" y="5048177"/>
              <a:ext cx="129589" cy="175714"/>
            </a:xfrm>
            <a:custGeom>
              <a:avLst/>
              <a:gdLst>
                <a:gd name="connsiteX0" fmla="*/ 85986 w 129589"/>
                <a:gd name="connsiteY0" fmla="*/ 70299 h 175714"/>
                <a:gd name="connsiteX1" fmla="*/ 49142 w 129589"/>
                <a:gd name="connsiteY1" fmla="*/ 62605 h 175714"/>
                <a:gd name="connsiteX2" fmla="*/ 24749 w 129589"/>
                <a:gd name="connsiteY2" fmla="*/ 36794 h 175714"/>
                <a:gd name="connsiteX3" fmla="*/ 57273 w 129589"/>
                <a:gd name="connsiteY3" fmla="*/ 10735 h 175714"/>
                <a:gd name="connsiteX4" fmla="*/ 109109 w 129589"/>
                <a:gd name="connsiteY4" fmla="*/ 52926 h 175714"/>
                <a:gd name="connsiteX5" fmla="*/ 115462 w 129589"/>
                <a:gd name="connsiteY5" fmla="*/ 59379 h 175714"/>
                <a:gd name="connsiteX6" fmla="*/ 121560 w 129589"/>
                <a:gd name="connsiteY6" fmla="*/ 52430 h 175714"/>
                <a:gd name="connsiteX7" fmla="*/ 121560 w 129589"/>
                <a:gd name="connsiteY7" fmla="*/ 7012 h 175714"/>
                <a:gd name="connsiteX8" fmla="*/ 116986 w 129589"/>
                <a:gd name="connsiteY8" fmla="*/ 63 h 175714"/>
                <a:gd name="connsiteX9" fmla="*/ 111904 w 129589"/>
                <a:gd name="connsiteY9" fmla="*/ 2793 h 175714"/>
                <a:gd name="connsiteX10" fmla="*/ 100470 w 129589"/>
                <a:gd name="connsiteY10" fmla="*/ 13713 h 175714"/>
                <a:gd name="connsiteX11" fmla="*/ 57019 w 129589"/>
                <a:gd name="connsiteY11" fmla="*/ 63 h 175714"/>
                <a:gd name="connsiteX12" fmla="*/ 101 w 129589"/>
                <a:gd name="connsiteY12" fmla="*/ 49948 h 175714"/>
                <a:gd name="connsiteX13" fmla="*/ 13823 w 129589"/>
                <a:gd name="connsiteY13" fmla="*/ 82956 h 175714"/>
                <a:gd name="connsiteX14" fmla="*/ 62609 w 129589"/>
                <a:gd name="connsiteY14" fmla="*/ 102811 h 175714"/>
                <a:gd name="connsiteX15" fmla="*/ 94880 w 129589"/>
                <a:gd name="connsiteY15" fmla="*/ 113483 h 175714"/>
                <a:gd name="connsiteX16" fmla="*/ 105044 w 129589"/>
                <a:gd name="connsiteY16" fmla="*/ 135075 h 175714"/>
                <a:gd name="connsiteX17" fmla="*/ 72011 w 129589"/>
                <a:gd name="connsiteY17" fmla="*/ 164113 h 175714"/>
                <a:gd name="connsiteX18" fmla="*/ 12044 w 129589"/>
                <a:gd name="connsiteY18" fmla="*/ 122170 h 175714"/>
                <a:gd name="connsiteX19" fmla="*/ 6200 w 129589"/>
                <a:gd name="connsiteY19" fmla="*/ 116461 h 175714"/>
                <a:gd name="connsiteX20" fmla="*/ 101 w 129589"/>
                <a:gd name="connsiteY20" fmla="*/ 123659 h 175714"/>
                <a:gd name="connsiteX21" fmla="*/ 101 w 129589"/>
                <a:gd name="connsiteY21" fmla="*/ 168828 h 175714"/>
                <a:gd name="connsiteX22" fmla="*/ 4675 w 129589"/>
                <a:gd name="connsiteY22" fmla="*/ 175778 h 175714"/>
                <a:gd name="connsiteX23" fmla="*/ 9503 w 129589"/>
                <a:gd name="connsiteY23" fmla="*/ 173544 h 175714"/>
                <a:gd name="connsiteX24" fmla="*/ 21192 w 129589"/>
                <a:gd name="connsiteY24" fmla="*/ 162127 h 175714"/>
                <a:gd name="connsiteX25" fmla="*/ 72011 w 129589"/>
                <a:gd name="connsiteY25" fmla="*/ 175778 h 175714"/>
                <a:gd name="connsiteX26" fmla="*/ 129691 w 129589"/>
                <a:gd name="connsiteY26" fmla="*/ 122666 h 175714"/>
                <a:gd name="connsiteX27" fmla="*/ 85986 w 129589"/>
                <a:gd name="connsiteY27" fmla="*/ 70299 h 1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589" h="175714">
                  <a:moveTo>
                    <a:pt x="85986" y="70299"/>
                  </a:moveTo>
                  <a:lnTo>
                    <a:pt x="49142" y="62605"/>
                  </a:lnTo>
                  <a:cubicBezTo>
                    <a:pt x="38978" y="60372"/>
                    <a:pt x="24749" y="51933"/>
                    <a:pt x="24749" y="36794"/>
                  </a:cubicBezTo>
                  <a:cubicBezTo>
                    <a:pt x="24749" y="26122"/>
                    <a:pt x="31864" y="10735"/>
                    <a:pt x="57273" y="10735"/>
                  </a:cubicBezTo>
                  <a:cubicBezTo>
                    <a:pt x="77601" y="10735"/>
                    <a:pt x="103265" y="19173"/>
                    <a:pt x="109109" y="52926"/>
                  </a:cubicBezTo>
                  <a:cubicBezTo>
                    <a:pt x="110125" y="58883"/>
                    <a:pt x="110125" y="59379"/>
                    <a:pt x="115462" y="59379"/>
                  </a:cubicBezTo>
                  <a:cubicBezTo>
                    <a:pt x="121560" y="59379"/>
                    <a:pt x="121560" y="58138"/>
                    <a:pt x="121560" y="52430"/>
                  </a:cubicBezTo>
                  <a:lnTo>
                    <a:pt x="121560" y="7012"/>
                  </a:lnTo>
                  <a:cubicBezTo>
                    <a:pt x="121560" y="2296"/>
                    <a:pt x="121560" y="63"/>
                    <a:pt x="116986" y="63"/>
                  </a:cubicBezTo>
                  <a:cubicBezTo>
                    <a:pt x="114953" y="63"/>
                    <a:pt x="114699" y="311"/>
                    <a:pt x="111904" y="2793"/>
                  </a:cubicBezTo>
                  <a:lnTo>
                    <a:pt x="100470" y="13713"/>
                  </a:lnTo>
                  <a:cubicBezTo>
                    <a:pt x="85732" y="2296"/>
                    <a:pt x="69216" y="63"/>
                    <a:pt x="57019" y="63"/>
                  </a:cubicBezTo>
                  <a:cubicBezTo>
                    <a:pt x="18396" y="63"/>
                    <a:pt x="101" y="23888"/>
                    <a:pt x="101" y="49948"/>
                  </a:cubicBezTo>
                  <a:cubicBezTo>
                    <a:pt x="101" y="66080"/>
                    <a:pt x="8487" y="77496"/>
                    <a:pt x="13823" y="82956"/>
                  </a:cubicBezTo>
                  <a:cubicBezTo>
                    <a:pt x="26273" y="95118"/>
                    <a:pt x="34913" y="96855"/>
                    <a:pt x="62609" y="102811"/>
                  </a:cubicBezTo>
                  <a:cubicBezTo>
                    <a:pt x="84970" y="107527"/>
                    <a:pt x="89290" y="108271"/>
                    <a:pt x="94880" y="113483"/>
                  </a:cubicBezTo>
                  <a:cubicBezTo>
                    <a:pt x="98691" y="117206"/>
                    <a:pt x="105044" y="123659"/>
                    <a:pt x="105044" y="135075"/>
                  </a:cubicBezTo>
                  <a:cubicBezTo>
                    <a:pt x="105044" y="146988"/>
                    <a:pt x="98437" y="164113"/>
                    <a:pt x="72011" y="164113"/>
                  </a:cubicBezTo>
                  <a:cubicBezTo>
                    <a:pt x="52700" y="164113"/>
                    <a:pt x="14077" y="159149"/>
                    <a:pt x="12044" y="122170"/>
                  </a:cubicBezTo>
                  <a:cubicBezTo>
                    <a:pt x="11790" y="117702"/>
                    <a:pt x="11790" y="116461"/>
                    <a:pt x="6200" y="116461"/>
                  </a:cubicBezTo>
                  <a:cubicBezTo>
                    <a:pt x="101" y="116461"/>
                    <a:pt x="101" y="117951"/>
                    <a:pt x="101" y="123659"/>
                  </a:cubicBezTo>
                  <a:lnTo>
                    <a:pt x="101" y="168828"/>
                  </a:lnTo>
                  <a:cubicBezTo>
                    <a:pt x="101" y="173544"/>
                    <a:pt x="101" y="175778"/>
                    <a:pt x="4675" y="175778"/>
                  </a:cubicBezTo>
                  <a:cubicBezTo>
                    <a:pt x="6962" y="175778"/>
                    <a:pt x="7470" y="175281"/>
                    <a:pt x="9503" y="173544"/>
                  </a:cubicBezTo>
                  <a:lnTo>
                    <a:pt x="21192" y="162127"/>
                  </a:lnTo>
                  <a:cubicBezTo>
                    <a:pt x="37962" y="174288"/>
                    <a:pt x="61593" y="175778"/>
                    <a:pt x="72011" y="175778"/>
                  </a:cubicBezTo>
                  <a:cubicBezTo>
                    <a:pt x="113937" y="175778"/>
                    <a:pt x="129691" y="147733"/>
                    <a:pt x="129691" y="122666"/>
                  </a:cubicBezTo>
                  <a:cubicBezTo>
                    <a:pt x="129691" y="95118"/>
                    <a:pt x="109109" y="75015"/>
                    <a:pt x="85986" y="70299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47BE25B0-EDC5-A9C8-D673-BCAC00C8814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61229" y="5145962"/>
              <a:ext cx="26934" cy="26307"/>
            </a:xfrm>
            <a:custGeom>
              <a:avLst/>
              <a:gdLst>
                <a:gd name="connsiteX0" fmla="*/ 27044 w 26934"/>
                <a:gd name="connsiteY0" fmla="*/ 13217 h 26307"/>
                <a:gd name="connsiteX1" fmla="*/ 13577 w 26934"/>
                <a:gd name="connsiteY1" fmla="*/ 63 h 26307"/>
                <a:gd name="connsiteX2" fmla="*/ 110 w 26934"/>
                <a:gd name="connsiteY2" fmla="*/ 13217 h 26307"/>
                <a:gd name="connsiteX3" fmla="*/ 13577 w 26934"/>
                <a:gd name="connsiteY3" fmla="*/ 26370 h 26307"/>
                <a:gd name="connsiteX4" fmla="*/ 27044 w 26934"/>
                <a:gd name="connsiteY4" fmla="*/ 13217 h 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4" h="26307">
                  <a:moveTo>
                    <a:pt x="27044" y="13217"/>
                  </a:moveTo>
                  <a:cubicBezTo>
                    <a:pt x="27044" y="6019"/>
                    <a:pt x="20946" y="63"/>
                    <a:pt x="13577" y="63"/>
                  </a:cubicBezTo>
                  <a:cubicBezTo>
                    <a:pt x="6208" y="63"/>
                    <a:pt x="110" y="6019"/>
                    <a:pt x="110" y="13217"/>
                  </a:cubicBezTo>
                  <a:cubicBezTo>
                    <a:pt x="110" y="20414"/>
                    <a:pt x="6208" y="26370"/>
                    <a:pt x="13577" y="26370"/>
                  </a:cubicBezTo>
                  <a:cubicBezTo>
                    <a:pt x="20946" y="26370"/>
                    <a:pt x="27044" y="20414"/>
                    <a:pt x="27044" y="13217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F6ED33CB-BF22-E6AA-3A76-8A44F4ABB73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16303" y="5008088"/>
              <a:ext cx="64743" cy="115356"/>
            </a:xfrm>
            <a:custGeom>
              <a:avLst/>
              <a:gdLst>
                <a:gd name="connsiteX0" fmla="*/ 40314 w 64743"/>
                <a:gd name="connsiteY0" fmla="*/ 4923 h 115356"/>
                <a:gd name="connsiteX1" fmla="*/ 34978 w 64743"/>
                <a:gd name="connsiteY1" fmla="*/ 59 h 115356"/>
                <a:gd name="connsiteX2" fmla="*/ 116 w 64743"/>
                <a:gd name="connsiteY2" fmla="*/ 11178 h 115356"/>
                <a:gd name="connsiteX3" fmla="*/ 116 w 64743"/>
                <a:gd name="connsiteY3" fmla="*/ 17432 h 115356"/>
                <a:gd name="connsiteX4" fmla="*/ 25907 w 64743"/>
                <a:gd name="connsiteY4" fmla="*/ 12567 h 115356"/>
                <a:gd name="connsiteX5" fmla="*/ 25907 w 64743"/>
                <a:gd name="connsiteY5" fmla="*/ 101169 h 115356"/>
                <a:gd name="connsiteX6" fmla="*/ 8120 w 64743"/>
                <a:gd name="connsiteY6" fmla="*/ 109161 h 115356"/>
                <a:gd name="connsiteX7" fmla="*/ 1361 w 64743"/>
                <a:gd name="connsiteY7" fmla="*/ 109161 h 115356"/>
                <a:gd name="connsiteX8" fmla="*/ 1361 w 64743"/>
                <a:gd name="connsiteY8" fmla="*/ 115415 h 115356"/>
                <a:gd name="connsiteX9" fmla="*/ 33022 w 64743"/>
                <a:gd name="connsiteY9" fmla="*/ 114720 h 115356"/>
                <a:gd name="connsiteX10" fmla="*/ 64860 w 64743"/>
                <a:gd name="connsiteY10" fmla="*/ 115415 h 115356"/>
                <a:gd name="connsiteX11" fmla="*/ 64860 w 64743"/>
                <a:gd name="connsiteY11" fmla="*/ 109161 h 115356"/>
                <a:gd name="connsiteX12" fmla="*/ 58101 w 64743"/>
                <a:gd name="connsiteY12" fmla="*/ 109161 h 115356"/>
                <a:gd name="connsiteX13" fmla="*/ 40314 w 64743"/>
                <a:gd name="connsiteY13" fmla="*/ 101169 h 115356"/>
                <a:gd name="connsiteX14" fmla="*/ 40314 w 64743"/>
                <a:gd name="connsiteY14" fmla="*/ 4923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743" h="115356">
                  <a:moveTo>
                    <a:pt x="40314" y="4923"/>
                  </a:moveTo>
                  <a:cubicBezTo>
                    <a:pt x="40314" y="233"/>
                    <a:pt x="39959" y="59"/>
                    <a:pt x="34978" y="59"/>
                  </a:cubicBezTo>
                  <a:cubicBezTo>
                    <a:pt x="23595" y="11004"/>
                    <a:pt x="7409" y="11178"/>
                    <a:pt x="116" y="11178"/>
                  </a:cubicBezTo>
                  <a:lnTo>
                    <a:pt x="116" y="17432"/>
                  </a:lnTo>
                  <a:cubicBezTo>
                    <a:pt x="4385" y="17432"/>
                    <a:pt x="16124" y="17432"/>
                    <a:pt x="25907" y="12567"/>
                  </a:cubicBezTo>
                  <a:lnTo>
                    <a:pt x="25907" y="101169"/>
                  </a:lnTo>
                  <a:cubicBezTo>
                    <a:pt x="25907" y="106902"/>
                    <a:pt x="25907" y="109161"/>
                    <a:pt x="8120" y="109161"/>
                  </a:cubicBezTo>
                  <a:lnTo>
                    <a:pt x="1361" y="109161"/>
                  </a:lnTo>
                  <a:lnTo>
                    <a:pt x="1361" y="115415"/>
                  </a:lnTo>
                  <a:cubicBezTo>
                    <a:pt x="4563" y="115241"/>
                    <a:pt x="26441" y="114720"/>
                    <a:pt x="33022" y="114720"/>
                  </a:cubicBezTo>
                  <a:cubicBezTo>
                    <a:pt x="38536" y="114720"/>
                    <a:pt x="60947" y="115241"/>
                    <a:pt x="64860" y="115415"/>
                  </a:cubicBezTo>
                  <a:lnTo>
                    <a:pt x="64860" y="109161"/>
                  </a:lnTo>
                  <a:lnTo>
                    <a:pt x="58101" y="109161"/>
                  </a:lnTo>
                  <a:cubicBezTo>
                    <a:pt x="40314" y="109161"/>
                    <a:pt x="40314" y="106902"/>
                    <a:pt x="40314" y="101169"/>
                  </a:cubicBezTo>
                  <a:lnTo>
                    <a:pt x="40314" y="4923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37FCF93E-FE4A-C30B-63C3-7B80C771FD6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396916" y="5154152"/>
              <a:ext cx="101286" cy="9926"/>
            </a:xfrm>
            <a:custGeom>
              <a:avLst/>
              <a:gdLst>
                <a:gd name="connsiteX0" fmla="*/ 0 w 101286"/>
                <a:gd name="connsiteY0" fmla="*/ 0 h 9926"/>
                <a:gd name="connsiteX1" fmla="*/ 101286 w 101286"/>
                <a:gd name="connsiteY1" fmla="*/ 0 h 9926"/>
                <a:gd name="connsiteX2" fmla="*/ 101286 w 101286"/>
                <a:gd name="connsiteY2" fmla="*/ 9927 h 9926"/>
                <a:gd name="connsiteX3" fmla="*/ 0 w 101286"/>
                <a:gd name="connsiteY3" fmla="*/ 9927 h 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86" h="9926">
                  <a:moveTo>
                    <a:pt x="0" y="0"/>
                  </a:moveTo>
                  <a:lnTo>
                    <a:pt x="101286" y="0"/>
                  </a:lnTo>
                  <a:lnTo>
                    <a:pt x="101286" y="9927"/>
                  </a:lnTo>
                  <a:lnTo>
                    <a:pt x="0" y="9927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AB236710-AABB-AAA8-3975-751C94F7C4E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06011" y="5230131"/>
              <a:ext cx="82708" cy="78351"/>
            </a:xfrm>
            <a:custGeom>
              <a:avLst/>
              <a:gdLst>
                <a:gd name="connsiteX0" fmla="*/ 33555 w 82708"/>
                <a:gd name="connsiteY0" fmla="*/ 41588 h 78351"/>
                <a:gd name="connsiteX1" fmla="*/ 38180 w 82708"/>
                <a:gd name="connsiteY1" fmla="*/ 24041 h 78351"/>
                <a:gd name="connsiteX2" fmla="*/ 49386 w 82708"/>
                <a:gd name="connsiteY2" fmla="*/ 9795 h 78351"/>
                <a:gd name="connsiteX3" fmla="*/ 63793 w 82708"/>
                <a:gd name="connsiteY3" fmla="*/ 4931 h 78351"/>
                <a:gd name="connsiteX4" fmla="*/ 73576 w 82708"/>
                <a:gd name="connsiteY4" fmla="*/ 7363 h 78351"/>
                <a:gd name="connsiteX5" fmla="*/ 65750 w 82708"/>
                <a:gd name="connsiteY5" fmla="*/ 16918 h 78351"/>
                <a:gd name="connsiteX6" fmla="*/ 72864 w 82708"/>
                <a:gd name="connsiteY6" fmla="*/ 23346 h 78351"/>
                <a:gd name="connsiteX7" fmla="*/ 82825 w 82708"/>
                <a:gd name="connsiteY7" fmla="*/ 12748 h 78351"/>
                <a:gd name="connsiteX8" fmla="*/ 63971 w 82708"/>
                <a:gd name="connsiteY8" fmla="*/ 66 h 78351"/>
                <a:gd name="connsiteX9" fmla="*/ 38891 w 82708"/>
                <a:gd name="connsiteY9" fmla="*/ 12401 h 78351"/>
                <a:gd name="connsiteX10" fmla="*/ 20571 w 82708"/>
                <a:gd name="connsiteY10" fmla="*/ 66 h 78351"/>
                <a:gd name="connsiteX11" fmla="*/ 6697 w 82708"/>
                <a:gd name="connsiteY11" fmla="*/ 8926 h 78351"/>
                <a:gd name="connsiteX12" fmla="*/ 116 w 82708"/>
                <a:gd name="connsiteY12" fmla="*/ 26647 h 78351"/>
                <a:gd name="connsiteX13" fmla="*/ 3140 w 82708"/>
                <a:gd name="connsiteY13" fmla="*/ 28905 h 78351"/>
                <a:gd name="connsiteX14" fmla="*/ 7053 w 82708"/>
                <a:gd name="connsiteY14" fmla="*/ 23693 h 78351"/>
                <a:gd name="connsiteX15" fmla="*/ 20037 w 82708"/>
                <a:gd name="connsiteY15" fmla="*/ 4931 h 78351"/>
                <a:gd name="connsiteX16" fmla="*/ 25907 w 82708"/>
                <a:gd name="connsiteY16" fmla="*/ 13443 h 78351"/>
                <a:gd name="connsiteX17" fmla="*/ 23061 w 82708"/>
                <a:gd name="connsiteY17" fmla="*/ 27863 h 78351"/>
                <a:gd name="connsiteX18" fmla="*/ 19148 w 82708"/>
                <a:gd name="connsiteY18" fmla="*/ 43499 h 78351"/>
                <a:gd name="connsiteX19" fmla="*/ 13456 w 82708"/>
                <a:gd name="connsiteY19" fmla="*/ 65736 h 78351"/>
                <a:gd name="connsiteX20" fmla="*/ 11678 w 82708"/>
                <a:gd name="connsiteY20" fmla="*/ 72859 h 78351"/>
                <a:gd name="connsiteX21" fmla="*/ 17725 w 82708"/>
                <a:gd name="connsiteY21" fmla="*/ 78418 h 78351"/>
                <a:gd name="connsiteX22" fmla="*/ 25373 w 82708"/>
                <a:gd name="connsiteY22" fmla="*/ 73380 h 78351"/>
                <a:gd name="connsiteX23" fmla="*/ 28753 w 82708"/>
                <a:gd name="connsiteY23" fmla="*/ 60350 h 78351"/>
                <a:gd name="connsiteX24" fmla="*/ 33555 w 82708"/>
                <a:gd name="connsiteY24" fmla="*/ 41588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708" h="78351">
                  <a:moveTo>
                    <a:pt x="33555" y="41588"/>
                  </a:moveTo>
                  <a:cubicBezTo>
                    <a:pt x="33733" y="40545"/>
                    <a:pt x="37824" y="24909"/>
                    <a:pt x="38180" y="24041"/>
                  </a:cubicBezTo>
                  <a:cubicBezTo>
                    <a:pt x="38536" y="22651"/>
                    <a:pt x="43694" y="13965"/>
                    <a:pt x="49386" y="9795"/>
                  </a:cubicBezTo>
                  <a:cubicBezTo>
                    <a:pt x="51342" y="8405"/>
                    <a:pt x="56145" y="4931"/>
                    <a:pt x="63793" y="4931"/>
                  </a:cubicBezTo>
                  <a:cubicBezTo>
                    <a:pt x="65572" y="4931"/>
                    <a:pt x="70018" y="5104"/>
                    <a:pt x="73576" y="7363"/>
                  </a:cubicBezTo>
                  <a:cubicBezTo>
                    <a:pt x="67884" y="8926"/>
                    <a:pt x="65750" y="13791"/>
                    <a:pt x="65750" y="16918"/>
                  </a:cubicBezTo>
                  <a:cubicBezTo>
                    <a:pt x="65750" y="20740"/>
                    <a:pt x="68773" y="23346"/>
                    <a:pt x="72864" y="23346"/>
                  </a:cubicBezTo>
                  <a:cubicBezTo>
                    <a:pt x="76955" y="23346"/>
                    <a:pt x="82825" y="20045"/>
                    <a:pt x="82825" y="12748"/>
                  </a:cubicBezTo>
                  <a:cubicBezTo>
                    <a:pt x="82825" y="3715"/>
                    <a:pt x="73042" y="66"/>
                    <a:pt x="63971" y="66"/>
                  </a:cubicBezTo>
                  <a:cubicBezTo>
                    <a:pt x="54722" y="66"/>
                    <a:pt x="46718" y="3715"/>
                    <a:pt x="38891" y="12401"/>
                  </a:cubicBezTo>
                  <a:cubicBezTo>
                    <a:pt x="35690" y="1803"/>
                    <a:pt x="24840" y="66"/>
                    <a:pt x="20571" y="66"/>
                  </a:cubicBezTo>
                  <a:cubicBezTo>
                    <a:pt x="13990" y="66"/>
                    <a:pt x="9543" y="4062"/>
                    <a:pt x="6697" y="8926"/>
                  </a:cubicBezTo>
                  <a:cubicBezTo>
                    <a:pt x="2606" y="15702"/>
                    <a:pt x="116" y="25778"/>
                    <a:pt x="116" y="26647"/>
                  </a:cubicBezTo>
                  <a:cubicBezTo>
                    <a:pt x="116" y="28905"/>
                    <a:pt x="2606" y="28905"/>
                    <a:pt x="3140" y="28905"/>
                  </a:cubicBezTo>
                  <a:cubicBezTo>
                    <a:pt x="5630" y="28905"/>
                    <a:pt x="5808" y="28384"/>
                    <a:pt x="7053" y="23693"/>
                  </a:cubicBezTo>
                  <a:cubicBezTo>
                    <a:pt x="9721" y="13096"/>
                    <a:pt x="13101" y="4931"/>
                    <a:pt x="20037" y="4931"/>
                  </a:cubicBezTo>
                  <a:cubicBezTo>
                    <a:pt x="24662" y="4931"/>
                    <a:pt x="25907" y="8753"/>
                    <a:pt x="25907" y="13443"/>
                  </a:cubicBezTo>
                  <a:cubicBezTo>
                    <a:pt x="25907" y="16744"/>
                    <a:pt x="24306" y="23172"/>
                    <a:pt x="23061" y="27863"/>
                  </a:cubicBezTo>
                  <a:cubicBezTo>
                    <a:pt x="21816" y="32554"/>
                    <a:pt x="20037" y="39676"/>
                    <a:pt x="19148" y="43499"/>
                  </a:cubicBezTo>
                  <a:lnTo>
                    <a:pt x="13456" y="65736"/>
                  </a:lnTo>
                  <a:cubicBezTo>
                    <a:pt x="12745" y="67994"/>
                    <a:pt x="11678" y="72338"/>
                    <a:pt x="11678" y="72859"/>
                  </a:cubicBezTo>
                  <a:cubicBezTo>
                    <a:pt x="11678" y="76681"/>
                    <a:pt x="14879" y="78418"/>
                    <a:pt x="17725" y="78418"/>
                  </a:cubicBezTo>
                  <a:cubicBezTo>
                    <a:pt x="20393" y="78418"/>
                    <a:pt x="23951" y="76855"/>
                    <a:pt x="25373" y="73380"/>
                  </a:cubicBezTo>
                  <a:cubicBezTo>
                    <a:pt x="25729" y="72338"/>
                    <a:pt x="27686" y="64693"/>
                    <a:pt x="28753" y="60350"/>
                  </a:cubicBezTo>
                  <a:lnTo>
                    <a:pt x="33555" y="41588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003A9035-57D1-48BE-96BB-57D530891BC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70035" y="5002876"/>
              <a:ext cx="91424" cy="122305"/>
            </a:xfrm>
            <a:custGeom>
              <a:avLst/>
              <a:gdLst>
                <a:gd name="connsiteX0" fmla="*/ 90835 w 91424"/>
                <a:gd name="connsiteY0" fmla="*/ 5271 h 122305"/>
                <a:gd name="connsiteX1" fmla="*/ 91547 w 91424"/>
                <a:gd name="connsiteY1" fmla="*/ 2491 h 122305"/>
                <a:gd name="connsiteX2" fmla="*/ 88701 w 91424"/>
                <a:gd name="connsiteY2" fmla="*/ 59 h 122305"/>
                <a:gd name="connsiteX3" fmla="*/ 65934 w 91424"/>
                <a:gd name="connsiteY3" fmla="*/ 1796 h 122305"/>
                <a:gd name="connsiteX4" fmla="*/ 62021 w 91424"/>
                <a:gd name="connsiteY4" fmla="*/ 5792 h 122305"/>
                <a:gd name="connsiteX5" fmla="*/ 66645 w 91424"/>
                <a:gd name="connsiteY5" fmla="*/ 8224 h 122305"/>
                <a:gd name="connsiteX6" fmla="*/ 75183 w 91424"/>
                <a:gd name="connsiteY6" fmla="*/ 10830 h 122305"/>
                <a:gd name="connsiteX7" fmla="*/ 74471 w 91424"/>
                <a:gd name="connsiteY7" fmla="*/ 14652 h 122305"/>
                <a:gd name="connsiteX8" fmla="*/ 64333 w 91424"/>
                <a:gd name="connsiteY8" fmla="*/ 54262 h 122305"/>
                <a:gd name="connsiteX9" fmla="*/ 46013 w 91424"/>
                <a:gd name="connsiteY9" fmla="*/ 44012 h 122305"/>
                <a:gd name="connsiteX10" fmla="*/ 123 w 91424"/>
                <a:gd name="connsiteY10" fmla="*/ 93525 h 122305"/>
                <a:gd name="connsiteX11" fmla="*/ 26981 w 91424"/>
                <a:gd name="connsiteY11" fmla="*/ 122364 h 122305"/>
                <a:gd name="connsiteX12" fmla="*/ 52238 w 91424"/>
                <a:gd name="connsiteY12" fmla="*/ 110203 h 122305"/>
                <a:gd name="connsiteX13" fmla="*/ 70558 w 91424"/>
                <a:gd name="connsiteY13" fmla="*/ 122364 h 122305"/>
                <a:gd name="connsiteX14" fmla="*/ 84610 w 91424"/>
                <a:gd name="connsiteY14" fmla="*/ 113157 h 122305"/>
                <a:gd name="connsiteX15" fmla="*/ 90835 w 91424"/>
                <a:gd name="connsiteY15" fmla="*/ 95784 h 122305"/>
                <a:gd name="connsiteX16" fmla="*/ 87989 w 91424"/>
                <a:gd name="connsiteY16" fmla="*/ 93525 h 122305"/>
                <a:gd name="connsiteX17" fmla="*/ 84076 w 91424"/>
                <a:gd name="connsiteY17" fmla="*/ 98911 h 122305"/>
                <a:gd name="connsiteX18" fmla="*/ 71092 w 91424"/>
                <a:gd name="connsiteY18" fmla="*/ 117500 h 122305"/>
                <a:gd name="connsiteX19" fmla="*/ 65222 w 91424"/>
                <a:gd name="connsiteY19" fmla="*/ 108987 h 122305"/>
                <a:gd name="connsiteX20" fmla="*/ 66112 w 91424"/>
                <a:gd name="connsiteY20" fmla="*/ 101864 h 122305"/>
                <a:gd name="connsiteX21" fmla="*/ 90835 w 91424"/>
                <a:gd name="connsiteY21" fmla="*/ 5271 h 122305"/>
                <a:gd name="connsiteX22" fmla="*/ 52949 w 91424"/>
                <a:gd name="connsiteY22" fmla="*/ 98911 h 122305"/>
                <a:gd name="connsiteX23" fmla="*/ 43878 w 91424"/>
                <a:gd name="connsiteY23" fmla="*/ 110551 h 122305"/>
                <a:gd name="connsiteX24" fmla="*/ 27514 w 91424"/>
                <a:gd name="connsiteY24" fmla="*/ 117500 h 122305"/>
                <a:gd name="connsiteX25" fmla="*/ 14530 w 91424"/>
                <a:gd name="connsiteY25" fmla="*/ 100648 h 122305"/>
                <a:gd name="connsiteX26" fmla="*/ 23779 w 91424"/>
                <a:gd name="connsiteY26" fmla="*/ 65381 h 122305"/>
                <a:gd name="connsiteX27" fmla="*/ 46013 w 91424"/>
                <a:gd name="connsiteY27" fmla="*/ 48877 h 122305"/>
                <a:gd name="connsiteX28" fmla="*/ 61843 w 91424"/>
                <a:gd name="connsiteY28" fmla="*/ 63991 h 122305"/>
                <a:gd name="connsiteX29" fmla="*/ 61309 w 91424"/>
                <a:gd name="connsiteY29" fmla="*/ 66423 h 122305"/>
                <a:gd name="connsiteX30" fmla="*/ 52949 w 91424"/>
                <a:gd name="connsiteY30" fmla="*/ 98911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424" h="122305">
                  <a:moveTo>
                    <a:pt x="90835" y="5271"/>
                  </a:moveTo>
                  <a:cubicBezTo>
                    <a:pt x="91013" y="4923"/>
                    <a:pt x="91547" y="2665"/>
                    <a:pt x="91547" y="2491"/>
                  </a:cubicBezTo>
                  <a:cubicBezTo>
                    <a:pt x="91547" y="1622"/>
                    <a:pt x="90835" y="59"/>
                    <a:pt x="88701" y="59"/>
                  </a:cubicBezTo>
                  <a:cubicBezTo>
                    <a:pt x="85143" y="59"/>
                    <a:pt x="70380" y="1449"/>
                    <a:pt x="65934" y="1796"/>
                  </a:cubicBezTo>
                  <a:cubicBezTo>
                    <a:pt x="64511" y="1970"/>
                    <a:pt x="62021" y="2144"/>
                    <a:pt x="62021" y="5792"/>
                  </a:cubicBezTo>
                  <a:cubicBezTo>
                    <a:pt x="62021" y="8224"/>
                    <a:pt x="64511" y="8224"/>
                    <a:pt x="66645" y="8224"/>
                  </a:cubicBezTo>
                  <a:cubicBezTo>
                    <a:pt x="75183" y="8224"/>
                    <a:pt x="75183" y="9440"/>
                    <a:pt x="75183" y="10830"/>
                  </a:cubicBezTo>
                  <a:cubicBezTo>
                    <a:pt x="75183" y="12046"/>
                    <a:pt x="74827" y="13089"/>
                    <a:pt x="74471" y="14652"/>
                  </a:cubicBezTo>
                  <a:lnTo>
                    <a:pt x="64333" y="54262"/>
                  </a:lnTo>
                  <a:cubicBezTo>
                    <a:pt x="60598" y="48529"/>
                    <a:pt x="54550" y="44012"/>
                    <a:pt x="46013" y="44012"/>
                  </a:cubicBezTo>
                  <a:cubicBezTo>
                    <a:pt x="23245" y="44012"/>
                    <a:pt x="123" y="68508"/>
                    <a:pt x="123" y="93525"/>
                  </a:cubicBezTo>
                  <a:cubicBezTo>
                    <a:pt x="123" y="110377"/>
                    <a:pt x="11684" y="122364"/>
                    <a:pt x="26981" y="122364"/>
                  </a:cubicBezTo>
                  <a:cubicBezTo>
                    <a:pt x="36586" y="122364"/>
                    <a:pt x="45123" y="116979"/>
                    <a:pt x="52238" y="110203"/>
                  </a:cubicBezTo>
                  <a:cubicBezTo>
                    <a:pt x="55617" y="120627"/>
                    <a:pt x="65934" y="122364"/>
                    <a:pt x="70558" y="122364"/>
                  </a:cubicBezTo>
                  <a:cubicBezTo>
                    <a:pt x="76962" y="122364"/>
                    <a:pt x="81408" y="118542"/>
                    <a:pt x="84610" y="113157"/>
                  </a:cubicBezTo>
                  <a:cubicBezTo>
                    <a:pt x="88523" y="106381"/>
                    <a:pt x="90835" y="96479"/>
                    <a:pt x="90835" y="95784"/>
                  </a:cubicBezTo>
                  <a:cubicBezTo>
                    <a:pt x="90835" y="93525"/>
                    <a:pt x="88523" y="93525"/>
                    <a:pt x="87989" y="93525"/>
                  </a:cubicBezTo>
                  <a:cubicBezTo>
                    <a:pt x="85499" y="93525"/>
                    <a:pt x="85321" y="94220"/>
                    <a:pt x="84076" y="98911"/>
                  </a:cubicBezTo>
                  <a:cubicBezTo>
                    <a:pt x="81942" y="107250"/>
                    <a:pt x="78562" y="117500"/>
                    <a:pt x="71092" y="117500"/>
                  </a:cubicBezTo>
                  <a:cubicBezTo>
                    <a:pt x="66467" y="117500"/>
                    <a:pt x="65222" y="113678"/>
                    <a:pt x="65222" y="108987"/>
                  </a:cubicBezTo>
                  <a:cubicBezTo>
                    <a:pt x="65222" y="105686"/>
                    <a:pt x="65578" y="104123"/>
                    <a:pt x="66112" y="101864"/>
                  </a:cubicBezTo>
                  <a:lnTo>
                    <a:pt x="90835" y="5271"/>
                  </a:lnTo>
                  <a:close/>
                  <a:moveTo>
                    <a:pt x="52949" y="98911"/>
                  </a:moveTo>
                  <a:cubicBezTo>
                    <a:pt x="51704" y="103775"/>
                    <a:pt x="47791" y="107250"/>
                    <a:pt x="43878" y="110551"/>
                  </a:cubicBezTo>
                  <a:cubicBezTo>
                    <a:pt x="42277" y="111941"/>
                    <a:pt x="35163" y="117500"/>
                    <a:pt x="27514" y="117500"/>
                  </a:cubicBezTo>
                  <a:cubicBezTo>
                    <a:pt x="20933" y="117500"/>
                    <a:pt x="14530" y="112983"/>
                    <a:pt x="14530" y="100648"/>
                  </a:cubicBezTo>
                  <a:cubicBezTo>
                    <a:pt x="14530" y="91440"/>
                    <a:pt x="19688" y="72330"/>
                    <a:pt x="23779" y="65381"/>
                  </a:cubicBezTo>
                  <a:cubicBezTo>
                    <a:pt x="31961" y="51483"/>
                    <a:pt x="41032" y="48877"/>
                    <a:pt x="46013" y="48877"/>
                  </a:cubicBezTo>
                  <a:cubicBezTo>
                    <a:pt x="58463" y="48877"/>
                    <a:pt x="61843" y="62080"/>
                    <a:pt x="61843" y="63991"/>
                  </a:cubicBezTo>
                  <a:cubicBezTo>
                    <a:pt x="61843" y="64686"/>
                    <a:pt x="61487" y="65902"/>
                    <a:pt x="61309" y="66423"/>
                  </a:cubicBezTo>
                  <a:lnTo>
                    <a:pt x="52949" y="98911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F382FDEC-F263-63C3-7989-EFAB4474E05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79014" y="5004787"/>
              <a:ext cx="139092" cy="122131"/>
            </a:xfrm>
            <a:custGeom>
              <a:avLst/>
              <a:gdLst>
                <a:gd name="connsiteX0" fmla="*/ 113251 w 139092"/>
                <a:gd name="connsiteY0" fmla="*/ 20733 h 122131"/>
                <a:gd name="connsiteX1" fmla="*/ 135128 w 139092"/>
                <a:gd name="connsiteY1" fmla="*/ 6313 h 122131"/>
                <a:gd name="connsiteX2" fmla="*/ 139219 w 139092"/>
                <a:gd name="connsiteY2" fmla="*/ 2491 h 122131"/>
                <a:gd name="connsiteX3" fmla="*/ 136729 w 139092"/>
                <a:gd name="connsiteY3" fmla="*/ 59 h 122131"/>
                <a:gd name="connsiteX4" fmla="*/ 122500 w 139092"/>
                <a:gd name="connsiteY4" fmla="*/ 754 h 122131"/>
                <a:gd name="connsiteX5" fmla="*/ 104002 w 139092"/>
                <a:gd name="connsiteY5" fmla="*/ 59 h 122131"/>
                <a:gd name="connsiteX6" fmla="*/ 100444 w 139092"/>
                <a:gd name="connsiteY6" fmla="*/ 3881 h 122131"/>
                <a:gd name="connsiteX7" fmla="*/ 103646 w 139092"/>
                <a:gd name="connsiteY7" fmla="*/ 6313 h 122131"/>
                <a:gd name="connsiteX8" fmla="*/ 110938 w 139092"/>
                <a:gd name="connsiteY8" fmla="*/ 11351 h 122131"/>
                <a:gd name="connsiteX9" fmla="*/ 107737 w 139092"/>
                <a:gd name="connsiteY9" fmla="*/ 18300 h 122131"/>
                <a:gd name="connsiteX10" fmla="*/ 49396 w 139092"/>
                <a:gd name="connsiteY10" fmla="*/ 102385 h 122131"/>
                <a:gd name="connsiteX11" fmla="*/ 33210 w 139092"/>
                <a:gd name="connsiteY11" fmla="*/ 13610 h 122131"/>
                <a:gd name="connsiteX12" fmla="*/ 32854 w 139092"/>
                <a:gd name="connsiteY12" fmla="*/ 11004 h 122131"/>
                <a:gd name="connsiteX13" fmla="*/ 44060 w 139092"/>
                <a:gd name="connsiteY13" fmla="*/ 6313 h 122131"/>
                <a:gd name="connsiteX14" fmla="*/ 49396 w 139092"/>
                <a:gd name="connsiteY14" fmla="*/ 2491 h 122131"/>
                <a:gd name="connsiteX15" fmla="*/ 46372 w 139092"/>
                <a:gd name="connsiteY15" fmla="*/ 59 h 122131"/>
                <a:gd name="connsiteX16" fmla="*/ 23427 w 139092"/>
                <a:gd name="connsiteY16" fmla="*/ 754 h 122131"/>
                <a:gd name="connsiteX17" fmla="*/ 3684 w 139092"/>
                <a:gd name="connsiteY17" fmla="*/ 59 h 122131"/>
                <a:gd name="connsiteX18" fmla="*/ 127 w 139092"/>
                <a:gd name="connsiteY18" fmla="*/ 3881 h 122131"/>
                <a:gd name="connsiteX19" fmla="*/ 4573 w 139092"/>
                <a:gd name="connsiteY19" fmla="*/ 6313 h 122131"/>
                <a:gd name="connsiteX20" fmla="*/ 15601 w 139092"/>
                <a:gd name="connsiteY20" fmla="*/ 11872 h 122131"/>
                <a:gd name="connsiteX21" fmla="*/ 34989 w 139092"/>
                <a:gd name="connsiteY21" fmla="*/ 117500 h 122131"/>
                <a:gd name="connsiteX22" fmla="*/ 39258 w 139092"/>
                <a:gd name="connsiteY22" fmla="*/ 122191 h 122131"/>
                <a:gd name="connsiteX23" fmla="*/ 45305 w 139092"/>
                <a:gd name="connsiteY23" fmla="*/ 118368 h 122131"/>
                <a:gd name="connsiteX24" fmla="*/ 113251 w 139092"/>
                <a:gd name="connsiteY24" fmla="*/ 20733 h 12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9092" h="122131">
                  <a:moveTo>
                    <a:pt x="113251" y="20733"/>
                  </a:moveTo>
                  <a:cubicBezTo>
                    <a:pt x="119832" y="11351"/>
                    <a:pt x="125524" y="7008"/>
                    <a:pt x="135128" y="6313"/>
                  </a:cubicBezTo>
                  <a:cubicBezTo>
                    <a:pt x="137263" y="6139"/>
                    <a:pt x="139219" y="5966"/>
                    <a:pt x="139219" y="2491"/>
                  </a:cubicBezTo>
                  <a:cubicBezTo>
                    <a:pt x="139219" y="1970"/>
                    <a:pt x="138864" y="59"/>
                    <a:pt x="136729" y="59"/>
                  </a:cubicBezTo>
                  <a:cubicBezTo>
                    <a:pt x="132460" y="59"/>
                    <a:pt x="126947" y="754"/>
                    <a:pt x="122500" y="754"/>
                  </a:cubicBezTo>
                  <a:cubicBezTo>
                    <a:pt x="116808" y="754"/>
                    <a:pt x="109338" y="59"/>
                    <a:pt x="104002" y="59"/>
                  </a:cubicBezTo>
                  <a:cubicBezTo>
                    <a:pt x="102401" y="59"/>
                    <a:pt x="100444" y="580"/>
                    <a:pt x="100444" y="3881"/>
                  </a:cubicBezTo>
                  <a:cubicBezTo>
                    <a:pt x="100444" y="6139"/>
                    <a:pt x="102934" y="6313"/>
                    <a:pt x="103646" y="6313"/>
                  </a:cubicBezTo>
                  <a:cubicBezTo>
                    <a:pt x="109338" y="6661"/>
                    <a:pt x="110938" y="8745"/>
                    <a:pt x="110938" y="11351"/>
                  </a:cubicBezTo>
                  <a:cubicBezTo>
                    <a:pt x="110938" y="13783"/>
                    <a:pt x="109693" y="15521"/>
                    <a:pt x="107737" y="18300"/>
                  </a:cubicBezTo>
                  <a:lnTo>
                    <a:pt x="49396" y="102385"/>
                  </a:lnTo>
                  <a:lnTo>
                    <a:pt x="33210" y="13610"/>
                  </a:lnTo>
                  <a:cubicBezTo>
                    <a:pt x="32854" y="12046"/>
                    <a:pt x="32854" y="11699"/>
                    <a:pt x="32854" y="11004"/>
                  </a:cubicBezTo>
                  <a:cubicBezTo>
                    <a:pt x="32854" y="6313"/>
                    <a:pt x="42815" y="6313"/>
                    <a:pt x="44060" y="6313"/>
                  </a:cubicBezTo>
                  <a:cubicBezTo>
                    <a:pt x="47084" y="6313"/>
                    <a:pt x="49396" y="6313"/>
                    <a:pt x="49396" y="2491"/>
                  </a:cubicBezTo>
                  <a:cubicBezTo>
                    <a:pt x="49396" y="2317"/>
                    <a:pt x="49218" y="59"/>
                    <a:pt x="46372" y="59"/>
                  </a:cubicBezTo>
                  <a:cubicBezTo>
                    <a:pt x="41214" y="59"/>
                    <a:pt x="28586" y="754"/>
                    <a:pt x="23427" y="754"/>
                  </a:cubicBezTo>
                  <a:cubicBezTo>
                    <a:pt x="18981" y="754"/>
                    <a:pt x="8131" y="59"/>
                    <a:pt x="3684" y="59"/>
                  </a:cubicBezTo>
                  <a:cubicBezTo>
                    <a:pt x="2083" y="59"/>
                    <a:pt x="127" y="580"/>
                    <a:pt x="127" y="3881"/>
                  </a:cubicBezTo>
                  <a:cubicBezTo>
                    <a:pt x="127" y="6313"/>
                    <a:pt x="2617" y="6313"/>
                    <a:pt x="4573" y="6313"/>
                  </a:cubicBezTo>
                  <a:cubicBezTo>
                    <a:pt x="14534" y="6313"/>
                    <a:pt x="14712" y="7355"/>
                    <a:pt x="15601" y="11872"/>
                  </a:cubicBezTo>
                  <a:lnTo>
                    <a:pt x="34989" y="117500"/>
                  </a:lnTo>
                  <a:cubicBezTo>
                    <a:pt x="35700" y="121148"/>
                    <a:pt x="35878" y="122191"/>
                    <a:pt x="39258" y="122191"/>
                  </a:cubicBezTo>
                  <a:cubicBezTo>
                    <a:pt x="42637" y="122191"/>
                    <a:pt x="43527" y="120974"/>
                    <a:pt x="45305" y="118368"/>
                  </a:cubicBezTo>
                  <a:lnTo>
                    <a:pt x="113251" y="20733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E6004218-5985-C2CD-16EE-221B96B06F2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59185" y="5154152"/>
              <a:ext cx="269529" cy="9926"/>
            </a:xfrm>
            <a:custGeom>
              <a:avLst/>
              <a:gdLst>
                <a:gd name="connsiteX0" fmla="*/ 0 w 269529"/>
                <a:gd name="connsiteY0" fmla="*/ 0 h 9926"/>
                <a:gd name="connsiteX1" fmla="*/ 269529 w 269529"/>
                <a:gd name="connsiteY1" fmla="*/ 0 h 9926"/>
                <a:gd name="connsiteX2" fmla="*/ 269529 w 269529"/>
                <a:gd name="connsiteY2" fmla="*/ 9927 h 9926"/>
                <a:gd name="connsiteX3" fmla="*/ 0 w 269529"/>
                <a:gd name="connsiteY3" fmla="*/ 9927 h 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529" h="9926">
                  <a:moveTo>
                    <a:pt x="0" y="0"/>
                  </a:moveTo>
                  <a:lnTo>
                    <a:pt x="269529" y="0"/>
                  </a:lnTo>
                  <a:lnTo>
                    <a:pt x="269529" y="9927"/>
                  </a:lnTo>
                  <a:lnTo>
                    <a:pt x="0" y="9927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474CCC69-0049-5BF6-B11E-9B5E00FF152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02003" y="5186178"/>
              <a:ext cx="91424" cy="122305"/>
            </a:xfrm>
            <a:custGeom>
              <a:avLst/>
              <a:gdLst>
                <a:gd name="connsiteX0" fmla="*/ 90836 w 91424"/>
                <a:gd name="connsiteY0" fmla="*/ 5278 h 122305"/>
                <a:gd name="connsiteX1" fmla="*/ 91548 w 91424"/>
                <a:gd name="connsiteY1" fmla="*/ 2498 h 122305"/>
                <a:gd name="connsiteX2" fmla="*/ 88702 w 91424"/>
                <a:gd name="connsiteY2" fmla="*/ 66 h 122305"/>
                <a:gd name="connsiteX3" fmla="*/ 65935 w 91424"/>
                <a:gd name="connsiteY3" fmla="*/ 1804 h 122305"/>
                <a:gd name="connsiteX4" fmla="*/ 62022 w 91424"/>
                <a:gd name="connsiteY4" fmla="*/ 5799 h 122305"/>
                <a:gd name="connsiteX5" fmla="*/ 66646 w 91424"/>
                <a:gd name="connsiteY5" fmla="*/ 8231 h 122305"/>
                <a:gd name="connsiteX6" fmla="*/ 75184 w 91424"/>
                <a:gd name="connsiteY6" fmla="*/ 10837 h 122305"/>
                <a:gd name="connsiteX7" fmla="*/ 74473 w 91424"/>
                <a:gd name="connsiteY7" fmla="*/ 14659 h 122305"/>
                <a:gd name="connsiteX8" fmla="*/ 64334 w 91424"/>
                <a:gd name="connsiteY8" fmla="*/ 54270 h 122305"/>
                <a:gd name="connsiteX9" fmla="*/ 46014 w 91424"/>
                <a:gd name="connsiteY9" fmla="*/ 44020 h 122305"/>
                <a:gd name="connsiteX10" fmla="*/ 124 w 91424"/>
                <a:gd name="connsiteY10" fmla="*/ 93533 h 122305"/>
                <a:gd name="connsiteX11" fmla="*/ 26982 w 91424"/>
                <a:gd name="connsiteY11" fmla="*/ 122372 h 122305"/>
                <a:gd name="connsiteX12" fmla="*/ 52239 w 91424"/>
                <a:gd name="connsiteY12" fmla="*/ 110211 h 122305"/>
                <a:gd name="connsiteX13" fmla="*/ 70560 w 91424"/>
                <a:gd name="connsiteY13" fmla="*/ 122372 h 122305"/>
                <a:gd name="connsiteX14" fmla="*/ 84611 w 91424"/>
                <a:gd name="connsiteY14" fmla="*/ 113164 h 122305"/>
                <a:gd name="connsiteX15" fmla="*/ 90836 w 91424"/>
                <a:gd name="connsiteY15" fmla="*/ 95791 h 122305"/>
                <a:gd name="connsiteX16" fmla="*/ 87991 w 91424"/>
                <a:gd name="connsiteY16" fmla="*/ 93533 h 122305"/>
                <a:gd name="connsiteX17" fmla="*/ 84077 w 91424"/>
                <a:gd name="connsiteY17" fmla="*/ 98918 h 122305"/>
                <a:gd name="connsiteX18" fmla="*/ 71093 w 91424"/>
                <a:gd name="connsiteY18" fmla="*/ 117507 h 122305"/>
                <a:gd name="connsiteX19" fmla="*/ 65223 w 91424"/>
                <a:gd name="connsiteY19" fmla="*/ 108994 h 122305"/>
                <a:gd name="connsiteX20" fmla="*/ 66113 w 91424"/>
                <a:gd name="connsiteY20" fmla="*/ 101872 h 122305"/>
                <a:gd name="connsiteX21" fmla="*/ 90836 w 91424"/>
                <a:gd name="connsiteY21" fmla="*/ 5278 h 122305"/>
                <a:gd name="connsiteX22" fmla="*/ 52951 w 91424"/>
                <a:gd name="connsiteY22" fmla="*/ 98918 h 122305"/>
                <a:gd name="connsiteX23" fmla="*/ 43879 w 91424"/>
                <a:gd name="connsiteY23" fmla="*/ 110558 h 122305"/>
                <a:gd name="connsiteX24" fmla="*/ 27515 w 91424"/>
                <a:gd name="connsiteY24" fmla="*/ 117507 h 122305"/>
                <a:gd name="connsiteX25" fmla="*/ 14531 w 91424"/>
                <a:gd name="connsiteY25" fmla="*/ 100655 h 122305"/>
                <a:gd name="connsiteX26" fmla="*/ 23780 w 91424"/>
                <a:gd name="connsiteY26" fmla="*/ 65388 h 122305"/>
                <a:gd name="connsiteX27" fmla="*/ 46014 w 91424"/>
                <a:gd name="connsiteY27" fmla="*/ 48884 h 122305"/>
                <a:gd name="connsiteX28" fmla="*/ 61844 w 91424"/>
                <a:gd name="connsiteY28" fmla="*/ 63999 h 122305"/>
                <a:gd name="connsiteX29" fmla="*/ 61310 w 91424"/>
                <a:gd name="connsiteY29" fmla="*/ 66431 h 122305"/>
                <a:gd name="connsiteX30" fmla="*/ 52951 w 91424"/>
                <a:gd name="connsiteY30" fmla="*/ 98918 h 12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1424" h="122305">
                  <a:moveTo>
                    <a:pt x="90836" y="5278"/>
                  </a:moveTo>
                  <a:cubicBezTo>
                    <a:pt x="91014" y="4931"/>
                    <a:pt x="91548" y="2672"/>
                    <a:pt x="91548" y="2498"/>
                  </a:cubicBezTo>
                  <a:cubicBezTo>
                    <a:pt x="91548" y="1630"/>
                    <a:pt x="90836" y="66"/>
                    <a:pt x="88702" y="66"/>
                  </a:cubicBezTo>
                  <a:cubicBezTo>
                    <a:pt x="85145" y="66"/>
                    <a:pt x="70382" y="1456"/>
                    <a:pt x="65935" y="1804"/>
                  </a:cubicBezTo>
                  <a:cubicBezTo>
                    <a:pt x="64512" y="1977"/>
                    <a:pt x="62022" y="2151"/>
                    <a:pt x="62022" y="5799"/>
                  </a:cubicBezTo>
                  <a:cubicBezTo>
                    <a:pt x="62022" y="8231"/>
                    <a:pt x="64512" y="8231"/>
                    <a:pt x="66646" y="8231"/>
                  </a:cubicBezTo>
                  <a:cubicBezTo>
                    <a:pt x="75184" y="8231"/>
                    <a:pt x="75184" y="9448"/>
                    <a:pt x="75184" y="10837"/>
                  </a:cubicBezTo>
                  <a:cubicBezTo>
                    <a:pt x="75184" y="12054"/>
                    <a:pt x="74828" y="13096"/>
                    <a:pt x="74473" y="14659"/>
                  </a:cubicBezTo>
                  <a:lnTo>
                    <a:pt x="64334" y="54270"/>
                  </a:lnTo>
                  <a:cubicBezTo>
                    <a:pt x="60599" y="48537"/>
                    <a:pt x="54551" y="44020"/>
                    <a:pt x="46014" y="44020"/>
                  </a:cubicBezTo>
                  <a:cubicBezTo>
                    <a:pt x="23247" y="44020"/>
                    <a:pt x="124" y="68516"/>
                    <a:pt x="124" y="93533"/>
                  </a:cubicBezTo>
                  <a:cubicBezTo>
                    <a:pt x="124" y="110384"/>
                    <a:pt x="11685" y="122372"/>
                    <a:pt x="26982" y="122372"/>
                  </a:cubicBezTo>
                  <a:cubicBezTo>
                    <a:pt x="36587" y="122372"/>
                    <a:pt x="45124" y="116986"/>
                    <a:pt x="52239" y="110211"/>
                  </a:cubicBezTo>
                  <a:cubicBezTo>
                    <a:pt x="55619" y="120634"/>
                    <a:pt x="65935" y="122372"/>
                    <a:pt x="70560" y="122372"/>
                  </a:cubicBezTo>
                  <a:cubicBezTo>
                    <a:pt x="76963" y="122372"/>
                    <a:pt x="81409" y="118550"/>
                    <a:pt x="84611" y="113164"/>
                  </a:cubicBezTo>
                  <a:cubicBezTo>
                    <a:pt x="88524" y="106389"/>
                    <a:pt x="90836" y="96486"/>
                    <a:pt x="90836" y="95791"/>
                  </a:cubicBezTo>
                  <a:cubicBezTo>
                    <a:pt x="90836" y="93533"/>
                    <a:pt x="88524" y="93533"/>
                    <a:pt x="87991" y="93533"/>
                  </a:cubicBezTo>
                  <a:cubicBezTo>
                    <a:pt x="85500" y="93533"/>
                    <a:pt x="85323" y="94227"/>
                    <a:pt x="84077" y="98918"/>
                  </a:cubicBezTo>
                  <a:cubicBezTo>
                    <a:pt x="81943" y="107257"/>
                    <a:pt x="78564" y="117507"/>
                    <a:pt x="71093" y="117507"/>
                  </a:cubicBezTo>
                  <a:cubicBezTo>
                    <a:pt x="66469" y="117507"/>
                    <a:pt x="65223" y="113685"/>
                    <a:pt x="65223" y="108994"/>
                  </a:cubicBezTo>
                  <a:cubicBezTo>
                    <a:pt x="65223" y="105694"/>
                    <a:pt x="65579" y="104130"/>
                    <a:pt x="66113" y="101872"/>
                  </a:cubicBezTo>
                  <a:lnTo>
                    <a:pt x="90836" y="5278"/>
                  </a:lnTo>
                  <a:close/>
                  <a:moveTo>
                    <a:pt x="52951" y="98918"/>
                  </a:moveTo>
                  <a:cubicBezTo>
                    <a:pt x="51706" y="103783"/>
                    <a:pt x="47792" y="107257"/>
                    <a:pt x="43879" y="110558"/>
                  </a:cubicBezTo>
                  <a:cubicBezTo>
                    <a:pt x="42279" y="111948"/>
                    <a:pt x="35164" y="117507"/>
                    <a:pt x="27515" y="117507"/>
                  </a:cubicBezTo>
                  <a:cubicBezTo>
                    <a:pt x="20934" y="117507"/>
                    <a:pt x="14531" y="112990"/>
                    <a:pt x="14531" y="100655"/>
                  </a:cubicBezTo>
                  <a:cubicBezTo>
                    <a:pt x="14531" y="91448"/>
                    <a:pt x="19689" y="72338"/>
                    <a:pt x="23780" y="65388"/>
                  </a:cubicBezTo>
                  <a:cubicBezTo>
                    <a:pt x="31962" y="51490"/>
                    <a:pt x="41033" y="48884"/>
                    <a:pt x="46014" y="48884"/>
                  </a:cubicBezTo>
                  <a:cubicBezTo>
                    <a:pt x="58465" y="48884"/>
                    <a:pt x="61844" y="62088"/>
                    <a:pt x="61844" y="63999"/>
                  </a:cubicBezTo>
                  <a:cubicBezTo>
                    <a:pt x="61844" y="64694"/>
                    <a:pt x="61488" y="65910"/>
                    <a:pt x="61310" y="66431"/>
                  </a:cubicBezTo>
                  <a:lnTo>
                    <a:pt x="52951" y="98918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DC668D7E-5097-4E97-6167-0CFE06B88BA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05290" y="5230131"/>
              <a:ext cx="82708" cy="78351"/>
            </a:xfrm>
            <a:custGeom>
              <a:avLst/>
              <a:gdLst>
                <a:gd name="connsiteX0" fmla="*/ 33567 w 82708"/>
                <a:gd name="connsiteY0" fmla="*/ 41588 h 78351"/>
                <a:gd name="connsiteX1" fmla="*/ 38192 w 82708"/>
                <a:gd name="connsiteY1" fmla="*/ 24041 h 78351"/>
                <a:gd name="connsiteX2" fmla="*/ 49397 w 82708"/>
                <a:gd name="connsiteY2" fmla="*/ 9795 h 78351"/>
                <a:gd name="connsiteX3" fmla="*/ 63805 w 82708"/>
                <a:gd name="connsiteY3" fmla="*/ 4931 h 78351"/>
                <a:gd name="connsiteX4" fmla="*/ 73587 w 82708"/>
                <a:gd name="connsiteY4" fmla="*/ 7363 h 78351"/>
                <a:gd name="connsiteX5" fmla="*/ 65761 w 82708"/>
                <a:gd name="connsiteY5" fmla="*/ 16918 h 78351"/>
                <a:gd name="connsiteX6" fmla="*/ 72876 w 82708"/>
                <a:gd name="connsiteY6" fmla="*/ 23346 h 78351"/>
                <a:gd name="connsiteX7" fmla="*/ 82837 w 82708"/>
                <a:gd name="connsiteY7" fmla="*/ 12748 h 78351"/>
                <a:gd name="connsiteX8" fmla="*/ 63983 w 82708"/>
                <a:gd name="connsiteY8" fmla="*/ 66 h 78351"/>
                <a:gd name="connsiteX9" fmla="*/ 38903 w 82708"/>
                <a:gd name="connsiteY9" fmla="*/ 12401 h 78351"/>
                <a:gd name="connsiteX10" fmla="*/ 20583 w 82708"/>
                <a:gd name="connsiteY10" fmla="*/ 66 h 78351"/>
                <a:gd name="connsiteX11" fmla="*/ 6709 w 82708"/>
                <a:gd name="connsiteY11" fmla="*/ 8926 h 78351"/>
                <a:gd name="connsiteX12" fmla="*/ 128 w 82708"/>
                <a:gd name="connsiteY12" fmla="*/ 26647 h 78351"/>
                <a:gd name="connsiteX13" fmla="*/ 3152 w 82708"/>
                <a:gd name="connsiteY13" fmla="*/ 28905 h 78351"/>
                <a:gd name="connsiteX14" fmla="*/ 7065 w 82708"/>
                <a:gd name="connsiteY14" fmla="*/ 23693 h 78351"/>
                <a:gd name="connsiteX15" fmla="*/ 20049 w 82708"/>
                <a:gd name="connsiteY15" fmla="*/ 4931 h 78351"/>
                <a:gd name="connsiteX16" fmla="*/ 25919 w 82708"/>
                <a:gd name="connsiteY16" fmla="*/ 13443 h 78351"/>
                <a:gd name="connsiteX17" fmla="*/ 23073 w 82708"/>
                <a:gd name="connsiteY17" fmla="*/ 27863 h 78351"/>
                <a:gd name="connsiteX18" fmla="*/ 19160 w 82708"/>
                <a:gd name="connsiteY18" fmla="*/ 43499 h 78351"/>
                <a:gd name="connsiteX19" fmla="*/ 13468 w 82708"/>
                <a:gd name="connsiteY19" fmla="*/ 65736 h 78351"/>
                <a:gd name="connsiteX20" fmla="*/ 11689 w 82708"/>
                <a:gd name="connsiteY20" fmla="*/ 72859 h 78351"/>
                <a:gd name="connsiteX21" fmla="*/ 17737 w 82708"/>
                <a:gd name="connsiteY21" fmla="*/ 78418 h 78351"/>
                <a:gd name="connsiteX22" fmla="*/ 25385 w 82708"/>
                <a:gd name="connsiteY22" fmla="*/ 73380 h 78351"/>
                <a:gd name="connsiteX23" fmla="*/ 28765 w 82708"/>
                <a:gd name="connsiteY23" fmla="*/ 60350 h 78351"/>
                <a:gd name="connsiteX24" fmla="*/ 33567 w 82708"/>
                <a:gd name="connsiteY24" fmla="*/ 41588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708" h="78351">
                  <a:moveTo>
                    <a:pt x="33567" y="41588"/>
                  </a:moveTo>
                  <a:cubicBezTo>
                    <a:pt x="33745" y="40545"/>
                    <a:pt x="37836" y="24909"/>
                    <a:pt x="38192" y="24041"/>
                  </a:cubicBezTo>
                  <a:cubicBezTo>
                    <a:pt x="38547" y="22651"/>
                    <a:pt x="43706" y="13965"/>
                    <a:pt x="49397" y="9795"/>
                  </a:cubicBezTo>
                  <a:cubicBezTo>
                    <a:pt x="51354" y="8405"/>
                    <a:pt x="56156" y="4931"/>
                    <a:pt x="63805" y="4931"/>
                  </a:cubicBezTo>
                  <a:cubicBezTo>
                    <a:pt x="65583" y="4931"/>
                    <a:pt x="70030" y="5104"/>
                    <a:pt x="73587" y="7363"/>
                  </a:cubicBezTo>
                  <a:cubicBezTo>
                    <a:pt x="67896" y="8926"/>
                    <a:pt x="65761" y="13791"/>
                    <a:pt x="65761" y="16918"/>
                  </a:cubicBezTo>
                  <a:cubicBezTo>
                    <a:pt x="65761" y="20740"/>
                    <a:pt x="68785" y="23346"/>
                    <a:pt x="72876" y="23346"/>
                  </a:cubicBezTo>
                  <a:cubicBezTo>
                    <a:pt x="76967" y="23346"/>
                    <a:pt x="82837" y="20045"/>
                    <a:pt x="82837" y="12748"/>
                  </a:cubicBezTo>
                  <a:cubicBezTo>
                    <a:pt x="82837" y="3715"/>
                    <a:pt x="73054" y="66"/>
                    <a:pt x="63983" y="66"/>
                  </a:cubicBezTo>
                  <a:cubicBezTo>
                    <a:pt x="54733" y="66"/>
                    <a:pt x="46729" y="3715"/>
                    <a:pt x="38903" y="12401"/>
                  </a:cubicBezTo>
                  <a:cubicBezTo>
                    <a:pt x="35702" y="1803"/>
                    <a:pt x="24852" y="66"/>
                    <a:pt x="20583" y="66"/>
                  </a:cubicBezTo>
                  <a:cubicBezTo>
                    <a:pt x="14002" y="66"/>
                    <a:pt x="9555" y="4062"/>
                    <a:pt x="6709" y="8926"/>
                  </a:cubicBezTo>
                  <a:cubicBezTo>
                    <a:pt x="2618" y="15702"/>
                    <a:pt x="128" y="25778"/>
                    <a:pt x="128" y="26647"/>
                  </a:cubicBezTo>
                  <a:cubicBezTo>
                    <a:pt x="128" y="28905"/>
                    <a:pt x="2618" y="28905"/>
                    <a:pt x="3152" y="28905"/>
                  </a:cubicBezTo>
                  <a:cubicBezTo>
                    <a:pt x="5642" y="28905"/>
                    <a:pt x="5820" y="28384"/>
                    <a:pt x="7065" y="23693"/>
                  </a:cubicBezTo>
                  <a:cubicBezTo>
                    <a:pt x="9733" y="13096"/>
                    <a:pt x="13112" y="4931"/>
                    <a:pt x="20049" y="4931"/>
                  </a:cubicBezTo>
                  <a:cubicBezTo>
                    <a:pt x="24674" y="4931"/>
                    <a:pt x="25919" y="8753"/>
                    <a:pt x="25919" y="13443"/>
                  </a:cubicBezTo>
                  <a:cubicBezTo>
                    <a:pt x="25919" y="16744"/>
                    <a:pt x="24318" y="23172"/>
                    <a:pt x="23073" y="27863"/>
                  </a:cubicBezTo>
                  <a:cubicBezTo>
                    <a:pt x="21828" y="32554"/>
                    <a:pt x="20049" y="39676"/>
                    <a:pt x="19160" y="43499"/>
                  </a:cubicBezTo>
                  <a:lnTo>
                    <a:pt x="13468" y="65736"/>
                  </a:lnTo>
                  <a:cubicBezTo>
                    <a:pt x="12757" y="67994"/>
                    <a:pt x="11689" y="72338"/>
                    <a:pt x="11689" y="72859"/>
                  </a:cubicBezTo>
                  <a:cubicBezTo>
                    <a:pt x="11689" y="76681"/>
                    <a:pt x="14891" y="78418"/>
                    <a:pt x="17737" y="78418"/>
                  </a:cubicBezTo>
                  <a:cubicBezTo>
                    <a:pt x="20405" y="78418"/>
                    <a:pt x="23962" y="76855"/>
                    <a:pt x="25385" y="73380"/>
                  </a:cubicBezTo>
                  <a:cubicBezTo>
                    <a:pt x="25741" y="72338"/>
                    <a:pt x="27698" y="64693"/>
                    <a:pt x="28765" y="60350"/>
                  </a:cubicBezTo>
                  <a:lnTo>
                    <a:pt x="33567" y="41588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21AF1A39-962F-A279-DD3B-4C331EAF010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84362" y="5035024"/>
              <a:ext cx="58950" cy="248184"/>
            </a:xfrm>
            <a:custGeom>
              <a:avLst/>
              <a:gdLst>
                <a:gd name="connsiteX0" fmla="*/ 59085 w 58950"/>
                <a:gd name="connsiteY0" fmla="*/ 245766 h 248184"/>
                <a:gd name="connsiteX1" fmla="*/ 54765 w 58950"/>
                <a:gd name="connsiteY1" fmla="*/ 240306 h 248184"/>
                <a:gd name="connsiteX2" fmla="*/ 14872 w 58950"/>
                <a:gd name="connsiteY2" fmla="*/ 124155 h 248184"/>
                <a:gd name="connsiteX3" fmla="*/ 55782 w 58950"/>
                <a:gd name="connsiteY3" fmla="*/ 6764 h 248184"/>
                <a:gd name="connsiteX4" fmla="*/ 59085 w 58950"/>
                <a:gd name="connsiteY4" fmla="*/ 2545 h 248184"/>
                <a:gd name="connsiteX5" fmla="*/ 56544 w 58950"/>
                <a:gd name="connsiteY5" fmla="*/ 63 h 248184"/>
                <a:gd name="connsiteX6" fmla="*/ 16142 w 58950"/>
                <a:gd name="connsiteY6" fmla="*/ 48459 h 248184"/>
                <a:gd name="connsiteX7" fmla="*/ 134 w 58950"/>
                <a:gd name="connsiteY7" fmla="*/ 124155 h 248184"/>
                <a:gd name="connsiteX8" fmla="*/ 16905 w 58950"/>
                <a:gd name="connsiteY8" fmla="*/ 201589 h 248184"/>
                <a:gd name="connsiteX9" fmla="*/ 56544 w 58950"/>
                <a:gd name="connsiteY9" fmla="*/ 248247 h 248184"/>
                <a:gd name="connsiteX10" fmla="*/ 59085 w 58950"/>
                <a:gd name="connsiteY10" fmla="*/ 245766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50" h="248184">
                  <a:moveTo>
                    <a:pt x="59085" y="245766"/>
                  </a:moveTo>
                  <a:cubicBezTo>
                    <a:pt x="59085" y="245021"/>
                    <a:pt x="59085" y="244525"/>
                    <a:pt x="54765" y="240306"/>
                  </a:cubicBezTo>
                  <a:cubicBezTo>
                    <a:pt x="23003" y="209034"/>
                    <a:pt x="14872" y="162127"/>
                    <a:pt x="14872" y="124155"/>
                  </a:cubicBezTo>
                  <a:cubicBezTo>
                    <a:pt x="14872" y="80971"/>
                    <a:pt x="24528" y="37787"/>
                    <a:pt x="55782" y="6764"/>
                  </a:cubicBezTo>
                  <a:cubicBezTo>
                    <a:pt x="59085" y="3786"/>
                    <a:pt x="59085" y="3289"/>
                    <a:pt x="59085" y="2545"/>
                  </a:cubicBezTo>
                  <a:cubicBezTo>
                    <a:pt x="59085" y="807"/>
                    <a:pt x="58068" y="63"/>
                    <a:pt x="56544" y="63"/>
                  </a:cubicBezTo>
                  <a:cubicBezTo>
                    <a:pt x="54003" y="63"/>
                    <a:pt x="31134" y="16939"/>
                    <a:pt x="16142" y="48459"/>
                  </a:cubicBezTo>
                  <a:cubicBezTo>
                    <a:pt x="3184" y="75759"/>
                    <a:pt x="134" y="103308"/>
                    <a:pt x="134" y="124155"/>
                  </a:cubicBezTo>
                  <a:cubicBezTo>
                    <a:pt x="134" y="143514"/>
                    <a:pt x="2929" y="173544"/>
                    <a:pt x="16905" y="201589"/>
                  </a:cubicBezTo>
                  <a:cubicBezTo>
                    <a:pt x="32151" y="232115"/>
                    <a:pt x="54003" y="248247"/>
                    <a:pt x="56544" y="248247"/>
                  </a:cubicBezTo>
                  <a:cubicBezTo>
                    <a:pt x="58068" y="248247"/>
                    <a:pt x="59085" y="247503"/>
                    <a:pt x="59085" y="245766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A51D3BCD-1D3F-0707-C8B3-3BBE4151A33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67423" y="5109479"/>
              <a:ext cx="102909" cy="111683"/>
            </a:xfrm>
            <a:custGeom>
              <a:avLst/>
              <a:gdLst>
                <a:gd name="connsiteX0" fmla="*/ 42318 w 102909"/>
                <a:gd name="connsiteY0" fmla="*/ 28108 h 111683"/>
                <a:gd name="connsiteX1" fmla="*/ 42318 w 102909"/>
                <a:gd name="connsiteY1" fmla="*/ 63 h 111683"/>
                <a:gd name="connsiteX2" fmla="*/ 138 w 102909"/>
                <a:gd name="connsiteY2" fmla="*/ 2048 h 111683"/>
                <a:gd name="connsiteX3" fmla="*/ 138 w 102909"/>
                <a:gd name="connsiteY3" fmla="*/ 13713 h 111683"/>
                <a:gd name="connsiteX4" fmla="*/ 17671 w 102909"/>
                <a:gd name="connsiteY4" fmla="*/ 23392 h 111683"/>
                <a:gd name="connsiteX5" fmla="*/ 17671 w 102909"/>
                <a:gd name="connsiteY5" fmla="*/ 100081 h 111683"/>
                <a:gd name="connsiteX6" fmla="*/ 138 w 102909"/>
                <a:gd name="connsiteY6" fmla="*/ 100081 h 111683"/>
                <a:gd name="connsiteX7" fmla="*/ 138 w 102909"/>
                <a:gd name="connsiteY7" fmla="*/ 111746 h 111683"/>
                <a:gd name="connsiteX8" fmla="*/ 32154 w 102909"/>
                <a:gd name="connsiteY8" fmla="*/ 111001 h 111683"/>
                <a:gd name="connsiteX9" fmla="*/ 67220 w 102909"/>
                <a:gd name="connsiteY9" fmla="*/ 111746 h 111683"/>
                <a:gd name="connsiteX10" fmla="*/ 67220 w 102909"/>
                <a:gd name="connsiteY10" fmla="*/ 100081 h 111683"/>
                <a:gd name="connsiteX11" fmla="*/ 45113 w 102909"/>
                <a:gd name="connsiteY11" fmla="*/ 100081 h 111683"/>
                <a:gd name="connsiteX12" fmla="*/ 45113 w 102909"/>
                <a:gd name="connsiteY12" fmla="*/ 56649 h 111683"/>
                <a:gd name="connsiteX13" fmla="*/ 76876 w 102909"/>
                <a:gd name="connsiteY13" fmla="*/ 8997 h 111683"/>
                <a:gd name="connsiteX14" fmla="*/ 72048 w 102909"/>
                <a:gd name="connsiteY14" fmla="*/ 20414 h 111683"/>
                <a:gd name="connsiteX15" fmla="*/ 87548 w 102909"/>
                <a:gd name="connsiteY15" fmla="*/ 35553 h 111683"/>
                <a:gd name="connsiteX16" fmla="*/ 103048 w 102909"/>
                <a:gd name="connsiteY16" fmla="*/ 20414 h 111683"/>
                <a:gd name="connsiteX17" fmla="*/ 76113 w 102909"/>
                <a:gd name="connsiteY17" fmla="*/ 63 h 111683"/>
                <a:gd name="connsiteX18" fmla="*/ 42318 w 102909"/>
                <a:gd name="connsiteY18" fmla="*/ 28108 h 1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909" h="111683">
                  <a:moveTo>
                    <a:pt x="42318" y="28108"/>
                  </a:moveTo>
                  <a:lnTo>
                    <a:pt x="42318" y="63"/>
                  </a:lnTo>
                  <a:lnTo>
                    <a:pt x="138" y="2048"/>
                  </a:lnTo>
                  <a:lnTo>
                    <a:pt x="138" y="13713"/>
                  </a:lnTo>
                  <a:cubicBezTo>
                    <a:pt x="15892" y="13713"/>
                    <a:pt x="17671" y="13713"/>
                    <a:pt x="17671" y="23392"/>
                  </a:cubicBezTo>
                  <a:lnTo>
                    <a:pt x="17671" y="100081"/>
                  </a:lnTo>
                  <a:lnTo>
                    <a:pt x="138" y="100081"/>
                  </a:lnTo>
                  <a:lnTo>
                    <a:pt x="138" y="111746"/>
                  </a:lnTo>
                  <a:cubicBezTo>
                    <a:pt x="9032" y="111498"/>
                    <a:pt x="20466" y="111001"/>
                    <a:pt x="32154" y="111001"/>
                  </a:cubicBezTo>
                  <a:cubicBezTo>
                    <a:pt x="41810" y="111001"/>
                    <a:pt x="58072" y="111001"/>
                    <a:pt x="67220" y="111746"/>
                  </a:cubicBezTo>
                  <a:lnTo>
                    <a:pt x="67220" y="100081"/>
                  </a:lnTo>
                  <a:lnTo>
                    <a:pt x="45113" y="100081"/>
                  </a:lnTo>
                  <a:lnTo>
                    <a:pt x="45113" y="56649"/>
                  </a:lnTo>
                  <a:cubicBezTo>
                    <a:pt x="45113" y="39276"/>
                    <a:pt x="51466" y="8997"/>
                    <a:pt x="76876" y="8997"/>
                  </a:cubicBezTo>
                  <a:cubicBezTo>
                    <a:pt x="76621" y="9246"/>
                    <a:pt x="72048" y="13217"/>
                    <a:pt x="72048" y="20414"/>
                  </a:cubicBezTo>
                  <a:cubicBezTo>
                    <a:pt x="72048" y="30589"/>
                    <a:pt x="80179" y="35553"/>
                    <a:pt x="87548" y="35553"/>
                  </a:cubicBezTo>
                  <a:cubicBezTo>
                    <a:pt x="94916" y="35553"/>
                    <a:pt x="103048" y="30341"/>
                    <a:pt x="103048" y="20414"/>
                  </a:cubicBezTo>
                  <a:cubicBezTo>
                    <a:pt x="103048" y="7260"/>
                    <a:pt x="89326" y="63"/>
                    <a:pt x="76113" y="63"/>
                  </a:cubicBezTo>
                  <a:cubicBezTo>
                    <a:pt x="58326" y="63"/>
                    <a:pt x="48163" y="12472"/>
                    <a:pt x="42318" y="28108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ABBE8FDE-76D9-E089-3F61-EDCD23DEF6C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172182" y="5099303"/>
              <a:ext cx="122728" cy="119625"/>
            </a:xfrm>
            <a:custGeom>
              <a:avLst/>
              <a:gdLst>
                <a:gd name="connsiteX0" fmla="*/ 61637 w 122728"/>
                <a:gd name="connsiteY0" fmla="*/ 52926 h 119625"/>
                <a:gd name="connsiteX1" fmla="*/ 10817 w 122728"/>
                <a:gd name="connsiteY1" fmla="*/ 3537 h 119625"/>
                <a:gd name="connsiteX2" fmla="*/ 5227 w 122728"/>
                <a:gd name="connsiteY2" fmla="*/ 63 h 119625"/>
                <a:gd name="connsiteX3" fmla="*/ 145 w 122728"/>
                <a:gd name="connsiteY3" fmla="*/ 5026 h 119625"/>
                <a:gd name="connsiteX4" fmla="*/ 3448 w 122728"/>
                <a:gd name="connsiteY4" fmla="*/ 9990 h 119625"/>
                <a:gd name="connsiteX5" fmla="*/ 54268 w 122728"/>
                <a:gd name="connsiteY5" fmla="*/ 59875 h 119625"/>
                <a:gd name="connsiteX6" fmla="*/ 3448 w 122728"/>
                <a:gd name="connsiteY6" fmla="*/ 109760 h 119625"/>
                <a:gd name="connsiteX7" fmla="*/ 145 w 122728"/>
                <a:gd name="connsiteY7" fmla="*/ 114724 h 119625"/>
                <a:gd name="connsiteX8" fmla="*/ 5227 w 122728"/>
                <a:gd name="connsiteY8" fmla="*/ 119688 h 119625"/>
                <a:gd name="connsiteX9" fmla="*/ 10817 w 122728"/>
                <a:gd name="connsiteY9" fmla="*/ 116213 h 119625"/>
                <a:gd name="connsiteX10" fmla="*/ 61383 w 122728"/>
                <a:gd name="connsiteY10" fmla="*/ 66824 h 119625"/>
                <a:gd name="connsiteX11" fmla="*/ 113981 w 122728"/>
                <a:gd name="connsiteY11" fmla="*/ 118199 h 119625"/>
                <a:gd name="connsiteX12" fmla="*/ 117792 w 122728"/>
                <a:gd name="connsiteY12" fmla="*/ 119688 h 119625"/>
                <a:gd name="connsiteX13" fmla="*/ 122874 w 122728"/>
                <a:gd name="connsiteY13" fmla="*/ 114724 h 119625"/>
                <a:gd name="connsiteX14" fmla="*/ 122112 w 122728"/>
                <a:gd name="connsiteY14" fmla="*/ 111994 h 119625"/>
                <a:gd name="connsiteX15" fmla="*/ 68751 w 122728"/>
                <a:gd name="connsiteY15" fmla="*/ 59875 h 119625"/>
                <a:gd name="connsiteX16" fmla="*/ 115251 w 122728"/>
                <a:gd name="connsiteY16" fmla="*/ 14457 h 119625"/>
                <a:gd name="connsiteX17" fmla="*/ 121604 w 122728"/>
                <a:gd name="connsiteY17" fmla="*/ 8253 h 119625"/>
                <a:gd name="connsiteX18" fmla="*/ 122874 w 122728"/>
                <a:gd name="connsiteY18" fmla="*/ 5026 h 119625"/>
                <a:gd name="connsiteX19" fmla="*/ 117792 w 122728"/>
                <a:gd name="connsiteY19" fmla="*/ 63 h 119625"/>
                <a:gd name="connsiteX20" fmla="*/ 111948 w 122728"/>
                <a:gd name="connsiteY20" fmla="*/ 3786 h 119625"/>
                <a:gd name="connsiteX21" fmla="*/ 61637 w 122728"/>
                <a:gd name="connsiteY21" fmla="*/ 52926 h 11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728" h="119625">
                  <a:moveTo>
                    <a:pt x="61637" y="52926"/>
                  </a:moveTo>
                  <a:lnTo>
                    <a:pt x="10817" y="3537"/>
                  </a:lnTo>
                  <a:cubicBezTo>
                    <a:pt x="7768" y="559"/>
                    <a:pt x="7260" y="63"/>
                    <a:pt x="5227" y="63"/>
                  </a:cubicBezTo>
                  <a:cubicBezTo>
                    <a:pt x="2686" y="63"/>
                    <a:pt x="145" y="2296"/>
                    <a:pt x="145" y="5026"/>
                  </a:cubicBezTo>
                  <a:cubicBezTo>
                    <a:pt x="145" y="6764"/>
                    <a:pt x="653" y="7260"/>
                    <a:pt x="3448" y="9990"/>
                  </a:cubicBezTo>
                  <a:lnTo>
                    <a:pt x="54268" y="59875"/>
                  </a:lnTo>
                  <a:lnTo>
                    <a:pt x="3448" y="109760"/>
                  </a:lnTo>
                  <a:cubicBezTo>
                    <a:pt x="653" y="112490"/>
                    <a:pt x="145" y="112987"/>
                    <a:pt x="145" y="114724"/>
                  </a:cubicBezTo>
                  <a:cubicBezTo>
                    <a:pt x="145" y="117454"/>
                    <a:pt x="2686" y="119688"/>
                    <a:pt x="5227" y="119688"/>
                  </a:cubicBezTo>
                  <a:cubicBezTo>
                    <a:pt x="7260" y="119688"/>
                    <a:pt x="7768" y="119191"/>
                    <a:pt x="10817" y="116213"/>
                  </a:cubicBezTo>
                  <a:lnTo>
                    <a:pt x="61383" y="66824"/>
                  </a:lnTo>
                  <a:lnTo>
                    <a:pt x="113981" y="118199"/>
                  </a:lnTo>
                  <a:cubicBezTo>
                    <a:pt x="114489" y="118447"/>
                    <a:pt x="116268" y="119688"/>
                    <a:pt x="117792" y="119688"/>
                  </a:cubicBezTo>
                  <a:cubicBezTo>
                    <a:pt x="120841" y="119688"/>
                    <a:pt x="122874" y="117454"/>
                    <a:pt x="122874" y="114724"/>
                  </a:cubicBezTo>
                  <a:cubicBezTo>
                    <a:pt x="122874" y="114228"/>
                    <a:pt x="122874" y="113235"/>
                    <a:pt x="122112" y="111994"/>
                  </a:cubicBezTo>
                  <a:cubicBezTo>
                    <a:pt x="121858" y="111498"/>
                    <a:pt x="81456" y="72533"/>
                    <a:pt x="68751" y="59875"/>
                  </a:cubicBezTo>
                  <a:lnTo>
                    <a:pt x="115251" y="14457"/>
                  </a:lnTo>
                  <a:cubicBezTo>
                    <a:pt x="116522" y="12968"/>
                    <a:pt x="120333" y="9742"/>
                    <a:pt x="121604" y="8253"/>
                  </a:cubicBezTo>
                  <a:cubicBezTo>
                    <a:pt x="121858" y="7756"/>
                    <a:pt x="122874" y="6764"/>
                    <a:pt x="122874" y="5026"/>
                  </a:cubicBezTo>
                  <a:cubicBezTo>
                    <a:pt x="122874" y="2296"/>
                    <a:pt x="120841" y="63"/>
                    <a:pt x="117792" y="63"/>
                  </a:cubicBezTo>
                  <a:cubicBezTo>
                    <a:pt x="115759" y="63"/>
                    <a:pt x="114743" y="1055"/>
                    <a:pt x="111948" y="3786"/>
                  </a:cubicBezTo>
                  <a:lnTo>
                    <a:pt x="61637" y="52926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5788567-92EA-9CA1-7E04-C27F7678587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36046" y="5045475"/>
              <a:ext cx="67843" cy="38220"/>
            </a:xfrm>
            <a:custGeom>
              <a:avLst/>
              <a:gdLst>
                <a:gd name="connsiteX0" fmla="*/ 34205 w 67843"/>
                <a:gd name="connsiteY0" fmla="*/ 63 h 38220"/>
                <a:gd name="connsiteX1" fmla="*/ 156 w 67843"/>
                <a:gd name="connsiteY1" fmla="*/ 33816 h 38220"/>
                <a:gd name="connsiteX2" fmla="*/ 4730 w 67843"/>
                <a:gd name="connsiteY2" fmla="*/ 38283 h 38220"/>
                <a:gd name="connsiteX3" fmla="*/ 34205 w 67843"/>
                <a:gd name="connsiteY3" fmla="*/ 12968 h 38220"/>
                <a:gd name="connsiteX4" fmla="*/ 63426 w 67843"/>
                <a:gd name="connsiteY4" fmla="*/ 38283 h 38220"/>
                <a:gd name="connsiteX5" fmla="*/ 68000 w 67843"/>
                <a:gd name="connsiteY5" fmla="*/ 33816 h 38220"/>
                <a:gd name="connsiteX6" fmla="*/ 34205 w 67843"/>
                <a:gd name="connsiteY6" fmla="*/ 63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43" h="38220">
                  <a:moveTo>
                    <a:pt x="34205" y="63"/>
                  </a:moveTo>
                  <a:lnTo>
                    <a:pt x="156" y="33816"/>
                  </a:lnTo>
                  <a:lnTo>
                    <a:pt x="4730" y="38283"/>
                  </a:lnTo>
                  <a:lnTo>
                    <a:pt x="34205" y="12968"/>
                  </a:lnTo>
                  <a:lnTo>
                    <a:pt x="63426" y="38283"/>
                  </a:lnTo>
                  <a:lnTo>
                    <a:pt x="68000" y="33816"/>
                  </a:lnTo>
                  <a:lnTo>
                    <a:pt x="34205" y="63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36BD50F8-0F84-6BAC-0884-920F9E41E96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398327" y="5109479"/>
              <a:ext cx="143056" cy="159830"/>
            </a:xfrm>
            <a:custGeom>
              <a:avLst/>
              <a:gdLst>
                <a:gd name="connsiteX0" fmla="*/ 46655 w 143056"/>
                <a:gd name="connsiteY0" fmla="*/ 30093 h 159830"/>
                <a:gd name="connsiteX1" fmla="*/ 50466 w 143056"/>
                <a:gd name="connsiteY1" fmla="*/ 21655 h 159830"/>
                <a:gd name="connsiteX2" fmla="*/ 79433 w 143056"/>
                <a:gd name="connsiteY2" fmla="*/ 9990 h 159830"/>
                <a:gd name="connsiteX3" fmla="*/ 110687 w 143056"/>
                <a:gd name="connsiteY3" fmla="*/ 56401 h 159830"/>
                <a:gd name="connsiteX4" fmla="*/ 76384 w 143056"/>
                <a:gd name="connsiteY4" fmla="*/ 104300 h 159830"/>
                <a:gd name="connsiteX5" fmla="*/ 49450 w 143056"/>
                <a:gd name="connsiteY5" fmla="*/ 90898 h 159830"/>
                <a:gd name="connsiteX6" fmla="*/ 46655 w 143056"/>
                <a:gd name="connsiteY6" fmla="*/ 82708 h 159830"/>
                <a:gd name="connsiteX7" fmla="*/ 46655 w 143056"/>
                <a:gd name="connsiteY7" fmla="*/ 30093 h 159830"/>
                <a:gd name="connsiteX8" fmla="*/ 46655 w 143056"/>
                <a:gd name="connsiteY8" fmla="*/ 102067 h 159830"/>
                <a:gd name="connsiteX9" fmla="*/ 79179 w 143056"/>
                <a:gd name="connsiteY9" fmla="*/ 113235 h 159830"/>
                <a:gd name="connsiteX10" fmla="*/ 143212 w 143056"/>
                <a:gd name="connsiteY10" fmla="*/ 56401 h 159830"/>
                <a:gd name="connsiteX11" fmla="*/ 83499 w 143056"/>
                <a:gd name="connsiteY11" fmla="*/ 63 h 159830"/>
                <a:gd name="connsiteX12" fmla="*/ 45130 w 143056"/>
                <a:gd name="connsiteY12" fmla="*/ 12224 h 159830"/>
                <a:gd name="connsiteX13" fmla="*/ 45130 w 143056"/>
                <a:gd name="connsiteY13" fmla="*/ 63 h 159830"/>
                <a:gd name="connsiteX14" fmla="*/ 155 w 143056"/>
                <a:gd name="connsiteY14" fmla="*/ 2048 h 159830"/>
                <a:gd name="connsiteX15" fmla="*/ 155 w 143056"/>
                <a:gd name="connsiteY15" fmla="*/ 13713 h 159830"/>
                <a:gd name="connsiteX16" fmla="*/ 17688 w 143056"/>
                <a:gd name="connsiteY16" fmla="*/ 23144 h 159830"/>
                <a:gd name="connsiteX17" fmla="*/ 17688 w 143056"/>
                <a:gd name="connsiteY17" fmla="*/ 148229 h 159830"/>
                <a:gd name="connsiteX18" fmla="*/ 155 w 143056"/>
                <a:gd name="connsiteY18" fmla="*/ 148229 h 159830"/>
                <a:gd name="connsiteX19" fmla="*/ 155 w 143056"/>
                <a:gd name="connsiteY19" fmla="*/ 159894 h 159830"/>
                <a:gd name="connsiteX20" fmla="*/ 32171 w 143056"/>
                <a:gd name="connsiteY20" fmla="*/ 159149 h 159830"/>
                <a:gd name="connsiteX21" fmla="*/ 64188 w 143056"/>
                <a:gd name="connsiteY21" fmla="*/ 159894 h 159830"/>
                <a:gd name="connsiteX22" fmla="*/ 64188 w 143056"/>
                <a:gd name="connsiteY22" fmla="*/ 148229 h 159830"/>
                <a:gd name="connsiteX23" fmla="*/ 46655 w 143056"/>
                <a:gd name="connsiteY23" fmla="*/ 148229 h 159830"/>
                <a:gd name="connsiteX24" fmla="*/ 46655 w 143056"/>
                <a:gd name="connsiteY24" fmla="*/ 102067 h 15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056" h="159830">
                  <a:moveTo>
                    <a:pt x="46655" y="30093"/>
                  </a:moveTo>
                  <a:cubicBezTo>
                    <a:pt x="46655" y="25378"/>
                    <a:pt x="46909" y="25129"/>
                    <a:pt x="50466" y="21655"/>
                  </a:cubicBezTo>
                  <a:cubicBezTo>
                    <a:pt x="60630" y="11479"/>
                    <a:pt x="73843" y="9990"/>
                    <a:pt x="79433" y="9990"/>
                  </a:cubicBezTo>
                  <a:cubicBezTo>
                    <a:pt x="96458" y="9990"/>
                    <a:pt x="110687" y="25129"/>
                    <a:pt x="110687" y="56401"/>
                  </a:cubicBezTo>
                  <a:cubicBezTo>
                    <a:pt x="110687" y="91395"/>
                    <a:pt x="92901" y="104300"/>
                    <a:pt x="76384" y="104300"/>
                  </a:cubicBezTo>
                  <a:cubicBezTo>
                    <a:pt x="72827" y="104300"/>
                    <a:pt x="60884" y="104300"/>
                    <a:pt x="49450" y="90898"/>
                  </a:cubicBezTo>
                  <a:cubicBezTo>
                    <a:pt x="46655" y="87672"/>
                    <a:pt x="46655" y="87424"/>
                    <a:pt x="46655" y="82708"/>
                  </a:cubicBezTo>
                  <a:lnTo>
                    <a:pt x="46655" y="30093"/>
                  </a:lnTo>
                  <a:close/>
                  <a:moveTo>
                    <a:pt x="46655" y="102067"/>
                  </a:moveTo>
                  <a:cubicBezTo>
                    <a:pt x="57581" y="110753"/>
                    <a:pt x="68761" y="113235"/>
                    <a:pt x="79179" y="113235"/>
                  </a:cubicBezTo>
                  <a:cubicBezTo>
                    <a:pt x="117294" y="113235"/>
                    <a:pt x="143212" y="90898"/>
                    <a:pt x="143212" y="56401"/>
                  </a:cubicBezTo>
                  <a:cubicBezTo>
                    <a:pt x="143212" y="23392"/>
                    <a:pt x="120089" y="63"/>
                    <a:pt x="83499" y="63"/>
                  </a:cubicBezTo>
                  <a:cubicBezTo>
                    <a:pt x="64442" y="63"/>
                    <a:pt x="50975" y="7756"/>
                    <a:pt x="45130" y="12224"/>
                  </a:cubicBezTo>
                  <a:lnTo>
                    <a:pt x="45130" y="63"/>
                  </a:lnTo>
                  <a:lnTo>
                    <a:pt x="155" y="2048"/>
                  </a:lnTo>
                  <a:lnTo>
                    <a:pt x="155" y="13713"/>
                  </a:lnTo>
                  <a:cubicBezTo>
                    <a:pt x="15909" y="13713"/>
                    <a:pt x="17688" y="13713"/>
                    <a:pt x="17688" y="23144"/>
                  </a:cubicBezTo>
                  <a:lnTo>
                    <a:pt x="17688" y="148229"/>
                  </a:lnTo>
                  <a:lnTo>
                    <a:pt x="155" y="148229"/>
                  </a:lnTo>
                  <a:lnTo>
                    <a:pt x="155" y="159894"/>
                  </a:lnTo>
                  <a:cubicBezTo>
                    <a:pt x="7270" y="159646"/>
                    <a:pt x="22516" y="159149"/>
                    <a:pt x="32171" y="159149"/>
                  </a:cubicBezTo>
                  <a:cubicBezTo>
                    <a:pt x="42081" y="159149"/>
                    <a:pt x="57073" y="159646"/>
                    <a:pt x="64188" y="159894"/>
                  </a:cubicBezTo>
                  <a:lnTo>
                    <a:pt x="64188" y="148229"/>
                  </a:lnTo>
                  <a:lnTo>
                    <a:pt x="46655" y="148229"/>
                  </a:lnTo>
                  <a:lnTo>
                    <a:pt x="46655" y="102067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3309474C-AC76-CE3C-48FA-9A280D996E4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565748" y="5035024"/>
              <a:ext cx="58950" cy="248184"/>
            </a:xfrm>
            <a:custGeom>
              <a:avLst/>
              <a:gdLst>
                <a:gd name="connsiteX0" fmla="*/ 59112 w 58950"/>
                <a:gd name="connsiteY0" fmla="*/ 124155 h 248184"/>
                <a:gd name="connsiteX1" fmla="*/ 42342 w 58950"/>
                <a:gd name="connsiteY1" fmla="*/ 46721 h 248184"/>
                <a:gd name="connsiteX2" fmla="*/ 2702 w 58950"/>
                <a:gd name="connsiteY2" fmla="*/ 63 h 248184"/>
                <a:gd name="connsiteX3" fmla="*/ 161 w 58950"/>
                <a:gd name="connsiteY3" fmla="*/ 2545 h 248184"/>
                <a:gd name="connsiteX4" fmla="*/ 4989 w 58950"/>
                <a:gd name="connsiteY4" fmla="*/ 8253 h 248184"/>
                <a:gd name="connsiteX5" fmla="*/ 44374 w 58950"/>
                <a:gd name="connsiteY5" fmla="*/ 124155 h 248184"/>
                <a:gd name="connsiteX6" fmla="*/ 3465 w 58950"/>
                <a:gd name="connsiteY6" fmla="*/ 241546 h 248184"/>
                <a:gd name="connsiteX7" fmla="*/ 161 w 58950"/>
                <a:gd name="connsiteY7" fmla="*/ 245766 h 248184"/>
                <a:gd name="connsiteX8" fmla="*/ 2702 w 58950"/>
                <a:gd name="connsiteY8" fmla="*/ 248247 h 248184"/>
                <a:gd name="connsiteX9" fmla="*/ 43104 w 58950"/>
                <a:gd name="connsiteY9" fmla="*/ 199851 h 248184"/>
                <a:gd name="connsiteX10" fmla="*/ 59112 w 58950"/>
                <a:gd name="connsiteY10" fmla="*/ 124155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50" h="248184">
                  <a:moveTo>
                    <a:pt x="59112" y="124155"/>
                  </a:moveTo>
                  <a:cubicBezTo>
                    <a:pt x="59112" y="104797"/>
                    <a:pt x="56317" y="74766"/>
                    <a:pt x="42342" y="46721"/>
                  </a:cubicBezTo>
                  <a:cubicBezTo>
                    <a:pt x="27096" y="16195"/>
                    <a:pt x="5243" y="63"/>
                    <a:pt x="2702" y="63"/>
                  </a:cubicBezTo>
                  <a:cubicBezTo>
                    <a:pt x="1178" y="63"/>
                    <a:pt x="161" y="1055"/>
                    <a:pt x="161" y="2545"/>
                  </a:cubicBezTo>
                  <a:cubicBezTo>
                    <a:pt x="161" y="3289"/>
                    <a:pt x="161" y="3786"/>
                    <a:pt x="4989" y="8253"/>
                  </a:cubicBezTo>
                  <a:cubicBezTo>
                    <a:pt x="29891" y="32823"/>
                    <a:pt x="44374" y="72285"/>
                    <a:pt x="44374" y="124155"/>
                  </a:cubicBezTo>
                  <a:cubicBezTo>
                    <a:pt x="44374" y="166595"/>
                    <a:pt x="34973" y="210275"/>
                    <a:pt x="3465" y="241546"/>
                  </a:cubicBezTo>
                  <a:cubicBezTo>
                    <a:pt x="161" y="244525"/>
                    <a:pt x="161" y="245021"/>
                    <a:pt x="161" y="245766"/>
                  </a:cubicBezTo>
                  <a:cubicBezTo>
                    <a:pt x="161" y="247255"/>
                    <a:pt x="1178" y="248247"/>
                    <a:pt x="2702" y="248247"/>
                  </a:cubicBezTo>
                  <a:cubicBezTo>
                    <a:pt x="5243" y="248247"/>
                    <a:pt x="28112" y="231371"/>
                    <a:pt x="43104" y="199851"/>
                  </a:cubicBezTo>
                  <a:cubicBezTo>
                    <a:pt x="56063" y="172551"/>
                    <a:pt x="59112" y="145003"/>
                    <a:pt x="59112" y="124155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00540735-434B-18E9-2D59-A7F2390D394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734636" y="5130078"/>
              <a:ext cx="169482" cy="58075"/>
            </a:xfrm>
            <a:custGeom>
              <a:avLst/>
              <a:gdLst>
                <a:gd name="connsiteX0" fmla="*/ 169651 w 169482"/>
                <a:gd name="connsiteY0" fmla="*/ 8253 h 58075"/>
                <a:gd name="connsiteX1" fmla="*/ 166093 w 169482"/>
                <a:gd name="connsiteY1" fmla="*/ 311 h 58075"/>
                <a:gd name="connsiteX2" fmla="*/ 162536 w 169482"/>
                <a:gd name="connsiteY2" fmla="*/ 6764 h 58075"/>
                <a:gd name="connsiteX3" fmla="*/ 126963 w 169482"/>
                <a:gd name="connsiteY3" fmla="*/ 44240 h 58075"/>
                <a:gd name="connsiteX4" fmla="*/ 86307 w 169482"/>
                <a:gd name="connsiteY4" fmla="*/ 22896 h 58075"/>
                <a:gd name="connsiteX5" fmla="*/ 42856 w 169482"/>
                <a:gd name="connsiteY5" fmla="*/ 63 h 58075"/>
                <a:gd name="connsiteX6" fmla="*/ 168 w 169482"/>
                <a:gd name="connsiteY6" fmla="*/ 49948 h 58075"/>
                <a:gd name="connsiteX7" fmla="*/ 3725 w 169482"/>
                <a:gd name="connsiteY7" fmla="*/ 57890 h 58075"/>
                <a:gd name="connsiteX8" fmla="*/ 7283 w 169482"/>
                <a:gd name="connsiteY8" fmla="*/ 52182 h 58075"/>
                <a:gd name="connsiteX9" fmla="*/ 42856 w 169482"/>
                <a:gd name="connsiteY9" fmla="*/ 13961 h 58075"/>
                <a:gd name="connsiteX10" fmla="*/ 83512 w 169482"/>
                <a:gd name="connsiteY10" fmla="*/ 35305 h 58075"/>
                <a:gd name="connsiteX11" fmla="*/ 126963 w 169482"/>
                <a:gd name="connsiteY11" fmla="*/ 58138 h 58075"/>
                <a:gd name="connsiteX12" fmla="*/ 169651 w 169482"/>
                <a:gd name="connsiteY12" fmla="*/ 8253 h 5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482" h="58075">
                  <a:moveTo>
                    <a:pt x="169651" y="8253"/>
                  </a:moveTo>
                  <a:cubicBezTo>
                    <a:pt x="169651" y="2793"/>
                    <a:pt x="168126" y="311"/>
                    <a:pt x="166093" y="311"/>
                  </a:cubicBezTo>
                  <a:cubicBezTo>
                    <a:pt x="164823" y="311"/>
                    <a:pt x="162790" y="2048"/>
                    <a:pt x="162536" y="6764"/>
                  </a:cubicBezTo>
                  <a:cubicBezTo>
                    <a:pt x="161520" y="30589"/>
                    <a:pt x="144749" y="44240"/>
                    <a:pt x="126963" y="44240"/>
                  </a:cubicBezTo>
                  <a:cubicBezTo>
                    <a:pt x="110954" y="44240"/>
                    <a:pt x="98758" y="33568"/>
                    <a:pt x="86307" y="22896"/>
                  </a:cubicBezTo>
                  <a:cubicBezTo>
                    <a:pt x="73348" y="11479"/>
                    <a:pt x="60135" y="63"/>
                    <a:pt x="42856" y="63"/>
                  </a:cubicBezTo>
                  <a:cubicBezTo>
                    <a:pt x="15160" y="63"/>
                    <a:pt x="168" y="27363"/>
                    <a:pt x="168" y="49948"/>
                  </a:cubicBezTo>
                  <a:cubicBezTo>
                    <a:pt x="168" y="57890"/>
                    <a:pt x="3471" y="57890"/>
                    <a:pt x="3725" y="57890"/>
                  </a:cubicBezTo>
                  <a:cubicBezTo>
                    <a:pt x="6521" y="57890"/>
                    <a:pt x="7283" y="52926"/>
                    <a:pt x="7283" y="52182"/>
                  </a:cubicBezTo>
                  <a:cubicBezTo>
                    <a:pt x="8299" y="24881"/>
                    <a:pt x="27357" y="13961"/>
                    <a:pt x="42856" y="13961"/>
                  </a:cubicBezTo>
                  <a:cubicBezTo>
                    <a:pt x="58865" y="13961"/>
                    <a:pt x="71061" y="24633"/>
                    <a:pt x="83512" y="35305"/>
                  </a:cubicBezTo>
                  <a:cubicBezTo>
                    <a:pt x="96471" y="46721"/>
                    <a:pt x="109684" y="58138"/>
                    <a:pt x="126963" y="58138"/>
                  </a:cubicBezTo>
                  <a:cubicBezTo>
                    <a:pt x="154659" y="58138"/>
                    <a:pt x="169651" y="30838"/>
                    <a:pt x="169651" y="8253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D0A9E5A6-150D-DF91-C79C-464466A2C76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035994" y="4985496"/>
              <a:ext cx="67843" cy="38220"/>
            </a:xfrm>
            <a:custGeom>
              <a:avLst/>
              <a:gdLst>
                <a:gd name="connsiteX0" fmla="*/ 34228 w 67843"/>
                <a:gd name="connsiteY0" fmla="*/ 60 h 38220"/>
                <a:gd name="connsiteX1" fmla="*/ 179 w 67843"/>
                <a:gd name="connsiteY1" fmla="*/ 33813 h 38220"/>
                <a:gd name="connsiteX2" fmla="*/ 4753 w 67843"/>
                <a:gd name="connsiteY2" fmla="*/ 38281 h 38220"/>
                <a:gd name="connsiteX3" fmla="*/ 34228 w 67843"/>
                <a:gd name="connsiteY3" fmla="*/ 12966 h 38220"/>
                <a:gd name="connsiteX4" fmla="*/ 63450 w 67843"/>
                <a:gd name="connsiteY4" fmla="*/ 38281 h 38220"/>
                <a:gd name="connsiteX5" fmla="*/ 68023 w 67843"/>
                <a:gd name="connsiteY5" fmla="*/ 33813 h 38220"/>
                <a:gd name="connsiteX6" fmla="*/ 34228 w 67843"/>
                <a:gd name="connsiteY6" fmla="*/ 60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43" h="38220">
                  <a:moveTo>
                    <a:pt x="34228" y="60"/>
                  </a:moveTo>
                  <a:lnTo>
                    <a:pt x="179" y="33813"/>
                  </a:lnTo>
                  <a:lnTo>
                    <a:pt x="4753" y="38281"/>
                  </a:lnTo>
                  <a:lnTo>
                    <a:pt x="34228" y="12966"/>
                  </a:lnTo>
                  <a:lnTo>
                    <a:pt x="63450" y="38281"/>
                  </a:lnTo>
                  <a:lnTo>
                    <a:pt x="68023" y="33813"/>
                  </a:lnTo>
                  <a:lnTo>
                    <a:pt x="34228" y="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D62D06E4-D9A4-5EFE-BB98-81130ED1E1B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005136" y="5048177"/>
              <a:ext cx="129589" cy="175714"/>
            </a:xfrm>
            <a:custGeom>
              <a:avLst/>
              <a:gdLst>
                <a:gd name="connsiteX0" fmla="*/ 86063 w 129589"/>
                <a:gd name="connsiteY0" fmla="*/ 70299 h 175714"/>
                <a:gd name="connsiteX1" fmla="*/ 49219 w 129589"/>
                <a:gd name="connsiteY1" fmla="*/ 62605 h 175714"/>
                <a:gd name="connsiteX2" fmla="*/ 24826 w 129589"/>
                <a:gd name="connsiteY2" fmla="*/ 36794 h 175714"/>
                <a:gd name="connsiteX3" fmla="*/ 57350 w 129589"/>
                <a:gd name="connsiteY3" fmla="*/ 10735 h 175714"/>
                <a:gd name="connsiteX4" fmla="*/ 109186 w 129589"/>
                <a:gd name="connsiteY4" fmla="*/ 52926 h 175714"/>
                <a:gd name="connsiteX5" fmla="*/ 115539 w 129589"/>
                <a:gd name="connsiteY5" fmla="*/ 59379 h 175714"/>
                <a:gd name="connsiteX6" fmla="*/ 121637 w 129589"/>
                <a:gd name="connsiteY6" fmla="*/ 52430 h 175714"/>
                <a:gd name="connsiteX7" fmla="*/ 121637 w 129589"/>
                <a:gd name="connsiteY7" fmla="*/ 7012 h 175714"/>
                <a:gd name="connsiteX8" fmla="*/ 117063 w 129589"/>
                <a:gd name="connsiteY8" fmla="*/ 63 h 175714"/>
                <a:gd name="connsiteX9" fmla="*/ 111981 w 129589"/>
                <a:gd name="connsiteY9" fmla="*/ 2793 h 175714"/>
                <a:gd name="connsiteX10" fmla="*/ 100547 w 129589"/>
                <a:gd name="connsiteY10" fmla="*/ 13713 h 175714"/>
                <a:gd name="connsiteX11" fmla="*/ 57096 w 129589"/>
                <a:gd name="connsiteY11" fmla="*/ 63 h 175714"/>
                <a:gd name="connsiteX12" fmla="*/ 179 w 129589"/>
                <a:gd name="connsiteY12" fmla="*/ 49948 h 175714"/>
                <a:gd name="connsiteX13" fmla="*/ 13900 w 129589"/>
                <a:gd name="connsiteY13" fmla="*/ 82956 h 175714"/>
                <a:gd name="connsiteX14" fmla="*/ 62686 w 129589"/>
                <a:gd name="connsiteY14" fmla="*/ 102811 h 175714"/>
                <a:gd name="connsiteX15" fmla="*/ 94957 w 129589"/>
                <a:gd name="connsiteY15" fmla="*/ 113483 h 175714"/>
                <a:gd name="connsiteX16" fmla="*/ 105121 w 129589"/>
                <a:gd name="connsiteY16" fmla="*/ 135075 h 175714"/>
                <a:gd name="connsiteX17" fmla="*/ 72088 w 129589"/>
                <a:gd name="connsiteY17" fmla="*/ 164113 h 175714"/>
                <a:gd name="connsiteX18" fmla="*/ 12121 w 129589"/>
                <a:gd name="connsiteY18" fmla="*/ 122170 h 175714"/>
                <a:gd name="connsiteX19" fmla="*/ 6277 w 129589"/>
                <a:gd name="connsiteY19" fmla="*/ 116461 h 175714"/>
                <a:gd name="connsiteX20" fmla="*/ 179 w 129589"/>
                <a:gd name="connsiteY20" fmla="*/ 123659 h 175714"/>
                <a:gd name="connsiteX21" fmla="*/ 179 w 129589"/>
                <a:gd name="connsiteY21" fmla="*/ 168828 h 175714"/>
                <a:gd name="connsiteX22" fmla="*/ 4752 w 129589"/>
                <a:gd name="connsiteY22" fmla="*/ 175778 h 175714"/>
                <a:gd name="connsiteX23" fmla="*/ 9580 w 129589"/>
                <a:gd name="connsiteY23" fmla="*/ 173544 h 175714"/>
                <a:gd name="connsiteX24" fmla="*/ 21269 w 129589"/>
                <a:gd name="connsiteY24" fmla="*/ 162127 h 175714"/>
                <a:gd name="connsiteX25" fmla="*/ 72088 w 129589"/>
                <a:gd name="connsiteY25" fmla="*/ 175778 h 175714"/>
                <a:gd name="connsiteX26" fmla="*/ 129768 w 129589"/>
                <a:gd name="connsiteY26" fmla="*/ 122666 h 175714"/>
                <a:gd name="connsiteX27" fmla="*/ 86063 w 129589"/>
                <a:gd name="connsiteY27" fmla="*/ 70299 h 1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589" h="175714">
                  <a:moveTo>
                    <a:pt x="86063" y="70299"/>
                  </a:moveTo>
                  <a:lnTo>
                    <a:pt x="49219" y="62605"/>
                  </a:lnTo>
                  <a:cubicBezTo>
                    <a:pt x="39055" y="60372"/>
                    <a:pt x="24826" y="51933"/>
                    <a:pt x="24826" y="36794"/>
                  </a:cubicBezTo>
                  <a:cubicBezTo>
                    <a:pt x="24826" y="26122"/>
                    <a:pt x="31941" y="10735"/>
                    <a:pt x="57350" y="10735"/>
                  </a:cubicBezTo>
                  <a:cubicBezTo>
                    <a:pt x="77678" y="10735"/>
                    <a:pt x="103342" y="19173"/>
                    <a:pt x="109186" y="52926"/>
                  </a:cubicBezTo>
                  <a:cubicBezTo>
                    <a:pt x="110203" y="58883"/>
                    <a:pt x="110203" y="59379"/>
                    <a:pt x="115539" y="59379"/>
                  </a:cubicBezTo>
                  <a:cubicBezTo>
                    <a:pt x="121637" y="59379"/>
                    <a:pt x="121637" y="58138"/>
                    <a:pt x="121637" y="52430"/>
                  </a:cubicBezTo>
                  <a:lnTo>
                    <a:pt x="121637" y="7012"/>
                  </a:lnTo>
                  <a:cubicBezTo>
                    <a:pt x="121637" y="2296"/>
                    <a:pt x="121637" y="63"/>
                    <a:pt x="117063" y="63"/>
                  </a:cubicBezTo>
                  <a:cubicBezTo>
                    <a:pt x="115030" y="63"/>
                    <a:pt x="114776" y="311"/>
                    <a:pt x="111981" y="2793"/>
                  </a:cubicBezTo>
                  <a:lnTo>
                    <a:pt x="100547" y="13713"/>
                  </a:lnTo>
                  <a:cubicBezTo>
                    <a:pt x="85809" y="2296"/>
                    <a:pt x="69293" y="63"/>
                    <a:pt x="57096" y="63"/>
                  </a:cubicBezTo>
                  <a:cubicBezTo>
                    <a:pt x="18474" y="63"/>
                    <a:pt x="179" y="23888"/>
                    <a:pt x="179" y="49948"/>
                  </a:cubicBezTo>
                  <a:cubicBezTo>
                    <a:pt x="179" y="66080"/>
                    <a:pt x="8564" y="77496"/>
                    <a:pt x="13900" y="82956"/>
                  </a:cubicBezTo>
                  <a:cubicBezTo>
                    <a:pt x="26351" y="95118"/>
                    <a:pt x="34990" y="96855"/>
                    <a:pt x="62686" y="102811"/>
                  </a:cubicBezTo>
                  <a:cubicBezTo>
                    <a:pt x="85047" y="107527"/>
                    <a:pt x="89367" y="108271"/>
                    <a:pt x="94957" y="113483"/>
                  </a:cubicBezTo>
                  <a:cubicBezTo>
                    <a:pt x="98768" y="117206"/>
                    <a:pt x="105121" y="123659"/>
                    <a:pt x="105121" y="135075"/>
                  </a:cubicBezTo>
                  <a:cubicBezTo>
                    <a:pt x="105121" y="146988"/>
                    <a:pt x="98514" y="164113"/>
                    <a:pt x="72088" y="164113"/>
                  </a:cubicBezTo>
                  <a:cubicBezTo>
                    <a:pt x="52777" y="164113"/>
                    <a:pt x="14154" y="159149"/>
                    <a:pt x="12121" y="122170"/>
                  </a:cubicBezTo>
                  <a:cubicBezTo>
                    <a:pt x="11867" y="117702"/>
                    <a:pt x="11867" y="116461"/>
                    <a:pt x="6277" y="116461"/>
                  </a:cubicBezTo>
                  <a:cubicBezTo>
                    <a:pt x="179" y="116461"/>
                    <a:pt x="179" y="117951"/>
                    <a:pt x="179" y="123659"/>
                  </a:cubicBezTo>
                  <a:lnTo>
                    <a:pt x="179" y="168828"/>
                  </a:lnTo>
                  <a:cubicBezTo>
                    <a:pt x="179" y="173544"/>
                    <a:pt x="179" y="175778"/>
                    <a:pt x="4752" y="175778"/>
                  </a:cubicBezTo>
                  <a:cubicBezTo>
                    <a:pt x="7039" y="175778"/>
                    <a:pt x="7547" y="175281"/>
                    <a:pt x="9580" y="173544"/>
                  </a:cubicBezTo>
                  <a:lnTo>
                    <a:pt x="21269" y="162127"/>
                  </a:lnTo>
                  <a:cubicBezTo>
                    <a:pt x="38039" y="174288"/>
                    <a:pt x="61670" y="175778"/>
                    <a:pt x="72088" y="175778"/>
                  </a:cubicBezTo>
                  <a:cubicBezTo>
                    <a:pt x="114014" y="175778"/>
                    <a:pt x="129768" y="147733"/>
                    <a:pt x="129768" y="122666"/>
                  </a:cubicBezTo>
                  <a:cubicBezTo>
                    <a:pt x="129768" y="95118"/>
                    <a:pt x="109186" y="75015"/>
                    <a:pt x="86063" y="70299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AA0DC223-24E4-95B7-F326-C568BF04CE7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229529" y="5145962"/>
              <a:ext cx="26934" cy="26307"/>
            </a:xfrm>
            <a:custGeom>
              <a:avLst/>
              <a:gdLst>
                <a:gd name="connsiteX0" fmla="*/ 27122 w 26934"/>
                <a:gd name="connsiteY0" fmla="*/ 13217 h 26307"/>
                <a:gd name="connsiteX1" fmla="*/ 13654 w 26934"/>
                <a:gd name="connsiteY1" fmla="*/ 63 h 26307"/>
                <a:gd name="connsiteX2" fmla="*/ 187 w 26934"/>
                <a:gd name="connsiteY2" fmla="*/ 13217 h 26307"/>
                <a:gd name="connsiteX3" fmla="*/ 13654 w 26934"/>
                <a:gd name="connsiteY3" fmla="*/ 26370 h 26307"/>
                <a:gd name="connsiteX4" fmla="*/ 27122 w 26934"/>
                <a:gd name="connsiteY4" fmla="*/ 13217 h 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4" h="26307">
                  <a:moveTo>
                    <a:pt x="27122" y="13217"/>
                  </a:moveTo>
                  <a:cubicBezTo>
                    <a:pt x="27122" y="6019"/>
                    <a:pt x="21023" y="63"/>
                    <a:pt x="13654" y="63"/>
                  </a:cubicBezTo>
                  <a:cubicBezTo>
                    <a:pt x="6286" y="63"/>
                    <a:pt x="187" y="6019"/>
                    <a:pt x="187" y="13217"/>
                  </a:cubicBezTo>
                  <a:cubicBezTo>
                    <a:pt x="187" y="20414"/>
                    <a:pt x="6286" y="26370"/>
                    <a:pt x="13654" y="26370"/>
                  </a:cubicBezTo>
                  <a:cubicBezTo>
                    <a:pt x="21023" y="26370"/>
                    <a:pt x="27122" y="20414"/>
                    <a:pt x="27122" y="13217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C656420-B62E-FD2D-1D3B-F5FB9809AAE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88550" y="4985496"/>
              <a:ext cx="67843" cy="38220"/>
            </a:xfrm>
            <a:custGeom>
              <a:avLst/>
              <a:gdLst>
                <a:gd name="connsiteX0" fmla="*/ 34242 w 67843"/>
                <a:gd name="connsiteY0" fmla="*/ 60 h 38220"/>
                <a:gd name="connsiteX1" fmla="*/ 193 w 67843"/>
                <a:gd name="connsiteY1" fmla="*/ 33813 h 38220"/>
                <a:gd name="connsiteX2" fmla="*/ 4767 w 67843"/>
                <a:gd name="connsiteY2" fmla="*/ 38281 h 38220"/>
                <a:gd name="connsiteX3" fmla="*/ 34242 w 67843"/>
                <a:gd name="connsiteY3" fmla="*/ 12966 h 38220"/>
                <a:gd name="connsiteX4" fmla="*/ 63463 w 67843"/>
                <a:gd name="connsiteY4" fmla="*/ 38281 h 38220"/>
                <a:gd name="connsiteX5" fmla="*/ 68037 w 67843"/>
                <a:gd name="connsiteY5" fmla="*/ 33813 h 38220"/>
                <a:gd name="connsiteX6" fmla="*/ 34242 w 67843"/>
                <a:gd name="connsiteY6" fmla="*/ 60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43" h="38220">
                  <a:moveTo>
                    <a:pt x="34242" y="60"/>
                  </a:moveTo>
                  <a:lnTo>
                    <a:pt x="193" y="33813"/>
                  </a:lnTo>
                  <a:lnTo>
                    <a:pt x="4767" y="38281"/>
                  </a:lnTo>
                  <a:lnTo>
                    <a:pt x="34242" y="12966"/>
                  </a:lnTo>
                  <a:lnTo>
                    <a:pt x="63463" y="38281"/>
                  </a:lnTo>
                  <a:lnTo>
                    <a:pt x="68037" y="33813"/>
                  </a:lnTo>
                  <a:lnTo>
                    <a:pt x="34242" y="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3C60FC9C-7167-BDA9-5992-3A9FE33B8A9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344634" y="5050907"/>
              <a:ext cx="153474" cy="170254"/>
            </a:xfrm>
            <a:custGeom>
              <a:avLst/>
              <a:gdLst>
                <a:gd name="connsiteX0" fmla="*/ 153667 w 153474"/>
                <a:gd name="connsiteY0" fmla="*/ 102315 h 170254"/>
                <a:gd name="connsiteX1" fmla="*/ 141724 w 153474"/>
                <a:gd name="connsiteY1" fmla="*/ 102315 h 170254"/>
                <a:gd name="connsiteX2" fmla="*/ 89888 w 153474"/>
                <a:gd name="connsiteY2" fmla="*/ 158653 h 170254"/>
                <a:gd name="connsiteX3" fmla="*/ 63716 w 153474"/>
                <a:gd name="connsiteY3" fmla="*/ 158653 h 170254"/>
                <a:gd name="connsiteX4" fmla="*/ 63716 w 153474"/>
                <a:gd name="connsiteY4" fmla="*/ 11727 h 170254"/>
                <a:gd name="connsiteX5" fmla="*/ 98020 w 153474"/>
                <a:gd name="connsiteY5" fmla="*/ 11727 h 170254"/>
                <a:gd name="connsiteX6" fmla="*/ 98020 w 153474"/>
                <a:gd name="connsiteY6" fmla="*/ 63 h 170254"/>
                <a:gd name="connsiteX7" fmla="*/ 46692 w 153474"/>
                <a:gd name="connsiteY7" fmla="*/ 807 h 170254"/>
                <a:gd name="connsiteX8" fmla="*/ 192 w 153474"/>
                <a:gd name="connsiteY8" fmla="*/ 63 h 170254"/>
                <a:gd name="connsiteX9" fmla="*/ 192 w 153474"/>
                <a:gd name="connsiteY9" fmla="*/ 11727 h 170254"/>
                <a:gd name="connsiteX10" fmla="*/ 27635 w 153474"/>
                <a:gd name="connsiteY10" fmla="*/ 11727 h 170254"/>
                <a:gd name="connsiteX11" fmla="*/ 27635 w 153474"/>
                <a:gd name="connsiteY11" fmla="*/ 158653 h 170254"/>
                <a:gd name="connsiteX12" fmla="*/ 192 w 153474"/>
                <a:gd name="connsiteY12" fmla="*/ 158653 h 170254"/>
                <a:gd name="connsiteX13" fmla="*/ 192 w 153474"/>
                <a:gd name="connsiteY13" fmla="*/ 170317 h 170254"/>
                <a:gd name="connsiteX14" fmla="*/ 145790 w 153474"/>
                <a:gd name="connsiteY14" fmla="*/ 170317 h 170254"/>
                <a:gd name="connsiteX15" fmla="*/ 153667 w 153474"/>
                <a:gd name="connsiteY15" fmla="*/ 102315 h 17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474" h="170254">
                  <a:moveTo>
                    <a:pt x="153667" y="102315"/>
                  </a:moveTo>
                  <a:lnTo>
                    <a:pt x="141724" y="102315"/>
                  </a:lnTo>
                  <a:cubicBezTo>
                    <a:pt x="139691" y="119440"/>
                    <a:pt x="135372" y="158653"/>
                    <a:pt x="89888" y="158653"/>
                  </a:cubicBezTo>
                  <a:lnTo>
                    <a:pt x="63716" y="158653"/>
                  </a:lnTo>
                  <a:lnTo>
                    <a:pt x="63716" y="11727"/>
                  </a:lnTo>
                  <a:lnTo>
                    <a:pt x="98020" y="11727"/>
                  </a:lnTo>
                  <a:lnTo>
                    <a:pt x="98020" y="63"/>
                  </a:lnTo>
                  <a:cubicBezTo>
                    <a:pt x="86839" y="807"/>
                    <a:pt x="59143" y="807"/>
                    <a:pt x="46692" y="807"/>
                  </a:cubicBezTo>
                  <a:cubicBezTo>
                    <a:pt x="35512" y="807"/>
                    <a:pt x="9848" y="807"/>
                    <a:pt x="192" y="63"/>
                  </a:cubicBezTo>
                  <a:lnTo>
                    <a:pt x="192" y="11727"/>
                  </a:lnTo>
                  <a:lnTo>
                    <a:pt x="27635" y="11727"/>
                  </a:lnTo>
                  <a:lnTo>
                    <a:pt x="27635" y="158653"/>
                  </a:lnTo>
                  <a:lnTo>
                    <a:pt x="192" y="158653"/>
                  </a:lnTo>
                  <a:lnTo>
                    <a:pt x="192" y="170317"/>
                  </a:lnTo>
                  <a:lnTo>
                    <a:pt x="145790" y="170317"/>
                  </a:lnTo>
                  <a:lnTo>
                    <a:pt x="153667" y="102315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B406EDB-09B6-E2E6-C51E-4622D2983CF0}"/>
              </a:ext>
            </a:extLst>
          </p:cNvPr>
          <p:cNvSpPr txBox="1"/>
          <p:nvPr/>
        </p:nvSpPr>
        <p:spPr>
          <a:xfrm>
            <a:off x="1205801" y="2120202"/>
            <a:ext cx="277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Spin-orbit coupling: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8E6172C-CC1C-1422-2385-2D594A9222F2}"/>
              </a:ext>
            </a:extLst>
          </p:cNvPr>
          <p:cNvSpPr txBox="1"/>
          <p:nvPr/>
        </p:nvSpPr>
        <p:spPr>
          <a:xfrm>
            <a:off x="1755267" y="2982527"/>
            <a:ext cx="42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spherically symmetric potential:</a:t>
            </a:r>
          </a:p>
        </p:txBody>
      </p:sp>
      <p:grpSp>
        <p:nvGrpSpPr>
          <p:cNvPr id="251" name="Group 250" descr="\documentclass{article}&#10;\usepackage{amsmath}&#10;\usepackage{amsfonts}&#10;\pagestyle{empty}&#10;\begin{document}&#10;&#10;$\frac{1}{2m^2c^2} \hat{\mathbf{S}} \cdot (\nabla V \times \hat{\mathbf{p}})$&#10;&#10;&#10;\end{document}" title="IguanaTex Vector Display">
            <a:extLst>
              <a:ext uri="{FF2B5EF4-FFF2-40B4-BE49-F238E27FC236}">
                <a16:creationId xmlns:a16="http://schemas.microsoft.com/office/drawing/2014/main" id="{AC0D7152-9CE2-1C4D-4700-2C7D072EA35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474688" y="2190610"/>
            <a:ext cx="1987902" cy="322986"/>
            <a:chOff x="6309891" y="3486896"/>
            <a:chExt cx="1987902" cy="322986"/>
          </a:xfrm>
        </p:grpSpPr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6831CD6-C97D-49CF-8030-CC0EF2E0662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561379" y="3509488"/>
              <a:ext cx="64074" cy="115356"/>
            </a:xfrm>
            <a:custGeom>
              <a:avLst/>
              <a:gdLst>
                <a:gd name="connsiteX0" fmla="*/ 39870 w 64074"/>
                <a:gd name="connsiteY0" fmla="*/ 4923 h 115356"/>
                <a:gd name="connsiteX1" fmla="*/ 34589 w 64074"/>
                <a:gd name="connsiteY1" fmla="*/ 59 h 115356"/>
                <a:gd name="connsiteX2" fmla="*/ 87 w 64074"/>
                <a:gd name="connsiteY2" fmla="*/ 11178 h 115356"/>
                <a:gd name="connsiteX3" fmla="*/ 87 w 64074"/>
                <a:gd name="connsiteY3" fmla="*/ 17432 h 115356"/>
                <a:gd name="connsiteX4" fmla="*/ 25611 w 64074"/>
                <a:gd name="connsiteY4" fmla="*/ 12567 h 115356"/>
                <a:gd name="connsiteX5" fmla="*/ 25611 w 64074"/>
                <a:gd name="connsiteY5" fmla="*/ 101169 h 115356"/>
                <a:gd name="connsiteX6" fmla="*/ 8008 w 64074"/>
                <a:gd name="connsiteY6" fmla="*/ 109161 h 115356"/>
                <a:gd name="connsiteX7" fmla="*/ 1319 w 64074"/>
                <a:gd name="connsiteY7" fmla="*/ 109161 h 115356"/>
                <a:gd name="connsiteX8" fmla="*/ 1319 w 64074"/>
                <a:gd name="connsiteY8" fmla="*/ 115415 h 115356"/>
                <a:gd name="connsiteX9" fmla="*/ 32652 w 64074"/>
                <a:gd name="connsiteY9" fmla="*/ 114720 h 115356"/>
                <a:gd name="connsiteX10" fmla="*/ 64162 w 64074"/>
                <a:gd name="connsiteY10" fmla="*/ 115415 h 115356"/>
                <a:gd name="connsiteX11" fmla="*/ 64162 w 64074"/>
                <a:gd name="connsiteY11" fmla="*/ 109161 h 115356"/>
                <a:gd name="connsiteX12" fmla="*/ 57472 w 64074"/>
                <a:gd name="connsiteY12" fmla="*/ 109161 h 115356"/>
                <a:gd name="connsiteX13" fmla="*/ 39870 w 64074"/>
                <a:gd name="connsiteY13" fmla="*/ 101169 h 115356"/>
                <a:gd name="connsiteX14" fmla="*/ 39870 w 64074"/>
                <a:gd name="connsiteY14" fmla="*/ 4923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074" h="115356">
                  <a:moveTo>
                    <a:pt x="39870" y="4923"/>
                  </a:moveTo>
                  <a:cubicBezTo>
                    <a:pt x="39870" y="233"/>
                    <a:pt x="39518" y="59"/>
                    <a:pt x="34589" y="59"/>
                  </a:cubicBezTo>
                  <a:cubicBezTo>
                    <a:pt x="23323" y="11004"/>
                    <a:pt x="7304" y="11178"/>
                    <a:pt x="87" y="11178"/>
                  </a:cubicBezTo>
                  <a:lnTo>
                    <a:pt x="87" y="17432"/>
                  </a:lnTo>
                  <a:cubicBezTo>
                    <a:pt x="4312" y="17432"/>
                    <a:pt x="15930" y="17432"/>
                    <a:pt x="25611" y="12567"/>
                  </a:cubicBezTo>
                  <a:lnTo>
                    <a:pt x="25611" y="101169"/>
                  </a:lnTo>
                  <a:cubicBezTo>
                    <a:pt x="25611" y="106902"/>
                    <a:pt x="25611" y="109161"/>
                    <a:pt x="8008" y="109161"/>
                  </a:cubicBezTo>
                  <a:lnTo>
                    <a:pt x="1319" y="109161"/>
                  </a:lnTo>
                  <a:lnTo>
                    <a:pt x="1319" y="115415"/>
                  </a:lnTo>
                  <a:cubicBezTo>
                    <a:pt x="4488" y="115241"/>
                    <a:pt x="26139" y="114720"/>
                    <a:pt x="32652" y="114720"/>
                  </a:cubicBezTo>
                  <a:cubicBezTo>
                    <a:pt x="38109" y="114720"/>
                    <a:pt x="60289" y="115241"/>
                    <a:pt x="64162" y="115415"/>
                  </a:cubicBezTo>
                  <a:lnTo>
                    <a:pt x="64162" y="109161"/>
                  </a:lnTo>
                  <a:lnTo>
                    <a:pt x="57472" y="109161"/>
                  </a:lnTo>
                  <a:cubicBezTo>
                    <a:pt x="39870" y="109161"/>
                    <a:pt x="39870" y="106902"/>
                    <a:pt x="39870" y="101169"/>
                  </a:cubicBezTo>
                  <a:lnTo>
                    <a:pt x="39870" y="4923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8298EF-44D1-7F5B-91EC-DE72A62B686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09891" y="3655552"/>
              <a:ext cx="564842" cy="9926"/>
            </a:xfrm>
            <a:custGeom>
              <a:avLst/>
              <a:gdLst>
                <a:gd name="connsiteX0" fmla="*/ 0 w 564842"/>
                <a:gd name="connsiteY0" fmla="*/ 0 h 9926"/>
                <a:gd name="connsiteX1" fmla="*/ 564842 w 564842"/>
                <a:gd name="connsiteY1" fmla="*/ 0 h 9926"/>
                <a:gd name="connsiteX2" fmla="*/ 564842 w 564842"/>
                <a:gd name="connsiteY2" fmla="*/ 9927 h 9926"/>
                <a:gd name="connsiteX3" fmla="*/ 0 w 564842"/>
                <a:gd name="connsiteY3" fmla="*/ 9927 h 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842" h="9926">
                  <a:moveTo>
                    <a:pt x="0" y="0"/>
                  </a:moveTo>
                  <a:lnTo>
                    <a:pt x="564842" y="0"/>
                  </a:lnTo>
                  <a:lnTo>
                    <a:pt x="564842" y="9927"/>
                  </a:lnTo>
                  <a:lnTo>
                    <a:pt x="0" y="9927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9D70433-4FC1-BB17-A6FA-200915DAE31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20981" y="3692790"/>
              <a:ext cx="77804" cy="115356"/>
            </a:xfrm>
            <a:custGeom>
              <a:avLst/>
              <a:gdLst>
                <a:gd name="connsiteX0" fmla="*/ 77883 w 77804"/>
                <a:gd name="connsiteY0" fmla="*/ 83804 h 115356"/>
                <a:gd name="connsiteX1" fmla="*/ 71898 w 77804"/>
                <a:gd name="connsiteY1" fmla="*/ 83804 h 115356"/>
                <a:gd name="connsiteX2" fmla="*/ 67321 w 77804"/>
                <a:gd name="connsiteY2" fmla="*/ 99613 h 115356"/>
                <a:gd name="connsiteX3" fmla="*/ 49894 w 77804"/>
                <a:gd name="connsiteY3" fmla="*/ 100655 h 115356"/>
                <a:gd name="connsiteX4" fmla="*/ 17505 w 77804"/>
                <a:gd name="connsiteY4" fmla="*/ 100655 h 115356"/>
                <a:gd name="connsiteX5" fmla="*/ 52710 w 77804"/>
                <a:gd name="connsiteY5" fmla="*/ 71469 h 115356"/>
                <a:gd name="connsiteX6" fmla="*/ 77883 w 77804"/>
                <a:gd name="connsiteY6" fmla="*/ 33943 h 115356"/>
                <a:gd name="connsiteX7" fmla="*/ 36692 w 77804"/>
                <a:gd name="connsiteY7" fmla="*/ 66 h 115356"/>
                <a:gd name="connsiteX8" fmla="*/ 78 w 77804"/>
                <a:gd name="connsiteY8" fmla="*/ 31164 h 115356"/>
                <a:gd name="connsiteX9" fmla="*/ 9407 w 77804"/>
                <a:gd name="connsiteY9" fmla="*/ 40893 h 115356"/>
                <a:gd name="connsiteX10" fmla="*/ 18737 w 77804"/>
                <a:gd name="connsiteY10" fmla="*/ 31685 h 115356"/>
                <a:gd name="connsiteX11" fmla="*/ 8351 w 77804"/>
                <a:gd name="connsiteY11" fmla="*/ 22477 h 115356"/>
                <a:gd name="connsiteX12" fmla="*/ 34051 w 77804"/>
                <a:gd name="connsiteY12" fmla="*/ 6320 h 115356"/>
                <a:gd name="connsiteX13" fmla="*/ 60808 w 77804"/>
                <a:gd name="connsiteY13" fmla="*/ 33943 h 115356"/>
                <a:gd name="connsiteX14" fmla="*/ 44261 w 77804"/>
                <a:gd name="connsiteY14" fmla="*/ 67299 h 115356"/>
                <a:gd name="connsiteX15" fmla="*/ 1838 w 77804"/>
                <a:gd name="connsiteY15" fmla="*/ 108647 h 115356"/>
                <a:gd name="connsiteX16" fmla="*/ 78 w 77804"/>
                <a:gd name="connsiteY16" fmla="*/ 115422 h 115356"/>
                <a:gd name="connsiteX17" fmla="*/ 72602 w 77804"/>
                <a:gd name="connsiteY17" fmla="*/ 115422 h 115356"/>
                <a:gd name="connsiteX18" fmla="*/ 77883 w 77804"/>
                <a:gd name="connsiteY18" fmla="*/ 83804 h 115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804" h="115356">
                  <a:moveTo>
                    <a:pt x="77883" y="83804"/>
                  </a:moveTo>
                  <a:lnTo>
                    <a:pt x="71898" y="83804"/>
                  </a:lnTo>
                  <a:cubicBezTo>
                    <a:pt x="71370" y="87626"/>
                    <a:pt x="69609" y="97876"/>
                    <a:pt x="67321" y="99613"/>
                  </a:cubicBezTo>
                  <a:cubicBezTo>
                    <a:pt x="65913" y="100655"/>
                    <a:pt x="52358" y="100655"/>
                    <a:pt x="49894" y="100655"/>
                  </a:cubicBezTo>
                  <a:lnTo>
                    <a:pt x="17505" y="100655"/>
                  </a:lnTo>
                  <a:cubicBezTo>
                    <a:pt x="35988" y="84499"/>
                    <a:pt x="42149" y="79634"/>
                    <a:pt x="52710" y="71469"/>
                  </a:cubicBezTo>
                  <a:cubicBezTo>
                    <a:pt x="65737" y="61219"/>
                    <a:pt x="77883" y="50448"/>
                    <a:pt x="77883" y="33943"/>
                  </a:cubicBezTo>
                  <a:cubicBezTo>
                    <a:pt x="77883" y="12922"/>
                    <a:pt x="59224" y="66"/>
                    <a:pt x="36692" y="66"/>
                  </a:cubicBezTo>
                  <a:cubicBezTo>
                    <a:pt x="14864" y="66"/>
                    <a:pt x="78" y="15181"/>
                    <a:pt x="78" y="31164"/>
                  </a:cubicBezTo>
                  <a:cubicBezTo>
                    <a:pt x="78" y="40024"/>
                    <a:pt x="7647" y="40893"/>
                    <a:pt x="9407" y="40893"/>
                  </a:cubicBezTo>
                  <a:cubicBezTo>
                    <a:pt x="13632" y="40893"/>
                    <a:pt x="18737" y="37939"/>
                    <a:pt x="18737" y="31685"/>
                  </a:cubicBezTo>
                  <a:cubicBezTo>
                    <a:pt x="18737" y="28558"/>
                    <a:pt x="17505" y="22477"/>
                    <a:pt x="8351" y="22477"/>
                  </a:cubicBezTo>
                  <a:cubicBezTo>
                    <a:pt x="13808" y="10142"/>
                    <a:pt x="25778" y="6320"/>
                    <a:pt x="34051" y="6320"/>
                  </a:cubicBezTo>
                  <a:cubicBezTo>
                    <a:pt x="51654" y="6320"/>
                    <a:pt x="60808" y="19871"/>
                    <a:pt x="60808" y="33943"/>
                  </a:cubicBezTo>
                  <a:cubicBezTo>
                    <a:pt x="60808" y="49058"/>
                    <a:pt x="49894" y="61045"/>
                    <a:pt x="44261" y="67299"/>
                  </a:cubicBezTo>
                  <a:lnTo>
                    <a:pt x="1838" y="108647"/>
                  </a:lnTo>
                  <a:cubicBezTo>
                    <a:pt x="78" y="110211"/>
                    <a:pt x="78" y="110558"/>
                    <a:pt x="78" y="115422"/>
                  </a:cubicBezTo>
                  <a:lnTo>
                    <a:pt x="72602" y="115422"/>
                  </a:lnTo>
                  <a:lnTo>
                    <a:pt x="77883" y="83804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9BCFD0A-97B8-E77C-CE43-022B4052A95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18403" y="3731531"/>
              <a:ext cx="161594" cy="78351"/>
            </a:xfrm>
            <a:custGeom>
              <a:avLst/>
              <a:gdLst>
                <a:gd name="connsiteX0" fmla="*/ 68205 w 161594"/>
                <a:gd name="connsiteY0" fmla="*/ 62609 h 78351"/>
                <a:gd name="connsiteX1" fmla="*/ 65741 w 161594"/>
                <a:gd name="connsiteY1" fmla="*/ 72859 h 78351"/>
                <a:gd name="connsiteX2" fmla="*/ 71726 w 161594"/>
                <a:gd name="connsiteY2" fmla="*/ 78418 h 78351"/>
                <a:gd name="connsiteX3" fmla="*/ 78591 w 161594"/>
                <a:gd name="connsiteY3" fmla="*/ 74596 h 78351"/>
                <a:gd name="connsiteX4" fmla="*/ 81759 w 161594"/>
                <a:gd name="connsiteY4" fmla="*/ 63825 h 78351"/>
                <a:gd name="connsiteX5" fmla="*/ 85632 w 161594"/>
                <a:gd name="connsiteY5" fmla="*/ 48189 h 78351"/>
                <a:gd name="connsiteX6" fmla="*/ 88624 w 161594"/>
                <a:gd name="connsiteY6" fmla="*/ 36549 h 78351"/>
                <a:gd name="connsiteX7" fmla="*/ 94081 w 161594"/>
                <a:gd name="connsiteY7" fmla="*/ 23346 h 78351"/>
                <a:gd name="connsiteX8" fmla="*/ 122246 w 161594"/>
                <a:gd name="connsiteY8" fmla="*/ 4931 h 78351"/>
                <a:gd name="connsiteX9" fmla="*/ 132631 w 161594"/>
                <a:gd name="connsiteY9" fmla="*/ 17092 h 78351"/>
                <a:gd name="connsiteX10" fmla="*/ 122246 w 161594"/>
                <a:gd name="connsiteY10" fmla="*/ 54096 h 78351"/>
                <a:gd name="connsiteX11" fmla="*/ 119605 w 161594"/>
                <a:gd name="connsiteY11" fmla="*/ 63477 h 78351"/>
                <a:gd name="connsiteX12" fmla="*/ 136328 w 161594"/>
                <a:gd name="connsiteY12" fmla="*/ 78418 h 78351"/>
                <a:gd name="connsiteX13" fmla="*/ 161676 w 161594"/>
                <a:gd name="connsiteY13" fmla="*/ 51838 h 78351"/>
                <a:gd name="connsiteX14" fmla="*/ 158860 w 161594"/>
                <a:gd name="connsiteY14" fmla="*/ 49579 h 78351"/>
                <a:gd name="connsiteX15" fmla="*/ 155515 w 161594"/>
                <a:gd name="connsiteY15" fmla="*/ 52532 h 78351"/>
                <a:gd name="connsiteX16" fmla="*/ 136856 w 161594"/>
                <a:gd name="connsiteY16" fmla="*/ 73554 h 78351"/>
                <a:gd name="connsiteX17" fmla="*/ 132455 w 161594"/>
                <a:gd name="connsiteY17" fmla="*/ 67473 h 78351"/>
                <a:gd name="connsiteX18" fmla="*/ 136504 w 161594"/>
                <a:gd name="connsiteY18" fmla="*/ 53401 h 78351"/>
                <a:gd name="connsiteX19" fmla="*/ 145834 w 161594"/>
                <a:gd name="connsiteY19" fmla="*/ 19871 h 78351"/>
                <a:gd name="connsiteX20" fmla="*/ 139321 w 161594"/>
                <a:gd name="connsiteY20" fmla="*/ 4757 h 78351"/>
                <a:gd name="connsiteX21" fmla="*/ 122950 w 161594"/>
                <a:gd name="connsiteY21" fmla="*/ 66 h 78351"/>
                <a:gd name="connsiteX22" fmla="*/ 91793 w 161594"/>
                <a:gd name="connsiteY22" fmla="*/ 17613 h 78351"/>
                <a:gd name="connsiteX23" fmla="*/ 68909 w 161594"/>
                <a:gd name="connsiteY23" fmla="*/ 66 h 78351"/>
                <a:gd name="connsiteX24" fmla="*/ 39160 w 161594"/>
                <a:gd name="connsiteY24" fmla="*/ 15876 h 78351"/>
                <a:gd name="connsiteX25" fmla="*/ 20325 w 161594"/>
                <a:gd name="connsiteY25" fmla="*/ 66 h 78351"/>
                <a:gd name="connsiteX26" fmla="*/ 6419 w 161594"/>
                <a:gd name="connsiteY26" fmla="*/ 9448 h 78351"/>
                <a:gd name="connsiteX27" fmla="*/ 82 w 161594"/>
                <a:gd name="connsiteY27" fmla="*/ 26647 h 78351"/>
                <a:gd name="connsiteX28" fmla="*/ 3074 w 161594"/>
                <a:gd name="connsiteY28" fmla="*/ 28905 h 78351"/>
                <a:gd name="connsiteX29" fmla="*/ 6947 w 161594"/>
                <a:gd name="connsiteY29" fmla="*/ 23693 h 78351"/>
                <a:gd name="connsiteX30" fmla="*/ 19797 w 161594"/>
                <a:gd name="connsiteY30" fmla="*/ 4931 h 78351"/>
                <a:gd name="connsiteX31" fmla="*/ 25606 w 161594"/>
                <a:gd name="connsiteY31" fmla="*/ 13443 h 78351"/>
                <a:gd name="connsiteX32" fmla="*/ 22790 w 161594"/>
                <a:gd name="connsiteY32" fmla="*/ 27863 h 78351"/>
                <a:gd name="connsiteX33" fmla="*/ 18917 w 161594"/>
                <a:gd name="connsiteY33" fmla="*/ 43499 h 78351"/>
                <a:gd name="connsiteX34" fmla="*/ 13284 w 161594"/>
                <a:gd name="connsiteY34" fmla="*/ 65736 h 78351"/>
                <a:gd name="connsiteX35" fmla="*/ 11524 w 161594"/>
                <a:gd name="connsiteY35" fmla="*/ 72859 h 78351"/>
                <a:gd name="connsiteX36" fmla="*/ 17509 w 161594"/>
                <a:gd name="connsiteY36" fmla="*/ 78418 h 78351"/>
                <a:gd name="connsiteX37" fmla="*/ 24374 w 161594"/>
                <a:gd name="connsiteY37" fmla="*/ 74596 h 78351"/>
                <a:gd name="connsiteX38" fmla="*/ 27542 w 161594"/>
                <a:gd name="connsiteY38" fmla="*/ 63825 h 78351"/>
                <a:gd name="connsiteX39" fmla="*/ 31415 w 161594"/>
                <a:gd name="connsiteY39" fmla="*/ 48189 h 78351"/>
                <a:gd name="connsiteX40" fmla="*/ 34407 w 161594"/>
                <a:gd name="connsiteY40" fmla="*/ 36549 h 78351"/>
                <a:gd name="connsiteX41" fmla="*/ 41801 w 161594"/>
                <a:gd name="connsiteY41" fmla="*/ 20914 h 78351"/>
                <a:gd name="connsiteX42" fmla="*/ 68205 w 161594"/>
                <a:gd name="connsiteY42" fmla="*/ 4931 h 78351"/>
                <a:gd name="connsiteX43" fmla="*/ 78591 w 161594"/>
                <a:gd name="connsiteY43" fmla="*/ 17092 h 78351"/>
                <a:gd name="connsiteX44" fmla="*/ 75598 w 161594"/>
                <a:gd name="connsiteY44" fmla="*/ 33422 h 78351"/>
                <a:gd name="connsiteX45" fmla="*/ 68205 w 161594"/>
                <a:gd name="connsiteY45" fmla="*/ 62609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1594" h="78351">
                  <a:moveTo>
                    <a:pt x="68205" y="62609"/>
                  </a:moveTo>
                  <a:cubicBezTo>
                    <a:pt x="67325" y="66083"/>
                    <a:pt x="65741" y="71990"/>
                    <a:pt x="65741" y="72859"/>
                  </a:cubicBezTo>
                  <a:cubicBezTo>
                    <a:pt x="65741" y="76681"/>
                    <a:pt x="68909" y="78418"/>
                    <a:pt x="71726" y="78418"/>
                  </a:cubicBezTo>
                  <a:cubicBezTo>
                    <a:pt x="74894" y="78418"/>
                    <a:pt x="77711" y="76160"/>
                    <a:pt x="78591" y="74596"/>
                  </a:cubicBezTo>
                  <a:cubicBezTo>
                    <a:pt x="79471" y="73033"/>
                    <a:pt x="80879" y="67473"/>
                    <a:pt x="81759" y="63825"/>
                  </a:cubicBezTo>
                  <a:cubicBezTo>
                    <a:pt x="82639" y="60524"/>
                    <a:pt x="84576" y="52532"/>
                    <a:pt x="85632" y="48189"/>
                  </a:cubicBezTo>
                  <a:cubicBezTo>
                    <a:pt x="86688" y="44367"/>
                    <a:pt x="87744" y="40545"/>
                    <a:pt x="88624" y="36549"/>
                  </a:cubicBezTo>
                  <a:cubicBezTo>
                    <a:pt x="90561" y="29079"/>
                    <a:pt x="90561" y="28732"/>
                    <a:pt x="94081" y="23346"/>
                  </a:cubicBezTo>
                  <a:cubicBezTo>
                    <a:pt x="99714" y="14833"/>
                    <a:pt x="108516" y="4931"/>
                    <a:pt x="122246" y="4931"/>
                  </a:cubicBezTo>
                  <a:cubicBezTo>
                    <a:pt x="132103" y="4931"/>
                    <a:pt x="132631" y="12922"/>
                    <a:pt x="132631" y="17092"/>
                  </a:cubicBezTo>
                  <a:cubicBezTo>
                    <a:pt x="132631" y="27515"/>
                    <a:pt x="125062" y="46799"/>
                    <a:pt x="122246" y="54096"/>
                  </a:cubicBezTo>
                  <a:cubicBezTo>
                    <a:pt x="120309" y="58960"/>
                    <a:pt x="119605" y="60524"/>
                    <a:pt x="119605" y="63477"/>
                  </a:cubicBezTo>
                  <a:cubicBezTo>
                    <a:pt x="119605" y="72685"/>
                    <a:pt x="127351" y="78418"/>
                    <a:pt x="136328" y="78418"/>
                  </a:cubicBezTo>
                  <a:cubicBezTo>
                    <a:pt x="153931" y="78418"/>
                    <a:pt x="161676" y="54443"/>
                    <a:pt x="161676" y="51838"/>
                  </a:cubicBezTo>
                  <a:cubicBezTo>
                    <a:pt x="161676" y="49579"/>
                    <a:pt x="159388" y="49579"/>
                    <a:pt x="158860" y="49579"/>
                  </a:cubicBezTo>
                  <a:cubicBezTo>
                    <a:pt x="156395" y="49579"/>
                    <a:pt x="156219" y="50621"/>
                    <a:pt x="155515" y="52532"/>
                  </a:cubicBezTo>
                  <a:cubicBezTo>
                    <a:pt x="151467" y="66431"/>
                    <a:pt x="143897" y="73554"/>
                    <a:pt x="136856" y="73554"/>
                  </a:cubicBezTo>
                  <a:cubicBezTo>
                    <a:pt x="133160" y="73554"/>
                    <a:pt x="132455" y="71121"/>
                    <a:pt x="132455" y="67473"/>
                  </a:cubicBezTo>
                  <a:cubicBezTo>
                    <a:pt x="132455" y="63477"/>
                    <a:pt x="133336" y="61219"/>
                    <a:pt x="136504" y="53401"/>
                  </a:cubicBezTo>
                  <a:cubicBezTo>
                    <a:pt x="138616" y="48015"/>
                    <a:pt x="145834" y="29600"/>
                    <a:pt x="145834" y="19871"/>
                  </a:cubicBezTo>
                  <a:cubicBezTo>
                    <a:pt x="145834" y="17092"/>
                    <a:pt x="145834" y="9795"/>
                    <a:pt x="139321" y="4757"/>
                  </a:cubicBezTo>
                  <a:cubicBezTo>
                    <a:pt x="136328" y="2498"/>
                    <a:pt x="131223" y="66"/>
                    <a:pt x="122950" y="66"/>
                  </a:cubicBezTo>
                  <a:cubicBezTo>
                    <a:pt x="107107" y="66"/>
                    <a:pt x="97426" y="10316"/>
                    <a:pt x="91793" y="17613"/>
                  </a:cubicBezTo>
                  <a:cubicBezTo>
                    <a:pt x="90385" y="2846"/>
                    <a:pt x="77887" y="66"/>
                    <a:pt x="68909" y="66"/>
                  </a:cubicBezTo>
                  <a:cubicBezTo>
                    <a:pt x="54299" y="66"/>
                    <a:pt x="44441" y="8926"/>
                    <a:pt x="39160" y="15876"/>
                  </a:cubicBezTo>
                  <a:cubicBezTo>
                    <a:pt x="37928" y="3888"/>
                    <a:pt x="27542" y="66"/>
                    <a:pt x="20325" y="66"/>
                  </a:cubicBezTo>
                  <a:cubicBezTo>
                    <a:pt x="12756" y="66"/>
                    <a:pt x="8707" y="5452"/>
                    <a:pt x="6419" y="9448"/>
                  </a:cubicBezTo>
                  <a:cubicBezTo>
                    <a:pt x="2546" y="15876"/>
                    <a:pt x="82" y="25778"/>
                    <a:pt x="82" y="26647"/>
                  </a:cubicBezTo>
                  <a:cubicBezTo>
                    <a:pt x="82" y="28905"/>
                    <a:pt x="2546" y="28905"/>
                    <a:pt x="3074" y="28905"/>
                  </a:cubicBezTo>
                  <a:cubicBezTo>
                    <a:pt x="5539" y="28905"/>
                    <a:pt x="5715" y="28384"/>
                    <a:pt x="6947" y="23693"/>
                  </a:cubicBezTo>
                  <a:cubicBezTo>
                    <a:pt x="9587" y="13443"/>
                    <a:pt x="12932" y="4931"/>
                    <a:pt x="19797" y="4931"/>
                  </a:cubicBezTo>
                  <a:cubicBezTo>
                    <a:pt x="24374" y="4931"/>
                    <a:pt x="25606" y="8753"/>
                    <a:pt x="25606" y="13443"/>
                  </a:cubicBezTo>
                  <a:cubicBezTo>
                    <a:pt x="25606" y="16744"/>
                    <a:pt x="24022" y="23172"/>
                    <a:pt x="22790" y="27863"/>
                  </a:cubicBezTo>
                  <a:cubicBezTo>
                    <a:pt x="21557" y="32554"/>
                    <a:pt x="19797" y="39676"/>
                    <a:pt x="18917" y="43499"/>
                  </a:cubicBezTo>
                  <a:lnTo>
                    <a:pt x="13284" y="65736"/>
                  </a:lnTo>
                  <a:cubicBezTo>
                    <a:pt x="12580" y="67994"/>
                    <a:pt x="11524" y="72338"/>
                    <a:pt x="11524" y="72859"/>
                  </a:cubicBezTo>
                  <a:cubicBezTo>
                    <a:pt x="11524" y="76681"/>
                    <a:pt x="14692" y="78418"/>
                    <a:pt x="17509" y="78418"/>
                  </a:cubicBezTo>
                  <a:cubicBezTo>
                    <a:pt x="20677" y="78418"/>
                    <a:pt x="23494" y="76160"/>
                    <a:pt x="24374" y="74596"/>
                  </a:cubicBezTo>
                  <a:cubicBezTo>
                    <a:pt x="25254" y="73033"/>
                    <a:pt x="26662" y="67473"/>
                    <a:pt x="27542" y="63825"/>
                  </a:cubicBezTo>
                  <a:cubicBezTo>
                    <a:pt x="28422" y="60524"/>
                    <a:pt x="30359" y="52532"/>
                    <a:pt x="31415" y="48189"/>
                  </a:cubicBezTo>
                  <a:cubicBezTo>
                    <a:pt x="32471" y="44367"/>
                    <a:pt x="33527" y="40545"/>
                    <a:pt x="34407" y="36549"/>
                  </a:cubicBezTo>
                  <a:cubicBezTo>
                    <a:pt x="36344" y="29426"/>
                    <a:pt x="36696" y="28037"/>
                    <a:pt x="41801" y="20914"/>
                  </a:cubicBezTo>
                  <a:cubicBezTo>
                    <a:pt x="46729" y="13965"/>
                    <a:pt x="55003" y="4931"/>
                    <a:pt x="68205" y="4931"/>
                  </a:cubicBezTo>
                  <a:cubicBezTo>
                    <a:pt x="78415" y="4931"/>
                    <a:pt x="78591" y="13791"/>
                    <a:pt x="78591" y="17092"/>
                  </a:cubicBezTo>
                  <a:cubicBezTo>
                    <a:pt x="78591" y="21435"/>
                    <a:pt x="78063" y="23693"/>
                    <a:pt x="75598" y="33422"/>
                  </a:cubicBezTo>
                  <a:lnTo>
                    <a:pt x="68205" y="62609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1133D80-5E27-DE32-6BD3-7EE9F2B8239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00017" y="3675864"/>
              <a:ext cx="62615" cy="82645"/>
            </a:xfrm>
            <a:custGeom>
              <a:avLst/>
              <a:gdLst>
                <a:gd name="connsiteX0" fmla="*/ 62705 w 62615"/>
                <a:gd name="connsiteY0" fmla="*/ 58760 h 82645"/>
                <a:gd name="connsiteX1" fmla="*/ 57424 w 62615"/>
                <a:gd name="connsiteY1" fmla="*/ 58760 h 82645"/>
                <a:gd name="connsiteX2" fmla="*/ 53778 w 62615"/>
                <a:gd name="connsiteY2" fmla="*/ 70052 h 82645"/>
                <a:gd name="connsiteX3" fmla="*/ 40324 w 62615"/>
                <a:gd name="connsiteY3" fmla="*/ 70797 h 82645"/>
                <a:gd name="connsiteX4" fmla="*/ 15680 w 62615"/>
                <a:gd name="connsiteY4" fmla="*/ 70797 h 82645"/>
                <a:gd name="connsiteX5" fmla="*/ 40827 w 62615"/>
                <a:gd name="connsiteY5" fmla="*/ 52803 h 82645"/>
                <a:gd name="connsiteX6" fmla="*/ 62705 w 62615"/>
                <a:gd name="connsiteY6" fmla="*/ 24759 h 82645"/>
                <a:gd name="connsiteX7" fmla="*/ 29511 w 62615"/>
                <a:gd name="connsiteY7" fmla="*/ 64 h 82645"/>
                <a:gd name="connsiteX8" fmla="*/ 89 w 62615"/>
                <a:gd name="connsiteY8" fmla="*/ 21904 h 82645"/>
                <a:gd name="connsiteX9" fmla="*/ 7382 w 62615"/>
                <a:gd name="connsiteY9" fmla="*/ 29474 h 82645"/>
                <a:gd name="connsiteX10" fmla="*/ 14800 w 62615"/>
                <a:gd name="connsiteY10" fmla="*/ 22153 h 82645"/>
                <a:gd name="connsiteX11" fmla="*/ 7633 w 62615"/>
                <a:gd name="connsiteY11" fmla="*/ 14831 h 82645"/>
                <a:gd name="connsiteX12" fmla="*/ 26870 w 62615"/>
                <a:gd name="connsiteY12" fmla="*/ 5524 h 82645"/>
                <a:gd name="connsiteX13" fmla="*/ 49251 w 62615"/>
                <a:gd name="connsiteY13" fmla="*/ 24883 h 82645"/>
                <a:gd name="connsiteX14" fmla="*/ 32277 w 62615"/>
                <a:gd name="connsiteY14" fmla="*/ 51314 h 82645"/>
                <a:gd name="connsiteX15" fmla="*/ 1598 w 62615"/>
                <a:gd name="connsiteY15" fmla="*/ 77001 h 82645"/>
                <a:gd name="connsiteX16" fmla="*/ 89 w 62615"/>
                <a:gd name="connsiteY16" fmla="*/ 78987 h 82645"/>
                <a:gd name="connsiteX17" fmla="*/ 89 w 62615"/>
                <a:gd name="connsiteY17" fmla="*/ 82710 h 82645"/>
                <a:gd name="connsiteX18" fmla="*/ 58556 w 62615"/>
                <a:gd name="connsiteY18" fmla="*/ 82710 h 82645"/>
                <a:gd name="connsiteX19" fmla="*/ 62705 w 62615"/>
                <a:gd name="connsiteY19" fmla="*/ 58760 h 8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615" h="82645">
                  <a:moveTo>
                    <a:pt x="62705" y="58760"/>
                  </a:moveTo>
                  <a:lnTo>
                    <a:pt x="57424" y="58760"/>
                  </a:lnTo>
                  <a:cubicBezTo>
                    <a:pt x="57047" y="61118"/>
                    <a:pt x="55789" y="68811"/>
                    <a:pt x="53778" y="70052"/>
                  </a:cubicBezTo>
                  <a:cubicBezTo>
                    <a:pt x="52772" y="70797"/>
                    <a:pt x="42210" y="70797"/>
                    <a:pt x="40324" y="70797"/>
                  </a:cubicBezTo>
                  <a:lnTo>
                    <a:pt x="15680" y="70797"/>
                  </a:lnTo>
                  <a:cubicBezTo>
                    <a:pt x="23979" y="64716"/>
                    <a:pt x="33283" y="57767"/>
                    <a:pt x="40827" y="52803"/>
                  </a:cubicBezTo>
                  <a:cubicBezTo>
                    <a:pt x="52143" y="45110"/>
                    <a:pt x="62705" y="37912"/>
                    <a:pt x="62705" y="24759"/>
                  </a:cubicBezTo>
                  <a:cubicBezTo>
                    <a:pt x="62705" y="8875"/>
                    <a:pt x="47491" y="64"/>
                    <a:pt x="29511" y="64"/>
                  </a:cubicBezTo>
                  <a:cubicBezTo>
                    <a:pt x="12537" y="64"/>
                    <a:pt x="89" y="9743"/>
                    <a:pt x="89" y="21904"/>
                  </a:cubicBezTo>
                  <a:cubicBezTo>
                    <a:pt x="89" y="28357"/>
                    <a:pt x="5621" y="29474"/>
                    <a:pt x="7382" y="29474"/>
                  </a:cubicBezTo>
                  <a:cubicBezTo>
                    <a:pt x="10776" y="29474"/>
                    <a:pt x="14800" y="27240"/>
                    <a:pt x="14800" y="22153"/>
                  </a:cubicBezTo>
                  <a:cubicBezTo>
                    <a:pt x="14800" y="17685"/>
                    <a:pt x="11531" y="15203"/>
                    <a:pt x="7633" y="14831"/>
                  </a:cubicBezTo>
                  <a:cubicBezTo>
                    <a:pt x="11154" y="9247"/>
                    <a:pt x="18446" y="5524"/>
                    <a:pt x="26870" y="5524"/>
                  </a:cubicBezTo>
                  <a:cubicBezTo>
                    <a:pt x="39067" y="5524"/>
                    <a:pt x="49251" y="12722"/>
                    <a:pt x="49251" y="24883"/>
                  </a:cubicBezTo>
                  <a:cubicBezTo>
                    <a:pt x="49251" y="35306"/>
                    <a:pt x="41959" y="43248"/>
                    <a:pt x="32277" y="51314"/>
                  </a:cubicBezTo>
                  <a:lnTo>
                    <a:pt x="1598" y="77001"/>
                  </a:lnTo>
                  <a:cubicBezTo>
                    <a:pt x="340" y="78118"/>
                    <a:pt x="215" y="78118"/>
                    <a:pt x="89" y="78987"/>
                  </a:cubicBezTo>
                  <a:lnTo>
                    <a:pt x="89" y="82710"/>
                  </a:lnTo>
                  <a:lnTo>
                    <a:pt x="58556" y="82710"/>
                  </a:lnTo>
                  <a:lnTo>
                    <a:pt x="62705" y="587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05E49911-D35B-00F5-000A-70531BF99C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97634" y="3731531"/>
              <a:ext cx="76220" cy="78351"/>
            </a:xfrm>
            <a:custGeom>
              <a:avLst/>
              <a:gdLst>
                <a:gd name="connsiteX0" fmla="*/ 66280 w 76220"/>
                <a:gd name="connsiteY0" fmla="*/ 10142 h 78351"/>
                <a:gd name="connsiteX1" fmla="*/ 57302 w 76220"/>
                <a:gd name="connsiteY1" fmla="*/ 19871 h 78351"/>
                <a:gd name="connsiteX2" fmla="*/ 64167 w 76220"/>
                <a:gd name="connsiteY2" fmla="*/ 26299 h 78351"/>
                <a:gd name="connsiteX3" fmla="*/ 74201 w 76220"/>
                <a:gd name="connsiteY3" fmla="*/ 15181 h 78351"/>
                <a:gd name="connsiteX4" fmla="*/ 50965 w 76220"/>
                <a:gd name="connsiteY4" fmla="*/ 66 h 78351"/>
                <a:gd name="connsiteX5" fmla="*/ 93 w 76220"/>
                <a:gd name="connsiteY5" fmla="*/ 48189 h 78351"/>
                <a:gd name="connsiteX6" fmla="*/ 32658 w 76220"/>
                <a:gd name="connsiteY6" fmla="*/ 78418 h 78351"/>
                <a:gd name="connsiteX7" fmla="*/ 76313 w 76220"/>
                <a:gd name="connsiteY7" fmla="*/ 58787 h 78351"/>
                <a:gd name="connsiteX8" fmla="*/ 73321 w 76220"/>
                <a:gd name="connsiteY8" fmla="*/ 55833 h 78351"/>
                <a:gd name="connsiteX9" fmla="*/ 70504 w 76220"/>
                <a:gd name="connsiteY9" fmla="*/ 57571 h 78351"/>
                <a:gd name="connsiteX10" fmla="*/ 33010 w 76220"/>
                <a:gd name="connsiteY10" fmla="*/ 73554 h 78351"/>
                <a:gd name="connsiteX11" fmla="*/ 14703 w 76220"/>
                <a:gd name="connsiteY11" fmla="*/ 54270 h 78351"/>
                <a:gd name="connsiteX12" fmla="*/ 26321 w 76220"/>
                <a:gd name="connsiteY12" fmla="*/ 18308 h 78351"/>
                <a:gd name="connsiteX13" fmla="*/ 50965 w 76220"/>
                <a:gd name="connsiteY13" fmla="*/ 4931 h 78351"/>
                <a:gd name="connsiteX14" fmla="*/ 66280 w 76220"/>
                <a:gd name="connsiteY14" fmla="*/ 10142 h 7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20" h="78351">
                  <a:moveTo>
                    <a:pt x="66280" y="10142"/>
                  </a:moveTo>
                  <a:cubicBezTo>
                    <a:pt x="59943" y="11185"/>
                    <a:pt x="57302" y="16049"/>
                    <a:pt x="57302" y="19871"/>
                  </a:cubicBezTo>
                  <a:cubicBezTo>
                    <a:pt x="57302" y="24562"/>
                    <a:pt x="60999" y="26299"/>
                    <a:pt x="64167" y="26299"/>
                  </a:cubicBezTo>
                  <a:cubicBezTo>
                    <a:pt x="68040" y="26299"/>
                    <a:pt x="74201" y="23520"/>
                    <a:pt x="74201" y="15181"/>
                  </a:cubicBezTo>
                  <a:cubicBezTo>
                    <a:pt x="74201" y="3367"/>
                    <a:pt x="60471" y="66"/>
                    <a:pt x="50965" y="66"/>
                  </a:cubicBezTo>
                  <a:cubicBezTo>
                    <a:pt x="24561" y="66"/>
                    <a:pt x="93" y="24041"/>
                    <a:pt x="93" y="48189"/>
                  </a:cubicBezTo>
                  <a:cubicBezTo>
                    <a:pt x="93" y="63130"/>
                    <a:pt x="10655" y="78418"/>
                    <a:pt x="32658" y="78418"/>
                  </a:cubicBezTo>
                  <a:cubicBezTo>
                    <a:pt x="62407" y="78418"/>
                    <a:pt x="76313" y="61219"/>
                    <a:pt x="76313" y="58787"/>
                  </a:cubicBezTo>
                  <a:cubicBezTo>
                    <a:pt x="76313" y="57744"/>
                    <a:pt x="74729" y="55833"/>
                    <a:pt x="73321" y="55833"/>
                  </a:cubicBezTo>
                  <a:cubicBezTo>
                    <a:pt x="72265" y="55833"/>
                    <a:pt x="71913" y="56181"/>
                    <a:pt x="70504" y="57571"/>
                  </a:cubicBezTo>
                  <a:cubicBezTo>
                    <a:pt x="56774" y="73554"/>
                    <a:pt x="36179" y="73554"/>
                    <a:pt x="33010" y="73554"/>
                  </a:cubicBezTo>
                  <a:cubicBezTo>
                    <a:pt x="20336" y="73554"/>
                    <a:pt x="14703" y="65041"/>
                    <a:pt x="14703" y="54270"/>
                  </a:cubicBezTo>
                  <a:cubicBezTo>
                    <a:pt x="14703" y="49232"/>
                    <a:pt x="17168" y="30295"/>
                    <a:pt x="26321" y="18308"/>
                  </a:cubicBezTo>
                  <a:cubicBezTo>
                    <a:pt x="33010" y="9795"/>
                    <a:pt x="42164" y="4931"/>
                    <a:pt x="50965" y="4931"/>
                  </a:cubicBezTo>
                  <a:cubicBezTo>
                    <a:pt x="53430" y="4931"/>
                    <a:pt x="61879" y="5278"/>
                    <a:pt x="66280" y="10142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AE75679-52C5-1D92-89DA-42C6D5E5B8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88031" y="3675864"/>
              <a:ext cx="62615" cy="82645"/>
            </a:xfrm>
            <a:custGeom>
              <a:avLst/>
              <a:gdLst>
                <a:gd name="connsiteX0" fmla="*/ 62712 w 62615"/>
                <a:gd name="connsiteY0" fmla="*/ 58760 h 82645"/>
                <a:gd name="connsiteX1" fmla="*/ 57431 w 62615"/>
                <a:gd name="connsiteY1" fmla="*/ 58760 h 82645"/>
                <a:gd name="connsiteX2" fmla="*/ 53785 w 62615"/>
                <a:gd name="connsiteY2" fmla="*/ 70052 h 82645"/>
                <a:gd name="connsiteX3" fmla="*/ 40332 w 62615"/>
                <a:gd name="connsiteY3" fmla="*/ 70797 h 82645"/>
                <a:gd name="connsiteX4" fmla="*/ 15688 w 62615"/>
                <a:gd name="connsiteY4" fmla="*/ 70797 h 82645"/>
                <a:gd name="connsiteX5" fmla="*/ 40834 w 62615"/>
                <a:gd name="connsiteY5" fmla="*/ 52803 h 82645"/>
                <a:gd name="connsiteX6" fmla="*/ 62712 w 62615"/>
                <a:gd name="connsiteY6" fmla="*/ 24759 h 82645"/>
                <a:gd name="connsiteX7" fmla="*/ 29518 w 62615"/>
                <a:gd name="connsiteY7" fmla="*/ 64 h 82645"/>
                <a:gd name="connsiteX8" fmla="*/ 96 w 62615"/>
                <a:gd name="connsiteY8" fmla="*/ 21904 h 82645"/>
                <a:gd name="connsiteX9" fmla="*/ 7389 w 62615"/>
                <a:gd name="connsiteY9" fmla="*/ 29474 h 82645"/>
                <a:gd name="connsiteX10" fmla="*/ 14807 w 62615"/>
                <a:gd name="connsiteY10" fmla="*/ 22153 h 82645"/>
                <a:gd name="connsiteX11" fmla="*/ 7640 w 62615"/>
                <a:gd name="connsiteY11" fmla="*/ 14831 h 82645"/>
                <a:gd name="connsiteX12" fmla="*/ 26878 w 62615"/>
                <a:gd name="connsiteY12" fmla="*/ 5524 h 82645"/>
                <a:gd name="connsiteX13" fmla="*/ 49259 w 62615"/>
                <a:gd name="connsiteY13" fmla="*/ 24883 h 82645"/>
                <a:gd name="connsiteX14" fmla="*/ 32284 w 62615"/>
                <a:gd name="connsiteY14" fmla="*/ 51314 h 82645"/>
                <a:gd name="connsiteX15" fmla="*/ 1605 w 62615"/>
                <a:gd name="connsiteY15" fmla="*/ 77001 h 82645"/>
                <a:gd name="connsiteX16" fmla="*/ 96 w 62615"/>
                <a:gd name="connsiteY16" fmla="*/ 78987 h 82645"/>
                <a:gd name="connsiteX17" fmla="*/ 96 w 62615"/>
                <a:gd name="connsiteY17" fmla="*/ 82710 h 82645"/>
                <a:gd name="connsiteX18" fmla="*/ 58563 w 62615"/>
                <a:gd name="connsiteY18" fmla="*/ 82710 h 82645"/>
                <a:gd name="connsiteX19" fmla="*/ 62712 w 62615"/>
                <a:gd name="connsiteY19" fmla="*/ 58760 h 8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615" h="82645">
                  <a:moveTo>
                    <a:pt x="62712" y="58760"/>
                  </a:moveTo>
                  <a:lnTo>
                    <a:pt x="57431" y="58760"/>
                  </a:lnTo>
                  <a:cubicBezTo>
                    <a:pt x="57054" y="61118"/>
                    <a:pt x="55797" y="68811"/>
                    <a:pt x="53785" y="70052"/>
                  </a:cubicBezTo>
                  <a:cubicBezTo>
                    <a:pt x="52779" y="70797"/>
                    <a:pt x="42218" y="70797"/>
                    <a:pt x="40332" y="70797"/>
                  </a:cubicBezTo>
                  <a:lnTo>
                    <a:pt x="15688" y="70797"/>
                  </a:lnTo>
                  <a:cubicBezTo>
                    <a:pt x="23986" y="64716"/>
                    <a:pt x="33290" y="57767"/>
                    <a:pt x="40834" y="52803"/>
                  </a:cubicBezTo>
                  <a:cubicBezTo>
                    <a:pt x="52151" y="45110"/>
                    <a:pt x="62712" y="37912"/>
                    <a:pt x="62712" y="24759"/>
                  </a:cubicBezTo>
                  <a:cubicBezTo>
                    <a:pt x="62712" y="8875"/>
                    <a:pt x="47498" y="64"/>
                    <a:pt x="29518" y="64"/>
                  </a:cubicBezTo>
                  <a:cubicBezTo>
                    <a:pt x="12544" y="64"/>
                    <a:pt x="96" y="9743"/>
                    <a:pt x="96" y="21904"/>
                  </a:cubicBezTo>
                  <a:cubicBezTo>
                    <a:pt x="96" y="28357"/>
                    <a:pt x="5629" y="29474"/>
                    <a:pt x="7389" y="29474"/>
                  </a:cubicBezTo>
                  <a:cubicBezTo>
                    <a:pt x="10784" y="29474"/>
                    <a:pt x="14807" y="27240"/>
                    <a:pt x="14807" y="22153"/>
                  </a:cubicBezTo>
                  <a:cubicBezTo>
                    <a:pt x="14807" y="17685"/>
                    <a:pt x="11538" y="15203"/>
                    <a:pt x="7640" y="14831"/>
                  </a:cubicBezTo>
                  <a:cubicBezTo>
                    <a:pt x="11161" y="9247"/>
                    <a:pt x="18454" y="5524"/>
                    <a:pt x="26878" y="5524"/>
                  </a:cubicBezTo>
                  <a:cubicBezTo>
                    <a:pt x="39074" y="5524"/>
                    <a:pt x="49259" y="12722"/>
                    <a:pt x="49259" y="24883"/>
                  </a:cubicBezTo>
                  <a:cubicBezTo>
                    <a:pt x="49259" y="35306"/>
                    <a:pt x="41966" y="43248"/>
                    <a:pt x="32284" y="51314"/>
                  </a:cubicBezTo>
                  <a:lnTo>
                    <a:pt x="1605" y="77001"/>
                  </a:lnTo>
                  <a:cubicBezTo>
                    <a:pt x="348" y="78118"/>
                    <a:pt x="222" y="78118"/>
                    <a:pt x="96" y="78987"/>
                  </a:cubicBezTo>
                  <a:lnTo>
                    <a:pt x="96" y="82710"/>
                  </a:lnTo>
                  <a:lnTo>
                    <a:pt x="58563" y="82710"/>
                  </a:lnTo>
                  <a:lnTo>
                    <a:pt x="62712" y="587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82F0098-D9AF-718D-B0E6-DDADB8B412B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51542" y="3486896"/>
              <a:ext cx="67142" cy="38220"/>
            </a:xfrm>
            <a:custGeom>
              <a:avLst/>
              <a:gdLst>
                <a:gd name="connsiteX0" fmla="*/ 33799 w 67142"/>
                <a:gd name="connsiteY0" fmla="*/ 60 h 38220"/>
                <a:gd name="connsiteX1" fmla="*/ 102 w 67142"/>
                <a:gd name="connsiteY1" fmla="*/ 33813 h 38220"/>
                <a:gd name="connsiteX2" fmla="*/ 4629 w 67142"/>
                <a:gd name="connsiteY2" fmla="*/ 38281 h 38220"/>
                <a:gd name="connsiteX3" fmla="*/ 33799 w 67142"/>
                <a:gd name="connsiteY3" fmla="*/ 12966 h 38220"/>
                <a:gd name="connsiteX4" fmla="*/ 62718 w 67142"/>
                <a:gd name="connsiteY4" fmla="*/ 38281 h 38220"/>
                <a:gd name="connsiteX5" fmla="*/ 67245 w 67142"/>
                <a:gd name="connsiteY5" fmla="*/ 33813 h 38220"/>
                <a:gd name="connsiteX6" fmla="*/ 33799 w 67142"/>
                <a:gd name="connsiteY6" fmla="*/ 60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42" h="38220">
                  <a:moveTo>
                    <a:pt x="33799" y="60"/>
                  </a:moveTo>
                  <a:lnTo>
                    <a:pt x="102" y="33813"/>
                  </a:lnTo>
                  <a:lnTo>
                    <a:pt x="4629" y="38281"/>
                  </a:lnTo>
                  <a:lnTo>
                    <a:pt x="33799" y="12966"/>
                  </a:lnTo>
                  <a:lnTo>
                    <a:pt x="62718" y="38281"/>
                  </a:lnTo>
                  <a:lnTo>
                    <a:pt x="67245" y="33813"/>
                  </a:lnTo>
                  <a:lnTo>
                    <a:pt x="33799" y="60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B151F0EA-C7CA-2E63-CD8F-61CCEA8839D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21003" y="3549577"/>
              <a:ext cx="128249" cy="175714"/>
            </a:xfrm>
            <a:custGeom>
              <a:avLst/>
              <a:gdLst>
                <a:gd name="connsiteX0" fmla="*/ 85098 w 128249"/>
                <a:gd name="connsiteY0" fmla="*/ 70299 h 175714"/>
                <a:gd name="connsiteX1" fmla="*/ 48635 w 128249"/>
                <a:gd name="connsiteY1" fmla="*/ 62605 h 175714"/>
                <a:gd name="connsiteX2" fmla="*/ 24494 w 128249"/>
                <a:gd name="connsiteY2" fmla="*/ 36794 h 175714"/>
                <a:gd name="connsiteX3" fmla="*/ 56682 w 128249"/>
                <a:gd name="connsiteY3" fmla="*/ 10735 h 175714"/>
                <a:gd name="connsiteX4" fmla="*/ 107982 w 128249"/>
                <a:gd name="connsiteY4" fmla="*/ 52926 h 175714"/>
                <a:gd name="connsiteX5" fmla="*/ 114269 w 128249"/>
                <a:gd name="connsiteY5" fmla="*/ 59379 h 175714"/>
                <a:gd name="connsiteX6" fmla="*/ 120304 w 128249"/>
                <a:gd name="connsiteY6" fmla="*/ 52430 h 175714"/>
                <a:gd name="connsiteX7" fmla="*/ 120304 w 128249"/>
                <a:gd name="connsiteY7" fmla="*/ 7012 h 175714"/>
                <a:gd name="connsiteX8" fmla="*/ 115777 w 128249"/>
                <a:gd name="connsiteY8" fmla="*/ 63 h 175714"/>
                <a:gd name="connsiteX9" fmla="*/ 110748 w 128249"/>
                <a:gd name="connsiteY9" fmla="*/ 2793 h 175714"/>
                <a:gd name="connsiteX10" fmla="*/ 99432 w 128249"/>
                <a:gd name="connsiteY10" fmla="*/ 13713 h 175714"/>
                <a:gd name="connsiteX11" fmla="*/ 56431 w 128249"/>
                <a:gd name="connsiteY11" fmla="*/ 63 h 175714"/>
                <a:gd name="connsiteX12" fmla="*/ 101 w 128249"/>
                <a:gd name="connsiteY12" fmla="*/ 49948 h 175714"/>
                <a:gd name="connsiteX13" fmla="*/ 13681 w 128249"/>
                <a:gd name="connsiteY13" fmla="*/ 82956 h 175714"/>
                <a:gd name="connsiteX14" fmla="*/ 61963 w 128249"/>
                <a:gd name="connsiteY14" fmla="*/ 102811 h 175714"/>
                <a:gd name="connsiteX15" fmla="*/ 93900 w 128249"/>
                <a:gd name="connsiteY15" fmla="*/ 113483 h 175714"/>
                <a:gd name="connsiteX16" fmla="*/ 103958 w 128249"/>
                <a:gd name="connsiteY16" fmla="*/ 135075 h 175714"/>
                <a:gd name="connsiteX17" fmla="*/ 71267 w 128249"/>
                <a:gd name="connsiteY17" fmla="*/ 164113 h 175714"/>
                <a:gd name="connsiteX18" fmla="*/ 11921 w 128249"/>
                <a:gd name="connsiteY18" fmla="*/ 122170 h 175714"/>
                <a:gd name="connsiteX19" fmla="*/ 6137 w 128249"/>
                <a:gd name="connsiteY19" fmla="*/ 116461 h 175714"/>
                <a:gd name="connsiteX20" fmla="*/ 101 w 128249"/>
                <a:gd name="connsiteY20" fmla="*/ 123659 h 175714"/>
                <a:gd name="connsiteX21" fmla="*/ 101 w 128249"/>
                <a:gd name="connsiteY21" fmla="*/ 168828 h 175714"/>
                <a:gd name="connsiteX22" fmla="*/ 4628 w 128249"/>
                <a:gd name="connsiteY22" fmla="*/ 175778 h 175714"/>
                <a:gd name="connsiteX23" fmla="*/ 9406 w 128249"/>
                <a:gd name="connsiteY23" fmla="*/ 173544 h 175714"/>
                <a:gd name="connsiteX24" fmla="*/ 20973 w 128249"/>
                <a:gd name="connsiteY24" fmla="*/ 162127 h 175714"/>
                <a:gd name="connsiteX25" fmla="*/ 71267 w 128249"/>
                <a:gd name="connsiteY25" fmla="*/ 175778 h 175714"/>
                <a:gd name="connsiteX26" fmla="*/ 128351 w 128249"/>
                <a:gd name="connsiteY26" fmla="*/ 122666 h 175714"/>
                <a:gd name="connsiteX27" fmla="*/ 85098 w 128249"/>
                <a:gd name="connsiteY27" fmla="*/ 70299 h 1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8249" h="175714">
                  <a:moveTo>
                    <a:pt x="85098" y="70299"/>
                  </a:moveTo>
                  <a:lnTo>
                    <a:pt x="48635" y="62605"/>
                  </a:lnTo>
                  <a:cubicBezTo>
                    <a:pt x="38576" y="60372"/>
                    <a:pt x="24494" y="51933"/>
                    <a:pt x="24494" y="36794"/>
                  </a:cubicBezTo>
                  <a:cubicBezTo>
                    <a:pt x="24494" y="26122"/>
                    <a:pt x="31535" y="10735"/>
                    <a:pt x="56682" y="10735"/>
                  </a:cubicBezTo>
                  <a:cubicBezTo>
                    <a:pt x="76800" y="10735"/>
                    <a:pt x="102198" y="19173"/>
                    <a:pt x="107982" y="52926"/>
                  </a:cubicBezTo>
                  <a:cubicBezTo>
                    <a:pt x="108988" y="58883"/>
                    <a:pt x="108988" y="59379"/>
                    <a:pt x="114269" y="59379"/>
                  </a:cubicBezTo>
                  <a:cubicBezTo>
                    <a:pt x="120304" y="59379"/>
                    <a:pt x="120304" y="58138"/>
                    <a:pt x="120304" y="52430"/>
                  </a:cubicBezTo>
                  <a:lnTo>
                    <a:pt x="120304" y="7012"/>
                  </a:lnTo>
                  <a:cubicBezTo>
                    <a:pt x="120304" y="2296"/>
                    <a:pt x="120304" y="63"/>
                    <a:pt x="115777" y="63"/>
                  </a:cubicBezTo>
                  <a:cubicBezTo>
                    <a:pt x="113766" y="63"/>
                    <a:pt x="113514" y="311"/>
                    <a:pt x="110748" y="2793"/>
                  </a:cubicBezTo>
                  <a:lnTo>
                    <a:pt x="99432" y="13713"/>
                  </a:lnTo>
                  <a:cubicBezTo>
                    <a:pt x="84847" y="2296"/>
                    <a:pt x="68501" y="63"/>
                    <a:pt x="56431" y="63"/>
                  </a:cubicBezTo>
                  <a:cubicBezTo>
                    <a:pt x="18207" y="63"/>
                    <a:pt x="101" y="23888"/>
                    <a:pt x="101" y="49948"/>
                  </a:cubicBezTo>
                  <a:cubicBezTo>
                    <a:pt x="101" y="66080"/>
                    <a:pt x="8400" y="77496"/>
                    <a:pt x="13681" y="82956"/>
                  </a:cubicBezTo>
                  <a:cubicBezTo>
                    <a:pt x="26003" y="95118"/>
                    <a:pt x="34553" y="96855"/>
                    <a:pt x="61963" y="102811"/>
                  </a:cubicBezTo>
                  <a:cubicBezTo>
                    <a:pt x="84092" y="107527"/>
                    <a:pt x="88367" y="108271"/>
                    <a:pt x="93900" y="113483"/>
                  </a:cubicBezTo>
                  <a:cubicBezTo>
                    <a:pt x="97672" y="117206"/>
                    <a:pt x="103958" y="123659"/>
                    <a:pt x="103958" y="135075"/>
                  </a:cubicBezTo>
                  <a:cubicBezTo>
                    <a:pt x="103958" y="146988"/>
                    <a:pt x="97420" y="164113"/>
                    <a:pt x="71267" y="164113"/>
                  </a:cubicBezTo>
                  <a:cubicBezTo>
                    <a:pt x="52156" y="164113"/>
                    <a:pt x="13932" y="159149"/>
                    <a:pt x="11921" y="122170"/>
                  </a:cubicBezTo>
                  <a:cubicBezTo>
                    <a:pt x="11669" y="117702"/>
                    <a:pt x="11669" y="116461"/>
                    <a:pt x="6137" y="116461"/>
                  </a:cubicBezTo>
                  <a:cubicBezTo>
                    <a:pt x="101" y="116461"/>
                    <a:pt x="101" y="117951"/>
                    <a:pt x="101" y="123659"/>
                  </a:cubicBezTo>
                  <a:lnTo>
                    <a:pt x="101" y="168828"/>
                  </a:lnTo>
                  <a:cubicBezTo>
                    <a:pt x="101" y="173544"/>
                    <a:pt x="101" y="175778"/>
                    <a:pt x="4628" y="175778"/>
                  </a:cubicBezTo>
                  <a:cubicBezTo>
                    <a:pt x="6891" y="175778"/>
                    <a:pt x="7394" y="175281"/>
                    <a:pt x="9406" y="173544"/>
                  </a:cubicBezTo>
                  <a:lnTo>
                    <a:pt x="20973" y="162127"/>
                  </a:lnTo>
                  <a:cubicBezTo>
                    <a:pt x="37570" y="174288"/>
                    <a:pt x="60957" y="175778"/>
                    <a:pt x="71267" y="175778"/>
                  </a:cubicBezTo>
                  <a:cubicBezTo>
                    <a:pt x="112760" y="175778"/>
                    <a:pt x="128351" y="147733"/>
                    <a:pt x="128351" y="122666"/>
                  </a:cubicBezTo>
                  <a:cubicBezTo>
                    <a:pt x="128351" y="95118"/>
                    <a:pt x="107982" y="75015"/>
                    <a:pt x="85098" y="70299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CADFCFC-95F7-2091-35A3-71DFE7678EA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43077" y="3647362"/>
              <a:ext cx="26655" cy="26307"/>
            </a:xfrm>
            <a:custGeom>
              <a:avLst/>
              <a:gdLst>
                <a:gd name="connsiteX0" fmla="*/ 26766 w 26655"/>
                <a:gd name="connsiteY0" fmla="*/ 13217 h 26307"/>
                <a:gd name="connsiteX1" fmla="*/ 13438 w 26655"/>
                <a:gd name="connsiteY1" fmla="*/ 63 h 26307"/>
                <a:gd name="connsiteX2" fmla="*/ 110 w 26655"/>
                <a:gd name="connsiteY2" fmla="*/ 13217 h 26307"/>
                <a:gd name="connsiteX3" fmla="*/ 13438 w 26655"/>
                <a:gd name="connsiteY3" fmla="*/ 26370 h 26307"/>
                <a:gd name="connsiteX4" fmla="*/ 26766 w 26655"/>
                <a:gd name="connsiteY4" fmla="*/ 13217 h 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55" h="26307">
                  <a:moveTo>
                    <a:pt x="26766" y="13217"/>
                  </a:moveTo>
                  <a:cubicBezTo>
                    <a:pt x="26766" y="6019"/>
                    <a:pt x="20731" y="63"/>
                    <a:pt x="13438" y="63"/>
                  </a:cubicBezTo>
                  <a:cubicBezTo>
                    <a:pt x="6145" y="63"/>
                    <a:pt x="110" y="6019"/>
                    <a:pt x="110" y="13217"/>
                  </a:cubicBezTo>
                  <a:cubicBezTo>
                    <a:pt x="110" y="20414"/>
                    <a:pt x="6145" y="26370"/>
                    <a:pt x="13438" y="26370"/>
                  </a:cubicBezTo>
                  <a:cubicBezTo>
                    <a:pt x="20731" y="26370"/>
                    <a:pt x="26766" y="20414"/>
                    <a:pt x="26766" y="13217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EEF3A034-A3F2-FA2D-49EC-1660CD4CB03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72079" y="3536424"/>
              <a:ext cx="58340" cy="248184"/>
            </a:xfrm>
            <a:custGeom>
              <a:avLst/>
              <a:gdLst>
                <a:gd name="connsiteX0" fmla="*/ 58456 w 58340"/>
                <a:gd name="connsiteY0" fmla="*/ 245766 h 248184"/>
                <a:gd name="connsiteX1" fmla="*/ 54181 w 58340"/>
                <a:gd name="connsiteY1" fmla="*/ 240306 h 248184"/>
                <a:gd name="connsiteX2" fmla="*/ 14700 w 58340"/>
                <a:gd name="connsiteY2" fmla="*/ 124155 h 248184"/>
                <a:gd name="connsiteX3" fmla="*/ 55187 w 58340"/>
                <a:gd name="connsiteY3" fmla="*/ 6764 h 248184"/>
                <a:gd name="connsiteX4" fmla="*/ 58456 w 58340"/>
                <a:gd name="connsiteY4" fmla="*/ 2545 h 248184"/>
                <a:gd name="connsiteX5" fmla="*/ 55941 w 58340"/>
                <a:gd name="connsiteY5" fmla="*/ 63 h 248184"/>
                <a:gd name="connsiteX6" fmla="*/ 15958 w 58340"/>
                <a:gd name="connsiteY6" fmla="*/ 48459 h 248184"/>
                <a:gd name="connsiteX7" fmla="*/ 115 w 58340"/>
                <a:gd name="connsiteY7" fmla="*/ 124155 h 248184"/>
                <a:gd name="connsiteX8" fmla="*/ 16712 w 58340"/>
                <a:gd name="connsiteY8" fmla="*/ 201589 h 248184"/>
                <a:gd name="connsiteX9" fmla="*/ 55941 w 58340"/>
                <a:gd name="connsiteY9" fmla="*/ 248247 h 248184"/>
                <a:gd name="connsiteX10" fmla="*/ 58456 w 58340"/>
                <a:gd name="connsiteY10" fmla="*/ 245766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40" h="248184">
                  <a:moveTo>
                    <a:pt x="58456" y="245766"/>
                  </a:moveTo>
                  <a:cubicBezTo>
                    <a:pt x="58456" y="245021"/>
                    <a:pt x="58456" y="244525"/>
                    <a:pt x="54181" y="240306"/>
                  </a:cubicBezTo>
                  <a:cubicBezTo>
                    <a:pt x="22747" y="209034"/>
                    <a:pt x="14700" y="162127"/>
                    <a:pt x="14700" y="124155"/>
                  </a:cubicBezTo>
                  <a:cubicBezTo>
                    <a:pt x="14700" y="80971"/>
                    <a:pt x="24256" y="37787"/>
                    <a:pt x="55187" y="6764"/>
                  </a:cubicBezTo>
                  <a:cubicBezTo>
                    <a:pt x="58456" y="3786"/>
                    <a:pt x="58456" y="3289"/>
                    <a:pt x="58456" y="2545"/>
                  </a:cubicBezTo>
                  <a:cubicBezTo>
                    <a:pt x="58456" y="807"/>
                    <a:pt x="57450" y="63"/>
                    <a:pt x="55941" y="63"/>
                  </a:cubicBezTo>
                  <a:cubicBezTo>
                    <a:pt x="53427" y="63"/>
                    <a:pt x="30794" y="16939"/>
                    <a:pt x="15958" y="48459"/>
                  </a:cubicBezTo>
                  <a:cubicBezTo>
                    <a:pt x="3133" y="75759"/>
                    <a:pt x="115" y="103308"/>
                    <a:pt x="115" y="124155"/>
                  </a:cubicBezTo>
                  <a:cubicBezTo>
                    <a:pt x="115" y="143514"/>
                    <a:pt x="2881" y="173544"/>
                    <a:pt x="16712" y="201589"/>
                  </a:cubicBezTo>
                  <a:cubicBezTo>
                    <a:pt x="31800" y="232115"/>
                    <a:pt x="53427" y="248247"/>
                    <a:pt x="55941" y="248247"/>
                  </a:cubicBezTo>
                  <a:cubicBezTo>
                    <a:pt x="57450" y="248247"/>
                    <a:pt x="58456" y="247503"/>
                    <a:pt x="58456" y="245766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EA2DF20-A18C-CEC0-0997-FEE5A11302D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356797" y="3553052"/>
              <a:ext cx="185584" cy="177700"/>
            </a:xfrm>
            <a:custGeom>
              <a:avLst/>
              <a:gdLst>
                <a:gd name="connsiteX0" fmla="*/ 184446 w 185584"/>
                <a:gd name="connsiteY0" fmla="*/ 5523 h 177700"/>
                <a:gd name="connsiteX1" fmla="*/ 185703 w 185584"/>
                <a:gd name="connsiteY1" fmla="*/ 2048 h 177700"/>
                <a:gd name="connsiteX2" fmla="*/ 179668 w 185584"/>
                <a:gd name="connsiteY2" fmla="*/ 63 h 177700"/>
                <a:gd name="connsiteX3" fmla="*/ 6154 w 185584"/>
                <a:gd name="connsiteY3" fmla="*/ 63 h 177700"/>
                <a:gd name="connsiteX4" fmla="*/ 119 w 185584"/>
                <a:gd name="connsiteY4" fmla="*/ 2048 h 177700"/>
                <a:gd name="connsiteX5" fmla="*/ 1376 w 185584"/>
                <a:gd name="connsiteY5" fmla="*/ 5523 h 177700"/>
                <a:gd name="connsiteX6" fmla="*/ 86121 w 185584"/>
                <a:gd name="connsiteY6" fmla="*/ 173047 h 177700"/>
                <a:gd name="connsiteX7" fmla="*/ 92911 w 185584"/>
                <a:gd name="connsiteY7" fmla="*/ 177763 h 177700"/>
                <a:gd name="connsiteX8" fmla="*/ 99701 w 185584"/>
                <a:gd name="connsiteY8" fmla="*/ 173047 h 177700"/>
                <a:gd name="connsiteX9" fmla="*/ 184446 w 185584"/>
                <a:gd name="connsiteY9" fmla="*/ 5523 h 177700"/>
                <a:gd name="connsiteX10" fmla="*/ 31301 w 185584"/>
                <a:gd name="connsiteY10" fmla="*/ 17932 h 177700"/>
                <a:gd name="connsiteX11" fmla="*/ 169358 w 185584"/>
                <a:gd name="connsiteY11" fmla="*/ 17932 h 177700"/>
                <a:gd name="connsiteX12" fmla="*/ 100455 w 185584"/>
                <a:gd name="connsiteY12" fmla="*/ 154434 h 177700"/>
                <a:gd name="connsiteX13" fmla="*/ 31301 w 185584"/>
                <a:gd name="connsiteY13" fmla="*/ 17932 h 17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84" h="177700">
                  <a:moveTo>
                    <a:pt x="184446" y="5523"/>
                  </a:moveTo>
                  <a:cubicBezTo>
                    <a:pt x="184949" y="4778"/>
                    <a:pt x="185703" y="3041"/>
                    <a:pt x="185703" y="2048"/>
                  </a:cubicBezTo>
                  <a:cubicBezTo>
                    <a:pt x="185703" y="311"/>
                    <a:pt x="185452" y="63"/>
                    <a:pt x="179668" y="63"/>
                  </a:cubicBezTo>
                  <a:lnTo>
                    <a:pt x="6154" y="63"/>
                  </a:lnTo>
                  <a:cubicBezTo>
                    <a:pt x="370" y="63"/>
                    <a:pt x="119" y="311"/>
                    <a:pt x="119" y="2048"/>
                  </a:cubicBezTo>
                  <a:cubicBezTo>
                    <a:pt x="119" y="3041"/>
                    <a:pt x="873" y="4778"/>
                    <a:pt x="1376" y="5523"/>
                  </a:cubicBezTo>
                  <a:lnTo>
                    <a:pt x="86121" y="173047"/>
                  </a:lnTo>
                  <a:cubicBezTo>
                    <a:pt x="87882" y="176274"/>
                    <a:pt x="88636" y="177763"/>
                    <a:pt x="92911" y="177763"/>
                  </a:cubicBezTo>
                  <a:cubicBezTo>
                    <a:pt x="97186" y="177763"/>
                    <a:pt x="97941" y="176274"/>
                    <a:pt x="99701" y="173047"/>
                  </a:cubicBezTo>
                  <a:lnTo>
                    <a:pt x="184446" y="5523"/>
                  </a:lnTo>
                  <a:close/>
                  <a:moveTo>
                    <a:pt x="31301" y="17932"/>
                  </a:moveTo>
                  <a:lnTo>
                    <a:pt x="169358" y="17932"/>
                  </a:lnTo>
                  <a:lnTo>
                    <a:pt x="100455" y="154434"/>
                  </a:lnTo>
                  <a:lnTo>
                    <a:pt x="31301" y="17932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F241BCE-226F-7D5C-B86A-CB3F5DC567D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68619" y="3553052"/>
              <a:ext cx="179297" cy="174970"/>
            </a:xfrm>
            <a:custGeom>
              <a:avLst/>
              <a:gdLst>
                <a:gd name="connsiteX0" fmla="*/ 143968 w 179297"/>
                <a:gd name="connsiteY0" fmla="*/ 28356 h 174970"/>
                <a:gd name="connsiteX1" fmla="*/ 176156 w 179297"/>
                <a:gd name="connsiteY1" fmla="*/ 7756 h 174970"/>
                <a:gd name="connsiteX2" fmla="*/ 179425 w 179297"/>
                <a:gd name="connsiteY2" fmla="*/ 3041 h 174970"/>
                <a:gd name="connsiteX3" fmla="*/ 176156 w 179297"/>
                <a:gd name="connsiteY3" fmla="*/ 63 h 174970"/>
                <a:gd name="connsiteX4" fmla="*/ 155535 w 179297"/>
                <a:gd name="connsiteY4" fmla="*/ 807 h 174970"/>
                <a:gd name="connsiteX5" fmla="*/ 130640 w 179297"/>
                <a:gd name="connsiteY5" fmla="*/ 63 h 174970"/>
                <a:gd name="connsiteX6" fmla="*/ 125862 w 179297"/>
                <a:gd name="connsiteY6" fmla="*/ 4778 h 174970"/>
                <a:gd name="connsiteX7" fmla="*/ 129885 w 179297"/>
                <a:gd name="connsiteY7" fmla="*/ 7756 h 174970"/>
                <a:gd name="connsiteX8" fmla="*/ 141453 w 179297"/>
                <a:gd name="connsiteY8" fmla="*/ 15947 h 174970"/>
                <a:gd name="connsiteX9" fmla="*/ 137681 w 179297"/>
                <a:gd name="connsiteY9" fmla="*/ 25378 h 174970"/>
                <a:gd name="connsiteX10" fmla="*/ 60480 w 179297"/>
                <a:gd name="connsiteY10" fmla="*/ 146492 h 174970"/>
                <a:gd name="connsiteX11" fmla="*/ 43380 w 179297"/>
                <a:gd name="connsiteY11" fmla="*/ 15202 h 174970"/>
                <a:gd name="connsiteX12" fmla="*/ 60731 w 179297"/>
                <a:gd name="connsiteY12" fmla="*/ 7756 h 174970"/>
                <a:gd name="connsiteX13" fmla="*/ 67018 w 179297"/>
                <a:gd name="connsiteY13" fmla="*/ 2793 h 174970"/>
                <a:gd name="connsiteX14" fmla="*/ 63498 w 179297"/>
                <a:gd name="connsiteY14" fmla="*/ 63 h 174970"/>
                <a:gd name="connsiteX15" fmla="*/ 32315 w 179297"/>
                <a:gd name="connsiteY15" fmla="*/ 807 h 174970"/>
                <a:gd name="connsiteX16" fmla="*/ 18484 w 179297"/>
                <a:gd name="connsiteY16" fmla="*/ 559 h 174970"/>
                <a:gd name="connsiteX17" fmla="*/ 4905 w 179297"/>
                <a:gd name="connsiteY17" fmla="*/ 63 h 174970"/>
                <a:gd name="connsiteX18" fmla="*/ 127 w 179297"/>
                <a:gd name="connsiteY18" fmla="*/ 4778 h 174970"/>
                <a:gd name="connsiteX19" fmla="*/ 6414 w 179297"/>
                <a:gd name="connsiteY19" fmla="*/ 7756 h 174970"/>
                <a:gd name="connsiteX20" fmla="*/ 21502 w 179297"/>
                <a:gd name="connsiteY20" fmla="*/ 16195 h 174970"/>
                <a:gd name="connsiteX21" fmla="*/ 41368 w 179297"/>
                <a:gd name="connsiteY21" fmla="*/ 169325 h 174970"/>
                <a:gd name="connsiteX22" fmla="*/ 46398 w 179297"/>
                <a:gd name="connsiteY22" fmla="*/ 175033 h 174970"/>
                <a:gd name="connsiteX23" fmla="*/ 53439 w 179297"/>
                <a:gd name="connsiteY23" fmla="*/ 170566 h 174970"/>
                <a:gd name="connsiteX24" fmla="*/ 143968 w 179297"/>
                <a:gd name="connsiteY24" fmla="*/ 28356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297" h="174970">
                  <a:moveTo>
                    <a:pt x="143968" y="28356"/>
                  </a:moveTo>
                  <a:cubicBezTo>
                    <a:pt x="156290" y="8997"/>
                    <a:pt x="166851" y="8253"/>
                    <a:pt x="176156" y="7756"/>
                  </a:cubicBezTo>
                  <a:cubicBezTo>
                    <a:pt x="179174" y="7508"/>
                    <a:pt x="179425" y="3289"/>
                    <a:pt x="179425" y="3041"/>
                  </a:cubicBezTo>
                  <a:cubicBezTo>
                    <a:pt x="179425" y="1055"/>
                    <a:pt x="178168" y="63"/>
                    <a:pt x="176156" y="63"/>
                  </a:cubicBezTo>
                  <a:cubicBezTo>
                    <a:pt x="169618" y="63"/>
                    <a:pt x="162325" y="807"/>
                    <a:pt x="155535" y="807"/>
                  </a:cubicBezTo>
                  <a:cubicBezTo>
                    <a:pt x="147237" y="807"/>
                    <a:pt x="138687" y="63"/>
                    <a:pt x="130640" y="63"/>
                  </a:cubicBezTo>
                  <a:cubicBezTo>
                    <a:pt x="129131" y="63"/>
                    <a:pt x="125862" y="63"/>
                    <a:pt x="125862" y="4778"/>
                  </a:cubicBezTo>
                  <a:cubicBezTo>
                    <a:pt x="125862" y="7508"/>
                    <a:pt x="128125" y="7756"/>
                    <a:pt x="129885" y="7756"/>
                  </a:cubicBezTo>
                  <a:cubicBezTo>
                    <a:pt x="136675" y="8253"/>
                    <a:pt x="141453" y="10735"/>
                    <a:pt x="141453" y="15947"/>
                  </a:cubicBezTo>
                  <a:cubicBezTo>
                    <a:pt x="141453" y="19669"/>
                    <a:pt x="137681" y="25129"/>
                    <a:pt x="137681" y="25378"/>
                  </a:cubicBezTo>
                  <a:lnTo>
                    <a:pt x="60480" y="146492"/>
                  </a:lnTo>
                  <a:lnTo>
                    <a:pt x="43380" y="15202"/>
                  </a:lnTo>
                  <a:cubicBezTo>
                    <a:pt x="43380" y="10983"/>
                    <a:pt x="49164" y="7756"/>
                    <a:pt x="60731" y="7756"/>
                  </a:cubicBezTo>
                  <a:cubicBezTo>
                    <a:pt x="64252" y="7756"/>
                    <a:pt x="67018" y="7756"/>
                    <a:pt x="67018" y="2793"/>
                  </a:cubicBezTo>
                  <a:cubicBezTo>
                    <a:pt x="67018" y="559"/>
                    <a:pt x="65006" y="63"/>
                    <a:pt x="63498" y="63"/>
                  </a:cubicBezTo>
                  <a:cubicBezTo>
                    <a:pt x="53439" y="63"/>
                    <a:pt x="42626" y="807"/>
                    <a:pt x="32315" y="807"/>
                  </a:cubicBezTo>
                  <a:cubicBezTo>
                    <a:pt x="27789" y="807"/>
                    <a:pt x="23011" y="559"/>
                    <a:pt x="18484" y="559"/>
                  </a:cubicBezTo>
                  <a:cubicBezTo>
                    <a:pt x="13958" y="559"/>
                    <a:pt x="9180" y="63"/>
                    <a:pt x="4905" y="63"/>
                  </a:cubicBezTo>
                  <a:cubicBezTo>
                    <a:pt x="3145" y="63"/>
                    <a:pt x="127" y="63"/>
                    <a:pt x="127" y="4778"/>
                  </a:cubicBezTo>
                  <a:cubicBezTo>
                    <a:pt x="127" y="7756"/>
                    <a:pt x="2390" y="7756"/>
                    <a:pt x="6414" y="7756"/>
                  </a:cubicBezTo>
                  <a:cubicBezTo>
                    <a:pt x="20496" y="7756"/>
                    <a:pt x="20748" y="9990"/>
                    <a:pt x="21502" y="16195"/>
                  </a:cubicBezTo>
                  <a:lnTo>
                    <a:pt x="41368" y="169325"/>
                  </a:lnTo>
                  <a:cubicBezTo>
                    <a:pt x="42123" y="174288"/>
                    <a:pt x="43128" y="175033"/>
                    <a:pt x="46398" y="175033"/>
                  </a:cubicBezTo>
                  <a:cubicBezTo>
                    <a:pt x="50421" y="175033"/>
                    <a:pt x="51427" y="173792"/>
                    <a:pt x="53439" y="170566"/>
                  </a:cubicBezTo>
                  <a:lnTo>
                    <a:pt x="143968" y="28356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C0C2C18E-53C8-B3DC-1DC5-BBA3312B0D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49956" y="3600703"/>
              <a:ext cx="121459" cy="119625"/>
            </a:xfrm>
            <a:custGeom>
              <a:avLst/>
              <a:gdLst>
                <a:gd name="connsiteX0" fmla="*/ 60993 w 121459"/>
                <a:gd name="connsiteY0" fmla="*/ 52926 h 119625"/>
                <a:gd name="connsiteX1" fmla="*/ 10699 w 121459"/>
                <a:gd name="connsiteY1" fmla="*/ 3537 h 119625"/>
                <a:gd name="connsiteX2" fmla="*/ 5167 w 121459"/>
                <a:gd name="connsiteY2" fmla="*/ 63 h 119625"/>
                <a:gd name="connsiteX3" fmla="*/ 137 w 121459"/>
                <a:gd name="connsiteY3" fmla="*/ 5026 h 119625"/>
                <a:gd name="connsiteX4" fmla="*/ 3407 w 121459"/>
                <a:gd name="connsiteY4" fmla="*/ 9990 h 119625"/>
                <a:gd name="connsiteX5" fmla="*/ 53700 w 121459"/>
                <a:gd name="connsiteY5" fmla="*/ 59875 h 119625"/>
                <a:gd name="connsiteX6" fmla="*/ 3407 w 121459"/>
                <a:gd name="connsiteY6" fmla="*/ 109760 h 119625"/>
                <a:gd name="connsiteX7" fmla="*/ 137 w 121459"/>
                <a:gd name="connsiteY7" fmla="*/ 114724 h 119625"/>
                <a:gd name="connsiteX8" fmla="*/ 5167 w 121459"/>
                <a:gd name="connsiteY8" fmla="*/ 119688 h 119625"/>
                <a:gd name="connsiteX9" fmla="*/ 10699 w 121459"/>
                <a:gd name="connsiteY9" fmla="*/ 116213 h 119625"/>
                <a:gd name="connsiteX10" fmla="*/ 60742 w 121459"/>
                <a:gd name="connsiteY10" fmla="*/ 66824 h 119625"/>
                <a:gd name="connsiteX11" fmla="*/ 112796 w 121459"/>
                <a:gd name="connsiteY11" fmla="*/ 118199 h 119625"/>
                <a:gd name="connsiteX12" fmla="*/ 116568 w 121459"/>
                <a:gd name="connsiteY12" fmla="*/ 119688 h 119625"/>
                <a:gd name="connsiteX13" fmla="*/ 121597 w 121459"/>
                <a:gd name="connsiteY13" fmla="*/ 114724 h 119625"/>
                <a:gd name="connsiteX14" fmla="*/ 120843 w 121459"/>
                <a:gd name="connsiteY14" fmla="*/ 111994 h 119625"/>
                <a:gd name="connsiteX15" fmla="*/ 68034 w 121459"/>
                <a:gd name="connsiteY15" fmla="*/ 59875 h 119625"/>
                <a:gd name="connsiteX16" fmla="*/ 114053 w 121459"/>
                <a:gd name="connsiteY16" fmla="*/ 14457 h 119625"/>
                <a:gd name="connsiteX17" fmla="*/ 120340 w 121459"/>
                <a:gd name="connsiteY17" fmla="*/ 8253 h 119625"/>
                <a:gd name="connsiteX18" fmla="*/ 121597 w 121459"/>
                <a:gd name="connsiteY18" fmla="*/ 5026 h 119625"/>
                <a:gd name="connsiteX19" fmla="*/ 116568 w 121459"/>
                <a:gd name="connsiteY19" fmla="*/ 63 h 119625"/>
                <a:gd name="connsiteX20" fmla="*/ 110784 w 121459"/>
                <a:gd name="connsiteY20" fmla="*/ 3786 h 119625"/>
                <a:gd name="connsiteX21" fmla="*/ 60993 w 121459"/>
                <a:gd name="connsiteY21" fmla="*/ 52926 h 11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459" h="119625">
                  <a:moveTo>
                    <a:pt x="60993" y="52926"/>
                  </a:moveTo>
                  <a:lnTo>
                    <a:pt x="10699" y="3537"/>
                  </a:lnTo>
                  <a:cubicBezTo>
                    <a:pt x="7682" y="559"/>
                    <a:pt x="7179" y="63"/>
                    <a:pt x="5167" y="63"/>
                  </a:cubicBezTo>
                  <a:cubicBezTo>
                    <a:pt x="2652" y="63"/>
                    <a:pt x="137" y="2296"/>
                    <a:pt x="137" y="5026"/>
                  </a:cubicBezTo>
                  <a:cubicBezTo>
                    <a:pt x="137" y="6764"/>
                    <a:pt x="640" y="7260"/>
                    <a:pt x="3407" y="9990"/>
                  </a:cubicBezTo>
                  <a:lnTo>
                    <a:pt x="53700" y="59875"/>
                  </a:lnTo>
                  <a:lnTo>
                    <a:pt x="3407" y="109760"/>
                  </a:lnTo>
                  <a:cubicBezTo>
                    <a:pt x="640" y="112490"/>
                    <a:pt x="137" y="112987"/>
                    <a:pt x="137" y="114724"/>
                  </a:cubicBezTo>
                  <a:cubicBezTo>
                    <a:pt x="137" y="117454"/>
                    <a:pt x="2652" y="119688"/>
                    <a:pt x="5167" y="119688"/>
                  </a:cubicBezTo>
                  <a:cubicBezTo>
                    <a:pt x="7179" y="119688"/>
                    <a:pt x="7682" y="119191"/>
                    <a:pt x="10699" y="116213"/>
                  </a:cubicBezTo>
                  <a:lnTo>
                    <a:pt x="60742" y="66824"/>
                  </a:lnTo>
                  <a:lnTo>
                    <a:pt x="112796" y="118199"/>
                  </a:lnTo>
                  <a:cubicBezTo>
                    <a:pt x="113299" y="118447"/>
                    <a:pt x="115059" y="119688"/>
                    <a:pt x="116568" y="119688"/>
                  </a:cubicBezTo>
                  <a:cubicBezTo>
                    <a:pt x="119585" y="119688"/>
                    <a:pt x="121597" y="117454"/>
                    <a:pt x="121597" y="114724"/>
                  </a:cubicBezTo>
                  <a:cubicBezTo>
                    <a:pt x="121597" y="114228"/>
                    <a:pt x="121597" y="113235"/>
                    <a:pt x="120843" y="111994"/>
                  </a:cubicBezTo>
                  <a:cubicBezTo>
                    <a:pt x="120591" y="111498"/>
                    <a:pt x="80608" y="72533"/>
                    <a:pt x="68034" y="59875"/>
                  </a:cubicBezTo>
                  <a:lnTo>
                    <a:pt x="114053" y="14457"/>
                  </a:lnTo>
                  <a:cubicBezTo>
                    <a:pt x="115310" y="12968"/>
                    <a:pt x="119083" y="9742"/>
                    <a:pt x="120340" y="8253"/>
                  </a:cubicBezTo>
                  <a:cubicBezTo>
                    <a:pt x="120591" y="7756"/>
                    <a:pt x="121597" y="6764"/>
                    <a:pt x="121597" y="5026"/>
                  </a:cubicBezTo>
                  <a:cubicBezTo>
                    <a:pt x="121597" y="2296"/>
                    <a:pt x="119585" y="63"/>
                    <a:pt x="116568" y="63"/>
                  </a:cubicBezTo>
                  <a:cubicBezTo>
                    <a:pt x="114556" y="63"/>
                    <a:pt x="113550" y="1055"/>
                    <a:pt x="110784" y="3786"/>
                  </a:cubicBezTo>
                  <a:lnTo>
                    <a:pt x="60993" y="52926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69DCC0A-1801-3F8F-9778-84709F830F8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11092" y="3546875"/>
              <a:ext cx="67142" cy="38220"/>
            </a:xfrm>
            <a:custGeom>
              <a:avLst/>
              <a:gdLst>
                <a:gd name="connsiteX0" fmla="*/ 33845 w 67142"/>
                <a:gd name="connsiteY0" fmla="*/ 63 h 38220"/>
                <a:gd name="connsiteX1" fmla="*/ 148 w 67142"/>
                <a:gd name="connsiteY1" fmla="*/ 33816 h 38220"/>
                <a:gd name="connsiteX2" fmla="*/ 4675 w 67142"/>
                <a:gd name="connsiteY2" fmla="*/ 38283 h 38220"/>
                <a:gd name="connsiteX3" fmla="*/ 33845 w 67142"/>
                <a:gd name="connsiteY3" fmla="*/ 12968 h 38220"/>
                <a:gd name="connsiteX4" fmla="*/ 62764 w 67142"/>
                <a:gd name="connsiteY4" fmla="*/ 38283 h 38220"/>
                <a:gd name="connsiteX5" fmla="*/ 67290 w 67142"/>
                <a:gd name="connsiteY5" fmla="*/ 33816 h 38220"/>
                <a:gd name="connsiteX6" fmla="*/ 33845 w 67142"/>
                <a:gd name="connsiteY6" fmla="*/ 63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42" h="38220">
                  <a:moveTo>
                    <a:pt x="33845" y="63"/>
                  </a:moveTo>
                  <a:lnTo>
                    <a:pt x="148" y="33816"/>
                  </a:lnTo>
                  <a:lnTo>
                    <a:pt x="4675" y="38283"/>
                  </a:lnTo>
                  <a:lnTo>
                    <a:pt x="33845" y="12968"/>
                  </a:lnTo>
                  <a:lnTo>
                    <a:pt x="62764" y="38283"/>
                  </a:lnTo>
                  <a:lnTo>
                    <a:pt x="67290" y="33816"/>
                  </a:lnTo>
                  <a:lnTo>
                    <a:pt x="33845" y="63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BBEB0DFC-6532-78AA-ED09-CFA30430D3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73763" y="3610879"/>
              <a:ext cx="141577" cy="159830"/>
            </a:xfrm>
            <a:custGeom>
              <a:avLst/>
              <a:gdLst>
                <a:gd name="connsiteX0" fmla="*/ 46166 w 141577"/>
                <a:gd name="connsiteY0" fmla="*/ 30093 h 159830"/>
                <a:gd name="connsiteX1" fmla="*/ 49938 w 141577"/>
                <a:gd name="connsiteY1" fmla="*/ 21655 h 159830"/>
                <a:gd name="connsiteX2" fmla="*/ 78606 w 141577"/>
                <a:gd name="connsiteY2" fmla="*/ 9990 h 159830"/>
                <a:gd name="connsiteX3" fmla="*/ 109537 w 141577"/>
                <a:gd name="connsiteY3" fmla="*/ 56401 h 159830"/>
                <a:gd name="connsiteX4" fmla="*/ 75588 w 141577"/>
                <a:gd name="connsiteY4" fmla="*/ 104300 h 159830"/>
                <a:gd name="connsiteX5" fmla="*/ 48932 w 141577"/>
                <a:gd name="connsiteY5" fmla="*/ 90898 h 159830"/>
                <a:gd name="connsiteX6" fmla="*/ 46166 w 141577"/>
                <a:gd name="connsiteY6" fmla="*/ 82708 h 159830"/>
                <a:gd name="connsiteX7" fmla="*/ 46166 w 141577"/>
                <a:gd name="connsiteY7" fmla="*/ 30093 h 159830"/>
                <a:gd name="connsiteX8" fmla="*/ 46166 w 141577"/>
                <a:gd name="connsiteY8" fmla="*/ 102067 h 159830"/>
                <a:gd name="connsiteX9" fmla="*/ 78354 w 141577"/>
                <a:gd name="connsiteY9" fmla="*/ 113235 h 159830"/>
                <a:gd name="connsiteX10" fmla="*/ 141725 w 141577"/>
                <a:gd name="connsiteY10" fmla="*/ 56401 h 159830"/>
                <a:gd name="connsiteX11" fmla="*/ 82629 w 141577"/>
                <a:gd name="connsiteY11" fmla="*/ 63 h 159830"/>
                <a:gd name="connsiteX12" fmla="*/ 44658 w 141577"/>
                <a:gd name="connsiteY12" fmla="*/ 12224 h 159830"/>
                <a:gd name="connsiteX13" fmla="*/ 44658 w 141577"/>
                <a:gd name="connsiteY13" fmla="*/ 63 h 159830"/>
                <a:gd name="connsiteX14" fmla="*/ 147 w 141577"/>
                <a:gd name="connsiteY14" fmla="*/ 2048 h 159830"/>
                <a:gd name="connsiteX15" fmla="*/ 147 w 141577"/>
                <a:gd name="connsiteY15" fmla="*/ 13713 h 159830"/>
                <a:gd name="connsiteX16" fmla="*/ 17499 w 141577"/>
                <a:gd name="connsiteY16" fmla="*/ 23144 h 159830"/>
                <a:gd name="connsiteX17" fmla="*/ 17499 w 141577"/>
                <a:gd name="connsiteY17" fmla="*/ 148229 h 159830"/>
                <a:gd name="connsiteX18" fmla="*/ 147 w 141577"/>
                <a:gd name="connsiteY18" fmla="*/ 148229 h 159830"/>
                <a:gd name="connsiteX19" fmla="*/ 147 w 141577"/>
                <a:gd name="connsiteY19" fmla="*/ 159894 h 159830"/>
                <a:gd name="connsiteX20" fmla="*/ 31833 w 141577"/>
                <a:gd name="connsiteY20" fmla="*/ 159149 h 159830"/>
                <a:gd name="connsiteX21" fmla="*/ 63518 w 141577"/>
                <a:gd name="connsiteY21" fmla="*/ 159894 h 159830"/>
                <a:gd name="connsiteX22" fmla="*/ 63518 w 141577"/>
                <a:gd name="connsiteY22" fmla="*/ 148229 h 159830"/>
                <a:gd name="connsiteX23" fmla="*/ 46166 w 141577"/>
                <a:gd name="connsiteY23" fmla="*/ 148229 h 159830"/>
                <a:gd name="connsiteX24" fmla="*/ 46166 w 141577"/>
                <a:gd name="connsiteY24" fmla="*/ 102067 h 15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1577" h="159830">
                  <a:moveTo>
                    <a:pt x="46166" y="30093"/>
                  </a:moveTo>
                  <a:cubicBezTo>
                    <a:pt x="46166" y="25378"/>
                    <a:pt x="46418" y="25129"/>
                    <a:pt x="49938" y="21655"/>
                  </a:cubicBezTo>
                  <a:cubicBezTo>
                    <a:pt x="59997" y="11479"/>
                    <a:pt x="73074" y="9990"/>
                    <a:pt x="78606" y="9990"/>
                  </a:cubicBezTo>
                  <a:cubicBezTo>
                    <a:pt x="95454" y="9990"/>
                    <a:pt x="109537" y="25129"/>
                    <a:pt x="109537" y="56401"/>
                  </a:cubicBezTo>
                  <a:cubicBezTo>
                    <a:pt x="109537" y="91395"/>
                    <a:pt x="91934" y="104300"/>
                    <a:pt x="75588" y="104300"/>
                  </a:cubicBezTo>
                  <a:cubicBezTo>
                    <a:pt x="72068" y="104300"/>
                    <a:pt x="60249" y="104300"/>
                    <a:pt x="48932" y="90898"/>
                  </a:cubicBezTo>
                  <a:cubicBezTo>
                    <a:pt x="46166" y="87672"/>
                    <a:pt x="46166" y="87424"/>
                    <a:pt x="46166" y="82708"/>
                  </a:cubicBezTo>
                  <a:lnTo>
                    <a:pt x="46166" y="30093"/>
                  </a:lnTo>
                  <a:close/>
                  <a:moveTo>
                    <a:pt x="46166" y="102067"/>
                  </a:moveTo>
                  <a:cubicBezTo>
                    <a:pt x="56980" y="110753"/>
                    <a:pt x="68044" y="113235"/>
                    <a:pt x="78354" y="113235"/>
                  </a:cubicBezTo>
                  <a:cubicBezTo>
                    <a:pt x="116075" y="113235"/>
                    <a:pt x="141725" y="90898"/>
                    <a:pt x="141725" y="56401"/>
                  </a:cubicBezTo>
                  <a:cubicBezTo>
                    <a:pt x="141725" y="23392"/>
                    <a:pt x="118841" y="63"/>
                    <a:pt x="82629" y="63"/>
                  </a:cubicBezTo>
                  <a:cubicBezTo>
                    <a:pt x="63769" y="63"/>
                    <a:pt x="50441" y="7756"/>
                    <a:pt x="44658" y="12224"/>
                  </a:cubicBezTo>
                  <a:lnTo>
                    <a:pt x="44658" y="63"/>
                  </a:lnTo>
                  <a:lnTo>
                    <a:pt x="147" y="2048"/>
                  </a:lnTo>
                  <a:lnTo>
                    <a:pt x="147" y="13713"/>
                  </a:lnTo>
                  <a:cubicBezTo>
                    <a:pt x="15739" y="13713"/>
                    <a:pt x="17499" y="13713"/>
                    <a:pt x="17499" y="23144"/>
                  </a:cubicBezTo>
                  <a:lnTo>
                    <a:pt x="17499" y="148229"/>
                  </a:lnTo>
                  <a:lnTo>
                    <a:pt x="147" y="148229"/>
                  </a:lnTo>
                  <a:lnTo>
                    <a:pt x="147" y="159894"/>
                  </a:lnTo>
                  <a:cubicBezTo>
                    <a:pt x="7189" y="159646"/>
                    <a:pt x="22277" y="159149"/>
                    <a:pt x="31833" y="159149"/>
                  </a:cubicBezTo>
                  <a:cubicBezTo>
                    <a:pt x="41640" y="159149"/>
                    <a:pt x="56477" y="159646"/>
                    <a:pt x="63518" y="159894"/>
                  </a:cubicBezTo>
                  <a:lnTo>
                    <a:pt x="63518" y="148229"/>
                  </a:lnTo>
                  <a:lnTo>
                    <a:pt x="46166" y="148229"/>
                  </a:lnTo>
                  <a:lnTo>
                    <a:pt x="46166" y="102067"/>
                  </a:ln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37E6AAF-5E74-136F-662F-E0868BA9B50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39453" y="3536424"/>
              <a:ext cx="58340" cy="248184"/>
            </a:xfrm>
            <a:custGeom>
              <a:avLst/>
              <a:gdLst>
                <a:gd name="connsiteX0" fmla="*/ 58495 w 58340"/>
                <a:gd name="connsiteY0" fmla="*/ 124155 h 248184"/>
                <a:gd name="connsiteX1" fmla="*/ 41898 w 58340"/>
                <a:gd name="connsiteY1" fmla="*/ 46721 h 248184"/>
                <a:gd name="connsiteX2" fmla="*/ 2668 w 58340"/>
                <a:gd name="connsiteY2" fmla="*/ 63 h 248184"/>
                <a:gd name="connsiteX3" fmla="*/ 154 w 58340"/>
                <a:gd name="connsiteY3" fmla="*/ 2545 h 248184"/>
                <a:gd name="connsiteX4" fmla="*/ 4932 w 58340"/>
                <a:gd name="connsiteY4" fmla="*/ 8253 h 248184"/>
                <a:gd name="connsiteX5" fmla="*/ 43909 w 58340"/>
                <a:gd name="connsiteY5" fmla="*/ 124155 h 248184"/>
                <a:gd name="connsiteX6" fmla="*/ 3423 w 58340"/>
                <a:gd name="connsiteY6" fmla="*/ 241546 h 248184"/>
                <a:gd name="connsiteX7" fmla="*/ 154 w 58340"/>
                <a:gd name="connsiteY7" fmla="*/ 245766 h 248184"/>
                <a:gd name="connsiteX8" fmla="*/ 2668 w 58340"/>
                <a:gd name="connsiteY8" fmla="*/ 248247 h 248184"/>
                <a:gd name="connsiteX9" fmla="*/ 42652 w 58340"/>
                <a:gd name="connsiteY9" fmla="*/ 199851 h 248184"/>
                <a:gd name="connsiteX10" fmla="*/ 58495 w 58340"/>
                <a:gd name="connsiteY10" fmla="*/ 124155 h 24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40" h="248184">
                  <a:moveTo>
                    <a:pt x="58495" y="124155"/>
                  </a:moveTo>
                  <a:cubicBezTo>
                    <a:pt x="58495" y="104797"/>
                    <a:pt x="55729" y="74766"/>
                    <a:pt x="41898" y="46721"/>
                  </a:cubicBezTo>
                  <a:cubicBezTo>
                    <a:pt x="26810" y="16195"/>
                    <a:pt x="5183" y="63"/>
                    <a:pt x="2668" y="63"/>
                  </a:cubicBezTo>
                  <a:cubicBezTo>
                    <a:pt x="1160" y="63"/>
                    <a:pt x="154" y="1055"/>
                    <a:pt x="154" y="2545"/>
                  </a:cubicBezTo>
                  <a:cubicBezTo>
                    <a:pt x="154" y="3289"/>
                    <a:pt x="154" y="3786"/>
                    <a:pt x="4932" y="8253"/>
                  </a:cubicBezTo>
                  <a:cubicBezTo>
                    <a:pt x="29576" y="32823"/>
                    <a:pt x="43909" y="72285"/>
                    <a:pt x="43909" y="124155"/>
                  </a:cubicBezTo>
                  <a:cubicBezTo>
                    <a:pt x="43909" y="166595"/>
                    <a:pt x="34605" y="210275"/>
                    <a:pt x="3423" y="241546"/>
                  </a:cubicBezTo>
                  <a:cubicBezTo>
                    <a:pt x="154" y="244525"/>
                    <a:pt x="154" y="245021"/>
                    <a:pt x="154" y="245766"/>
                  </a:cubicBezTo>
                  <a:cubicBezTo>
                    <a:pt x="154" y="247255"/>
                    <a:pt x="1160" y="248247"/>
                    <a:pt x="2668" y="248247"/>
                  </a:cubicBezTo>
                  <a:cubicBezTo>
                    <a:pt x="5183" y="248247"/>
                    <a:pt x="27815" y="231371"/>
                    <a:pt x="42652" y="199851"/>
                  </a:cubicBezTo>
                  <a:cubicBezTo>
                    <a:pt x="55477" y="172551"/>
                    <a:pt x="58495" y="145003"/>
                    <a:pt x="58495" y="124155"/>
                  </a:cubicBezTo>
                  <a:close/>
                </a:path>
              </a:pathLst>
            </a:custGeom>
            <a:solidFill>
              <a:srgbClr val="000000"/>
            </a:solidFill>
            <a:ln w="2512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59" name="TextBox 558">
            <a:extLst>
              <a:ext uri="{FF2B5EF4-FFF2-40B4-BE49-F238E27FC236}">
                <a16:creationId xmlns:a16="http://schemas.microsoft.com/office/drawing/2014/main" id="{AFE72490-3FAB-7684-EC89-DBAF03894091}"/>
              </a:ext>
            </a:extLst>
          </p:cNvPr>
          <p:cNvSpPr txBox="1"/>
          <p:nvPr/>
        </p:nvSpPr>
        <p:spPr>
          <a:xfrm>
            <a:off x="1065125" y="4620860"/>
            <a:ext cx="6159640" cy="442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Spin-orbit coupling is always present but is usually small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C4742C7C-034C-A8FB-9DB5-7015BC4413E2}"/>
              </a:ext>
            </a:extLst>
          </p:cNvPr>
          <p:cNvSpPr txBox="1"/>
          <p:nvPr/>
        </p:nvSpPr>
        <p:spPr>
          <a:xfrm>
            <a:off x="1065125" y="5389038"/>
            <a:ext cx="9079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Largest in heavy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Even when it cannot be neglected, it can usually be treated as a perturbation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6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559" grpId="0" animBg="1"/>
      <p:bldP spid="5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6F1D7F-A033-FE99-3B99-21AA176B8623}"/>
              </a:ext>
            </a:extLst>
          </p:cNvPr>
          <p:cNvSpPr txBox="1"/>
          <p:nvPr/>
        </p:nvSpPr>
        <p:spPr>
          <a:xfrm>
            <a:off x="3949372" y="346687"/>
            <a:ext cx="4776502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Spin-orbit coupling changes symmetry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0B3B2-1AF6-DA3A-8ABF-E2C395CC7E07}"/>
              </a:ext>
            </a:extLst>
          </p:cNvPr>
          <p:cNvSpPr txBox="1"/>
          <p:nvPr/>
        </p:nvSpPr>
        <p:spPr>
          <a:xfrm>
            <a:off x="2278472" y="1583067"/>
            <a:ext cx="7635056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Spin and spatial rotations are decoupled without spin-orbit coupling</a:t>
            </a:r>
          </a:p>
        </p:txBody>
      </p:sp>
      <p:pic>
        <p:nvPicPr>
          <p:cNvPr id="138" name="Picture 137" descr="\documentclass{article}&#10;\usepackage{amsmath}&#10;\pagestyle{empty}&#10;\begin{document}&#10;&#10;$\hat{U}(\mathbf{n},\theta) = e^{-\frac{i}{\hbar}\theta \mathbf{n}\cdot \hat{\mathbf{J}}} = &#10; e^{-\frac{i}{\hbar}\theta \mathbf{n}\cdot \hat{\mathbf{L}}}  e^{-\frac{i}{\hbar}\theta \mathbf{n}\cdot \hat{\mathbf{S}}}$&#10;&#10;&#10;\end{document}" title="IguanaTex Bitmap Display">
            <a:extLst>
              <a:ext uri="{FF2B5EF4-FFF2-40B4-BE49-F238E27FC236}">
                <a16:creationId xmlns:a16="http://schemas.microsoft.com/office/drawing/2014/main" id="{7797B7F9-12E8-1202-28D3-D13A595EC7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62" y="2678134"/>
            <a:ext cx="4427991" cy="36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087D4-24FB-9157-4D55-8F5250427676}"/>
              </a:ext>
            </a:extLst>
          </p:cNvPr>
          <p:cNvSpPr txBox="1"/>
          <p:nvPr/>
        </p:nvSpPr>
        <p:spPr>
          <a:xfrm>
            <a:off x="936944" y="266681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Rotation in quantum mechanics</a:t>
            </a:r>
          </a:p>
        </p:txBody>
      </p:sp>
      <p:grpSp>
        <p:nvGrpSpPr>
          <p:cNvPr id="18" name="Group 17" descr="\documentclass{article}&#10;\usepackage{amsmath}&#10;\usepackage{amsfonts}&#10;\pagestyle{empty}&#10;\begin{document}&#10;&#10;&#10;$\hat{\mathbf{J}} = \hat{\mathbf{S}} + \hat{\mathbf{L}}$&#10;&#10;\end{document}" title="IguanaTex Vector Display">
            <a:extLst>
              <a:ext uri="{FF2B5EF4-FFF2-40B4-BE49-F238E27FC236}">
                <a16:creationId xmlns:a16="http://schemas.microsoft.com/office/drawing/2014/main" id="{D9253B11-5B93-504F-FD2B-971F5B9CA4D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843520" y="3567463"/>
            <a:ext cx="1115667" cy="274354"/>
            <a:chOff x="4494313" y="3961631"/>
            <a:chExt cx="1115667" cy="2743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1E87B8-1467-52A9-9FD9-37B0141AC00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529796" y="3961631"/>
              <a:ext cx="67564" cy="40918"/>
            </a:xfrm>
            <a:custGeom>
              <a:avLst/>
              <a:gdLst>
                <a:gd name="connsiteX0" fmla="*/ 33986 w 67564"/>
                <a:gd name="connsiteY0" fmla="*/ 60 h 40918"/>
                <a:gd name="connsiteX1" fmla="*/ 77 w 67564"/>
                <a:gd name="connsiteY1" fmla="*/ 36196 h 40918"/>
                <a:gd name="connsiteX2" fmla="*/ 4632 w 67564"/>
                <a:gd name="connsiteY2" fmla="*/ 40979 h 40918"/>
                <a:gd name="connsiteX3" fmla="*/ 33986 w 67564"/>
                <a:gd name="connsiteY3" fmla="*/ 13877 h 40918"/>
                <a:gd name="connsiteX4" fmla="*/ 63087 w 67564"/>
                <a:gd name="connsiteY4" fmla="*/ 40979 h 40918"/>
                <a:gd name="connsiteX5" fmla="*/ 67642 w 67564"/>
                <a:gd name="connsiteY5" fmla="*/ 36196 h 40918"/>
                <a:gd name="connsiteX6" fmla="*/ 33986 w 67564"/>
                <a:gd name="connsiteY6" fmla="*/ 60 h 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64" h="40918">
                  <a:moveTo>
                    <a:pt x="33986" y="60"/>
                  </a:moveTo>
                  <a:lnTo>
                    <a:pt x="77" y="36196"/>
                  </a:lnTo>
                  <a:lnTo>
                    <a:pt x="4632" y="40979"/>
                  </a:lnTo>
                  <a:lnTo>
                    <a:pt x="33986" y="13877"/>
                  </a:lnTo>
                  <a:lnTo>
                    <a:pt x="63087" y="40979"/>
                  </a:lnTo>
                  <a:lnTo>
                    <a:pt x="67642" y="36196"/>
                  </a:lnTo>
                  <a:lnTo>
                    <a:pt x="33986" y="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A41E54-E6D3-2FB5-577F-E5BB86CAC84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94313" y="4031660"/>
              <a:ext cx="127537" cy="185195"/>
            </a:xfrm>
            <a:custGeom>
              <a:avLst/>
              <a:gdLst>
                <a:gd name="connsiteX0" fmla="*/ 107117 w 127537"/>
                <a:gd name="connsiteY0" fmla="*/ 12551 h 185195"/>
                <a:gd name="connsiteX1" fmla="*/ 127614 w 127537"/>
                <a:gd name="connsiteY1" fmla="*/ 12551 h 185195"/>
                <a:gd name="connsiteX2" fmla="*/ 127614 w 127537"/>
                <a:gd name="connsiteY2" fmla="*/ 63 h 185195"/>
                <a:gd name="connsiteX3" fmla="*/ 87379 w 127537"/>
                <a:gd name="connsiteY3" fmla="*/ 860 h 185195"/>
                <a:gd name="connsiteX4" fmla="*/ 37022 w 127537"/>
                <a:gd name="connsiteY4" fmla="*/ 63 h 185195"/>
                <a:gd name="connsiteX5" fmla="*/ 37022 w 127537"/>
                <a:gd name="connsiteY5" fmla="*/ 12551 h 185195"/>
                <a:gd name="connsiteX6" fmla="*/ 72702 w 127537"/>
                <a:gd name="connsiteY6" fmla="*/ 12551 h 185195"/>
                <a:gd name="connsiteX7" fmla="*/ 72702 w 127537"/>
                <a:gd name="connsiteY7" fmla="*/ 142746 h 185195"/>
                <a:gd name="connsiteX8" fmla="*/ 47650 w 127537"/>
                <a:gd name="connsiteY8" fmla="*/ 175693 h 185195"/>
                <a:gd name="connsiteX9" fmla="*/ 27406 w 127537"/>
                <a:gd name="connsiteY9" fmla="*/ 171442 h 185195"/>
                <a:gd name="connsiteX10" fmla="*/ 27406 w 127537"/>
                <a:gd name="connsiteY10" fmla="*/ 171176 h 185195"/>
                <a:gd name="connsiteX11" fmla="*/ 38794 w 127537"/>
                <a:gd name="connsiteY11" fmla="*/ 152045 h 185195"/>
                <a:gd name="connsiteX12" fmla="*/ 19562 w 127537"/>
                <a:gd name="connsiteY12" fmla="*/ 131586 h 185195"/>
                <a:gd name="connsiteX13" fmla="*/ 77 w 127537"/>
                <a:gd name="connsiteY13" fmla="*/ 152045 h 185195"/>
                <a:gd name="connsiteX14" fmla="*/ 48916 w 127537"/>
                <a:gd name="connsiteY14" fmla="*/ 185258 h 185195"/>
                <a:gd name="connsiteX15" fmla="*/ 107117 w 127537"/>
                <a:gd name="connsiteY15" fmla="*/ 142480 h 185195"/>
                <a:gd name="connsiteX16" fmla="*/ 107117 w 127537"/>
                <a:gd name="connsiteY16" fmla="*/ 12551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537" h="185195">
                  <a:moveTo>
                    <a:pt x="107117" y="12551"/>
                  </a:moveTo>
                  <a:lnTo>
                    <a:pt x="127614" y="12551"/>
                  </a:lnTo>
                  <a:lnTo>
                    <a:pt x="127614" y="63"/>
                  </a:lnTo>
                  <a:cubicBezTo>
                    <a:pt x="118758" y="860"/>
                    <a:pt x="97248" y="860"/>
                    <a:pt x="87379" y="860"/>
                  </a:cubicBezTo>
                  <a:cubicBezTo>
                    <a:pt x="73968" y="860"/>
                    <a:pt x="49169" y="860"/>
                    <a:pt x="37022" y="63"/>
                  </a:cubicBezTo>
                  <a:lnTo>
                    <a:pt x="37022" y="12551"/>
                  </a:lnTo>
                  <a:lnTo>
                    <a:pt x="72702" y="12551"/>
                  </a:lnTo>
                  <a:lnTo>
                    <a:pt x="72702" y="142746"/>
                  </a:lnTo>
                  <a:cubicBezTo>
                    <a:pt x="72702" y="147794"/>
                    <a:pt x="72702" y="175693"/>
                    <a:pt x="47650" y="175693"/>
                  </a:cubicBezTo>
                  <a:cubicBezTo>
                    <a:pt x="43348" y="175693"/>
                    <a:pt x="34998" y="174896"/>
                    <a:pt x="27406" y="171442"/>
                  </a:cubicBezTo>
                  <a:lnTo>
                    <a:pt x="27406" y="171176"/>
                  </a:lnTo>
                  <a:cubicBezTo>
                    <a:pt x="27406" y="171176"/>
                    <a:pt x="38794" y="166128"/>
                    <a:pt x="38794" y="152045"/>
                  </a:cubicBezTo>
                  <a:cubicBezTo>
                    <a:pt x="38794" y="137697"/>
                    <a:pt x="27912" y="131586"/>
                    <a:pt x="19562" y="131586"/>
                  </a:cubicBezTo>
                  <a:cubicBezTo>
                    <a:pt x="10199" y="131586"/>
                    <a:pt x="77" y="138229"/>
                    <a:pt x="77" y="152045"/>
                  </a:cubicBezTo>
                  <a:cubicBezTo>
                    <a:pt x="77" y="172504"/>
                    <a:pt x="20068" y="185258"/>
                    <a:pt x="48916" y="185258"/>
                  </a:cubicBezTo>
                  <a:cubicBezTo>
                    <a:pt x="82824" y="185258"/>
                    <a:pt x="107117" y="170113"/>
                    <a:pt x="107117" y="142480"/>
                  </a:cubicBezTo>
                  <a:lnTo>
                    <a:pt x="107117" y="1255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9CF25F-26B9-FECB-EF7C-F23938508C5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23378" y="4116419"/>
              <a:ext cx="168278" cy="62174"/>
            </a:xfrm>
            <a:custGeom>
              <a:avLst/>
              <a:gdLst>
                <a:gd name="connsiteX0" fmla="*/ 159761 w 168278"/>
                <a:gd name="connsiteY0" fmla="*/ 10691 h 62174"/>
                <a:gd name="connsiteX1" fmla="*/ 168364 w 168278"/>
                <a:gd name="connsiteY1" fmla="*/ 5377 h 62174"/>
                <a:gd name="connsiteX2" fmla="*/ 160014 w 168278"/>
                <a:gd name="connsiteY2" fmla="*/ 63 h 62174"/>
                <a:gd name="connsiteX3" fmla="*/ 8436 w 168278"/>
                <a:gd name="connsiteY3" fmla="*/ 63 h 62174"/>
                <a:gd name="connsiteX4" fmla="*/ 85 w 168278"/>
                <a:gd name="connsiteY4" fmla="*/ 5377 h 62174"/>
                <a:gd name="connsiteX5" fmla="*/ 8689 w 168278"/>
                <a:gd name="connsiteY5" fmla="*/ 10691 h 62174"/>
                <a:gd name="connsiteX6" fmla="*/ 159761 w 168278"/>
                <a:gd name="connsiteY6" fmla="*/ 10691 h 62174"/>
                <a:gd name="connsiteX7" fmla="*/ 160014 w 168278"/>
                <a:gd name="connsiteY7" fmla="*/ 62237 h 62174"/>
                <a:gd name="connsiteX8" fmla="*/ 168364 w 168278"/>
                <a:gd name="connsiteY8" fmla="*/ 56923 h 62174"/>
                <a:gd name="connsiteX9" fmla="*/ 159761 w 168278"/>
                <a:gd name="connsiteY9" fmla="*/ 51609 h 62174"/>
                <a:gd name="connsiteX10" fmla="*/ 8689 w 168278"/>
                <a:gd name="connsiteY10" fmla="*/ 51609 h 62174"/>
                <a:gd name="connsiteX11" fmla="*/ 85 w 168278"/>
                <a:gd name="connsiteY11" fmla="*/ 56923 h 62174"/>
                <a:gd name="connsiteX12" fmla="*/ 8436 w 168278"/>
                <a:gd name="connsiteY12" fmla="*/ 62237 h 62174"/>
                <a:gd name="connsiteX13" fmla="*/ 160014 w 168278"/>
                <a:gd name="connsiteY13" fmla="*/ 62237 h 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62174">
                  <a:moveTo>
                    <a:pt x="159761" y="10691"/>
                  </a:moveTo>
                  <a:cubicBezTo>
                    <a:pt x="163556" y="10691"/>
                    <a:pt x="168364" y="10691"/>
                    <a:pt x="168364" y="5377"/>
                  </a:cubicBezTo>
                  <a:cubicBezTo>
                    <a:pt x="168364" y="63"/>
                    <a:pt x="163556" y="63"/>
                    <a:pt x="160014" y="63"/>
                  </a:cubicBezTo>
                  <a:lnTo>
                    <a:pt x="8436" y="63"/>
                  </a:lnTo>
                  <a:cubicBezTo>
                    <a:pt x="4893" y="63"/>
                    <a:pt x="85" y="63"/>
                    <a:pt x="85" y="5377"/>
                  </a:cubicBezTo>
                  <a:cubicBezTo>
                    <a:pt x="85" y="10691"/>
                    <a:pt x="4893" y="10691"/>
                    <a:pt x="8689" y="10691"/>
                  </a:cubicBezTo>
                  <a:lnTo>
                    <a:pt x="159761" y="10691"/>
                  </a:lnTo>
                  <a:close/>
                  <a:moveTo>
                    <a:pt x="160014" y="62237"/>
                  </a:moveTo>
                  <a:cubicBezTo>
                    <a:pt x="163556" y="62237"/>
                    <a:pt x="168364" y="62237"/>
                    <a:pt x="168364" y="56923"/>
                  </a:cubicBezTo>
                  <a:cubicBezTo>
                    <a:pt x="168364" y="51609"/>
                    <a:pt x="163556" y="51609"/>
                    <a:pt x="159761" y="51609"/>
                  </a:cubicBezTo>
                  <a:lnTo>
                    <a:pt x="8689" y="51609"/>
                  </a:lnTo>
                  <a:cubicBezTo>
                    <a:pt x="4893" y="51609"/>
                    <a:pt x="85" y="51609"/>
                    <a:pt x="85" y="56923"/>
                  </a:cubicBezTo>
                  <a:cubicBezTo>
                    <a:pt x="85" y="62237"/>
                    <a:pt x="4893" y="62237"/>
                    <a:pt x="8436" y="62237"/>
                  </a:cubicBezTo>
                  <a:lnTo>
                    <a:pt x="160014" y="6223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55A138-CD91-EDEC-9B7B-73E18754067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23242" y="3961631"/>
              <a:ext cx="67564" cy="40918"/>
            </a:xfrm>
            <a:custGeom>
              <a:avLst/>
              <a:gdLst>
                <a:gd name="connsiteX0" fmla="*/ 34005 w 67564"/>
                <a:gd name="connsiteY0" fmla="*/ 60 h 40918"/>
                <a:gd name="connsiteX1" fmla="*/ 97 w 67564"/>
                <a:gd name="connsiteY1" fmla="*/ 36196 h 40918"/>
                <a:gd name="connsiteX2" fmla="*/ 4652 w 67564"/>
                <a:gd name="connsiteY2" fmla="*/ 40979 h 40918"/>
                <a:gd name="connsiteX3" fmla="*/ 34005 w 67564"/>
                <a:gd name="connsiteY3" fmla="*/ 13877 h 40918"/>
                <a:gd name="connsiteX4" fmla="*/ 63106 w 67564"/>
                <a:gd name="connsiteY4" fmla="*/ 40979 h 40918"/>
                <a:gd name="connsiteX5" fmla="*/ 67661 w 67564"/>
                <a:gd name="connsiteY5" fmla="*/ 36196 h 40918"/>
                <a:gd name="connsiteX6" fmla="*/ 34005 w 67564"/>
                <a:gd name="connsiteY6" fmla="*/ 60 h 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64" h="40918">
                  <a:moveTo>
                    <a:pt x="34005" y="60"/>
                  </a:moveTo>
                  <a:lnTo>
                    <a:pt x="97" y="36196"/>
                  </a:lnTo>
                  <a:lnTo>
                    <a:pt x="4652" y="40979"/>
                  </a:lnTo>
                  <a:lnTo>
                    <a:pt x="34005" y="13877"/>
                  </a:lnTo>
                  <a:lnTo>
                    <a:pt x="63106" y="40979"/>
                  </a:lnTo>
                  <a:lnTo>
                    <a:pt x="67661" y="36196"/>
                  </a:lnTo>
                  <a:lnTo>
                    <a:pt x="34005" y="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94FD856-3B71-326C-6BE6-80EC56C591C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92511" y="4028737"/>
              <a:ext cx="129056" cy="188118"/>
            </a:xfrm>
            <a:custGeom>
              <a:avLst/>
              <a:gdLst>
                <a:gd name="connsiteX0" fmla="*/ 85627 w 129056"/>
                <a:gd name="connsiteY0" fmla="*/ 75257 h 188118"/>
                <a:gd name="connsiteX1" fmla="*/ 48935 w 129056"/>
                <a:gd name="connsiteY1" fmla="*/ 67020 h 188118"/>
                <a:gd name="connsiteX2" fmla="*/ 24642 w 129056"/>
                <a:gd name="connsiteY2" fmla="*/ 39387 h 188118"/>
                <a:gd name="connsiteX3" fmla="*/ 57032 w 129056"/>
                <a:gd name="connsiteY3" fmla="*/ 11488 h 188118"/>
                <a:gd name="connsiteX4" fmla="*/ 108655 w 129056"/>
                <a:gd name="connsiteY4" fmla="*/ 56658 h 188118"/>
                <a:gd name="connsiteX5" fmla="*/ 114981 w 129056"/>
                <a:gd name="connsiteY5" fmla="*/ 63566 h 188118"/>
                <a:gd name="connsiteX6" fmla="*/ 121054 w 129056"/>
                <a:gd name="connsiteY6" fmla="*/ 56126 h 188118"/>
                <a:gd name="connsiteX7" fmla="*/ 121054 w 129056"/>
                <a:gd name="connsiteY7" fmla="*/ 7502 h 188118"/>
                <a:gd name="connsiteX8" fmla="*/ 116499 w 129056"/>
                <a:gd name="connsiteY8" fmla="*/ 63 h 188118"/>
                <a:gd name="connsiteX9" fmla="*/ 111438 w 129056"/>
                <a:gd name="connsiteY9" fmla="*/ 2986 h 188118"/>
                <a:gd name="connsiteX10" fmla="*/ 100051 w 129056"/>
                <a:gd name="connsiteY10" fmla="*/ 14676 h 188118"/>
                <a:gd name="connsiteX11" fmla="*/ 56779 w 129056"/>
                <a:gd name="connsiteY11" fmla="*/ 63 h 188118"/>
                <a:gd name="connsiteX12" fmla="*/ 96 w 129056"/>
                <a:gd name="connsiteY12" fmla="*/ 53469 h 188118"/>
                <a:gd name="connsiteX13" fmla="*/ 13761 w 129056"/>
                <a:gd name="connsiteY13" fmla="*/ 88808 h 188118"/>
                <a:gd name="connsiteX14" fmla="*/ 62346 w 129056"/>
                <a:gd name="connsiteY14" fmla="*/ 110064 h 188118"/>
                <a:gd name="connsiteX15" fmla="*/ 94484 w 129056"/>
                <a:gd name="connsiteY15" fmla="*/ 121489 h 188118"/>
                <a:gd name="connsiteX16" fmla="*/ 104606 w 129056"/>
                <a:gd name="connsiteY16" fmla="*/ 144606 h 188118"/>
                <a:gd name="connsiteX17" fmla="*/ 71709 w 129056"/>
                <a:gd name="connsiteY17" fmla="*/ 175693 h 188118"/>
                <a:gd name="connsiteX18" fmla="*/ 11989 w 129056"/>
                <a:gd name="connsiteY18" fmla="*/ 130789 h 188118"/>
                <a:gd name="connsiteX19" fmla="*/ 6169 w 129056"/>
                <a:gd name="connsiteY19" fmla="*/ 124678 h 188118"/>
                <a:gd name="connsiteX20" fmla="*/ 96 w 129056"/>
                <a:gd name="connsiteY20" fmla="*/ 132383 h 188118"/>
                <a:gd name="connsiteX21" fmla="*/ 96 w 129056"/>
                <a:gd name="connsiteY21" fmla="*/ 180741 h 188118"/>
                <a:gd name="connsiteX22" fmla="*/ 4651 w 129056"/>
                <a:gd name="connsiteY22" fmla="*/ 188181 h 188118"/>
                <a:gd name="connsiteX23" fmla="*/ 9459 w 129056"/>
                <a:gd name="connsiteY23" fmla="*/ 185790 h 188118"/>
                <a:gd name="connsiteX24" fmla="*/ 21099 w 129056"/>
                <a:gd name="connsiteY24" fmla="*/ 173567 h 188118"/>
                <a:gd name="connsiteX25" fmla="*/ 71709 w 129056"/>
                <a:gd name="connsiteY25" fmla="*/ 188181 h 188118"/>
                <a:gd name="connsiteX26" fmla="*/ 129152 w 129056"/>
                <a:gd name="connsiteY26" fmla="*/ 131320 h 188118"/>
                <a:gd name="connsiteX27" fmla="*/ 85627 w 129056"/>
                <a:gd name="connsiteY27" fmla="*/ 75257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056" h="188118">
                  <a:moveTo>
                    <a:pt x="85627" y="75257"/>
                  </a:moveTo>
                  <a:lnTo>
                    <a:pt x="48935" y="67020"/>
                  </a:lnTo>
                  <a:cubicBezTo>
                    <a:pt x="38813" y="64629"/>
                    <a:pt x="24642" y="55595"/>
                    <a:pt x="24642" y="39387"/>
                  </a:cubicBezTo>
                  <a:cubicBezTo>
                    <a:pt x="24642" y="27962"/>
                    <a:pt x="31727" y="11488"/>
                    <a:pt x="57032" y="11488"/>
                  </a:cubicBezTo>
                  <a:cubicBezTo>
                    <a:pt x="77276" y="11488"/>
                    <a:pt x="102835" y="20522"/>
                    <a:pt x="108655" y="56658"/>
                  </a:cubicBezTo>
                  <a:cubicBezTo>
                    <a:pt x="109667" y="63035"/>
                    <a:pt x="109667" y="63566"/>
                    <a:pt x="114981" y="63566"/>
                  </a:cubicBezTo>
                  <a:cubicBezTo>
                    <a:pt x="121054" y="63566"/>
                    <a:pt x="121054" y="62237"/>
                    <a:pt x="121054" y="56126"/>
                  </a:cubicBezTo>
                  <a:lnTo>
                    <a:pt x="121054" y="7502"/>
                  </a:lnTo>
                  <a:cubicBezTo>
                    <a:pt x="121054" y="2454"/>
                    <a:pt x="121054" y="63"/>
                    <a:pt x="116499" y="63"/>
                  </a:cubicBezTo>
                  <a:cubicBezTo>
                    <a:pt x="114475" y="63"/>
                    <a:pt x="114222" y="328"/>
                    <a:pt x="111438" y="2986"/>
                  </a:cubicBezTo>
                  <a:lnTo>
                    <a:pt x="100051" y="14676"/>
                  </a:lnTo>
                  <a:cubicBezTo>
                    <a:pt x="85374" y="2454"/>
                    <a:pt x="68926" y="63"/>
                    <a:pt x="56779" y="63"/>
                  </a:cubicBezTo>
                  <a:cubicBezTo>
                    <a:pt x="18316" y="63"/>
                    <a:pt x="96" y="25570"/>
                    <a:pt x="96" y="53469"/>
                  </a:cubicBezTo>
                  <a:cubicBezTo>
                    <a:pt x="96" y="70740"/>
                    <a:pt x="8447" y="82962"/>
                    <a:pt x="13761" y="88808"/>
                  </a:cubicBezTo>
                  <a:cubicBezTo>
                    <a:pt x="26160" y="101827"/>
                    <a:pt x="34764" y="103687"/>
                    <a:pt x="62346" y="110064"/>
                  </a:cubicBezTo>
                  <a:cubicBezTo>
                    <a:pt x="84615" y="115112"/>
                    <a:pt x="88917" y="115910"/>
                    <a:pt x="94484" y="121489"/>
                  </a:cubicBezTo>
                  <a:cubicBezTo>
                    <a:pt x="98280" y="125475"/>
                    <a:pt x="104606" y="132383"/>
                    <a:pt x="104606" y="144606"/>
                  </a:cubicBezTo>
                  <a:cubicBezTo>
                    <a:pt x="104606" y="157359"/>
                    <a:pt x="98027" y="175693"/>
                    <a:pt x="71709" y="175693"/>
                  </a:cubicBezTo>
                  <a:cubicBezTo>
                    <a:pt x="52477" y="175693"/>
                    <a:pt x="14014" y="170379"/>
                    <a:pt x="11989" y="130789"/>
                  </a:cubicBezTo>
                  <a:cubicBezTo>
                    <a:pt x="11736" y="126006"/>
                    <a:pt x="11736" y="124678"/>
                    <a:pt x="6169" y="124678"/>
                  </a:cubicBezTo>
                  <a:cubicBezTo>
                    <a:pt x="96" y="124678"/>
                    <a:pt x="96" y="126272"/>
                    <a:pt x="96" y="132383"/>
                  </a:cubicBezTo>
                  <a:lnTo>
                    <a:pt x="96" y="180741"/>
                  </a:lnTo>
                  <a:cubicBezTo>
                    <a:pt x="96" y="185790"/>
                    <a:pt x="96" y="188181"/>
                    <a:pt x="4651" y="188181"/>
                  </a:cubicBezTo>
                  <a:cubicBezTo>
                    <a:pt x="6928" y="188181"/>
                    <a:pt x="7434" y="187650"/>
                    <a:pt x="9459" y="185790"/>
                  </a:cubicBezTo>
                  <a:lnTo>
                    <a:pt x="21099" y="173567"/>
                  </a:lnTo>
                  <a:cubicBezTo>
                    <a:pt x="37801" y="186587"/>
                    <a:pt x="61334" y="188181"/>
                    <a:pt x="71709" y="188181"/>
                  </a:cubicBezTo>
                  <a:cubicBezTo>
                    <a:pt x="113463" y="188181"/>
                    <a:pt x="129152" y="158156"/>
                    <a:pt x="129152" y="131320"/>
                  </a:cubicBezTo>
                  <a:cubicBezTo>
                    <a:pt x="129152" y="101827"/>
                    <a:pt x="108655" y="80305"/>
                    <a:pt x="85627" y="752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A4D46E-A499-96BC-BD49-68BBAF4F28C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08389" y="4059027"/>
              <a:ext cx="168278" cy="176958"/>
            </a:xfrm>
            <a:custGeom>
              <a:avLst/>
              <a:gdLst>
                <a:gd name="connsiteX0" fmla="*/ 89432 w 168278"/>
                <a:gd name="connsiteY0" fmla="*/ 93856 h 176958"/>
                <a:gd name="connsiteX1" fmla="*/ 160033 w 168278"/>
                <a:gd name="connsiteY1" fmla="*/ 93856 h 176958"/>
                <a:gd name="connsiteX2" fmla="*/ 168383 w 168278"/>
                <a:gd name="connsiteY2" fmla="*/ 88542 h 176958"/>
                <a:gd name="connsiteX3" fmla="*/ 160033 w 168278"/>
                <a:gd name="connsiteY3" fmla="*/ 83228 h 176958"/>
                <a:gd name="connsiteX4" fmla="*/ 89432 w 168278"/>
                <a:gd name="connsiteY4" fmla="*/ 83228 h 176958"/>
                <a:gd name="connsiteX5" fmla="*/ 89432 w 168278"/>
                <a:gd name="connsiteY5" fmla="*/ 8831 h 176958"/>
                <a:gd name="connsiteX6" fmla="*/ 84371 w 168278"/>
                <a:gd name="connsiteY6" fmla="*/ 63 h 176958"/>
                <a:gd name="connsiteX7" fmla="*/ 79309 w 168278"/>
                <a:gd name="connsiteY7" fmla="*/ 8831 h 176958"/>
                <a:gd name="connsiteX8" fmla="*/ 79309 w 168278"/>
                <a:gd name="connsiteY8" fmla="*/ 83228 h 176958"/>
                <a:gd name="connsiteX9" fmla="*/ 8455 w 168278"/>
                <a:gd name="connsiteY9" fmla="*/ 83228 h 176958"/>
                <a:gd name="connsiteX10" fmla="*/ 104 w 168278"/>
                <a:gd name="connsiteY10" fmla="*/ 88542 h 176958"/>
                <a:gd name="connsiteX11" fmla="*/ 8455 w 168278"/>
                <a:gd name="connsiteY11" fmla="*/ 93856 h 176958"/>
                <a:gd name="connsiteX12" fmla="*/ 79309 w 168278"/>
                <a:gd name="connsiteY12" fmla="*/ 93856 h 176958"/>
                <a:gd name="connsiteX13" fmla="*/ 79309 w 168278"/>
                <a:gd name="connsiteY13" fmla="*/ 168253 h 176958"/>
                <a:gd name="connsiteX14" fmla="*/ 84371 w 168278"/>
                <a:gd name="connsiteY14" fmla="*/ 177021 h 176958"/>
                <a:gd name="connsiteX15" fmla="*/ 89432 w 168278"/>
                <a:gd name="connsiteY15" fmla="*/ 168253 h 176958"/>
                <a:gd name="connsiteX16" fmla="*/ 89432 w 168278"/>
                <a:gd name="connsiteY16" fmla="*/ 93856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78" h="176958">
                  <a:moveTo>
                    <a:pt x="89432" y="93856"/>
                  </a:moveTo>
                  <a:lnTo>
                    <a:pt x="160033" y="93856"/>
                  </a:lnTo>
                  <a:cubicBezTo>
                    <a:pt x="163575" y="93856"/>
                    <a:pt x="168383" y="93856"/>
                    <a:pt x="168383" y="88542"/>
                  </a:cubicBezTo>
                  <a:cubicBezTo>
                    <a:pt x="168383" y="83228"/>
                    <a:pt x="163575" y="83228"/>
                    <a:pt x="160033" y="83228"/>
                  </a:cubicBezTo>
                  <a:lnTo>
                    <a:pt x="89432" y="83228"/>
                  </a:lnTo>
                  <a:lnTo>
                    <a:pt x="89432" y="8831"/>
                  </a:lnTo>
                  <a:cubicBezTo>
                    <a:pt x="89432" y="5111"/>
                    <a:pt x="89432" y="63"/>
                    <a:pt x="84371" y="63"/>
                  </a:cubicBezTo>
                  <a:cubicBezTo>
                    <a:pt x="79309" y="63"/>
                    <a:pt x="79309" y="5111"/>
                    <a:pt x="79309" y="8831"/>
                  </a:cubicBezTo>
                  <a:lnTo>
                    <a:pt x="79309" y="83228"/>
                  </a:lnTo>
                  <a:lnTo>
                    <a:pt x="8455" y="83228"/>
                  </a:lnTo>
                  <a:cubicBezTo>
                    <a:pt x="4912" y="83228"/>
                    <a:pt x="104" y="83228"/>
                    <a:pt x="104" y="88542"/>
                  </a:cubicBezTo>
                  <a:cubicBezTo>
                    <a:pt x="104" y="93856"/>
                    <a:pt x="4912" y="93856"/>
                    <a:pt x="8455" y="93856"/>
                  </a:cubicBezTo>
                  <a:lnTo>
                    <a:pt x="79309" y="93856"/>
                  </a:lnTo>
                  <a:lnTo>
                    <a:pt x="79309" y="168253"/>
                  </a:lnTo>
                  <a:cubicBezTo>
                    <a:pt x="79309" y="171973"/>
                    <a:pt x="79309" y="177021"/>
                    <a:pt x="84371" y="177021"/>
                  </a:cubicBezTo>
                  <a:cubicBezTo>
                    <a:pt x="89432" y="177021"/>
                    <a:pt x="89432" y="171973"/>
                    <a:pt x="89432" y="168253"/>
                  </a:cubicBezTo>
                  <a:lnTo>
                    <a:pt x="89432" y="938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783206-83D7-4DAF-41E1-6E4BBF1CD1D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500873" y="3961631"/>
              <a:ext cx="67564" cy="40918"/>
            </a:xfrm>
            <a:custGeom>
              <a:avLst/>
              <a:gdLst>
                <a:gd name="connsiteX0" fmla="*/ 34024 w 67564"/>
                <a:gd name="connsiteY0" fmla="*/ 60 h 40918"/>
                <a:gd name="connsiteX1" fmla="*/ 115 w 67564"/>
                <a:gd name="connsiteY1" fmla="*/ 36196 h 40918"/>
                <a:gd name="connsiteX2" fmla="*/ 4670 w 67564"/>
                <a:gd name="connsiteY2" fmla="*/ 40979 h 40918"/>
                <a:gd name="connsiteX3" fmla="*/ 34024 w 67564"/>
                <a:gd name="connsiteY3" fmla="*/ 13877 h 40918"/>
                <a:gd name="connsiteX4" fmla="*/ 63125 w 67564"/>
                <a:gd name="connsiteY4" fmla="*/ 40979 h 40918"/>
                <a:gd name="connsiteX5" fmla="*/ 67680 w 67564"/>
                <a:gd name="connsiteY5" fmla="*/ 36196 h 40918"/>
                <a:gd name="connsiteX6" fmla="*/ 34024 w 67564"/>
                <a:gd name="connsiteY6" fmla="*/ 60 h 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64" h="40918">
                  <a:moveTo>
                    <a:pt x="34024" y="60"/>
                  </a:moveTo>
                  <a:lnTo>
                    <a:pt x="115" y="36196"/>
                  </a:lnTo>
                  <a:lnTo>
                    <a:pt x="4670" y="40979"/>
                  </a:lnTo>
                  <a:lnTo>
                    <a:pt x="34024" y="13877"/>
                  </a:lnTo>
                  <a:lnTo>
                    <a:pt x="63125" y="40979"/>
                  </a:lnTo>
                  <a:lnTo>
                    <a:pt x="67680" y="36196"/>
                  </a:lnTo>
                  <a:lnTo>
                    <a:pt x="34024" y="6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E58E9C-C6C9-0197-9C47-B5BD3692EB9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57138" y="4031660"/>
              <a:ext cx="152842" cy="182272"/>
            </a:xfrm>
            <a:custGeom>
              <a:avLst/>
              <a:gdLst>
                <a:gd name="connsiteX0" fmla="*/ 152957 w 152842"/>
                <a:gd name="connsiteY0" fmla="*/ 109533 h 182272"/>
                <a:gd name="connsiteX1" fmla="*/ 141064 w 152842"/>
                <a:gd name="connsiteY1" fmla="*/ 109533 h 182272"/>
                <a:gd name="connsiteX2" fmla="*/ 89441 w 152842"/>
                <a:gd name="connsiteY2" fmla="*/ 169847 h 182272"/>
                <a:gd name="connsiteX3" fmla="*/ 63377 w 152842"/>
                <a:gd name="connsiteY3" fmla="*/ 169847 h 182272"/>
                <a:gd name="connsiteX4" fmla="*/ 63377 w 152842"/>
                <a:gd name="connsiteY4" fmla="*/ 12551 h 182272"/>
                <a:gd name="connsiteX5" fmla="*/ 97539 w 152842"/>
                <a:gd name="connsiteY5" fmla="*/ 12551 h 182272"/>
                <a:gd name="connsiteX6" fmla="*/ 97539 w 152842"/>
                <a:gd name="connsiteY6" fmla="*/ 63 h 182272"/>
                <a:gd name="connsiteX7" fmla="*/ 46423 w 152842"/>
                <a:gd name="connsiteY7" fmla="*/ 860 h 182272"/>
                <a:gd name="connsiteX8" fmla="*/ 114 w 152842"/>
                <a:gd name="connsiteY8" fmla="*/ 63 h 182272"/>
                <a:gd name="connsiteX9" fmla="*/ 114 w 152842"/>
                <a:gd name="connsiteY9" fmla="*/ 12551 h 182272"/>
                <a:gd name="connsiteX10" fmla="*/ 27444 w 152842"/>
                <a:gd name="connsiteY10" fmla="*/ 12551 h 182272"/>
                <a:gd name="connsiteX11" fmla="*/ 27444 w 152842"/>
                <a:gd name="connsiteY11" fmla="*/ 169847 h 182272"/>
                <a:gd name="connsiteX12" fmla="*/ 114 w 152842"/>
                <a:gd name="connsiteY12" fmla="*/ 169847 h 182272"/>
                <a:gd name="connsiteX13" fmla="*/ 114 w 152842"/>
                <a:gd name="connsiteY13" fmla="*/ 182335 h 182272"/>
                <a:gd name="connsiteX14" fmla="*/ 145113 w 152842"/>
                <a:gd name="connsiteY14" fmla="*/ 182335 h 182272"/>
                <a:gd name="connsiteX15" fmla="*/ 152957 w 152842"/>
                <a:gd name="connsiteY15" fmla="*/ 109533 h 18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842" h="182272">
                  <a:moveTo>
                    <a:pt x="152957" y="109533"/>
                  </a:moveTo>
                  <a:lnTo>
                    <a:pt x="141064" y="109533"/>
                  </a:lnTo>
                  <a:cubicBezTo>
                    <a:pt x="139039" y="127866"/>
                    <a:pt x="134738" y="169847"/>
                    <a:pt x="89441" y="169847"/>
                  </a:cubicBezTo>
                  <a:lnTo>
                    <a:pt x="63377" y="169847"/>
                  </a:lnTo>
                  <a:lnTo>
                    <a:pt x="63377" y="12551"/>
                  </a:lnTo>
                  <a:lnTo>
                    <a:pt x="97539" y="12551"/>
                  </a:lnTo>
                  <a:lnTo>
                    <a:pt x="97539" y="63"/>
                  </a:lnTo>
                  <a:cubicBezTo>
                    <a:pt x="86405" y="860"/>
                    <a:pt x="58822" y="860"/>
                    <a:pt x="46423" y="860"/>
                  </a:cubicBezTo>
                  <a:cubicBezTo>
                    <a:pt x="35289" y="860"/>
                    <a:pt x="9730" y="860"/>
                    <a:pt x="114" y="63"/>
                  </a:cubicBezTo>
                  <a:lnTo>
                    <a:pt x="114" y="12551"/>
                  </a:lnTo>
                  <a:lnTo>
                    <a:pt x="27444" y="12551"/>
                  </a:lnTo>
                  <a:lnTo>
                    <a:pt x="27444" y="169847"/>
                  </a:lnTo>
                  <a:lnTo>
                    <a:pt x="114" y="169847"/>
                  </a:lnTo>
                  <a:lnTo>
                    <a:pt x="114" y="182335"/>
                  </a:lnTo>
                  <a:lnTo>
                    <a:pt x="145113" y="182335"/>
                  </a:lnTo>
                  <a:lnTo>
                    <a:pt x="152957" y="1095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C159AC-9D59-AFD8-9282-DF03B5F73968}"/>
              </a:ext>
            </a:extLst>
          </p:cNvPr>
          <p:cNvSpPr txBox="1"/>
          <p:nvPr/>
        </p:nvSpPr>
        <p:spPr>
          <a:xfrm>
            <a:off x="5177356" y="4291608"/>
            <a:ext cx="306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Spin angular momentum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6689DD-B3D6-3DC5-730B-D4BDE331C01C}"/>
              </a:ext>
            </a:extLst>
          </p:cNvPr>
          <p:cNvSpPr txBox="1"/>
          <p:nvPr/>
        </p:nvSpPr>
        <p:spPr>
          <a:xfrm>
            <a:off x="8765742" y="4291608"/>
            <a:ext cx="3063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Orbital angular momentum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DAC466-DBBE-D953-05BF-8C1B3AB2532B}"/>
              </a:ext>
            </a:extLst>
          </p:cNvPr>
          <p:cNvCxnSpPr/>
          <p:nvPr/>
        </p:nvCxnSpPr>
        <p:spPr>
          <a:xfrm flipH="1">
            <a:off x="7979646" y="3904695"/>
            <a:ext cx="362072" cy="362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098269-F3A2-9E42-A006-20E4C1C98F42}"/>
              </a:ext>
            </a:extLst>
          </p:cNvPr>
          <p:cNvCxnSpPr>
            <a:cxnSpLocks/>
          </p:cNvCxnSpPr>
          <p:nvPr/>
        </p:nvCxnSpPr>
        <p:spPr>
          <a:xfrm>
            <a:off x="8917644" y="3899189"/>
            <a:ext cx="362072" cy="362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Down 34">
            <a:extLst>
              <a:ext uri="{FF2B5EF4-FFF2-40B4-BE49-F238E27FC236}">
                <a16:creationId xmlns:a16="http://schemas.microsoft.com/office/drawing/2014/main" id="{4EA5AF59-9066-150A-6FA5-0777FAA3795D}"/>
              </a:ext>
            </a:extLst>
          </p:cNvPr>
          <p:cNvSpPr/>
          <p:nvPr/>
        </p:nvSpPr>
        <p:spPr>
          <a:xfrm>
            <a:off x="6167536" y="982197"/>
            <a:ext cx="242443" cy="4894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\documentclass{article}&#10;\usepackage{amsmath}&#10;\pagestyle{empty}&#10;\begin{document}&#10;&#10;$\hat{U}^S(\mathbf{n},\theta) = &#10;e^{-\frac{i}{\hbar}\theta \mathbf{n}\cdot \hat{\mathbf{S}}} &#10;= e^{-\frac{i}{2}\theta \mathbf{n}\cdot {\boldsymbol \sigma}}&#10;= \cos(\theta /2 ) - i \mathbf{n}\cdot {\boldsymbol \sigma} \sin(\theta/2)&#10;$&#10;&#10;&#10;\end{document}" title="IguanaTex Bitmap Display">
            <a:extLst>
              <a:ext uri="{FF2B5EF4-FFF2-40B4-BE49-F238E27FC236}">
                <a16:creationId xmlns:a16="http://schemas.microsoft.com/office/drawing/2014/main" id="{D4B604AD-C3AC-601D-EB2C-EE87BBC088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12" y="1287281"/>
            <a:ext cx="6418460" cy="327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401CF4-8A7E-86F0-C5A7-A39EF1B3260D}"/>
              </a:ext>
            </a:extLst>
          </p:cNvPr>
          <p:cNvSpPr txBox="1"/>
          <p:nvPr/>
        </p:nvSpPr>
        <p:spPr>
          <a:xfrm>
            <a:off x="1344706" y="398033"/>
            <a:ext cx="6745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Spin rotations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6D457-A0B7-A030-00CA-5F6E6B79DBA7}"/>
              </a:ext>
            </a:extLst>
          </p:cNvPr>
          <p:cNvSpPr txBox="1"/>
          <p:nvPr/>
        </p:nvSpPr>
        <p:spPr>
          <a:xfrm>
            <a:off x="5019787" y="2104125"/>
            <a:ext cx="2152426" cy="442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360° rotation is -1!</a:t>
            </a:r>
          </a:p>
        </p:txBody>
      </p:sp>
      <p:pic>
        <p:nvPicPr>
          <p:cNvPr id="13" name="Picture 12" descr="A red and blue ovals&#10;&#10;Description automatically generated">
            <a:extLst>
              <a:ext uri="{FF2B5EF4-FFF2-40B4-BE49-F238E27FC236}">
                <a16:creationId xmlns:a16="http://schemas.microsoft.com/office/drawing/2014/main" id="{CA911030-07C7-0D07-242F-1F319998B0F8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41" y="3653727"/>
            <a:ext cx="1805865" cy="1805865"/>
          </a:xfrm>
          <a:prstGeom prst="rect">
            <a:avLst/>
          </a:prstGeom>
        </p:spPr>
      </p:pic>
      <p:pic>
        <p:nvPicPr>
          <p:cNvPr id="14" name="Picture 13" descr="A red and blue spheres&#10;&#10;Description automatically generated">
            <a:extLst>
              <a:ext uri="{FF2B5EF4-FFF2-40B4-BE49-F238E27FC236}">
                <a16:creationId xmlns:a16="http://schemas.microsoft.com/office/drawing/2014/main" id="{28217090-8D59-9B9D-E293-88A0DA839091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48" y="3653727"/>
            <a:ext cx="1805865" cy="1805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56AB7A-5924-BA92-DD03-8908F67F2D70}"/>
              </a:ext>
            </a:extLst>
          </p:cNvPr>
          <p:cNvSpPr txBox="1"/>
          <p:nvPr/>
        </p:nvSpPr>
        <p:spPr>
          <a:xfrm>
            <a:off x="4571409" y="5381066"/>
            <a:ext cx="75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3EA130-3FAD-0CEA-7C20-F6E1DA9BCA08}"/>
              </a:ext>
            </a:extLst>
          </p:cNvPr>
          <p:cNvSpPr txBox="1"/>
          <p:nvPr/>
        </p:nvSpPr>
        <p:spPr>
          <a:xfrm>
            <a:off x="7304880" y="5381066"/>
            <a:ext cx="75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baseline="-25000" dirty="0" err="1"/>
              <a:t>y</a:t>
            </a:r>
            <a:endParaRPr lang="en-US" baseline="-25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C16498-DC34-A947-BD05-B22A694964D7}"/>
              </a:ext>
            </a:extLst>
          </p:cNvPr>
          <p:cNvCxnSpPr/>
          <p:nvPr/>
        </p:nvCxnSpPr>
        <p:spPr>
          <a:xfrm>
            <a:off x="5969903" y="4654892"/>
            <a:ext cx="5637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974A5C-DF9C-14AD-BC03-1A05E35F6ED4}"/>
                  </a:ext>
                </a:extLst>
              </p:cNvPr>
              <p:cNvSpPr txBox="1"/>
              <p:nvPr/>
            </p:nvSpPr>
            <p:spPr>
              <a:xfrm>
                <a:off x="1344706" y="3028890"/>
                <a:ext cx="26581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Rotation: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2000" b="1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974A5C-DF9C-14AD-BC03-1A05E35F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6" y="3028890"/>
                <a:ext cx="2658167" cy="400110"/>
              </a:xfrm>
              <a:prstGeom prst="rect">
                <a:avLst/>
              </a:prstGeom>
              <a:blipFill>
                <a:blip r:embed="rId48"/>
                <a:stretch>
                  <a:fillRect l="-252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\documentclass{article}&#10;\usepackage{amsmath}&#10;\usepackage{amsfonts}&#10;\pagestyle{empty}&#10;\begin{document}&#10;&#10;&#10;$\psi = \left(&#10;\begin{matrix}&#10;p_x \\&#10;p_x&#10;\end{matrix}&#10;\right)&#10;$&#10;&#10;\end{document}" title="IguanaTex Vector Display">
            <a:extLst>
              <a:ext uri="{FF2B5EF4-FFF2-40B4-BE49-F238E27FC236}">
                <a16:creationId xmlns:a16="http://schemas.microsoft.com/office/drawing/2014/main" id="{2C0A77F9-061B-96B1-2C3D-33D2F621B58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05826" y="4243763"/>
            <a:ext cx="1078328" cy="607069"/>
            <a:chOff x="6203177" y="5980604"/>
            <a:chExt cx="1078328" cy="60706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F7A294-E4E0-CC35-47C6-135B49DE236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203177" y="6171913"/>
              <a:ext cx="153348" cy="227492"/>
            </a:xfrm>
            <a:custGeom>
              <a:avLst/>
              <a:gdLst>
                <a:gd name="connsiteX0" fmla="*/ 114709 w 153348"/>
                <a:gd name="connsiteY0" fmla="*/ 6647 h 227492"/>
                <a:gd name="connsiteX1" fmla="*/ 115468 w 153348"/>
                <a:gd name="connsiteY1" fmla="*/ 2851 h 227492"/>
                <a:gd name="connsiteX2" fmla="*/ 112431 w 153348"/>
                <a:gd name="connsiteY2" fmla="*/ 67 h 227492"/>
                <a:gd name="connsiteX3" fmla="*/ 108636 w 153348"/>
                <a:gd name="connsiteY3" fmla="*/ 5128 h 227492"/>
                <a:gd name="connsiteX4" fmla="*/ 66629 w 153348"/>
                <a:gd name="connsiteY4" fmla="*/ 172395 h 227492"/>
                <a:gd name="connsiteX5" fmla="*/ 37781 w 153348"/>
                <a:gd name="connsiteY5" fmla="*/ 144053 h 227492"/>
                <a:gd name="connsiteX6" fmla="*/ 51446 w 153348"/>
                <a:gd name="connsiteY6" fmla="*/ 96986 h 227492"/>
                <a:gd name="connsiteX7" fmla="*/ 54230 w 153348"/>
                <a:gd name="connsiteY7" fmla="*/ 84586 h 227492"/>
                <a:gd name="connsiteX8" fmla="*/ 33479 w 153348"/>
                <a:gd name="connsiteY8" fmla="*/ 63836 h 227492"/>
                <a:gd name="connsiteX9" fmla="*/ 77 w 153348"/>
                <a:gd name="connsiteY9" fmla="*/ 102806 h 227492"/>
                <a:gd name="connsiteX10" fmla="*/ 3113 w 153348"/>
                <a:gd name="connsiteY10" fmla="*/ 105336 h 227492"/>
                <a:gd name="connsiteX11" fmla="*/ 7162 w 153348"/>
                <a:gd name="connsiteY11" fmla="*/ 100782 h 227492"/>
                <a:gd name="connsiteX12" fmla="*/ 32720 w 153348"/>
                <a:gd name="connsiteY12" fmla="*/ 69403 h 227492"/>
                <a:gd name="connsiteX13" fmla="*/ 39047 w 153348"/>
                <a:gd name="connsiteY13" fmla="*/ 77501 h 227492"/>
                <a:gd name="connsiteX14" fmla="*/ 33226 w 153348"/>
                <a:gd name="connsiteY14" fmla="*/ 99263 h 227492"/>
                <a:gd name="connsiteX15" fmla="*/ 21080 w 153348"/>
                <a:gd name="connsiteY15" fmla="*/ 142029 h 227492"/>
                <a:gd name="connsiteX16" fmla="*/ 65111 w 153348"/>
                <a:gd name="connsiteY16" fmla="*/ 177962 h 227492"/>
                <a:gd name="connsiteX17" fmla="*/ 59544 w 153348"/>
                <a:gd name="connsiteY17" fmla="*/ 200990 h 227492"/>
                <a:gd name="connsiteX18" fmla="*/ 53724 w 153348"/>
                <a:gd name="connsiteY18" fmla="*/ 225030 h 227492"/>
                <a:gd name="connsiteX19" fmla="*/ 56760 w 153348"/>
                <a:gd name="connsiteY19" fmla="*/ 227560 h 227492"/>
                <a:gd name="connsiteX20" fmla="*/ 59038 w 153348"/>
                <a:gd name="connsiteY20" fmla="*/ 226548 h 227492"/>
                <a:gd name="connsiteX21" fmla="*/ 62074 w 153348"/>
                <a:gd name="connsiteY21" fmla="*/ 216173 h 227492"/>
                <a:gd name="connsiteX22" fmla="*/ 71690 w 153348"/>
                <a:gd name="connsiteY22" fmla="*/ 178468 h 227492"/>
                <a:gd name="connsiteX23" fmla="*/ 127108 w 153348"/>
                <a:gd name="connsiteY23" fmla="*/ 151392 h 227492"/>
                <a:gd name="connsiteX24" fmla="*/ 145581 w 153348"/>
                <a:gd name="connsiteY24" fmla="*/ 121026 h 227492"/>
                <a:gd name="connsiteX25" fmla="*/ 153426 w 153348"/>
                <a:gd name="connsiteY25" fmla="*/ 81550 h 227492"/>
                <a:gd name="connsiteX26" fmla="*/ 142291 w 153348"/>
                <a:gd name="connsiteY26" fmla="*/ 63836 h 227492"/>
                <a:gd name="connsiteX27" fmla="*/ 129639 w 153348"/>
                <a:gd name="connsiteY27" fmla="*/ 75983 h 227492"/>
                <a:gd name="connsiteX28" fmla="*/ 133435 w 153348"/>
                <a:gd name="connsiteY28" fmla="*/ 82815 h 227492"/>
                <a:gd name="connsiteX29" fmla="*/ 142544 w 153348"/>
                <a:gd name="connsiteY29" fmla="*/ 104324 h 227492"/>
                <a:gd name="connsiteX30" fmla="*/ 120529 w 153348"/>
                <a:gd name="connsiteY30" fmla="*/ 150380 h 227492"/>
                <a:gd name="connsiteX31" fmla="*/ 72955 w 153348"/>
                <a:gd name="connsiteY31" fmla="*/ 172901 h 227492"/>
                <a:gd name="connsiteX32" fmla="*/ 114709 w 153348"/>
                <a:gd name="connsiteY32" fmla="*/ 6647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3348" h="227492">
                  <a:moveTo>
                    <a:pt x="114709" y="6647"/>
                  </a:moveTo>
                  <a:cubicBezTo>
                    <a:pt x="114962" y="5634"/>
                    <a:pt x="115468" y="4116"/>
                    <a:pt x="115468" y="2851"/>
                  </a:cubicBezTo>
                  <a:cubicBezTo>
                    <a:pt x="115468" y="320"/>
                    <a:pt x="113697" y="67"/>
                    <a:pt x="112431" y="67"/>
                  </a:cubicBezTo>
                  <a:cubicBezTo>
                    <a:pt x="109901" y="67"/>
                    <a:pt x="109648" y="573"/>
                    <a:pt x="108636" y="5128"/>
                  </a:cubicBezTo>
                  <a:lnTo>
                    <a:pt x="66629" y="172395"/>
                  </a:lnTo>
                  <a:cubicBezTo>
                    <a:pt x="47397" y="170118"/>
                    <a:pt x="37781" y="160755"/>
                    <a:pt x="37781" y="144053"/>
                  </a:cubicBezTo>
                  <a:cubicBezTo>
                    <a:pt x="37781" y="138992"/>
                    <a:pt x="37781" y="132413"/>
                    <a:pt x="51446" y="96986"/>
                  </a:cubicBezTo>
                  <a:cubicBezTo>
                    <a:pt x="52458" y="93949"/>
                    <a:pt x="54230" y="89647"/>
                    <a:pt x="54230" y="84586"/>
                  </a:cubicBezTo>
                  <a:cubicBezTo>
                    <a:pt x="54230" y="73199"/>
                    <a:pt x="46132" y="63836"/>
                    <a:pt x="33479" y="63836"/>
                  </a:cubicBezTo>
                  <a:cubicBezTo>
                    <a:pt x="9440" y="63836"/>
                    <a:pt x="77" y="100529"/>
                    <a:pt x="77" y="102806"/>
                  </a:cubicBezTo>
                  <a:cubicBezTo>
                    <a:pt x="77" y="105336"/>
                    <a:pt x="2607" y="105336"/>
                    <a:pt x="3113" y="105336"/>
                  </a:cubicBezTo>
                  <a:cubicBezTo>
                    <a:pt x="5644" y="105336"/>
                    <a:pt x="5897" y="104830"/>
                    <a:pt x="7162" y="100782"/>
                  </a:cubicBezTo>
                  <a:cubicBezTo>
                    <a:pt x="13995" y="76742"/>
                    <a:pt x="24117" y="69403"/>
                    <a:pt x="32720" y="69403"/>
                  </a:cubicBezTo>
                  <a:cubicBezTo>
                    <a:pt x="34745" y="69403"/>
                    <a:pt x="39047" y="69403"/>
                    <a:pt x="39047" y="77501"/>
                  </a:cubicBezTo>
                  <a:cubicBezTo>
                    <a:pt x="39047" y="84080"/>
                    <a:pt x="36516" y="90406"/>
                    <a:pt x="33226" y="99263"/>
                  </a:cubicBezTo>
                  <a:cubicBezTo>
                    <a:pt x="21080" y="131148"/>
                    <a:pt x="21080" y="137727"/>
                    <a:pt x="21080" y="142029"/>
                  </a:cubicBezTo>
                  <a:cubicBezTo>
                    <a:pt x="21080" y="166069"/>
                    <a:pt x="40818" y="176444"/>
                    <a:pt x="65111" y="177962"/>
                  </a:cubicBezTo>
                  <a:cubicBezTo>
                    <a:pt x="63086" y="187072"/>
                    <a:pt x="63086" y="187578"/>
                    <a:pt x="59544" y="200990"/>
                  </a:cubicBezTo>
                  <a:cubicBezTo>
                    <a:pt x="58785" y="203773"/>
                    <a:pt x="53724" y="224270"/>
                    <a:pt x="53724" y="225030"/>
                  </a:cubicBezTo>
                  <a:cubicBezTo>
                    <a:pt x="53724" y="225283"/>
                    <a:pt x="53724" y="227560"/>
                    <a:pt x="56760" y="227560"/>
                  </a:cubicBezTo>
                  <a:cubicBezTo>
                    <a:pt x="57266" y="227560"/>
                    <a:pt x="58531" y="227560"/>
                    <a:pt x="59038" y="226548"/>
                  </a:cubicBezTo>
                  <a:cubicBezTo>
                    <a:pt x="59797" y="226042"/>
                    <a:pt x="61315" y="219716"/>
                    <a:pt x="62074" y="216173"/>
                  </a:cubicBezTo>
                  <a:lnTo>
                    <a:pt x="71690" y="178468"/>
                  </a:lnTo>
                  <a:cubicBezTo>
                    <a:pt x="81053" y="178468"/>
                    <a:pt x="103322" y="178468"/>
                    <a:pt x="127108" y="151392"/>
                  </a:cubicBezTo>
                  <a:cubicBezTo>
                    <a:pt x="137483" y="139751"/>
                    <a:pt x="142798" y="128617"/>
                    <a:pt x="145581" y="121026"/>
                  </a:cubicBezTo>
                  <a:cubicBezTo>
                    <a:pt x="147859" y="114699"/>
                    <a:pt x="153426" y="92684"/>
                    <a:pt x="153426" y="81550"/>
                  </a:cubicBezTo>
                  <a:cubicBezTo>
                    <a:pt x="153426" y="67379"/>
                    <a:pt x="146593" y="63836"/>
                    <a:pt x="142291" y="63836"/>
                  </a:cubicBezTo>
                  <a:cubicBezTo>
                    <a:pt x="135965" y="63836"/>
                    <a:pt x="129639" y="70415"/>
                    <a:pt x="129639" y="75983"/>
                  </a:cubicBezTo>
                  <a:cubicBezTo>
                    <a:pt x="129639" y="79272"/>
                    <a:pt x="131157" y="80791"/>
                    <a:pt x="133435" y="82815"/>
                  </a:cubicBezTo>
                  <a:cubicBezTo>
                    <a:pt x="136218" y="85599"/>
                    <a:pt x="142544" y="92178"/>
                    <a:pt x="142544" y="104324"/>
                  </a:cubicBezTo>
                  <a:cubicBezTo>
                    <a:pt x="142544" y="120520"/>
                    <a:pt x="129386" y="141270"/>
                    <a:pt x="120529" y="150380"/>
                  </a:cubicBezTo>
                  <a:cubicBezTo>
                    <a:pt x="98261" y="172901"/>
                    <a:pt x="82065" y="172901"/>
                    <a:pt x="72955" y="172901"/>
                  </a:cubicBezTo>
                  <a:lnTo>
                    <a:pt x="114709" y="66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A2D617-4DBB-6929-025A-F6900BEE0C6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54214" y="6254661"/>
              <a:ext cx="168278" cy="59213"/>
            </a:xfrm>
            <a:custGeom>
              <a:avLst/>
              <a:gdLst>
                <a:gd name="connsiteX0" fmla="*/ 159762 w 168278"/>
                <a:gd name="connsiteY0" fmla="*/ 10189 h 59213"/>
                <a:gd name="connsiteX1" fmla="*/ 168365 w 168278"/>
                <a:gd name="connsiteY1" fmla="*/ 5128 h 59213"/>
                <a:gd name="connsiteX2" fmla="*/ 160015 w 168278"/>
                <a:gd name="connsiteY2" fmla="*/ 67 h 59213"/>
                <a:gd name="connsiteX3" fmla="*/ 8437 w 168278"/>
                <a:gd name="connsiteY3" fmla="*/ 67 h 59213"/>
                <a:gd name="connsiteX4" fmla="*/ 86 w 168278"/>
                <a:gd name="connsiteY4" fmla="*/ 5128 h 59213"/>
                <a:gd name="connsiteX5" fmla="*/ 8690 w 168278"/>
                <a:gd name="connsiteY5" fmla="*/ 10189 h 59213"/>
                <a:gd name="connsiteX6" fmla="*/ 159762 w 168278"/>
                <a:gd name="connsiteY6" fmla="*/ 10189 h 59213"/>
                <a:gd name="connsiteX7" fmla="*/ 160015 w 168278"/>
                <a:gd name="connsiteY7" fmla="*/ 59281 h 59213"/>
                <a:gd name="connsiteX8" fmla="*/ 168365 w 168278"/>
                <a:gd name="connsiteY8" fmla="*/ 54220 h 59213"/>
                <a:gd name="connsiteX9" fmla="*/ 159762 w 168278"/>
                <a:gd name="connsiteY9" fmla="*/ 49159 h 59213"/>
                <a:gd name="connsiteX10" fmla="*/ 8690 w 168278"/>
                <a:gd name="connsiteY10" fmla="*/ 49159 h 59213"/>
                <a:gd name="connsiteX11" fmla="*/ 86 w 168278"/>
                <a:gd name="connsiteY11" fmla="*/ 54220 h 59213"/>
                <a:gd name="connsiteX12" fmla="*/ 8437 w 168278"/>
                <a:gd name="connsiteY12" fmla="*/ 59281 h 59213"/>
                <a:gd name="connsiteX13" fmla="*/ 160015 w 168278"/>
                <a:gd name="connsiteY13" fmla="*/ 59281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762" y="10189"/>
                  </a:moveTo>
                  <a:cubicBezTo>
                    <a:pt x="163557" y="10189"/>
                    <a:pt x="168365" y="10189"/>
                    <a:pt x="168365" y="5128"/>
                  </a:cubicBezTo>
                  <a:cubicBezTo>
                    <a:pt x="168365" y="67"/>
                    <a:pt x="163557" y="67"/>
                    <a:pt x="160015" y="67"/>
                  </a:cubicBezTo>
                  <a:lnTo>
                    <a:pt x="8437" y="67"/>
                  </a:lnTo>
                  <a:cubicBezTo>
                    <a:pt x="4894" y="67"/>
                    <a:pt x="86" y="67"/>
                    <a:pt x="86" y="5128"/>
                  </a:cubicBezTo>
                  <a:cubicBezTo>
                    <a:pt x="86" y="10189"/>
                    <a:pt x="4894" y="10189"/>
                    <a:pt x="8690" y="10189"/>
                  </a:cubicBezTo>
                  <a:lnTo>
                    <a:pt x="159762" y="10189"/>
                  </a:lnTo>
                  <a:close/>
                  <a:moveTo>
                    <a:pt x="160015" y="59281"/>
                  </a:moveTo>
                  <a:cubicBezTo>
                    <a:pt x="163557" y="59281"/>
                    <a:pt x="168365" y="59281"/>
                    <a:pt x="168365" y="54220"/>
                  </a:cubicBezTo>
                  <a:cubicBezTo>
                    <a:pt x="168365" y="49159"/>
                    <a:pt x="163557" y="49159"/>
                    <a:pt x="159762" y="49159"/>
                  </a:cubicBezTo>
                  <a:lnTo>
                    <a:pt x="8690" y="49159"/>
                  </a:lnTo>
                  <a:cubicBezTo>
                    <a:pt x="4894" y="49159"/>
                    <a:pt x="86" y="49159"/>
                    <a:pt x="86" y="54220"/>
                  </a:cubicBezTo>
                  <a:cubicBezTo>
                    <a:pt x="86" y="59281"/>
                    <a:pt x="4894" y="59281"/>
                    <a:pt x="8437" y="59281"/>
                  </a:cubicBezTo>
                  <a:lnTo>
                    <a:pt x="160015" y="592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94C3A3-4217-2EC1-D0DA-447EF8F1EDA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59786" y="5980604"/>
              <a:ext cx="124501" cy="607069"/>
            </a:xfrm>
            <a:custGeom>
              <a:avLst/>
              <a:gdLst>
                <a:gd name="connsiteX0" fmla="*/ 124598 w 124501"/>
                <a:gd name="connsiteY0" fmla="*/ 604592 h 607069"/>
                <a:gd name="connsiteX1" fmla="*/ 123586 w 124501"/>
                <a:gd name="connsiteY1" fmla="*/ 602315 h 607069"/>
                <a:gd name="connsiteX2" fmla="*/ 80314 w 124501"/>
                <a:gd name="connsiteY2" fmla="*/ 548668 h 607069"/>
                <a:gd name="connsiteX3" fmla="*/ 21100 w 124501"/>
                <a:gd name="connsiteY3" fmla="*/ 303714 h 607069"/>
                <a:gd name="connsiteX4" fmla="*/ 71963 w 124501"/>
                <a:gd name="connsiteY4" fmla="*/ 72426 h 607069"/>
                <a:gd name="connsiteX5" fmla="*/ 123839 w 124501"/>
                <a:gd name="connsiteY5" fmla="*/ 4608 h 607069"/>
                <a:gd name="connsiteX6" fmla="*/ 124598 w 124501"/>
                <a:gd name="connsiteY6" fmla="*/ 2584 h 607069"/>
                <a:gd name="connsiteX7" fmla="*/ 119284 w 124501"/>
                <a:gd name="connsiteY7" fmla="*/ 53 h 607069"/>
                <a:gd name="connsiteX8" fmla="*/ 111439 w 124501"/>
                <a:gd name="connsiteY8" fmla="*/ 3849 h 607069"/>
                <a:gd name="connsiteX9" fmla="*/ 97 w 124501"/>
                <a:gd name="connsiteY9" fmla="*/ 303461 h 607069"/>
                <a:gd name="connsiteX10" fmla="*/ 87146 w 124501"/>
                <a:gd name="connsiteY10" fmla="*/ 578781 h 607069"/>
                <a:gd name="connsiteX11" fmla="*/ 112198 w 124501"/>
                <a:gd name="connsiteY11" fmla="*/ 604086 h 607069"/>
                <a:gd name="connsiteX12" fmla="*/ 119284 w 124501"/>
                <a:gd name="connsiteY12" fmla="*/ 607123 h 607069"/>
                <a:gd name="connsiteX13" fmla="*/ 124598 w 124501"/>
                <a:gd name="connsiteY13" fmla="*/ 604592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01" h="607069">
                  <a:moveTo>
                    <a:pt x="124598" y="604592"/>
                  </a:moveTo>
                  <a:cubicBezTo>
                    <a:pt x="124598" y="603580"/>
                    <a:pt x="124092" y="603074"/>
                    <a:pt x="123586" y="602315"/>
                  </a:cubicBezTo>
                  <a:cubicBezTo>
                    <a:pt x="114223" y="592952"/>
                    <a:pt x="97268" y="575997"/>
                    <a:pt x="80314" y="548668"/>
                  </a:cubicBezTo>
                  <a:cubicBezTo>
                    <a:pt x="39573" y="483381"/>
                    <a:pt x="21100" y="401139"/>
                    <a:pt x="21100" y="303714"/>
                  </a:cubicBezTo>
                  <a:cubicBezTo>
                    <a:pt x="21100" y="235644"/>
                    <a:pt x="30210" y="147835"/>
                    <a:pt x="71963" y="72426"/>
                  </a:cubicBezTo>
                  <a:cubicBezTo>
                    <a:pt x="91954" y="36493"/>
                    <a:pt x="112705" y="15742"/>
                    <a:pt x="123839" y="4608"/>
                  </a:cubicBezTo>
                  <a:cubicBezTo>
                    <a:pt x="124598" y="3849"/>
                    <a:pt x="124598" y="3343"/>
                    <a:pt x="124598" y="2584"/>
                  </a:cubicBezTo>
                  <a:cubicBezTo>
                    <a:pt x="124598" y="53"/>
                    <a:pt x="122827" y="53"/>
                    <a:pt x="119284" y="53"/>
                  </a:cubicBezTo>
                  <a:cubicBezTo>
                    <a:pt x="115741" y="53"/>
                    <a:pt x="115235" y="53"/>
                    <a:pt x="111439" y="3849"/>
                  </a:cubicBezTo>
                  <a:cubicBezTo>
                    <a:pt x="26667" y="81030"/>
                    <a:pt x="97" y="196927"/>
                    <a:pt x="97" y="303461"/>
                  </a:cubicBezTo>
                  <a:cubicBezTo>
                    <a:pt x="97" y="402911"/>
                    <a:pt x="22871" y="503119"/>
                    <a:pt x="87146" y="578781"/>
                  </a:cubicBezTo>
                  <a:cubicBezTo>
                    <a:pt x="92207" y="584601"/>
                    <a:pt x="101823" y="594976"/>
                    <a:pt x="112198" y="604086"/>
                  </a:cubicBezTo>
                  <a:cubicBezTo>
                    <a:pt x="115235" y="607123"/>
                    <a:pt x="115741" y="607123"/>
                    <a:pt x="119284" y="607123"/>
                  </a:cubicBezTo>
                  <a:cubicBezTo>
                    <a:pt x="122827" y="607123"/>
                    <a:pt x="124598" y="607123"/>
                    <a:pt x="124598" y="60459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2D4250-0695-A72F-83E3-5D858A63095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85329" y="6081320"/>
              <a:ext cx="132092" cy="160940"/>
            </a:xfrm>
            <a:custGeom>
              <a:avLst/>
              <a:gdLst>
                <a:gd name="connsiteX0" fmla="*/ 19589 w 132092"/>
                <a:gd name="connsiteY0" fmla="*/ 142782 h 160940"/>
                <a:gd name="connsiteX1" fmla="*/ 5924 w 132092"/>
                <a:gd name="connsiteY1" fmla="*/ 153157 h 160940"/>
                <a:gd name="connsiteX2" fmla="*/ 104 w 132092"/>
                <a:gd name="connsiteY2" fmla="*/ 157965 h 160940"/>
                <a:gd name="connsiteX3" fmla="*/ 3394 w 132092"/>
                <a:gd name="connsiteY3" fmla="*/ 161002 h 160940"/>
                <a:gd name="connsiteX4" fmla="*/ 24650 w 132092"/>
                <a:gd name="connsiteY4" fmla="*/ 160242 h 160940"/>
                <a:gd name="connsiteX5" fmla="*/ 49702 w 132092"/>
                <a:gd name="connsiteY5" fmla="*/ 161002 h 160940"/>
                <a:gd name="connsiteX6" fmla="*/ 54257 w 132092"/>
                <a:gd name="connsiteY6" fmla="*/ 155941 h 160940"/>
                <a:gd name="connsiteX7" fmla="*/ 48184 w 132092"/>
                <a:gd name="connsiteY7" fmla="*/ 153157 h 160940"/>
                <a:gd name="connsiteX8" fmla="*/ 35531 w 132092"/>
                <a:gd name="connsiteY8" fmla="*/ 149108 h 160940"/>
                <a:gd name="connsiteX9" fmla="*/ 47931 w 132092"/>
                <a:gd name="connsiteY9" fmla="*/ 98498 h 160940"/>
                <a:gd name="connsiteX10" fmla="*/ 71212 w 132092"/>
                <a:gd name="connsiteY10" fmla="*/ 114693 h 160940"/>
                <a:gd name="connsiteX11" fmla="*/ 132197 w 132092"/>
                <a:gd name="connsiteY11" fmla="*/ 40549 h 160940"/>
                <a:gd name="connsiteX12" fmla="*/ 98541 w 132092"/>
                <a:gd name="connsiteY12" fmla="*/ 61 h 160940"/>
                <a:gd name="connsiteX13" fmla="*/ 65391 w 132092"/>
                <a:gd name="connsiteY13" fmla="*/ 19040 h 160940"/>
                <a:gd name="connsiteX14" fmla="*/ 42617 w 132092"/>
                <a:gd name="connsiteY14" fmla="*/ 61 h 160940"/>
                <a:gd name="connsiteX15" fmla="*/ 23891 w 132092"/>
                <a:gd name="connsiteY15" fmla="*/ 14485 h 160940"/>
                <a:gd name="connsiteX16" fmla="*/ 16046 w 132092"/>
                <a:gd name="connsiteY16" fmla="*/ 39031 h 160940"/>
                <a:gd name="connsiteX17" fmla="*/ 19083 w 132092"/>
                <a:gd name="connsiteY17" fmla="*/ 41562 h 160940"/>
                <a:gd name="connsiteX18" fmla="*/ 23385 w 132092"/>
                <a:gd name="connsiteY18" fmla="*/ 35741 h 160940"/>
                <a:gd name="connsiteX19" fmla="*/ 41858 w 132092"/>
                <a:gd name="connsiteY19" fmla="*/ 5628 h 160940"/>
                <a:gd name="connsiteX20" fmla="*/ 49702 w 132092"/>
                <a:gd name="connsiteY20" fmla="*/ 17269 h 160940"/>
                <a:gd name="connsiteX21" fmla="*/ 47931 w 132092"/>
                <a:gd name="connsiteY21" fmla="*/ 30174 h 160940"/>
                <a:gd name="connsiteX22" fmla="*/ 19589 w 132092"/>
                <a:gd name="connsiteY22" fmla="*/ 142782 h 160940"/>
                <a:gd name="connsiteX23" fmla="*/ 64126 w 132092"/>
                <a:gd name="connsiteY23" fmla="*/ 32958 h 160940"/>
                <a:gd name="connsiteX24" fmla="*/ 77285 w 132092"/>
                <a:gd name="connsiteY24" fmla="*/ 15244 h 160940"/>
                <a:gd name="connsiteX25" fmla="*/ 97782 w 132092"/>
                <a:gd name="connsiteY25" fmla="*/ 5628 h 160940"/>
                <a:gd name="connsiteX26" fmla="*/ 113977 w 132092"/>
                <a:gd name="connsiteY26" fmla="*/ 29415 h 160940"/>
                <a:gd name="connsiteX27" fmla="*/ 101072 w 132092"/>
                <a:gd name="connsiteY27" fmla="*/ 83062 h 160940"/>
                <a:gd name="connsiteX28" fmla="*/ 70958 w 132092"/>
                <a:gd name="connsiteY28" fmla="*/ 109126 h 160940"/>
                <a:gd name="connsiteX29" fmla="*/ 50967 w 132092"/>
                <a:gd name="connsiteY29" fmla="*/ 86605 h 160940"/>
                <a:gd name="connsiteX30" fmla="*/ 51727 w 132092"/>
                <a:gd name="connsiteY30" fmla="*/ 82556 h 160940"/>
                <a:gd name="connsiteX31" fmla="*/ 64126 w 132092"/>
                <a:gd name="connsiteY31" fmla="*/ 32958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589" y="142782"/>
                  </a:moveTo>
                  <a:cubicBezTo>
                    <a:pt x="17565" y="151386"/>
                    <a:pt x="17059" y="153157"/>
                    <a:pt x="5924" y="153157"/>
                  </a:cubicBezTo>
                  <a:cubicBezTo>
                    <a:pt x="2888" y="153157"/>
                    <a:pt x="104" y="153157"/>
                    <a:pt x="104" y="157965"/>
                  </a:cubicBezTo>
                  <a:cubicBezTo>
                    <a:pt x="104" y="159989"/>
                    <a:pt x="1369" y="161002"/>
                    <a:pt x="3394" y="161002"/>
                  </a:cubicBezTo>
                  <a:cubicBezTo>
                    <a:pt x="10226" y="161002"/>
                    <a:pt x="17565" y="160242"/>
                    <a:pt x="24650" y="160242"/>
                  </a:cubicBezTo>
                  <a:cubicBezTo>
                    <a:pt x="33001" y="160242"/>
                    <a:pt x="41605" y="161002"/>
                    <a:pt x="49702" y="161002"/>
                  </a:cubicBezTo>
                  <a:cubicBezTo>
                    <a:pt x="50967" y="161002"/>
                    <a:pt x="54257" y="161002"/>
                    <a:pt x="54257" y="155941"/>
                  </a:cubicBezTo>
                  <a:cubicBezTo>
                    <a:pt x="54257" y="153157"/>
                    <a:pt x="51727" y="153157"/>
                    <a:pt x="48184" y="153157"/>
                  </a:cubicBezTo>
                  <a:cubicBezTo>
                    <a:pt x="35531" y="153157"/>
                    <a:pt x="35531" y="151386"/>
                    <a:pt x="35531" y="149108"/>
                  </a:cubicBezTo>
                  <a:cubicBezTo>
                    <a:pt x="35531" y="146072"/>
                    <a:pt x="46159" y="104824"/>
                    <a:pt x="47931" y="98498"/>
                  </a:cubicBezTo>
                  <a:cubicBezTo>
                    <a:pt x="51220" y="105837"/>
                    <a:pt x="58306" y="114693"/>
                    <a:pt x="71212" y="114693"/>
                  </a:cubicBezTo>
                  <a:cubicBezTo>
                    <a:pt x="100565" y="114693"/>
                    <a:pt x="132197" y="77748"/>
                    <a:pt x="132197" y="40549"/>
                  </a:cubicBezTo>
                  <a:cubicBezTo>
                    <a:pt x="132197" y="16763"/>
                    <a:pt x="117773" y="61"/>
                    <a:pt x="98541" y="61"/>
                  </a:cubicBezTo>
                  <a:cubicBezTo>
                    <a:pt x="85888" y="61"/>
                    <a:pt x="73742" y="9171"/>
                    <a:pt x="65391" y="19040"/>
                  </a:cubicBezTo>
                  <a:cubicBezTo>
                    <a:pt x="62861" y="5375"/>
                    <a:pt x="51980" y="61"/>
                    <a:pt x="42617" y="61"/>
                  </a:cubicBezTo>
                  <a:cubicBezTo>
                    <a:pt x="30976" y="61"/>
                    <a:pt x="26168" y="9930"/>
                    <a:pt x="23891" y="14485"/>
                  </a:cubicBezTo>
                  <a:cubicBezTo>
                    <a:pt x="19336" y="23089"/>
                    <a:pt x="16046" y="38272"/>
                    <a:pt x="16046" y="39031"/>
                  </a:cubicBezTo>
                  <a:cubicBezTo>
                    <a:pt x="16046" y="41562"/>
                    <a:pt x="18577" y="41562"/>
                    <a:pt x="19083" y="41562"/>
                  </a:cubicBezTo>
                  <a:cubicBezTo>
                    <a:pt x="21614" y="41562"/>
                    <a:pt x="21867" y="41308"/>
                    <a:pt x="23385" y="35741"/>
                  </a:cubicBezTo>
                  <a:cubicBezTo>
                    <a:pt x="27687" y="17775"/>
                    <a:pt x="32748" y="5628"/>
                    <a:pt x="41858" y="5628"/>
                  </a:cubicBezTo>
                  <a:cubicBezTo>
                    <a:pt x="46159" y="5628"/>
                    <a:pt x="49702" y="7653"/>
                    <a:pt x="49702" y="17269"/>
                  </a:cubicBezTo>
                  <a:cubicBezTo>
                    <a:pt x="49702" y="23089"/>
                    <a:pt x="48943" y="25872"/>
                    <a:pt x="47931" y="30174"/>
                  </a:cubicBezTo>
                  <a:lnTo>
                    <a:pt x="19589" y="142782"/>
                  </a:lnTo>
                  <a:close/>
                  <a:moveTo>
                    <a:pt x="64126" y="32958"/>
                  </a:moveTo>
                  <a:cubicBezTo>
                    <a:pt x="65897" y="26125"/>
                    <a:pt x="72730" y="19040"/>
                    <a:pt x="77285" y="15244"/>
                  </a:cubicBezTo>
                  <a:cubicBezTo>
                    <a:pt x="86142" y="7400"/>
                    <a:pt x="93480" y="5628"/>
                    <a:pt x="97782" y="5628"/>
                  </a:cubicBezTo>
                  <a:cubicBezTo>
                    <a:pt x="107904" y="5628"/>
                    <a:pt x="113977" y="14485"/>
                    <a:pt x="113977" y="29415"/>
                  </a:cubicBezTo>
                  <a:cubicBezTo>
                    <a:pt x="113977" y="44345"/>
                    <a:pt x="105626" y="73446"/>
                    <a:pt x="101072" y="83062"/>
                  </a:cubicBezTo>
                  <a:cubicBezTo>
                    <a:pt x="92468" y="100776"/>
                    <a:pt x="80321" y="109126"/>
                    <a:pt x="70958" y="109126"/>
                  </a:cubicBezTo>
                  <a:cubicBezTo>
                    <a:pt x="54257" y="109126"/>
                    <a:pt x="50967" y="88123"/>
                    <a:pt x="50967" y="86605"/>
                  </a:cubicBezTo>
                  <a:cubicBezTo>
                    <a:pt x="50967" y="86099"/>
                    <a:pt x="50967" y="85592"/>
                    <a:pt x="51727" y="82556"/>
                  </a:cubicBezTo>
                  <a:lnTo>
                    <a:pt x="64126" y="3295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EEE94E-1F1A-6D06-4129-10EF6CCBE35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029245" y="6153009"/>
              <a:ext cx="94767" cy="79888"/>
            </a:xfrm>
            <a:custGeom>
              <a:avLst/>
              <a:gdLst>
                <a:gd name="connsiteX0" fmla="*/ 35713 w 94767"/>
                <a:gd name="connsiteY0" fmla="*/ 59403 h 79888"/>
                <a:gd name="connsiteX1" fmla="*/ 19063 w 94767"/>
                <a:gd name="connsiteY1" fmla="*/ 74991 h 79888"/>
                <a:gd name="connsiteX2" fmla="*/ 9497 w 94767"/>
                <a:gd name="connsiteY2" fmla="*/ 72511 h 79888"/>
                <a:gd name="connsiteX3" fmla="*/ 17291 w 94767"/>
                <a:gd name="connsiteY3" fmla="*/ 62769 h 79888"/>
                <a:gd name="connsiteX4" fmla="*/ 10206 w 94767"/>
                <a:gd name="connsiteY4" fmla="*/ 56215 h 79888"/>
                <a:gd name="connsiteX5" fmla="*/ 109 w 94767"/>
                <a:gd name="connsiteY5" fmla="*/ 67020 h 79888"/>
                <a:gd name="connsiteX6" fmla="*/ 18708 w 94767"/>
                <a:gd name="connsiteY6" fmla="*/ 79951 h 79888"/>
                <a:gd name="connsiteX7" fmla="*/ 38548 w 94767"/>
                <a:gd name="connsiteY7" fmla="*/ 67374 h 79888"/>
                <a:gd name="connsiteX8" fmla="*/ 59627 w 94767"/>
                <a:gd name="connsiteY8" fmla="*/ 79951 h 79888"/>
                <a:gd name="connsiteX9" fmla="*/ 90803 w 94767"/>
                <a:gd name="connsiteY9" fmla="*/ 52849 h 79888"/>
                <a:gd name="connsiteX10" fmla="*/ 87969 w 94767"/>
                <a:gd name="connsiteY10" fmla="*/ 50546 h 79888"/>
                <a:gd name="connsiteX11" fmla="*/ 84603 w 94767"/>
                <a:gd name="connsiteY11" fmla="*/ 53558 h 79888"/>
                <a:gd name="connsiteX12" fmla="*/ 60335 w 94767"/>
                <a:gd name="connsiteY12" fmla="*/ 74991 h 79888"/>
                <a:gd name="connsiteX13" fmla="*/ 49530 w 94767"/>
                <a:gd name="connsiteY13" fmla="*/ 63477 h 79888"/>
                <a:gd name="connsiteX14" fmla="*/ 58741 w 94767"/>
                <a:gd name="connsiteY14" fmla="*/ 23090 h 79888"/>
                <a:gd name="connsiteX15" fmla="*/ 76100 w 94767"/>
                <a:gd name="connsiteY15" fmla="*/ 5022 h 79888"/>
                <a:gd name="connsiteX16" fmla="*/ 85666 w 94767"/>
                <a:gd name="connsiteY16" fmla="*/ 7502 h 79888"/>
                <a:gd name="connsiteX17" fmla="*/ 77872 w 94767"/>
                <a:gd name="connsiteY17" fmla="*/ 17245 h 79888"/>
                <a:gd name="connsiteX18" fmla="*/ 84957 w 94767"/>
                <a:gd name="connsiteY18" fmla="*/ 23799 h 79888"/>
                <a:gd name="connsiteX19" fmla="*/ 94877 w 94767"/>
                <a:gd name="connsiteY19" fmla="*/ 12994 h 79888"/>
                <a:gd name="connsiteX20" fmla="*/ 76455 w 94767"/>
                <a:gd name="connsiteY20" fmla="*/ 63 h 79888"/>
                <a:gd name="connsiteX21" fmla="*/ 56615 w 94767"/>
                <a:gd name="connsiteY21" fmla="*/ 12639 h 79888"/>
                <a:gd name="connsiteX22" fmla="*/ 35359 w 94767"/>
                <a:gd name="connsiteY22" fmla="*/ 63 h 79888"/>
                <a:gd name="connsiteX23" fmla="*/ 4183 w 94767"/>
                <a:gd name="connsiteY23" fmla="*/ 27164 h 79888"/>
                <a:gd name="connsiteX24" fmla="*/ 7195 w 94767"/>
                <a:gd name="connsiteY24" fmla="*/ 29467 h 79888"/>
                <a:gd name="connsiteX25" fmla="*/ 10560 w 94767"/>
                <a:gd name="connsiteY25" fmla="*/ 26456 h 79888"/>
                <a:gd name="connsiteX26" fmla="*/ 34828 w 94767"/>
                <a:gd name="connsiteY26" fmla="*/ 5022 h 79888"/>
                <a:gd name="connsiteX27" fmla="*/ 45456 w 94767"/>
                <a:gd name="connsiteY27" fmla="*/ 16713 h 79888"/>
                <a:gd name="connsiteX28" fmla="*/ 41736 w 94767"/>
                <a:gd name="connsiteY28" fmla="*/ 35136 h 79888"/>
                <a:gd name="connsiteX29" fmla="*/ 35713 w 94767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767" h="79888">
                  <a:moveTo>
                    <a:pt x="35713" y="59403"/>
                  </a:moveTo>
                  <a:cubicBezTo>
                    <a:pt x="33942" y="65426"/>
                    <a:pt x="28097" y="74991"/>
                    <a:pt x="19063" y="74991"/>
                  </a:cubicBezTo>
                  <a:cubicBezTo>
                    <a:pt x="18531" y="74991"/>
                    <a:pt x="13217" y="74991"/>
                    <a:pt x="9497" y="72511"/>
                  </a:cubicBezTo>
                  <a:cubicBezTo>
                    <a:pt x="16760" y="70208"/>
                    <a:pt x="17291" y="63832"/>
                    <a:pt x="17291" y="62769"/>
                  </a:cubicBezTo>
                  <a:cubicBezTo>
                    <a:pt x="17291" y="58872"/>
                    <a:pt x="14280" y="56215"/>
                    <a:pt x="10206" y="56215"/>
                  </a:cubicBezTo>
                  <a:cubicBezTo>
                    <a:pt x="5246" y="56215"/>
                    <a:pt x="109" y="60466"/>
                    <a:pt x="109" y="67020"/>
                  </a:cubicBezTo>
                  <a:cubicBezTo>
                    <a:pt x="109" y="75877"/>
                    <a:pt x="10029" y="79951"/>
                    <a:pt x="18708" y="79951"/>
                  </a:cubicBezTo>
                  <a:cubicBezTo>
                    <a:pt x="26857" y="79951"/>
                    <a:pt x="34119" y="74814"/>
                    <a:pt x="38548" y="67374"/>
                  </a:cubicBezTo>
                  <a:cubicBezTo>
                    <a:pt x="42799" y="76762"/>
                    <a:pt x="52541" y="79951"/>
                    <a:pt x="59627" y="79951"/>
                  </a:cubicBezTo>
                  <a:cubicBezTo>
                    <a:pt x="79997" y="79951"/>
                    <a:pt x="90803" y="57809"/>
                    <a:pt x="90803" y="52849"/>
                  </a:cubicBezTo>
                  <a:cubicBezTo>
                    <a:pt x="90803" y="50546"/>
                    <a:pt x="88500" y="50546"/>
                    <a:pt x="87969" y="50546"/>
                  </a:cubicBezTo>
                  <a:cubicBezTo>
                    <a:pt x="85489" y="50546"/>
                    <a:pt x="85311" y="51432"/>
                    <a:pt x="84603" y="53558"/>
                  </a:cubicBezTo>
                  <a:cubicBezTo>
                    <a:pt x="80883" y="65780"/>
                    <a:pt x="70255" y="74991"/>
                    <a:pt x="60335" y="74991"/>
                  </a:cubicBezTo>
                  <a:cubicBezTo>
                    <a:pt x="53250" y="74991"/>
                    <a:pt x="49530" y="70208"/>
                    <a:pt x="49530" y="63477"/>
                  </a:cubicBezTo>
                  <a:cubicBezTo>
                    <a:pt x="49530" y="58872"/>
                    <a:pt x="53781" y="42752"/>
                    <a:pt x="58741" y="23090"/>
                  </a:cubicBezTo>
                  <a:cubicBezTo>
                    <a:pt x="62284" y="9451"/>
                    <a:pt x="70255" y="5022"/>
                    <a:pt x="76100" y="5022"/>
                  </a:cubicBezTo>
                  <a:cubicBezTo>
                    <a:pt x="76455" y="5022"/>
                    <a:pt x="81946" y="5022"/>
                    <a:pt x="85666" y="7502"/>
                  </a:cubicBezTo>
                  <a:cubicBezTo>
                    <a:pt x="79997" y="9097"/>
                    <a:pt x="77872" y="14056"/>
                    <a:pt x="77872" y="17245"/>
                  </a:cubicBezTo>
                  <a:cubicBezTo>
                    <a:pt x="77872" y="21142"/>
                    <a:pt x="80883" y="23799"/>
                    <a:pt x="84957" y="23799"/>
                  </a:cubicBezTo>
                  <a:cubicBezTo>
                    <a:pt x="89031" y="23799"/>
                    <a:pt x="94877" y="20433"/>
                    <a:pt x="94877" y="12994"/>
                  </a:cubicBezTo>
                  <a:cubicBezTo>
                    <a:pt x="94877" y="3074"/>
                    <a:pt x="83540" y="63"/>
                    <a:pt x="76455" y="63"/>
                  </a:cubicBezTo>
                  <a:cubicBezTo>
                    <a:pt x="67598" y="63"/>
                    <a:pt x="60512" y="5908"/>
                    <a:pt x="56615" y="12639"/>
                  </a:cubicBezTo>
                  <a:cubicBezTo>
                    <a:pt x="53427" y="5377"/>
                    <a:pt x="45279" y="63"/>
                    <a:pt x="35359" y="63"/>
                  </a:cubicBezTo>
                  <a:cubicBezTo>
                    <a:pt x="15520" y="63"/>
                    <a:pt x="4183" y="21850"/>
                    <a:pt x="4183" y="27164"/>
                  </a:cubicBezTo>
                  <a:cubicBezTo>
                    <a:pt x="4183" y="29467"/>
                    <a:pt x="6663" y="29467"/>
                    <a:pt x="7195" y="29467"/>
                  </a:cubicBezTo>
                  <a:cubicBezTo>
                    <a:pt x="9497" y="29467"/>
                    <a:pt x="9675" y="28759"/>
                    <a:pt x="10560" y="26456"/>
                  </a:cubicBezTo>
                  <a:cubicBezTo>
                    <a:pt x="14989" y="12639"/>
                    <a:pt x="26148" y="5022"/>
                    <a:pt x="34828" y="5022"/>
                  </a:cubicBezTo>
                  <a:cubicBezTo>
                    <a:pt x="40673" y="5022"/>
                    <a:pt x="45456" y="8211"/>
                    <a:pt x="45456" y="16713"/>
                  </a:cubicBezTo>
                  <a:cubicBezTo>
                    <a:pt x="45456" y="20256"/>
                    <a:pt x="43330" y="29113"/>
                    <a:pt x="41736" y="35136"/>
                  </a:cubicBezTo>
                  <a:lnTo>
                    <a:pt x="35713" y="594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E4F6E8-6953-054C-6826-C724D8222AE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85329" y="6384981"/>
              <a:ext cx="132092" cy="160940"/>
            </a:xfrm>
            <a:custGeom>
              <a:avLst/>
              <a:gdLst>
                <a:gd name="connsiteX0" fmla="*/ 19589 w 132092"/>
                <a:gd name="connsiteY0" fmla="*/ 142794 h 160940"/>
                <a:gd name="connsiteX1" fmla="*/ 5924 w 132092"/>
                <a:gd name="connsiteY1" fmla="*/ 153169 h 160940"/>
                <a:gd name="connsiteX2" fmla="*/ 104 w 132092"/>
                <a:gd name="connsiteY2" fmla="*/ 157977 h 160940"/>
                <a:gd name="connsiteX3" fmla="*/ 3394 w 132092"/>
                <a:gd name="connsiteY3" fmla="*/ 161014 h 160940"/>
                <a:gd name="connsiteX4" fmla="*/ 24650 w 132092"/>
                <a:gd name="connsiteY4" fmla="*/ 160254 h 160940"/>
                <a:gd name="connsiteX5" fmla="*/ 49702 w 132092"/>
                <a:gd name="connsiteY5" fmla="*/ 161014 h 160940"/>
                <a:gd name="connsiteX6" fmla="*/ 54257 w 132092"/>
                <a:gd name="connsiteY6" fmla="*/ 155953 h 160940"/>
                <a:gd name="connsiteX7" fmla="*/ 48184 w 132092"/>
                <a:gd name="connsiteY7" fmla="*/ 153169 h 160940"/>
                <a:gd name="connsiteX8" fmla="*/ 35531 w 132092"/>
                <a:gd name="connsiteY8" fmla="*/ 149120 h 160940"/>
                <a:gd name="connsiteX9" fmla="*/ 47931 w 132092"/>
                <a:gd name="connsiteY9" fmla="*/ 98510 h 160940"/>
                <a:gd name="connsiteX10" fmla="*/ 71212 w 132092"/>
                <a:gd name="connsiteY10" fmla="*/ 114705 h 160940"/>
                <a:gd name="connsiteX11" fmla="*/ 132197 w 132092"/>
                <a:gd name="connsiteY11" fmla="*/ 40561 h 160940"/>
                <a:gd name="connsiteX12" fmla="*/ 98541 w 132092"/>
                <a:gd name="connsiteY12" fmla="*/ 73 h 160940"/>
                <a:gd name="connsiteX13" fmla="*/ 65391 w 132092"/>
                <a:gd name="connsiteY13" fmla="*/ 19052 h 160940"/>
                <a:gd name="connsiteX14" fmla="*/ 42617 w 132092"/>
                <a:gd name="connsiteY14" fmla="*/ 73 h 160940"/>
                <a:gd name="connsiteX15" fmla="*/ 23891 w 132092"/>
                <a:gd name="connsiteY15" fmla="*/ 14497 h 160940"/>
                <a:gd name="connsiteX16" fmla="*/ 16046 w 132092"/>
                <a:gd name="connsiteY16" fmla="*/ 39043 h 160940"/>
                <a:gd name="connsiteX17" fmla="*/ 19083 w 132092"/>
                <a:gd name="connsiteY17" fmla="*/ 41574 h 160940"/>
                <a:gd name="connsiteX18" fmla="*/ 23385 w 132092"/>
                <a:gd name="connsiteY18" fmla="*/ 35753 h 160940"/>
                <a:gd name="connsiteX19" fmla="*/ 41858 w 132092"/>
                <a:gd name="connsiteY19" fmla="*/ 5640 h 160940"/>
                <a:gd name="connsiteX20" fmla="*/ 49702 w 132092"/>
                <a:gd name="connsiteY20" fmla="*/ 17281 h 160940"/>
                <a:gd name="connsiteX21" fmla="*/ 47931 w 132092"/>
                <a:gd name="connsiteY21" fmla="*/ 30186 h 160940"/>
                <a:gd name="connsiteX22" fmla="*/ 19589 w 132092"/>
                <a:gd name="connsiteY22" fmla="*/ 142794 h 160940"/>
                <a:gd name="connsiteX23" fmla="*/ 64126 w 132092"/>
                <a:gd name="connsiteY23" fmla="*/ 32970 h 160940"/>
                <a:gd name="connsiteX24" fmla="*/ 77285 w 132092"/>
                <a:gd name="connsiteY24" fmla="*/ 15256 h 160940"/>
                <a:gd name="connsiteX25" fmla="*/ 97782 w 132092"/>
                <a:gd name="connsiteY25" fmla="*/ 5640 h 160940"/>
                <a:gd name="connsiteX26" fmla="*/ 113977 w 132092"/>
                <a:gd name="connsiteY26" fmla="*/ 29427 h 160940"/>
                <a:gd name="connsiteX27" fmla="*/ 101072 w 132092"/>
                <a:gd name="connsiteY27" fmla="*/ 83074 h 160940"/>
                <a:gd name="connsiteX28" fmla="*/ 70958 w 132092"/>
                <a:gd name="connsiteY28" fmla="*/ 109138 h 160940"/>
                <a:gd name="connsiteX29" fmla="*/ 50967 w 132092"/>
                <a:gd name="connsiteY29" fmla="*/ 86617 h 160940"/>
                <a:gd name="connsiteX30" fmla="*/ 51727 w 132092"/>
                <a:gd name="connsiteY30" fmla="*/ 82568 h 160940"/>
                <a:gd name="connsiteX31" fmla="*/ 64126 w 132092"/>
                <a:gd name="connsiteY31" fmla="*/ 32970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589" y="142794"/>
                  </a:moveTo>
                  <a:cubicBezTo>
                    <a:pt x="17565" y="151398"/>
                    <a:pt x="17059" y="153169"/>
                    <a:pt x="5924" y="153169"/>
                  </a:cubicBezTo>
                  <a:cubicBezTo>
                    <a:pt x="2888" y="153169"/>
                    <a:pt x="104" y="153169"/>
                    <a:pt x="104" y="157977"/>
                  </a:cubicBezTo>
                  <a:cubicBezTo>
                    <a:pt x="104" y="160001"/>
                    <a:pt x="1369" y="161014"/>
                    <a:pt x="3394" y="161014"/>
                  </a:cubicBezTo>
                  <a:cubicBezTo>
                    <a:pt x="10226" y="161014"/>
                    <a:pt x="17565" y="160254"/>
                    <a:pt x="24650" y="160254"/>
                  </a:cubicBezTo>
                  <a:cubicBezTo>
                    <a:pt x="33001" y="160254"/>
                    <a:pt x="41605" y="161014"/>
                    <a:pt x="49702" y="161014"/>
                  </a:cubicBezTo>
                  <a:cubicBezTo>
                    <a:pt x="50967" y="161014"/>
                    <a:pt x="54257" y="161014"/>
                    <a:pt x="54257" y="155953"/>
                  </a:cubicBezTo>
                  <a:cubicBezTo>
                    <a:pt x="54257" y="153169"/>
                    <a:pt x="51727" y="153169"/>
                    <a:pt x="48184" y="153169"/>
                  </a:cubicBezTo>
                  <a:cubicBezTo>
                    <a:pt x="35531" y="153169"/>
                    <a:pt x="35531" y="151398"/>
                    <a:pt x="35531" y="149120"/>
                  </a:cubicBezTo>
                  <a:cubicBezTo>
                    <a:pt x="35531" y="146084"/>
                    <a:pt x="46159" y="104836"/>
                    <a:pt x="47931" y="98510"/>
                  </a:cubicBezTo>
                  <a:cubicBezTo>
                    <a:pt x="51220" y="105848"/>
                    <a:pt x="58306" y="114705"/>
                    <a:pt x="71212" y="114705"/>
                  </a:cubicBezTo>
                  <a:cubicBezTo>
                    <a:pt x="100565" y="114705"/>
                    <a:pt x="132197" y="77760"/>
                    <a:pt x="132197" y="40561"/>
                  </a:cubicBezTo>
                  <a:cubicBezTo>
                    <a:pt x="132197" y="16774"/>
                    <a:pt x="117773" y="73"/>
                    <a:pt x="98541" y="73"/>
                  </a:cubicBezTo>
                  <a:cubicBezTo>
                    <a:pt x="85888" y="73"/>
                    <a:pt x="73742" y="9183"/>
                    <a:pt x="65391" y="19052"/>
                  </a:cubicBezTo>
                  <a:cubicBezTo>
                    <a:pt x="62861" y="5387"/>
                    <a:pt x="51980" y="73"/>
                    <a:pt x="42617" y="73"/>
                  </a:cubicBezTo>
                  <a:cubicBezTo>
                    <a:pt x="30976" y="73"/>
                    <a:pt x="26168" y="9942"/>
                    <a:pt x="23891" y="14497"/>
                  </a:cubicBezTo>
                  <a:cubicBezTo>
                    <a:pt x="19336" y="23101"/>
                    <a:pt x="16046" y="38284"/>
                    <a:pt x="16046" y="39043"/>
                  </a:cubicBezTo>
                  <a:cubicBezTo>
                    <a:pt x="16046" y="41574"/>
                    <a:pt x="18577" y="41574"/>
                    <a:pt x="19083" y="41574"/>
                  </a:cubicBezTo>
                  <a:cubicBezTo>
                    <a:pt x="21614" y="41574"/>
                    <a:pt x="21867" y="41320"/>
                    <a:pt x="23385" y="35753"/>
                  </a:cubicBezTo>
                  <a:cubicBezTo>
                    <a:pt x="27687" y="17787"/>
                    <a:pt x="32748" y="5640"/>
                    <a:pt x="41858" y="5640"/>
                  </a:cubicBezTo>
                  <a:cubicBezTo>
                    <a:pt x="46159" y="5640"/>
                    <a:pt x="49702" y="7665"/>
                    <a:pt x="49702" y="17281"/>
                  </a:cubicBezTo>
                  <a:cubicBezTo>
                    <a:pt x="49702" y="23101"/>
                    <a:pt x="48943" y="25884"/>
                    <a:pt x="47931" y="30186"/>
                  </a:cubicBezTo>
                  <a:lnTo>
                    <a:pt x="19589" y="142794"/>
                  </a:lnTo>
                  <a:close/>
                  <a:moveTo>
                    <a:pt x="64126" y="32970"/>
                  </a:moveTo>
                  <a:cubicBezTo>
                    <a:pt x="65897" y="26137"/>
                    <a:pt x="72730" y="19052"/>
                    <a:pt x="77285" y="15256"/>
                  </a:cubicBezTo>
                  <a:cubicBezTo>
                    <a:pt x="86142" y="7412"/>
                    <a:pt x="93480" y="5640"/>
                    <a:pt x="97782" y="5640"/>
                  </a:cubicBezTo>
                  <a:cubicBezTo>
                    <a:pt x="107904" y="5640"/>
                    <a:pt x="113977" y="14497"/>
                    <a:pt x="113977" y="29427"/>
                  </a:cubicBezTo>
                  <a:cubicBezTo>
                    <a:pt x="113977" y="44357"/>
                    <a:pt x="105626" y="73458"/>
                    <a:pt x="101072" y="83074"/>
                  </a:cubicBezTo>
                  <a:cubicBezTo>
                    <a:pt x="92468" y="100787"/>
                    <a:pt x="80321" y="109138"/>
                    <a:pt x="70958" y="109138"/>
                  </a:cubicBezTo>
                  <a:cubicBezTo>
                    <a:pt x="54257" y="109138"/>
                    <a:pt x="50967" y="88135"/>
                    <a:pt x="50967" y="86617"/>
                  </a:cubicBezTo>
                  <a:cubicBezTo>
                    <a:pt x="50967" y="86111"/>
                    <a:pt x="50967" y="85604"/>
                    <a:pt x="51727" y="82568"/>
                  </a:cubicBezTo>
                  <a:lnTo>
                    <a:pt x="64126" y="329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43F7956-7241-0D7A-83A8-9EA09E53EAA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29245" y="6456670"/>
              <a:ext cx="94767" cy="79888"/>
            </a:xfrm>
            <a:custGeom>
              <a:avLst/>
              <a:gdLst>
                <a:gd name="connsiteX0" fmla="*/ 35713 w 94767"/>
                <a:gd name="connsiteY0" fmla="*/ 59415 h 79888"/>
                <a:gd name="connsiteX1" fmla="*/ 19063 w 94767"/>
                <a:gd name="connsiteY1" fmla="*/ 75003 h 79888"/>
                <a:gd name="connsiteX2" fmla="*/ 9497 w 94767"/>
                <a:gd name="connsiteY2" fmla="*/ 72523 h 79888"/>
                <a:gd name="connsiteX3" fmla="*/ 17291 w 94767"/>
                <a:gd name="connsiteY3" fmla="*/ 62781 h 79888"/>
                <a:gd name="connsiteX4" fmla="*/ 10206 w 94767"/>
                <a:gd name="connsiteY4" fmla="*/ 56227 h 79888"/>
                <a:gd name="connsiteX5" fmla="*/ 109 w 94767"/>
                <a:gd name="connsiteY5" fmla="*/ 67032 h 79888"/>
                <a:gd name="connsiteX6" fmla="*/ 18708 w 94767"/>
                <a:gd name="connsiteY6" fmla="*/ 79963 h 79888"/>
                <a:gd name="connsiteX7" fmla="*/ 38548 w 94767"/>
                <a:gd name="connsiteY7" fmla="*/ 67386 h 79888"/>
                <a:gd name="connsiteX8" fmla="*/ 59627 w 94767"/>
                <a:gd name="connsiteY8" fmla="*/ 79963 h 79888"/>
                <a:gd name="connsiteX9" fmla="*/ 90803 w 94767"/>
                <a:gd name="connsiteY9" fmla="*/ 52861 h 79888"/>
                <a:gd name="connsiteX10" fmla="*/ 87969 w 94767"/>
                <a:gd name="connsiteY10" fmla="*/ 50558 h 79888"/>
                <a:gd name="connsiteX11" fmla="*/ 84603 w 94767"/>
                <a:gd name="connsiteY11" fmla="*/ 53570 h 79888"/>
                <a:gd name="connsiteX12" fmla="*/ 60335 w 94767"/>
                <a:gd name="connsiteY12" fmla="*/ 75003 h 79888"/>
                <a:gd name="connsiteX13" fmla="*/ 49530 w 94767"/>
                <a:gd name="connsiteY13" fmla="*/ 63489 h 79888"/>
                <a:gd name="connsiteX14" fmla="*/ 58741 w 94767"/>
                <a:gd name="connsiteY14" fmla="*/ 23102 h 79888"/>
                <a:gd name="connsiteX15" fmla="*/ 76100 w 94767"/>
                <a:gd name="connsiteY15" fmla="*/ 5034 h 79888"/>
                <a:gd name="connsiteX16" fmla="*/ 85666 w 94767"/>
                <a:gd name="connsiteY16" fmla="*/ 7514 h 79888"/>
                <a:gd name="connsiteX17" fmla="*/ 77872 w 94767"/>
                <a:gd name="connsiteY17" fmla="*/ 17257 h 79888"/>
                <a:gd name="connsiteX18" fmla="*/ 84957 w 94767"/>
                <a:gd name="connsiteY18" fmla="*/ 23811 h 79888"/>
                <a:gd name="connsiteX19" fmla="*/ 94877 w 94767"/>
                <a:gd name="connsiteY19" fmla="*/ 13006 h 79888"/>
                <a:gd name="connsiteX20" fmla="*/ 76455 w 94767"/>
                <a:gd name="connsiteY20" fmla="*/ 75 h 79888"/>
                <a:gd name="connsiteX21" fmla="*/ 56615 w 94767"/>
                <a:gd name="connsiteY21" fmla="*/ 12651 h 79888"/>
                <a:gd name="connsiteX22" fmla="*/ 35359 w 94767"/>
                <a:gd name="connsiteY22" fmla="*/ 75 h 79888"/>
                <a:gd name="connsiteX23" fmla="*/ 4183 w 94767"/>
                <a:gd name="connsiteY23" fmla="*/ 27176 h 79888"/>
                <a:gd name="connsiteX24" fmla="*/ 7195 w 94767"/>
                <a:gd name="connsiteY24" fmla="*/ 29479 h 79888"/>
                <a:gd name="connsiteX25" fmla="*/ 10560 w 94767"/>
                <a:gd name="connsiteY25" fmla="*/ 26468 h 79888"/>
                <a:gd name="connsiteX26" fmla="*/ 34828 w 94767"/>
                <a:gd name="connsiteY26" fmla="*/ 5034 h 79888"/>
                <a:gd name="connsiteX27" fmla="*/ 45456 w 94767"/>
                <a:gd name="connsiteY27" fmla="*/ 16725 h 79888"/>
                <a:gd name="connsiteX28" fmla="*/ 41736 w 94767"/>
                <a:gd name="connsiteY28" fmla="*/ 35148 h 79888"/>
                <a:gd name="connsiteX29" fmla="*/ 35713 w 94767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767" h="79888">
                  <a:moveTo>
                    <a:pt x="35713" y="59415"/>
                  </a:moveTo>
                  <a:cubicBezTo>
                    <a:pt x="33942" y="65438"/>
                    <a:pt x="28097" y="75003"/>
                    <a:pt x="19063" y="75003"/>
                  </a:cubicBezTo>
                  <a:cubicBezTo>
                    <a:pt x="18531" y="75003"/>
                    <a:pt x="13217" y="75003"/>
                    <a:pt x="9497" y="72523"/>
                  </a:cubicBezTo>
                  <a:cubicBezTo>
                    <a:pt x="16760" y="70220"/>
                    <a:pt x="17291" y="63843"/>
                    <a:pt x="17291" y="62781"/>
                  </a:cubicBezTo>
                  <a:cubicBezTo>
                    <a:pt x="17291" y="58884"/>
                    <a:pt x="14280" y="56227"/>
                    <a:pt x="10206" y="56227"/>
                  </a:cubicBezTo>
                  <a:cubicBezTo>
                    <a:pt x="5246" y="56227"/>
                    <a:pt x="109" y="60478"/>
                    <a:pt x="109" y="67032"/>
                  </a:cubicBezTo>
                  <a:cubicBezTo>
                    <a:pt x="109" y="75889"/>
                    <a:pt x="10029" y="79963"/>
                    <a:pt x="18708" y="79963"/>
                  </a:cubicBezTo>
                  <a:cubicBezTo>
                    <a:pt x="26857" y="79963"/>
                    <a:pt x="34119" y="74826"/>
                    <a:pt x="38548" y="67386"/>
                  </a:cubicBezTo>
                  <a:cubicBezTo>
                    <a:pt x="42799" y="76774"/>
                    <a:pt x="52541" y="79963"/>
                    <a:pt x="59627" y="79963"/>
                  </a:cubicBezTo>
                  <a:cubicBezTo>
                    <a:pt x="79997" y="79963"/>
                    <a:pt x="90803" y="57821"/>
                    <a:pt x="90803" y="52861"/>
                  </a:cubicBezTo>
                  <a:cubicBezTo>
                    <a:pt x="90803" y="50558"/>
                    <a:pt x="88500" y="50558"/>
                    <a:pt x="87969" y="50558"/>
                  </a:cubicBezTo>
                  <a:cubicBezTo>
                    <a:pt x="85489" y="50558"/>
                    <a:pt x="85311" y="51444"/>
                    <a:pt x="84603" y="53570"/>
                  </a:cubicBezTo>
                  <a:cubicBezTo>
                    <a:pt x="80883" y="65792"/>
                    <a:pt x="70255" y="75003"/>
                    <a:pt x="60335" y="75003"/>
                  </a:cubicBezTo>
                  <a:cubicBezTo>
                    <a:pt x="53250" y="75003"/>
                    <a:pt x="49530" y="70220"/>
                    <a:pt x="49530" y="63489"/>
                  </a:cubicBezTo>
                  <a:cubicBezTo>
                    <a:pt x="49530" y="58884"/>
                    <a:pt x="53781" y="42764"/>
                    <a:pt x="58741" y="23102"/>
                  </a:cubicBezTo>
                  <a:cubicBezTo>
                    <a:pt x="62284" y="9463"/>
                    <a:pt x="70255" y="5034"/>
                    <a:pt x="76100" y="5034"/>
                  </a:cubicBezTo>
                  <a:cubicBezTo>
                    <a:pt x="76455" y="5034"/>
                    <a:pt x="81946" y="5034"/>
                    <a:pt x="85666" y="7514"/>
                  </a:cubicBezTo>
                  <a:cubicBezTo>
                    <a:pt x="79997" y="9109"/>
                    <a:pt x="77872" y="14068"/>
                    <a:pt x="77872" y="17257"/>
                  </a:cubicBezTo>
                  <a:cubicBezTo>
                    <a:pt x="77872" y="21154"/>
                    <a:pt x="80883" y="23811"/>
                    <a:pt x="84957" y="23811"/>
                  </a:cubicBezTo>
                  <a:cubicBezTo>
                    <a:pt x="89031" y="23811"/>
                    <a:pt x="94877" y="20445"/>
                    <a:pt x="94877" y="13006"/>
                  </a:cubicBezTo>
                  <a:cubicBezTo>
                    <a:pt x="94877" y="3086"/>
                    <a:pt x="83540" y="75"/>
                    <a:pt x="76455" y="75"/>
                  </a:cubicBezTo>
                  <a:cubicBezTo>
                    <a:pt x="67598" y="75"/>
                    <a:pt x="60512" y="5920"/>
                    <a:pt x="56615" y="12651"/>
                  </a:cubicBezTo>
                  <a:cubicBezTo>
                    <a:pt x="53427" y="5389"/>
                    <a:pt x="45279" y="75"/>
                    <a:pt x="35359" y="75"/>
                  </a:cubicBezTo>
                  <a:cubicBezTo>
                    <a:pt x="15520" y="75"/>
                    <a:pt x="4183" y="21862"/>
                    <a:pt x="4183" y="27176"/>
                  </a:cubicBezTo>
                  <a:cubicBezTo>
                    <a:pt x="4183" y="29479"/>
                    <a:pt x="6663" y="29479"/>
                    <a:pt x="7195" y="29479"/>
                  </a:cubicBezTo>
                  <a:cubicBezTo>
                    <a:pt x="9497" y="29479"/>
                    <a:pt x="9675" y="28771"/>
                    <a:pt x="10560" y="26468"/>
                  </a:cubicBezTo>
                  <a:cubicBezTo>
                    <a:pt x="14989" y="12651"/>
                    <a:pt x="26148" y="5034"/>
                    <a:pt x="34828" y="5034"/>
                  </a:cubicBezTo>
                  <a:cubicBezTo>
                    <a:pt x="40673" y="5034"/>
                    <a:pt x="45456" y="8223"/>
                    <a:pt x="45456" y="16725"/>
                  </a:cubicBezTo>
                  <a:cubicBezTo>
                    <a:pt x="45456" y="20268"/>
                    <a:pt x="43330" y="29125"/>
                    <a:pt x="41736" y="35148"/>
                  </a:cubicBezTo>
                  <a:lnTo>
                    <a:pt x="35713" y="594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50A7A5-3B59-CFEE-2784-4A2A98928A7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57004" y="5980604"/>
              <a:ext cx="124501" cy="607069"/>
            </a:xfrm>
            <a:custGeom>
              <a:avLst/>
              <a:gdLst>
                <a:gd name="connsiteX0" fmla="*/ 124615 w 124501"/>
                <a:gd name="connsiteY0" fmla="*/ 303714 h 607069"/>
                <a:gd name="connsiteX1" fmla="*/ 37566 w 124501"/>
                <a:gd name="connsiteY1" fmla="*/ 28395 h 607069"/>
                <a:gd name="connsiteX2" fmla="*/ 12514 w 124501"/>
                <a:gd name="connsiteY2" fmla="*/ 3090 h 607069"/>
                <a:gd name="connsiteX3" fmla="*/ 5428 w 124501"/>
                <a:gd name="connsiteY3" fmla="*/ 53 h 607069"/>
                <a:gd name="connsiteX4" fmla="*/ 114 w 124501"/>
                <a:gd name="connsiteY4" fmla="*/ 2584 h 607069"/>
                <a:gd name="connsiteX5" fmla="*/ 1633 w 124501"/>
                <a:gd name="connsiteY5" fmla="*/ 5114 h 607069"/>
                <a:gd name="connsiteX6" fmla="*/ 44398 w 124501"/>
                <a:gd name="connsiteY6" fmla="*/ 58508 h 607069"/>
                <a:gd name="connsiteX7" fmla="*/ 103612 w 124501"/>
                <a:gd name="connsiteY7" fmla="*/ 303461 h 607069"/>
                <a:gd name="connsiteX8" fmla="*/ 52749 w 124501"/>
                <a:gd name="connsiteY8" fmla="*/ 534750 h 607069"/>
                <a:gd name="connsiteX9" fmla="*/ 1126 w 124501"/>
                <a:gd name="connsiteY9" fmla="*/ 602315 h 607069"/>
                <a:gd name="connsiteX10" fmla="*/ 114 w 124501"/>
                <a:gd name="connsiteY10" fmla="*/ 604592 h 607069"/>
                <a:gd name="connsiteX11" fmla="*/ 5428 w 124501"/>
                <a:gd name="connsiteY11" fmla="*/ 607123 h 607069"/>
                <a:gd name="connsiteX12" fmla="*/ 13273 w 124501"/>
                <a:gd name="connsiteY12" fmla="*/ 603327 h 607069"/>
                <a:gd name="connsiteX13" fmla="*/ 124615 w 124501"/>
                <a:gd name="connsiteY13" fmla="*/ 303714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01" h="607069">
                  <a:moveTo>
                    <a:pt x="124615" y="303714"/>
                  </a:moveTo>
                  <a:cubicBezTo>
                    <a:pt x="124615" y="204265"/>
                    <a:pt x="101841" y="104057"/>
                    <a:pt x="37566" y="28395"/>
                  </a:cubicBezTo>
                  <a:cubicBezTo>
                    <a:pt x="32505" y="22575"/>
                    <a:pt x="22889" y="12200"/>
                    <a:pt x="12514" y="3090"/>
                  </a:cubicBezTo>
                  <a:cubicBezTo>
                    <a:pt x="9477" y="53"/>
                    <a:pt x="8971" y="53"/>
                    <a:pt x="5428" y="53"/>
                  </a:cubicBezTo>
                  <a:cubicBezTo>
                    <a:pt x="2392" y="53"/>
                    <a:pt x="114" y="53"/>
                    <a:pt x="114" y="2584"/>
                  </a:cubicBezTo>
                  <a:cubicBezTo>
                    <a:pt x="114" y="3596"/>
                    <a:pt x="1126" y="4608"/>
                    <a:pt x="1633" y="5114"/>
                  </a:cubicBezTo>
                  <a:cubicBezTo>
                    <a:pt x="10489" y="14224"/>
                    <a:pt x="27444" y="31178"/>
                    <a:pt x="44398" y="58508"/>
                  </a:cubicBezTo>
                  <a:cubicBezTo>
                    <a:pt x="85139" y="123795"/>
                    <a:pt x="103612" y="206037"/>
                    <a:pt x="103612" y="303461"/>
                  </a:cubicBezTo>
                  <a:cubicBezTo>
                    <a:pt x="103612" y="371532"/>
                    <a:pt x="94502" y="459341"/>
                    <a:pt x="52749" y="534750"/>
                  </a:cubicBezTo>
                  <a:cubicBezTo>
                    <a:pt x="32758" y="570683"/>
                    <a:pt x="11755" y="591687"/>
                    <a:pt x="1126" y="602315"/>
                  </a:cubicBezTo>
                  <a:cubicBezTo>
                    <a:pt x="620" y="603074"/>
                    <a:pt x="114" y="603833"/>
                    <a:pt x="114" y="604592"/>
                  </a:cubicBezTo>
                  <a:cubicBezTo>
                    <a:pt x="114" y="607123"/>
                    <a:pt x="2392" y="607123"/>
                    <a:pt x="5428" y="607123"/>
                  </a:cubicBezTo>
                  <a:cubicBezTo>
                    <a:pt x="8971" y="607123"/>
                    <a:pt x="9477" y="607123"/>
                    <a:pt x="13273" y="603327"/>
                  </a:cubicBezTo>
                  <a:cubicBezTo>
                    <a:pt x="98045" y="526146"/>
                    <a:pt x="124615" y="410249"/>
                    <a:pt x="124615" y="30371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C872C5-AD61-A08F-A83A-28DEE4159111}"/>
              </a:ext>
            </a:extLst>
          </p:cNvPr>
          <p:cNvCxnSpPr/>
          <p:nvPr/>
        </p:nvCxnSpPr>
        <p:spPr>
          <a:xfrm>
            <a:off x="1656871" y="4517820"/>
            <a:ext cx="5197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 descr="\documentclass{article}&#10;\usepackage{amsmath}&#10;\usepackage{amsfonts}&#10;\pagestyle{empty}&#10;\begin{document}&#10;&#10;&#10;$\left(&#10;\begin{matrix}&#10;p_x \\&#10;ip_x&#10;\end{matrix}&#10;\right)&#10;$&#10;&#10;\end{document}" title="IguanaTex Vector Display">
            <a:extLst>
              <a:ext uri="{FF2B5EF4-FFF2-40B4-BE49-F238E27FC236}">
                <a16:creationId xmlns:a16="http://schemas.microsoft.com/office/drawing/2014/main" id="{0D159820-F1BF-F14D-434E-981747903DE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556582" y="4246486"/>
            <a:ext cx="619770" cy="607069"/>
            <a:chOff x="5229971" y="6481947"/>
            <a:chExt cx="619770" cy="60706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45000C-F9D4-F1CA-E182-D5ED6A370A9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29971" y="6481947"/>
              <a:ext cx="126724" cy="607069"/>
            </a:xfrm>
            <a:custGeom>
              <a:avLst/>
              <a:gdLst>
                <a:gd name="connsiteX0" fmla="*/ 126801 w 126724"/>
                <a:gd name="connsiteY0" fmla="*/ 604592 h 607069"/>
                <a:gd name="connsiteX1" fmla="*/ 125771 w 126724"/>
                <a:gd name="connsiteY1" fmla="*/ 602315 h 607069"/>
                <a:gd name="connsiteX2" fmla="*/ 81726 w 126724"/>
                <a:gd name="connsiteY2" fmla="*/ 548668 h 607069"/>
                <a:gd name="connsiteX3" fmla="*/ 21455 w 126724"/>
                <a:gd name="connsiteY3" fmla="*/ 303714 h 607069"/>
                <a:gd name="connsiteX4" fmla="*/ 73227 w 126724"/>
                <a:gd name="connsiteY4" fmla="*/ 72426 h 607069"/>
                <a:gd name="connsiteX5" fmla="*/ 126028 w 126724"/>
                <a:gd name="connsiteY5" fmla="*/ 4608 h 607069"/>
                <a:gd name="connsiteX6" fmla="*/ 126801 w 126724"/>
                <a:gd name="connsiteY6" fmla="*/ 2584 h 607069"/>
                <a:gd name="connsiteX7" fmla="*/ 121392 w 126724"/>
                <a:gd name="connsiteY7" fmla="*/ 53 h 607069"/>
                <a:gd name="connsiteX8" fmla="*/ 113407 w 126724"/>
                <a:gd name="connsiteY8" fmla="*/ 3849 h 607069"/>
                <a:gd name="connsiteX9" fmla="*/ 77 w 126724"/>
                <a:gd name="connsiteY9" fmla="*/ 303461 h 607069"/>
                <a:gd name="connsiteX10" fmla="*/ 88681 w 126724"/>
                <a:gd name="connsiteY10" fmla="*/ 578781 h 607069"/>
                <a:gd name="connsiteX11" fmla="*/ 114180 w 126724"/>
                <a:gd name="connsiteY11" fmla="*/ 604086 h 607069"/>
                <a:gd name="connsiteX12" fmla="*/ 121392 w 126724"/>
                <a:gd name="connsiteY12" fmla="*/ 607123 h 607069"/>
                <a:gd name="connsiteX13" fmla="*/ 126801 w 126724"/>
                <a:gd name="connsiteY13" fmla="*/ 604592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24" h="607069">
                  <a:moveTo>
                    <a:pt x="126801" y="604592"/>
                  </a:moveTo>
                  <a:cubicBezTo>
                    <a:pt x="126801" y="603580"/>
                    <a:pt x="126286" y="603074"/>
                    <a:pt x="125771" y="602315"/>
                  </a:cubicBezTo>
                  <a:cubicBezTo>
                    <a:pt x="116241" y="592952"/>
                    <a:pt x="98984" y="575997"/>
                    <a:pt x="81726" y="548668"/>
                  </a:cubicBezTo>
                  <a:cubicBezTo>
                    <a:pt x="40258" y="483381"/>
                    <a:pt x="21455" y="401139"/>
                    <a:pt x="21455" y="303714"/>
                  </a:cubicBezTo>
                  <a:cubicBezTo>
                    <a:pt x="21455" y="235644"/>
                    <a:pt x="30728" y="147835"/>
                    <a:pt x="73227" y="72426"/>
                  </a:cubicBezTo>
                  <a:cubicBezTo>
                    <a:pt x="93575" y="36493"/>
                    <a:pt x="114695" y="15742"/>
                    <a:pt x="126028" y="4608"/>
                  </a:cubicBezTo>
                  <a:cubicBezTo>
                    <a:pt x="126801" y="3849"/>
                    <a:pt x="126801" y="3343"/>
                    <a:pt x="126801" y="2584"/>
                  </a:cubicBezTo>
                  <a:cubicBezTo>
                    <a:pt x="126801" y="53"/>
                    <a:pt x="124998" y="53"/>
                    <a:pt x="121392" y="53"/>
                  </a:cubicBezTo>
                  <a:cubicBezTo>
                    <a:pt x="117786" y="53"/>
                    <a:pt x="117271" y="53"/>
                    <a:pt x="113407" y="3849"/>
                  </a:cubicBezTo>
                  <a:cubicBezTo>
                    <a:pt x="27122" y="81030"/>
                    <a:pt x="77" y="196927"/>
                    <a:pt x="77" y="303461"/>
                  </a:cubicBezTo>
                  <a:cubicBezTo>
                    <a:pt x="77" y="402911"/>
                    <a:pt x="23258" y="503119"/>
                    <a:pt x="88681" y="578781"/>
                  </a:cubicBezTo>
                  <a:cubicBezTo>
                    <a:pt x="93832" y="584601"/>
                    <a:pt x="103620" y="594976"/>
                    <a:pt x="114180" y="604086"/>
                  </a:cubicBezTo>
                  <a:cubicBezTo>
                    <a:pt x="117271" y="607123"/>
                    <a:pt x="117786" y="607123"/>
                    <a:pt x="121392" y="607123"/>
                  </a:cubicBezTo>
                  <a:cubicBezTo>
                    <a:pt x="124998" y="607123"/>
                    <a:pt x="126801" y="607123"/>
                    <a:pt x="126801" y="60459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80ECDA-A160-2479-95C9-B3F245016BB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02123" y="6582663"/>
              <a:ext cx="134451" cy="160940"/>
            </a:xfrm>
            <a:custGeom>
              <a:avLst/>
              <a:gdLst>
                <a:gd name="connsiteX0" fmla="*/ 19919 w 134451"/>
                <a:gd name="connsiteY0" fmla="*/ 142782 h 160940"/>
                <a:gd name="connsiteX1" fmla="*/ 6010 w 134451"/>
                <a:gd name="connsiteY1" fmla="*/ 153157 h 160940"/>
                <a:gd name="connsiteX2" fmla="*/ 86 w 134451"/>
                <a:gd name="connsiteY2" fmla="*/ 157965 h 160940"/>
                <a:gd name="connsiteX3" fmla="*/ 3434 w 134451"/>
                <a:gd name="connsiteY3" fmla="*/ 161002 h 160940"/>
                <a:gd name="connsiteX4" fmla="*/ 25070 w 134451"/>
                <a:gd name="connsiteY4" fmla="*/ 160242 h 160940"/>
                <a:gd name="connsiteX5" fmla="*/ 50569 w 134451"/>
                <a:gd name="connsiteY5" fmla="*/ 161002 h 160940"/>
                <a:gd name="connsiteX6" fmla="*/ 55206 w 134451"/>
                <a:gd name="connsiteY6" fmla="*/ 155941 h 160940"/>
                <a:gd name="connsiteX7" fmla="*/ 49024 w 134451"/>
                <a:gd name="connsiteY7" fmla="*/ 153157 h 160940"/>
                <a:gd name="connsiteX8" fmla="*/ 36146 w 134451"/>
                <a:gd name="connsiteY8" fmla="*/ 149108 h 160940"/>
                <a:gd name="connsiteX9" fmla="*/ 48766 w 134451"/>
                <a:gd name="connsiteY9" fmla="*/ 98498 h 160940"/>
                <a:gd name="connsiteX10" fmla="*/ 72463 w 134451"/>
                <a:gd name="connsiteY10" fmla="*/ 114693 h 160940"/>
                <a:gd name="connsiteX11" fmla="*/ 134537 w 134451"/>
                <a:gd name="connsiteY11" fmla="*/ 40549 h 160940"/>
                <a:gd name="connsiteX12" fmla="*/ 100280 w 134451"/>
                <a:gd name="connsiteY12" fmla="*/ 61 h 160940"/>
                <a:gd name="connsiteX13" fmla="*/ 66539 w 134451"/>
                <a:gd name="connsiteY13" fmla="*/ 19040 h 160940"/>
                <a:gd name="connsiteX14" fmla="*/ 43357 w 134451"/>
                <a:gd name="connsiteY14" fmla="*/ 61 h 160940"/>
                <a:gd name="connsiteX15" fmla="*/ 24297 w 134451"/>
                <a:gd name="connsiteY15" fmla="*/ 14485 h 160940"/>
                <a:gd name="connsiteX16" fmla="*/ 16313 w 134451"/>
                <a:gd name="connsiteY16" fmla="*/ 39031 h 160940"/>
                <a:gd name="connsiteX17" fmla="*/ 19403 w 134451"/>
                <a:gd name="connsiteY17" fmla="*/ 41562 h 160940"/>
                <a:gd name="connsiteX18" fmla="*/ 23782 w 134451"/>
                <a:gd name="connsiteY18" fmla="*/ 35741 h 160940"/>
                <a:gd name="connsiteX19" fmla="*/ 42585 w 134451"/>
                <a:gd name="connsiteY19" fmla="*/ 5628 h 160940"/>
                <a:gd name="connsiteX20" fmla="*/ 50569 w 134451"/>
                <a:gd name="connsiteY20" fmla="*/ 17269 h 160940"/>
                <a:gd name="connsiteX21" fmla="*/ 48766 w 134451"/>
                <a:gd name="connsiteY21" fmla="*/ 30174 h 160940"/>
                <a:gd name="connsiteX22" fmla="*/ 19919 w 134451"/>
                <a:gd name="connsiteY22" fmla="*/ 142782 h 160940"/>
                <a:gd name="connsiteX23" fmla="*/ 65251 w 134451"/>
                <a:gd name="connsiteY23" fmla="*/ 32958 h 160940"/>
                <a:gd name="connsiteX24" fmla="*/ 78645 w 134451"/>
                <a:gd name="connsiteY24" fmla="*/ 15244 h 160940"/>
                <a:gd name="connsiteX25" fmla="*/ 99508 w 134451"/>
                <a:gd name="connsiteY25" fmla="*/ 5628 h 160940"/>
                <a:gd name="connsiteX26" fmla="*/ 115992 w 134451"/>
                <a:gd name="connsiteY26" fmla="*/ 29415 h 160940"/>
                <a:gd name="connsiteX27" fmla="*/ 102856 w 134451"/>
                <a:gd name="connsiteY27" fmla="*/ 83062 h 160940"/>
                <a:gd name="connsiteX28" fmla="*/ 72205 w 134451"/>
                <a:gd name="connsiteY28" fmla="*/ 109126 h 160940"/>
                <a:gd name="connsiteX29" fmla="*/ 51857 w 134451"/>
                <a:gd name="connsiteY29" fmla="*/ 86605 h 160940"/>
                <a:gd name="connsiteX30" fmla="*/ 52630 w 134451"/>
                <a:gd name="connsiteY30" fmla="*/ 82556 h 160940"/>
                <a:gd name="connsiteX31" fmla="*/ 65251 w 134451"/>
                <a:gd name="connsiteY31" fmla="*/ 32958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4451" h="160940">
                  <a:moveTo>
                    <a:pt x="19919" y="142782"/>
                  </a:moveTo>
                  <a:cubicBezTo>
                    <a:pt x="17858" y="151386"/>
                    <a:pt x="17343" y="153157"/>
                    <a:pt x="6010" y="153157"/>
                  </a:cubicBezTo>
                  <a:cubicBezTo>
                    <a:pt x="2919" y="153157"/>
                    <a:pt x="86" y="153157"/>
                    <a:pt x="86" y="157965"/>
                  </a:cubicBezTo>
                  <a:cubicBezTo>
                    <a:pt x="86" y="159989"/>
                    <a:pt x="1374" y="161002"/>
                    <a:pt x="3434" y="161002"/>
                  </a:cubicBezTo>
                  <a:cubicBezTo>
                    <a:pt x="10389" y="161002"/>
                    <a:pt x="17858" y="160242"/>
                    <a:pt x="25070" y="160242"/>
                  </a:cubicBezTo>
                  <a:cubicBezTo>
                    <a:pt x="33570" y="160242"/>
                    <a:pt x="42327" y="161002"/>
                    <a:pt x="50569" y="161002"/>
                  </a:cubicBezTo>
                  <a:cubicBezTo>
                    <a:pt x="51857" y="161002"/>
                    <a:pt x="55206" y="161002"/>
                    <a:pt x="55206" y="155941"/>
                  </a:cubicBezTo>
                  <a:cubicBezTo>
                    <a:pt x="55206" y="153157"/>
                    <a:pt x="52630" y="153157"/>
                    <a:pt x="49024" y="153157"/>
                  </a:cubicBezTo>
                  <a:cubicBezTo>
                    <a:pt x="36146" y="153157"/>
                    <a:pt x="36146" y="151386"/>
                    <a:pt x="36146" y="149108"/>
                  </a:cubicBezTo>
                  <a:cubicBezTo>
                    <a:pt x="36146" y="146072"/>
                    <a:pt x="46963" y="104824"/>
                    <a:pt x="48766" y="98498"/>
                  </a:cubicBezTo>
                  <a:cubicBezTo>
                    <a:pt x="52115" y="105837"/>
                    <a:pt x="59327" y="114693"/>
                    <a:pt x="72463" y="114693"/>
                  </a:cubicBezTo>
                  <a:cubicBezTo>
                    <a:pt x="102341" y="114693"/>
                    <a:pt x="134537" y="77748"/>
                    <a:pt x="134537" y="40549"/>
                  </a:cubicBezTo>
                  <a:cubicBezTo>
                    <a:pt x="134537" y="16763"/>
                    <a:pt x="119856" y="61"/>
                    <a:pt x="100280" y="61"/>
                  </a:cubicBezTo>
                  <a:cubicBezTo>
                    <a:pt x="87402" y="61"/>
                    <a:pt x="75039" y="9171"/>
                    <a:pt x="66539" y="19040"/>
                  </a:cubicBezTo>
                  <a:cubicBezTo>
                    <a:pt x="63963" y="5375"/>
                    <a:pt x="52888" y="61"/>
                    <a:pt x="43357" y="61"/>
                  </a:cubicBezTo>
                  <a:cubicBezTo>
                    <a:pt x="31509" y="61"/>
                    <a:pt x="26615" y="9930"/>
                    <a:pt x="24297" y="14485"/>
                  </a:cubicBezTo>
                  <a:cubicBezTo>
                    <a:pt x="19661" y="23089"/>
                    <a:pt x="16313" y="38272"/>
                    <a:pt x="16313" y="39031"/>
                  </a:cubicBezTo>
                  <a:cubicBezTo>
                    <a:pt x="16313" y="41562"/>
                    <a:pt x="18888" y="41562"/>
                    <a:pt x="19403" y="41562"/>
                  </a:cubicBezTo>
                  <a:cubicBezTo>
                    <a:pt x="21979" y="41562"/>
                    <a:pt x="22237" y="41308"/>
                    <a:pt x="23782" y="35741"/>
                  </a:cubicBezTo>
                  <a:cubicBezTo>
                    <a:pt x="28161" y="17775"/>
                    <a:pt x="33312" y="5628"/>
                    <a:pt x="42585" y="5628"/>
                  </a:cubicBezTo>
                  <a:cubicBezTo>
                    <a:pt x="46963" y="5628"/>
                    <a:pt x="50569" y="7653"/>
                    <a:pt x="50569" y="17269"/>
                  </a:cubicBezTo>
                  <a:cubicBezTo>
                    <a:pt x="50569" y="23089"/>
                    <a:pt x="49797" y="25872"/>
                    <a:pt x="48766" y="30174"/>
                  </a:cubicBezTo>
                  <a:lnTo>
                    <a:pt x="19919" y="142782"/>
                  </a:lnTo>
                  <a:close/>
                  <a:moveTo>
                    <a:pt x="65251" y="32958"/>
                  </a:moveTo>
                  <a:cubicBezTo>
                    <a:pt x="67054" y="26125"/>
                    <a:pt x="74008" y="19040"/>
                    <a:pt x="78645" y="15244"/>
                  </a:cubicBezTo>
                  <a:cubicBezTo>
                    <a:pt x="87659" y="7400"/>
                    <a:pt x="95129" y="5628"/>
                    <a:pt x="99508" y="5628"/>
                  </a:cubicBezTo>
                  <a:cubicBezTo>
                    <a:pt x="109810" y="5628"/>
                    <a:pt x="115992" y="14485"/>
                    <a:pt x="115992" y="29415"/>
                  </a:cubicBezTo>
                  <a:cubicBezTo>
                    <a:pt x="115992" y="44345"/>
                    <a:pt x="107492" y="73446"/>
                    <a:pt x="102856" y="83062"/>
                  </a:cubicBezTo>
                  <a:cubicBezTo>
                    <a:pt x="94099" y="100776"/>
                    <a:pt x="81735" y="109126"/>
                    <a:pt x="72205" y="109126"/>
                  </a:cubicBezTo>
                  <a:cubicBezTo>
                    <a:pt x="55206" y="109126"/>
                    <a:pt x="51857" y="88123"/>
                    <a:pt x="51857" y="86605"/>
                  </a:cubicBezTo>
                  <a:cubicBezTo>
                    <a:pt x="51857" y="86099"/>
                    <a:pt x="51857" y="85592"/>
                    <a:pt x="52630" y="82556"/>
                  </a:cubicBezTo>
                  <a:lnTo>
                    <a:pt x="65251" y="3295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F10028A-4B4C-F799-ADDC-6274D937C4A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48610" y="6654352"/>
              <a:ext cx="96459" cy="79888"/>
            </a:xfrm>
            <a:custGeom>
              <a:avLst/>
              <a:gdLst>
                <a:gd name="connsiteX0" fmla="*/ 36331 w 96459"/>
                <a:gd name="connsiteY0" fmla="*/ 59403 h 79888"/>
                <a:gd name="connsiteX1" fmla="*/ 19383 w 96459"/>
                <a:gd name="connsiteY1" fmla="*/ 74991 h 79888"/>
                <a:gd name="connsiteX2" fmla="*/ 9647 w 96459"/>
                <a:gd name="connsiteY2" fmla="*/ 72511 h 79888"/>
                <a:gd name="connsiteX3" fmla="*/ 17580 w 96459"/>
                <a:gd name="connsiteY3" fmla="*/ 62769 h 79888"/>
                <a:gd name="connsiteX4" fmla="*/ 10368 w 96459"/>
                <a:gd name="connsiteY4" fmla="*/ 56215 h 79888"/>
                <a:gd name="connsiteX5" fmla="*/ 91 w 96459"/>
                <a:gd name="connsiteY5" fmla="*/ 67020 h 79888"/>
                <a:gd name="connsiteX6" fmla="*/ 19022 w 96459"/>
                <a:gd name="connsiteY6" fmla="*/ 79951 h 79888"/>
                <a:gd name="connsiteX7" fmla="*/ 39216 w 96459"/>
                <a:gd name="connsiteY7" fmla="*/ 67374 h 79888"/>
                <a:gd name="connsiteX8" fmla="*/ 60671 w 96459"/>
                <a:gd name="connsiteY8" fmla="*/ 79951 h 79888"/>
                <a:gd name="connsiteX9" fmla="*/ 92404 w 96459"/>
                <a:gd name="connsiteY9" fmla="*/ 52849 h 79888"/>
                <a:gd name="connsiteX10" fmla="*/ 89519 w 96459"/>
                <a:gd name="connsiteY10" fmla="*/ 50546 h 79888"/>
                <a:gd name="connsiteX11" fmla="*/ 86093 w 96459"/>
                <a:gd name="connsiteY11" fmla="*/ 53558 h 79888"/>
                <a:gd name="connsiteX12" fmla="*/ 61392 w 96459"/>
                <a:gd name="connsiteY12" fmla="*/ 74991 h 79888"/>
                <a:gd name="connsiteX13" fmla="*/ 50394 w 96459"/>
                <a:gd name="connsiteY13" fmla="*/ 63477 h 79888"/>
                <a:gd name="connsiteX14" fmla="*/ 59770 w 96459"/>
                <a:gd name="connsiteY14" fmla="*/ 23090 h 79888"/>
                <a:gd name="connsiteX15" fmla="*/ 77439 w 96459"/>
                <a:gd name="connsiteY15" fmla="*/ 5022 h 79888"/>
                <a:gd name="connsiteX16" fmla="*/ 87175 w 96459"/>
                <a:gd name="connsiteY16" fmla="*/ 7502 h 79888"/>
                <a:gd name="connsiteX17" fmla="*/ 79242 w 96459"/>
                <a:gd name="connsiteY17" fmla="*/ 17245 h 79888"/>
                <a:gd name="connsiteX18" fmla="*/ 86454 w 96459"/>
                <a:gd name="connsiteY18" fmla="*/ 23799 h 79888"/>
                <a:gd name="connsiteX19" fmla="*/ 96551 w 96459"/>
                <a:gd name="connsiteY19" fmla="*/ 12994 h 79888"/>
                <a:gd name="connsiteX20" fmla="*/ 77800 w 96459"/>
                <a:gd name="connsiteY20" fmla="*/ 63 h 79888"/>
                <a:gd name="connsiteX21" fmla="*/ 57606 w 96459"/>
                <a:gd name="connsiteY21" fmla="*/ 12639 h 79888"/>
                <a:gd name="connsiteX22" fmla="*/ 35970 w 96459"/>
                <a:gd name="connsiteY22" fmla="*/ 63 h 79888"/>
                <a:gd name="connsiteX23" fmla="*/ 4238 w 96459"/>
                <a:gd name="connsiteY23" fmla="*/ 27164 h 79888"/>
                <a:gd name="connsiteX24" fmla="*/ 7303 w 96459"/>
                <a:gd name="connsiteY24" fmla="*/ 29467 h 79888"/>
                <a:gd name="connsiteX25" fmla="*/ 10728 w 96459"/>
                <a:gd name="connsiteY25" fmla="*/ 26456 h 79888"/>
                <a:gd name="connsiteX26" fmla="*/ 35429 w 96459"/>
                <a:gd name="connsiteY26" fmla="*/ 5022 h 79888"/>
                <a:gd name="connsiteX27" fmla="*/ 46247 w 96459"/>
                <a:gd name="connsiteY27" fmla="*/ 16713 h 79888"/>
                <a:gd name="connsiteX28" fmla="*/ 42461 w 96459"/>
                <a:gd name="connsiteY28" fmla="*/ 35136 h 79888"/>
                <a:gd name="connsiteX29" fmla="*/ 36331 w 96459"/>
                <a:gd name="connsiteY29" fmla="*/ 59403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459" h="79888">
                  <a:moveTo>
                    <a:pt x="36331" y="59403"/>
                  </a:moveTo>
                  <a:cubicBezTo>
                    <a:pt x="34528" y="65426"/>
                    <a:pt x="28578" y="74991"/>
                    <a:pt x="19383" y="74991"/>
                  </a:cubicBezTo>
                  <a:cubicBezTo>
                    <a:pt x="18842" y="74991"/>
                    <a:pt x="13433" y="74991"/>
                    <a:pt x="9647" y="72511"/>
                  </a:cubicBezTo>
                  <a:cubicBezTo>
                    <a:pt x="17039" y="70208"/>
                    <a:pt x="17580" y="63832"/>
                    <a:pt x="17580" y="62769"/>
                  </a:cubicBezTo>
                  <a:cubicBezTo>
                    <a:pt x="17580" y="58872"/>
                    <a:pt x="14515" y="56215"/>
                    <a:pt x="10368" y="56215"/>
                  </a:cubicBezTo>
                  <a:cubicBezTo>
                    <a:pt x="5319" y="56215"/>
                    <a:pt x="91" y="60466"/>
                    <a:pt x="91" y="67020"/>
                  </a:cubicBezTo>
                  <a:cubicBezTo>
                    <a:pt x="91" y="75877"/>
                    <a:pt x="10187" y="79951"/>
                    <a:pt x="19022" y="79951"/>
                  </a:cubicBezTo>
                  <a:cubicBezTo>
                    <a:pt x="27316" y="79951"/>
                    <a:pt x="34708" y="74814"/>
                    <a:pt x="39216" y="67374"/>
                  </a:cubicBezTo>
                  <a:cubicBezTo>
                    <a:pt x="43543" y="76762"/>
                    <a:pt x="53459" y="79951"/>
                    <a:pt x="60671" y="79951"/>
                  </a:cubicBezTo>
                  <a:cubicBezTo>
                    <a:pt x="81406" y="79951"/>
                    <a:pt x="92404" y="57809"/>
                    <a:pt x="92404" y="52849"/>
                  </a:cubicBezTo>
                  <a:cubicBezTo>
                    <a:pt x="92404" y="50546"/>
                    <a:pt x="90060" y="50546"/>
                    <a:pt x="89519" y="50546"/>
                  </a:cubicBezTo>
                  <a:cubicBezTo>
                    <a:pt x="86995" y="50546"/>
                    <a:pt x="86815" y="51432"/>
                    <a:pt x="86093" y="53558"/>
                  </a:cubicBezTo>
                  <a:cubicBezTo>
                    <a:pt x="82307" y="65780"/>
                    <a:pt x="71489" y="74991"/>
                    <a:pt x="61392" y="74991"/>
                  </a:cubicBezTo>
                  <a:cubicBezTo>
                    <a:pt x="54180" y="74991"/>
                    <a:pt x="50394" y="70208"/>
                    <a:pt x="50394" y="63477"/>
                  </a:cubicBezTo>
                  <a:cubicBezTo>
                    <a:pt x="50394" y="58872"/>
                    <a:pt x="54721" y="42752"/>
                    <a:pt x="59770" y="23090"/>
                  </a:cubicBezTo>
                  <a:cubicBezTo>
                    <a:pt x="63376" y="9451"/>
                    <a:pt x="71489" y="5022"/>
                    <a:pt x="77439" y="5022"/>
                  </a:cubicBezTo>
                  <a:cubicBezTo>
                    <a:pt x="77800" y="5022"/>
                    <a:pt x="83389" y="5022"/>
                    <a:pt x="87175" y="7502"/>
                  </a:cubicBezTo>
                  <a:cubicBezTo>
                    <a:pt x="81406" y="9097"/>
                    <a:pt x="79242" y="14056"/>
                    <a:pt x="79242" y="17245"/>
                  </a:cubicBezTo>
                  <a:cubicBezTo>
                    <a:pt x="79242" y="21142"/>
                    <a:pt x="82307" y="23799"/>
                    <a:pt x="86454" y="23799"/>
                  </a:cubicBezTo>
                  <a:cubicBezTo>
                    <a:pt x="90601" y="23799"/>
                    <a:pt x="96551" y="20433"/>
                    <a:pt x="96551" y="12994"/>
                  </a:cubicBezTo>
                  <a:cubicBezTo>
                    <a:pt x="96551" y="3074"/>
                    <a:pt x="85012" y="63"/>
                    <a:pt x="77800" y="63"/>
                  </a:cubicBezTo>
                  <a:cubicBezTo>
                    <a:pt x="68785" y="63"/>
                    <a:pt x="61573" y="5908"/>
                    <a:pt x="57606" y="12639"/>
                  </a:cubicBezTo>
                  <a:cubicBezTo>
                    <a:pt x="54361" y="5377"/>
                    <a:pt x="46067" y="63"/>
                    <a:pt x="35970" y="63"/>
                  </a:cubicBezTo>
                  <a:cubicBezTo>
                    <a:pt x="15777" y="63"/>
                    <a:pt x="4238" y="21850"/>
                    <a:pt x="4238" y="27164"/>
                  </a:cubicBezTo>
                  <a:cubicBezTo>
                    <a:pt x="4238" y="29467"/>
                    <a:pt x="6762" y="29467"/>
                    <a:pt x="7303" y="29467"/>
                  </a:cubicBezTo>
                  <a:cubicBezTo>
                    <a:pt x="9647" y="29467"/>
                    <a:pt x="9827" y="28759"/>
                    <a:pt x="10728" y="26456"/>
                  </a:cubicBezTo>
                  <a:cubicBezTo>
                    <a:pt x="15236" y="12639"/>
                    <a:pt x="26595" y="5022"/>
                    <a:pt x="35429" y="5022"/>
                  </a:cubicBezTo>
                  <a:cubicBezTo>
                    <a:pt x="41379" y="5022"/>
                    <a:pt x="46247" y="8211"/>
                    <a:pt x="46247" y="16713"/>
                  </a:cubicBezTo>
                  <a:cubicBezTo>
                    <a:pt x="46247" y="20256"/>
                    <a:pt x="44084" y="29113"/>
                    <a:pt x="42461" y="35136"/>
                  </a:cubicBezTo>
                  <a:lnTo>
                    <a:pt x="36331" y="594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6801B-5CF7-84ED-7017-8805D9A9C06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373467" y="6830906"/>
              <a:ext cx="67998" cy="170050"/>
            </a:xfrm>
            <a:custGeom>
              <a:avLst/>
              <a:gdLst>
                <a:gd name="connsiteX0" fmla="*/ 65764 w 67998"/>
                <a:gd name="connsiteY0" fmla="*/ 9183 h 170050"/>
                <a:gd name="connsiteX1" fmla="*/ 56234 w 67998"/>
                <a:gd name="connsiteY1" fmla="*/ 73 h 170050"/>
                <a:gd name="connsiteX2" fmla="*/ 42326 w 67998"/>
                <a:gd name="connsiteY2" fmla="*/ 13485 h 170050"/>
                <a:gd name="connsiteX3" fmla="*/ 52113 w 67998"/>
                <a:gd name="connsiteY3" fmla="*/ 22595 h 170050"/>
                <a:gd name="connsiteX4" fmla="*/ 65764 w 67998"/>
                <a:gd name="connsiteY4" fmla="*/ 9183 h 170050"/>
                <a:gd name="connsiteX5" fmla="*/ 46189 w 67998"/>
                <a:gd name="connsiteY5" fmla="*/ 104330 h 170050"/>
                <a:gd name="connsiteX6" fmla="*/ 51856 w 67998"/>
                <a:gd name="connsiteY6" fmla="*/ 89653 h 170050"/>
                <a:gd name="connsiteX7" fmla="*/ 55204 w 67998"/>
                <a:gd name="connsiteY7" fmla="*/ 76242 h 170050"/>
                <a:gd name="connsiteX8" fmla="*/ 34083 w 67998"/>
                <a:gd name="connsiteY8" fmla="*/ 55491 h 170050"/>
                <a:gd name="connsiteX9" fmla="*/ 84 w 67998"/>
                <a:gd name="connsiteY9" fmla="*/ 94461 h 170050"/>
                <a:gd name="connsiteX10" fmla="*/ 3175 w 67998"/>
                <a:gd name="connsiteY10" fmla="*/ 96992 h 170050"/>
                <a:gd name="connsiteX11" fmla="*/ 7296 w 67998"/>
                <a:gd name="connsiteY11" fmla="*/ 92437 h 170050"/>
                <a:gd name="connsiteX12" fmla="*/ 33311 w 67998"/>
                <a:gd name="connsiteY12" fmla="*/ 61058 h 170050"/>
                <a:gd name="connsiteX13" fmla="*/ 39750 w 67998"/>
                <a:gd name="connsiteY13" fmla="*/ 69156 h 170050"/>
                <a:gd name="connsiteX14" fmla="*/ 36917 w 67998"/>
                <a:gd name="connsiteY14" fmla="*/ 82315 h 170050"/>
                <a:gd name="connsiteX15" fmla="*/ 19144 w 67998"/>
                <a:gd name="connsiteY15" fmla="*/ 129129 h 170050"/>
                <a:gd name="connsiteX16" fmla="*/ 13220 w 67998"/>
                <a:gd name="connsiteY16" fmla="*/ 149373 h 170050"/>
                <a:gd name="connsiteX17" fmla="*/ 34341 w 67998"/>
                <a:gd name="connsiteY17" fmla="*/ 170123 h 170050"/>
                <a:gd name="connsiteX18" fmla="*/ 68082 w 67998"/>
                <a:gd name="connsiteY18" fmla="*/ 131154 h 170050"/>
                <a:gd name="connsiteX19" fmla="*/ 64992 w 67998"/>
                <a:gd name="connsiteY19" fmla="*/ 128623 h 170050"/>
                <a:gd name="connsiteX20" fmla="*/ 61128 w 67998"/>
                <a:gd name="connsiteY20" fmla="*/ 133178 h 170050"/>
                <a:gd name="connsiteX21" fmla="*/ 34856 w 67998"/>
                <a:gd name="connsiteY21" fmla="*/ 164556 h 170050"/>
                <a:gd name="connsiteX22" fmla="*/ 28674 w 67998"/>
                <a:gd name="connsiteY22" fmla="*/ 156206 h 170050"/>
                <a:gd name="connsiteX23" fmla="*/ 36144 w 67998"/>
                <a:gd name="connsiteY23" fmla="*/ 130901 h 170050"/>
                <a:gd name="connsiteX24" fmla="*/ 46189 w 67998"/>
                <a:gd name="connsiteY24" fmla="*/ 104330 h 17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998" h="170050">
                  <a:moveTo>
                    <a:pt x="65764" y="9183"/>
                  </a:moveTo>
                  <a:cubicBezTo>
                    <a:pt x="65764" y="4122"/>
                    <a:pt x="62158" y="73"/>
                    <a:pt x="56234" y="73"/>
                  </a:cubicBezTo>
                  <a:cubicBezTo>
                    <a:pt x="49280" y="73"/>
                    <a:pt x="42326" y="6652"/>
                    <a:pt x="42326" y="13485"/>
                  </a:cubicBezTo>
                  <a:cubicBezTo>
                    <a:pt x="42326" y="18293"/>
                    <a:pt x="45931" y="22595"/>
                    <a:pt x="52113" y="22595"/>
                  </a:cubicBezTo>
                  <a:cubicBezTo>
                    <a:pt x="58037" y="22595"/>
                    <a:pt x="65764" y="16774"/>
                    <a:pt x="65764" y="9183"/>
                  </a:cubicBezTo>
                  <a:close/>
                  <a:moveTo>
                    <a:pt x="46189" y="104330"/>
                  </a:moveTo>
                  <a:cubicBezTo>
                    <a:pt x="49280" y="96992"/>
                    <a:pt x="49280" y="96486"/>
                    <a:pt x="51856" y="89653"/>
                  </a:cubicBezTo>
                  <a:cubicBezTo>
                    <a:pt x="53916" y="84592"/>
                    <a:pt x="55204" y="81049"/>
                    <a:pt x="55204" y="76242"/>
                  </a:cubicBezTo>
                  <a:cubicBezTo>
                    <a:pt x="55204" y="64854"/>
                    <a:pt x="46962" y="55491"/>
                    <a:pt x="34083" y="55491"/>
                  </a:cubicBezTo>
                  <a:cubicBezTo>
                    <a:pt x="9872" y="55491"/>
                    <a:pt x="84" y="92184"/>
                    <a:pt x="84" y="94461"/>
                  </a:cubicBezTo>
                  <a:cubicBezTo>
                    <a:pt x="84" y="96992"/>
                    <a:pt x="2660" y="96992"/>
                    <a:pt x="3175" y="96992"/>
                  </a:cubicBezTo>
                  <a:cubicBezTo>
                    <a:pt x="5751" y="96992"/>
                    <a:pt x="6008" y="96486"/>
                    <a:pt x="7296" y="92437"/>
                  </a:cubicBezTo>
                  <a:cubicBezTo>
                    <a:pt x="14250" y="68650"/>
                    <a:pt x="24553" y="61058"/>
                    <a:pt x="33311" y="61058"/>
                  </a:cubicBezTo>
                  <a:cubicBezTo>
                    <a:pt x="35371" y="61058"/>
                    <a:pt x="39750" y="61058"/>
                    <a:pt x="39750" y="69156"/>
                  </a:cubicBezTo>
                  <a:cubicBezTo>
                    <a:pt x="39750" y="74470"/>
                    <a:pt x="37947" y="79784"/>
                    <a:pt x="36917" y="82315"/>
                  </a:cubicBezTo>
                  <a:cubicBezTo>
                    <a:pt x="34856" y="88894"/>
                    <a:pt x="23265" y="118248"/>
                    <a:pt x="19144" y="129129"/>
                  </a:cubicBezTo>
                  <a:cubicBezTo>
                    <a:pt x="16569" y="135709"/>
                    <a:pt x="13220" y="144059"/>
                    <a:pt x="13220" y="149373"/>
                  </a:cubicBezTo>
                  <a:cubicBezTo>
                    <a:pt x="13220" y="161267"/>
                    <a:pt x="21977" y="170123"/>
                    <a:pt x="34341" y="170123"/>
                  </a:cubicBezTo>
                  <a:cubicBezTo>
                    <a:pt x="58552" y="170123"/>
                    <a:pt x="68082" y="133431"/>
                    <a:pt x="68082" y="131154"/>
                  </a:cubicBezTo>
                  <a:cubicBezTo>
                    <a:pt x="68082" y="128623"/>
                    <a:pt x="65764" y="128623"/>
                    <a:pt x="64992" y="128623"/>
                  </a:cubicBezTo>
                  <a:cubicBezTo>
                    <a:pt x="62416" y="128623"/>
                    <a:pt x="62416" y="129382"/>
                    <a:pt x="61128" y="133178"/>
                  </a:cubicBezTo>
                  <a:cubicBezTo>
                    <a:pt x="56492" y="149120"/>
                    <a:pt x="47992" y="164556"/>
                    <a:pt x="34856" y="164556"/>
                  </a:cubicBezTo>
                  <a:cubicBezTo>
                    <a:pt x="30477" y="164556"/>
                    <a:pt x="28674" y="162026"/>
                    <a:pt x="28674" y="156206"/>
                  </a:cubicBezTo>
                  <a:cubicBezTo>
                    <a:pt x="28674" y="149879"/>
                    <a:pt x="30220" y="146337"/>
                    <a:pt x="36144" y="130901"/>
                  </a:cubicBezTo>
                  <a:lnTo>
                    <a:pt x="46189" y="1043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8C1DCE-67F8-DE56-D79F-6CFA950E8C4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46491" y="6886324"/>
              <a:ext cx="134451" cy="160940"/>
            </a:xfrm>
            <a:custGeom>
              <a:avLst/>
              <a:gdLst>
                <a:gd name="connsiteX0" fmla="*/ 19920 w 134451"/>
                <a:gd name="connsiteY0" fmla="*/ 142794 h 160940"/>
                <a:gd name="connsiteX1" fmla="*/ 6012 w 134451"/>
                <a:gd name="connsiteY1" fmla="*/ 153169 h 160940"/>
                <a:gd name="connsiteX2" fmla="*/ 87 w 134451"/>
                <a:gd name="connsiteY2" fmla="*/ 157977 h 160940"/>
                <a:gd name="connsiteX3" fmla="*/ 3436 w 134451"/>
                <a:gd name="connsiteY3" fmla="*/ 161014 h 160940"/>
                <a:gd name="connsiteX4" fmla="*/ 25072 w 134451"/>
                <a:gd name="connsiteY4" fmla="*/ 160254 h 160940"/>
                <a:gd name="connsiteX5" fmla="*/ 50571 w 134451"/>
                <a:gd name="connsiteY5" fmla="*/ 161014 h 160940"/>
                <a:gd name="connsiteX6" fmla="*/ 55207 w 134451"/>
                <a:gd name="connsiteY6" fmla="*/ 155953 h 160940"/>
                <a:gd name="connsiteX7" fmla="*/ 49026 w 134451"/>
                <a:gd name="connsiteY7" fmla="*/ 153169 h 160940"/>
                <a:gd name="connsiteX8" fmla="*/ 36147 w 134451"/>
                <a:gd name="connsiteY8" fmla="*/ 149120 h 160940"/>
                <a:gd name="connsiteX9" fmla="*/ 48768 w 134451"/>
                <a:gd name="connsiteY9" fmla="*/ 98510 h 160940"/>
                <a:gd name="connsiteX10" fmla="*/ 72465 w 134451"/>
                <a:gd name="connsiteY10" fmla="*/ 114705 h 160940"/>
                <a:gd name="connsiteX11" fmla="*/ 134539 w 134451"/>
                <a:gd name="connsiteY11" fmla="*/ 40561 h 160940"/>
                <a:gd name="connsiteX12" fmla="*/ 100282 w 134451"/>
                <a:gd name="connsiteY12" fmla="*/ 73 h 160940"/>
                <a:gd name="connsiteX13" fmla="*/ 66540 w 134451"/>
                <a:gd name="connsiteY13" fmla="*/ 19052 h 160940"/>
                <a:gd name="connsiteX14" fmla="*/ 43359 w 134451"/>
                <a:gd name="connsiteY14" fmla="*/ 73 h 160940"/>
                <a:gd name="connsiteX15" fmla="*/ 24299 w 134451"/>
                <a:gd name="connsiteY15" fmla="*/ 14497 h 160940"/>
                <a:gd name="connsiteX16" fmla="*/ 16314 w 134451"/>
                <a:gd name="connsiteY16" fmla="*/ 39043 h 160940"/>
                <a:gd name="connsiteX17" fmla="*/ 19405 w 134451"/>
                <a:gd name="connsiteY17" fmla="*/ 41574 h 160940"/>
                <a:gd name="connsiteX18" fmla="*/ 23784 w 134451"/>
                <a:gd name="connsiteY18" fmla="*/ 35753 h 160940"/>
                <a:gd name="connsiteX19" fmla="*/ 42586 w 134451"/>
                <a:gd name="connsiteY19" fmla="*/ 5640 h 160940"/>
                <a:gd name="connsiteX20" fmla="*/ 50571 w 134451"/>
                <a:gd name="connsiteY20" fmla="*/ 17281 h 160940"/>
                <a:gd name="connsiteX21" fmla="*/ 48768 w 134451"/>
                <a:gd name="connsiteY21" fmla="*/ 30186 h 160940"/>
                <a:gd name="connsiteX22" fmla="*/ 19920 w 134451"/>
                <a:gd name="connsiteY22" fmla="*/ 142794 h 160940"/>
                <a:gd name="connsiteX23" fmla="*/ 65253 w 134451"/>
                <a:gd name="connsiteY23" fmla="*/ 32970 h 160940"/>
                <a:gd name="connsiteX24" fmla="*/ 78646 w 134451"/>
                <a:gd name="connsiteY24" fmla="*/ 15256 h 160940"/>
                <a:gd name="connsiteX25" fmla="*/ 99509 w 134451"/>
                <a:gd name="connsiteY25" fmla="*/ 5640 h 160940"/>
                <a:gd name="connsiteX26" fmla="*/ 115994 w 134451"/>
                <a:gd name="connsiteY26" fmla="*/ 29427 h 160940"/>
                <a:gd name="connsiteX27" fmla="*/ 102858 w 134451"/>
                <a:gd name="connsiteY27" fmla="*/ 83074 h 160940"/>
                <a:gd name="connsiteX28" fmla="*/ 72207 w 134451"/>
                <a:gd name="connsiteY28" fmla="*/ 109138 h 160940"/>
                <a:gd name="connsiteX29" fmla="*/ 51859 w 134451"/>
                <a:gd name="connsiteY29" fmla="*/ 86617 h 160940"/>
                <a:gd name="connsiteX30" fmla="*/ 52632 w 134451"/>
                <a:gd name="connsiteY30" fmla="*/ 82568 h 160940"/>
                <a:gd name="connsiteX31" fmla="*/ 65253 w 134451"/>
                <a:gd name="connsiteY31" fmla="*/ 32970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4451" h="160940">
                  <a:moveTo>
                    <a:pt x="19920" y="142794"/>
                  </a:moveTo>
                  <a:cubicBezTo>
                    <a:pt x="17860" y="151398"/>
                    <a:pt x="17345" y="153169"/>
                    <a:pt x="6012" y="153169"/>
                  </a:cubicBezTo>
                  <a:cubicBezTo>
                    <a:pt x="2921" y="153169"/>
                    <a:pt x="87" y="153169"/>
                    <a:pt x="87" y="157977"/>
                  </a:cubicBezTo>
                  <a:cubicBezTo>
                    <a:pt x="87" y="160001"/>
                    <a:pt x="1375" y="161014"/>
                    <a:pt x="3436" y="161014"/>
                  </a:cubicBezTo>
                  <a:cubicBezTo>
                    <a:pt x="10390" y="161014"/>
                    <a:pt x="17860" y="160254"/>
                    <a:pt x="25072" y="160254"/>
                  </a:cubicBezTo>
                  <a:cubicBezTo>
                    <a:pt x="33572" y="160254"/>
                    <a:pt x="42329" y="161014"/>
                    <a:pt x="50571" y="161014"/>
                  </a:cubicBezTo>
                  <a:cubicBezTo>
                    <a:pt x="51859" y="161014"/>
                    <a:pt x="55207" y="161014"/>
                    <a:pt x="55207" y="155953"/>
                  </a:cubicBezTo>
                  <a:cubicBezTo>
                    <a:pt x="55207" y="153169"/>
                    <a:pt x="52632" y="153169"/>
                    <a:pt x="49026" y="153169"/>
                  </a:cubicBezTo>
                  <a:cubicBezTo>
                    <a:pt x="36147" y="153169"/>
                    <a:pt x="36147" y="151398"/>
                    <a:pt x="36147" y="149120"/>
                  </a:cubicBezTo>
                  <a:cubicBezTo>
                    <a:pt x="36147" y="146084"/>
                    <a:pt x="46965" y="104836"/>
                    <a:pt x="48768" y="98510"/>
                  </a:cubicBezTo>
                  <a:cubicBezTo>
                    <a:pt x="52117" y="105848"/>
                    <a:pt x="59329" y="114705"/>
                    <a:pt x="72465" y="114705"/>
                  </a:cubicBezTo>
                  <a:cubicBezTo>
                    <a:pt x="102343" y="114705"/>
                    <a:pt x="134539" y="77760"/>
                    <a:pt x="134539" y="40561"/>
                  </a:cubicBezTo>
                  <a:cubicBezTo>
                    <a:pt x="134539" y="16774"/>
                    <a:pt x="119857" y="73"/>
                    <a:pt x="100282" y="73"/>
                  </a:cubicBezTo>
                  <a:cubicBezTo>
                    <a:pt x="87404" y="73"/>
                    <a:pt x="75040" y="9183"/>
                    <a:pt x="66540" y="19052"/>
                  </a:cubicBezTo>
                  <a:cubicBezTo>
                    <a:pt x="63965" y="5387"/>
                    <a:pt x="52889" y="73"/>
                    <a:pt x="43359" y="73"/>
                  </a:cubicBezTo>
                  <a:cubicBezTo>
                    <a:pt x="31511" y="73"/>
                    <a:pt x="26617" y="9942"/>
                    <a:pt x="24299" y="14497"/>
                  </a:cubicBezTo>
                  <a:cubicBezTo>
                    <a:pt x="19663" y="23101"/>
                    <a:pt x="16314" y="38284"/>
                    <a:pt x="16314" y="39043"/>
                  </a:cubicBezTo>
                  <a:cubicBezTo>
                    <a:pt x="16314" y="41574"/>
                    <a:pt x="18890" y="41574"/>
                    <a:pt x="19405" y="41574"/>
                  </a:cubicBezTo>
                  <a:cubicBezTo>
                    <a:pt x="21981" y="41574"/>
                    <a:pt x="22238" y="41320"/>
                    <a:pt x="23784" y="35753"/>
                  </a:cubicBezTo>
                  <a:cubicBezTo>
                    <a:pt x="28163" y="17787"/>
                    <a:pt x="33314" y="5640"/>
                    <a:pt x="42586" y="5640"/>
                  </a:cubicBezTo>
                  <a:cubicBezTo>
                    <a:pt x="46965" y="5640"/>
                    <a:pt x="50571" y="7665"/>
                    <a:pt x="50571" y="17281"/>
                  </a:cubicBezTo>
                  <a:cubicBezTo>
                    <a:pt x="50571" y="23101"/>
                    <a:pt x="49798" y="25884"/>
                    <a:pt x="48768" y="30186"/>
                  </a:cubicBezTo>
                  <a:lnTo>
                    <a:pt x="19920" y="142794"/>
                  </a:lnTo>
                  <a:close/>
                  <a:moveTo>
                    <a:pt x="65253" y="32970"/>
                  </a:moveTo>
                  <a:cubicBezTo>
                    <a:pt x="67056" y="26137"/>
                    <a:pt x="74010" y="19052"/>
                    <a:pt x="78646" y="15256"/>
                  </a:cubicBezTo>
                  <a:cubicBezTo>
                    <a:pt x="87661" y="7412"/>
                    <a:pt x="95131" y="5640"/>
                    <a:pt x="99509" y="5640"/>
                  </a:cubicBezTo>
                  <a:cubicBezTo>
                    <a:pt x="109812" y="5640"/>
                    <a:pt x="115994" y="14497"/>
                    <a:pt x="115994" y="29427"/>
                  </a:cubicBezTo>
                  <a:cubicBezTo>
                    <a:pt x="115994" y="44357"/>
                    <a:pt x="107494" y="73458"/>
                    <a:pt x="102858" y="83074"/>
                  </a:cubicBezTo>
                  <a:cubicBezTo>
                    <a:pt x="94100" y="100787"/>
                    <a:pt x="81737" y="109138"/>
                    <a:pt x="72207" y="109138"/>
                  </a:cubicBezTo>
                  <a:cubicBezTo>
                    <a:pt x="55207" y="109138"/>
                    <a:pt x="51859" y="88135"/>
                    <a:pt x="51859" y="86617"/>
                  </a:cubicBezTo>
                  <a:cubicBezTo>
                    <a:pt x="51859" y="86111"/>
                    <a:pt x="51859" y="85604"/>
                    <a:pt x="52632" y="82568"/>
                  </a:cubicBezTo>
                  <a:lnTo>
                    <a:pt x="65253" y="3297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0E77E6-6C94-8454-5A16-DF5D1602F10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92978" y="6958013"/>
              <a:ext cx="96459" cy="79888"/>
            </a:xfrm>
            <a:custGeom>
              <a:avLst/>
              <a:gdLst>
                <a:gd name="connsiteX0" fmla="*/ 36333 w 96459"/>
                <a:gd name="connsiteY0" fmla="*/ 59415 h 79888"/>
                <a:gd name="connsiteX1" fmla="*/ 19384 w 96459"/>
                <a:gd name="connsiteY1" fmla="*/ 75003 h 79888"/>
                <a:gd name="connsiteX2" fmla="*/ 9648 w 96459"/>
                <a:gd name="connsiteY2" fmla="*/ 72523 h 79888"/>
                <a:gd name="connsiteX3" fmla="*/ 17581 w 96459"/>
                <a:gd name="connsiteY3" fmla="*/ 62781 h 79888"/>
                <a:gd name="connsiteX4" fmla="*/ 10370 w 96459"/>
                <a:gd name="connsiteY4" fmla="*/ 56227 h 79888"/>
                <a:gd name="connsiteX5" fmla="*/ 92 w 96459"/>
                <a:gd name="connsiteY5" fmla="*/ 67032 h 79888"/>
                <a:gd name="connsiteX6" fmla="*/ 19024 w 96459"/>
                <a:gd name="connsiteY6" fmla="*/ 79963 h 79888"/>
                <a:gd name="connsiteX7" fmla="*/ 39217 w 96459"/>
                <a:gd name="connsiteY7" fmla="*/ 67386 h 79888"/>
                <a:gd name="connsiteX8" fmla="*/ 60673 w 96459"/>
                <a:gd name="connsiteY8" fmla="*/ 79963 h 79888"/>
                <a:gd name="connsiteX9" fmla="*/ 92406 w 96459"/>
                <a:gd name="connsiteY9" fmla="*/ 52861 h 79888"/>
                <a:gd name="connsiteX10" fmla="*/ 89521 w 96459"/>
                <a:gd name="connsiteY10" fmla="*/ 50558 h 79888"/>
                <a:gd name="connsiteX11" fmla="*/ 86095 w 96459"/>
                <a:gd name="connsiteY11" fmla="*/ 53570 h 79888"/>
                <a:gd name="connsiteX12" fmla="*/ 61394 w 96459"/>
                <a:gd name="connsiteY12" fmla="*/ 75003 h 79888"/>
                <a:gd name="connsiteX13" fmla="*/ 50396 w 96459"/>
                <a:gd name="connsiteY13" fmla="*/ 63489 h 79888"/>
                <a:gd name="connsiteX14" fmla="*/ 59771 w 96459"/>
                <a:gd name="connsiteY14" fmla="*/ 23102 h 79888"/>
                <a:gd name="connsiteX15" fmla="*/ 77441 w 96459"/>
                <a:gd name="connsiteY15" fmla="*/ 5034 h 79888"/>
                <a:gd name="connsiteX16" fmla="*/ 87177 w 96459"/>
                <a:gd name="connsiteY16" fmla="*/ 7514 h 79888"/>
                <a:gd name="connsiteX17" fmla="*/ 79244 w 96459"/>
                <a:gd name="connsiteY17" fmla="*/ 17257 h 79888"/>
                <a:gd name="connsiteX18" fmla="*/ 86456 w 96459"/>
                <a:gd name="connsiteY18" fmla="*/ 23811 h 79888"/>
                <a:gd name="connsiteX19" fmla="*/ 96552 w 96459"/>
                <a:gd name="connsiteY19" fmla="*/ 13006 h 79888"/>
                <a:gd name="connsiteX20" fmla="*/ 77801 w 96459"/>
                <a:gd name="connsiteY20" fmla="*/ 75 h 79888"/>
                <a:gd name="connsiteX21" fmla="*/ 57608 w 96459"/>
                <a:gd name="connsiteY21" fmla="*/ 12651 h 79888"/>
                <a:gd name="connsiteX22" fmla="*/ 35972 w 96459"/>
                <a:gd name="connsiteY22" fmla="*/ 75 h 79888"/>
                <a:gd name="connsiteX23" fmla="*/ 4239 w 96459"/>
                <a:gd name="connsiteY23" fmla="*/ 27176 h 79888"/>
                <a:gd name="connsiteX24" fmla="*/ 7304 w 96459"/>
                <a:gd name="connsiteY24" fmla="*/ 29479 h 79888"/>
                <a:gd name="connsiteX25" fmla="*/ 10730 w 96459"/>
                <a:gd name="connsiteY25" fmla="*/ 26468 h 79888"/>
                <a:gd name="connsiteX26" fmla="*/ 35431 w 96459"/>
                <a:gd name="connsiteY26" fmla="*/ 5034 h 79888"/>
                <a:gd name="connsiteX27" fmla="*/ 46249 w 96459"/>
                <a:gd name="connsiteY27" fmla="*/ 16725 h 79888"/>
                <a:gd name="connsiteX28" fmla="*/ 42463 w 96459"/>
                <a:gd name="connsiteY28" fmla="*/ 35148 h 79888"/>
                <a:gd name="connsiteX29" fmla="*/ 36333 w 96459"/>
                <a:gd name="connsiteY29" fmla="*/ 59415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459" h="79888">
                  <a:moveTo>
                    <a:pt x="36333" y="59415"/>
                  </a:moveTo>
                  <a:cubicBezTo>
                    <a:pt x="34530" y="65438"/>
                    <a:pt x="28580" y="75003"/>
                    <a:pt x="19384" y="75003"/>
                  </a:cubicBezTo>
                  <a:cubicBezTo>
                    <a:pt x="18844" y="75003"/>
                    <a:pt x="13435" y="75003"/>
                    <a:pt x="9648" y="72523"/>
                  </a:cubicBezTo>
                  <a:cubicBezTo>
                    <a:pt x="17041" y="70220"/>
                    <a:pt x="17581" y="63843"/>
                    <a:pt x="17581" y="62781"/>
                  </a:cubicBezTo>
                  <a:cubicBezTo>
                    <a:pt x="17581" y="58884"/>
                    <a:pt x="14516" y="56227"/>
                    <a:pt x="10370" y="56227"/>
                  </a:cubicBezTo>
                  <a:cubicBezTo>
                    <a:pt x="5321" y="56227"/>
                    <a:pt x="92" y="60478"/>
                    <a:pt x="92" y="67032"/>
                  </a:cubicBezTo>
                  <a:cubicBezTo>
                    <a:pt x="92" y="75889"/>
                    <a:pt x="10189" y="79963"/>
                    <a:pt x="19024" y="79963"/>
                  </a:cubicBezTo>
                  <a:cubicBezTo>
                    <a:pt x="27318" y="79963"/>
                    <a:pt x="34710" y="74826"/>
                    <a:pt x="39217" y="67386"/>
                  </a:cubicBezTo>
                  <a:cubicBezTo>
                    <a:pt x="43545" y="76774"/>
                    <a:pt x="53461" y="79963"/>
                    <a:pt x="60673" y="79963"/>
                  </a:cubicBezTo>
                  <a:cubicBezTo>
                    <a:pt x="81407" y="79963"/>
                    <a:pt x="92406" y="57821"/>
                    <a:pt x="92406" y="52861"/>
                  </a:cubicBezTo>
                  <a:cubicBezTo>
                    <a:pt x="92406" y="50558"/>
                    <a:pt x="90062" y="50558"/>
                    <a:pt x="89521" y="50558"/>
                  </a:cubicBezTo>
                  <a:cubicBezTo>
                    <a:pt x="86997" y="50558"/>
                    <a:pt x="86816" y="51444"/>
                    <a:pt x="86095" y="53570"/>
                  </a:cubicBezTo>
                  <a:cubicBezTo>
                    <a:pt x="82309" y="65792"/>
                    <a:pt x="71491" y="75003"/>
                    <a:pt x="61394" y="75003"/>
                  </a:cubicBezTo>
                  <a:cubicBezTo>
                    <a:pt x="54182" y="75003"/>
                    <a:pt x="50396" y="70220"/>
                    <a:pt x="50396" y="63489"/>
                  </a:cubicBezTo>
                  <a:cubicBezTo>
                    <a:pt x="50396" y="58884"/>
                    <a:pt x="54723" y="42764"/>
                    <a:pt x="59771" y="23102"/>
                  </a:cubicBezTo>
                  <a:cubicBezTo>
                    <a:pt x="63377" y="9463"/>
                    <a:pt x="71491" y="5034"/>
                    <a:pt x="77441" y="5034"/>
                  </a:cubicBezTo>
                  <a:cubicBezTo>
                    <a:pt x="77801" y="5034"/>
                    <a:pt x="83391" y="5034"/>
                    <a:pt x="87177" y="7514"/>
                  </a:cubicBezTo>
                  <a:cubicBezTo>
                    <a:pt x="81407" y="9109"/>
                    <a:pt x="79244" y="14068"/>
                    <a:pt x="79244" y="17257"/>
                  </a:cubicBezTo>
                  <a:cubicBezTo>
                    <a:pt x="79244" y="21154"/>
                    <a:pt x="82309" y="23811"/>
                    <a:pt x="86456" y="23811"/>
                  </a:cubicBezTo>
                  <a:cubicBezTo>
                    <a:pt x="90603" y="23811"/>
                    <a:pt x="96552" y="20445"/>
                    <a:pt x="96552" y="13006"/>
                  </a:cubicBezTo>
                  <a:cubicBezTo>
                    <a:pt x="96552" y="3086"/>
                    <a:pt x="85013" y="75"/>
                    <a:pt x="77801" y="75"/>
                  </a:cubicBezTo>
                  <a:cubicBezTo>
                    <a:pt x="68786" y="75"/>
                    <a:pt x="61574" y="5920"/>
                    <a:pt x="57608" y="12651"/>
                  </a:cubicBezTo>
                  <a:cubicBezTo>
                    <a:pt x="54362" y="5389"/>
                    <a:pt x="46069" y="75"/>
                    <a:pt x="35972" y="75"/>
                  </a:cubicBezTo>
                  <a:cubicBezTo>
                    <a:pt x="15778" y="75"/>
                    <a:pt x="4239" y="21862"/>
                    <a:pt x="4239" y="27176"/>
                  </a:cubicBezTo>
                  <a:cubicBezTo>
                    <a:pt x="4239" y="29479"/>
                    <a:pt x="6764" y="29479"/>
                    <a:pt x="7304" y="29479"/>
                  </a:cubicBezTo>
                  <a:cubicBezTo>
                    <a:pt x="9648" y="29479"/>
                    <a:pt x="9829" y="28771"/>
                    <a:pt x="10730" y="26468"/>
                  </a:cubicBezTo>
                  <a:cubicBezTo>
                    <a:pt x="15238" y="12651"/>
                    <a:pt x="26596" y="5034"/>
                    <a:pt x="35431" y="5034"/>
                  </a:cubicBezTo>
                  <a:cubicBezTo>
                    <a:pt x="41381" y="5034"/>
                    <a:pt x="46249" y="8223"/>
                    <a:pt x="46249" y="16725"/>
                  </a:cubicBezTo>
                  <a:cubicBezTo>
                    <a:pt x="46249" y="20268"/>
                    <a:pt x="44085" y="29125"/>
                    <a:pt x="42463" y="35148"/>
                  </a:cubicBezTo>
                  <a:lnTo>
                    <a:pt x="36333" y="594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CB1BED-D56B-2626-3558-55862FE1131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23017" y="6481947"/>
              <a:ext cx="126724" cy="607069"/>
            </a:xfrm>
            <a:custGeom>
              <a:avLst/>
              <a:gdLst>
                <a:gd name="connsiteX0" fmla="*/ 126822 w 126724"/>
                <a:gd name="connsiteY0" fmla="*/ 303714 h 607069"/>
                <a:gd name="connsiteX1" fmla="*/ 38218 w 126724"/>
                <a:gd name="connsiteY1" fmla="*/ 28395 h 607069"/>
                <a:gd name="connsiteX2" fmla="*/ 12718 w 126724"/>
                <a:gd name="connsiteY2" fmla="*/ 3090 h 607069"/>
                <a:gd name="connsiteX3" fmla="*/ 5506 w 126724"/>
                <a:gd name="connsiteY3" fmla="*/ 53 h 607069"/>
                <a:gd name="connsiteX4" fmla="*/ 98 w 126724"/>
                <a:gd name="connsiteY4" fmla="*/ 2584 h 607069"/>
                <a:gd name="connsiteX5" fmla="*/ 1643 w 126724"/>
                <a:gd name="connsiteY5" fmla="*/ 5114 h 607069"/>
                <a:gd name="connsiteX6" fmla="*/ 45172 w 126724"/>
                <a:gd name="connsiteY6" fmla="*/ 58508 h 607069"/>
                <a:gd name="connsiteX7" fmla="*/ 105444 w 126724"/>
                <a:gd name="connsiteY7" fmla="*/ 303461 h 607069"/>
                <a:gd name="connsiteX8" fmla="*/ 53672 w 126724"/>
                <a:gd name="connsiteY8" fmla="*/ 534750 h 607069"/>
                <a:gd name="connsiteX9" fmla="*/ 1128 w 126724"/>
                <a:gd name="connsiteY9" fmla="*/ 602315 h 607069"/>
                <a:gd name="connsiteX10" fmla="*/ 98 w 126724"/>
                <a:gd name="connsiteY10" fmla="*/ 604592 h 607069"/>
                <a:gd name="connsiteX11" fmla="*/ 5506 w 126724"/>
                <a:gd name="connsiteY11" fmla="*/ 607123 h 607069"/>
                <a:gd name="connsiteX12" fmla="*/ 13491 w 126724"/>
                <a:gd name="connsiteY12" fmla="*/ 603327 h 607069"/>
                <a:gd name="connsiteX13" fmla="*/ 126822 w 126724"/>
                <a:gd name="connsiteY13" fmla="*/ 303714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724" h="607069">
                  <a:moveTo>
                    <a:pt x="126822" y="303714"/>
                  </a:moveTo>
                  <a:cubicBezTo>
                    <a:pt x="126822" y="204265"/>
                    <a:pt x="103641" y="104057"/>
                    <a:pt x="38218" y="28395"/>
                  </a:cubicBezTo>
                  <a:cubicBezTo>
                    <a:pt x="33066" y="22575"/>
                    <a:pt x="23279" y="12200"/>
                    <a:pt x="12718" y="3090"/>
                  </a:cubicBezTo>
                  <a:cubicBezTo>
                    <a:pt x="9628" y="53"/>
                    <a:pt x="9112" y="53"/>
                    <a:pt x="5506" y="53"/>
                  </a:cubicBezTo>
                  <a:cubicBezTo>
                    <a:pt x="2416" y="53"/>
                    <a:pt x="98" y="53"/>
                    <a:pt x="98" y="2584"/>
                  </a:cubicBezTo>
                  <a:cubicBezTo>
                    <a:pt x="98" y="3596"/>
                    <a:pt x="1128" y="4608"/>
                    <a:pt x="1643" y="5114"/>
                  </a:cubicBezTo>
                  <a:cubicBezTo>
                    <a:pt x="10658" y="14224"/>
                    <a:pt x="27915" y="31178"/>
                    <a:pt x="45172" y="58508"/>
                  </a:cubicBezTo>
                  <a:cubicBezTo>
                    <a:pt x="86641" y="123795"/>
                    <a:pt x="105444" y="206037"/>
                    <a:pt x="105444" y="303461"/>
                  </a:cubicBezTo>
                  <a:cubicBezTo>
                    <a:pt x="105444" y="371532"/>
                    <a:pt x="96171" y="459341"/>
                    <a:pt x="53672" y="534750"/>
                  </a:cubicBezTo>
                  <a:cubicBezTo>
                    <a:pt x="33324" y="570683"/>
                    <a:pt x="11946" y="591687"/>
                    <a:pt x="1128" y="602315"/>
                  </a:cubicBezTo>
                  <a:cubicBezTo>
                    <a:pt x="613" y="603074"/>
                    <a:pt x="98" y="603833"/>
                    <a:pt x="98" y="604592"/>
                  </a:cubicBezTo>
                  <a:cubicBezTo>
                    <a:pt x="98" y="607123"/>
                    <a:pt x="2416" y="607123"/>
                    <a:pt x="5506" y="607123"/>
                  </a:cubicBezTo>
                  <a:cubicBezTo>
                    <a:pt x="9112" y="607123"/>
                    <a:pt x="9628" y="607123"/>
                    <a:pt x="13491" y="603327"/>
                  </a:cubicBezTo>
                  <a:cubicBezTo>
                    <a:pt x="99777" y="526146"/>
                    <a:pt x="126822" y="410249"/>
                    <a:pt x="126822" y="30371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7" name="Group 36" descr="\documentclass{article}&#10;\usepackage{amsmath}&#10;\usepackage{amsfonts}&#10;\usepackage{braket}&#10;\pagestyle{empty}&#10;\begin{document}&#10;&#10;$\bra{\psi} \hat{\mathbf{S}} \ket{\psi} = [1,0,0]$&#10;&#10;&#10;\end{document}" title="IguanaTex Vector Display">
            <a:extLst>
              <a:ext uri="{FF2B5EF4-FFF2-40B4-BE49-F238E27FC236}">
                <a16:creationId xmlns:a16="http://schemas.microsoft.com/office/drawing/2014/main" id="{908C0673-1D89-CA78-1A81-9E446FBC558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026646" y="4015225"/>
            <a:ext cx="1968229" cy="303549"/>
            <a:chOff x="11104618" y="6399078"/>
            <a:chExt cx="1968229" cy="30354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E892A40-EA0A-464C-ACD6-0ECA4148F75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104618" y="6449576"/>
              <a:ext cx="56787" cy="253051"/>
            </a:xfrm>
            <a:custGeom>
              <a:avLst/>
              <a:gdLst>
                <a:gd name="connsiteX0" fmla="*/ 55591 w 56787"/>
                <a:gd name="connsiteY0" fmla="*/ 9679 h 253051"/>
                <a:gd name="connsiteX1" fmla="*/ 56864 w 56787"/>
                <a:gd name="connsiteY1" fmla="*/ 5124 h 253051"/>
                <a:gd name="connsiteX2" fmla="*/ 51771 w 56787"/>
                <a:gd name="connsiteY2" fmla="*/ 63 h 253051"/>
                <a:gd name="connsiteX3" fmla="*/ 45914 w 56787"/>
                <a:gd name="connsiteY3" fmla="*/ 5883 h 253051"/>
                <a:gd name="connsiteX4" fmla="*/ 1350 w 56787"/>
                <a:gd name="connsiteY4" fmla="*/ 122033 h 253051"/>
                <a:gd name="connsiteX5" fmla="*/ 77 w 56787"/>
                <a:gd name="connsiteY5" fmla="*/ 126588 h 253051"/>
                <a:gd name="connsiteX6" fmla="*/ 1350 w 56787"/>
                <a:gd name="connsiteY6" fmla="*/ 130890 h 253051"/>
                <a:gd name="connsiteX7" fmla="*/ 45914 w 56787"/>
                <a:gd name="connsiteY7" fmla="*/ 247041 h 253051"/>
                <a:gd name="connsiteX8" fmla="*/ 51771 w 56787"/>
                <a:gd name="connsiteY8" fmla="*/ 253114 h 253051"/>
                <a:gd name="connsiteX9" fmla="*/ 56864 w 56787"/>
                <a:gd name="connsiteY9" fmla="*/ 248053 h 253051"/>
                <a:gd name="connsiteX10" fmla="*/ 55591 w 56787"/>
                <a:gd name="connsiteY10" fmla="*/ 244004 h 253051"/>
                <a:gd name="connsiteX11" fmla="*/ 10517 w 56787"/>
                <a:gd name="connsiteY11" fmla="*/ 126588 h 253051"/>
                <a:gd name="connsiteX12" fmla="*/ 55591 w 56787"/>
                <a:gd name="connsiteY12" fmla="*/ 9679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87" h="253051">
                  <a:moveTo>
                    <a:pt x="55591" y="9679"/>
                  </a:moveTo>
                  <a:cubicBezTo>
                    <a:pt x="56864" y="6895"/>
                    <a:pt x="56864" y="6389"/>
                    <a:pt x="56864" y="5124"/>
                  </a:cubicBezTo>
                  <a:cubicBezTo>
                    <a:pt x="56864" y="2340"/>
                    <a:pt x="54572" y="63"/>
                    <a:pt x="51771" y="63"/>
                  </a:cubicBezTo>
                  <a:cubicBezTo>
                    <a:pt x="49479" y="63"/>
                    <a:pt x="47697" y="1328"/>
                    <a:pt x="45914" y="5883"/>
                  </a:cubicBezTo>
                  <a:lnTo>
                    <a:pt x="1350" y="122033"/>
                  </a:lnTo>
                  <a:cubicBezTo>
                    <a:pt x="841" y="123552"/>
                    <a:pt x="77" y="125070"/>
                    <a:pt x="77" y="126588"/>
                  </a:cubicBezTo>
                  <a:cubicBezTo>
                    <a:pt x="77" y="127347"/>
                    <a:pt x="77" y="127854"/>
                    <a:pt x="1350" y="130890"/>
                  </a:cubicBezTo>
                  <a:lnTo>
                    <a:pt x="45914" y="247041"/>
                  </a:lnTo>
                  <a:cubicBezTo>
                    <a:pt x="46933" y="249824"/>
                    <a:pt x="48206" y="253114"/>
                    <a:pt x="51771" y="253114"/>
                  </a:cubicBezTo>
                  <a:cubicBezTo>
                    <a:pt x="54572" y="253114"/>
                    <a:pt x="56864" y="250836"/>
                    <a:pt x="56864" y="248053"/>
                  </a:cubicBezTo>
                  <a:cubicBezTo>
                    <a:pt x="56864" y="247294"/>
                    <a:pt x="56864" y="246788"/>
                    <a:pt x="55591" y="244004"/>
                  </a:cubicBezTo>
                  <a:lnTo>
                    <a:pt x="10517" y="126588"/>
                  </a:lnTo>
                  <a:lnTo>
                    <a:pt x="55591" y="9679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A17404-F26C-9ED6-C623-451EAB993D2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183023" y="6463747"/>
              <a:ext cx="154319" cy="227492"/>
            </a:xfrm>
            <a:custGeom>
              <a:avLst/>
              <a:gdLst>
                <a:gd name="connsiteX0" fmla="*/ 115438 w 154319"/>
                <a:gd name="connsiteY0" fmla="*/ 6642 h 227492"/>
                <a:gd name="connsiteX1" fmla="*/ 116202 w 154319"/>
                <a:gd name="connsiteY1" fmla="*/ 2846 h 227492"/>
                <a:gd name="connsiteX2" fmla="*/ 113146 w 154319"/>
                <a:gd name="connsiteY2" fmla="*/ 63 h 227492"/>
                <a:gd name="connsiteX3" fmla="*/ 109327 w 154319"/>
                <a:gd name="connsiteY3" fmla="*/ 5124 h 227492"/>
                <a:gd name="connsiteX4" fmla="*/ 67054 w 154319"/>
                <a:gd name="connsiteY4" fmla="*/ 172391 h 227492"/>
                <a:gd name="connsiteX5" fmla="*/ 38024 w 154319"/>
                <a:gd name="connsiteY5" fmla="*/ 144049 h 227492"/>
                <a:gd name="connsiteX6" fmla="*/ 51775 w 154319"/>
                <a:gd name="connsiteY6" fmla="*/ 96981 h 227492"/>
                <a:gd name="connsiteX7" fmla="*/ 54576 w 154319"/>
                <a:gd name="connsiteY7" fmla="*/ 84582 h 227492"/>
                <a:gd name="connsiteX8" fmla="*/ 33695 w 154319"/>
                <a:gd name="connsiteY8" fmla="*/ 63832 h 227492"/>
                <a:gd name="connsiteX9" fmla="*/ 81 w 154319"/>
                <a:gd name="connsiteY9" fmla="*/ 102802 h 227492"/>
                <a:gd name="connsiteX10" fmla="*/ 3136 w 154319"/>
                <a:gd name="connsiteY10" fmla="*/ 105332 h 227492"/>
                <a:gd name="connsiteX11" fmla="*/ 7211 w 154319"/>
                <a:gd name="connsiteY11" fmla="*/ 100777 h 227492"/>
                <a:gd name="connsiteX12" fmla="*/ 32931 w 154319"/>
                <a:gd name="connsiteY12" fmla="*/ 69399 h 227492"/>
                <a:gd name="connsiteX13" fmla="*/ 39297 w 154319"/>
                <a:gd name="connsiteY13" fmla="*/ 77496 h 227492"/>
                <a:gd name="connsiteX14" fmla="*/ 33440 w 154319"/>
                <a:gd name="connsiteY14" fmla="*/ 99259 h 227492"/>
                <a:gd name="connsiteX15" fmla="*/ 21217 w 154319"/>
                <a:gd name="connsiteY15" fmla="*/ 142024 h 227492"/>
                <a:gd name="connsiteX16" fmla="*/ 65526 w 154319"/>
                <a:gd name="connsiteY16" fmla="*/ 177958 h 227492"/>
                <a:gd name="connsiteX17" fmla="*/ 59924 w 154319"/>
                <a:gd name="connsiteY17" fmla="*/ 200985 h 227492"/>
                <a:gd name="connsiteX18" fmla="*/ 54067 w 154319"/>
                <a:gd name="connsiteY18" fmla="*/ 225025 h 227492"/>
                <a:gd name="connsiteX19" fmla="*/ 57123 w 154319"/>
                <a:gd name="connsiteY19" fmla="*/ 227556 h 227492"/>
                <a:gd name="connsiteX20" fmla="*/ 59415 w 154319"/>
                <a:gd name="connsiteY20" fmla="*/ 226543 h 227492"/>
                <a:gd name="connsiteX21" fmla="*/ 62470 w 154319"/>
                <a:gd name="connsiteY21" fmla="*/ 216168 h 227492"/>
                <a:gd name="connsiteX22" fmla="*/ 72147 w 154319"/>
                <a:gd name="connsiteY22" fmla="*/ 178464 h 227492"/>
                <a:gd name="connsiteX23" fmla="*/ 127916 w 154319"/>
                <a:gd name="connsiteY23" fmla="*/ 151387 h 227492"/>
                <a:gd name="connsiteX24" fmla="*/ 146506 w 154319"/>
                <a:gd name="connsiteY24" fmla="*/ 121021 h 227492"/>
                <a:gd name="connsiteX25" fmla="*/ 154400 w 154319"/>
                <a:gd name="connsiteY25" fmla="*/ 81545 h 227492"/>
                <a:gd name="connsiteX26" fmla="*/ 143195 w 154319"/>
                <a:gd name="connsiteY26" fmla="*/ 63832 h 227492"/>
                <a:gd name="connsiteX27" fmla="*/ 130463 w 154319"/>
                <a:gd name="connsiteY27" fmla="*/ 75978 h 227492"/>
                <a:gd name="connsiteX28" fmla="*/ 134283 w 154319"/>
                <a:gd name="connsiteY28" fmla="*/ 82810 h 227492"/>
                <a:gd name="connsiteX29" fmla="*/ 143450 w 154319"/>
                <a:gd name="connsiteY29" fmla="*/ 104320 h 227492"/>
                <a:gd name="connsiteX30" fmla="*/ 121295 w 154319"/>
                <a:gd name="connsiteY30" fmla="*/ 150375 h 227492"/>
                <a:gd name="connsiteX31" fmla="*/ 73421 w 154319"/>
                <a:gd name="connsiteY31" fmla="*/ 172897 h 227492"/>
                <a:gd name="connsiteX32" fmla="*/ 115438 w 154319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19" h="227492">
                  <a:moveTo>
                    <a:pt x="115438" y="6642"/>
                  </a:moveTo>
                  <a:cubicBezTo>
                    <a:pt x="115693" y="5630"/>
                    <a:pt x="116202" y="4112"/>
                    <a:pt x="116202" y="2846"/>
                  </a:cubicBezTo>
                  <a:cubicBezTo>
                    <a:pt x="116202" y="316"/>
                    <a:pt x="114420" y="63"/>
                    <a:pt x="113146" y="63"/>
                  </a:cubicBezTo>
                  <a:cubicBezTo>
                    <a:pt x="110600" y="63"/>
                    <a:pt x="110345" y="569"/>
                    <a:pt x="109327" y="5124"/>
                  </a:cubicBezTo>
                  <a:lnTo>
                    <a:pt x="67054" y="172391"/>
                  </a:lnTo>
                  <a:cubicBezTo>
                    <a:pt x="47701" y="170113"/>
                    <a:pt x="38024" y="160750"/>
                    <a:pt x="38024" y="144049"/>
                  </a:cubicBezTo>
                  <a:cubicBezTo>
                    <a:pt x="38024" y="138988"/>
                    <a:pt x="38024" y="132408"/>
                    <a:pt x="51775" y="96981"/>
                  </a:cubicBezTo>
                  <a:cubicBezTo>
                    <a:pt x="52794" y="93945"/>
                    <a:pt x="54576" y="89643"/>
                    <a:pt x="54576" y="84582"/>
                  </a:cubicBezTo>
                  <a:cubicBezTo>
                    <a:pt x="54576" y="73195"/>
                    <a:pt x="46427" y="63832"/>
                    <a:pt x="33695" y="63832"/>
                  </a:cubicBezTo>
                  <a:cubicBezTo>
                    <a:pt x="9503" y="63832"/>
                    <a:pt x="81" y="100524"/>
                    <a:pt x="81" y="102802"/>
                  </a:cubicBezTo>
                  <a:cubicBezTo>
                    <a:pt x="81" y="105332"/>
                    <a:pt x="2627" y="105332"/>
                    <a:pt x="3136" y="105332"/>
                  </a:cubicBezTo>
                  <a:cubicBezTo>
                    <a:pt x="5683" y="105332"/>
                    <a:pt x="5938" y="104826"/>
                    <a:pt x="7211" y="100777"/>
                  </a:cubicBezTo>
                  <a:cubicBezTo>
                    <a:pt x="14086" y="76737"/>
                    <a:pt x="24273" y="69399"/>
                    <a:pt x="32931" y="69399"/>
                  </a:cubicBezTo>
                  <a:cubicBezTo>
                    <a:pt x="34968" y="69399"/>
                    <a:pt x="39297" y="69399"/>
                    <a:pt x="39297" y="77496"/>
                  </a:cubicBezTo>
                  <a:cubicBezTo>
                    <a:pt x="39297" y="84076"/>
                    <a:pt x="36751" y="90402"/>
                    <a:pt x="33440" y="99259"/>
                  </a:cubicBezTo>
                  <a:cubicBezTo>
                    <a:pt x="21217" y="131143"/>
                    <a:pt x="21217" y="137723"/>
                    <a:pt x="21217" y="142024"/>
                  </a:cubicBezTo>
                  <a:cubicBezTo>
                    <a:pt x="21217" y="166064"/>
                    <a:pt x="41080" y="176439"/>
                    <a:pt x="65526" y="177958"/>
                  </a:cubicBezTo>
                  <a:cubicBezTo>
                    <a:pt x="63489" y="187068"/>
                    <a:pt x="63489" y="187574"/>
                    <a:pt x="59924" y="200985"/>
                  </a:cubicBezTo>
                  <a:cubicBezTo>
                    <a:pt x="59160" y="203769"/>
                    <a:pt x="54067" y="224266"/>
                    <a:pt x="54067" y="225025"/>
                  </a:cubicBezTo>
                  <a:cubicBezTo>
                    <a:pt x="54067" y="225278"/>
                    <a:pt x="54067" y="227556"/>
                    <a:pt x="57123" y="227556"/>
                  </a:cubicBezTo>
                  <a:cubicBezTo>
                    <a:pt x="57632" y="227556"/>
                    <a:pt x="58905" y="227556"/>
                    <a:pt x="59415" y="226543"/>
                  </a:cubicBezTo>
                  <a:cubicBezTo>
                    <a:pt x="60179" y="226037"/>
                    <a:pt x="61707" y="219711"/>
                    <a:pt x="62470" y="216168"/>
                  </a:cubicBezTo>
                  <a:lnTo>
                    <a:pt x="72147" y="178464"/>
                  </a:lnTo>
                  <a:cubicBezTo>
                    <a:pt x="81569" y="178464"/>
                    <a:pt x="103979" y="178464"/>
                    <a:pt x="127916" y="151387"/>
                  </a:cubicBezTo>
                  <a:cubicBezTo>
                    <a:pt x="138357" y="139747"/>
                    <a:pt x="143705" y="128613"/>
                    <a:pt x="146506" y="121021"/>
                  </a:cubicBezTo>
                  <a:cubicBezTo>
                    <a:pt x="148798" y="114695"/>
                    <a:pt x="154400" y="92679"/>
                    <a:pt x="154400" y="81545"/>
                  </a:cubicBezTo>
                  <a:cubicBezTo>
                    <a:pt x="154400" y="67374"/>
                    <a:pt x="147524" y="63832"/>
                    <a:pt x="143195" y="63832"/>
                  </a:cubicBezTo>
                  <a:cubicBezTo>
                    <a:pt x="136829" y="63832"/>
                    <a:pt x="130463" y="70411"/>
                    <a:pt x="130463" y="75978"/>
                  </a:cubicBezTo>
                  <a:cubicBezTo>
                    <a:pt x="130463" y="79268"/>
                    <a:pt x="131991" y="80786"/>
                    <a:pt x="134283" y="82810"/>
                  </a:cubicBezTo>
                  <a:cubicBezTo>
                    <a:pt x="137084" y="85594"/>
                    <a:pt x="143450" y="92173"/>
                    <a:pt x="143450" y="104320"/>
                  </a:cubicBezTo>
                  <a:cubicBezTo>
                    <a:pt x="143450" y="120515"/>
                    <a:pt x="130208" y="141265"/>
                    <a:pt x="121295" y="150375"/>
                  </a:cubicBezTo>
                  <a:cubicBezTo>
                    <a:pt x="98886" y="172897"/>
                    <a:pt x="82588" y="172897"/>
                    <a:pt x="73421" y="172897"/>
                  </a:cubicBezTo>
                  <a:lnTo>
                    <a:pt x="115438" y="664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392FD7-9184-55FF-FB0D-712E15E8690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380957" y="6449576"/>
              <a:ext cx="10186" cy="253051"/>
            </a:xfrm>
            <a:custGeom>
              <a:avLst/>
              <a:gdLst>
                <a:gd name="connsiteX0" fmla="*/ 10274 w 10186"/>
                <a:gd name="connsiteY0" fmla="*/ 9173 h 253051"/>
                <a:gd name="connsiteX1" fmla="*/ 5180 w 10186"/>
                <a:gd name="connsiteY1" fmla="*/ 63 h 253051"/>
                <a:gd name="connsiteX2" fmla="*/ 87 w 10186"/>
                <a:gd name="connsiteY2" fmla="*/ 9173 h 253051"/>
                <a:gd name="connsiteX3" fmla="*/ 87 w 10186"/>
                <a:gd name="connsiteY3" fmla="*/ 244004 h 253051"/>
                <a:gd name="connsiteX4" fmla="*/ 5180 w 10186"/>
                <a:gd name="connsiteY4" fmla="*/ 253114 h 253051"/>
                <a:gd name="connsiteX5" fmla="*/ 10274 w 10186"/>
                <a:gd name="connsiteY5" fmla="*/ 244004 h 253051"/>
                <a:gd name="connsiteX6" fmla="*/ 10274 w 10186"/>
                <a:gd name="connsiteY6" fmla="*/ 917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6" h="253051">
                  <a:moveTo>
                    <a:pt x="10274" y="9173"/>
                  </a:moveTo>
                  <a:cubicBezTo>
                    <a:pt x="10274" y="4618"/>
                    <a:pt x="10274" y="63"/>
                    <a:pt x="5180" y="63"/>
                  </a:cubicBezTo>
                  <a:cubicBezTo>
                    <a:pt x="87" y="63"/>
                    <a:pt x="87" y="4618"/>
                    <a:pt x="87" y="9173"/>
                  </a:cubicBezTo>
                  <a:lnTo>
                    <a:pt x="87" y="244004"/>
                  </a:lnTo>
                  <a:cubicBezTo>
                    <a:pt x="87" y="248559"/>
                    <a:pt x="87" y="253114"/>
                    <a:pt x="5180" y="253114"/>
                  </a:cubicBezTo>
                  <a:cubicBezTo>
                    <a:pt x="10274" y="253114"/>
                    <a:pt x="10274" y="248559"/>
                    <a:pt x="10274" y="244004"/>
                  </a:cubicBezTo>
                  <a:lnTo>
                    <a:pt x="10274" y="917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BB26670-4A2C-E30D-3D52-A4675614147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511054" y="6399078"/>
              <a:ext cx="67992" cy="38969"/>
            </a:xfrm>
            <a:custGeom>
              <a:avLst/>
              <a:gdLst>
                <a:gd name="connsiteX0" fmla="*/ 34216 w 67992"/>
                <a:gd name="connsiteY0" fmla="*/ 60 h 38969"/>
                <a:gd name="connsiteX1" fmla="*/ 93 w 67992"/>
                <a:gd name="connsiteY1" fmla="*/ 34475 h 38969"/>
                <a:gd name="connsiteX2" fmla="*/ 4676 w 67992"/>
                <a:gd name="connsiteY2" fmla="*/ 39030 h 38969"/>
                <a:gd name="connsiteX3" fmla="*/ 34216 w 67992"/>
                <a:gd name="connsiteY3" fmla="*/ 13219 h 38969"/>
                <a:gd name="connsiteX4" fmla="*/ 63501 w 67992"/>
                <a:gd name="connsiteY4" fmla="*/ 39030 h 38969"/>
                <a:gd name="connsiteX5" fmla="*/ 68085 w 67992"/>
                <a:gd name="connsiteY5" fmla="*/ 34475 h 38969"/>
                <a:gd name="connsiteX6" fmla="*/ 34216 w 67992"/>
                <a:gd name="connsiteY6" fmla="*/ 60 h 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92" h="38969">
                  <a:moveTo>
                    <a:pt x="34216" y="60"/>
                  </a:moveTo>
                  <a:lnTo>
                    <a:pt x="93" y="34475"/>
                  </a:lnTo>
                  <a:lnTo>
                    <a:pt x="4676" y="39030"/>
                  </a:lnTo>
                  <a:lnTo>
                    <a:pt x="34216" y="13219"/>
                  </a:lnTo>
                  <a:lnTo>
                    <a:pt x="63501" y="39030"/>
                  </a:lnTo>
                  <a:lnTo>
                    <a:pt x="68085" y="34475"/>
                  </a:lnTo>
                  <a:lnTo>
                    <a:pt x="34216" y="60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B5A786-4226-6E75-27A7-700A9C679A0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480129" y="6462988"/>
              <a:ext cx="129872" cy="179160"/>
            </a:xfrm>
            <a:custGeom>
              <a:avLst/>
              <a:gdLst>
                <a:gd name="connsiteX0" fmla="*/ 86164 w 129872"/>
                <a:gd name="connsiteY0" fmla="*/ 71676 h 179160"/>
                <a:gd name="connsiteX1" fmla="*/ 49240 w 129872"/>
                <a:gd name="connsiteY1" fmla="*/ 63832 h 179160"/>
                <a:gd name="connsiteX2" fmla="*/ 24793 w 129872"/>
                <a:gd name="connsiteY2" fmla="*/ 37514 h 179160"/>
                <a:gd name="connsiteX3" fmla="*/ 57389 w 129872"/>
                <a:gd name="connsiteY3" fmla="*/ 10944 h 179160"/>
                <a:gd name="connsiteX4" fmla="*/ 109338 w 129872"/>
                <a:gd name="connsiteY4" fmla="*/ 53963 h 179160"/>
                <a:gd name="connsiteX5" fmla="*/ 115704 w 129872"/>
                <a:gd name="connsiteY5" fmla="*/ 60542 h 179160"/>
                <a:gd name="connsiteX6" fmla="*/ 121816 w 129872"/>
                <a:gd name="connsiteY6" fmla="*/ 53457 h 179160"/>
                <a:gd name="connsiteX7" fmla="*/ 121816 w 129872"/>
                <a:gd name="connsiteY7" fmla="*/ 7148 h 179160"/>
                <a:gd name="connsiteX8" fmla="*/ 117232 w 129872"/>
                <a:gd name="connsiteY8" fmla="*/ 63 h 179160"/>
                <a:gd name="connsiteX9" fmla="*/ 112139 w 129872"/>
                <a:gd name="connsiteY9" fmla="*/ 2846 h 179160"/>
                <a:gd name="connsiteX10" fmla="*/ 100680 w 129872"/>
                <a:gd name="connsiteY10" fmla="*/ 13981 h 179160"/>
                <a:gd name="connsiteX11" fmla="*/ 57134 w 129872"/>
                <a:gd name="connsiteY11" fmla="*/ 63 h 179160"/>
                <a:gd name="connsiteX12" fmla="*/ 92 w 129872"/>
                <a:gd name="connsiteY12" fmla="*/ 50926 h 179160"/>
                <a:gd name="connsiteX13" fmla="*/ 13843 w 129872"/>
                <a:gd name="connsiteY13" fmla="*/ 84582 h 179160"/>
                <a:gd name="connsiteX14" fmla="*/ 62736 w 129872"/>
                <a:gd name="connsiteY14" fmla="*/ 104826 h 179160"/>
                <a:gd name="connsiteX15" fmla="*/ 95077 w 129872"/>
                <a:gd name="connsiteY15" fmla="*/ 115707 h 179160"/>
                <a:gd name="connsiteX16" fmla="*/ 105263 w 129872"/>
                <a:gd name="connsiteY16" fmla="*/ 137723 h 179160"/>
                <a:gd name="connsiteX17" fmla="*/ 72159 w 129872"/>
                <a:gd name="connsiteY17" fmla="*/ 167330 h 179160"/>
                <a:gd name="connsiteX18" fmla="*/ 12061 w 129872"/>
                <a:gd name="connsiteY18" fmla="*/ 124564 h 179160"/>
                <a:gd name="connsiteX19" fmla="*/ 6204 w 129872"/>
                <a:gd name="connsiteY19" fmla="*/ 118744 h 179160"/>
                <a:gd name="connsiteX20" fmla="*/ 92 w 129872"/>
                <a:gd name="connsiteY20" fmla="*/ 126082 h 179160"/>
                <a:gd name="connsiteX21" fmla="*/ 92 w 129872"/>
                <a:gd name="connsiteY21" fmla="*/ 172137 h 179160"/>
                <a:gd name="connsiteX22" fmla="*/ 4676 w 129872"/>
                <a:gd name="connsiteY22" fmla="*/ 179223 h 179160"/>
                <a:gd name="connsiteX23" fmla="*/ 9514 w 129872"/>
                <a:gd name="connsiteY23" fmla="*/ 176945 h 179160"/>
                <a:gd name="connsiteX24" fmla="*/ 21228 w 129872"/>
                <a:gd name="connsiteY24" fmla="*/ 165305 h 179160"/>
                <a:gd name="connsiteX25" fmla="*/ 72159 w 129872"/>
                <a:gd name="connsiteY25" fmla="*/ 179223 h 179160"/>
                <a:gd name="connsiteX26" fmla="*/ 129965 w 129872"/>
                <a:gd name="connsiteY26" fmla="*/ 125070 h 179160"/>
                <a:gd name="connsiteX27" fmla="*/ 86164 w 129872"/>
                <a:gd name="connsiteY27" fmla="*/ 71676 h 17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872" h="179160">
                  <a:moveTo>
                    <a:pt x="86164" y="71676"/>
                  </a:moveTo>
                  <a:lnTo>
                    <a:pt x="49240" y="63832"/>
                  </a:lnTo>
                  <a:cubicBezTo>
                    <a:pt x="39054" y="61554"/>
                    <a:pt x="24793" y="52950"/>
                    <a:pt x="24793" y="37514"/>
                  </a:cubicBezTo>
                  <a:cubicBezTo>
                    <a:pt x="24793" y="26633"/>
                    <a:pt x="31923" y="10944"/>
                    <a:pt x="57389" y="10944"/>
                  </a:cubicBezTo>
                  <a:cubicBezTo>
                    <a:pt x="77761" y="10944"/>
                    <a:pt x="103481" y="19548"/>
                    <a:pt x="109338" y="53963"/>
                  </a:cubicBezTo>
                  <a:cubicBezTo>
                    <a:pt x="110356" y="60036"/>
                    <a:pt x="110356" y="60542"/>
                    <a:pt x="115704" y="60542"/>
                  </a:cubicBezTo>
                  <a:cubicBezTo>
                    <a:pt x="121816" y="60542"/>
                    <a:pt x="121816" y="59277"/>
                    <a:pt x="121816" y="53457"/>
                  </a:cubicBezTo>
                  <a:lnTo>
                    <a:pt x="121816" y="7148"/>
                  </a:lnTo>
                  <a:cubicBezTo>
                    <a:pt x="121816" y="2340"/>
                    <a:pt x="121816" y="63"/>
                    <a:pt x="117232" y="63"/>
                  </a:cubicBezTo>
                  <a:cubicBezTo>
                    <a:pt x="115195" y="63"/>
                    <a:pt x="114940" y="316"/>
                    <a:pt x="112139" y="2846"/>
                  </a:cubicBezTo>
                  <a:lnTo>
                    <a:pt x="100680" y="13981"/>
                  </a:lnTo>
                  <a:cubicBezTo>
                    <a:pt x="85910" y="2340"/>
                    <a:pt x="69357" y="63"/>
                    <a:pt x="57134" y="63"/>
                  </a:cubicBezTo>
                  <a:cubicBezTo>
                    <a:pt x="18427" y="63"/>
                    <a:pt x="92" y="24356"/>
                    <a:pt x="92" y="50926"/>
                  </a:cubicBezTo>
                  <a:cubicBezTo>
                    <a:pt x="92" y="67374"/>
                    <a:pt x="8495" y="79015"/>
                    <a:pt x="13843" y="84582"/>
                  </a:cubicBezTo>
                  <a:cubicBezTo>
                    <a:pt x="26321" y="96981"/>
                    <a:pt x="34979" y="98753"/>
                    <a:pt x="62736" y="104826"/>
                  </a:cubicBezTo>
                  <a:cubicBezTo>
                    <a:pt x="85146" y="109634"/>
                    <a:pt x="89475" y="110393"/>
                    <a:pt x="95077" y="115707"/>
                  </a:cubicBezTo>
                  <a:cubicBezTo>
                    <a:pt x="98897" y="119503"/>
                    <a:pt x="105263" y="126082"/>
                    <a:pt x="105263" y="137723"/>
                  </a:cubicBezTo>
                  <a:cubicBezTo>
                    <a:pt x="105263" y="149869"/>
                    <a:pt x="98642" y="167330"/>
                    <a:pt x="72159" y="167330"/>
                  </a:cubicBezTo>
                  <a:cubicBezTo>
                    <a:pt x="52805" y="167330"/>
                    <a:pt x="14098" y="162268"/>
                    <a:pt x="12061" y="124564"/>
                  </a:cubicBezTo>
                  <a:cubicBezTo>
                    <a:pt x="11806" y="120009"/>
                    <a:pt x="11806" y="118744"/>
                    <a:pt x="6204" y="118744"/>
                  </a:cubicBezTo>
                  <a:cubicBezTo>
                    <a:pt x="92" y="118744"/>
                    <a:pt x="92" y="120262"/>
                    <a:pt x="92" y="126082"/>
                  </a:cubicBezTo>
                  <a:lnTo>
                    <a:pt x="92" y="172137"/>
                  </a:lnTo>
                  <a:cubicBezTo>
                    <a:pt x="92" y="176945"/>
                    <a:pt x="92" y="179223"/>
                    <a:pt x="4676" y="179223"/>
                  </a:cubicBezTo>
                  <a:cubicBezTo>
                    <a:pt x="6967" y="179223"/>
                    <a:pt x="7477" y="178717"/>
                    <a:pt x="9514" y="176945"/>
                  </a:cubicBezTo>
                  <a:lnTo>
                    <a:pt x="21228" y="165305"/>
                  </a:lnTo>
                  <a:cubicBezTo>
                    <a:pt x="38035" y="177705"/>
                    <a:pt x="61718" y="179223"/>
                    <a:pt x="72159" y="179223"/>
                  </a:cubicBezTo>
                  <a:cubicBezTo>
                    <a:pt x="114176" y="179223"/>
                    <a:pt x="129965" y="150628"/>
                    <a:pt x="129965" y="125070"/>
                  </a:cubicBezTo>
                  <a:cubicBezTo>
                    <a:pt x="129965" y="96981"/>
                    <a:pt x="109338" y="76484"/>
                    <a:pt x="86164" y="71676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FB1DC97-0831-4913-00D7-B9E7C5F4C01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699270" y="6449576"/>
              <a:ext cx="10186" cy="253051"/>
            </a:xfrm>
            <a:custGeom>
              <a:avLst/>
              <a:gdLst>
                <a:gd name="connsiteX0" fmla="*/ 10286 w 10186"/>
                <a:gd name="connsiteY0" fmla="*/ 9173 h 253051"/>
                <a:gd name="connsiteX1" fmla="*/ 5193 w 10186"/>
                <a:gd name="connsiteY1" fmla="*/ 63 h 253051"/>
                <a:gd name="connsiteX2" fmla="*/ 100 w 10186"/>
                <a:gd name="connsiteY2" fmla="*/ 9173 h 253051"/>
                <a:gd name="connsiteX3" fmla="*/ 100 w 10186"/>
                <a:gd name="connsiteY3" fmla="*/ 244004 h 253051"/>
                <a:gd name="connsiteX4" fmla="*/ 5193 w 10186"/>
                <a:gd name="connsiteY4" fmla="*/ 253114 h 253051"/>
                <a:gd name="connsiteX5" fmla="*/ 10286 w 10186"/>
                <a:gd name="connsiteY5" fmla="*/ 244004 h 253051"/>
                <a:gd name="connsiteX6" fmla="*/ 10286 w 10186"/>
                <a:gd name="connsiteY6" fmla="*/ 917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86" h="253051">
                  <a:moveTo>
                    <a:pt x="10286" y="9173"/>
                  </a:moveTo>
                  <a:cubicBezTo>
                    <a:pt x="10286" y="4618"/>
                    <a:pt x="10286" y="63"/>
                    <a:pt x="5193" y="63"/>
                  </a:cubicBezTo>
                  <a:cubicBezTo>
                    <a:pt x="100" y="63"/>
                    <a:pt x="100" y="4618"/>
                    <a:pt x="100" y="9173"/>
                  </a:cubicBezTo>
                  <a:lnTo>
                    <a:pt x="100" y="244004"/>
                  </a:lnTo>
                  <a:cubicBezTo>
                    <a:pt x="100" y="248559"/>
                    <a:pt x="100" y="253114"/>
                    <a:pt x="5193" y="253114"/>
                  </a:cubicBezTo>
                  <a:cubicBezTo>
                    <a:pt x="10286" y="253114"/>
                    <a:pt x="10286" y="248559"/>
                    <a:pt x="10286" y="244004"/>
                  </a:cubicBezTo>
                  <a:lnTo>
                    <a:pt x="10286" y="917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D820565-B1E2-3AE2-0742-AA43A5C9C8A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747088" y="6463747"/>
              <a:ext cx="154319" cy="227492"/>
            </a:xfrm>
            <a:custGeom>
              <a:avLst/>
              <a:gdLst>
                <a:gd name="connsiteX0" fmla="*/ 115460 w 154319"/>
                <a:gd name="connsiteY0" fmla="*/ 6642 h 227492"/>
                <a:gd name="connsiteX1" fmla="*/ 116224 w 154319"/>
                <a:gd name="connsiteY1" fmla="*/ 2846 h 227492"/>
                <a:gd name="connsiteX2" fmla="*/ 113168 w 154319"/>
                <a:gd name="connsiteY2" fmla="*/ 63 h 227492"/>
                <a:gd name="connsiteX3" fmla="*/ 109349 w 154319"/>
                <a:gd name="connsiteY3" fmla="*/ 5124 h 227492"/>
                <a:gd name="connsiteX4" fmla="*/ 67076 w 154319"/>
                <a:gd name="connsiteY4" fmla="*/ 172391 h 227492"/>
                <a:gd name="connsiteX5" fmla="*/ 38046 w 154319"/>
                <a:gd name="connsiteY5" fmla="*/ 144049 h 227492"/>
                <a:gd name="connsiteX6" fmla="*/ 51797 w 154319"/>
                <a:gd name="connsiteY6" fmla="*/ 96981 h 227492"/>
                <a:gd name="connsiteX7" fmla="*/ 54598 w 154319"/>
                <a:gd name="connsiteY7" fmla="*/ 84582 h 227492"/>
                <a:gd name="connsiteX8" fmla="*/ 33717 w 154319"/>
                <a:gd name="connsiteY8" fmla="*/ 63832 h 227492"/>
                <a:gd name="connsiteX9" fmla="*/ 103 w 154319"/>
                <a:gd name="connsiteY9" fmla="*/ 102802 h 227492"/>
                <a:gd name="connsiteX10" fmla="*/ 3158 w 154319"/>
                <a:gd name="connsiteY10" fmla="*/ 105332 h 227492"/>
                <a:gd name="connsiteX11" fmla="*/ 7233 w 154319"/>
                <a:gd name="connsiteY11" fmla="*/ 100777 h 227492"/>
                <a:gd name="connsiteX12" fmla="*/ 32953 w 154319"/>
                <a:gd name="connsiteY12" fmla="*/ 69399 h 227492"/>
                <a:gd name="connsiteX13" fmla="*/ 39319 w 154319"/>
                <a:gd name="connsiteY13" fmla="*/ 77496 h 227492"/>
                <a:gd name="connsiteX14" fmla="*/ 33462 w 154319"/>
                <a:gd name="connsiteY14" fmla="*/ 99259 h 227492"/>
                <a:gd name="connsiteX15" fmla="*/ 21239 w 154319"/>
                <a:gd name="connsiteY15" fmla="*/ 142024 h 227492"/>
                <a:gd name="connsiteX16" fmla="*/ 65548 w 154319"/>
                <a:gd name="connsiteY16" fmla="*/ 177958 h 227492"/>
                <a:gd name="connsiteX17" fmla="*/ 59946 w 154319"/>
                <a:gd name="connsiteY17" fmla="*/ 200985 h 227492"/>
                <a:gd name="connsiteX18" fmla="*/ 54089 w 154319"/>
                <a:gd name="connsiteY18" fmla="*/ 225025 h 227492"/>
                <a:gd name="connsiteX19" fmla="*/ 57145 w 154319"/>
                <a:gd name="connsiteY19" fmla="*/ 227556 h 227492"/>
                <a:gd name="connsiteX20" fmla="*/ 59437 w 154319"/>
                <a:gd name="connsiteY20" fmla="*/ 226543 h 227492"/>
                <a:gd name="connsiteX21" fmla="*/ 62493 w 154319"/>
                <a:gd name="connsiteY21" fmla="*/ 216168 h 227492"/>
                <a:gd name="connsiteX22" fmla="*/ 72169 w 154319"/>
                <a:gd name="connsiteY22" fmla="*/ 178464 h 227492"/>
                <a:gd name="connsiteX23" fmla="*/ 127938 w 154319"/>
                <a:gd name="connsiteY23" fmla="*/ 151387 h 227492"/>
                <a:gd name="connsiteX24" fmla="*/ 146528 w 154319"/>
                <a:gd name="connsiteY24" fmla="*/ 121021 h 227492"/>
                <a:gd name="connsiteX25" fmla="*/ 154422 w 154319"/>
                <a:gd name="connsiteY25" fmla="*/ 81545 h 227492"/>
                <a:gd name="connsiteX26" fmla="*/ 143217 w 154319"/>
                <a:gd name="connsiteY26" fmla="*/ 63832 h 227492"/>
                <a:gd name="connsiteX27" fmla="*/ 130485 w 154319"/>
                <a:gd name="connsiteY27" fmla="*/ 75978 h 227492"/>
                <a:gd name="connsiteX28" fmla="*/ 134305 w 154319"/>
                <a:gd name="connsiteY28" fmla="*/ 82810 h 227492"/>
                <a:gd name="connsiteX29" fmla="*/ 143472 w 154319"/>
                <a:gd name="connsiteY29" fmla="*/ 104320 h 227492"/>
                <a:gd name="connsiteX30" fmla="*/ 121317 w 154319"/>
                <a:gd name="connsiteY30" fmla="*/ 150375 h 227492"/>
                <a:gd name="connsiteX31" fmla="*/ 73443 w 154319"/>
                <a:gd name="connsiteY31" fmla="*/ 172897 h 227492"/>
                <a:gd name="connsiteX32" fmla="*/ 115460 w 154319"/>
                <a:gd name="connsiteY32" fmla="*/ 6642 h 22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19" h="227492">
                  <a:moveTo>
                    <a:pt x="115460" y="6642"/>
                  </a:moveTo>
                  <a:cubicBezTo>
                    <a:pt x="115715" y="5630"/>
                    <a:pt x="116224" y="4112"/>
                    <a:pt x="116224" y="2846"/>
                  </a:cubicBezTo>
                  <a:cubicBezTo>
                    <a:pt x="116224" y="316"/>
                    <a:pt x="114442" y="63"/>
                    <a:pt x="113168" y="63"/>
                  </a:cubicBezTo>
                  <a:cubicBezTo>
                    <a:pt x="110622" y="63"/>
                    <a:pt x="110367" y="569"/>
                    <a:pt x="109349" y="5124"/>
                  </a:cubicBezTo>
                  <a:lnTo>
                    <a:pt x="67076" y="172391"/>
                  </a:lnTo>
                  <a:cubicBezTo>
                    <a:pt x="47723" y="170113"/>
                    <a:pt x="38046" y="160750"/>
                    <a:pt x="38046" y="144049"/>
                  </a:cubicBezTo>
                  <a:cubicBezTo>
                    <a:pt x="38046" y="138988"/>
                    <a:pt x="38046" y="132408"/>
                    <a:pt x="51797" y="96981"/>
                  </a:cubicBezTo>
                  <a:cubicBezTo>
                    <a:pt x="52816" y="93945"/>
                    <a:pt x="54598" y="89643"/>
                    <a:pt x="54598" y="84582"/>
                  </a:cubicBezTo>
                  <a:cubicBezTo>
                    <a:pt x="54598" y="73195"/>
                    <a:pt x="46449" y="63832"/>
                    <a:pt x="33717" y="63832"/>
                  </a:cubicBezTo>
                  <a:cubicBezTo>
                    <a:pt x="9525" y="63832"/>
                    <a:pt x="103" y="100524"/>
                    <a:pt x="103" y="102802"/>
                  </a:cubicBezTo>
                  <a:cubicBezTo>
                    <a:pt x="103" y="105332"/>
                    <a:pt x="2649" y="105332"/>
                    <a:pt x="3158" y="105332"/>
                  </a:cubicBezTo>
                  <a:cubicBezTo>
                    <a:pt x="5705" y="105332"/>
                    <a:pt x="5960" y="104826"/>
                    <a:pt x="7233" y="100777"/>
                  </a:cubicBezTo>
                  <a:cubicBezTo>
                    <a:pt x="14109" y="76737"/>
                    <a:pt x="24295" y="69399"/>
                    <a:pt x="32953" y="69399"/>
                  </a:cubicBezTo>
                  <a:cubicBezTo>
                    <a:pt x="34990" y="69399"/>
                    <a:pt x="39319" y="69399"/>
                    <a:pt x="39319" y="77496"/>
                  </a:cubicBezTo>
                  <a:cubicBezTo>
                    <a:pt x="39319" y="84076"/>
                    <a:pt x="36773" y="90402"/>
                    <a:pt x="33462" y="99259"/>
                  </a:cubicBezTo>
                  <a:cubicBezTo>
                    <a:pt x="21239" y="131143"/>
                    <a:pt x="21239" y="137723"/>
                    <a:pt x="21239" y="142024"/>
                  </a:cubicBezTo>
                  <a:cubicBezTo>
                    <a:pt x="21239" y="166064"/>
                    <a:pt x="41102" y="176439"/>
                    <a:pt x="65548" y="177958"/>
                  </a:cubicBezTo>
                  <a:cubicBezTo>
                    <a:pt x="63511" y="187068"/>
                    <a:pt x="63511" y="187574"/>
                    <a:pt x="59946" y="200985"/>
                  </a:cubicBezTo>
                  <a:cubicBezTo>
                    <a:pt x="59182" y="203769"/>
                    <a:pt x="54089" y="224266"/>
                    <a:pt x="54089" y="225025"/>
                  </a:cubicBezTo>
                  <a:cubicBezTo>
                    <a:pt x="54089" y="225278"/>
                    <a:pt x="54089" y="227556"/>
                    <a:pt x="57145" y="227556"/>
                  </a:cubicBezTo>
                  <a:cubicBezTo>
                    <a:pt x="57654" y="227556"/>
                    <a:pt x="58927" y="227556"/>
                    <a:pt x="59437" y="226543"/>
                  </a:cubicBezTo>
                  <a:cubicBezTo>
                    <a:pt x="60201" y="226037"/>
                    <a:pt x="61729" y="219711"/>
                    <a:pt x="62493" y="216168"/>
                  </a:cubicBezTo>
                  <a:lnTo>
                    <a:pt x="72169" y="178464"/>
                  </a:lnTo>
                  <a:cubicBezTo>
                    <a:pt x="81591" y="178464"/>
                    <a:pt x="104001" y="178464"/>
                    <a:pt x="127938" y="151387"/>
                  </a:cubicBezTo>
                  <a:cubicBezTo>
                    <a:pt x="138379" y="139747"/>
                    <a:pt x="143727" y="128613"/>
                    <a:pt x="146528" y="121021"/>
                  </a:cubicBezTo>
                  <a:cubicBezTo>
                    <a:pt x="148820" y="114695"/>
                    <a:pt x="154422" y="92679"/>
                    <a:pt x="154422" y="81545"/>
                  </a:cubicBezTo>
                  <a:cubicBezTo>
                    <a:pt x="154422" y="67374"/>
                    <a:pt x="147547" y="63832"/>
                    <a:pt x="143217" y="63832"/>
                  </a:cubicBezTo>
                  <a:cubicBezTo>
                    <a:pt x="136851" y="63832"/>
                    <a:pt x="130485" y="70411"/>
                    <a:pt x="130485" y="75978"/>
                  </a:cubicBezTo>
                  <a:cubicBezTo>
                    <a:pt x="130485" y="79268"/>
                    <a:pt x="132013" y="80786"/>
                    <a:pt x="134305" y="82810"/>
                  </a:cubicBezTo>
                  <a:cubicBezTo>
                    <a:pt x="137106" y="85594"/>
                    <a:pt x="143472" y="92173"/>
                    <a:pt x="143472" y="104320"/>
                  </a:cubicBezTo>
                  <a:cubicBezTo>
                    <a:pt x="143472" y="120515"/>
                    <a:pt x="130230" y="141265"/>
                    <a:pt x="121317" y="150375"/>
                  </a:cubicBezTo>
                  <a:cubicBezTo>
                    <a:pt x="98908" y="172897"/>
                    <a:pt x="82610" y="172897"/>
                    <a:pt x="73443" y="172897"/>
                  </a:cubicBezTo>
                  <a:lnTo>
                    <a:pt x="115460" y="664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0C49474-371D-45AE-7400-026AA258754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928724" y="6449576"/>
              <a:ext cx="56787" cy="253051"/>
            </a:xfrm>
            <a:custGeom>
              <a:avLst/>
              <a:gdLst>
                <a:gd name="connsiteX0" fmla="*/ 55624 w 56787"/>
                <a:gd name="connsiteY0" fmla="*/ 130890 h 253051"/>
                <a:gd name="connsiteX1" fmla="*/ 56897 w 56787"/>
                <a:gd name="connsiteY1" fmla="*/ 126588 h 253051"/>
                <a:gd name="connsiteX2" fmla="*/ 55624 w 56787"/>
                <a:gd name="connsiteY2" fmla="*/ 122286 h 253051"/>
                <a:gd name="connsiteX3" fmla="*/ 11060 w 56787"/>
                <a:gd name="connsiteY3" fmla="*/ 5883 h 253051"/>
                <a:gd name="connsiteX4" fmla="*/ 5203 w 56787"/>
                <a:gd name="connsiteY4" fmla="*/ 63 h 253051"/>
                <a:gd name="connsiteX5" fmla="*/ 110 w 56787"/>
                <a:gd name="connsiteY5" fmla="*/ 5124 h 253051"/>
                <a:gd name="connsiteX6" fmla="*/ 1383 w 56787"/>
                <a:gd name="connsiteY6" fmla="*/ 9173 h 253051"/>
                <a:gd name="connsiteX7" fmla="*/ 46456 w 56787"/>
                <a:gd name="connsiteY7" fmla="*/ 126588 h 253051"/>
                <a:gd name="connsiteX8" fmla="*/ 1383 w 56787"/>
                <a:gd name="connsiteY8" fmla="*/ 243498 h 253051"/>
                <a:gd name="connsiteX9" fmla="*/ 110 w 56787"/>
                <a:gd name="connsiteY9" fmla="*/ 248053 h 253051"/>
                <a:gd name="connsiteX10" fmla="*/ 5203 w 56787"/>
                <a:gd name="connsiteY10" fmla="*/ 253114 h 253051"/>
                <a:gd name="connsiteX11" fmla="*/ 10550 w 56787"/>
                <a:gd name="connsiteY11" fmla="*/ 248053 h 253051"/>
                <a:gd name="connsiteX12" fmla="*/ 55624 w 56787"/>
                <a:gd name="connsiteY12" fmla="*/ 1308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87" h="253051">
                  <a:moveTo>
                    <a:pt x="55624" y="130890"/>
                  </a:moveTo>
                  <a:cubicBezTo>
                    <a:pt x="56897" y="127854"/>
                    <a:pt x="56897" y="127347"/>
                    <a:pt x="56897" y="126588"/>
                  </a:cubicBezTo>
                  <a:cubicBezTo>
                    <a:pt x="56897" y="125829"/>
                    <a:pt x="56897" y="125323"/>
                    <a:pt x="55624" y="122286"/>
                  </a:cubicBezTo>
                  <a:lnTo>
                    <a:pt x="11060" y="5883"/>
                  </a:lnTo>
                  <a:cubicBezTo>
                    <a:pt x="9532" y="1581"/>
                    <a:pt x="8004" y="63"/>
                    <a:pt x="5203" y="63"/>
                  </a:cubicBezTo>
                  <a:cubicBezTo>
                    <a:pt x="2401" y="63"/>
                    <a:pt x="110" y="2340"/>
                    <a:pt x="110" y="5124"/>
                  </a:cubicBezTo>
                  <a:cubicBezTo>
                    <a:pt x="110" y="5883"/>
                    <a:pt x="110" y="6389"/>
                    <a:pt x="1383" y="9173"/>
                  </a:cubicBezTo>
                  <a:lnTo>
                    <a:pt x="46456" y="126588"/>
                  </a:lnTo>
                  <a:lnTo>
                    <a:pt x="1383" y="243498"/>
                  </a:lnTo>
                  <a:cubicBezTo>
                    <a:pt x="110" y="246281"/>
                    <a:pt x="110" y="246788"/>
                    <a:pt x="110" y="248053"/>
                  </a:cubicBezTo>
                  <a:cubicBezTo>
                    <a:pt x="110" y="250836"/>
                    <a:pt x="2401" y="253114"/>
                    <a:pt x="5203" y="253114"/>
                  </a:cubicBezTo>
                  <a:cubicBezTo>
                    <a:pt x="8513" y="253114"/>
                    <a:pt x="9532" y="250583"/>
                    <a:pt x="10550" y="248053"/>
                  </a:cubicBezTo>
                  <a:lnTo>
                    <a:pt x="55624" y="130890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7BD2C88-251C-F64A-6F89-CB1C4FFD430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098746" y="6546494"/>
              <a:ext cx="169344" cy="59213"/>
            </a:xfrm>
            <a:custGeom>
              <a:avLst/>
              <a:gdLst>
                <a:gd name="connsiteX0" fmla="*/ 160802 w 169344"/>
                <a:gd name="connsiteY0" fmla="*/ 10185 h 59213"/>
                <a:gd name="connsiteX1" fmla="*/ 169460 w 169344"/>
                <a:gd name="connsiteY1" fmla="*/ 5124 h 59213"/>
                <a:gd name="connsiteX2" fmla="*/ 161057 w 169344"/>
                <a:gd name="connsiteY2" fmla="*/ 63 h 59213"/>
                <a:gd name="connsiteX3" fmla="*/ 8520 w 169344"/>
                <a:gd name="connsiteY3" fmla="*/ 63 h 59213"/>
                <a:gd name="connsiteX4" fmla="*/ 116 w 169344"/>
                <a:gd name="connsiteY4" fmla="*/ 5124 h 59213"/>
                <a:gd name="connsiteX5" fmla="*/ 8774 w 169344"/>
                <a:gd name="connsiteY5" fmla="*/ 10185 h 59213"/>
                <a:gd name="connsiteX6" fmla="*/ 160802 w 169344"/>
                <a:gd name="connsiteY6" fmla="*/ 10185 h 59213"/>
                <a:gd name="connsiteX7" fmla="*/ 161057 w 169344"/>
                <a:gd name="connsiteY7" fmla="*/ 59277 h 59213"/>
                <a:gd name="connsiteX8" fmla="*/ 169460 w 169344"/>
                <a:gd name="connsiteY8" fmla="*/ 54216 h 59213"/>
                <a:gd name="connsiteX9" fmla="*/ 160802 w 169344"/>
                <a:gd name="connsiteY9" fmla="*/ 49155 h 59213"/>
                <a:gd name="connsiteX10" fmla="*/ 8774 w 169344"/>
                <a:gd name="connsiteY10" fmla="*/ 49155 h 59213"/>
                <a:gd name="connsiteX11" fmla="*/ 116 w 169344"/>
                <a:gd name="connsiteY11" fmla="*/ 54216 h 59213"/>
                <a:gd name="connsiteX12" fmla="*/ 8520 w 169344"/>
                <a:gd name="connsiteY12" fmla="*/ 59277 h 59213"/>
                <a:gd name="connsiteX13" fmla="*/ 161057 w 169344"/>
                <a:gd name="connsiteY13" fmla="*/ 5927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44" h="59213">
                  <a:moveTo>
                    <a:pt x="160802" y="10185"/>
                  </a:moveTo>
                  <a:cubicBezTo>
                    <a:pt x="164622" y="10185"/>
                    <a:pt x="169460" y="10185"/>
                    <a:pt x="169460" y="5124"/>
                  </a:cubicBezTo>
                  <a:cubicBezTo>
                    <a:pt x="169460" y="63"/>
                    <a:pt x="164622" y="63"/>
                    <a:pt x="161057" y="63"/>
                  </a:cubicBezTo>
                  <a:lnTo>
                    <a:pt x="8520" y="63"/>
                  </a:lnTo>
                  <a:cubicBezTo>
                    <a:pt x="4955" y="63"/>
                    <a:pt x="116" y="63"/>
                    <a:pt x="116" y="5124"/>
                  </a:cubicBezTo>
                  <a:cubicBezTo>
                    <a:pt x="116" y="10185"/>
                    <a:pt x="4955" y="10185"/>
                    <a:pt x="8774" y="10185"/>
                  </a:cubicBezTo>
                  <a:lnTo>
                    <a:pt x="160802" y="10185"/>
                  </a:lnTo>
                  <a:close/>
                  <a:moveTo>
                    <a:pt x="161057" y="59277"/>
                  </a:moveTo>
                  <a:cubicBezTo>
                    <a:pt x="164622" y="59277"/>
                    <a:pt x="169460" y="59277"/>
                    <a:pt x="169460" y="54216"/>
                  </a:cubicBezTo>
                  <a:cubicBezTo>
                    <a:pt x="169460" y="49155"/>
                    <a:pt x="164622" y="49155"/>
                    <a:pt x="160802" y="49155"/>
                  </a:cubicBezTo>
                  <a:lnTo>
                    <a:pt x="8774" y="49155"/>
                  </a:lnTo>
                  <a:cubicBezTo>
                    <a:pt x="4955" y="49155"/>
                    <a:pt x="116" y="49155"/>
                    <a:pt x="116" y="54216"/>
                  </a:cubicBezTo>
                  <a:cubicBezTo>
                    <a:pt x="116" y="59277"/>
                    <a:pt x="4955" y="59277"/>
                    <a:pt x="8520" y="59277"/>
                  </a:cubicBezTo>
                  <a:lnTo>
                    <a:pt x="161057" y="59277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37B3295-2514-9017-FDC7-06E92342EE5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383333" y="6449576"/>
              <a:ext cx="34887" cy="253051"/>
            </a:xfrm>
            <a:custGeom>
              <a:avLst/>
              <a:gdLst>
                <a:gd name="connsiteX0" fmla="*/ 35014 w 34887"/>
                <a:gd name="connsiteY0" fmla="*/ 253114 h 253051"/>
                <a:gd name="connsiteX1" fmla="*/ 35014 w 34887"/>
                <a:gd name="connsiteY1" fmla="*/ 242992 h 253051"/>
                <a:gd name="connsiteX2" fmla="*/ 10313 w 34887"/>
                <a:gd name="connsiteY2" fmla="*/ 242992 h 253051"/>
                <a:gd name="connsiteX3" fmla="*/ 10313 w 34887"/>
                <a:gd name="connsiteY3" fmla="*/ 10185 h 253051"/>
                <a:gd name="connsiteX4" fmla="*/ 35014 w 34887"/>
                <a:gd name="connsiteY4" fmla="*/ 10185 h 253051"/>
                <a:gd name="connsiteX5" fmla="*/ 35014 w 34887"/>
                <a:gd name="connsiteY5" fmla="*/ 63 h 253051"/>
                <a:gd name="connsiteX6" fmla="*/ 127 w 34887"/>
                <a:gd name="connsiteY6" fmla="*/ 63 h 253051"/>
                <a:gd name="connsiteX7" fmla="*/ 127 w 34887"/>
                <a:gd name="connsiteY7" fmla="*/ 253114 h 253051"/>
                <a:gd name="connsiteX8" fmla="*/ 35014 w 34887"/>
                <a:gd name="connsiteY8" fmla="*/ 25311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87" h="253051">
                  <a:moveTo>
                    <a:pt x="35014" y="253114"/>
                  </a:moveTo>
                  <a:lnTo>
                    <a:pt x="35014" y="242992"/>
                  </a:lnTo>
                  <a:lnTo>
                    <a:pt x="10313" y="242992"/>
                  </a:lnTo>
                  <a:lnTo>
                    <a:pt x="10313" y="10185"/>
                  </a:lnTo>
                  <a:lnTo>
                    <a:pt x="35014" y="10185"/>
                  </a:lnTo>
                  <a:lnTo>
                    <a:pt x="35014" y="63"/>
                  </a:lnTo>
                  <a:lnTo>
                    <a:pt x="127" y="63"/>
                  </a:lnTo>
                  <a:lnTo>
                    <a:pt x="127" y="253114"/>
                  </a:lnTo>
                  <a:lnTo>
                    <a:pt x="35014" y="253114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F8B0F55-BFE7-4482-F865-F1423CD6436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446685" y="6470832"/>
              <a:ext cx="84035" cy="168531"/>
            </a:xfrm>
            <a:custGeom>
              <a:avLst/>
              <a:gdLst>
                <a:gd name="connsiteX0" fmla="*/ 52333 w 84035"/>
                <a:gd name="connsiteY0" fmla="*/ 6642 h 168531"/>
                <a:gd name="connsiteX1" fmla="*/ 46476 w 84035"/>
                <a:gd name="connsiteY1" fmla="*/ 63 h 168531"/>
                <a:gd name="connsiteX2" fmla="*/ 129 w 84035"/>
                <a:gd name="connsiteY2" fmla="*/ 16258 h 168531"/>
                <a:gd name="connsiteX3" fmla="*/ 129 w 84035"/>
                <a:gd name="connsiteY3" fmla="*/ 24103 h 168531"/>
                <a:gd name="connsiteX4" fmla="*/ 33489 w 84035"/>
                <a:gd name="connsiteY4" fmla="*/ 17523 h 168531"/>
                <a:gd name="connsiteX5" fmla="*/ 33489 w 84035"/>
                <a:gd name="connsiteY5" fmla="*/ 148604 h 168531"/>
                <a:gd name="connsiteX6" fmla="*/ 9806 w 84035"/>
                <a:gd name="connsiteY6" fmla="*/ 160750 h 168531"/>
                <a:gd name="connsiteX7" fmla="*/ 1657 w 84035"/>
                <a:gd name="connsiteY7" fmla="*/ 160750 h 168531"/>
                <a:gd name="connsiteX8" fmla="*/ 1657 w 84035"/>
                <a:gd name="connsiteY8" fmla="*/ 168595 h 168531"/>
                <a:gd name="connsiteX9" fmla="*/ 42911 w 84035"/>
                <a:gd name="connsiteY9" fmla="*/ 167836 h 168531"/>
                <a:gd name="connsiteX10" fmla="*/ 84165 w 84035"/>
                <a:gd name="connsiteY10" fmla="*/ 168595 h 168531"/>
                <a:gd name="connsiteX11" fmla="*/ 84165 w 84035"/>
                <a:gd name="connsiteY11" fmla="*/ 160750 h 168531"/>
                <a:gd name="connsiteX12" fmla="*/ 76016 w 84035"/>
                <a:gd name="connsiteY12" fmla="*/ 160750 h 168531"/>
                <a:gd name="connsiteX13" fmla="*/ 52333 w 84035"/>
                <a:gd name="connsiteY13" fmla="*/ 148604 h 168531"/>
                <a:gd name="connsiteX14" fmla="*/ 52333 w 84035"/>
                <a:gd name="connsiteY14" fmla="*/ 6642 h 16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035" h="168531">
                  <a:moveTo>
                    <a:pt x="52333" y="6642"/>
                  </a:moveTo>
                  <a:cubicBezTo>
                    <a:pt x="52333" y="569"/>
                    <a:pt x="52333" y="63"/>
                    <a:pt x="46476" y="63"/>
                  </a:cubicBezTo>
                  <a:cubicBezTo>
                    <a:pt x="30688" y="16258"/>
                    <a:pt x="8278" y="16258"/>
                    <a:pt x="129" y="16258"/>
                  </a:cubicBezTo>
                  <a:lnTo>
                    <a:pt x="129" y="24103"/>
                  </a:lnTo>
                  <a:cubicBezTo>
                    <a:pt x="5222" y="24103"/>
                    <a:pt x="20247" y="24103"/>
                    <a:pt x="33489" y="17523"/>
                  </a:cubicBezTo>
                  <a:lnTo>
                    <a:pt x="33489" y="148604"/>
                  </a:lnTo>
                  <a:cubicBezTo>
                    <a:pt x="33489" y="157714"/>
                    <a:pt x="32725" y="160750"/>
                    <a:pt x="9806" y="160750"/>
                  </a:cubicBezTo>
                  <a:lnTo>
                    <a:pt x="1657" y="160750"/>
                  </a:lnTo>
                  <a:lnTo>
                    <a:pt x="1657" y="168595"/>
                  </a:lnTo>
                  <a:cubicBezTo>
                    <a:pt x="10570" y="167836"/>
                    <a:pt x="32725" y="167836"/>
                    <a:pt x="42911" y="167836"/>
                  </a:cubicBezTo>
                  <a:cubicBezTo>
                    <a:pt x="53097" y="167836"/>
                    <a:pt x="75252" y="167836"/>
                    <a:pt x="84165" y="168595"/>
                  </a:cubicBezTo>
                  <a:lnTo>
                    <a:pt x="84165" y="160750"/>
                  </a:lnTo>
                  <a:lnTo>
                    <a:pt x="76016" y="160750"/>
                  </a:lnTo>
                  <a:cubicBezTo>
                    <a:pt x="53097" y="160750"/>
                    <a:pt x="52333" y="157967"/>
                    <a:pt x="52333" y="148604"/>
                  </a:cubicBezTo>
                  <a:lnTo>
                    <a:pt x="52333" y="6642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5E29FD9-2FC6-39A2-A3B4-1570BB256B9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573248" y="6612541"/>
              <a:ext cx="29794" cy="75662"/>
            </a:xfrm>
            <a:custGeom>
              <a:avLst/>
              <a:gdLst>
                <a:gd name="connsiteX0" fmla="*/ 29929 w 29794"/>
                <a:gd name="connsiteY0" fmla="*/ 26633 h 75662"/>
                <a:gd name="connsiteX1" fmla="*/ 13631 w 29794"/>
                <a:gd name="connsiteY1" fmla="*/ 63 h 75662"/>
                <a:gd name="connsiteX2" fmla="*/ 134 w 29794"/>
                <a:gd name="connsiteY2" fmla="*/ 13474 h 75662"/>
                <a:gd name="connsiteX3" fmla="*/ 13631 w 29794"/>
                <a:gd name="connsiteY3" fmla="*/ 26886 h 75662"/>
                <a:gd name="connsiteX4" fmla="*/ 22544 w 29794"/>
                <a:gd name="connsiteY4" fmla="*/ 23597 h 75662"/>
                <a:gd name="connsiteX5" fmla="*/ 23817 w 29794"/>
                <a:gd name="connsiteY5" fmla="*/ 22837 h 75662"/>
                <a:gd name="connsiteX6" fmla="*/ 24326 w 29794"/>
                <a:gd name="connsiteY6" fmla="*/ 26633 h 75662"/>
                <a:gd name="connsiteX7" fmla="*/ 7010 w 29794"/>
                <a:gd name="connsiteY7" fmla="*/ 68893 h 75662"/>
                <a:gd name="connsiteX8" fmla="*/ 4209 w 29794"/>
                <a:gd name="connsiteY8" fmla="*/ 72941 h 75662"/>
                <a:gd name="connsiteX9" fmla="*/ 6755 w 29794"/>
                <a:gd name="connsiteY9" fmla="*/ 75725 h 75662"/>
                <a:gd name="connsiteX10" fmla="*/ 29929 w 29794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94" h="75662">
                  <a:moveTo>
                    <a:pt x="29929" y="26633"/>
                  </a:moveTo>
                  <a:cubicBezTo>
                    <a:pt x="29929" y="9932"/>
                    <a:pt x="23562" y="63"/>
                    <a:pt x="13631" y="63"/>
                  </a:cubicBezTo>
                  <a:cubicBezTo>
                    <a:pt x="5227" y="63"/>
                    <a:pt x="134" y="6389"/>
                    <a:pt x="134" y="13474"/>
                  </a:cubicBezTo>
                  <a:cubicBezTo>
                    <a:pt x="134" y="20307"/>
                    <a:pt x="5227" y="26886"/>
                    <a:pt x="13631" y="26886"/>
                  </a:cubicBezTo>
                  <a:cubicBezTo>
                    <a:pt x="16687" y="26886"/>
                    <a:pt x="19997" y="25874"/>
                    <a:pt x="22544" y="23597"/>
                  </a:cubicBezTo>
                  <a:cubicBezTo>
                    <a:pt x="23308" y="23090"/>
                    <a:pt x="23562" y="22837"/>
                    <a:pt x="23817" y="22837"/>
                  </a:cubicBezTo>
                  <a:cubicBezTo>
                    <a:pt x="24072" y="22837"/>
                    <a:pt x="24326" y="23090"/>
                    <a:pt x="24326" y="26633"/>
                  </a:cubicBezTo>
                  <a:cubicBezTo>
                    <a:pt x="24326" y="45359"/>
                    <a:pt x="15414" y="60542"/>
                    <a:pt x="7010" y="68893"/>
                  </a:cubicBezTo>
                  <a:cubicBezTo>
                    <a:pt x="4209" y="71676"/>
                    <a:pt x="4209" y="72182"/>
                    <a:pt x="4209" y="72941"/>
                  </a:cubicBezTo>
                  <a:cubicBezTo>
                    <a:pt x="4209" y="74713"/>
                    <a:pt x="5482" y="75725"/>
                    <a:pt x="6755" y="75725"/>
                  </a:cubicBezTo>
                  <a:cubicBezTo>
                    <a:pt x="9557" y="75725"/>
                    <a:pt x="29929" y="56240"/>
                    <a:pt x="29929" y="26633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0667FA3-C7B9-077D-6A4B-2097450975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674457" y="6470832"/>
              <a:ext cx="107208" cy="174099"/>
            </a:xfrm>
            <a:custGeom>
              <a:avLst/>
              <a:gdLst>
                <a:gd name="connsiteX0" fmla="*/ 107348 w 107208"/>
                <a:gd name="connsiteY0" fmla="*/ 87618 h 174099"/>
                <a:gd name="connsiteX1" fmla="*/ 97162 w 107208"/>
                <a:gd name="connsiteY1" fmla="*/ 28404 h 174099"/>
                <a:gd name="connsiteX2" fmla="*/ 53871 w 107208"/>
                <a:gd name="connsiteY2" fmla="*/ 63 h 174099"/>
                <a:gd name="connsiteX3" fmla="*/ 9561 w 107208"/>
                <a:gd name="connsiteY3" fmla="*/ 30176 h 174099"/>
                <a:gd name="connsiteX4" fmla="*/ 139 w 107208"/>
                <a:gd name="connsiteY4" fmla="*/ 87618 h 174099"/>
                <a:gd name="connsiteX5" fmla="*/ 11598 w 107208"/>
                <a:gd name="connsiteY5" fmla="*/ 148604 h 174099"/>
                <a:gd name="connsiteX6" fmla="*/ 53616 w 107208"/>
                <a:gd name="connsiteY6" fmla="*/ 174162 h 174099"/>
                <a:gd name="connsiteX7" fmla="*/ 97925 w 107208"/>
                <a:gd name="connsiteY7" fmla="*/ 144808 h 174099"/>
                <a:gd name="connsiteX8" fmla="*/ 107348 w 107208"/>
                <a:gd name="connsiteY8" fmla="*/ 87618 h 174099"/>
                <a:gd name="connsiteX9" fmla="*/ 53616 w 107208"/>
                <a:gd name="connsiteY9" fmla="*/ 168595 h 174099"/>
                <a:gd name="connsiteX10" fmla="*/ 24076 w 107208"/>
                <a:gd name="connsiteY10" fmla="*/ 137976 h 174099"/>
                <a:gd name="connsiteX11" fmla="*/ 21275 w 107208"/>
                <a:gd name="connsiteY11" fmla="*/ 84582 h 174099"/>
                <a:gd name="connsiteX12" fmla="*/ 23312 w 107208"/>
                <a:gd name="connsiteY12" fmla="*/ 38020 h 174099"/>
                <a:gd name="connsiteX13" fmla="*/ 53616 w 107208"/>
                <a:gd name="connsiteY13" fmla="*/ 5630 h 174099"/>
                <a:gd name="connsiteX14" fmla="*/ 83665 w 107208"/>
                <a:gd name="connsiteY14" fmla="*/ 35237 h 174099"/>
                <a:gd name="connsiteX15" fmla="*/ 86211 w 107208"/>
                <a:gd name="connsiteY15" fmla="*/ 84582 h 174099"/>
                <a:gd name="connsiteX16" fmla="*/ 83410 w 107208"/>
                <a:gd name="connsiteY16" fmla="*/ 136963 h 174099"/>
                <a:gd name="connsiteX17" fmla="*/ 53616 w 107208"/>
                <a:gd name="connsiteY17" fmla="*/ 16859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208" h="174099">
                  <a:moveTo>
                    <a:pt x="107348" y="87618"/>
                  </a:moveTo>
                  <a:cubicBezTo>
                    <a:pt x="107348" y="67374"/>
                    <a:pt x="106074" y="47130"/>
                    <a:pt x="97162" y="28404"/>
                  </a:cubicBezTo>
                  <a:cubicBezTo>
                    <a:pt x="85447" y="4112"/>
                    <a:pt x="64566" y="63"/>
                    <a:pt x="53871" y="63"/>
                  </a:cubicBezTo>
                  <a:cubicBezTo>
                    <a:pt x="38591" y="63"/>
                    <a:pt x="20002" y="6642"/>
                    <a:pt x="9561" y="30176"/>
                  </a:cubicBezTo>
                  <a:cubicBezTo>
                    <a:pt x="1412" y="47636"/>
                    <a:pt x="139" y="67374"/>
                    <a:pt x="139" y="87618"/>
                  </a:cubicBezTo>
                  <a:cubicBezTo>
                    <a:pt x="139" y="106597"/>
                    <a:pt x="1157" y="129372"/>
                    <a:pt x="11598" y="148604"/>
                  </a:cubicBezTo>
                  <a:cubicBezTo>
                    <a:pt x="22548" y="169101"/>
                    <a:pt x="41138" y="174162"/>
                    <a:pt x="53616" y="174162"/>
                  </a:cubicBezTo>
                  <a:cubicBezTo>
                    <a:pt x="67367" y="174162"/>
                    <a:pt x="86721" y="168848"/>
                    <a:pt x="97925" y="144808"/>
                  </a:cubicBezTo>
                  <a:cubicBezTo>
                    <a:pt x="106074" y="127347"/>
                    <a:pt x="107348" y="107609"/>
                    <a:pt x="107348" y="87618"/>
                  </a:cubicBezTo>
                  <a:close/>
                  <a:moveTo>
                    <a:pt x="53616" y="168595"/>
                  </a:moveTo>
                  <a:cubicBezTo>
                    <a:pt x="43684" y="168595"/>
                    <a:pt x="28660" y="162268"/>
                    <a:pt x="24076" y="137976"/>
                  </a:cubicBezTo>
                  <a:cubicBezTo>
                    <a:pt x="21275" y="122793"/>
                    <a:pt x="21275" y="99512"/>
                    <a:pt x="21275" y="84582"/>
                  </a:cubicBezTo>
                  <a:cubicBezTo>
                    <a:pt x="21275" y="68387"/>
                    <a:pt x="21275" y="51685"/>
                    <a:pt x="23312" y="38020"/>
                  </a:cubicBezTo>
                  <a:cubicBezTo>
                    <a:pt x="28151" y="7907"/>
                    <a:pt x="47250" y="5630"/>
                    <a:pt x="53616" y="5630"/>
                  </a:cubicBezTo>
                  <a:cubicBezTo>
                    <a:pt x="62019" y="5630"/>
                    <a:pt x="78827" y="10185"/>
                    <a:pt x="83665" y="35237"/>
                  </a:cubicBezTo>
                  <a:cubicBezTo>
                    <a:pt x="86211" y="49408"/>
                    <a:pt x="86211" y="68640"/>
                    <a:pt x="86211" y="84582"/>
                  </a:cubicBezTo>
                  <a:cubicBezTo>
                    <a:pt x="86211" y="103561"/>
                    <a:pt x="86211" y="120768"/>
                    <a:pt x="83410" y="136963"/>
                  </a:cubicBezTo>
                  <a:cubicBezTo>
                    <a:pt x="79590" y="161003"/>
                    <a:pt x="65075" y="168595"/>
                    <a:pt x="53616" y="168595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5BBDEA-140D-6983-DBCE-704FCC940F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813753" y="6612541"/>
              <a:ext cx="29794" cy="75662"/>
            </a:xfrm>
            <a:custGeom>
              <a:avLst/>
              <a:gdLst>
                <a:gd name="connsiteX0" fmla="*/ 29938 w 29794"/>
                <a:gd name="connsiteY0" fmla="*/ 26633 h 75662"/>
                <a:gd name="connsiteX1" fmla="*/ 13640 w 29794"/>
                <a:gd name="connsiteY1" fmla="*/ 63 h 75662"/>
                <a:gd name="connsiteX2" fmla="*/ 144 w 29794"/>
                <a:gd name="connsiteY2" fmla="*/ 13474 h 75662"/>
                <a:gd name="connsiteX3" fmla="*/ 13640 w 29794"/>
                <a:gd name="connsiteY3" fmla="*/ 26886 h 75662"/>
                <a:gd name="connsiteX4" fmla="*/ 22553 w 29794"/>
                <a:gd name="connsiteY4" fmla="*/ 23597 h 75662"/>
                <a:gd name="connsiteX5" fmla="*/ 23827 w 29794"/>
                <a:gd name="connsiteY5" fmla="*/ 22837 h 75662"/>
                <a:gd name="connsiteX6" fmla="*/ 24336 w 29794"/>
                <a:gd name="connsiteY6" fmla="*/ 26633 h 75662"/>
                <a:gd name="connsiteX7" fmla="*/ 7019 w 29794"/>
                <a:gd name="connsiteY7" fmla="*/ 68893 h 75662"/>
                <a:gd name="connsiteX8" fmla="*/ 4218 w 29794"/>
                <a:gd name="connsiteY8" fmla="*/ 72941 h 75662"/>
                <a:gd name="connsiteX9" fmla="*/ 6765 w 29794"/>
                <a:gd name="connsiteY9" fmla="*/ 75725 h 75662"/>
                <a:gd name="connsiteX10" fmla="*/ 29938 w 29794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794" h="75662">
                  <a:moveTo>
                    <a:pt x="29938" y="26633"/>
                  </a:moveTo>
                  <a:cubicBezTo>
                    <a:pt x="29938" y="9932"/>
                    <a:pt x="23572" y="63"/>
                    <a:pt x="13640" y="63"/>
                  </a:cubicBezTo>
                  <a:cubicBezTo>
                    <a:pt x="5237" y="63"/>
                    <a:pt x="144" y="6389"/>
                    <a:pt x="144" y="13474"/>
                  </a:cubicBezTo>
                  <a:cubicBezTo>
                    <a:pt x="144" y="20307"/>
                    <a:pt x="5237" y="26886"/>
                    <a:pt x="13640" y="26886"/>
                  </a:cubicBezTo>
                  <a:cubicBezTo>
                    <a:pt x="16696" y="26886"/>
                    <a:pt x="20007" y="25874"/>
                    <a:pt x="22553" y="23597"/>
                  </a:cubicBezTo>
                  <a:cubicBezTo>
                    <a:pt x="23317" y="23090"/>
                    <a:pt x="23572" y="22837"/>
                    <a:pt x="23827" y="22837"/>
                  </a:cubicBezTo>
                  <a:cubicBezTo>
                    <a:pt x="24081" y="22837"/>
                    <a:pt x="24336" y="23090"/>
                    <a:pt x="24336" y="26633"/>
                  </a:cubicBezTo>
                  <a:cubicBezTo>
                    <a:pt x="24336" y="45359"/>
                    <a:pt x="15423" y="60542"/>
                    <a:pt x="7019" y="68893"/>
                  </a:cubicBezTo>
                  <a:cubicBezTo>
                    <a:pt x="4218" y="71676"/>
                    <a:pt x="4218" y="72182"/>
                    <a:pt x="4218" y="72941"/>
                  </a:cubicBezTo>
                  <a:cubicBezTo>
                    <a:pt x="4218" y="74713"/>
                    <a:pt x="5492" y="75725"/>
                    <a:pt x="6765" y="75725"/>
                  </a:cubicBezTo>
                  <a:cubicBezTo>
                    <a:pt x="9566" y="75725"/>
                    <a:pt x="29938" y="56240"/>
                    <a:pt x="29938" y="26633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0724FAD-763B-36DC-F12D-DFA2F1CC803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914962" y="6470832"/>
              <a:ext cx="107208" cy="174099"/>
            </a:xfrm>
            <a:custGeom>
              <a:avLst/>
              <a:gdLst>
                <a:gd name="connsiteX0" fmla="*/ 107357 w 107208"/>
                <a:gd name="connsiteY0" fmla="*/ 87618 h 174099"/>
                <a:gd name="connsiteX1" fmla="*/ 97171 w 107208"/>
                <a:gd name="connsiteY1" fmla="*/ 28404 h 174099"/>
                <a:gd name="connsiteX2" fmla="*/ 53880 w 107208"/>
                <a:gd name="connsiteY2" fmla="*/ 63 h 174099"/>
                <a:gd name="connsiteX3" fmla="*/ 9570 w 107208"/>
                <a:gd name="connsiteY3" fmla="*/ 30176 h 174099"/>
                <a:gd name="connsiteX4" fmla="*/ 148 w 107208"/>
                <a:gd name="connsiteY4" fmla="*/ 87618 h 174099"/>
                <a:gd name="connsiteX5" fmla="*/ 11608 w 107208"/>
                <a:gd name="connsiteY5" fmla="*/ 148604 h 174099"/>
                <a:gd name="connsiteX6" fmla="*/ 53625 w 107208"/>
                <a:gd name="connsiteY6" fmla="*/ 174162 h 174099"/>
                <a:gd name="connsiteX7" fmla="*/ 97935 w 107208"/>
                <a:gd name="connsiteY7" fmla="*/ 144808 h 174099"/>
                <a:gd name="connsiteX8" fmla="*/ 107357 w 107208"/>
                <a:gd name="connsiteY8" fmla="*/ 87618 h 174099"/>
                <a:gd name="connsiteX9" fmla="*/ 53625 w 107208"/>
                <a:gd name="connsiteY9" fmla="*/ 168595 h 174099"/>
                <a:gd name="connsiteX10" fmla="*/ 24086 w 107208"/>
                <a:gd name="connsiteY10" fmla="*/ 137976 h 174099"/>
                <a:gd name="connsiteX11" fmla="*/ 21284 w 107208"/>
                <a:gd name="connsiteY11" fmla="*/ 84582 h 174099"/>
                <a:gd name="connsiteX12" fmla="*/ 23322 w 107208"/>
                <a:gd name="connsiteY12" fmla="*/ 38020 h 174099"/>
                <a:gd name="connsiteX13" fmla="*/ 53625 w 107208"/>
                <a:gd name="connsiteY13" fmla="*/ 5630 h 174099"/>
                <a:gd name="connsiteX14" fmla="*/ 83674 w 107208"/>
                <a:gd name="connsiteY14" fmla="*/ 35237 h 174099"/>
                <a:gd name="connsiteX15" fmla="*/ 86221 w 107208"/>
                <a:gd name="connsiteY15" fmla="*/ 84582 h 174099"/>
                <a:gd name="connsiteX16" fmla="*/ 83420 w 107208"/>
                <a:gd name="connsiteY16" fmla="*/ 136963 h 174099"/>
                <a:gd name="connsiteX17" fmla="*/ 53625 w 107208"/>
                <a:gd name="connsiteY17" fmla="*/ 168595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208" h="174099">
                  <a:moveTo>
                    <a:pt x="107357" y="87618"/>
                  </a:moveTo>
                  <a:cubicBezTo>
                    <a:pt x="107357" y="67374"/>
                    <a:pt x="106084" y="47130"/>
                    <a:pt x="97171" y="28404"/>
                  </a:cubicBezTo>
                  <a:cubicBezTo>
                    <a:pt x="85457" y="4112"/>
                    <a:pt x="64575" y="63"/>
                    <a:pt x="53880" y="63"/>
                  </a:cubicBezTo>
                  <a:cubicBezTo>
                    <a:pt x="38601" y="63"/>
                    <a:pt x="20011" y="6642"/>
                    <a:pt x="9570" y="30176"/>
                  </a:cubicBezTo>
                  <a:cubicBezTo>
                    <a:pt x="1422" y="47636"/>
                    <a:pt x="148" y="67374"/>
                    <a:pt x="148" y="87618"/>
                  </a:cubicBezTo>
                  <a:cubicBezTo>
                    <a:pt x="148" y="106597"/>
                    <a:pt x="1167" y="129372"/>
                    <a:pt x="11608" y="148604"/>
                  </a:cubicBezTo>
                  <a:cubicBezTo>
                    <a:pt x="22558" y="169101"/>
                    <a:pt x="41147" y="174162"/>
                    <a:pt x="53625" y="174162"/>
                  </a:cubicBezTo>
                  <a:cubicBezTo>
                    <a:pt x="67377" y="174162"/>
                    <a:pt x="86730" y="168848"/>
                    <a:pt x="97935" y="144808"/>
                  </a:cubicBezTo>
                  <a:cubicBezTo>
                    <a:pt x="106084" y="127347"/>
                    <a:pt x="107357" y="107609"/>
                    <a:pt x="107357" y="87618"/>
                  </a:cubicBezTo>
                  <a:close/>
                  <a:moveTo>
                    <a:pt x="53625" y="168595"/>
                  </a:moveTo>
                  <a:cubicBezTo>
                    <a:pt x="43694" y="168595"/>
                    <a:pt x="28669" y="162268"/>
                    <a:pt x="24086" y="137976"/>
                  </a:cubicBezTo>
                  <a:cubicBezTo>
                    <a:pt x="21284" y="122793"/>
                    <a:pt x="21284" y="99512"/>
                    <a:pt x="21284" y="84582"/>
                  </a:cubicBezTo>
                  <a:cubicBezTo>
                    <a:pt x="21284" y="68387"/>
                    <a:pt x="21284" y="51685"/>
                    <a:pt x="23322" y="38020"/>
                  </a:cubicBezTo>
                  <a:cubicBezTo>
                    <a:pt x="28160" y="7907"/>
                    <a:pt x="47259" y="5630"/>
                    <a:pt x="53625" y="5630"/>
                  </a:cubicBezTo>
                  <a:cubicBezTo>
                    <a:pt x="62029" y="5630"/>
                    <a:pt x="78836" y="10185"/>
                    <a:pt x="83674" y="35237"/>
                  </a:cubicBezTo>
                  <a:cubicBezTo>
                    <a:pt x="86221" y="49408"/>
                    <a:pt x="86221" y="68640"/>
                    <a:pt x="86221" y="84582"/>
                  </a:cubicBezTo>
                  <a:cubicBezTo>
                    <a:pt x="86221" y="103561"/>
                    <a:pt x="86221" y="120768"/>
                    <a:pt x="83420" y="136963"/>
                  </a:cubicBezTo>
                  <a:cubicBezTo>
                    <a:pt x="79600" y="161003"/>
                    <a:pt x="65085" y="168595"/>
                    <a:pt x="53625" y="168595"/>
                  </a:cubicBez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AE04E61-62DD-5401-AA7C-4AA034C399B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3037960" y="6449576"/>
              <a:ext cx="34887" cy="253051"/>
            </a:xfrm>
            <a:custGeom>
              <a:avLst/>
              <a:gdLst>
                <a:gd name="connsiteX0" fmla="*/ 35041 w 34887"/>
                <a:gd name="connsiteY0" fmla="*/ 63 h 253051"/>
                <a:gd name="connsiteX1" fmla="*/ 153 w 34887"/>
                <a:gd name="connsiteY1" fmla="*/ 63 h 253051"/>
                <a:gd name="connsiteX2" fmla="*/ 153 w 34887"/>
                <a:gd name="connsiteY2" fmla="*/ 10185 h 253051"/>
                <a:gd name="connsiteX3" fmla="*/ 24855 w 34887"/>
                <a:gd name="connsiteY3" fmla="*/ 10185 h 253051"/>
                <a:gd name="connsiteX4" fmla="*/ 24855 w 34887"/>
                <a:gd name="connsiteY4" fmla="*/ 242992 h 253051"/>
                <a:gd name="connsiteX5" fmla="*/ 153 w 34887"/>
                <a:gd name="connsiteY5" fmla="*/ 242992 h 253051"/>
                <a:gd name="connsiteX6" fmla="*/ 153 w 34887"/>
                <a:gd name="connsiteY6" fmla="*/ 253114 h 253051"/>
                <a:gd name="connsiteX7" fmla="*/ 35041 w 34887"/>
                <a:gd name="connsiteY7" fmla="*/ 253114 h 253051"/>
                <a:gd name="connsiteX8" fmla="*/ 35041 w 34887"/>
                <a:gd name="connsiteY8" fmla="*/ 6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87" h="253051">
                  <a:moveTo>
                    <a:pt x="35041" y="63"/>
                  </a:moveTo>
                  <a:lnTo>
                    <a:pt x="153" y="63"/>
                  </a:lnTo>
                  <a:lnTo>
                    <a:pt x="153" y="10185"/>
                  </a:lnTo>
                  <a:lnTo>
                    <a:pt x="24855" y="10185"/>
                  </a:lnTo>
                  <a:lnTo>
                    <a:pt x="24855" y="242992"/>
                  </a:lnTo>
                  <a:lnTo>
                    <a:pt x="153" y="242992"/>
                  </a:lnTo>
                  <a:lnTo>
                    <a:pt x="153" y="253114"/>
                  </a:lnTo>
                  <a:lnTo>
                    <a:pt x="35041" y="253114"/>
                  </a:lnTo>
                  <a:lnTo>
                    <a:pt x="35041" y="63"/>
                  </a:lnTo>
                  <a:close/>
                </a:path>
              </a:pathLst>
            </a:custGeom>
            <a:solidFill>
              <a:srgbClr val="000000"/>
            </a:solidFill>
            <a:ln w="252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4" name="Group 53" descr="\documentclass{article}&#10;\usepackage{amsmath}&#10;\usepackage{amsfonts}&#10;\pagestyle{empty}&#10;\begin{document}&#10;&#10;&#10;$[0,1,0]$&#10;&#10;\end{document}" title="IguanaTex Vector Display">
            <a:extLst>
              <a:ext uri="{FF2B5EF4-FFF2-40B4-BE49-F238E27FC236}">
                <a16:creationId xmlns:a16="http://schemas.microsoft.com/office/drawing/2014/main" id="{31696F0F-A6C6-266F-07FF-0AACB2838D1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0300009" y="5037201"/>
            <a:ext cx="691084" cy="246724"/>
            <a:chOff x="11114006" y="6411221"/>
            <a:chExt cx="691084" cy="24672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0BD3AF-D744-B06A-7597-242978D078E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114006" y="6411221"/>
              <a:ext cx="34966" cy="246724"/>
            </a:xfrm>
            <a:custGeom>
              <a:avLst/>
              <a:gdLst>
                <a:gd name="connsiteX0" fmla="*/ 35044 w 34966"/>
                <a:gd name="connsiteY0" fmla="*/ 246788 h 246724"/>
                <a:gd name="connsiteX1" fmla="*/ 35044 w 34966"/>
                <a:gd name="connsiteY1" fmla="*/ 236919 h 246724"/>
                <a:gd name="connsiteX2" fmla="*/ 10286 w 34966"/>
                <a:gd name="connsiteY2" fmla="*/ 236919 h 246724"/>
                <a:gd name="connsiteX3" fmla="*/ 10286 w 34966"/>
                <a:gd name="connsiteY3" fmla="*/ 9932 h 246724"/>
                <a:gd name="connsiteX4" fmla="*/ 35044 w 34966"/>
                <a:gd name="connsiteY4" fmla="*/ 9932 h 246724"/>
                <a:gd name="connsiteX5" fmla="*/ 35044 w 34966"/>
                <a:gd name="connsiteY5" fmla="*/ 63 h 246724"/>
                <a:gd name="connsiteX6" fmla="*/ 77 w 34966"/>
                <a:gd name="connsiteY6" fmla="*/ 63 h 246724"/>
                <a:gd name="connsiteX7" fmla="*/ 77 w 34966"/>
                <a:gd name="connsiteY7" fmla="*/ 246788 h 246724"/>
                <a:gd name="connsiteX8" fmla="*/ 35044 w 34966"/>
                <a:gd name="connsiteY8" fmla="*/ 24678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6" h="246724">
                  <a:moveTo>
                    <a:pt x="35044" y="246788"/>
                  </a:moveTo>
                  <a:lnTo>
                    <a:pt x="35044" y="236919"/>
                  </a:lnTo>
                  <a:lnTo>
                    <a:pt x="10286" y="236919"/>
                  </a:lnTo>
                  <a:lnTo>
                    <a:pt x="10286" y="9932"/>
                  </a:lnTo>
                  <a:lnTo>
                    <a:pt x="35044" y="9932"/>
                  </a:lnTo>
                  <a:lnTo>
                    <a:pt x="35044" y="63"/>
                  </a:lnTo>
                  <a:lnTo>
                    <a:pt x="77" y="63"/>
                  </a:lnTo>
                  <a:lnTo>
                    <a:pt x="77" y="246788"/>
                  </a:lnTo>
                  <a:lnTo>
                    <a:pt x="35044" y="24678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68E86C4-74C1-253A-63D4-E217C260C91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164741" y="6431946"/>
              <a:ext cx="107452" cy="169746"/>
            </a:xfrm>
            <a:custGeom>
              <a:avLst/>
              <a:gdLst>
                <a:gd name="connsiteX0" fmla="*/ 107532 w 107452"/>
                <a:gd name="connsiteY0" fmla="*/ 85430 h 169746"/>
                <a:gd name="connsiteX1" fmla="*/ 97323 w 107452"/>
                <a:gd name="connsiteY1" fmla="*/ 27696 h 169746"/>
                <a:gd name="connsiteX2" fmla="*/ 53934 w 107452"/>
                <a:gd name="connsiteY2" fmla="*/ 63 h 169746"/>
                <a:gd name="connsiteX3" fmla="*/ 9523 w 107452"/>
                <a:gd name="connsiteY3" fmla="*/ 29423 h 169746"/>
                <a:gd name="connsiteX4" fmla="*/ 79 w 107452"/>
                <a:gd name="connsiteY4" fmla="*/ 85430 h 169746"/>
                <a:gd name="connsiteX5" fmla="*/ 11565 w 107452"/>
                <a:gd name="connsiteY5" fmla="*/ 144890 h 169746"/>
                <a:gd name="connsiteX6" fmla="*/ 53678 w 107452"/>
                <a:gd name="connsiteY6" fmla="*/ 169809 h 169746"/>
                <a:gd name="connsiteX7" fmla="*/ 98089 w 107452"/>
                <a:gd name="connsiteY7" fmla="*/ 141189 h 169746"/>
                <a:gd name="connsiteX8" fmla="*/ 107532 w 107452"/>
                <a:gd name="connsiteY8" fmla="*/ 85430 h 169746"/>
                <a:gd name="connsiteX9" fmla="*/ 53678 w 107452"/>
                <a:gd name="connsiteY9" fmla="*/ 164381 h 169746"/>
                <a:gd name="connsiteX10" fmla="*/ 24071 w 107452"/>
                <a:gd name="connsiteY10" fmla="*/ 134528 h 169746"/>
                <a:gd name="connsiteX11" fmla="*/ 21264 w 107452"/>
                <a:gd name="connsiteY11" fmla="*/ 82469 h 169746"/>
                <a:gd name="connsiteX12" fmla="*/ 23306 w 107452"/>
                <a:gd name="connsiteY12" fmla="*/ 37071 h 169746"/>
                <a:gd name="connsiteX13" fmla="*/ 53678 w 107452"/>
                <a:gd name="connsiteY13" fmla="*/ 5491 h 169746"/>
                <a:gd name="connsiteX14" fmla="*/ 83796 w 107452"/>
                <a:gd name="connsiteY14" fmla="*/ 34358 h 169746"/>
                <a:gd name="connsiteX15" fmla="*/ 86348 w 107452"/>
                <a:gd name="connsiteY15" fmla="*/ 82469 h 169746"/>
                <a:gd name="connsiteX16" fmla="*/ 83541 w 107452"/>
                <a:gd name="connsiteY16" fmla="*/ 133541 h 169746"/>
                <a:gd name="connsiteX17" fmla="*/ 53678 w 107452"/>
                <a:gd name="connsiteY17" fmla="*/ 164381 h 1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452" h="169746">
                  <a:moveTo>
                    <a:pt x="107532" y="85430"/>
                  </a:moveTo>
                  <a:cubicBezTo>
                    <a:pt x="107532" y="65692"/>
                    <a:pt x="106256" y="45954"/>
                    <a:pt x="97323" y="27696"/>
                  </a:cubicBezTo>
                  <a:cubicBezTo>
                    <a:pt x="85582" y="4010"/>
                    <a:pt x="64653" y="63"/>
                    <a:pt x="53934" y="63"/>
                  </a:cubicBezTo>
                  <a:cubicBezTo>
                    <a:pt x="38620" y="63"/>
                    <a:pt x="19988" y="6478"/>
                    <a:pt x="9523" y="29423"/>
                  </a:cubicBezTo>
                  <a:cubicBezTo>
                    <a:pt x="1356" y="46447"/>
                    <a:pt x="79" y="65692"/>
                    <a:pt x="79" y="85430"/>
                  </a:cubicBezTo>
                  <a:cubicBezTo>
                    <a:pt x="79" y="103934"/>
                    <a:pt x="1100" y="126139"/>
                    <a:pt x="11565" y="144890"/>
                  </a:cubicBezTo>
                  <a:cubicBezTo>
                    <a:pt x="22540" y="164875"/>
                    <a:pt x="41172" y="169809"/>
                    <a:pt x="53678" y="169809"/>
                  </a:cubicBezTo>
                  <a:cubicBezTo>
                    <a:pt x="67461" y="169809"/>
                    <a:pt x="86859" y="164628"/>
                    <a:pt x="98089" y="141189"/>
                  </a:cubicBezTo>
                  <a:cubicBezTo>
                    <a:pt x="106256" y="124165"/>
                    <a:pt x="107532" y="104921"/>
                    <a:pt x="107532" y="85430"/>
                  </a:cubicBezTo>
                  <a:close/>
                  <a:moveTo>
                    <a:pt x="53678" y="164381"/>
                  </a:moveTo>
                  <a:cubicBezTo>
                    <a:pt x="43724" y="164381"/>
                    <a:pt x="28666" y="158213"/>
                    <a:pt x="24071" y="134528"/>
                  </a:cubicBezTo>
                  <a:cubicBezTo>
                    <a:pt x="21264" y="119724"/>
                    <a:pt x="21264" y="97026"/>
                    <a:pt x="21264" y="82469"/>
                  </a:cubicBezTo>
                  <a:cubicBezTo>
                    <a:pt x="21264" y="66678"/>
                    <a:pt x="21264" y="50395"/>
                    <a:pt x="23306" y="37071"/>
                  </a:cubicBezTo>
                  <a:cubicBezTo>
                    <a:pt x="28155" y="7711"/>
                    <a:pt x="47297" y="5491"/>
                    <a:pt x="53678" y="5491"/>
                  </a:cubicBezTo>
                  <a:cubicBezTo>
                    <a:pt x="62101" y="5491"/>
                    <a:pt x="78946" y="9932"/>
                    <a:pt x="83796" y="34358"/>
                  </a:cubicBezTo>
                  <a:cubicBezTo>
                    <a:pt x="86348" y="48174"/>
                    <a:pt x="86348" y="66925"/>
                    <a:pt x="86348" y="82469"/>
                  </a:cubicBezTo>
                  <a:cubicBezTo>
                    <a:pt x="86348" y="100973"/>
                    <a:pt x="86348" y="117750"/>
                    <a:pt x="83541" y="133541"/>
                  </a:cubicBezTo>
                  <a:cubicBezTo>
                    <a:pt x="79712" y="156980"/>
                    <a:pt x="65164" y="164381"/>
                    <a:pt x="53678" y="16438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2D7C917-9AA6-E147-1116-3E08EE9B7C1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04354" y="6570112"/>
              <a:ext cx="29862" cy="73770"/>
            </a:xfrm>
            <a:custGeom>
              <a:avLst/>
              <a:gdLst>
                <a:gd name="connsiteX0" fmla="*/ 29947 w 29862"/>
                <a:gd name="connsiteY0" fmla="*/ 25969 h 73770"/>
                <a:gd name="connsiteX1" fmla="*/ 13612 w 29862"/>
                <a:gd name="connsiteY1" fmla="*/ 63 h 73770"/>
                <a:gd name="connsiteX2" fmla="*/ 84 w 29862"/>
                <a:gd name="connsiteY2" fmla="*/ 13139 h 73770"/>
                <a:gd name="connsiteX3" fmla="*/ 13612 w 29862"/>
                <a:gd name="connsiteY3" fmla="*/ 26216 h 73770"/>
                <a:gd name="connsiteX4" fmla="*/ 22545 w 29862"/>
                <a:gd name="connsiteY4" fmla="*/ 23008 h 73770"/>
                <a:gd name="connsiteX5" fmla="*/ 23821 w 29862"/>
                <a:gd name="connsiteY5" fmla="*/ 22268 h 73770"/>
                <a:gd name="connsiteX6" fmla="*/ 24332 w 29862"/>
                <a:gd name="connsiteY6" fmla="*/ 25969 h 73770"/>
                <a:gd name="connsiteX7" fmla="*/ 6976 w 29862"/>
                <a:gd name="connsiteY7" fmla="*/ 67172 h 73770"/>
                <a:gd name="connsiteX8" fmla="*/ 4168 w 29862"/>
                <a:gd name="connsiteY8" fmla="*/ 71119 h 73770"/>
                <a:gd name="connsiteX9" fmla="*/ 6721 w 29862"/>
                <a:gd name="connsiteY9" fmla="*/ 73833 h 73770"/>
                <a:gd name="connsiteX10" fmla="*/ 29947 w 29862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62" h="73770">
                  <a:moveTo>
                    <a:pt x="29947" y="25969"/>
                  </a:moveTo>
                  <a:cubicBezTo>
                    <a:pt x="29947" y="9685"/>
                    <a:pt x="23566" y="63"/>
                    <a:pt x="13612" y="63"/>
                  </a:cubicBezTo>
                  <a:cubicBezTo>
                    <a:pt x="5189" y="63"/>
                    <a:pt x="84" y="6231"/>
                    <a:pt x="84" y="13139"/>
                  </a:cubicBezTo>
                  <a:cubicBezTo>
                    <a:pt x="84" y="19801"/>
                    <a:pt x="5189" y="26216"/>
                    <a:pt x="13612" y="26216"/>
                  </a:cubicBezTo>
                  <a:cubicBezTo>
                    <a:pt x="16675" y="26216"/>
                    <a:pt x="19993" y="25229"/>
                    <a:pt x="22545" y="23008"/>
                  </a:cubicBezTo>
                  <a:cubicBezTo>
                    <a:pt x="23311" y="22515"/>
                    <a:pt x="23566" y="22268"/>
                    <a:pt x="23821" y="22268"/>
                  </a:cubicBezTo>
                  <a:cubicBezTo>
                    <a:pt x="24076" y="22268"/>
                    <a:pt x="24332" y="22515"/>
                    <a:pt x="24332" y="25969"/>
                  </a:cubicBezTo>
                  <a:cubicBezTo>
                    <a:pt x="24332" y="44227"/>
                    <a:pt x="15398" y="59030"/>
                    <a:pt x="6976" y="67172"/>
                  </a:cubicBezTo>
                  <a:cubicBezTo>
                    <a:pt x="4168" y="69886"/>
                    <a:pt x="4168" y="70379"/>
                    <a:pt x="4168" y="71119"/>
                  </a:cubicBezTo>
                  <a:cubicBezTo>
                    <a:pt x="4168" y="72847"/>
                    <a:pt x="5444" y="73833"/>
                    <a:pt x="6721" y="73833"/>
                  </a:cubicBezTo>
                  <a:cubicBezTo>
                    <a:pt x="9528" y="73833"/>
                    <a:pt x="29947" y="54836"/>
                    <a:pt x="29947" y="2596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4134135-CAA9-3EAD-888B-C1A79680BCE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418555" y="6431946"/>
              <a:ext cx="84226" cy="164318"/>
            </a:xfrm>
            <a:custGeom>
              <a:avLst/>
              <a:gdLst>
                <a:gd name="connsiteX0" fmla="*/ 52412 w 84226"/>
                <a:gd name="connsiteY0" fmla="*/ 6478 h 164318"/>
                <a:gd name="connsiteX1" fmla="*/ 46541 w 84226"/>
                <a:gd name="connsiteY1" fmla="*/ 63 h 164318"/>
                <a:gd name="connsiteX2" fmla="*/ 89 w 84226"/>
                <a:gd name="connsiteY2" fmla="*/ 15853 h 164318"/>
                <a:gd name="connsiteX3" fmla="*/ 89 w 84226"/>
                <a:gd name="connsiteY3" fmla="*/ 23502 h 164318"/>
                <a:gd name="connsiteX4" fmla="*/ 33524 w 84226"/>
                <a:gd name="connsiteY4" fmla="*/ 17087 h 164318"/>
                <a:gd name="connsiteX5" fmla="*/ 33524 w 84226"/>
                <a:gd name="connsiteY5" fmla="*/ 144890 h 164318"/>
                <a:gd name="connsiteX6" fmla="*/ 9788 w 84226"/>
                <a:gd name="connsiteY6" fmla="*/ 156733 h 164318"/>
                <a:gd name="connsiteX7" fmla="*/ 1620 w 84226"/>
                <a:gd name="connsiteY7" fmla="*/ 156733 h 164318"/>
                <a:gd name="connsiteX8" fmla="*/ 1620 w 84226"/>
                <a:gd name="connsiteY8" fmla="*/ 164381 h 164318"/>
                <a:gd name="connsiteX9" fmla="*/ 42968 w 84226"/>
                <a:gd name="connsiteY9" fmla="*/ 163641 h 164318"/>
                <a:gd name="connsiteX10" fmla="*/ 84316 w 84226"/>
                <a:gd name="connsiteY10" fmla="*/ 164381 h 164318"/>
                <a:gd name="connsiteX11" fmla="*/ 84316 w 84226"/>
                <a:gd name="connsiteY11" fmla="*/ 156733 h 164318"/>
                <a:gd name="connsiteX12" fmla="*/ 76148 w 84226"/>
                <a:gd name="connsiteY12" fmla="*/ 156733 h 164318"/>
                <a:gd name="connsiteX13" fmla="*/ 52412 w 84226"/>
                <a:gd name="connsiteY13" fmla="*/ 144890 h 164318"/>
                <a:gd name="connsiteX14" fmla="*/ 52412 w 84226"/>
                <a:gd name="connsiteY14" fmla="*/ 6478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226" h="164318">
                  <a:moveTo>
                    <a:pt x="52412" y="6478"/>
                  </a:moveTo>
                  <a:cubicBezTo>
                    <a:pt x="52412" y="556"/>
                    <a:pt x="52412" y="63"/>
                    <a:pt x="46541" y="63"/>
                  </a:cubicBezTo>
                  <a:cubicBezTo>
                    <a:pt x="30717" y="15853"/>
                    <a:pt x="8256" y="15853"/>
                    <a:pt x="89" y="15853"/>
                  </a:cubicBezTo>
                  <a:lnTo>
                    <a:pt x="89" y="23502"/>
                  </a:lnTo>
                  <a:cubicBezTo>
                    <a:pt x="5194" y="23502"/>
                    <a:pt x="20252" y="23502"/>
                    <a:pt x="33524" y="17087"/>
                  </a:cubicBezTo>
                  <a:lnTo>
                    <a:pt x="33524" y="144890"/>
                  </a:lnTo>
                  <a:cubicBezTo>
                    <a:pt x="33524" y="153772"/>
                    <a:pt x="32759" y="156733"/>
                    <a:pt x="9788" y="156733"/>
                  </a:cubicBezTo>
                  <a:lnTo>
                    <a:pt x="1620" y="156733"/>
                  </a:lnTo>
                  <a:lnTo>
                    <a:pt x="1620" y="164381"/>
                  </a:lnTo>
                  <a:cubicBezTo>
                    <a:pt x="10553" y="163641"/>
                    <a:pt x="32759" y="163641"/>
                    <a:pt x="42968" y="163641"/>
                  </a:cubicBezTo>
                  <a:cubicBezTo>
                    <a:pt x="53177" y="163641"/>
                    <a:pt x="75382" y="163641"/>
                    <a:pt x="84316" y="164381"/>
                  </a:cubicBezTo>
                  <a:lnTo>
                    <a:pt x="84316" y="156733"/>
                  </a:lnTo>
                  <a:lnTo>
                    <a:pt x="76148" y="156733"/>
                  </a:lnTo>
                  <a:cubicBezTo>
                    <a:pt x="53177" y="156733"/>
                    <a:pt x="52412" y="154019"/>
                    <a:pt x="52412" y="144890"/>
                  </a:cubicBezTo>
                  <a:lnTo>
                    <a:pt x="52412" y="6478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F9EE04A-0F88-D75B-B9F6-9B60025081F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545407" y="6570112"/>
              <a:ext cx="29862" cy="73770"/>
            </a:xfrm>
            <a:custGeom>
              <a:avLst/>
              <a:gdLst>
                <a:gd name="connsiteX0" fmla="*/ 29956 w 29862"/>
                <a:gd name="connsiteY0" fmla="*/ 25969 h 73770"/>
                <a:gd name="connsiteX1" fmla="*/ 13621 w 29862"/>
                <a:gd name="connsiteY1" fmla="*/ 63 h 73770"/>
                <a:gd name="connsiteX2" fmla="*/ 94 w 29862"/>
                <a:gd name="connsiteY2" fmla="*/ 13139 h 73770"/>
                <a:gd name="connsiteX3" fmla="*/ 13621 w 29862"/>
                <a:gd name="connsiteY3" fmla="*/ 26216 h 73770"/>
                <a:gd name="connsiteX4" fmla="*/ 22554 w 29862"/>
                <a:gd name="connsiteY4" fmla="*/ 23008 h 73770"/>
                <a:gd name="connsiteX5" fmla="*/ 23831 w 29862"/>
                <a:gd name="connsiteY5" fmla="*/ 22268 h 73770"/>
                <a:gd name="connsiteX6" fmla="*/ 24341 w 29862"/>
                <a:gd name="connsiteY6" fmla="*/ 25969 h 73770"/>
                <a:gd name="connsiteX7" fmla="*/ 6985 w 29862"/>
                <a:gd name="connsiteY7" fmla="*/ 67172 h 73770"/>
                <a:gd name="connsiteX8" fmla="*/ 4178 w 29862"/>
                <a:gd name="connsiteY8" fmla="*/ 71119 h 73770"/>
                <a:gd name="connsiteX9" fmla="*/ 6730 w 29862"/>
                <a:gd name="connsiteY9" fmla="*/ 73833 h 73770"/>
                <a:gd name="connsiteX10" fmla="*/ 29956 w 29862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62" h="73770">
                  <a:moveTo>
                    <a:pt x="29956" y="25969"/>
                  </a:moveTo>
                  <a:cubicBezTo>
                    <a:pt x="29956" y="9685"/>
                    <a:pt x="23575" y="63"/>
                    <a:pt x="13621" y="63"/>
                  </a:cubicBezTo>
                  <a:cubicBezTo>
                    <a:pt x="5199" y="63"/>
                    <a:pt x="94" y="6231"/>
                    <a:pt x="94" y="13139"/>
                  </a:cubicBezTo>
                  <a:cubicBezTo>
                    <a:pt x="94" y="19801"/>
                    <a:pt x="5199" y="26216"/>
                    <a:pt x="13621" y="26216"/>
                  </a:cubicBezTo>
                  <a:cubicBezTo>
                    <a:pt x="16684" y="26216"/>
                    <a:pt x="20002" y="25229"/>
                    <a:pt x="22554" y="23008"/>
                  </a:cubicBezTo>
                  <a:cubicBezTo>
                    <a:pt x="23320" y="22515"/>
                    <a:pt x="23575" y="22268"/>
                    <a:pt x="23831" y="22268"/>
                  </a:cubicBezTo>
                  <a:cubicBezTo>
                    <a:pt x="24086" y="22268"/>
                    <a:pt x="24341" y="22515"/>
                    <a:pt x="24341" y="25969"/>
                  </a:cubicBezTo>
                  <a:cubicBezTo>
                    <a:pt x="24341" y="44227"/>
                    <a:pt x="15408" y="59030"/>
                    <a:pt x="6985" y="67172"/>
                  </a:cubicBezTo>
                  <a:cubicBezTo>
                    <a:pt x="4178" y="69886"/>
                    <a:pt x="4178" y="70379"/>
                    <a:pt x="4178" y="71119"/>
                  </a:cubicBezTo>
                  <a:cubicBezTo>
                    <a:pt x="4178" y="72847"/>
                    <a:pt x="5454" y="73833"/>
                    <a:pt x="6730" y="73833"/>
                  </a:cubicBezTo>
                  <a:cubicBezTo>
                    <a:pt x="9537" y="73833"/>
                    <a:pt x="29956" y="54836"/>
                    <a:pt x="29956" y="25969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288EA1D-E624-F1E2-9112-30A2FBC4939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646846" y="6431946"/>
              <a:ext cx="107452" cy="169746"/>
            </a:xfrm>
            <a:custGeom>
              <a:avLst/>
              <a:gdLst>
                <a:gd name="connsiteX0" fmla="*/ 107551 w 107452"/>
                <a:gd name="connsiteY0" fmla="*/ 85430 h 169746"/>
                <a:gd name="connsiteX1" fmla="*/ 97342 w 107452"/>
                <a:gd name="connsiteY1" fmla="*/ 27696 h 169746"/>
                <a:gd name="connsiteX2" fmla="*/ 53952 w 107452"/>
                <a:gd name="connsiteY2" fmla="*/ 63 h 169746"/>
                <a:gd name="connsiteX3" fmla="*/ 9542 w 107452"/>
                <a:gd name="connsiteY3" fmla="*/ 29423 h 169746"/>
                <a:gd name="connsiteX4" fmla="*/ 98 w 107452"/>
                <a:gd name="connsiteY4" fmla="*/ 85430 h 169746"/>
                <a:gd name="connsiteX5" fmla="*/ 11584 w 107452"/>
                <a:gd name="connsiteY5" fmla="*/ 144890 h 169746"/>
                <a:gd name="connsiteX6" fmla="*/ 53697 w 107452"/>
                <a:gd name="connsiteY6" fmla="*/ 169809 h 169746"/>
                <a:gd name="connsiteX7" fmla="*/ 98108 w 107452"/>
                <a:gd name="connsiteY7" fmla="*/ 141189 h 169746"/>
                <a:gd name="connsiteX8" fmla="*/ 107551 w 107452"/>
                <a:gd name="connsiteY8" fmla="*/ 85430 h 169746"/>
                <a:gd name="connsiteX9" fmla="*/ 53697 w 107452"/>
                <a:gd name="connsiteY9" fmla="*/ 164381 h 169746"/>
                <a:gd name="connsiteX10" fmla="*/ 24090 w 107452"/>
                <a:gd name="connsiteY10" fmla="*/ 134528 h 169746"/>
                <a:gd name="connsiteX11" fmla="*/ 21283 w 107452"/>
                <a:gd name="connsiteY11" fmla="*/ 82469 h 169746"/>
                <a:gd name="connsiteX12" fmla="*/ 23324 w 107452"/>
                <a:gd name="connsiteY12" fmla="*/ 37071 h 169746"/>
                <a:gd name="connsiteX13" fmla="*/ 53697 w 107452"/>
                <a:gd name="connsiteY13" fmla="*/ 5491 h 169746"/>
                <a:gd name="connsiteX14" fmla="*/ 83815 w 107452"/>
                <a:gd name="connsiteY14" fmla="*/ 34358 h 169746"/>
                <a:gd name="connsiteX15" fmla="*/ 86367 w 107452"/>
                <a:gd name="connsiteY15" fmla="*/ 82469 h 169746"/>
                <a:gd name="connsiteX16" fmla="*/ 83559 w 107452"/>
                <a:gd name="connsiteY16" fmla="*/ 133541 h 169746"/>
                <a:gd name="connsiteX17" fmla="*/ 53697 w 107452"/>
                <a:gd name="connsiteY17" fmla="*/ 164381 h 1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452" h="169746">
                  <a:moveTo>
                    <a:pt x="107551" y="85430"/>
                  </a:moveTo>
                  <a:cubicBezTo>
                    <a:pt x="107551" y="65692"/>
                    <a:pt x="106275" y="45954"/>
                    <a:pt x="97342" y="27696"/>
                  </a:cubicBezTo>
                  <a:cubicBezTo>
                    <a:pt x="85601" y="4010"/>
                    <a:pt x="64672" y="63"/>
                    <a:pt x="53952" y="63"/>
                  </a:cubicBezTo>
                  <a:cubicBezTo>
                    <a:pt x="38638" y="63"/>
                    <a:pt x="20006" y="6478"/>
                    <a:pt x="9542" y="29423"/>
                  </a:cubicBezTo>
                  <a:cubicBezTo>
                    <a:pt x="1374" y="46447"/>
                    <a:pt x="98" y="65692"/>
                    <a:pt x="98" y="85430"/>
                  </a:cubicBezTo>
                  <a:cubicBezTo>
                    <a:pt x="98" y="103934"/>
                    <a:pt x="1119" y="126139"/>
                    <a:pt x="11584" y="144890"/>
                  </a:cubicBezTo>
                  <a:cubicBezTo>
                    <a:pt x="22559" y="164875"/>
                    <a:pt x="41191" y="169809"/>
                    <a:pt x="53697" y="169809"/>
                  </a:cubicBezTo>
                  <a:cubicBezTo>
                    <a:pt x="67480" y="169809"/>
                    <a:pt x="86877" y="164628"/>
                    <a:pt x="98108" y="141189"/>
                  </a:cubicBezTo>
                  <a:cubicBezTo>
                    <a:pt x="106275" y="124165"/>
                    <a:pt x="107551" y="104921"/>
                    <a:pt x="107551" y="85430"/>
                  </a:cubicBezTo>
                  <a:close/>
                  <a:moveTo>
                    <a:pt x="53697" y="164381"/>
                  </a:moveTo>
                  <a:cubicBezTo>
                    <a:pt x="43743" y="164381"/>
                    <a:pt x="28684" y="158213"/>
                    <a:pt x="24090" y="134528"/>
                  </a:cubicBezTo>
                  <a:cubicBezTo>
                    <a:pt x="21283" y="119724"/>
                    <a:pt x="21283" y="97026"/>
                    <a:pt x="21283" y="82469"/>
                  </a:cubicBezTo>
                  <a:cubicBezTo>
                    <a:pt x="21283" y="66678"/>
                    <a:pt x="21283" y="50395"/>
                    <a:pt x="23324" y="37071"/>
                  </a:cubicBezTo>
                  <a:cubicBezTo>
                    <a:pt x="28174" y="7711"/>
                    <a:pt x="47316" y="5491"/>
                    <a:pt x="53697" y="5491"/>
                  </a:cubicBezTo>
                  <a:cubicBezTo>
                    <a:pt x="62120" y="5491"/>
                    <a:pt x="78965" y="9932"/>
                    <a:pt x="83815" y="34358"/>
                  </a:cubicBezTo>
                  <a:cubicBezTo>
                    <a:pt x="86367" y="48174"/>
                    <a:pt x="86367" y="66925"/>
                    <a:pt x="86367" y="82469"/>
                  </a:cubicBezTo>
                  <a:cubicBezTo>
                    <a:pt x="86367" y="100973"/>
                    <a:pt x="86367" y="117750"/>
                    <a:pt x="83559" y="133541"/>
                  </a:cubicBezTo>
                  <a:cubicBezTo>
                    <a:pt x="79731" y="156980"/>
                    <a:pt x="65183" y="164381"/>
                    <a:pt x="53697" y="164381"/>
                  </a:cubicBez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EBD08F4-C264-3670-A9FC-BA57987DB76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770124" y="6411221"/>
              <a:ext cx="34966" cy="246724"/>
            </a:xfrm>
            <a:custGeom>
              <a:avLst/>
              <a:gdLst>
                <a:gd name="connsiteX0" fmla="*/ 35070 w 34966"/>
                <a:gd name="connsiteY0" fmla="*/ 63 h 246724"/>
                <a:gd name="connsiteX1" fmla="*/ 103 w 34966"/>
                <a:gd name="connsiteY1" fmla="*/ 63 h 246724"/>
                <a:gd name="connsiteX2" fmla="*/ 103 w 34966"/>
                <a:gd name="connsiteY2" fmla="*/ 9932 h 246724"/>
                <a:gd name="connsiteX3" fmla="*/ 24861 w 34966"/>
                <a:gd name="connsiteY3" fmla="*/ 9932 h 246724"/>
                <a:gd name="connsiteX4" fmla="*/ 24861 w 34966"/>
                <a:gd name="connsiteY4" fmla="*/ 236919 h 246724"/>
                <a:gd name="connsiteX5" fmla="*/ 103 w 34966"/>
                <a:gd name="connsiteY5" fmla="*/ 236919 h 246724"/>
                <a:gd name="connsiteX6" fmla="*/ 103 w 34966"/>
                <a:gd name="connsiteY6" fmla="*/ 246788 h 246724"/>
                <a:gd name="connsiteX7" fmla="*/ 35070 w 34966"/>
                <a:gd name="connsiteY7" fmla="*/ 246788 h 246724"/>
                <a:gd name="connsiteX8" fmla="*/ 35070 w 34966"/>
                <a:gd name="connsiteY8" fmla="*/ 6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6" h="246724">
                  <a:moveTo>
                    <a:pt x="35070" y="63"/>
                  </a:moveTo>
                  <a:lnTo>
                    <a:pt x="103" y="63"/>
                  </a:lnTo>
                  <a:lnTo>
                    <a:pt x="103" y="9932"/>
                  </a:lnTo>
                  <a:lnTo>
                    <a:pt x="24861" y="9932"/>
                  </a:lnTo>
                  <a:lnTo>
                    <a:pt x="24861" y="236919"/>
                  </a:lnTo>
                  <a:lnTo>
                    <a:pt x="103" y="236919"/>
                  </a:lnTo>
                  <a:lnTo>
                    <a:pt x="103" y="246788"/>
                  </a:lnTo>
                  <a:lnTo>
                    <a:pt x="35070" y="246788"/>
                  </a:lnTo>
                  <a:lnTo>
                    <a:pt x="35070" y="63"/>
                  </a:lnTo>
                  <a:close/>
                </a:path>
              </a:pathLst>
            </a:custGeom>
            <a:solidFill>
              <a:srgbClr val="000000"/>
            </a:solidFill>
            <a:ln w="25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56A8C7-F490-3395-2746-540343513BC7}"/>
              </a:ext>
            </a:extLst>
          </p:cNvPr>
          <p:cNvCxnSpPr>
            <a:cxnSpLocks/>
          </p:cNvCxnSpPr>
          <p:nvPr/>
        </p:nvCxnSpPr>
        <p:spPr>
          <a:xfrm>
            <a:off x="10657362" y="4456112"/>
            <a:ext cx="0" cy="394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870135A-7A04-E2AC-CE33-D55803EDD36A}"/>
              </a:ext>
            </a:extLst>
          </p:cNvPr>
          <p:cNvSpPr txBox="1"/>
          <p:nvPr/>
        </p:nvSpPr>
        <p:spPr>
          <a:xfrm>
            <a:off x="7842325" y="2000922"/>
            <a:ext cx="328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Only a phase factor so does not matter for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9B8E0E-A21D-65A0-504C-EA3FE3D8A358}"/>
              </a:ext>
            </a:extLst>
          </p:cNvPr>
          <p:cNvSpPr txBox="1"/>
          <p:nvPr/>
        </p:nvSpPr>
        <p:spPr>
          <a:xfrm>
            <a:off x="90535" y="5057926"/>
            <a:ext cx="1643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Spin x eigenstate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EB96C-98CA-3994-173E-F18A5678006A}"/>
              </a:ext>
            </a:extLst>
          </p:cNvPr>
          <p:cNvSpPr txBox="1"/>
          <p:nvPr/>
        </p:nvSpPr>
        <p:spPr>
          <a:xfrm>
            <a:off x="2415722" y="5084445"/>
            <a:ext cx="1643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Spin y eigenstate</a:t>
            </a:r>
          </a:p>
        </p:txBody>
      </p:sp>
    </p:spTree>
    <p:extLst>
      <p:ext uri="{BB962C8B-B14F-4D97-AF65-F5344CB8AC3E}">
        <p14:creationId xmlns:p14="http://schemas.microsoft.com/office/powerpoint/2010/main" val="1938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pagestyle{empty}&#10;\begin{document}&#10;&#10;$\hat{U}(\mathbf{n},\theta) = &#10; e^{-\frac{i}{\hbar}\theta \mathbf{n}\cdot \hat{\mathbf{L}}}  e^{-\frac{i}{\hbar}\theta \mathbf{n}\cdot \hat{\mathbf{S}}}$&#10;&#10;&#10;\end{document}" title="IguanaTex Bitmap Display">
            <a:extLst>
              <a:ext uri="{FF2B5EF4-FFF2-40B4-BE49-F238E27FC236}">
                <a16:creationId xmlns:a16="http://schemas.microsoft.com/office/drawing/2014/main" id="{B14DE3EF-BC41-44DD-D894-A9120CC0E2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38" y="1064486"/>
            <a:ext cx="3116864" cy="360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800504-2245-189F-8A19-5E6796AF55C3}"/>
              </a:ext>
            </a:extLst>
          </p:cNvPr>
          <p:cNvSpPr txBox="1"/>
          <p:nvPr/>
        </p:nvSpPr>
        <p:spPr>
          <a:xfrm>
            <a:off x="1581373" y="376518"/>
            <a:ext cx="997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spin-orbit coupling all rotations must contain both the spatial and the spin-part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0DE44-E44A-318F-A97B-F83BA437A75D}"/>
              </a:ext>
            </a:extLst>
          </p:cNvPr>
          <p:cNvSpPr txBox="1"/>
          <p:nvPr/>
        </p:nvSpPr>
        <p:spPr>
          <a:xfrm>
            <a:off x="1681779" y="1712474"/>
            <a:ext cx="8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spin-orbit coupling the two parts are decoupled </a:t>
            </a:r>
          </a:p>
        </p:txBody>
      </p:sp>
      <p:pic>
        <p:nvPicPr>
          <p:cNvPr id="11" name="Picture 10" descr="\documentclass{article}&#10;\usepackage{amsmath}&#10;\pagestyle{empty}&#10;\begin{document}&#10;&#10;$\hat{U}(\mathbf{n},\theta) = &#10; e^{-\frac{i}{\hbar}\theta_L \mathbf{n}_L\cdot \hat{\mathbf{L}}}  e^{-\frac{i}{\hbar}\theta_S \mathbf{n}_S\cdot \hat{\mathbf{S}}}$&#10;&#10;&#10;\end{document}" title="IguanaTex Bitmap Display">
            <a:extLst>
              <a:ext uri="{FF2B5EF4-FFF2-40B4-BE49-F238E27FC236}">
                <a16:creationId xmlns:a16="http://schemas.microsoft.com/office/drawing/2014/main" id="{0E9788E0-91EE-6C68-F813-E8BDAAE41F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38" y="2433112"/>
            <a:ext cx="3680214" cy="360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DA1967-593A-166E-C62B-40A0D5A8916E}"/>
              </a:ext>
            </a:extLst>
          </p:cNvPr>
          <p:cNvSpPr txBox="1"/>
          <p:nvPr/>
        </p:nvSpPr>
        <p:spPr>
          <a:xfrm>
            <a:off x="4458234" y="3429000"/>
            <a:ext cx="2896333" cy="442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Spin (space, point)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65144-842D-E518-43A8-05515A778565}"/>
              </a:ext>
            </a:extLst>
          </p:cNvPr>
          <p:cNvSpPr txBox="1"/>
          <p:nvPr/>
        </p:nvSpPr>
        <p:spPr>
          <a:xfrm>
            <a:off x="3373907" y="6281427"/>
            <a:ext cx="586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D. B. </a:t>
            </a:r>
            <a:r>
              <a:rPr lang="en-US" sz="2000" i="1" dirty="0" err="1"/>
              <a:t>Litvin</a:t>
            </a:r>
            <a:r>
              <a:rPr lang="en-US" sz="2000" i="1" dirty="0"/>
              <a:t>, W. </a:t>
            </a:r>
            <a:r>
              <a:rPr lang="en-US" sz="2000" i="1" dirty="0" err="1"/>
              <a:t>Opechowski</a:t>
            </a:r>
            <a:r>
              <a:rPr lang="en-US" sz="2000" i="1" dirty="0"/>
              <a:t>, </a:t>
            </a:r>
            <a:r>
              <a:rPr lang="en-US" sz="2000" i="1" dirty="0" err="1"/>
              <a:t>Physica</a:t>
            </a:r>
            <a:r>
              <a:rPr lang="en-US" sz="2000" i="1" dirty="0"/>
              <a:t> 76, 538-554 (1974)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C9342-C393-A18C-38CE-E93025189CC2}"/>
              </a:ext>
            </a:extLst>
          </p:cNvPr>
          <p:cNvSpPr txBox="1"/>
          <p:nvPr/>
        </p:nvSpPr>
        <p:spPr>
          <a:xfrm>
            <a:off x="1896932" y="5439571"/>
            <a:ext cx="88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W. F. Brinkman and R. J. Elliott, Proceedings of the Royal Society of London. Series A, Mathematical and Physical Sciences 294, 1438 (1966) </a:t>
            </a:r>
          </a:p>
        </p:txBody>
      </p:sp>
    </p:spTree>
    <p:extLst>
      <p:ext uri="{BB962C8B-B14F-4D97-AF65-F5344CB8AC3E}">
        <p14:creationId xmlns:p14="http://schemas.microsoft.com/office/powerpoint/2010/main" val="11654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450EC8-3790-4D96-53DC-1AD3F2E57913}"/>
              </a:ext>
            </a:extLst>
          </p:cNvPr>
          <p:cNvSpPr txBox="1"/>
          <p:nvPr/>
        </p:nvSpPr>
        <p:spPr>
          <a:xfrm>
            <a:off x="561315" y="371192"/>
            <a:ext cx="4001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Classification of spin point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6DDAF-A7C4-7859-4548-E929DEE92B31}"/>
              </a:ext>
            </a:extLst>
          </p:cNvPr>
          <p:cNvSpPr txBox="1"/>
          <p:nvPr/>
        </p:nvSpPr>
        <p:spPr>
          <a:xfrm>
            <a:off x="1463626" y="894615"/>
            <a:ext cx="586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D. B. </a:t>
            </a:r>
            <a:r>
              <a:rPr lang="en-US" sz="2000" i="1" dirty="0" err="1"/>
              <a:t>Litvin</a:t>
            </a:r>
            <a:r>
              <a:rPr lang="en-US" sz="2000" i="1" dirty="0"/>
              <a:t>, W. </a:t>
            </a:r>
            <a:r>
              <a:rPr lang="en-US" sz="2000" i="1" dirty="0" err="1"/>
              <a:t>Opechowski</a:t>
            </a:r>
            <a:r>
              <a:rPr lang="en-US" sz="2000" i="1" dirty="0"/>
              <a:t>, </a:t>
            </a:r>
            <a:r>
              <a:rPr lang="en-US" sz="2000" i="1" dirty="0" err="1"/>
              <a:t>Physica</a:t>
            </a:r>
            <a:r>
              <a:rPr lang="en-US" sz="2000" i="1" dirty="0"/>
              <a:t> 76, 538-554 (1974)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F844F-E97B-8BD4-EBED-40D9559F8255}"/>
              </a:ext>
            </a:extLst>
          </p:cNvPr>
          <p:cNvSpPr txBox="1"/>
          <p:nvPr/>
        </p:nvSpPr>
        <p:spPr>
          <a:xfrm>
            <a:off x="1463626" y="1526438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/>
              <a:t>Pengfei</a:t>
            </a:r>
            <a:r>
              <a:rPr lang="en-US" sz="2000" i="1" dirty="0"/>
              <a:t> Liu et al., Phys. Rev. X 12, 021016 (2022)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B883E-1EC8-D10B-447C-6267DE8E01D7}"/>
              </a:ext>
            </a:extLst>
          </p:cNvPr>
          <p:cNvSpPr txBox="1"/>
          <p:nvPr/>
        </p:nvSpPr>
        <p:spPr>
          <a:xfrm>
            <a:off x="1819746" y="2308634"/>
            <a:ext cx="7559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598 non-trivial (containing no pure spin rotations) spin-point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C414F-AC24-03C1-3F56-E0CE6D981185}"/>
                  </a:ext>
                </a:extLst>
              </p:cNvPr>
              <p:cNvSpPr txBox="1"/>
              <p:nvPr/>
            </p:nvSpPr>
            <p:spPr>
              <a:xfrm>
                <a:off x="1928388" y="3141552"/>
                <a:ext cx="6898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spin point groups = pure spin rotation group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non-trivial point group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7C414F-AC24-03C1-3F56-E0CE6D981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388" y="3141552"/>
                <a:ext cx="6898741" cy="369332"/>
              </a:xfrm>
              <a:prstGeom prst="rect">
                <a:avLst/>
              </a:prstGeom>
              <a:blipFill>
                <a:blip r:embed="rId2"/>
                <a:stretch>
                  <a:fillRect l="-707" t="-8197" r="-123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440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7689"/>
  <p:tag name="ORIGINALWIDTH" val="203.3618"/>
  <p:tag name="OUTPUTTYPE" val="SVG"/>
  <p:tag name="IGUANATEXVERSION" val="160"/>
  <p:tag name="LATEXADDIN" val="\documentclass{article}&#10;\usepackage{amsmath}&#10;\usepackage{amsfonts}&#10;\usepackage{braket}&#10;\pagestyle{empty}&#10;\begin{document}&#10;&#10;$\left[\frac{1}{2m}\left[&#10; (\hat{\mathbf{p}}-q\mathbf{A})^2 - q\hbar {\boldsymbol \sigma} \cdot \mathbf{B}\right]&#10; + q\phi\right]\ket{\psi} = i\hbar \frac{\partial}{\partial t} \ket{\psi}$&#10;&#10;&#10;\end{document}"/>
  <p:tag name="IGUANATEXSIZE" val="20"/>
  <p:tag name="IGUANATEXCURSOR" val="167"/>
  <p:tag name="TRANSPARENCY" val="True"/>
  <p:tag name="LATEXENGINEID" val="0"/>
  <p:tag name="TEMPFOLDER" val="c:\temp\"/>
  <p:tag name="LATEXFORMHEIGHT" val="455.25"/>
  <p:tag name="LATEXFORMWIDTH" val="70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5"/>
  <p:tag name="ORIGINALWIDTH" val="4.419685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3742"/>
  <p:tag name="ORIGINALWIDTH" val="2.490943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LATEXADDIN" val="\documentclass{article}&#10;\usepackage{amsmath}&#10;\usepackage{amsfonts}&#10;\pagestyle{empty}&#10;\begin{document}&#10;&#10;\begin{align*}&#10;\sigma^x &amp;= &#10;\left[&#10;\begin{matrix}&#10;0 &amp; 0 &amp; 0 \\&#10;0 &amp; 0 &amp; \sigma^x_{yz}  \\&#10;\sigma^x_{zy}  &amp; 0 &amp; 0&#10;\end{matrix}&#10;\right]&#10;\\&#10;\sigma^y &amp;= &#10;\left[&#10;\begin{matrix}&#10;0 &amp; 0 &amp; \sigma^y_{xz} \\&#10;0 &amp; 0 &amp; 0 \\&#10;\sigma^y_{zx} &amp; 0 &amp; 0&#10;\end{matrix}&#10;\right]&#10; \\&#10;\sigma^z &amp;= &#10;\left[&#10;\begin{matrix}&#10;0 &amp; \sigma^z_{xy} &amp; 0 \\&#10;\sigma^z_{yx} &amp; 0 &amp; 0 \\&#10;0 &amp; 0 &amp; 0&#10;\end{matrix}&#10;\right]&#10;\end{align*}&#10;&#10;&#10;\end{document}"/>
  <p:tag name="IGUANATEXSIZE" val="20"/>
  <p:tag name="IGUANATEXCURSOR" val="43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700905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626"/>
  <p:tag name="ORIGINALWIDTH" val="6.571692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7"/>
  <p:tag name="ORIGINALWIDTH" val="3.032123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700905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796"/>
  <p:tag name="ORIGINALWIDTH" val="3.5487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182086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3742"/>
  <p:tag name="ORIGINALWIDTH" val="2.490943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700905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182086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796"/>
  <p:tag name="ORIGINALWIDTH" val="3.5487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796"/>
  <p:tag name="ORIGINALWIDTH" val="3.5487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626"/>
  <p:tag name="ORIGINALWIDTH" val="6.571692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4725"/>
  <p:tag name="ORIGINALWIDTH" val="2.670982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796"/>
  <p:tag name="ORIGINALWIDTH" val="3.5487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700905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182086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7878"/>
  <p:tag name="ORIGINALWIDTH" val="5.101925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796"/>
  <p:tag name="ORIGINALWIDTH" val="3.5487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182086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700905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35709"/>
  <p:tag name="ORIGINALWIDTH" val="1.060393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182086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626"/>
  <p:tag name="ORIGINALWIDTH" val="6.571692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182086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700905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796"/>
  <p:tag name="ORIGINALWIDTH" val="3.5487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7"/>
  <p:tag name="ORIGINALWIDTH" val="2.548935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2953"/>
  <p:tag name="ORIGINALWIDTH" val="5.227716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182086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796"/>
  <p:tag name="ORIGINALWIDTH" val="3.5487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51969"/>
  <p:tag name="ORIGINALWIDTH" val="3.700905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69056"/>
  <p:tag name="ORIGINALWIDTH" val="4.160433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7876"/>
  <p:tag name="ORIGINALWIDTH" val="3.987634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6138"/>
  <p:tag name="ORIGINALWIDTH" val="3.290787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30637"/>
  <p:tag name="ORIGINALWIDTH" val="57.49236"/>
  <p:tag name="OUTPUTTYPE" val="SVG"/>
  <p:tag name="IGUANATEXVERSION" val="160"/>
  <p:tag name="LATEXADDIN" val="\documentclass{article}&#10;\usepackage{amsmath}&#10;\usepackage{amsfonts}&#10;\usepackage{xcolor}&#10;\pagestyle{empty}&#10;\begin{document}&#10;&#10;&#10;$&#10;\color{white}&#10;j^i_{j} = \sigma^{\text{odd},i}_{jk} E_k&#10;$&#10;&#10;\end{document}"/>
  <p:tag name="IGUANATEXSIZE" val="20"/>
  <p:tag name="IGUANATEXCURSOR" val="1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5197"/>
  <p:tag name="ORIGINALWIDTH" val="35.02901"/>
  <p:tag name="OUTPUTTYPE" val="SVG"/>
  <p:tag name="IGUANATEXVERSION" val="160"/>
  <p:tag name="LATEXADDIN" val="\documentclass{article}&#10;\usepackage{amsmath}&#10;\usepackage{amsfonts}&#10;\pagestyle{empty}&#10;\begin{document}&#10;&#10;$\{ R^s_\perp,1\}'$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.16665"/>
  <p:tag name="ORIGINALWIDTH" val="46.6226"/>
  <p:tag name="OUTPUTTYPE" val="SVG"/>
  <p:tag name="IGUANATEXVERSION" val="160"/>
  <p:tag name="LATEXADDIN" val="\documentclass{article}&#10;\usepackage{amsmath}&#10;\usepackage{amsfonts}&#10;\pagestyle{empty}&#10;\begin{document}&#10;&#10;&#10;\begin{align*}&#10;\sigma^{\text{even},x} = 0 \\&#10;\sigma^{\text{even},y} = 0 \\&#10;\sigma^{\text{odd},z} = 0&#10;\end{align*}&#10;&#10;\end{document}"/>
  <p:tag name="IGUANATEXSIZE" val="20"/>
  <p:tag name="IGUANATEXCURSOR" val="219"/>
  <p:tag name="TRANSPARENCY" val="True"/>
  <p:tag name="LATEXENGINEID" val="0"/>
  <p:tag name="TEMPFOLDER" val="c:\temp\"/>
  <p:tag name="LATEXFORMHEIGHT" val="306"/>
  <p:tag name="LATEXFORMWIDTH" val="385"/>
  <p:tag name="LATEXFORMWRAP" val="True"/>
  <p:tag name="BITMAPVECTOR" val="1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raket}&#10;\usepackage{booktabs}&#10;\pagestyle{empty}&#10;\begin{document}&#10;&#10;\newcommand{\kb}{\mathbf{k}}&#10;&#10;\begin{table}&#10;\centering&#10; \begin{tabular}{cccc}&#10;  \toprule&#10;  &amp;&amp; no SOC &amp; SOC \\&#10;&#10;  \midrule&#10;    &amp; $\sigma^x$&amp; $\left(\begin{matrix} &#10;       0 &amp; \sigma^x_{xy} &amp; 0 \\&#10;       \sigma^x_{xy} &amp; 0 &amp; 0 \\&#10;       0 &amp; 0 &amp; 0&#10;      \end{matrix}\right) $&#10; &amp; $\left(\begin{matrix}0 &amp; \sigma^x_{xy} &amp; 0\\\sigma^x_{yx}&amp; 0 &amp; 0\\0 &amp; 0 &amp; 0\end{matrix}\right)$ \\&#10; Mn$_3$Sn &amp;$\sigma^y$&amp; $\left(\begin{matrix} &#10;       -\sigma^x_{xy}&amp; 0 &amp; 0 \\&#10;       0 &amp; \sigma^x_{xy} &amp; 0 \\&#10;       0 &amp; 0 &amp; 0&#10;      \end{matrix}\right) $&#10;   &amp; $\left(\begin{matrix}\sigma^y_{xx} &amp; 0 &amp; 0\\0 &amp; \sigma^y_{yy} &amp; 0\\0 &amp; 0 &amp; \sigma^y_{zz} \end{matrix}\right)$ \\&#10;    &amp;$\sigma^z$&amp; $\left(\begin{matrix} &#10;       0 &amp; 0 &amp; 0 \\&#10;       0 &amp; 0 &amp; 0 \\&#10;       0 &amp; 0 &amp; 0&#10;      \end{matrix}\right) $&#10;   &amp; $\left(\begin{matrix}0 &amp; 0 &amp; 0\\0 &amp; 0 &amp; \sigma^z_{yz}\\0 &amp;\sigma^z_{zy} &amp; 0\end{matrix}\right)$ \\&#10;      \midrule&#10;   &amp; $\sigma^x$ &amp; $\left(\begin{matrix}\sigma^x_{xx} &amp; 0 &amp; 0\\0 &amp; - \frac{\sigma^x_{xx}}{2} &amp; 0\\0 &amp; 0 &amp; - \frac{\sigma^x_{xx}}{2}\end{matrix}\right)$&#10;   &amp; $\left(\begin{matrix}\sigma^x_{xx} &amp; \sigma^x_{xy} &amp; \sigma^x_{xy}\\\sigma^x_{yx} &amp; \sigma^x_{yy} &amp; \sigma^x_{yz}\\\sigma^x_{yx} &amp; \sigma^x_{yz} &amp; \sigma^x_{yy}\end{matrix}\right)$\\&#10;   Mn$_3$Ir &amp;$\sigma^y$ &amp; $\left(\begin{matrix}- \frac{\sigma^x_{xx}}{2} &amp; 0 &amp; 0\\0 &amp; \sigma^x_{xx} &amp; 0\\0 &amp; 0 &amp; - \frac{\sigma^x_{xx}}{2}\end{matrix}\right)$&#10;   &amp; $\left(\begin{matrix}\sigma^x_{yy} &amp; \sigma^x_{yx} &amp; \sigma^x_{yz}\\\sigma^x_{xy} &amp; \sigma^x_{xx} &amp; \sigma^x_{xy}\\\sigma^x_{yz} &amp; \sigma^x_{yx} &amp; \sigma^x_{yy}\end{matrix}\right)$\\&#10;   &amp;$\sigma^z$ &amp; $\left(\begin{matrix}- \frac{\sigma^x_{xx}}{2} &amp; 0 &amp; 0\\0 &amp; - \frac{\sigma^x_{xx}}{2} &amp; 0\\0 &amp; 0 &amp; \sigma^x_{xx} \end{matrix}\right)$&#10;   &amp; $\left(\begin{matrix}\sigma^x_{yy} &amp; \sigma^x_{yz} &amp; \sigma^x_{yx}\\\sigma^x_{yz} &amp; \sigma^x_{yy} &amp; \sigma^x_{yx}\\\sigma^x_{xy} &amp; \sigma^x_{xy} &amp; \sigma^x_{xx}\end{matrix}\right)$\\&#10; \bottomrule&#10; \end{tabular}&#10;\end{table}&#10;\end{document}"/>
  <p:tag name="IGUANATEXSIZE" val="1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8779"/>
  <p:tag name="ORIGINALWIDTH" val="5.298268"/>
  <p:tag name="LATEXADDIN" val="\documentclass{article}&#10;\usepackage{amsmath}&#10;\usepackage{amsfonts}&#10;\pagestyle{empty}&#10;\begin{document}&#10;&#10;&#10;\begin{align*}&#10;\sigma^{\text{even},x} = 0 \\&#10;\sigma^{\text{even},y} = 0 \\&#10;\sigma^{\text{odd},z} = 0&#10;\end{align*}&#10;&#10;\end{document}"/>
  <p:tag name="IGUANATEXSIZE" val="20"/>
  <p:tag name="IGUANATEXCURSOR" val="219"/>
  <p:tag name="TRANSPARENCY" val="True"/>
  <p:tag name="LATEXENGINEID" val="0"/>
  <p:tag name="TEMPFOLDER" val="c:\temp\"/>
  <p:tag name="LATEXFORMHEIGHT" val="306"/>
  <p:tag name="LATEXFORMWIDTH" val="385"/>
  <p:tag name="LATEXFORMWRAP" val="True"/>
  <p:tag name="BITMAPVECTOR" val="1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007677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6299"/>
  <p:tag name="ORIGINALWIDTH" val="3.764843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007677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6299"/>
  <p:tag name="ORIGINALWIDTH" val="3.757835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7"/>
  <p:tag name="ORIGINALWIDTH" val="3.256218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4"/>
  <p:tag name="ORIGINALWIDTH" val="0.8903543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5"/>
  <p:tag name="ORIGINALWIDTH" val="3.750827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7"/>
  <p:tag name="ORIGINALWIDTH" val="6.660394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248"/>
  <p:tag name="ORIGINALWIDTH" val="4.216575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8779"/>
  <p:tag name="ORIGINALWIDTH" val="5.298268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007677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6299"/>
  <p:tag name="ORIGINALWIDTH" val="3.764843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007677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6299"/>
  <p:tag name="ORIGINALWIDTH" val="3.757835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4"/>
  <p:tag name="ORIGINALWIDTH" val="0.8903543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6"/>
  <p:tag name="ORIGINALWIDTH" val="3.599367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1614"/>
  <p:tag name="ORIGINALWIDTH" val="3.596575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7"/>
  <p:tag name="ORIGINALWIDTH" val="6.660394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248"/>
  <p:tag name="ORIGINALWIDTH" val="4.216575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8779"/>
  <p:tag name="ORIGINALWIDTH" val="5.298268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18898"/>
  <p:tag name="ORIGINALWIDTH" val="3.435354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7"/>
  <p:tag name="ORIGINALWIDTH" val="3.750827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57"/>
  <p:tag name="ORIGINALWIDTH" val="3.750827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06614"/>
  <p:tag name="ORIGINALWIDTH" val="0.8903543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5"/>
  <p:tag name="ORIGINALWIDTH" val="3.225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7"/>
  <p:tag name="ORIGINALWIDTH" val="6.660394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5"/>
  <p:tag name="ORIGINALWIDTH" val="2.115788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831"/>
  <p:tag name="ORIGINALWIDTH" val="5.476058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248"/>
  <p:tag name="ORIGINALWIDTH" val="4.216575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36732"/>
  <p:tag name="LATEXADDIN" val="\documentclass{article}&#10;\usepackage{amsmath}&#10;\usepackage{amsfonts}&#10;\pagestyle{empty}&#10;\begin{document}&#10;&#10;$\{ R^s_\perp,1\}'$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43"/>
  <p:tag name="ORIGINALWIDTH" val="7.113307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41"/>
  <p:tag name="ORIGINALWIDTH" val="2.782559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81811"/>
  <p:tag name="ORIGINALWIDTH" val="5.153661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6"/>
  <p:tag name="ORIGINALWIDTH" val="1.165591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3.287638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36732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3071"/>
  <p:tag name="ORIGINALWIDTH" val="1.750433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8169"/>
  <p:tag name="ORIGINALWIDTH" val="4.067047"/>
  <p:tag name="LATEXADDIN" val="\documentclass{article}&#10;\usepackage{amsmath}&#10;\usepackage{amsfonts}&#10;\usepackage{xcolor}&#10;\pagestyle{empty}&#10;\begin{document}&#10;&#10;&#10;$&#10;\color{white}&#10;j^i_{j} = \sigma^{\text{odd},i}_{jk} E_k&#10;$&#10;&#10;\end{document}"/>
  <p:tag name="IGUANATEXSIZE" val="20"/>
  <p:tag name="IGUANATEXCURSOR" val="1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7876"/>
  <p:tag name="ORIGINALWIDTH" val="10.61137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7203"/>
  <p:tag name="ORIGINALWIDTH" val="2.103937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289"/>
  <p:tag name="ORIGINALWIDTH" val="3.048307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2873"/>
  <p:tag name="ORIGINALWIDTH" val="6.596575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2085"/>
  <p:tag name="ORIGINALWIDTH" val="5.247519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36849"/>
  <p:tag name="ORIGINALWIDTH" val="3.402441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7242"/>
  <p:tag name="ORIGINALWIDTH" val="3.714921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7242"/>
  <p:tag name="ORIGINALWIDTH" val="3.714921"/>
  <p:tag name="EMFCHILD" val="Tru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6299"/>
  <p:tag name="ORIGINALWIDTH" val="0.8818504"/>
  <p:tag name="EMFCHILD" val="Tru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7203"/>
  <p:tag name="ORIGINALWIDTH" val="2.103937"/>
  <p:tag name="EMFCHILD" val="Tru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289"/>
  <p:tag name="ORIGINALWIDTH" val="3.048307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516"/>
  <p:tag name="ORIGINALWIDTH" val="3.599367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7242"/>
  <p:tag name="ORIGINALWIDTH" val="3.416339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5549"/>
  <p:tag name="ORIGINALWIDTH" val="7.199488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7242"/>
  <p:tag name="ORIGINALWIDTH" val="3.416339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raket}&#10;\usepackage{booktabs}&#10;\pagestyle{empty}&#10;\newcommand{\kb}{\mathbf{k}}&#10;\begin{document}&#10;&#10;&#10;$\alpha = \frac{e}{\hbar} \frac{\sigma^i_{jk}}{\sigma_{kk}}$&#10;\end{document}"/>
  <p:tag name="IGUANATEXSIZE" val="18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.98158"/>
  <p:tag name="ORIGINALWIDTH" val="244.995"/>
  <p:tag name="OUTPUTTYPE" val="SVG"/>
  <p:tag name="IGUANATEXVERSION" val="160"/>
  <p:tag name="LATEXADDIN" val="\documentclass{article}&#10;\usepackage{amsmath}&#10;\usepackage{amsfonts}&#10;\pagestyle{empty}&#10;\begin{document}&#10;&#10;&#10;$H = \sum\limits_{ab} H^{ab,(2)}_{ij} M^a_i M^b_j +&#10; \sum\limits_{abcd} H^{abcd,(4)}_{ijkl} M^a_i M^b_j M^c_k M^d_l + \ldots$&#10;&#10;\end{document}"/>
  <p:tag name="IGUANATEXSIZE" val="20"/>
  <p:tag name="IGUANATEXCURSOR" val="127"/>
  <p:tag name="TRANSPARENCY" val="True"/>
  <p:tag name="LATEXENGINEID" val="0"/>
  <p:tag name="TEMPFOLDER" val="c:\temp\"/>
  <p:tag name="LATEXFORMHEIGHT" val="358.5"/>
  <p:tag name="LATEXFORMWIDTH" val="678"/>
  <p:tag name="LATEXFORMWRAP" val="True"/>
  <p:tag name="BITMAPVECTOR" val="1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68559"/>
  <p:tag name="ORIGINALWIDTH" val="88.73423"/>
  <p:tag name="OUTPUTTYPE" val="SVG"/>
  <p:tag name="IGUANATEXVERSION" val="160"/>
  <p:tag name="LATEXADDIN" val="\documentclass{article}&#10;\usepackage{amsmath}&#10;\usepackage{amsfonts}&#10;\pagestyle{empty}&#10;\begin{document}&#10;&#10;&#10;$H = \sum\limits_{a \neq b} J_{ab} \mathbf{M}^{a} \cdot \mathbf{M}^{b}$&#10;&#10;\end{document}"/>
  <p:tag name="IGUANATEXSIZE" val="20"/>
  <p:tag name="IGUANATEXCURSOR" val="175"/>
  <p:tag name="TRANSPARENCY" val="True"/>
  <p:tag name="LATEXENGINEID" val="0"/>
  <p:tag name="TEMPFOLDER" val="c:\temp\"/>
  <p:tag name="LATEXFORMHEIGHT" val="358.5"/>
  <p:tag name="LATEXFORMWIDTH" val="678"/>
  <p:tag name="LATEXFORMWRAP" val="True"/>
  <p:tag name="BITMAPVECTOR" val="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14921"/>
  <p:tag name="ORIGINALWIDTH" val="8.412081"/>
  <p:tag name="LATEXADDIN" val="\documentclass{article}&#10;\usepackage{amsmath}&#10;\usepackage{amsfonts}&#10;\pagestyle{empty}&#10;\begin{document}&#10;&#10;&#10;$H = \sum\limits_{a \neq b} J_{ab} \mathbf{M}^{a} \cdot \mathbf{M}^{b}$&#10;&#10;\end{document}"/>
  <p:tag name="IGUANATEXSIZE" val="20"/>
  <p:tag name="IGUANATEXCURSOR" val="175"/>
  <p:tag name="TRANSPARENCY" val="True"/>
  <p:tag name="LATEXENGINEID" val="0"/>
  <p:tag name="TEMPFOLDER" val="c:\temp\"/>
  <p:tag name="LATEXFORMHEIGHT" val="358.5"/>
  <p:tag name="LATEXFORMWIDTH" val="678"/>
  <p:tag name="LATEXFORMWRAP" val="True"/>
  <p:tag name="BITMAPVECTOR" val="1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0551"/>
  <p:tag name="ORIGINALWIDTH" val="6.643735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31535"/>
  <p:tag name="ORIGINALWIDTH" val="9.421135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3819"/>
  <p:tag name="ORIGINALWIDTH" val="3.56665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7"/>
  <p:tag name="ORIGINALWIDTH" val="3.256218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79685"/>
  <p:tag name="ORIGINALWIDTH" val="3.860352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85126"/>
  <p:tag name="ORIGINALWIDTH" val="5.147161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4961"/>
  <p:tag name="ORIGINALWIDTH" val="2.832321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1221"/>
  <p:tag name="ORIGINALWIDTH" val="5.614721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3819"/>
  <p:tag name="ORIGINALWIDTH" val="3.566651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4961"/>
  <p:tag name="ORIGINALWIDTH" val="2.832321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441"/>
  <p:tag name="ORIGINALWIDTH" val="10.1005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3819"/>
  <p:tag name="ORIGINALWIDTH" val="3.566651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42126"/>
  <p:tag name="ORIGINALWIDTH" val="1.058976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441"/>
  <p:tag name="ORIGINALWIDTH" val="10.1005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9"/>
  <p:tag name="ORIGINALWIDTH" val="2.320864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4961"/>
  <p:tag name="ORIGINALWIDTH" val="2.832321"/>
  <p:tag name="EMFCHILD" val="Tru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8.388536"/>
  <p:tag name="LATEXADDIN" val="\documentclass{article}&#10;\usepackage{amsmath}&#10;\usepackage{amsfonts}&#10;\pagestyle{empty}&#10;\begin{document}&#10;&#10;&#10;$H = \sum\limits_{ab} H^{ab,(2)}_{ij} M^a_i M^b_j +&#10; \sum\limits_{abcd} H^{abcd,(4)}_{ijkl} M^a_i M^b_j M^c_k M^d_l + \ldots$&#10;&#10;\end{document}"/>
  <p:tag name="IGUANATEXSIZE" val="20"/>
  <p:tag name="IGUANATEXCURSOR" val="127"/>
  <p:tag name="TRANSPARENCY" val="True"/>
  <p:tag name="LATEXENGINEID" val="0"/>
  <p:tag name="TEMPFOLDER" val="c:\temp\"/>
  <p:tag name="LATEXFORMHEIGHT" val="358.5"/>
  <p:tag name="LATEXFORMWIDTH" val="678"/>
  <p:tag name="LATEXFORMWRAP" val="True"/>
  <p:tag name="BITMAPVECTOR" val="1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92599"/>
  <p:tag name="ORIGINALWIDTH" val="6.625152"/>
  <p:tag name="EMFCHILD" val="Tru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1"/>
  <p:tag name="ORIGINALWIDTH" val="9.394756"/>
  <p:tag name="EMFCHILD" val="Tru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556651"/>
  <p:tag name="EMFCHILD" val="Tru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2.824407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8.388536"/>
  <p:tag name="EMFCHILD" val="Tru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556651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2.824407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04449"/>
  <p:tag name="ORIGINALWIDTH" val="0.8856686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6971"/>
  <p:tag name="ORIGINALWIDTH" val="4.051532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50199"/>
  <p:tag name="ORIGINALWIDTH" val="1.813187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2482"/>
  <p:tag name="ORIGINALWIDTH" val="3.082438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50199"/>
  <p:tag name="ORIGINALWIDTH" val="1.806219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6891"/>
  <p:tag name="ORIGINALWIDTH" val="2.113069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05435"/>
  <p:tag name="ORIGINALWIDTH" val="3.061493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9.982551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556651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6891"/>
  <p:tag name="ORIGINALWIDTH" val="2.113069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9.982551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2.824407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9648"/>
  <p:tag name="ORIGINALWIDTH" val="4.831807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05435"/>
  <p:tag name="ORIGINALWIDTH" val="3.061493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9726"/>
  <p:tag name="ORIGINALWIDTH" val="6.625152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2481"/>
  <p:tag name="ORIGINALWIDTH" val="9.394756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556651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2.824407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019643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3.584524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8.388536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556651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2.824407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4725"/>
  <p:tag name="ORIGINALWIDTH" val="2.670982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019643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3.584524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04449"/>
  <p:tag name="ORIGINALWIDTH" val="0.8856686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50199"/>
  <p:tag name="ORIGINALWIDTH" val="1.813187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24057"/>
  <p:tag name="ORIGINALWIDTH" val="3.417162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50199"/>
  <p:tag name="ORIGINALWIDTH" val="1.806219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6891"/>
  <p:tag name="ORIGINALWIDTH" val="2.113069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05435"/>
  <p:tag name="ORIGINALWIDTH" val="3.061493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3.431099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1.562125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92523"/>
  <p:tag name="ORIGINALWIDTH" val="5.632121"/>
  <p:tag name="EMFCHILD" val="Tru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9.982551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556651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6891"/>
  <p:tag name="ORIGINALWIDTH" val="2.113069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9.982551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2.824407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05435"/>
  <p:tag name="ORIGINALWIDTH" val="3.061493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9.982551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27954"/>
  <p:tag name="ORIGINALWIDTH" val="3.019643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3.431099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3545"/>
  <p:tag name="ORIGINALWIDTH" val="9.98255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9"/>
  <p:tag name="ORIGINALWIDTH" val="2.320864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3.584524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8781"/>
  <p:tag name="ORIGINALWIDTH" val="1.562125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9726"/>
  <p:tag name="ORIGINALWIDTH" val="6.625152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3819"/>
  <p:tag name="ORIGINALWIDTH" val="1.056023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3819"/>
  <p:tag name="ORIGINALWIDTH" val="1.056023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3819"/>
  <p:tag name="ORIGINALWIDTH" val="1.056023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58"/>
  <p:tag name="ORIGINALWIDTH" val="52.17641"/>
  <p:tag name="OUTPUTTYPE" val="SVG"/>
  <p:tag name="IGUANATEXVERSION" val="160"/>
  <p:tag name="LATEXADDIN" val="\documentclass{article}&#10;\usepackage{amsmath}&#10;\usepackage{amsfonts}&#10;\pagestyle{empty}&#10;\begin{document}&#10;&#10;$(P{\cal T})^2 = -1$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4"/>
  <p:tag name="ORIGINALWIDTH" val="2.311299"/>
  <p:tag name="LATEXADDIN" val="\documentclass{article}&#10;\usepackage{amsmath}&#10;\usepackage{amsfonts}&#10;\pagestyle{empty}&#10;\begin{document}&#10;&#10;$(P{\cal T})^2 = -1$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8"/>
  <p:tag name="ORIGINALWIDTH" val="7.113306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8"/>
  <p:tag name="ORIGINALWIDTH" val="7.970078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27"/>
  <p:tag name="ORIGINALWIDTH" val="7.36189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86418"/>
  <p:tag name="ORIGINALWIDTH" val="6.672514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4"/>
  <p:tag name="ORIGINALWIDTH" val="2.311299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8"/>
  <p:tag name="ORIGINALWIDTH" val="3.082401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6"/>
  <p:tag name="ORIGINALWIDTH" val="6.625117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03543"/>
  <p:tag name="ORIGINALWIDTH" val="6.087164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3504"/>
  <p:tag name="ORIGINALWIDTH" val="3.287637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3555"/>
  <p:tag name="ORIGINALWIDTH" val="43.33244"/>
  <p:tag name="OUTPUTTYPE" val="SVG"/>
  <p:tag name="IGUANATEXVERSION" val="160"/>
  <p:tag name="LATEXADDIN" val="\documentclass{article}&#10;\usepackage{amsmath}&#10;\usepackage{amsfonts}&#10;\pagestyle{empty}&#10;\begin{document}&#10;&#10;&#10;$\hat{H} \psi = E \psi$&#10;&#10;\end{document}"/>
  <p:tag name="IGUANATEXSIZE" val="20"/>
  <p:tag name="IGUANATEXCURSOR" val="12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73555"/>
  <p:tag name="ORIGINALWIDTH" val="58.59791"/>
  <p:tag name="OUTPUTTYPE" val="SVG"/>
  <p:tag name="IGUANATEXVERSION" val="160"/>
  <p:tag name="LATEXADDIN" val="\documentclass{article}&#10;\usepackage{amsmath}&#10;\usepackage{amsfonts}&#10;\pagestyle{empty}&#10;\begin{document}&#10;&#10;&#10;$\hat{R} \hat{H} \psi = E \hat{R}\psi$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2307"/>
  <p:tag name="ORIGINALWIDTH" val="73.39366"/>
  <p:tag name="OUTPUTTYPE" val="SVG"/>
  <p:tag name="IGUANATEXVERSION" val="160"/>
  <p:tag name="LATEXADDIN" val="\documentclass{article}&#10;\usepackage{amsmath}&#10;\usepackage{amsfonts}&#10;\pagestyle{empty}&#10;\begin{document}&#10;&#10;&#10;$\hat{H} (\hat{R}  \psi) = E( \hat{R}\psi)$&#10;&#10;\end{document}"/>
  <p:tag name="IGUANATEXSIZE" val="20"/>
  <p:tag name="IGUANATEXCURSOR" val="14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34212"/>
  <p:tag name="ORIGINALWIDTH" val="2.66"/>
  <p:tag name="LATEXADDIN" val="\documentclass{article}&#10;\usepackage{amsmath}&#10;\usepackage{amsfonts}&#10;\pagestyle{empty}&#10;\begin{document}&#10;&#10;&#10;$\hat{H} (\hat{R}  \psi) = E( \hat{R}\psi)$&#10;&#10;\end{document}"/>
  <p:tag name="IGUANATEXSIZE" val="20"/>
  <p:tag name="IGUANATEXCURSOR" val="14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8"/>
  <p:tag name="ORIGINALWIDTH" val="8.388504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4725"/>
  <p:tag name="ORIGINALWIDTH" val="2.670982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34212"/>
  <p:tag name="ORIGINALWIDTH" val="2.66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1"/>
  <p:tag name="ORIGINALWIDTH" val="7.113307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7"/>
  <p:tag name="ORIGINALWIDTH" val="6.037323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25118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66"/>
  <p:tag name="ORIGINALWIDTH" val="7.23063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34212"/>
  <p:tag name="ORIGINALWIDTH" val="2.66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1"/>
  <p:tag name="ORIGINALWIDTH" val="7.113307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7878"/>
  <p:tag name="ORIGINALWIDTH" val="5.101925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7"/>
  <p:tag name="ORIGINALWIDTH" val="6.037323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9094"/>
  <p:tag name="ORIGINALWIDTH" val="2.67126"/>
  <p:tag name="LATEXADDIN" val="\documentclass{article}&#10;\usepackage{amsmath}&#10;\usepackage{amsfonts}&#10;\pagestyle{empty}&#10;\begin{document}&#10;&#10;&#10;$\hat{R} \hat{H} \psi = E \hat{R}\psi$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7"/>
  <p:tag name="ORIGINALWIDTH" val="7.143465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9094"/>
  <p:tag name="ORIGINALWIDTH" val="2.67126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4"/>
  <p:tag name="ORIGINALWIDTH" val="8.424055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6"/>
  <p:tag name="ORIGINALWIDTH" val="6.062913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2"/>
  <p:tag name="ORIGINALWIDTH" val="6.653228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8542"/>
  <p:tag name="ORIGINALWIDTH" val="7.261299"/>
  <p:tag name="EMFCHILD" val="Tru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9094"/>
  <p:tag name="ORIGINALWIDTH" val="2.67126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35709"/>
  <p:tag name="ORIGINALWIDTH" val="1.060393"/>
  <p:tag name="EMFCHILD" val="Tru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7"/>
  <p:tag name="ORIGINALWIDTH" val="7.143465"/>
  <p:tag name="EMFCHILD" val="Tru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6"/>
  <p:tag name="ORIGINALWIDTH" val="6.062913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69095"/>
  <p:tag name="ORIGINALWIDTH" val="2.675118"/>
  <p:tag name="LATEXADDIN" val="\documentclass{article}&#10;\usepackage{amsmath}&#10;\usepackage{amsfonts}&#10;\pagestyle{empty}&#10;\begin{document}&#10;&#10;&#10;$\hat{H} \psi = E \psi$&#10;&#10;\end{document}"/>
  <p:tag name="IGUANATEXSIZE" val="20"/>
  <p:tag name="IGUANATEXCURSOR" val="12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9095"/>
  <p:tag name="ORIGINALWIDTH" val="8.436181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61"/>
  <p:tag name="ORIGINALWIDTH" val="6.071653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2"/>
  <p:tag name="ORIGINALWIDTH" val="6.662795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8543"/>
  <p:tag name="ORIGINALWIDTH" val="7.271732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61"/>
  <p:tag name="ORIGINALWIDTH" val="6.071653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58"/>
  <p:tag name="ORIGINALWIDTH" val="52.17641"/>
  <p:tag name="OUTPUTTYPE" val="SVG"/>
  <p:tag name="IGUANATEXVERSION" val="160"/>
  <p:tag name="LATEXADDIN" val="\documentclass{article}&#10;\usepackage{amsmath}&#10;\usepackage{amsfonts}&#10;\pagestyle{empty}&#10;\begin{document}&#10;&#10;$(P{\cal T})^2 = -1$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9465"/>
  <p:tag name="ORIGINALWIDTH" val="75.65476"/>
  <p:tag name="OUTPUTTYPE" val="SVG"/>
  <p:tag name="IGUANATEXVERSION" val="160"/>
  <p:tag name="LATEXADDIN" val="\documentclass{article}&#10;\usepackage{amsmath}&#10;\usepackage{amsfonts}&#10;\pagestyle{empty}&#10;\begin{document}&#10;&#10;&#10;$\psi_{n\mathbf{k}} (\mathbf{r}) = e^{ i\mathbf{k} \cdot \mathbf{r} } u_{n\mathbf{k}}$&#10;&#10;\end{document}"/>
  <p:tag name="IGUANATEXSIZE" val="20"/>
  <p:tag name="IGUANATEXCURSOR" val="173"/>
  <p:tag name="TRANSPARENCY" val="True"/>
  <p:tag name="LATEXENGINEID" val="0"/>
  <p:tag name="TEMPFOLDER" val="c:\temp\"/>
  <p:tag name="LATEXFORMHEIGHT" val="320"/>
  <p:tag name="LATEXFORMWIDTH" val="555.75"/>
  <p:tag name="LATEXFORMWRAP" val="True"/>
  <p:tag name="BITMAPVECTO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4725"/>
  <p:tag name="ORIGINALWIDTH" val="2.670982"/>
  <p:tag name="EMFCHILD" val="Tru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8862"/>
  <p:tag name="ORIGINALWIDTH" val="116.0821"/>
  <p:tag name="OUTPUTTYPE" val="SVG"/>
  <p:tag name="IGUANATEXVERSION" val="160"/>
  <p:tag name="LATEXADDIN" val="\documentclass{article}&#10;\usepackage{amsmath}&#10;\usepackage{amsfonts}&#10;\pagestyle{empty}&#10;\begin{document}&#10;&#10;&#10;$ P: \quad e^{ i\mathbf{k} \cdot \mathbf{r} } u_{n\mathbf{k}} \rightarrow e^{ -i\mathbf{k} \cdot \mathbf{r} } u_{n\mathbf{k}}  $&#10;&#10;\end{document}"/>
  <p:tag name="IGUANATEXSIZE" val="20"/>
  <p:tag name="IGUANATEXCURSOR" val="114"/>
  <p:tag name="TRANSPARENCY" val="True"/>
  <p:tag name="LATEXENGINEID" val="0"/>
  <p:tag name="TEMPFOLDER" val="c:\temp\"/>
  <p:tag name="LATEXFORMHEIGHT" val="320"/>
  <p:tag name="LATEXFORMWIDTH" val="555.75"/>
  <p:tag name="LATEXFORMWRAP" val="True"/>
  <p:tag name="BITMAPVECTOR" val="1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68862"/>
  <p:tag name="ORIGINALWIDTH" val="116.3203"/>
  <p:tag name="OUTPUTTYPE" val="SVG"/>
  <p:tag name="IGUANATEXVERSION" val="160"/>
  <p:tag name="LATEXADDIN" val="\documentclass{article}&#10;\usepackage{amsmath}&#10;\usepackage{amsfonts}&#10;\pagestyle{empty}&#10;\begin{document}&#10;&#10;&#10;$ {\cal T}: \quad e^{ i\mathbf{k} \cdot \mathbf{r} } u_{n\mathbf{k}} \rightarrow e^{ -i\mathbf{k} \cdot \mathbf{r} } u_{n\mathbf{k}}  $&#10;&#10;\end{document}"/>
  <p:tag name="IGUANATEXSIZE" val="20"/>
  <p:tag name="IGUANATEXCURSOR" val="114"/>
  <p:tag name="TRANSPARENCY" val="True"/>
  <p:tag name="LATEXENGINEID" val="0"/>
  <p:tag name="TEMPFOLDER" val="c:\temp\"/>
  <p:tag name="LATEXFORMHEIGHT" val="320"/>
  <p:tag name="LATEXFORMWIDTH" val="555.75"/>
  <p:tag name="LATEXFORMWRAP" val="True"/>
  <p:tag name="BITMAPVECTOR" val="1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4646"/>
  <p:tag name="ORIGINALWIDTH" val="35.02063"/>
  <p:tag name="OUTPUTTYPE" val="SVG"/>
  <p:tag name="IGUANATEXVERSION" val="160"/>
  <p:tag name="LATEXADDIN" val="\documentclass{article}&#10;\usepackage{amsmath}&#10;\usepackage{amsfonts}&#10;\pagestyle{empty}&#10;\begin{document}&#10;&#10;$\mathbf{k} \rightarrow -\mathbf{k}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4646"/>
  <p:tag name="ORIGINALWIDTH" val="35.02063"/>
  <p:tag name="OUTPUTTYPE" val="SVG"/>
  <p:tag name="IGUANATEXVERSION" val="160"/>
  <p:tag name="LATEXADDIN" val="\documentclass{article}&#10;\usepackage{amsmath}&#10;\usepackage{amsfonts}&#10;\pagestyle{empty}&#10;\begin{document}&#10;&#10;$\mathbf{k} \rightarrow -\mathbf{k}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41339"/>
  <p:tag name="ORIGINALWIDTH" val="60.50457"/>
  <p:tag name="OUTPUTTYPE" val="SVG"/>
  <p:tag name="IGUANATEXVERSION" val="160"/>
  <p:tag name="LATEXADDIN" val="\documentclass{article}&#10;\usepackage{amsmath}&#10;\usepackage{amsfonts}&#10;\pagestyle{empty}&#10;\begin{document}&#10;&#10;$P {\cal T}: \quad \mathbf{k} \rightarrow \mathbf{k}$&#10;&#10;&#10;\end{document}"/>
  <p:tag name="IGUANATEXSIZE" val="20"/>
  <p:tag name="IGUANATEXCURSOR" val="15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65.64159"/>
  <p:tag name="OUTPUTTYPE" val="SVG"/>
  <p:tag name="IGUANATEXVERSION" val="160"/>
  <p:tag name="LATEXADDIN" val="\documentclass{article}&#10;\usepackage{amsmath}&#10;\usepackage{amsfonts}&#10;\usepackage{braket}&#10;\pagestyle{empty}&#10;\begin{document}&#10;&#10;&#10;$\Braket{ (P{\cal T}) \psi,\psi} = 0$&#10;&#10;\end{document}"/>
  <p:tag name="IGUANATEXSIZE" val="20"/>
  <p:tag name="IGUANATEXCURSOR" val="1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48.05901"/>
  <p:tag name="OUTPUTTYPE" val="SVG"/>
  <p:tag name="IGUANATEXVERSION" val="160"/>
  <p:tag name="LATEXADDIN" val="\documentclass{article}&#10;\usepackage{amsmath}&#10;\usepackage{amsfonts}&#10;\pagestyle{empty}&#10;\begin{document}&#10;&#10;&#10;$\phi = (P{\cal T})\psi $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5417"/>
  <p:tag name="ORIGINALWIDTH" val="112.5327"/>
  <p:tag name="OUTPUTTYPE" val="SVG"/>
  <p:tag name="IGUANATEXVERSION" val="160"/>
  <p:tag name="LATEXADDIN" val="\documentclass{article}&#10;\usepackage{amsmath}&#10;\usepackage{amsfonts}&#10;\usepackage{braket}&#10;\pagestyle{empty}&#10;\begin{document}&#10;&#10;&#10;$\Braket{ (P{\cal T}) \psi, (P{\cal T}) \phi} = \Braket{ \psi, \phi}^* $&#10;&#10;\end{document}"/>
  <p:tag name="IGUANATEXSIZE" val="20"/>
  <p:tag name="IGUANATEXCURSOR" val="1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5515"/>
  <p:tag name="ORIGINALWIDTH" val="143.5972"/>
  <p:tag name="OUTPUTTYPE" val="SVG"/>
  <p:tag name="IGUANATEXVERSION" val="160"/>
  <p:tag name="LATEXADDIN" val="\documentclass{article}&#10;\usepackage{amsmath}&#10;\usepackage{amsfonts}&#10;\usepackage{braket}&#10;\pagestyle{empty}&#10;\begin{document}&#10;&#10;&#10;$\Braket{ (P{\cal T}) \psi, (P{\cal T})^2 \psi} = \Braket{ \psi,  (P{\cal T}) \psi}^* $&#10;&#10;\end{document}"/>
  <p:tag name="IGUANATEXSIZE" val="20"/>
  <p:tag name="IGUANATEXCURSOR" val="210"/>
  <p:tag name="TRANSPARENCY" val="True"/>
  <p:tag name="LATEXENGINEID" val="0"/>
  <p:tag name="TEMPFOLDER" val="c:\temp\"/>
  <p:tag name="LATEXFORMHEIGHT" val="303"/>
  <p:tag name="LATEXFORMWIDTH" val="669"/>
  <p:tag name="LATEXFORMWRAP" val="True"/>
  <p:tag name="BITMAPVECTOR" val="1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5417"/>
  <p:tag name="ORIGINALWIDTH" val="186.6968"/>
  <p:tag name="OUTPUTTYPE" val="SVG"/>
  <p:tag name="IGUANATEXVERSION" val="160"/>
  <p:tag name="LATEXADDIN" val="\documentclass{article}&#10;\usepackage{amsmath}&#10;\usepackage{amsfonts}&#10;\usepackage{braket}&#10;\pagestyle{empty}&#10;\begin{document}&#10;&#10;&#10;$-\Braket{ (P{\cal T}) \psi,  \psi} = \Braket{ \psi,  (P{\cal T}) \psi}^* = \Braket{ (P{\cal T}) \psi, \psi} $&#10;&#10;\end{document}"/>
  <p:tag name="IGUANATEXSIZE" val="20"/>
  <p:tag name="IGUANATEXCURSOR" val="232"/>
  <p:tag name="TRANSPARENCY" val="True"/>
  <p:tag name="LATEXENGINEID" val="0"/>
  <p:tag name="TEMPFOLDER" val="c:\temp\"/>
  <p:tag name="LATEXFORMHEIGHT" val="303"/>
  <p:tag name="LATEXFORMWIDTH" val="669"/>
  <p:tag name="LATEXFORMWRAP" val="True"/>
  <p:tag name="BITMAPVECTO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2917"/>
  <p:tag name="ORIGINALWIDTH" val="6.042278"/>
  <p:tag name="EMFCHILD" val="Tru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03543"/>
  <p:tag name="ORIGINALWIDTH" val="6.087173"/>
  <p:tag name="LATEXADDIN" val="\documentclass{article}&#10;\usepackage{amsmath}&#10;\usepackage{amsfonts}&#10;\usepackage{braket}&#10;\pagestyle{empty}&#10;\begin{document}&#10;&#10;&#10;$-\Braket{ (P{\cal T}) \psi,  \psi} = \Braket{ \psi,  (P{\cal T}) \psi}^* = \Braket{ (P{\cal T}) \psi, \psi} $&#10;&#10;\end{document}"/>
  <p:tag name="IGUANATEXSIZE" val="20"/>
  <p:tag name="IGUANATEXCURSOR" val="232"/>
  <p:tag name="TRANSPARENCY" val="True"/>
  <p:tag name="LATEXENGINEID" val="0"/>
  <p:tag name="TEMPFOLDER" val="c:\temp\"/>
  <p:tag name="LATEXFORMHEIGHT" val="303"/>
  <p:tag name="LATEXFORMWIDTH" val="669"/>
  <p:tag name="LATEXFORMWRAP" val="True"/>
  <p:tag name="BITMAPVECTOR" val="1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6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02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7.113316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6"/>
  <p:tag name="ORIGINALWIDTH" val="7.970089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02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31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2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31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6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725"/>
  <p:tag name="ORIGINALWIDTH" val="1981.026"/>
  <p:tag name="OUTPUTTYPE" val="PNG"/>
  <p:tag name="IGUANATEXVERSION" val="160"/>
  <p:tag name="LATEXADDIN" val="\documentclass{article}&#10;\usepackage{amsmath}&#10;\pagestyle{empty}&#10;\begin{document}&#10;&#10;$\hat{U}(\mathbf{n},\theta) = e^{-\frac{i}{\hbar}\theta \mathbf{n}\cdot \hat{\mathbf{J}}} = &#10; e^{-\frac{i}{\hbar}\theta \mathbf{n}\cdot \hat{\mathbf{L}}}  e^{-\frac{i}{\hbar}\theta \mathbf{n}\cdot \hat{\mathbf{S}}}$&#10;&#10;&#10;\end{document}"/>
  <p:tag name="IGUANATEXSIZE" val="22"/>
  <p:tag name="IGUANATEXCURSOR" val="29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25126"/>
  <p:tag name="EMFCHILD" val="Tru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6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31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2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02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7.113316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6"/>
  <p:tag name="ORIGINALWIDTH" val="7.970089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02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31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6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0134"/>
  <p:tag name="ORIGINALWIDTH" val="43.9239"/>
  <p:tag name="OUTPUTTYPE" val="SVG"/>
  <p:tag name="IGUANATEXVERSION" val="160"/>
  <p:tag name="LATEXADDIN" val="\documentclass{article}&#10;\usepackage{amsmath}&#10;\usepackage{amsfonts}&#10;\pagestyle{empty}&#10;\begin{document}&#10;&#10;&#10;$\hat{\mathbf{J}} = \hat{\mathbf{S}} + \hat{\mathbf{L}}$&#10;&#10;\end{document}"/>
  <p:tag name="IGUANATEXSIZE" val="20"/>
  <p:tag name="IGUANATEXCURSOR" val="1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69094"/>
  <p:tag name="ORIGINALWIDTH" val="2.831382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25126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6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02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7.113316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6"/>
  <p:tag name="ORIGINALWIDTH" val="7.970089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02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31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2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31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10945"/>
  <p:tag name="ORIGINALWIDTH" val="2.66"/>
  <p:tag name="LATEXADDIN" val="\documentclass{article}&#10;\usepackage{amsmath}&#10;\usepackage{amsfonts}&#10;\pagestyle{empty}&#10;\begin{document}&#10;&#10;&#10;$\hat{\mathbf{J}} = \hat{\mathbf{S}} + \hat{\mathbf{L}}$&#10;&#10;\end{document}"/>
  <p:tag name="IGUANATEXSIZE" val="20"/>
  <p:tag name="IGUANATEXCURSOR" val="1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6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5515"/>
  <p:tag name="ORIGINALWIDTH" val="2.9289"/>
  <p:tag name="LATEXADDIN" val="\documentclass{article}&#10;\usepackage{amsmath}&#10;\usepackage{amsfonts}&#10;\usepackage{braket}&#10;\pagestyle{empty}&#10;\begin{document}&#10;&#10;&#10;$\Braket{ (P{\cal T}) \psi, (P{\cal T})^2 \psi} = \Braket{ \psi,  (P{\cal T}) \psi}^* $&#10;&#10;\end{document}"/>
  <p:tag name="IGUANATEXSIZE" val="20"/>
  <p:tag name="IGUANATEXCURSOR" val="210"/>
  <p:tag name="TRANSPARENCY" val="True"/>
  <p:tag name="LATEXENGINEID" val="0"/>
  <p:tag name="TEMPFOLDER" val="c:\temp\"/>
  <p:tag name="LATEXFORMHEIGHT" val="303"/>
  <p:tag name="LATEXFORMWIDTH" val="669"/>
  <p:tag name="LATEXFORMWRAP" val="True"/>
  <p:tag name="BITMAPVECTOR" val="1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303388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4"/>
  <p:tag name="ORIGINALWIDTH" val="7.088943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20664"/>
  <p:tag name="ORIGINALWIDTH" val="7.942803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303388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2"/>
  <p:tag name="ORIGINALWIDTH" val="6.016659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7"/>
  <p:tag name="ORIGINALWIDTH" val="1.161615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303388"/>
  <p:tag name="EMFCHILD" val="Tru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4"/>
  <p:tag name="ORIGINALWIDTH" val="7.088943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1142"/>
  <p:tag name="ORIGINALWIDTH" val="5.021142"/>
  <p:tag name="EMFCHILD" val="Tru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20664"/>
  <p:tag name="ORIGINALWIDTH" val="7.942803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303388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27"/>
  <p:tag name="ORIGINALWIDTH" val="3.071853"/>
  <p:tag name="EMFCHILD" val="Tru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2"/>
  <p:tag name="ORIGINALWIDTH" val="6.016659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5515"/>
  <p:tag name="ORIGINALWIDTH" val="2.9289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19"/>
  <p:tag name="ORIGINALWIDTH" val="6.602447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214057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2"/>
  <p:tag name="ORIGINALWIDTH" val="6.016659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7"/>
  <p:tag name="ORIGINALWIDTH" val="1.161615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303388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39"/>
  <p:tag name="ORIGINALWIDTH" val="6.095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7795"/>
  <p:tag name="ORIGINALWIDTH" val="6.625118"/>
  <p:tag name="EMFCHILD" val="Tru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4"/>
  <p:tag name="ORIGINALWIDTH" val="7.088943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20664"/>
  <p:tag name="ORIGINALWIDTH" val="7.942803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303388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2"/>
  <p:tag name="ORIGINALWIDTH" val="6.016659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2"/>
  <p:tag name="ORIGINALWIDTH" val="2.214057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5707"/>
  <p:tag name="ORIGINALWIDTH" val="2.821656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4"/>
  <p:tag name="LATEXADDIN" val="\documentclass{article}&#10;\usepackage{amsmath}&#10;\usepackage{amsfonts}&#10;\usepackage{braket}&#10;\pagestyle{empty}&#10;\begin{document}&#10;&#10;&#10;$\Braket{ (P{\cal T}) \psi, (P{\cal T}) \phi} = \Braket{ \psi, \phi}^* $&#10;&#10;\end{document}"/>
  <p:tag name="IGUANATEXSIZE" val="20"/>
  <p:tag name="IGUANATEXCURSOR" val="1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7.113308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6"/>
  <p:tag name="ORIGINALWIDTH" val="7.97008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10945"/>
  <p:tag name="ORIGINALWIDTH" val="2.66"/>
  <p:tag name="EMFCHILD" val="Tru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24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7.113308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6"/>
  <p:tag name="ORIGINALWIDTH" val="7.97008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5.220394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4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25119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622"/>
  <p:tag name="ORIGINALWIDTH" val="5.080945"/>
  <p:tag name="EMFCHILD" val="Tru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4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6.037324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4929"/>
  <p:tag name="ORIGINALWIDTH" val="5.220394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221654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69094"/>
  <p:tag name="ORIGINALWIDTH" val="2.831378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5.168189"/>
  <p:tag name="LATEXADDIN" val="\documentclass{article}&#10;\usepackage{amsmath}&#10;\usepackage{amsfonts}&#10;\pagestyle{empty}&#10;\begin{document}&#10;&#10;&#10;$\phi = (P{\cal T})\psi $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3"/>
  <p:tag name="ORIGINALWIDTH" val="6.558897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88189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7"/>
  <p:tag name="ORIGINALWIDTH" val="7.042164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6.625118"/>
  <p:tag name="EMFCHILD" val="Tru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118"/>
  <p:tag name="ORIGINALWIDTH" val="7.890393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88189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5.976968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05315"/>
  <p:tag name="LATEXADDIN" val="\documentclass{article}&#10;\usepackage{amsmath}&#10;\usepackage{amsfonts}&#10;\usepackage{braket}&#10;\pagestyle{empty}&#10;\begin{document}&#10;&#10;&#10;$\Braket{ (P{\cal T}) \psi,\psi} = 0$&#10;&#10;\end{document}"/>
  <p:tag name="IGUANATEXSIZE" val="20"/>
  <p:tag name="IGUANATEXCURSOR" val="1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94331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7"/>
  <p:tag name="ORIGINALWIDTH" val="7.060986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118"/>
  <p:tag name="ORIGINALWIDTH" val="7.911498"/>
  <p:tag name="EMFCHILD" val="Tru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94331"/>
  <p:tag name="EMFCHILD" val="Tru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5.992954"/>
  <p:tag name="EMFCHILD" val="Tru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1"/>
  <p:tag name="ORIGINALWIDTH" val="1.157048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10945"/>
  <p:tag name="ORIGINALWIDTH" val="2.66"/>
  <p:tag name="EMFCHILD" val="Tru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3248"/>
  <p:tag name="ORIGINALWIDTH" val="5.992954"/>
  <p:tag name="EMFCHILD" val="Tru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205315"/>
  <p:tag name="EMFCHILD" val="Tru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3"/>
  <p:tag name="ORIGINALWIDTH" val="6.576418"/>
  <p:tag name="EMFCHILD" val="Tru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2913"/>
  <p:tag name="ORIGINALWIDTH" val="4.163426"/>
  <p:tag name="EMFCHILD" val="Tru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57"/>
  <p:tag name="ORIGINALWIDTH" val="7.055945"/>
  <p:tag name="LATEXADDIN" val="\documentclass{article}&#10;\usepackage{amsmath}&#10;\usepackage{amsfonts}&#10;\pagestyle{empty}&#10;\begin{document}&#10;&#10;$P {\cal T}: \quad \mathbf{k} \rightarrow \mathbf{k}$&#10;&#10;&#10;\end{document}"/>
  <p:tag name="IGUANATEXSIZE" val="20"/>
  <p:tag name="IGUANATEXCURSOR" val="15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41339"/>
  <p:tag name="ORIGINALWIDTH" val="7.905827"/>
  <p:tag name="EMFCHILD" val="Tru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512"/>
  <p:tag name="ORIGINALWIDTH" val="1.04752"/>
  <p:tag name="EMFCHILD" val="Tru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7"/>
  <p:tag name="ORIGINALWIDTH" val="5.435236"/>
  <p:tag name="EMFCHILD" val="Tru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14764"/>
  <p:tag name="ORIGINALWIDTH" val="8.775473"/>
  <p:tag name="EMFCHILD" val="Tru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7"/>
  <p:tag name="ORIGINALWIDTH" val="5.435236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76063"/>
  <p:tag name="ORIGINALWIDTH" val="6.017402"/>
  <p:tag name="EMFCHILD" val="Tru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1929"/>
  <p:tag name="ORIGINALWIDTH" val="5.518583"/>
  <p:tag name="LATEXADDIN" val="\documentclass{article}&#10;\usepackage{amsmath}&#10;\usepackage{amsfonts}&#10;\pagestyle{empty}&#10;\begin{document}&#10;&#10;$\mathbf{k} \rightarrow -\mathbf{k}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433"/>
  <p:tag name="ORIGINALWIDTH" val="8.910001"/>
  <p:tag name="EMFCHILD" val="Tru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35827"/>
  <p:tag name="ORIGINALWIDTH" val="6.130631"/>
  <p:tag name="EMFCHILD" val="Tru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1929"/>
  <p:tag name="ORIGINALWIDTH" val="5.518583"/>
  <p:tag name="EMFCHILD" val="Tru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1929"/>
  <p:tag name="ORIGINALWIDTH" val="5.518583"/>
  <p:tag name="LATEXADDIN" val="\documentclass{article}&#10;\usepackage{amsmath}&#10;\usepackage{amsfonts}&#10;\pagestyle{empty}&#10;\begin{document}&#10;&#10;$\mathbf{k} \rightarrow -\mathbf{k}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433"/>
  <p:tag name="ORIGINALWIDTH" val="8.910001"/>
  <p:tag name="EMFCHILD" val="Tru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35827"/>
  <p:tag name="ORIGINALWIDTH" val="6.130631"/>
  <p:tag name="EMFCHILD" val="Tru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81929"/>
  <p:tag name="ORIGINALWIDTH" val="5.518583"/>
  <p:tag name="EMFCHILD" val="Tru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122"/>
  <p:tag name="ORIGINALWIDTH" val="7.97008"/>
  <p:tag name="LATEXADDIN" val="\documentclass{article}&#10;\usepackage{amsmath}&#10;\usepackage{amsfonts}&#10;\pagestyle{empty}&#10;\begin{document}&#10;&#10;&#10;$ {\cal T}: \quad e^{ i\mathbf{k} \cdot \mathbf{r} } u_{n\mathbf{k}} \rightarrow e^{ -i\mathbf{k} \cdot \mathbf{r} } u_{n\mathbf{k}}  $&#10;&#10;\end{document}"/>
  <p:tag name="IGUANATEXSIZE" val="20"/>
  <p:tag name="IGUANATEXCURSOR" val="114"/>
  <p:tag name="TRANSPARENCY" val="True"/>
  <p:tag name="LATEXENGINEID" val="0"/>
  <p:tag name="TEMPFOLDER" val="c:\temp\"/>
  <p:tag name="LATEXFORMHEIGHT" val="320"/>
  <p:tag name="LATEXFORMWIDTH" val="555.75"/>
  <p:tag name="LATEXFORMWRAP" val="True"/>
  <p:tag name="BITMAPVECTOR" val="1"/>
  <p:tag name="EMFCHILD" val="Tru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37"/>
  <p:tag name="ORIGINALWIDTH" val="1.056024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725"/>
  <p:tag name="ORIGINALWIDTH" val="3158.691"/>
  <p:tag name="OUTPUTTYPE" val="PNG"/>
  <p:tag name="IGUANATEXVERSION" val="160"/>
  <p:tag name="LATEXADDIN" val="\documentclass{article}&#10;\usepackage{amsmath}&#10;\pagestyle{empty}&#10;\begin{document}&#10;&#10;$\hat{U}^S(\mathbf{n},\theta) = &#10;e^{-\frac{i}{\hbar}\theta \mathbf{n}\cdot \hat{\mathbf{S}}} &#10;= e^{-\frac{i}{2}\theta \mathbf{n}\cdot {\boldsymbol \sigma}}&#10;= \cos(\theta /2 ) - i \mathbf{n}\cdot {\boldsymbol \sigma} \sin(\theta/2)&#10;$&#10;&#10;&#10;\end{document}"/>
  <p:tag name="IGUANATEXSIZE" val="20"/>
  <p:tag name="IGUANATEXCURSOR" val="29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3.82563"/>
  <p:tag name="EMFCHILD" val="Tru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6065"/>
  <p:tag name="ORIGINALWIDTH" val="2.113071"/>
  <p:tag name="EMFCHILD" val="Tru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819294"/>
  <p:tag name="ORIGINALWIDTH" val="0.8019686"/>
  <p:tag name="EMFCHILD" val="Tru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9765"/>
  <p:tag name="ORIGINALWIDTH" val="3.068465"/>
  <p:tag name="EMFCHILD" val="Tru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5.120788"/>
  <p:tag name="EMFCHILD" val="Tru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6"/>
  <p:tag name="ORIGINALWIDTH" val="4.260985"/>
  <p:tag name="EMFCHILD" val="Tru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4"/>
  <p:tag name="ORIGINALWIDTH" val="8.846812"/>
  <p:tag name="EMFCHILD" val="Tru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3.82563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5"/>
  <p:tag name="ORIGINALWIDTH" val="42.45386"/>
  <p:tag name="OUTPUTTYPE" val="SVG"/>
  <p:tag name="IGUANATEXVERSION" val="160"/>
  <p:tag name="LATEXADDIN" val="\documentclass{article}&#10;\usepackage{amsmath}&#10;\usepackage{amsfonts}&#10;\pagestyle{empty}&#10;\begin{document}&#10;&#10;&#10;$\psi = \left(&#10;\begin{matrix}&#10;p_x \\&#10;p_x&#10;\end{matrix}&#10;\right)&#10;$&#10;&#10;\end{document}"/>
  <p:tag name="IGUANATEXSIZE" val="20"/>
  <p:tag name="IGUANATEXCURSOR" val="1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31498"/>
  <p:tag name="ORIGINALWIDTH" val="4.714292"/>
  <p:tag name="EMFCHILD" val="Tru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6065"/>
  <p:tag name="ORIGINALWIDTH" val="2.113071"/>
  <p:tag name="EMFCHILD" val="Tru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819294"/>
  <p:tag name="ORIGINALWIDTH" val="0.8019686"/>
  <p:tag name="EMFCHILD" val="Tru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9765"/>
  <p:tag name="ORIGINALWIDTH" val="3.068465"/>
  <p:tag name="EMFCHILD" val="Tru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5.120788"/>
  <p:tag name="EMFCHILD" val="Tru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6"/>
  <p:tag name="ORIGINALWIDTH" val="4.260985"/>
  <p:tag name="EMFCHILD" val="Tru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73"/>
  <p:tag name="ORIGINALWIDTH" val="7.113307"/>
  <p:tag name="LATEXADDIN" val="\documentclass{article}&#10;\usepackage{amsmath}&#10;\usepackage{amsfonts}&#10;\pagestyle{empty}&#10;\begin{document}&#10;&#10;&#10;$ P: \quad e^{ i\mathbf{k} \cdot \mathbf{r} } u_{n\mathbf{k}} \rightarrow e^{ -i\mathbf{k} \cdot \mathbf{r} } u_{n\mathbf{k}}  $&#10;&#10;\end{document}"/>
  <p:tag name="IGUANATEXSIZE" val="20"/>
  <p:tag name="IGUANATEXCURSOR" val="114"/>
  <p:tag name="TRANSPARENCY" val="True"/>
  <p:tag name="LATEXENGINEID" val="0"/>
  <p:tag name="TEMPFOLDER" val="c:\temp\"/>
  <p:tag name="LATEXFORMHEIGHT" val="320"/>
  <p:tag name="LATEXFORMWIDTH" val="555.75"/>
  <p:tag name="LATEXFORMWRAP" val="True"/>
  <p:tag name="BITMAPVECTOR" val="1"/>
  <p:tag name="EMFCHILD" val="Tru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37"/>
  <p:tag name="ORIGINALWIDTH" val="1.056024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5"/>
  <p:tag name="ORIGINALWIDTH" val="24.4004"/>
  <p:tag name="OUTPUTTYPE" val="SVG"/>
  <p:tag name="IGUANATEXVERSION" val="160"/>
  <p:tag name="LATEXADDIN" val="\documentclass{article}&#10;\usepackage{amsmath}&#10;\usepackage{amsfonts}&#10;\pagestyle{empty}&#10;\begin{document}&#10;&#10;&#10;$\left(&#10;\begin{matrix}&#10;p_x \\&#10;ip_x&#10;\end{matrix}&#10;\right)&#10;$&#10;&#10;\end{document}"/>
  <p:tag name="IGUANATEXSIZE" val="20"/>
  <p:tag name="IGUANATEXCURSOR" val="1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3.82563"/>
  <p:tag name="EMFCHILD" val="Tru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6065"/>
  <p:tag name="ORIGINALWIDTH" val="2.113071"/>
  <p:tag name="EMFCHILD" val="Tru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819294"/>
  <p:tag name="ORIGINALWIDTH" val="0.8019685"/>
  <p:tag name="EMFCHILD" val="Tru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9765"/>
  <p:tag name="ORIGINALWIDTH" val="3.068465"/>
  <p:tag name="EMFCHILD" val="Tru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5.120788"/>
  <p:tag name="EMFCHILD" val="Tru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6"/>
  <p:tag name="ORIGINALWIDTH" val="4.260984"/>
  <p:tag name="EMFCHILD" val="Tru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4"/>
  <p:tag name="ORIGINALWIDTH" val="8.846811"/>
  <p:tag name="EMFCHILD" val="Tru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3.82563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5075"/>
  <p:tag name="ORIGINALWIDTH" val="77.48933"/>
  <p:tag name="OUTPUTTYPE" val="SVG"/>
  <p:tag name="IGUANATEXVERSION" val="160"/>
  <p:tag name="LATEXADDIN" val="\documentclass{article}&#10;\usepackage{amsmath}&#10;\usepackage{amsfonts}&#10;\usepackage{braket}&#10;\pagestyle{empty}&#10;\begin{document}&#10;&#10;$\bra{\psi} \hat{\mathbf{S}} \ket{\psi} = [1,0,0]$&#10;&#10;&#10;\end{document}"/>
  <p:tag name="IGUANATEXSIZE" val="20"/>
  <p:tag name="IGUANATEXCURSOR" val="1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31498"/>
  <p:tag name="ORIGINALWIDTH" val="4.714292"/>
  <p:tag name="EMFCHILD" val="Tru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6065"/>
  <p:tag name="ORIGINALWIDTH" val="2.113071"/>
  <p:tag name="EMFCHILD" val="Tru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7819294"/>
  <p:tag name="ORIGINALWIDTH" val="0.8019685"/>
  <p:tag name="EMFCHILD" val="Tru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9765"/>
  <p:tag name="ORIGINALWIDTH" val="3.068465"/>
  <p:tag name="EMFCHILD" val="Tru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8"/>
  <p:tag name="ORIGINALWIDTH" val="5.120788"/>
  <p:tag name="EMFCHILD" val="Tru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6"/>
  <p:tag name="ORIGINALWIDTH" val="4.260984"/>
  <p:tag name="EMFCHILD" val="Tru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21"/>
  <p:tag name="ORIGINALWIDTH" val="4.19126"/>
  <p:tag name="EMFCHILD" val="Tru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59964"/>
  <p:tag name="ORIGINALWIDTH" val="5.998149"/>
  <p:tag name="LATEXADDIN" val="\documentclass{article}&#10;\usepackage{amsmath}&#10;\usepackage{amsfonts}&#10;\pagestyle{empty}&#10;\begin{document}&#10;&#10;&#10;$\psi_{n\mathbf{k}} (\mathbf{r}) = e^{ i\mathbf{k} \cdot \mathbf{r} } u_{n\mathbf{k}}$&#10;&#10;\end{document}"/>
  <p:tag name="IGUANATEXSIZE" val="20"/>
  <p:tag name="IGUANATEXCURSOR" val="173"/>
  <p:tag name="TRANSPARENCY" val="True"/>
  <p:tag name="LATEXENGINEID" val="0"/>
  <p:tag name="TEMPFOLDER" val="c:\temp\"/>
  <p:tag name="LATEXFORMHEIGHT" val="320"/>
  <p:tag name="LATEXFORMWIDTH" val="555.75"/>
  <p:tag name="LATEXFORMWRAP" val="True"/>
  <p:tag name="BITMAPVECTOR" val="1"/>
  <p:tag name="EMFCHILD" val="Tru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5"/>
  <p:tag name="ORIGINALWIDTH" val="4.233346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30551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7.20803"/>
  <p:tag name="OUTPUTTYPE" val="SVG"/>
  <p:tag name="IGUANATEXVERSION" val="160"/>
  <p:tag name="LATEXADDIN" val="\documentclass{article}&#10;\usepackage{amsmath}&#10;\usepackage{amsfonts}&#10;\pagestyle{empty}&#10;\begin{document}&#10;&#10;&#10;$[0,1,0]$&#10;&#10;\end{document}"/>
  <p:tag name="IGUANATEXSIZE" val="20"/>
  <p:tag name="IGUANATEXCURSOR" val="1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4"/>
  <p:tag name="ORIGINALWIDTH" val="4.164055"/>
  <p:tag name="EMFCHILD" val="Tru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296299"/>
  <p:tag name="EMFCHILD" val="Tru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508"/>
  <p:tag name="ORIGINALWIDTH" val="4.008661"/>
  <p:tag name="EMFCHILD" val="Tru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2.296299"/>
  <p:tag name="EMFCHILD" val="Tru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13"/>
  <p:tag name="ORIGINALWIDTH" val="6.582126"/>
  <p:tag name="EMFCHILD" val="Tru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2"/>
  <p:tag name="ORIGINALWIDTH" val="3.800787"/>
  <p:tag name="EMFCHILD" val="Tru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041"/>
  <p:tag name="ORIGINALWIDTH" val="2.099331"/>
  <p:tag name="EMFCHILD" val="Tru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4"/>
  <p:tag name="ORIGINALWIDTH" val="4.164055"/>
  <p:tag name="EMFCHILD" val="Tru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8201972"/>
  <p:tag name="ORIGINALWIDTH" val="0.7967716"/>
  <p:tag name="EMFCHILD" val="Tru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9529"/>
  <p:tag name="ORIGINALWIDTH" val="3.048543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1.376614"/>
  <p:tag name="LATEXADDIN" val="\documentclass{article}&#10;\usepackage{amsmath}&#10;\usepackage{amsfonts}&#10;\pagestyle{empty}&#10;\begin{document}&#10;&#10;&#10;$[0,1,0]$&#10;&#10;\end{document}"/>
  <p:tag name="IGUANATEXSIZE" val="20"/>
  <p:tag name="IGUANATEXCURSOR" val="1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32"/>
  <p:tag name="ORIGINALWIDTH" val="5.08752"/>
  <p:tag name="EMFCHILD" val="Tru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5"/>
  <p:tag name="ORIGINALWIDTH" val="4.233346"/>
  <p:tag name="EMFCHILD" val="Tru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9844"/>
  <p:tag name="ORIGINALWIDTH" val="4.164055"/>
  <p:tag name="EMFCHILD" val="Tru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4"/>
  <p:tag name="ORIGINALWIDTH" val="2.311299"/>
  <p:tag name="LATEXADDIN" val="\documentclass{article}&#10;\usepackage{amsmath}&#10;\usepackage{amsfonts}&#10;\pagestyle{empty}&#10;\begin{document}&#10;&#10;$(P{\cal T})^2 = -1$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8"/>
  <p:tag name="ORIGINALWIDTH" val="7.113306"/>
  <p:tag name="EMFCHILD" val="Tru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5158"/>
  <p:tag name="ORIGINALWIDTH" val="7.970078"/>
  <p:tag name="EMFCHILD" val="Tru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4"/>
  <p:tag name="ORIGINALWIDTH" val="2.311299"/>
  <p:tag name="EMFCHILD" val="Tru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8"/>
  <p:tag name="ORIGINALWIDTH" val="3.082401"/>
  <p:tag name="EMFCHILD" val="Tru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6"/>
  <p:tag name="ORIGINALWIDTH" val="6.625117"/>
  <p:tag name="EMFCHILD" val="Tru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03543"/>
  <p:tag name="ORIGINALWIDTH" val="6.087164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2913"/>
  <p:tag name="ORIGINALWIDTH" val="4.230394"/>
  <p:tag name="EMFCHILD" val="Tru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3504"/>
  <p:tag name="ORIGINALWIDTH" val="3.287637"/>
  <p:tag name="EMFCHILD" val="Tru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.84571"/>
  <p:tag name="ORIGINALWIDTH" val="88.72036"/>
  <p:tag name="OUTPUTTYPE" val="SVG"/>
  <p:tag name="IGUANATEXVERSION" val="160"/>
  <p:tag name="LATEXADDIN" val="\documentclass{article}&#10;\usepackage{amsmath}&#10;\usepackage{amsfonts}&#10;\pagestyle{empty}&#10;\begin{document}&#10;&#10;$&#10;\sigma^z = &#10;\left[&#10;\begin{matrix}&#10;0 &amp; \sigma^z_{xy} &amp; 0 \\&#10;\sigma^z_{xy} &amp; 0 &amp; 0 \\&#10;0 &amp; 0 &amp; 0&#10;\end{matrix}&#10;\right]&#10;$&#10;&#10;\end{document}"/>
  <p:tag name="IGUANATEXSIZE" val="20"/>
  <p:tag name="IGUANATEXCURSOR" val="1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4528"/>
  <p:tag name="LATEXADDIN" val="\documentclass{article}&#10;\usepackage{amsmath}&#10;\usepackage{amsfonts}&#10;\pagestyle{empty}&#10;\begin{document}&#10;&#10;$&#10;\sigma^z = &#10;\left[&#10;\begin{matrix}&#10;0 &amp; \sigma^z_{xy} &amp; 0 \\&#10;\sigma^z_{xy} &amp; 0 &amp; 0 \\&#10;0 &amp; 0 &amp; 0&#10;\end{matrix}&#10;\right]&#10;$&#10;&#10;\end{document}"/>
  <p:tag name="IGUANATEXSIZE" val="20"/>
  <p:tag name="IGUANATEXCURSOR" val="1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216654"/>
  <p:tag name="EMFCHILD" val="Tru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4315"/>
  <p:tag name="EMFCHILD" val="Tru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6536"/>
  <p:tag name="EMFCHILD" val="Tru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6536"/>
  <p:tag name="EMFCHILD" val="Tru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563"/>
  <p:tag name="EMFCHILD" val="Tru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4528"/>
  <p:tag name="EMFCHILD" val="Tru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216654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1"/>
  <p:tag name="ORIGINALWIDTH" val="1.175669"/>
  <p:tag name="EMFCHILD" val="Tru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1142"/>
  <p:tag name="EMFCHILD" val="Tru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8111"/>
  <p:tag name="ORIGINALWIDTH" val="3.587284"/>
  <p:tag name="EMFCHILD" val="Tru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563"/>
  <p:tag name="EMFCHILD" val="Tru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4528"/>
  <p:tag name="EMFCHILD" val="Tru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216654"/>
  <p:tag name="EMFCHILD" val="Tru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1142"/>
  <p:tag name="EMFCHILD" val="Tru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98111"/>
  <p:tag name="ORIGINALWIDTH" val="3.587284"/>
  <p:tag name="EMFCHILD" val="Tru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563"/>
  <p:tag name="EMFCHILD" val="Tru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563"/>
  <p:tag name="EMFCHILD" val="Tru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563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3"/>
  <p:tag name="ORIGINALWIDTH" val="3.315984"/>
  <p:tag name="EMFCHILD" val="Tru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563"/>
  <p:tag name="EMFCHILD" val="Tru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563"/>
  <p:tag name="EMFCHILD" val="Tru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6575"/>
  <p:tag name="EMFCHILD" val="Tru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6575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1"/>
  <p:tag name="ORIGINALWIDTH" val="1.175669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2913"/>
  <p:tag name="ORIGINALWIDTH" val="4.230394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1.376614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235709"/>
  <p:tag name="LATEXADDIN" val="\documentclass{article}&#10;\usepackage{amsmath}&#10;\usepackage{amsfonts}&#10;\usepackage{braket}&#10;\pagestyle{empty}&#10;\begin{document}&#10;&#10;$\bra{\psi} \hat{\mathbf{S}} \ket{\psi} = [1,0,0]$&#10;&#10;&#10;\end{document}"/>
  <p:tag name="IGUANATEXSIZE" val="20"/>
  <p:tag name="IGUANATEXCURSOR" val="1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8"/>
  <p:tag name="ORIGINALWIDTH" val="6.075551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3897"/>
  <p:tag name="ORIGINALWIDTH" val="7.840709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0.4010236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34213"/>
  <p:tag name="ORIGINALWIDTH" val="2.67685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5"/>
  <p:tag name="ORIGINALWIDTH" val="5.113071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0.4010236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8"/>
  <p:tag name="ORIGINALWIDTH" val="6.075551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2.235709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67087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73504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8"/>
  <p:tag name="ORIGINALWIDTH" val="3.308465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9"/>
  <p:tag name="ORIGINALWIDTH" val="1.172992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4291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3"/>
  <p:tag name="ORIGINALWIDTH" val="4.220788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9"/>
  <p:tag name="ORIGINALWIDTH" val="1.172992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3"/>
  <p:tag name="ORIGINALWIDTH" val="4.220788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4"/>
  <p:tag name="ORIGINALWIDTH" val="1.373504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5"/>
  <p:tag name="ORIGINALWIDTH" val="4.989134"/>
  <p:tag name="LATEXADDIN" val="\documentclass{article}&#10;\usepackage{amsmath}&#10;\usepackage{amsfonts}&#10;\pagestyle{empty}&#10;\begin{document}&#10;&#10;&#10;$\left(&#10;\begin{matrix}&#10;p_x \\&#10;ip_x&#10;\end{matrix}&#10;\right)&#10;$&#10;&#10;\end{document}"/>
  <p:tag name="IGUANATEXSIZE" val="20"/>
  <p:tag name="IGUANATEXCURSOR" val="13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93347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797599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1"/>
  <p:tag name="ORIGINALWIDTH" val="2.677087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5.293347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79759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8"/>
  <p:tag name="ORIGINALWIDTH" val="6.633662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5"/>
  <p:tag name="ORIGINALWIDTH" val="4.989134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8"/>
  <p:tag name="ORIGINALWIDTH" val="6.037323"/>
  <p:tag name="LATEXADDIN" val="\documentclass{article}&#10;\usepackage{amsmath}&#10;\usepackage{amsfonts}&#10;\pagestyle{empty}&#10;\begin{document}&#10;&#10;&#10;$\psi = \left(&#10;\begin{matrix}&#10;p_x \\&#10;p_x&#10;\end{matrix}&#10;\right)&#10;$&#10;&#10;\end{document}"/>
  <p:tag name="IGUANATEXSIZE" val="20"/>
  <p:tag name="IGUANATEXCURSOR" val="1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25118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5"/>
  <p:tag name="ORIGINALWIDTH" val="4.901614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5.200472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30984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5.200472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30984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90035"/>
  <p:tag name="ORIGINALWIDTH" val="4.901614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725"/>
  <p:tag name="ORIGINALWIDTH" val="1394.445"/>
  <p:tag name="OUTPUTTYPE" val="PNG"/>
  <p:tag name="IGUANATEXVERSION" val="160"/>
  <p:tag name="LATEXADDIN" val="\documentclass{article}&#10;\usepackage{amsmath}&#10;\pagestyle{empty}&#10;\begin{document}&#10;&#10;$\hat{U}(\mathbf{n},\theta) = &#10; e^{-\frac{i}{\hbar}\theta \mathbf{n}\cdot \hat{\mathbf{L}}}  e^{-\frac{i}{\hbar}\theta \mathbf{n}\cdot \hat{\mathbf{S}}}$&#10;&#10;&#10;\end{document}"/>
  <p:tag name="IGUANATEXSIZE" val="22"/>
  <p:tag name="IGUANATEXCURSOR" val="10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6496"/>
  <p:tag name="ORIGINALWIDTH" val="3.321811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725"/>
  <p:tag name="ORIGINALWIDTH" val="1646.48"/>
  <p:tag name="OUTPUTTYPE" val="PNG"/>
  <p:tag name="IGUANATEXVERSION" val="160"/>
  <p:tag name="LATEXADDIN" val="\documentclass{article}&#10;\usepackage{amsmath}&#10;\pagestyle{empty}&#10;\begin{document}&#10;&#10;$\hat{U}(\mathbf{n},\theta) = &#10; e^{-\frac{i}{\hbar}\theta_L \mathbf{n}_L\cdot \hat{\mathbf{L}}}  e^{-\frac{i}{\hbar}\theta_S \mathbf{n}_S\cdot \hat{\mathbf{S}}}$&#10;&#10;&#10;\end{document}"/>
  <p:tag name="IGUANATEXSIZE" val="22"/>
  <p:tag name="IGUANATEXCURSOR" val="21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.80039"/>
  <p:tag name="ORIGINALWIDTH" val="256.7693"/>
  <p:tag name="OUTPUTTYPE" val="SVG"/>
  <p:tag name="IGUANATEXVERSION" val="160"/>
  <p:tag name="LATEXADDIN" val="\documentclass{article}&#10;\usepackage{amsmath}&#10;\usepackage{amsfonts}&#10;\pagestyle{empty}&#10;\begin{document}&#10;&#10;&#10;\begin{align*}&#10;  H(\mathbf{M}^1, \mathbf{M}^2,\ldots)&#10; = t \sum_{&lt;ab&gt;\alpha} c^\dagger_{a\alpha}c_{b\alpha} + J \sum_{a\alpha,\beta} ({\boldsymbol \sigma} \cdot \mathbf{M}^a)_{\alpha\beta}c^\dagger_{a\alpha}c_{a\beta}.&#10; \end{align*}&#10;&#10;&#10;\end{document}"/>
  <p:tag name="IGUANATEXSIZE" val="20"/>
  <p:tag name="IGUANATEXCURSOR" val="153"/>
  <p:tag name="TRANSPARENCY" val="True"/>
  <p:tag name="LATEXENGINEID" val="0"/>
  <p:tag name="TEMPFOLDER" val="c:\temp\"/>
  <p:tag name="LATEXFORMHEIGHT" val="320"/>
  <p:tag name="LATEXFORMWIDTH" val="562.5"/>
  <p:tag name="LATEXFORMWRAP" val="True"/>
  <p:tag name="BITMAPVECTO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58"/>
  <p:tag name="ORIGINALWIDTH" val="183.886"/>
  <p:tag name="OUTPUTTYPE" val="SVG"/>
  <p:tag name="IGUANATEXVERSION" val="160"/>
  <p:tag name="LATEXADDIN" val="\documentclass{article}&#10;\usepackage{amsmath}&#10;\usepackage{amsfonts}&#10;\pagestyle{empty}&#10;\begin{document}&#10;&#10;&#10;$R^s(\mathbf{n},\theta)( {\boldsymbol \sigma}\cdot \mathbf{M} ) R^s(\mathbf{n},\theta)^{-1} = {\boldsymbol \sigma}\cdot  R(\mathbf{n},\theta) \mathbf{M}&#10;$&#10;&#10;\end{document}"/>
  <p:tag name="IGUANATEXSIZE" val="20"/>
  <p:tag name="IGUANATEXCURSOR" val="2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58"/>
  <p:tag name="ORIGINALWIDTH" val="292.6667"/>
  <p:tag name="OUTPUTTYPE" val="SVG"/>
  <p:tag name="IGUANATEXVERSION" val="160"/>
  <p:tag name="LATEXADDIN" val="\documentclass{article}&#10;\usepackage{amsmath}&#10;\usepackage{amsfonts}&#10;\pagestyle{empty}&#10;\begin{document}&#10;&#10;$R^s(\mathbf{n},\theta) H(\mathbf{M}^1,\mathbf{M}^2,\ldots) R^s(\mathbf{n},\theta)^-1 =  H(R(\mathbf{n},\theta)\mathbf{M}^1,R(\mathbf{n},\theta)\mathbf{M}^2,\ldots) $&#10;&#10;&#10;\end{document}"/>
  <p:tag name="IGUANATEXSIZE" val="20"/>
  <p:tag name="IGUANATEXCURSOR" val="1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LATEXADDIN" val="\documentclass{article}&#10;\usepackage{amsmath}&#10;\usepackage{amsfonts}&#10;\pagestyle{empty}&#10;\begin{document}&#10;&#10;$R^s(\mathbf{n},\theta) H(\mathbf{M}^1,\mathbf{M}^2,\ldots) R^s(\mathbf{n},\theta)^-1 =  H(R(\mathbf{n},\theta)\mathbf{M}^1,R(\mathbf{n},\theta)\mathbf{M}^2,\ldots) $&#10;&#10;&#10;\end{document}"/>
  <p:tag name="IGUANATEXSIZE" val="20"/>
  <p:tag name="IGUANATEXCURSOR" val="1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4"/>
  <p:tag name="ORIGINALWIDTH" val="2.78256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7"/>
  <p:tag name="ORIGINALWIDTH" val="5.437874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8.388508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2.538465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3.082403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5"/>
  <p:tag name="ORIGINALWIDTH" val="191.0968"/>
  <p:tag name="OUTPUTTYPE" val="SVG"/>
  <p:tag name="IGUANATEXVERSION" val="160"/>
  <p:tag name="LATEXADDIN" val="\documentclass{article}&#10;\usepackage{amsmath}&#10;\usepackage{amsfonts}&#10;\usepackage{braket}&#10;\pagestyle{empty}&#10;\begin{document}&#10;&#10;$\left[c\tilde{\mathbf{\alpha}} \cdot (\frac{\hbar}{i} \nabla - e\mathbf{A}) + \tilde{\beta} mc^2 + V\right] \ket{\psi}&#10;= i\hbar\frac{\partial}{\partial t} \ket{\psi}$&#10;&#10;&#10;\end{document}"/>
  <p:tag name="IGUANATEXSIZE" val="20"/>
  <p:tag name="IGUANATEXCURSOR" val="231"/>
  <p:tag name="TRANSPARENCY" val="True"/>
  <p:tag name="LATEXENGINEID" val="0"/>
  <p:tag name="TEMPFOLDER" val="c:\temp\"/>
  <p:tag name="LATEXFORMHEIGHT" val="384"/>
  <p:tag name="LATEXFORMWIDTH" val="720.7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8.169883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4"/>
  <p:tag name="ORIGINALWIDTH" val="2.78256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80433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"/>
  <p:tag name="ORIGINALWIDTH" val="4.714293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3502"/>
  <p:tag name="ORIGINALWIDTH" val="3.287639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25121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8.388508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6378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2.538465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8"/>
  <p:tag name="ORIGINALWIDTH" val="6.633662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3.082403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32637"/>
  <p:tag name="LATEXADDIN" val="\documentclass{article}&#10;\usepackage{amsmath}&#10;\usepackage{amsfonts}&#10;\pagestyle{empty}&#10;\begin{document}&#10;&#10;&#10;$R^s(\mathbf{n},\theta)( {\boldsymbol \sigma}\cdot \mathbf{M} ) R^s(\mathbf{n},\theta)^{-1} = {\boldsymbol \sigma}\cdot  R(\mathbf{n},\theta) \mathbf{M}&#10;$&#10;&#10;\end{document}"/>
  <p:tag name="IGUANATEXSIZE" val="20"/>
  <p:tag name="IGUANATEXCURSOR" val="24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4"/>
  <p:tag name="ORIGINALWIDTH" val="2.790118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1"/>
  <p:tag name="ORIGINALWIDTH" val="7.112481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94133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8779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25748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8424"/>
  <p:tag name="ORIGINALWIDTH" val="6.283503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8897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9957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32637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5"/>
  <p:tag name="ORIGINALWIDTH" val="2.2644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4"/>
  <p:tag name="ORIGINALWIDTH" val="2.790118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94133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8779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25748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"/>
  <p:tag name="ORIGINALWIDTH" val="4.727126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2.545354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43148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8424"/>
  <p:tag name="ORIGINALWIDTH" val="6.283503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0.3990158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8897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32637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94133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8779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25748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7598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9957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48"/>
  <p:tag name="ORIGINALWIDTH" val="8.388541"/>
  <p:tag name="LATEXADDIN" val="\documentclass{article}&#10;\usepackage{amsmath}&#10;\usepackage{amsfonts}&#10;\pagestyle{empty}&#10;\begin{document}&#10;&#10;&#10;\begin{align*}&#10;  H(\mathbf{M}^1, \mathbf{M}^2,\ldots)&#10; = t \sum_{&lt;ab&gt;\alpha} c^\dagger_{a\alpha}c_{b\alpha} + J \sum_{a\alpha,\beta} ({\boldsymbol \sigma} \cdot \mathbf{M}^a)_{\alpha\beta}c^\dagger_{a\alpha}c_{a\beta}.&#10; \end{align*}&#10;&#10;&#10;\end{document}"/>
  <p:tag name="IGUANATEXSIZE" val="20"/>
  <p:tag name="IGUANATEXCURSOR" val="153"/>
  <p:tag name="TRANSPARENCY" val="True"/>
  <p:tag name="LATEXENGINEID" val="0"/>
  <p:tag name="TEMPFOLDER" val="c:\temp\"/>
  <p:tag name="LATEXFORMHEIGHT" val="320"/>
  <p:tag name="LATEXFORMWIDTH" val="562.5"/>
  <p:tag name="LATEXFORMWRAP" val="True"/>
  <p:tag name="BITMAPVECTOR" val="1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7"/>
  <p:tag name="ORIGINALWIDTH" val="6.045119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69"/>
  <p:tag name="ORIGINALWIDTH" val="10.0722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38464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9"/>
  <p:tag name="ORIGINALWIDTH" val="1.16559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69"/>
  <p:tag name="ORIGINALWIDTH" val="10.0722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244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9"/>
  <p:tag name="ORIGINALWIDTH" val="1.16559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6023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6023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6023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224528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25156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618"/>
  <p:tag name="ORIGINALWIDTH" val="3.058503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768"/>
  <p:tag name="ORIGINALWIDTH" val="13.26027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3897"/>
  <p:tag name="ORIGINALWIDTH" val="4.714291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556653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6"/>
  <p:tag name="ORIGINALWIDTH" val="2.824369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3897"/>
  <p:tag name="ORIGINALWIDTH" val="4.714291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81928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75432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01968"/>
  <p:tag name="ORIGINALWIDTH" val="2.580314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33662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556653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81928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75432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6"/>
  <p:tag name="ORIGINALWIDTH" val="2.824369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81928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8"/>
  <p:tag name="ORIGINALWIDTH" val="6.625156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1"/>
  <p:tag name="ORIGINALWIDTH" val="5.598975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4768"/>
  <p:tag name="ORIGINALWIDTH" val="13.26027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556653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81928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5"/>
  <p:tag name="ORIGINALWIDTH" val="2.26441"/>
  <p:tag name="LATEXADDIN" val="\documentclass{article}&#10;\usepackage{amsmath}&#10;\usepackage{amsfonts}&#10;\usepackage{braket}&#10;\pagestyle{empty}&#10;\begin{document}&#10;&#10;$\left[c\tilde{\mathbf{\alpha}} \cdot (\frac{\hbar}{i} \nabla - e\mathbf{A}) + \tilde{\beta} mc^2 + V\right] \ket{\psi}&#10;= i\hbar\frac{\partial}{\partial t} \ket{\psi}$&#10;&#10;&#10;\end{document}"/>
  <p:tag name="IGUANATEXSIZE" val="20"/>
  <p:tag name="IGUANATEXCURSOR" val="231"/>
  <p:tag name="TRANSPARENCY" val="True"/>
  <p:tag name="LATEXENGINEID" val="0"/>
  <p:tag name="TEMPFOLDER" val="c:\temp\"/>
  <p:tag name="LATEXFORMHEIGHT" val="384"/>
  <p:tag name="LATEXFORMWIDTH" val="720.75"/>
  <p:tag name="LATEXFORMWRAP" val="True"/>
  <p:tag name="BITMAPVECTOR" val="1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1"/>
  <p:tag name="ORIGINALWIDTH" val="2.633504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47913"/>
  <p:tag name="ORIGINALWIDTH" val="0.8856691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69487"/>
  <p:tag name="ORIGINALWIDTH" val="4.074527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311"/>
  <p:tag name="ORIGINALWIDTH" val="6.266495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6023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69"/>
  <p:tag name="ORIGINALWIDTH" val="10.0722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556653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1299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81928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69487"/>
  <p:tag name="ORIGINALWIDTH" val="4.074527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1"/>
  <p:tag name="ORIGINALWIDTH" val="4.897953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75432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01968"/>
  <p:tag name="ORIGINALWIDTH" val="2.580314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556653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4.281928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75432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6"/>
  <p:tag name="ORIGINALWIDTH" val="3.556653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69487"/>
  <p:tag name="ORIGINALWIDTH" val="4.074527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6023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58"/>
  <p:tag name="ORIGINALWIDTH" val="292.6667"/>
  <p:tag name="OUTPUTTYPE" val="SVG"/>
  <p:tag name="IGUANATEXVERSION" val="160"/>
  <p:tag name="LATEXADDIN" val="\documentclass{article}&#10;\usepackage{amsmath}&#10;\usepackage{amsfonts}&#10;\pagestyle{empty}&#10;\begin{document}&#10;&#10;$R^s(\mathbf{n},\theta) H(\mathbf{M}^1,\mathbf{M}^2,\ldots) R^s(\mathbf{n},\theta)^-1 =  H(R(\mathbf{n},\theta)\mathbf{M}^1,R(\mathbf{n},\theta)\mathbf{M}^2,\ldots) $&#10;&#10;&#10;\end{document}"/>
  <p:tag name="IGUANATEXSIZE" val="20"/>
  <p:tag name="IGUANATEXCURSOR" val="1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LATEXADDIN" val="\documentclass{article}&#10;\usepackage{amsmath}&#10;\usepackage{amsfonts}&#10;\pagestyle{empty}&#10;\begin{document}&#10;&#10;$R^s(\mathbf{n},\theta) H(\mathbf{M}^1,\mathbf{M}^2,\ldots) R^s(\mathbf{n},\theta)^-1 =  H(R(\mathbf{n},\theta)\mathbf{M}^1,R(\mathbf{n},\theta)\mathbf{M}^2,\ldots) $&#10;&#10;&#10;\end{document}"/>
  <p:tag name="IGUANATEXSIZE" val="20"/>
  <p:tag name="IGUANATEXCURSOR" val="19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8779"/>
  <p:tag name="ORIGINALWIDTH" val="4.008111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4"/>
  <p:tag name="ORIGINALWIDTH" val="2.78256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8.388508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2.538465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5"/>
  <p:tag name="ORIGINALWIDTH" val="7.702914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3.082403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4"/>
  <p:tag name="ORIGINALWIDTH" val="2.78256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8779"/>
  <p:tag name="ORIGINALWIDTH" val="4.008111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"/>
  <p:tag name="ORIGINALWIDTH" val="4.714293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3502"/>
  <p:tag name="ORIGINALWIDTH" val="3.287639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25121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56"/>
  <p:tag name="ORIGINALWIDTH" val="8.388508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85"/>
  <p:tag name="ORIGINALWIDTH" val="2.360197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2.538465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133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0.3990158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678703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14569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07221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17"/>
  <p:tag name="ORIGINALWIDTH" val="3.082403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65591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7"/>
  <p:tag name="ORIGINALWIDTH" val="6.045119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08031"/>
  <p:tag name="ORIGINALWIDTH" val="1.056024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113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0846"/>
  <p:tag name="ORIGINALWIDTH" val="188.7016"/>
  <p:tag name="OUTPUTTYPE" val="SVG"/>
  <p:tag name="IGUANATEXVERSION" val="160"/>
  <p:tag name="LATEXADDIN" val="\documentclass{article}&#10;\usepackage{amsmath}&#10;\usepackage{amsfonts}&#10;\pagestyle{empty}&#10;\begin{document}&#10;&#10;$\{R_s(\mathbf{n},\theta) || 2_x\}, &#10;\{R_s(\mathbf{n},\theta) || 2_y\},&#10;\{R_s(\mathbf{n},\theta) || 2_z\}&#10;$&#10;&#10;&#10;\end{document}"/>
  <p:tag name="IGUANATEXSIZE" val="20"/>
  <p:tag name="IGUANATEXCURSOR" val="2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4522"/>
  <p:tag name="ORIGINALWIDTH" val="32.72225"/>
  <p:tag name="OUTPUTTYPE" val="SVG"/>
  <p:tag name="IGUANATEXVERSION" val="160"/>
  <p:tag name="LATEXADDIN" val="\documentclass{article}&#10;\usepackage{amsmath}&#10;\usepackage{amsfonts}&#10;\pagestyle{empty}&#10;\begin{document}&#10;&#10;$\{2^s_z || 2_z\}&#10;$&#10;&#10;&#10;\end{document}"/>
  <p:tag name="IGUANATEXSIZE" val="20"/>
  <p:tag name="IGUANATEXCURSOR" val="1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0846"/>
  <p:tag name="ORIGINALWIDTH" val="185.0681"/>
  <p:tag name="OUTPUTTYPE" val="SVG"/>
  <p:tag name="IGUANATEXVERSION" val="160"/>
  <p:tag name="LATEXADDIN" val="\documentclass{article}&#10;\usepackage{amsmath}&#10;\usepackage{amsfonts}&#10;\pagestyle{empty}&#10;\begin{document}&#10;&#10;$\{R_s(\hat{z},\theta) || 2_x\}, &#10;\{R_s(\hat{z},\theta) || 2_y\},&#10;\{R_s(\hat{z},\theta) || 2_z\}&#10;$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.84571"/>
  <p:tag name="ORIGINALWIDTH" val="94.83012"/>
  <p:tag name="OUTPUTTYPE" val="SVG"/>
  <p:tag name="IGUANATEXVERSION" val="160"/>
  <p:tag name="LATEXADDIN" val="\documentclass{article}&#10;\usepackage{amsmath}&#10;\usepackage{amsfonts}&#10;\pagestyle{empty}&#10;\begin{document}&#10;&#10;$\sigma = &#10;\left[&#10;\begin{matrix}&#10;\sigma_{xx} &amp; 0 &amp; 0 \\&#10;0 &amp; \sigma_{xx} &amp; 0 \\&#10;0 &amp; 0 &amp; \sigma_{xx}&#10;\end{matrix}&#10;\right]&#10;$&#10;&#10;\end{document}"/>
  <p:tag name="IGUANATEXSIZE" val="20"/>
  <p:tag name="IGUANATEXCURSOR" val="2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.84571"/>
  <p:tag name="ORIGINALWIDTH" val="94.22114"/>
  <p:tag name="OUTPUTTYPE" val="SVG"/>
  <p:tag name="IGUANATEXVERSION" val="160"/>
  <p:tag name="LATEXADDIN" val="\documentclass{article}&#10;\usepackage{amsmath}&#10;\usepackage{amsfonts}&#10;\pagestyle{empty}&#10;\begin{document}&#10;&#10;$\sigma = &#10;\left[&#10;\begin{matrix}&#10;\sigma_{xx} &amp; 0 &amp; 0 \\&#10;0 &amp; \sigma_{xx} &amp; 0 \\&#10;0 &amp; 0 &amp; \sigma_{zz}&#10;\end{matrix}&#10;\right]&#10;$&#10;&#10;\end{document}"/>
  <p:tag name="IGUANATEXSIZE" val="20"/>
  <p:tag name="IGUANATEXCURSOR" val="2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.84571"/>
  <p:tag name="ORIGINALWIDTH" val="94.83012"/>
  <p:tag name="OUTPUTTYPE" val="SVG"/>
  <p:tag name="IGUANATEXVERSION" val="160"/>
  <p:tag name="LATEXADDIN" val="\documentclass{article}&#10;\usepackage{amsmath}&#10;\usepackage{amsfonts}&#10;\pagestyle{empty}&#10;\begin{document}&#10;&#10;$\sigma = &#10;\left[&#10;\begin{matrix}&#10;\sigma_{xx} &amp; 0 &amp; 0 \\&#10;0 &amp; \sigma_{xx} &amp; 0 \\&#10;0 &amp; 0 &amp; \sigma_{xx}&#10;\end{matrix}&#10;\right]&#10;$&#10;&#10;\end{document}"/>
  <p:tag name="IGUANATEXSIZE" val="20"/>
  <p:tag name="IGUANATEXCURSOR" val="2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LATEXADDIN" val="\documentclass{article}&#10;\usepackage{amsmath}&#10;\usepackage{amsfonts}&#10;\pagestyle{empty}&#10;\begin{document}&#10;&#10;$\sigma = &#10;\left[&#10;\begin{matrix}&#10;\sigma_{xx} &amp; 0 &amp; 0 \\&#10;0 &amp; \sigma_{xx} &amp; 0 \\&#10;0 &amp; 0 &amp; \sigma_{xx}&#10;\end{matrix}&#10;\right]&#10;$&#10;&#10;\end{document}"/>
  <p:tag name="IGUANATEXSIZE" val="20"/>
  <p:tag name="IGUANATEXCURSOR" val="2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42047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224528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4961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4961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4961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1.915118"/>
  <p:tag name="LATEXADDIN" val="\documentclass{article}&#10;\usepackage{amsmath}&#10;\usepackage{amsfonts}&#10;\usepackage{braket}&#10;\pagestyle{empty}&#10;\begin{document}&#10;&#10;$\left[\frac{1}{2m}\left[&#10; (\hat{\mathbf{p}}-q\mathbf{A})^2 - q\hbar {\boldsymbol \sigma} \cdot \mathbf{B}\right]&#10; + q\phi\right]\ket{\psi} = i\hbar \frac{\partial}{\partial t} \ket{\psi}$&#10;&#10;&#10;\end{document}"/>
  <p:tag name="IGUANATEXSIZE" val="20"/>
  <p:tag name="IGUANATEXCURSOR" val="167"/>
  <p:tag name="TRANSPARENCY" val="True"/>
  <p:tag name="LATEXENGINEID" val="0"/>
  <p:tag name="TEMPFOLDER" val="c:\temp\"/>
  <p:tag name="LATEXFORMHEIGHT" val="455.25"/>
  <p:tag name="LATEXFORMWIDTH" val="705"/>
  <p:tag name="LATEXFORMWRAP" val="True"/>
  <p:tag name="BITMAPVECTOR" val="1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4961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4961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04961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97401"/>
  <p:tag name="LATEXADDIN" val="\documentclass{article}&#10;\usepackage{amsmath}&#10;\usepackage{amsfonts}&#10;\pagestyle{empty}&#10;\begin{document}&#10;&#10;$\sigma = &#10;\left[&#10;\begin{matrix}&#10;\sigma_{xx} &amp; 0 &amp; 0 \\&#10;0 &amp; \sigma_{xx} &amp; 0 \\&#10;0 &amp; 0 &amp; \sigma_{zz}&#10;\end{matrix}&#10;\right]&#10;$&#10;&#10;\end{document}"/>
  <p:tag name="IGUANATEXSIZE" val="20"/>
  <p:tag name="IGUANATEXCURSOR" val="2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3.880433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2.541535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59291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34646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34646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97401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50236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50236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15866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15866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15866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97401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6"/>
  <p:tag name="ORIGINALWIDTH" val="11.05421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50236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50236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15866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15866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2"/>
  <p:tag name="ORIGINALWIDTH" val="4.215866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97401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224488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224488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34646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34646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6181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LATEXADDIN" val="\documentclass{article}&#10;\usepackage{amsmath}&#10;\usepackage{amsfonts}&#10;\pagestyle{empty}&#10;\begin{document}&#10;&#10;$\sigma = &#10;\left[&#10;\begin{matrix}&#10;\sigma_{xx} &amp; 0 &amp; 0 \\&#10;0 &amp; \sigma_{xx} &amp; 0 \\&#10;0 &amp; 0 &amp; \sigma_{xx}&#10;\end{matrix}&#10;\right]&#10;$&#10;&#10;\end{document}"/>
  <p:tag name="IGUANATEXSIZE" val="20"/>
  <p:tag name="IGUANATEXCURSOR" val="2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42047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1"/>
  <p:tag name="ORIGINALWIDTH" val="4.204961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1"/>
  <p:tag name="ORIGINALWIDTH" val="4.204961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1"/>
  <p:tag name="ORIGINALWIDTH" val="4.204961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6.409724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1"/>
  <p:tag name="ORIGINALWIDTH" val="4.204961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1"/>
  <p:tag name="ORIGINALWIDTH" val="4.204961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54291"/>
  <p:tag name="ORIGINALWIDTH" val="4.204961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283661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7"/>
  <p:tag name="ORIGINALWIDTH" val="3.740512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1.915118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92276"/>
  <p:tag name="ORIGINALWIDTH" val="3.325984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3.532009"/>
  <p:tag name="LATEXADDIN" val="\documentclass{article}&#10;\usepackage{amsmath}&#10;\usepackage{amsfonts}&#10;\pagestyle{empty}&#10;\begin{document}&#10;&#10;$\{R_s(\hat{z},\theta) || 2_x\}, &#10;\{R_s(\hat{z},\theta) || 2_y\},&#10;\{R_s(\hat{z},\theta) || 2_z\}&#10;$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39"/>
  <p:tag name="ORIGINALWIDTH" val="7.103781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39"/>
  <p:tag name="ORIGINALWIDTH" val="2.778819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2.308229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10944"/>
  <p:tag name="ORIGINALWIDTH" val="2.656457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8698"/>
  <p:tag name="ORIGINALWIDTH" val="4.218505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4"/>
  <p:tag name="ORIGINALWIDTH" val="1.164055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79"/>
  <p:tag name="ORIGINALWIDTH" val="4.109056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2.308229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4134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0.3979528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0.3979528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47"/>
  <p:tag name="ORIGINALWIDTH" val="3.969764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39"/>
  <p:tag name="ORIGINALWIDTH" val="3.725985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3.532009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4"/>
  <p:tag name="ORIGINALWIDTH" val="1.164055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3.532009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39"/>
  <p:tag name="ORIGINALWIDTH" val="7.103781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39"/>
  <p:tag name="ORIGINALWIDTH" val="2.778819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2.308229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34213"/>
  <p:tag name="ORIGINALWIDTH" val="2.663228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10944"/>
  <p:tag name="ORIGINALWIDTH" val="2.656457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8698"/>
  <p:tag name="ORIGINALWIDTH" val="4.218505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4"/>
  <p:tag name="ORIGINALWIDTH" val="1.164055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79"/>
  <p:tag name="ORIGINALWIDTH" val="4.109056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2.308229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0.3979528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0.3979528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47"/>
  <p:tag name="ORIGINALWIDTH" val="3.969764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23029"/>
  <p:tag name="ORIGINALWIDTH" val="3.572796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3.532009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05"/>
  <p:tag name="ORIGINALWIDTH" val="5.615748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4"/>
  <p:tag name="ORIGINALWIDTH" val="1.164055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3.532009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39"/>
  <p:tag name="ORIGINALWIDTH" val="7.103781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39"/>
  <p:tag name="ORIGINALWIDTH" val="2.778819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2.308229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610944"/>
  <p:tag name="ORIGINALWIDTH" val="2.656457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8698"/>
  <p:tag name="ORIGINALWIDTH" val="4.218505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4"/>
  <p:tag name="ORIGINALWIDTH" val="1.164055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79"/>
  <p:tag name="ORIGINALWIDTH" val="4.109056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2.308229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39"/>
  <p:tag name="ORIGINALWIDTH" val="6.094528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0.3979528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0.3979528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47"/>
  <p:tag name="ORIGINALWIDTH" val="3.969764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39"/>
  <p:tag name="ORIGINALWIDTH" val="3.203662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4"/>
  <p:tag name="ORIGINALWIDTH" val="3.532009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8"/>
  <p:tag name="ORIGINALWIDTH" val="3.486181"/>
  <p:tag name="LATEXADDIN" val="\documentclass{article}&#10;\usepackage{amsmath}&#10;\usepackage{amsfonts}&#10;\pagestyle{empty}&#10;\begin{document}&#10;&#10;$\{2^s_z || 2_z\}&#10;$&#10;&#10;&#10;\end{document}"/>
  <p:tag name="IGUANATEXSIZE" val="20"/>
  <p:tag name="IGUANATEXCURSOR" val="1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"/>
  <p:tag name="ORIGINALWIDTH" val="3.918268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3"/>
  <p:tag name="ORIGINALWIDTH" val="2.742795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3"/>
  <p:tag name="ORIGINALWIDTH" val="3.162127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8"/>
  <p:tag name="ORIGINALWIDTH" val="0.3927953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109567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8"/>
  <p:tag name="ORIGINALWIDTH" val="0.3927953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"/>
  <p:tag name="ORIGINALWIDTH" val="3.918268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3"/>
  <p:tag name="ORIGINALWIDTH" val="3.162127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8"/>
  <p:tag name="ORIGINALWIDTH" val="3.486181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27442"/>
  <p:tag name="LATEXADDIN" val="\documentclass{article}&#10;\usepackage{amsmath}&#10;\usepackage{amsfonts}&#10;\pagestyle{empty}&#10;\begin{document}&#10;&#10;$\{R_s(\mathbf{n},\theta) || 2_x\}, &#10;\{R_s(\mathbf{n},\theta) || 2_y\},&#10;\{R_s(\mathbf{n},\theta) || 2_z\}&#10;$&#10;&#10;&#10;\end{document}"/>
  <p:tag name="IGUANATEXSIZE" val="20"/>
  <p:tag name="IGUANATEXCURSOR" val="2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43"/>
  <p:tag name="ORIGINALWIDTH" val="7.094686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41"/>
  <p:tag name="ORIGINALWIDTH" val="2.775276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5276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7323"/>
  <p:tag name="ORIGINALWIDTH" val="5.663819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6"/>
  <p:tag name="ORIGINALWIDTH" val="1.162559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26496"/>
  <p:tag name="ORIGINALWIDTH" val="3.321811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3897"/>
  <p:tag name="ORIGINALWIDTH" val="7.840118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4.10378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5276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0.397441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0.397441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3.964685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41"/>
  <p:tag name="ORIGINALWIDTH" val="3.721221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27442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6"/>
  <p:tag name="ORIGINALWIDTH" val="1.162559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27442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43"/>
  <p:tag name="ORIGINALWIDTH" val="7.094686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314134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41"/>
  <p:tag name="ORIGINALWIDTH" val="2.775276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5276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7323"/>
  <p:tag name="ORIGINALWIDTH" val="5.663819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6"/>
  <p:tag name="ORIGINALWIDTH" val="1.162559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4.10378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5276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0.397441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0.397441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3.964685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23032"/>
  <p:tag name="ORIGINALWIDTH" val="3.568189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"/>
  <p:tag name="ORIGINALWIDTH" val="3.086181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27442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6"/>
  <p:tag name="ORIGINALWIDTH" val="1.162559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27442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43"/>
  <p:tag name="ORIGINALWIDTH" val="7.094686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41"/>
  <p:tag name="ORIGINALWIDTH" val="2.775276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5276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7323"/>
  <p:tag name="ORIGINALWIDTH" val="5.663819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6"/>
  <p:tag name="ORIGINALWIDTH" val="1.162559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4.10378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5276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39"/>
  <p:tag name="ORIGINALWIDTH" val="6.094528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0.397441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0.397441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3.964685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41"/>
  <p:tag name="ORIGINALWIDTH" val="3.199567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27442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4252"/>
  <p:tag name="ORIGINALWIDTH" val="38.76075"/>
  <p:tag name="OUTPUTTYPE" val="SVG"/>
  <p:tag name="IGUANATEXVERSION" val="160"/>
  <p:tag name="LATEXADDIN" val="\documentclass{article}&#10;\usepackage{amsmath}&#10;\usepackage{amsfonts}&#10;\pagestyle{empty}&#10;\begin{document}&#10;&#10;$\{1||-1\}'$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79.88248"/>
  <p:tag name="OUTPUTTYPE" val="SVG"/>
  <p:tag name="IGUANATEXVERSION" val="160"/>
  <p:tag name="LATEXADDIN" val="\documentclass{article}&#10;\usepackage{amsmath}&#10;\usepackage{amsfonts}&#10;\pagestyle{empty}&#10;\begin{document}&#10;&#10;$\{R^s(\hat{z},180^\circ) || -1\}$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36732"/>
  <p:tag name="LATEXADDIN" val="\documentclass{article}&#10;\usepackage{amsmath}&#10;\usepackage{amsfonts}&#10;\pagestyle{empty}&#10;\begin{document}&#10;&#10;$\{R^s(\hat{z},180^\circ) || -1\}$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2"/>
  <p:tag name="ORIGINALWIDTH" val="7.113307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5"/>
  <p:tag name="ORIGINALWIDTH" val="2.782559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109567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11299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495866"/>
  <p:tag name="ORIGINALWIDTH" val="2.66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6"/>
  <p:tag name="ORIGINALWIDTH" val="4.224134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1"/>
  <p:tag name="ORIGINALWIDTH" val="1.165591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3"/>
  <p:tag name="ORIGINALWIDTH" val="3.287638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2913"/>
  <p:tag name="ORIGINALWIDTH" val="4.134488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2913"/>
  <p:tag name="ORIGINALWIDTH" val="4.194252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16969"/>
  <p:tag name="ORIGINALWIDTH" val="2.99874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2.311299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3985039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4.897559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3985039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039"/>
  <p:tag name="ORIGINALWIDTH" val="6.087165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3"/>
  <p:tag name="ORIGINALWIDTH" val="3.287638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36732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14607"/>
  <p:tag name="LATEXADDIN" val="\documentclass{article}&#10;\usepackage{amsmath}&#10;\usepackage{amsfonts}&#10;\pagestyle{empty}&#10;\begin{document}&#10;&#10;$\{1||-1\}'$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3"/>
  <p:tag name="ORIGINALWIDTH" val="3.267087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3959843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3959843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039"/>
  <p:tag name="ORIGINALWIDTH" val="6.049096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3"/>
  <p:tag name="ORIGINALWIDTH" val="3.267087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311"/>
  <p:tag name="ORIGINALWIDTH" val="6.274095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14607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22126"/>
  <p:tag name="ORIGINALWIDTH" val="1.739488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55433"/>
  <p:tag name="ORIGINALWIDTH" val="43.80103"/>
  <p:tag name="OUTPUTTYPE" val="SVG"/>
  <p:tag name="IGUANATEXVERSION" val="160"/>
  <p:tag name="LATEXADDIN" val="\documentclass{article}&#10;\usepackage{amsmath}&#10;\usepackage{amsfonts}&#10;\pagestyle{empty}&#10;\begin{document}&#10;&#10;&#10;$m_x = -2_x$&#10;&#10;\end{document}"/>
  <p:tag name="IGUANATEXSIZE" val="20"/>
  <p:tag name="IGUANATEXCURSOR" val="1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54527"/>
  <p:tag name="ORIGINALWIDTH" val="46.2239"/>
  <p:tag name="OUTPUTTYPE" val="SVG"/>
  <p:tag name="IGUANATEXVERSION" val="160"/>
  <p:tag name="LATEXADDIN" val="\documentclass{article}&#10;\usepackage{amsmath}&#10;\usepackage{amsfonts}&#10;\pagestyle{empty}&#10;\begin{document}&#10;&#10;&#10;$\{2^s_x || -2_x 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61567"/>
  <p:tag name="ORIGINALWIDTH" val="46.24138"/>
  <p:tag name="OUTPUTTYPE" val="SVG"/>
  <p:tag name="IGUANATEXVERSION" val="160"/>
  <p:tag name="LATEXADDIN" val="\documentclass{article}&#10;\usepackage{amsmath}&#10;\usepackage{amsfonts}&#10;\pagestyle{empty}&#10;\begin{document}&#10;&#10;&#10;$\{2^s_y || -2_x 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3.555512"/>
  <p:tag name="LATEXADDIN" val="\documentclass{article}&#10;\usepackage{amsmath}&#10;\usepackage{amsfonts}&#10;\pagestyle{empty}&#10;\begin{document}&#10;&#10;&#10;$\{2^s_y || -2_x 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6"/>
  <p:tag name="ORIGINALWIDTH" val="3.996221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2.797362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0355"/>
  <p:tag name="ORIGINALWIDTH" val="3.596575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4005905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4"/>
  <p:tag name="ORIGINALWIDTH" val="1.057284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0.4005905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591"/>
  <p:tag name="ORIGINALWIDTH" val="6.119527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6"/>
  <p:tag name="ORIGINALWIDTH" val="3.996221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16654"/>
  <p:tag name="ORIGINALWIDTH" val="3.750827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6"/>
  <p:tag name="ORIGINALWIDTH" val="3.555512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36732"/>
  <p:tag name="LATEXADDIN" val="\documentclass{article}&#10;\usepackage{amsmath}&#10;\usepackage{amsfonts}&#10;\pagestyle{empty}&#10;\begin{document}&#10;&#10;&#10;$\{2^s_x || -2_x 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3"/>
  <p:tag name="ORIGINALWIDTH" val="3.975079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5"/>
  <p:tag name="ORIGINALWIDTH" val="2.782559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5"/>
  <p:tag name="ORIGINALWIDTH" val="3.730984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398504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7"/>
  <p:tag name="ORIGINALWIDTH" val="7.121929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398504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039"/>
  <p:tag name="ORIGINALWIDTH" val="6.087166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3"/>
  <p:tag name="ORIGINALWIDTH" val="3.975079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5"/>
  <p:tag name="ORIGINALWIDTH" val="3.730984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36732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4095"/>
  <p:tag name="ORIGINALWIDTH" val="8.205748"/>
  <p:tag name="LATEXADDIN" val="\documentclass{article}&#10;\usepackage{amsmath}&#10;\usepackage{amsfonts}&#10;\pagestyle{empty}&#10;\begin{document}&#10;&#10;&#10;$m_x = -2_x$&#10;&#10;\end{document}"/>
  <p:tag name="IGUANATEXSIZE" val="20"/>
  <p:tag name="IGUANATEXCURSOR" val="1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43464"/>
  <p:tag name="ORIGINALWIDTH" val="3.752205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04094"/>
  <p:tag name="ORIGINALWIDTH" val="6.662795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09449"/>
  <p:tag name="ORIGINALWIDTH" val="6.121732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2441"/>
  <p:tag name="ORIGINALWIDTH" val="3.99767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1.915118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43464"/>
  <p:tag name="ORIGINALWIDTH" val="3.752205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58"/>
  <p:tag name="ORIGINALWIDTH" val="87.37622"/>
  <p:tag name="OUTPUTTYPE" val="SVG"/>
  <p:tag name="IGUANATEXVERSION" val="160"/>
  <p:tag name="LATEXADDIN" val="\documentclass{article}&#10;\usepackage{amsmath}&#10;\usepackage{amsfonts}&#10;\pagestyle{empty}&#10;\begin{document}&#10;&#10;$R^s(\mathbf{n},\theta)^3 \mathbf{M}_A = \mathbf{M}_A$&#10;&#10;&#10;\end{document}"/>
  <p:tag name="IGUANATEXSIZE" val="20"/>
  <p:tag name="IGUANATEXCURSOR" val="1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58"/>
  <p:tag name="ORIGINALWIDTH" val="112.0757"/>
  <p:tag name="OUTPUTTYPE" val="SVG"/>
  <p:tag name="IGUANATEXVERSION" val="160"/>
  <p:tag name="LATEXADDIN" val="\documentclass{article}&#10;\usepackage{amsmath}&#10;\usepackage{amsfonts}&#10;\pagestyle{empty}&#10;\begin{document}&#10;&#10;$R^s(\mathbf{n},\theta)^3 (-1)^3 \mathbf{M}_A = \mathbf{M}_A$&#10;&#10;&#10;\end{document}"/>
  <p:tag name="IGUANATEXSIZE" val="20"/>
  <p:tag name="IGUANATEXCURSOR" val="1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69"/>
  <p:tag name="ORIGINALWIDTH" val="7.145079"/>
  <p:tag name="LATEXADDIN" val="\documentclass{article}&#10;\usepackage{amsmath}&#10;\usepackage{amsfonts}&#10;\pagestyle{empty}&#10;\begin{document}&#10;&#10;$R^s(\mathbf{n},\theta)^3 (-1)^3 \mathbf{M}_A = \mathbf{M}_A$&#10;&#10;&#10;\end{document}"/>
  <p:tag name="IGUANATEXSIZE" val="20"/>
  <p:tag name="IGUANATEXCURSOR" val="1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4"/>
  <p:tag name="ORIGINALWIDTH" val="2.794961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21614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69"/>
  <p:tag name="ORIGINALWIDTH" val="5.70405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70827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5"/>
  <p:tag name="ORIGINALWIDTH" val="4.132914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21614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1"/>
  <p:tag name="ORIGINALWIDTH" val="5.596221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079"/>
  <p:tag name="ORIGINALWIDTH" val="6.633189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3267"/>
  <p:tag name="ORIGINALWIDTH" val="3.222283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21614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03543"/>
  <p:tag name="ORIGINALWIDTH" val="6.114331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3502"/>
  <p:tag name="ORIGINALWIDTH" val="3.302323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2"/>
  <p:tag name="ORIGINALWIDTH" val="2.321614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3267"/>
  <p:tag name="ORIGINALWIDTH" val="3.222283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11717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298"/>
  <p:tag name="ORIGINALWIDTH" val="5.274724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5"/>
  <p:tag name="ORIGINALWIDTH" val="6.65472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699"/>
  <p:tag name="ORIGINALWIDTH" val="10.11717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109567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298"/>
  <p:tag name="ORIGINALWIDTH" val="5.274724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0437"/>
  <p:tag name="ORIGINALWIDTH" val="7.174646"/>
  <p:tag name="LATEXADDIN" val="\documentclass{article}&#10;\usepackage{amsmath}&#10;\usepackage{amsfonts}&#10;\pagestyle{empty}&#10;\begin{document}&#10;&#10;$R^s(\mathbf{n},\theta)^3 \mathbf{M}_A = \mathbf{M}_A$&#10;&#10;&#10;\end{document}"/>
  <p:tag name="IGUANATEXSIZE" val="20"/>
  <p:tag name="IGUANATEXCURSOR" val="1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02205"/>
  <p:tag name="ORIGINALWIDTH" val="2.806535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4"/>
  <p:tag name="ORIGINALWIDTH" val="2.33122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7937"/>
  <p:tag name="ORIGINALWIDTH" val="5.727638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3425"/>
  <p:tag name="ORIGINALWIDTH" val="1.175669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8976"/>
  <p:tag name="ORIGINALWIDTH" val="4.150039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4"/>
  <p:tag name="ORIGINALWIDTH" val="2.33122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3267"/>
  <p:tag name="ORIGINALWIDTH" val="3.23559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701"/>
  <p:tag name="ORIGINALWIDTH" val="10.15905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8"/>
  <p:tag name="ORIGINALWIDTH" val="5.226732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299"/>
  <p:tag name="ORIGINALWIDTH" val="5.296575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6"/>
  <p:tag name="ORIGINALWIDTH" val="6.682244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23701"/>
  <p:tag name="ORIGINALWIDTH" val="10.15905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6299"/>
  <p:tag name="ORIGINALWIDTH" val="5.296575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5847"/>
  <p:tag name="ORIGINALWIDTH" val="82.66378"/>
  <p:tag name="OUTPUTTYPE" val="SVG"/>
  <p:tag name="IGUANATEXVERSION" val="160"/>
  <p:tag name="LATEXADDIN" val="\documentclass{article}&#10;\usepackage{amsmath}&#10;\usepackage{amsfonts}&#10;\pagestyle{empty}&#10;\begin{document}&#10;&#10;$\theta = \frac{2i\pi}{n}, \quad i\ \text{integer}$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5847"/>
  <p:tag name="ORIGINALWIDTH" val="82.66378"/>
  <p:tag name="OUTPUTTYPE" val="SVG"/>
  <p:tag name="IGUANATEXVERSION" val="160"/>
  <p:tag name="LATEXADDIN" val="\documentclass{article}&#10;\usepackage{amsmath}&#10;\usepackage{amsfonts}&#10;\pagestyle{empty}&#10;\begin{document}&#10;&#10;$\theta = \frac{2i\pi}{n}, \quad i\ \text{integer}$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08926"/>
  <p:tag name="ORIGINALWIDTH" val="98.59303"/>
  <p:tag name="OUTPUTTYPE" val="SVG"/>
  <p:tag name="IGUANATEXVERSION" val="160"/>
  <p:tag name="LATEXADDIN" val="\documentclass{article}&#10;\usepackage{amsmath}&#10;\usepackage{amsfonts}&#10;\pagestyle{empty}&#10;\begin{document}&#10;&#10;$\theta = \frac{(2i-1)\pi}{n}, \quad i\ \text{integer}$&#10;&#10;&#10;\end{document}"/>
  <p:tag name="IGUANATEXSIZE" val="20"/>
  <p:tag name="IGUANATEXCURSOR" val="12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88.08067"/>
  <p:tag name="OUTPUTTYPE" val="SVG"/>
  <p:tag name="IGUANATEXVERSION" val="160"/>
  <p:tag name="LATEXADDIN" val="\documentclass{article}&#10;\usepackage{amsmath}&#10;\usepackage{amsfonts}&#10;\pagestyle{empty}&#10;\begin{document}&#10;&#10;$R^s(\mathbf{n},\theta)^n \mathbf{M}_A = \mathbf{M}_A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113.4848"/>
  <p:tag name="OUTPUTTYPE" val="SVG"/>
  <p:tag name="IGUANATEXVERSION" val="160"/>
  <p:tag name="LATEXADDIN" val="\documentclass{article}&#10;\usepackage{amsmath}&#10;\usepackage{amsfonts}&#10;\pagestyle{empty}&#10;\begin{document}&#10;&#10;$R^s(\mathbf{n},\theta)^n (-1)^n \mathbf{M}_A = \mathbf{M}_A$&#10;&#10;&#10;\end{document}"/>
  <p:tag name="IGUANATEXSIZE" val="20"/>
  <p:tag name="IGUANATEXCURSOR" val="1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"/>
  <p:tag name="ORIGINALWIDTH" val="7.113306"/>
  <p:tag name="LATEXADDIN" val="\documentclass{article}&#10;\usepackage{amsmath}&#10;\usepackage{amsfonts}&#10;\pagestyle{empty}&#10;\begin{document}&#10;&#10;$R^s(\mathbf{n},\theta)^n (-1)^n \mathbf{M}_A = \mathbf{M}_A$&#10;&#10;&#10;\end{document}"/>
  <p:tag name="IGUANATEXSIZE" val="20"/>
  <p:tag name="IGUANATEXCURSOR" val="1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1.915118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4"/>
  <p:tag name="ORIGINALWIDTH" val="2.782559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11299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1101"/>
  <p:tag name="ORIGINALWIDTH" val="5.6787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"/>
  <p:tag name="ORIGINALWIDTH" val="1.16559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8"/>
  <p:tag name="ORIGINALWIDTH" val="4.114566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11299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4"/>
  <p:tag name="ORIGINALWIDTH" val="4.260984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11299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038"/>
  <p:tag name="ORIGINALWIDTH" val="6.087164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69211"/>
  <p:tag name="ORIGINALWIDTH" val="3.287637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0.3989764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11299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4"/>
  <p:tag name="ORIGINALWIDTH" val="4.260984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3503"/>
  <p:tag name="ORIGINALWIDTH" val="10.0722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8031"/>
  <p:tag name="ORIGINALWIDTH" val="5.251299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2"/>
  <p:tag name="ORIGINALWIDTH" val="6.625117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3503"/>
  <p:tag name="ORIGINALWIDTH" val="10.0722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8031"/>
  <p:tag name="ORIGINALWIDTH" val="5.251299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"/>
  <p:tag name="ORIGINALWIDTH" val="7.15374"/>
  <p:tag name="LATEXADDIN" val="\documentclass{article}&#10;\usepackage{amsmath}&#10;\usepackage{amsfonts}&#10;\pagestyle{empty}&#10;\begin{document}&#10;&#10;$R^s(\mathbf{n},\theta)^n \mathbf{M}_A = \mathbf{M}_A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4"/>
  <p:tag name="ORIGINALWIDTH" val="2.798347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24449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8"/>
  <p:tag name="ORIGINALWIDTH" val="6.044685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1101"/>
  <p:tag name="ORIGINALWIDTH" val="5.710945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3"/>
  <p:tag name="ORIGINALWIDTH" val="1.172244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8"/>
  <p:tag name="ORIGINALWIDTH" val="4.137913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24449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4"/>
  <p:tag name="ORIGINALWIDTH" val="4.285197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3503"/>
  <p:tag name="ORIGINALWIDTH" val="10.12945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8031"/>
  <p:tag name="ORIGINALWIDTH" val="5.281142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2"/>
  <p:tag name="ORIGINALWIDTH" val="6.662795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3503"/>
  <p:tag name="ORIGINALWIDTH" val="10.12945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8031"/>
  <p:tag name="ORIGINALWIDTH" val="5.281142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224331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7601"/>
  <p:tag name="ORIGINALWIDTH" val="4.104252"/>
  <p:tag name="LATEXADDIN" val="\documentclass{article}&#10;\usepackage{amsmath}&#10;\usepackage{amsfonts}&#10;\pagestyle{empty}&#10;\begin{document}&#10;&#10;$\theta = \frac{(2i-1)\pi}{n}, \quad i\ \text{integer}$&#10;&#10;&#10;\end{document}"/>
  <p:tag name="IGUANATEXSIZE" val="20"/>
  <p:tag name="IGUANATEXCURSOR" val="12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20907"/>
  <p:tag name="ORIGINALWIDTH" val="6.608582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4806"/>
  <p:tag name="ORIGINALWIDTH" val="1.808661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8702"/>
  <p:tag name="ORIGINALWIDTH" val="3.074724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3899"/>
  <p:tag name="ORIGINALWIDTH" val="2.107756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48427"/>
  <p:tag name="ORIGINALWIDTH" val="4.70252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8702"/>
  <p:tag name="ORIGINALWIDTH" val="2.532126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4806"/>
  <p:tag name="ORIGINALWIDTH" val="1.801693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3742"/>
  <p:tag name="ORIGINALWIDTH" val="4.16689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37797"/>
  <p:tag name="ORIGINALWIDTH" val="28.05327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33189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6143"/>
  <p:tag name="ORIGINALWIDTH" val="4.250354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93387"/>
  <p:tag name="ORIGINALWIDTH" val="1.162677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2365"/>
  <p:tag name="ORIGINALWIDTH" val="2.623543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21341"/>
  <p:tag name="ORIGINALWIDTH" val="2.126653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6"/>
  <p:tag name="ORIGINALWIDTH" val="4.998662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646"/>
  <p:tag name="ORIGINALWIDTH" val="3.110472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8703"/>
  <p:tag name="ORIGINALWIDTH" val="3.845866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7877"/>
  <p:tag name="ORIGINALWIDTH" val="4.541535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48703"/>
  <p:tag name="ORIGINALWIDTH" val="3.845866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6"/>
  <p:tag name="ORIGINALWIDTH" val="3.339055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2"/>
  <p:tag name="ORIGINALWIDTH" val="2.633307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31"/>
  <p:tag name="ORIGINALWIDTH" val="4.126929"/>
  <p:tag name="LATEXADDIN" val="\documentclass{article}&#10;\usepackage{amsmath}&#10;\usepackage{amsfonts}&#10;\pagestyle{empty}&#10;\begin{document}&#10;&#10;$\theta = \frac{2i\pi}{n}, \quad i\ \text{integer}$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45079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2"/>
  <p:tag name="ORIGINALWIDTH" val="3.091693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8"/>
  <p:tag name="ORIGINALWIDTH" val="2.11941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4"/>
  <p:tag name="ORIGINALWIDTH" val="4.189882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7"/>
  <p:tag name="ORIGINALWIDTH" val="11.73425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8"/>
  <p:tag name="ORIGINALWIDTH" val="4.273819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2"/>
  <p:tag name="ORIGINALWIDTH" val="1.169134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5"/>
  <p:tag name="ORIGINALWIDTH" val="2.638031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5003"/>
  <p:tag name="ORIGINALWIDTH" val="2.138425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4.897559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7"/>
  <p:tag name="ORIGINALWIDTH" val="5.026299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77"/>
  <p:tag name="ORIGINALWIDTH" val="3.127677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6"/>
  <p:tag name="ORIGINALWIDTH" val="3.867126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7"/>
  <p:tag name="ORIGINALWIDTH" val="4.566614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6"/>
  <p:tag name="ORIGINALWIDTH" val="3.867126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7"/>
  <p:tag name="ORIGINALWIDTH" val="3.35752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31"/>
  <p:tag name="ORIGINALWIDTH" val="4.126929"/>
  <p:tag name="LATEXADDIN" val="\documentclass{article}&#10;\usepackage{amsmath}&#10;\usepackage{amsfonts}&#10;\pagestyle{empty}&#10;\begin{document}&#10;&#10;$\theta = \frac{2i\pi}{n}, \quad i\ \text{integer}$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1"/>
  <p:tag name="ORIGINALWIDTH" val="6.645079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32"/>
  <p:tag name="ORIGINALWIDTH" val="3.091693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8"/>
  <p:tag name="ORIGINALWIDTH" val="2.11941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56023"/>
  <p:tag name="ORIGINALWIDTH" val="1.057362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878"/>
  <p:tag name="ORIGINALWIDTH" val="4.007834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75434"/>
  <p:tag name="ORIGINALWIDTH" val="4.189882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7"/>
  <p:tag name="ORIGINALWIDTH" val="11.73425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5198"/>
  <p:tag name="ORIGINALWIDTH" val="4.273819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2"/>
  <p:tag name="ORIGINALWIDTH" val="1.169134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5"/>
  <p:tag name="ORIGINALWIDTH" val="2.638031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5003"/>
  <p:tag name="ORIGINALWIDTH" val="2.138425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7"/>
  <p:tag name="ORIGINALWIDTH" val="5.026299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77"/>
  <p:tag name="ORIGINALWIDTH" val="3.127677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6"/>
  <p:tag name="ORIGINALWIDTH" val="3.867126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7"/>
  <p:tag name="ORIGINALWIDTH" val="4.56661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46"/>
  <p:tag name="ORIGINALWIDTH" val="7.702362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6"/>
  <p:tag name="ORIGINALWIDTH" val="3.867126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7"/>
  <p:tag name="ORIGINALWIDTH" val="3.35752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.28576"/>
  <p:tag name="ORIGINALWIDTH" val="213.7262"/>
  <p:tag name="OUTPUTTYPE" val="SVG"/>
  <p:tag name="IGUANATEXVERSION" val="160"/>
  <p:tag name="LATEXADDIN" val="\documentclass{article}&#10;\usepackage{amsmath}&#10;\usepackage{amsfonts}&#10;\pagestyle{empty}&#10;\begin{document}&#10;&#10;&#10;\begin{align*}&#10; \mathbf{n}^{1} &amp;= \cos(\alpha) \frac{\mathbf{M}_A + \mathbf{M}_B}{||\mathbf{M}_A + \mathbf{M}_B||}  + \sin(\alpha)  \frac{\mathbf{M}_A \times \mathbf{M}_B}{||\mathbf{M}_A \times \mathbf{M}_B||},\notag\\&#10; \mathbf{n}^{2} &amp;= \cos(\alpha) \frac{\mathbf{M}_A + \mathbf{M}_B}{||\mathbf{M}_A + \mathbf{M}_B||}  - \sin(\alpha)  \frac{\mathbf{M}_A \times \mathbf{M}_B}{||\mathbf{M}_A \times \mathbf{M}_B||},\label{eq:n_final}\\&#10;\end{align*}&#10;&#10;\end{document}"/>
  <p:tag name="IGUANATEXSIZE" val="20"/>
  <p:tag name="IGUANATEXCURSOR" val="337"/>
  <p:tag name="TRANSPARENCY" val="True"/>
  <p:tag name="LATEXENGINEID" val="0"/>
  <p:tag name="TEMPFOLDER" val="c:\temp\"/>
  <p:tag name="LATEXFORMHEIGHT" val="435.75"/>
  <p:tag name="LATEXFORMWIDTH" val="970.5"/>
  <p:tag name="LATEXFORMWRAP" val="True"/>
  <p:tag name="BITMAPVECTOR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51744"/>
  <p:tag name="ORIGINALWIDTH" val="197.1965"/>
  <p:tag name="OUTPUTTYPE" val="SVG"/>
  <p:tag name="IGUANATEXVERSION" val="160"/>
  <p:tag name="LATEXADDIN" val="\documentclass{article}&#10;\usepackage{amsmath}&#10;\usepackage{amsfonts}&#10;\pagestyle{empty}&#10;\begin{document}&#10;&#10;&#10;\begin{align*}&#10; \alpha = \arccos\left( \sqrt{\frac{2 \left( \mathbf{M}_A \cdot \mathbf{M}_B - \cos(\theta) \right)}{(1-\cos(\theta))(1 + \mathbf{M}_A \cdot \mathbf{M}_B})} \right).&#10;\end{align*}&#10;&#10;\end{document}"/>
  <p:tag name="IGUANATEXSIZE" val="20"/>
  <p:tag name="IGUANATEXCURSOR" val="11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6654"/>
  <p:tag name="ORIGINALWIDTH" val="5.582008"/>
  <p:tag name="LATEXADDIN" val="\documentclass{article}&#10;\usepackage{amsmath}&#10;\usepackage{amsfonts}&#10;\pagestyle{empty}&#10;\begin{document}&#10;&#10;&#10;\begin{align*}&#10; \alpha = \arccos\left( \sqrt{\frac{2 \left( \mathbf{M}_A \cdot \mathbf{M}_B - \cos(\theta) \right)}{(1-\cos(\theta))(1 + \mathbf{M}_A \cdot \mathbf{M}_B})} \right).&#10;\end{align*}&#10;&#10;\end{document}"/>
  <p:tag name="IGUANATEXSIZE" val="20"/>
  <p:tag name="IGUANATEXCURSOR" val="11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12441"/>
  <p:tag name="ORIGINALWIDTH" val="6.616811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4.48748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67953"/>
  <p:tag name="ORIGINALWIDTH" val="3.343228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3.790984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3.790984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878"/>
  <p:tag name="ORIGINALWIDTH" val="4.007834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4.407874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3.253661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63697"/>
  <p:tag name="ORIGINALWIDTH" val="5.183976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64685"/>
  <p:tag name="ORIGINALWIDTH" val="9.044645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52362"/>
  <p:tag name="ORIGINALWIDTH" val="120.3876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1575"/>
  <p:tag name="ORIGINALWIDTH" val="3.970079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9252"/>
  <p:tag name="ORIGINALWIDTH" val="10.05957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2244"/>
  <p:tag name="ORIGINALWIDTH" val="5.244685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4752"/>
  <p:tag name="ORIGINALWIDTH" val="1.054685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86"/>
  <p:tag name="ORIGINALWIDTH" val="2.36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9252"/>
  <p:tag name="ORIGINALWIDTH" val="10.05957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24724"/>
  <p:tag name="ORIGINALWIDTH" val="5.328268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52756"/>
  <p:tag name="ORIGINALWIDTH" val="6.079488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3.790984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4.407874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3.253661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75709"/>
  <p:tag name="ORIGINALWIDTH" val="4.10937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0.3989764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52362"/>
  <p:tag name="ORIGINALWIDTH" val="114.1301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1575"/>
  <p:tag name="ORIGINALWIDTH" val="3.283504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52756"/>
  <p:tag name="ORIGINALWIDTH" val="6.079488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3.790984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4.407874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35945"/>
  <p:tag name="ORIGINALWIDTH" val="3.253661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75709"/>
  <p:tag name="ORIGINALWIDTH" val="4.10937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8"/>
  <p:tag name="ORIGINALWIDTH" val="6.044685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1575"/>
  <p:tag name="ORIGINALWIDTH" val="3.283504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1575"/>
  <p:tag name="ORIGINALWIDTH" val="6.616811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9252"/>
  <p:tag name="ORIGINALWIDTH" val="10.05957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2244"/>
  <p:tag name="ORIGINALWIDTH" val="5.244685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4752"/>
  <p:tag name="ORIGINALWIDTH" val="1.054685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9252"/>
  <p:tag name="ORIGINALWIDTH" val="10.05957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24724"/>
  <p:tag name="ORIGINALWIDTH" val="5.328268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82283"/>
  <p:tag name="ORIGINALWIDTH" val="2.308425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8"/>
  <p:tag name="ORIGINALWIDTH" val="2.224331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63697"/>
  <p:tag name="ORIGINALWIDTH" val="5.183976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4752"/>
  <p:tag name="ORIGINALWIDTH" val="1.054685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47"/>
  <p:tag name="ORIGINALWIDTH" val="5.691968"/>
  <p:tag name="LATEXADDIN" val="\documentclass{article}&#10;\usepackage{amsmath}&#10;\usepackage{amsfonts}&#10;\pagestyle{empty}&#10;\begin{document}&#10;&#10;&#10;\begin{align*}&#10; \mathbf{n}^{1} &amp;= \cos(\alpha) \frac{\mathbf{M}_A + \mathbf{M}_B}{||\mathbf{M}_A + \mathbf{M}_B||}  + \sin(\alpha)  \frac{\mathbf{M}_A \times \mathbf{M}_B}{||\mathbf{M}_A \times \mathbf{M}_B||},\notag\\&#10; \mathbf{n}^{2} &amp;= \cos(\alpha) \frac{\mathbf{M}_A + \mathbf{M}_B}{||\mathbf{M}_A + \mathbf{M}_B||}  - \sin(\alpha)  \frac{\mathbf{M}_A \times \mathbf{M}_B}{||\mathbf{M}_A \times \mathbf{M}_B||},\label{eq:n_final}\\&#10;\end{align*}&#10;&#10;\end{document}"/>
  <p:tag name="IGUANATEXSIZE" val="20"/>
  <p:tag name="IGUANATEXCURSOR" val="337"/>
  <p:tag name="TRANSPARENCY" val="True"/>
  <p:tag name="LATEXENGINEID" val="0"/>
  <p:tag name="TEMPFOLDER" val="c:\temp\"/>
  <p:tag name="LATEXFORMHEIGHT" val="435.75"/>
  <p:tag name="LATEXFORMWIDTH" val="970.5"/>
  <p:tag name="LATEXFORMWRAP" val="True"/>
  <p:tag name="BITMAPVECTOR" val="1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4292"/>
  <p:tag name="ORIGINALWIDTH" val="2.544409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7914"/>
  <p:tag name="ORIGINALWIDTH" val="6.640629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3.804606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4.42374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3.265393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7914"/>
  <p:tag name="ORIGINALWIDTH" val="5.602086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71603"/>
  <p:tag name="ORIGINALWIDTH" val="121.2113"/>
  <p:tag name="OUTPUTTYPE" val="SVG"/>
  <p:tag name="IGUANATEXVERSION" val="160"/>
  <p:tag name="LATEXADDIN" val="\documentclass{article}&#10;\usepackage{amsmath}&#10;\usepackage{amsfonts}&#10;\pagestyle{empty}&#10;\begin{document}&#10;&#10;$\frac{1}{2m^2c^2} \hat{\mathbf{S}} \cdot \frac{1}{r}\frac{dV}{dr}(\mathbf{r} \times \hat{\mathbf{p}}) \sim \hat{\mathbf{S}} \cdot \hat{\mathbf{L}}$&#10;&#10;&#10;\end{document}"/>
  <p:tag name="IGUANATEXSIZE" val="20"/>
  <p:tag name="IGUANATEXCURSOR" val="233"/>
  <p:tag name="TRANSPARENCY" val="True"/>
  <p:tag name="LATEXENGINEID" val="0"/>
  <p:tag name="TEMPFOLDER" val="c:\temp\"/>
  <p:tag name="LATEXFORMHEIGHT" val="340.5"/>
  <p:tag name="LATEXFORMWIDTH" val="795"/>
  <p:tag name="LATEXFORMWRAP" val="True"/>
  <p:tag name="BITMAPVECTOR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8742"/>
  <p:tag name="ORIGINALWIDTH" val="6.640629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4883"/>
  <p:tag name="ORIGINALWIDTH" val="58.48094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71599"/>
  <p:tag name="ORIGINALWIDTH" val="78.26384"/>
  <p:tag name="OUTPUTTYPE" val="SVG"/>
  <p:tag name="IGUANATEXVERSION" val="160"/>
  <p:tag name="LATEXADDIN" val="\documentclass{article}&#10;\usepackage{amsmath}&#10;\usepackage{amsfonts}&#10;\pagestyle{empty}&#10;\begin{document}&#10;&#10;$\frac{1}{2m^2c^2} \hat{\mathbf{S}} \cdot (\nabla V \times \hat{\mathbf{p}})$&#10;&#10;&#10;\end{document}"/>
  <p:tag name="IGUANATEXSIZE" val="20"/>
  <p:tag name="IGUANATEXCURSOR" val="138"/>
  <p:tag name="TRANSPARENCY" val="True"/>
  <p:tag name="LATEXENGINEID" val="0"/>
  <p:tag name="TEMPFOLDER" val="c:\temp\"/>
  <p:tag name="LATEXFORMHEIGHT" val="340.5"/>
  <p:tag name="LATEXFORMWIDTH" val="795"/>
  <p:tag name="LATEXFORMWRAP" val="True"/>
  <p:tag name="BITMAPVECTOR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8742"/>
  <p:tag name="ORIGINALWIDTH" val="6.640629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8742"/>
  <p:tag name="ORIGINALWIDTH" val="6.640629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3.265393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8348"/>
  <p:tag name="ORIGINALWIDTH" val="2.136968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945"/>
  <p:tag name="ORIGINALWIDTH" val="5.022913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7"/>
  <p:tag name="ORIGINALWIDTH" val="2.522598"/>
  <p:tag name="LATEXADDIN" val="\documentclass{article}&#10;\usepackage{amsmath}&#10;\usepackage{amsfonts}&#10;\pagestyle{empty}&#10;\begin{document}&#10;&#10;$\frac{1}{2m^2c^2} \hat{\mathbf{S}} \cdot (\nabla V \times \hat{\mathbf{p}})$&#10;&#10;&#10;\end{document}"/>
  <p:tag name="IGUANATEXSIZE" val="20"/>
  <p:tag name="IGUANATEXCURSOR" val="138"/>
  <p:tag name="TRANSPARENCY" val="True"/>
  <p:tag name="LATEXENGINEID" val="0"/>
  <p:tag name="TEMPFOLDER" val="c:\temp\"/>
  <p:tag name="LATEXFORMHEIGHT" val="340.5"/>
  <p:tag name="LATEXFORMWIDTH" val="795"/>
  <p:tag name="LATEXFORMWRAP" val="True"/>
  <p:tag name="BITMAPVECTOR" val="1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7914"/>
  <p:tag name="ORIGINALWIDTH" val="5.602086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3938"/>
  <p:tag name="ORIGINALWIDTH" val="4.823188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4883"/>
  <p:tag name="ORIGINALWIDTH" val="58.48094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37"/>
  <p:tag name="ORIGINALWIDTH" val="2.314291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7875"/>
  <p:tag name="ORIGINALWIDTH" val="22.23787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3938"/>
  <p:tag name="ORIGINALWIDTH" val="4.823188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49017"/>
  <p:tag name="ORIGINALWIDTH" val="1.168346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47"/>
  <p:tag name="ORIGINALWIDTH" val="5.691968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7"/>
  <p:tag name="ORIGINALWIDTH" val="3.063149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84292"/>
  <p:tag name="ORIGINALWIDTH" val="3.089606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7914"/>
  <p:tag name="ORIGINALWIDTH" val="6.640629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3.804606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4.42374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3.265393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7914"/>
  <p:tag name="ORIGINALWIDTH" val="5.602086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6"/>
  <p:tag name="ORIGINALWIDTH" val="6.361967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8742"/>
  <p:tag name="ORIGINALWIDTH" val="6.640629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4883"/>
  <p:tag name="ORIGINALWIDTH" val="58.48094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8742"/>
  <p:tag name="ORIGINALWIDTH" val="6.640629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3742"/>
  <p:tag name="ORIGINALWIDTH" val="2.465157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4883"/>
  <p:tag name="ORIGINALWIDTH" val="6.101377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088"/>
  <p:tag name="ORIGINALWIDTH" val="3.265393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8348"/>
  <p:tag name="ORIGINALWIDTH" val="2.136968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945"/>
  <p:tag name="ORIGINALWIDTH" val="5.022913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7914"/>
  <p:tag name="ORIGINALWIDTH" val="5.602086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2.316732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6"/>
  <p:tag name="ORIGINALWIDTH" val="3.000787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3938"/>
  <p:tag name="ORIGINALWIDTH" val="4.823188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44883"/>
  <p:tag name="ORIGINALWIDTH" val="58.48094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22599"/>
  <p:tag name="ORIGINALWIDTH" val="5.263543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53742"/>
  <p:tag name="ORIGINALWIDTH" val="2.465157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3938"/>
  <p:tag name="ORIGINALWIDTH" val="4.823188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25"/>
  <p:tag name="ORIGINALWIDTH" val="10.09575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473"/>
  <p:tag name="ORIGINALWIDTH" val="5.34744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62994"/>
  <p:tag name="ORIGINALWIDTH" val="0.3994094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49017"/>
  <p:tag name="ORIGINALWIDTH" val="1.168346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5197"/>
  <p:tag name="ORIGINALWIDTH" val="35.02901"/>
  <p:tag name="OUTPUTTYPE" val="SVG"/>
  <p:tag name="IGUANATEXVERSION" val="160"/>
  <p:tag name="LATEXADDIN" val="\documentclass{article}&#10;\usepackage{amsmath}&#10;\usepackage{amsfonts}&#10;\pagestyle{empty}&#10;\begin{document}&#10;&#10;$\{ R^s_\perp,1\}'$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95"/>
  <p:tag name="ORIGINALWIDTH" val="10.74961"/>
  <p:tag name="OUTPUTTYPE" val="SVG"/>
  <p:tag name="IGUANATEXVERSION" val="160"/>
  <p:tag name="LATEXADDIN" val="\documentclass{article}&#10;\usepackage{amsmath}&#10;\usepackage{amsfonts}&#10;\pagestyle{empty}&#10;\begin{document}&#10;&#10;$R^s$&#10;&#10;&#10;\end{document}"/>
  <p:tag name="IGUANATEXSIZE" val="20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3.83418"/>
  <p:tag name="OUTPUTTYPE" val="SVG"/>
  <p:tag name="IGUANATEXVERSION" val="160"/>
  <p:tag name="LATEXADDIN" val="\documentclass{article}&#10;\usepackage{amsmath}&#10;\usepackage{amsfonts}&#10;\pagestyle{empty}&#10;\begin{document}&#10;&#10;&#10;$\{R^s || R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91961"/>
  <p:tag name="ORIGINALWIDTH" val="75.84406"/>
  <p:tag name="OUTPUTTYPE" val="SVG"/>
  <p:tag name="IGUANATEXVERSION" val="160"/>
  <p:tag name="LATEXADDIN" val="\documentclass{article}&#10;\usepackage{amsmath}&#10;\usepackage{amsfonts}&#10;\pagestyle{empty}&#10;\begin{document}&#10;&#10;$\sigma_{ij} \rightarrow R_{ik} R^{-T}_{jl} \sigma_{kl}$&#10;&#10;&#10;\end{document}"/>
  <p:tag name="IGUANATEXSIZE" val="20"/>
  <p:tag name="IGUANATEXCURSOR" val="1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4725"/>
  <p:tag name="ORIGINALWIDTH" val="2.643385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60355"/>
  <p:tag name="ORIGINALWIDTH" val="69.17308"/>
  <p:tag name="OUTPUTTYPE" val="SVG"/>
  <p:tag name="IGUANATEXVERSION" val="160"/>
  <p:tag name="LATEXADDIN" val="\documentclass{article}&#10;\usepackage{amsmath}&#10;\usepackage{amsfonts}&#10;\pagestyle{empty}&#10;\begin{document}&#10;&#10;$\sigma_{ij}^\text{AHE} \rightarrow -\sigma^\text{AHE}_{ij}$&#10;&#10;&#10;\end{document}"/>
  <p:tag name="IGUANATEXSIZE" val="20"/>
  <p:tag name="IGUANATEXCURSOR" val="1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6"/>
  <p:tag name="ORIGINALWIDTH" val="5.251413"/>
  <p:tag name="LATEXADDIN" val="\documentclass{article}&#10;\usepackage{amsmath}&#10;\usepackage{amsfonts}&#10;\pagestyle{empty}&#10;\begin{document}&#10;&#10;$\sigma_{ij}^\text{AHE} \rightarrow -\sigma^\text{AHE}_{ij}$&#10;&#10;&#10;\end{document}"/>
  <p:tag name="IGUANATEXSIZE" val="20"/>
  <p:tag name="IGUANATEXCURSOR" val="1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25"/>
  <p:tag name="ORIGINALWIDTH" val="5.225591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2"/>
  <p:tag name="ORIGINALWIDTH" val="5.07272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238"/>
  <p:tag name="ORIGINALWIDTH" val="4.66966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8"/>
  <p:tag name="ORIGINALWIDTH" val="2.105501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301"/>
  <p:tag name="ORIGINALWIDTH" val="3.05057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74"/>
  <p:tag name="ORIGINALWIDTH" val="8.815228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5041"/>
  <p:tag name="ORIGINALWIDTH" val="6.065393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6"/>
  <p:tag name="ORIGINALWIDTH" val="5.251413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7877"/>
  <p:tag name="ORIGINALWIDTH" val="5.049172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2325"/>
  <p:tag name="ORIGINALWIDTH" val="5.225591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63112"/>
  <p:tag name="ORIGINALWIDTH" val="5.07272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238"/>
  <p:tag name="ORIGINALWIDTH" val="4.66966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3388"/>
  <p:tag name="ORIGINALWIDTH" val="2.105501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46301"/>
  <p:tag name="ORIGINALWIDTH" val="3.05057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304882"/>
  <p:tag name="LATEXADDIN" val="\documentclass{article}&#10;\usepackage{amsmath}&#10;\usepackage{amsfonts}&#10;\pagestyle{empty}&#10;\begin{document}&#10;&#10;$\sigma_{ij} \rightarrow R_{ik} R^{-T}_{jl} \sigma_{kl}$&#10;&#10;&#10;\end{document}"/>
  <p:tag name="IGUANATEXSIZE" val="20"/>
  <p:tag name="IGUANATEXCURSOR" val="1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3898"/>
  <p:tag name="ORIGINALWIDTH" val="2.126969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78858"/>
  <p:tag name="ORIGINALWIDTH" val="3.081654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00512"/>
  <p:tag name="ORIGINALWIDTH" val="8.905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3779"/>
  <p:tag name="ORIGINALWIDTH" val="7.160118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35709"/>
  <p:tag name="ORIGINALWIDTH" val="1.049409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3898"/>
  <p:tag name="ORIGINALWIDTH" val="2.126969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3.453701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3779"/>
  <p:tag name="ORIGINALWIDTH" val="7.160118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48425"/>
  <p:tag name="ORIGINALWIDTH" val="4.745315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9563"/>
  <p:tag name="ORIGINALWIDTH" val="5.243701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78858"/>
  <p:tag name="ORIGINALWIDTH" val="3.081654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1.572402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304882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3.453701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1.572402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8"/>
  <p:tag name="ORIGINALWIDTH" val="2.29685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61969"/>
  <p:tag name="LATEXADDIN" val="\documentclass{article}&#10;\usepackage{amsmath}&#10;\usepackage{amsfonts}&#10;\pagestyle{empty}&#10;\begin{document}&#10;&#10;&#10;$\{R^s || R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2"/>
  <p:tag name="ORIGINALWIDTH" val="7.164134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5"/>
  <p:tag name="ORIGINALWIDTH" val="2.802441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4013386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4013386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2"/>
  <p:tag name="ORIGINALWIDTH" val="7.164134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61969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95"/>
  <p:tag name="ORIGINALWIDTH" val="7.274961"/>
  <p:tag name="LATEXADDIN" val="\documentclass{article}&#10;\usepackage{amsmath}&#10;\usepackage{amsfonts}&#10;\pagestyle{empty}&#10;\begin{document}&#10;&#10;$R^s$&#10;&#10;&#10;\end{document}"/>
  <p:tag name="IGUANATEXSIZE" val="20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32874"/>
  <p:tag name="ORIGINALWIDTH" val="2.845787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36732"/>
  <p:tag name="LATEXADDIN" val="\documentclass{article}&#10;\usepackage{amsmath}&#10;\usepackage{amsfonts}&#10;\pagestyle{empty}&#10;\begin{document}&#10;&#10;$\{ R^s_\perp,1\}'$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9566"/>
  <p:tag name="ORIGINALWIDTH" val="3.80563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96066"/>
  <p:tag name="ORIGINALWIDTH" val="7.306455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4843"/>
  <p:tag name="ORIGINALWIDTH" val="7.113307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02441"/>
  <p:tag name="ORIGINALWIDTH" val="2.782559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81811"/>
  <p:tag name="ORIGINALWIDTH" val="5.153661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27756"/>
  <p:tag name="ORIGINALWIDTH" val="1.165591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1"/>
  <p:tag name="ORIGINALWIDTH" val="3.287638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3.536732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93071"/>
  <p:tag name="ORIGINALWIDTH" val="1.750433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26342"/>
  <p:tag name="ORIGINALWIDTH" val="47.31622"/>
  <p:tag name="OUTPUTTYPE" val="SVG"/>
  <p:tag name="IGUANATEXVERSION" val="160"/>
  <p:tag name="LATEXADDIN" val="\documentclass{article}&#10;\usepackage{amsmath}&#10;\usepackage{amsfonts}&#10;\usepackage{xcolor}&#10;\pagestyle{empty}&#10;\begin{document}&#10;&#10;&#10;$&#10;\color{white}&#10;j^i_{j} = \sigma^i_{jk} E_k&#10;$&#10;&#10;\end{document}"/>
  <p:tag name="IGUANATEXSIZE" val="20"/>
  <p:tag name="IGUANATEXCURSOR" val="1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3.83418"/>
  <p:tag name="OUTPUTTYPE" val="SVG"/>
  <p:tag name="IGUANATEXVERSION" val="160"/>
  <p:tag name="LATEXADDIN" val="\documentclass{article}&#10;\usepackage{amsmath}&#10;\usepackage{amsfonts}&#10;\pagestyle{empty}&#10;\begin{document}&#10;&#10;&#10;$\{R^s || R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874"/>
  <p:tag name="ORIGINALWIDTH" val="98.93369"/>
  <p:tag name="OUTPUTTYPE" val="SVG"/>
  <p:tag name="IGUANATEXVERSION" val="160"/>
  <p:tag name="LATEXADDIN" val="\documentclass{article}&#10;\usepackage{amsmath}&#10;\usepackage{amsfonts}&#10;\pagestyle{empty}&#10;\begin{document}&#10;&#10;$\sigma^i_{jk} \rightarrow R^s_{il} R_{jm} R^{-T}_{kn} \sigma^k_{mn}$&#10;&#10;&#10;\end{document}"/>
  <p:tag name="IGUANATEXSIZE" val="20"/>
  <p:tag name="IGUANATEXCURSOR" val="1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8586"/>
  <p:tag name="ORIGINALWIDTH" val="7.058935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257033"/>
  <p:tag name="LATEXADDIN" val="\documentclass{article}&#10;\usepackage{amsmath}&#10;\usepackage{amsfonts}&#10;\pagestyle{empty}&#10;\begin{document}&#10;&#10;$\sigma^i_{jk} \rightarrow R^s_{il} R_{jm} R^{-T}_{kn} \sigma^k_{mn}$&#10;&#10;&#10;\end{document}"/>
  <p:tag name="IGUANATEXSIZE" val="20"/>
  <p:tag name="IGUANATEXCURSOR" val="1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3898"/>
  <p:tag name="ORIGINALWIDTH" val="2.107785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78858"/>
  <p:tag name="ORIGINALWIDTH" val="3.053864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3.422537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00512"/>
  <p:tag name="ORIGINALWIDTH" val="8.824669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3779"/>
  <p:tag name="ORIGINALWIDTH" val="7.095526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6142"/>
  <p:tag name="ORIGINALWIDTH" val="2.775569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3898"/>
  <p:tag name="ORIGINALWIDTH" val="2.107785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1.558222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3779"/>
  <p:tag name="ORIGINALWIDTH" val="7.095526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9648"/>
  <p:tag name="ORIGINALWIDTH" val="4.781849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78858"/>
  <p:tag name="ORIGINALWIDTH" val="3.053864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6142"/>
  <p:tag name="ORIGINALWIDTH" val="6.385978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3779"/>
  <p:tag name="ORIGINALWIDTH" val="7.095526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48425"/>
  <p:tag name="ORIGINALWIDTH" val="4.702508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9563"/>
  <p:tag name="ORIGINALWIDTH" val="5.196429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3.422537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6142"/>
  <p:tag name="ORIGINALWIDTH" val="4.250351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257033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98386"/>
  <p:tag name="ORIGINALWIDTH" val="3.422537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6142"/>
  <p:tag name="ORIGINALWIDTH" val="6.385978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504725"/>
  <p:tag name="ORIGINALWIDTH" val="2.643385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6142"/>
  <p:tag name="ORIGINALWIDTH" val="4.250351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61969"/>
  <p:tag name="LATEXADDIN" val="\documentclass{article}&#10;\usepackage{amsmath}&#10;\usepackage{amsfonts}&#10;\pagestyle{empty}&#10;\begin{document}&#10;&#10;&#10;$\{R^s || R\}$&#10;&#10;\end{document}"/>
  <p:tag name="IGUANATEXSIZE" val="20"/>
  <p:tag name="IGUANATEXCURSOR" val="11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2"/>
  <p:tag name="ORIGINALWIDTH" val="7.164134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5"/>
  <p:tag name="ORIGINALWIDTH" val="2.802441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4013386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0.4013386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32"/>
  <p:tag name="ORIGINALWIDTH" val="7.164134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3"/>
  <p:tag name="ORIGINALWIDTH" val="3.561969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66847"/>
  <p:tag name="ORIGINALWIDTH" val="4.084646"/>
  <p:tag name="LATEXADDIN" val="\documentclass{article}&#10;\usepackage{amsmath}&#10;\usepackage{amsfonts}&#10;\usepackage{xcolor}&#10;\pagestyle{empty}&#10;\begin{document}&#10;&#10;&#10;$&#10;\color{white}&#10;j^i_{j} = \sigma^i_{jk} E_k&#10;$&#10;&#10;\end{document}"/>
  <p:tag name="IGUANATEXSIZE" val="20"/>
  <p:tag name="IGUANATEXCURSOR" val="1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86731"/>
  <p:tag name="ORIGINALWIDTH" val="2.113071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92522"/>
  <p:tag name="ORIGINALWIDTH" val="5.573896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421"/>
  <p:tag name="ORIGINALWIDTH" val="3.061496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76928"/>
  <p:tag name="ORIGINALWIDTH" val="6.625118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78699"/>
  <p:tag name="ORIGINALWIDTH" val="5.270236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86731"/>
  <p:tag name="ORIGINALWIDTH" val="2.113071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421"/>
  <p:tag name="ORIGINALWIDTH" val="3.061496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16415"/>
  <p:tag name="ORIGINALWIDTH" val="3.431102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9799"/>
  <p:tag name="ORIGINALWIDTH" val="7.23063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16415"/>
  <p:tag name="ORIGINALWIDTH" val="3.431102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619"/>
  <p:tag name="ORIGINALWIDTH" val="88.18838"/>
  <p:tag name="OUTPUTTYPE" val="SVG"/>
  <p:tag name="IGUANATEXVERSION" val="160"/>
  <p:tag name="LATEXADDIN" val="\documentclass{article}&#10;\usepackage{amsmath}&#10;\usepackage{amsfonts}&#10;\pagestyle{empty}&#10;\begin{document}&#10;&#10;\begin{align*}&#10;\sigma^x &amp;= &#10;\left[&#10;\begin{matrix}&#10;0 &amp; 0 &amp; 0 \\&#10;0 &amp; 0 &amp; \sigma^x_{yz}  \\&#10;\sigma^x_{zy}  &amp; 0 &amp; 0&#10;\end{matrix}&#10;\right]&#10;\\&#10;\sigma^y &amp;= &#10;\left[&#10;\begin{matrix}&#10;0 &amp; 0 &amp; \sigma^y_{xz} \\&#10;0 &amp; 0 &amp; 0 \\&#10;\sigma^y_{zx} &amp; 0 &amp; 0&#10;\end{matrix}&#10;\right]&#10; \\&#10;\sigma^z &amp;= &#10;\left[&#10;\begin{matrix}&#10;0 &amp; \sigma^z_{xy} &amp; 0 \\&#10;\sigma^z_{yx} &amp; 0 &amp; 0 \\&#10;0 &amp; 0 &amp; 0&#10;\end{matrix}&#10;\right]&#10;\end{align*}&#10;&#10;&#10;\end{document}"/>
  <p:tag name="IGUANATEXSIZE" val="20"/>
  <p:tag name="IGUANATEXCURSOR" val="43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2806"/>
  <p:tag name="ORIGINALWIDTH" val="97.13738"/>
  <p:tag name="OUTPUTTYPE" val="SVG"/>
  <p:tag name="IGUANATEXVERSION" val="160"/>
  <p:tag name="LATEXADDIN" val="\documentclass{article}&#10;\usepackage{amsmath}&#10;\usepackage{amsfonts}&#10;\pagestyle{empty}&#10;\begin{document}&#10;&#10;\begin{align*}&#10;\sigma^x &amp;= &#10;\left[&#10;\begin{matrix}&#10;0 &amp; 0 &amp; 0 \\&#10;0 &amp; 0 &amp; 0 \\&#10;0 &amp; 0 &amp; 0&#10;\end{matrix}&#10;\right]&#10;\\&#10;\sigma^y &amp;= &#10;\left[&#10;\begin{matrix}&#10;0 &amp; 0 &amp; 0 \\&#10;0 &amp; 0 &amp; 0 \\&#10;0 &amp; 0 &amp; 0&#10;\end{matrix}&#10;\right]&#10; \\&#10;\sigma^z &amp;= &#10;\left[&#10;\begin{matrix}&#10;0 &amp; -\sigma^z_{xy} &amp; 0 \\&#10;\sigma^z_{xy} &amp; 0 &amp; 0 \\&#10;0 &amp; 0 &amp; 0&#10;\end{matrix}&#10;\right]&#10;\end{align*}&#10;&#10;&#10;\end{document}"/>
  <p:tag name="IGUANATEXSIZE" val="20"/>
  <p:tag name="IGUANATEXCURSOR" val="2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71028"/>
  <p:tag name="ORIGINALWIDTH" val="2.29685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489"/>
  <p:tag name="ORIGINALWIDTH" val="5.296574"/>
  <p:tag name="LATEXADDIN" val="\documentclass{article}&#10;\usepackage{amsmath}&#10;\usepackage{amsfonts}&#10;\pagestyle{empty}&#10;\begin{document}&#10;&#10;\begin{align*}&#10;\sigma^x &amp;= &#10;\left[&#10;\begin{matrix}&#10;0 &amp; 0 &amp; 0 \\&#10;0 &amp; 0 &amp; 0 \\&#10;0 &amp; 0 &amp; 0&#10;\end{matrix}&#10;\right]&#10;\\&#10;\sigma^y &amp;= &#10;\left[&#10;\begin{matrix}&#10;0 &amp; 0 &amp; 0 \\&#10;0 &amp; 0 &amp; 0 \\&#10;0 &amp; 0 &amp; 0&#10;\end{matrix}&#10;\right]&#10; \\&#10;\sigma^z &amp;= &#10;\left[&#10;\begin{matrix}&#10;0 &amp; -\sigma^z_{xy} &amp; 0 \\&#10;\sigma^z_{xy} &amp; 0 &amp; 0 \\&#10;0 &amp; 0 &amp; 0&#10;\end{matrix}&#10;\right]&#10;\end{align*}&#10;&#10;&#10;\end{document}"/>
  <p:tag name="IGUANATEXSIZE" val="20"/>
  <p:tag name="IGUANATEXCURSOR" val="2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1615"/>
  <p:tag name="ORIGINALWIDTH" val="3.749645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1182"/>
  <p:tag name="ORIGINALWIDTH" val="6.658267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7"/>
  <p:tag name="ORIGINALWIDTH" val="2.548935"/>
  <p:tag name="LATEXADDIN" val="\documentclass{article}&#10;\usepackage{amsmath}&#10;\usepackage{amsfonts}&#10;\pagestyle{empty}&#10;\begin{document}&#10;&#10;$\frac{1}{2m^2c^2} \hat{\mathbf{S}} \cdot \frac{1}{r}\frac{dV}{dr}(\mathbf{r} \times \hat{\mathbf{p}}) \sim \hat{\mathbf{S}} \cdot \hat{\mathbf{L}}$&#10;&#10;&#10;\end{document}"/>
  <p:tag name="IGUANATEXSIZE" val="20"/>
  <p:tag name="IGUANATEXCURSOR" val="233"/>
  <p:tag name="TRANSPARENCY" val="True"/>
  <p:tag name="LATEXENGINEID" val="0"/>
  <p:tag name="TEMPFOLDER" val="c:\temp\"/>
  <p:tag name="LATEXFORMHEIGHT" val="340.5"/>
  <p:tag name="LATEXFORMWIDTH" val="795"/>
  <p:tag name="LATEXFORMWRAP" val="True"/>
  <p:tag name="BITMAPVECTOR" val="1"/>
  <p:tag name="EMFCHILD" val="Tru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489"/>
  <p:tag name="ORIGINALWIDTH" val="5.296574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8741"/>
  <p:tag name="ORIGINALWIDTH" val="3.595433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1182"/>
  <p:tag name="ORIGINALWIDTH" val="6.658267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07876"/>
  <p:tag name="ORIGINALWIDTH" val="22.47018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577"/>
  <p:tag name="ORIGINALWIDTH" val="3.095155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489"/>
  <p:tag name="ORIGINALWIDTH" val="5.296574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1615"/>
  <p:tag name="ORIGINALWIDTH" val="3.223976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21182"/>
  <p:tag name="ORIGINALWIDTH" val="6.658267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.84552"/>
  <p:tag name="ORIGINALWIDTH" val="3.334133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67717"/>
  <p:tag name="ORIGINALWIDTH" val="6.117598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489"/>
  <p:tag name="ORIGINALWIDTH" val="5.296574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84687"/>
  <p:tag name="ORIGINALWIDTH" val="6.42842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1615"/>
  <p:tag name="ORIGINALWIDTH" val="3.223976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1615"/>
  <p:tag name="ORIGINALWIDTH" val="3.749645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8741"/>
  <p:tag name="ORIGINALWIDTH" val="3.595433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489"/>
  <p:tag name="ORIGINALWIDTH" val="5.296574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1615"/>
  <p:tag name="ORIGINALWIDTH" val="3.223976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1615"/>
  <p:tag name="ORIGINALWIDTH" val="3.749645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78741"/>
  <p:tag name="ORIGINALWIDTH" val="3.595433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4726"/>
  <p:tag name="ORIGINALWIDTH" val="4.215236"/>
  <p:tag name="EMFCHILD" val="True"/>
</p:tagLst>
</file>

<file path=ppt/theme/theme1.xml><?xml version="1.0" encoding="utf-8"?>
<a:theme xmlns:a="http://schemas.openxmlformats.org/drawingml/2006/main" name="Office Theme">
  <a:themeElements>
    <a:clrScheme name="my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5579"/>
      </a:accent1>
      <a:accent2>
        <a:srgbClr val="BB483C"/>
      </a:accent2>
      <a:accent3>
        <a:srgbClr val="2D8E42"/>
      </a:accent3>
      <a:accent4>
        <a:srgbClr val="BB873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158486</TotalTime>
  <Words>1855</Words>
  <Application>Microsoft Office PowerPoint</Application>
  <PresentationFormat>Widescreen</PresentationFormat>
  <Paragraphs>300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</dc:creator>
  <cp:lastModifiedBy>Jakub Železný</cp:lastModifiedBy>
  <cp:revision>3068</cp:revision>
  <dcterms:created xsi:type="dcterms:W3CDTF">2014-09-04T12:49:42Z</dcterms:created>
  <dcterms:modified xsi:type="dcterms:W3CDTF">2023-07-12T20:38:45Z</dcterms:modified>
</cp:coreProperties>
</file>